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309" r:id="rId6"/>
    <p:sldId id="260" r:id="rId7"/>
    <p:sldId id="268" r:id="rId8"/>
    <p:sldId id="304" r:id="rId9"/>
    <p:sldId id="289" r:id="rId10"/>
    <p:sldId id="290" r:id="rId11"/>
  </p:sldIdLst>
  <p:sldSz cx="12192000" cy="6858000"/>
  <p:notesSz cx="6858000" cy="9144000"/>
  <p:embeddedFontLst>
    <p:embeddedFont>
      <p:font typeface="Aldhabi" panose="01000000000000000000" pitchFamily="2" charset="-78"/>
      <p:regular r:id="rId13"/>
    </p:embeddedFont>
    <p:embeddedFont>
      <p:font typeface="Alex Brush" panose="020B0604020202020204" charset="0"/>
      <p:regular r:id="rId14"/>
    </p:embeddedFont>
    <p:embeddedFont>
      <p:font typeface="Amatic SC" panose="020B0604020202020204" charset="0"/>
      <p:regular r:id="rId15"/>
      <p:bold r:id="rId16"/>
    </p:embeddedFont>
    <p:embeddedFont>
      <p:font typeface="Barlow Condensed" panose="020B0604020202020204" charset="0"/>
      <p:regular r:id="rId17"/>
      <p:bold r:id="rId18"/>
      <p:italic r:id="rId19"/>
      <p:boldItalic r:id="rId20"/>
    </p:embeddedFont>
    <p:embeddedFont>
      <p:font typeface="Calibri" panose="020F0502020204030204" pitchFamily="34" charset="0"/>
      <p:regular r:id="rId21"/>
      <p:bold r:id="rId22"/>
    </p:embeddedFont>
    <p:embeddedFont>
      <p:font typeface="Coming Soon" panose="020B0604020202020204" charset="0"/>
      <p:regular r:id="rId23"/>
    </p:embeddedFont>
    <p:embeddedFont>
      <p:font typeface="Dekko" panose="020B0604020202020204" charset="0"/>
      <p:regular r:id="rId24"/>
    </p:embeddedFont>
    <p:embeddedFont>
      <p:font typeface="Gochi Hand" panose="020B0604020202020204" charset="0"/>
      <p:regular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FF66"/>
    <a:srgbClr val="3171CF"/>
    <a:srgbClr val="990099"/>
    <a:srgbClr val="996633"/>
    <a:srgbClr val="003300"/>
    <a:srgbClr val="E719B1"/>
    <a:srgbClr val="003366"/>
    <a:srgbClr val="6699FF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8" autoAdjust="0"/>
    <p:restoredTop sz="94660"/>
  </p:normalViewPr>
  <p:slideViewPr>
    <p:cSldViewPr snapToGrid="0">
      <p:cViewPr varScale="1">
        <p:scale>
          <a:sx n="68" d="100"/>
          <a:sy n="68" d="100"/>
        </p:scale>
        <p:origin x="75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818099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g9465d8eb03_0_19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g9465d8eb03_0_19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/>
              <a:t>المعلمة موزة السنيدي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g9469d1dc32_16_3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9" name="Google Shape;1199;g9469d1dc32_16_3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/>
              <a:t>المعلمة موزة السنيدي </a:t>
            </a: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4" name="Google Shape;91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BH" sz="1050" dirty="0"/>
              <a:t>أتَمنى لَكُم حِصَّةً مُفيدَةً.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BH" sz="900" dirty="0"/>
              <a:t>المعلمة موزة السنيدي </a:t>
            </a:r>
            <a:endParaRPr sz="9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g9465d8eb03_0_1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0" name="Google Shape;930;g9465d8eb03_0_13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/>
              <a:t>المعلمة موزة السنيدي </a:t>
            </a: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g9465d8eb03_0_13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7" name="Google Shape;947;g9465d8eb03_0_13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/>
              <a:t>المعلمة </a:t>
            </a:r>
            <a:r>
              <a:rPr lang="ar-OM" dirty="0"/>
              <a:t>موزة</a:t>
            </a:r>
            <a:r>
              <a:rPr lang="ar-OM" baseline="0" dirty="0"/>
              <a:t> السنيدي</a:t>
            </a: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g9465d8eb03_0_13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2" name="Google Shape;1212;g9465d8eb03_0_13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/>
              <a:t>المعلمة موزة السنيدي </a:t>
            </a: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Google Shape;968;g9465d8eb03_0_13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9" name="Google Shape;969;g9465d8eb03_0_13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/>
              <a:t>المعلمة</a:t>
            </a:r>
            <a:r>
              <a:rPr lang="ar-OM" dirty="0"/>
              <a:t> موزة</a:t>
            </a:r>
            <a:r>
              <a:rPr lang="ar-OM" baseline="0" dirty="0"/>
              <a:t> السنيدي </a:t>
            </a: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Google Shape;1124;g9465d8eb03_0_13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5" name="Google Shape;1125;g9465d8eb03_0_13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/>
              <a:t>المعلمة موزة السنيدي </a:t>
            </a: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g9465d8eb03_0_13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2" name="Google Shape;1212;g9465d8eb03_0_13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/>
              <a:t>المعلمة موزة السنيدي </a:t>
            </a: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" name="Google Shape;1198;g9469d1dc32_16_3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9" name="Google Shape;1199;g9469d1dc32_16_3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/>
              <a:t>المعلمة موزة السنيدي </a:t>
            </a: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1">
  <p:cSld name="CUSTOM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" name="Google Shape;26;p2"/>
          <p:cNvSpPr/>
          <p:nvPr/>
        </p:nvSpPr>
        <p:spPr>
          <a:xfrm rot="-5400000">
            <a:off x="6512940" y="368764"/>
            <a:ext cx="1164139" cy="497418"/>
          </a:xfrm>
          <a:custGeom>
            <a:avLst/>
            <a:gdLst/>
            <a:ahLst/>
            <a:cxnLst/>
            <a:rect l="l" t="t" r="r" b="b"/>
            <a:pathLst>
              <a:path w="1164139" h="497418" extrusionOk="0">
                <a:moveTo>
                  <a:pt x="1164139" y="0"/>
                </a:moveTo>
                <a:lnTo>
                  <a:pt x="1164139" y="497418"/>
                </a:lnTo>
                <a:lnTo>
                  <a:pt x="0" y="497418"/>
                </a:lnTo>
                <a:lnTo>
                  <a:pt x="104463" y="24870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47000">
                <a:schemeClr val="accent4"/>
              </a:gs>
              <a:gs pos="68000">
                <a:schemeClr val="accent4"/>
              </a:gs>
              <a:gs pos="84000">
                <a:srgbClr val="F2F2F2"/>
              </a:gs>
              <a:gs pos="96000">
                <a:schemeClr val="accent4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" name="Google Shape;27;p2"/>
          <p:cNvGrpSpPr/>
          <p:nvPr/>
        </p:nvGrpSpPr>
        <p:grpSpPr>
          <a:xfrm flipH="1">
            <a:off x="8059613" y="5477249"/>
            <a:ext cx="2647715" cy="1380558"/>
            <a:chOff x="6820732" y="5542304"/>
            <a:chExt cx="2647715" cy="1274400"/>
          </a:xfrm>
        </p:grpSpPr>
        <p:sp>
          <p:nvSpPr>
            <p:cNvPr id="28" name="Google Shape;28;p2"/>
            <p:cNvSpPr/>
            <p:nvPr/>
          </p:nvSpPr>
          <p:spPr>
            <a:xfrm rot="-5400000">
              <a:off x="7154902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 rot="-5400000">
              <a:off x="7836278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 rot="-5400000">
              <a:off x="8582547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 rot="-5400000">
              <a:off x="6432232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" name="Google Shape;32;p2"/>
          <p:cNvSpPr/>
          <p:nvPr/>
        </p:nvSpPr>
        <p:spPr>
          <a:xfrm rot="5400000">
            <a:off x="10690239" y="707962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2"/>
          <p:cNvSpPr/>
          <p:nvPr/>
        </p:nvSpPr>
        <p:spPr>
          <a:xfrm rot="5400000">
            <a:off x="10690239" y="2012703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2"/>
          <p:cNvSpPr/>
          <p:nvPr/>
        </p:nvSpPr>
        <p:spPr>
          <a:xfrm rot="5400000">
            <a:off x="10690239" y="331744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2"/>
          <p:cNvSpPr/>
          <p:nvPr/>
        </p:nvSpPr>
        <p:spPr>
          <a:xfrm rot="5400000">
            <a:off x="10690239" y="462218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2"/>
          <p:cNvSpPr/>
          <p:nvPr/>
        </p:nvSpPr>
        <p:spPr>
          <a:xfrm flipH="1">
            <a:off x="6204158" y="216316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2"/>
          <p:cNvSpPr/>
          <p:nvPr/>
        </p:nvSpPr>
        <p:spPr>
          <a:xfrm flipH="1">
            <a:off x="6167779" y="197635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2"/>
          <p:cNvSpPr/>
          <p:nvPr/>
        </p:nvSpPr>
        <p:spPr>
          <a:xfrm flipH="1">
            <a:off x="6160895" y="149458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" name="Google Shape;39;p2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6621947" y="386549"/>
            <a:ext cx="4215167" cy="5858763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2"/>
          <p:cNvSpPr txBox="1">
            <a:spLocks noGrp="1"/>
          </p:cNvSpPr>
          <p:nvPr>
            <p:ph type="subTitle" idx="1"/>
          </p:nvPr>
        </p:nvSpPr>
        <p:spPr>
          <a:xfrm rot="-274435">
            <a:off x="1771662" y="2268757"/>
            <a:ext cx="2874153" cy="105696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2"/>
          <p:cNvSpPr txBox="1"/>
          <p:nvPr/>
        </p:nvSpPr>
        <p:spPr>
          <a:xfrm rot="5400000">
            <a:off x="10716975" y="7194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A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42" name="Google Shape;42;p2"/>
          <p:cNvSpPr txBox="1"/>
          <p:nvPr/>
        </p:nvSpPr>
        <p:spPr>
          <a:xfrm rot="5400000">
            <a:off x="10716975" y="20337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B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43" name="Google Shape;43;p2"/>
          <p:cNvSpPr txBox="1"/>
          <p:nvPr/>
        </p:nvSpPr>
        <p:spPr>
          <a:xfrm rot="5400000">
            <a:off x="10716975" y="3338438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C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44" name="Google Shape;44;p2"/>
          <p:cNvSpPr txBox="1"/>
          <p:nvPr/>
        </p:nvSpPr>
        <p:spPr>
          <a:xfrm rot="5400000">
            <a:off x="10716975" y="46432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D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grpSp>
        <p:nvGrpSpPr>
          <p:cNvPr id="45" name="Google Shape;45;p2"/>
          <p:cNvGrpSpPr/>
          <p:nvPr/>
        </p:nvGrpSpPr>
        <p:grpSpPr>
          <a:xfrm>
            <a:off x="5711068" y="542747"/>
            <a:ext cx="814200" cy="5409787"/>
            <a:chOff x="5669772" y="784614"/>
            <a:chExt cx="814200" cy="5409787"/>
          </a:xfrm>
        </p:grpSpPr>
        <p:sp>
          <p:nvSpPr>
            <p:cNvPr id="46" name="Google Shape;46;p2"/>
            <p:cNvSpPr/>
            <p:nvPr/>
          </p:nvSpPr>
          <p:spPr>
            <a:xfrm>
              <a:off x="5669772" y="784614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5669772" y="13670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5669772" y="1949388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5669772" y="2531775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5669772" y="3114162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5669772" y="3696549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5669772" y="4278936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5669772" y="4861323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5669772" y="5443710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5669772" y="60261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6" name="Google Shape;56;p2"/>
          <p:cNvSpPr txBox="1">
            <a:spLocks noGrp="1"/>
          </p:cNvSpPr>
          <p:nvPr>
            <p:ph type="ctrTitle"/>
          </p:nvPr>
        </p:nvSpPr>
        <p:spPr>
          <a:xfrm>
            <a:off x="6599325" y="884375"/>
            <a:ext cx="42153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57" name="Google Shape;57;p2"/>
          <p:cNvSpPr txBox="1">
            <a:spLocks noGrp="1"/>
          </p:cNvSpPr>
          <p:nvPr>
            <p:ph type="body" idx="2"/>
          </p:nvPr>
        </p:nvSpPr>
        <p:spPr>
          <a:xfrm>
            <a:off x="6587150" y="1628125"/>
            <a:ext cx="4215300" cy="4324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">
  <p:cSld name="CUSTOM_14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3" descr="A wooden door on the side of a hard wood floor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0" name="Google Shape;60;p3"/>
          <p:cNvGrpSpPr/>
          <p:nvPr/>
        </p:nvGrpSpPr>
        <p:grpSpPr>
          <a:xfrm rot="948744">
            <a:off x="7586244" y="1950315"/>
            <a:ext cx="3463069" cy="3710852"/>
            <a:chOff x="1428074" y="1911392"/>
            <a:chExt cx="3462922" cy="3710694"/>
          </a:xfrm>
        </p:grpSpPr>
        <p:sp>
          <p:nvSpPr>
            <p:cNvPr id="61" name="Google Shape;61;p3"/>
            <p:cNvSpPr/>
            <p:nvPr/>
          </p:nvSpPr>
          <p:spPr>
            <a:xfrm>
              <a:off x="1428074" y="1911392"/>
              <a:ext cx="3462922" cy="3710694"/>
            </a:xfrm>
            <a:custGeom>
              <a:avLst/>
              <a:gdLst/>
              <a:ahLst/>
              <a:cxnLst/>
              <a:rect l="l" t="t" r="r" b="b"/>
              <a:pathLst>
                <a:path w="3462922" h="3710694" extrusionOk="0">
                  <a:moveTo>
                    <a:pt x="0" y="0"/>
                  </a:moveTo>
                  <a:lnTo>
                    <a:pt x="317151" y="0"/>
                  </a:lnTo>
                  <a:lnTo>
                    <a:pt x="274831" y="8544"/>
                  </a:lnTo>
                  <a:cubicBezTo>
                    <a:pt x="216604" y="33172"/>
                    <a:pt x="175747" y="90829"/>
                    <a:pt x="175747" y="158027"/>
                  </a:cubicBezTo>
                  <a:cubicBezTo>
                    <a:pt x="175747" y="247625"/>
                    <a:pt x="248381" y="320259"/>
                    <a:pt x="337979" y="320259"/>
                  </a:cubicBezTo>
                  <a:cubicBezTo>
                    <a:pt x="427577" y="320259"/>
                    <a:pt x="500211" y="247625"/>
                    <a:pt x="500211" y="158027"/>
                  </a:cubicBezTo>
                  <a:cubicBezTo>
                    <a:pt x="500211" y="90829"/>
                    <a:pt x="459355" y="33172"/>
                    <a:pt x="401127" y="8544"/>
                  </a:cubicBezTo>
                  <a:lnTo>
                    <a:pt x="358807" y="0"/>
                  </a:lnTo>
                  <a:lnTo>
                    <a:pt x="868544" y="0"/>
                  </a:lnTo>
                  <a:lnTo>
                    <a:pt x="826224" y="8544"/>
                  </a:lnTo>
                  <a:cubicBezTo>
                    <a:pt x="767997" y="33172"/>
                    <a:pt x="727140" y="90829"/>
                    <a:pt x="727140" y="158027"/>
                  </a:cubicBezTo>
                  <a:cubicBezTo>
                    <a:pt x="727140" y="247625"/>
                    <a:pt x="799774" y="320259"/>
                    <a:pt x="889372" y="320259"/>
                  </a:cubicBezTo>
                  <a:cubicBezTo>
                    <a:pt x="978970" y="320259"/>
                    <a:pt x="1051604" y="247625"/>
                    <a:pt x="1051604" y="158027"/>
                  </a:cubicBezTo>
                  <a:cubicBezTo>
                    <a:pt x="1051604" y="90829"/>
                    <a:pt x="1010748" y="33172"/>
                    <a:pt x="952520" y="8544"/>
                  </a:cubicBezTo>
                  <a:lnTo>
                    <a:pt x="910200" y="0"/>
                  </a:lnTo>
                  <a:lnTo>
                    <a:pt x="1419937" y="0"/>
                  </a:lnTo>
                  <a:lnTo>
                    <a:pt x="1377617" y="8544"/>
                  </a:lnTo>
                  <a:cubicBezTo>
                    <a:pt x="1319390" y="33172"/>
                    <a:pt x="1278533" y="90829"/>
                    <a:pt x="1278533" y="158027"/>
                  </a:cubicBezTo>
                  <a:cubicBezTo>
                    <a:pt x="1278533" y="247625"/>
                    <a:pt x="1351167" y="320259"/>
                    <a:pt x="1440765" y="320259"/>
                  </a:cubicBezTo>
                  <a:cubicBezTo>
                    <a:pt x="1530363" y="320259"/>
                    <a:pt x="1602997" y="247625"/>
                    <a:pt x="1602997" y="158027"/>
                  </a:cubicBezTo>
                  <a:cubicBezTo>
                    <a:pt x="1602997" y="90829"/>
                    <a:pt x="1562141" y="33172"/>
                    <a:pt x="1503913" y="8544"/>
                  </a:cubicBezTo>
                  <a:lnTo>
                    <a:pt x="1461593" y="0"/>
                  </a:lnTo>
                  <a:lnTo>
                    <a:pt x="1971330" y="0"/>
                  </a:lnTo>
                  <a:lnTo>
                    <a:pt x="1929010" y="8544"/>
                  </a:lnTo>
                  <a:cubicBezTo>
                    <a:pt x="1870783" y="33172"/>
                    <a:pt x="1829926" y="90829"/>
                    <a:pt x="1829926" y="158027"/>
                  </a:cubicBezTo>
                  <a:cubicBezTo>
                    <a:pt x="1829926" y="247625"/>
                    <a:pt x="1902560" y="320259"/>
                    <a:pt x="1992158" y="320259"/>
                  </a:cubicBezTo>
                  <a:cubicBezTo>
                    <a:pt x="2081756" y="320259"/>
                    <a:pt x="2154390" y="247625"/>
                    <a:pt x="2154390" y="158027"/>
                  </a:cubicBezTo>
                  <a:cubicBezTo>
                    <a:pt x="2154390" y="90829"/>
                    <a:pt x="2113533" y="33172"/>
                    <a:pt x="2055306" y="8544"/>
                  </a:cubicBezTo>
                  <a:lnTo>
                    <a:pt x="2012986" y="0"/>
                  </a:lnTo>
                  <a:lnTo>
                    <a:pt x="2522723" y="0"/>
                  </a:lnTo>
                  <a:lnTo>
                    <a:pt x="2480403" y="8544"/>
                  </a:lnTo>
                  <a:cubicBezTo>
                    <a:pt x="2422176" y="33172"/>
                    <a:pt x="2381319" y="90829"/>
                    <a:pt x="2381319" y="158027"/>
                  </a:cubicBezTo>
                  <a:cubicBezTo>
                    <a:pt x="2381319" y="247625"/>
                    <a:pt x="2453953" y="320259"/>
                    <a:pt x="2543551" y="320259"/>
                  </a:cubicBezTo>
                  <a:cubicBezTo>
                    <a:pt x="2633149" y="320259"/>
                    <a:pt x="2705783" y="247625"/>
                    <a:pt x="2705783" y="158027"/>
                  </a:cubicBezTo>
                  <a:cubicBezTo>
                    <a:pt x="2705783" y="90829"/>
                    <a:pt x="2664926" y="33172"/>
                    <a:pt x="2606699" y="8544"/>
                  </a:cubicBezTo>
                  <a:lnTo>
                    <a:pt x="2564379" y="0"/>
                  </a:lnTo>
                  <a:lnTo>
                    <a:pt x="3074117" y="0"/>
                  </a:lnTo>
                  <a:lnTo>
                    <a:pt x="3031797" y="8544"/>
                  </a:lnTo>
                  <a:cubicBezTo>
                    <a:pt x="2973570" y="33172"/>
                    <a:pt x="2932713" y="90829"/>
                    <a:pt x="2932713" y="158027"/>
                  </a:cubicBezTo>
                  <a:cubicBezTo>
                    <a:pt x="2932713" y="247625"/>
                    <a:pt x="3005347" y="320259"/>
                    <a:pt x="3094945" y="320259"/>
                  </a:cubicBezTo>
                  <a:cubicBezTo>
                    <a:pt x="3184543" y="320259"/>
                    <a:pt x="3257177" y="247625"/>
                    <a:pt x="3257177" y="158027"/>
                  </a:cubicBezTo>
                  <a:cubicBezTo>
                    <a:pt x="3257177" y="90829"/>
                    <a:pt x="3216320" y="33172"/>
                    <a:pt x="3158093" y="8544"/>
                  </a:cubicBezTo>
                  <a:lnTo>
                    <a:pt x="3115773" y="0"/>
                  </a:lnTo>
                  <a:lnTo>
                    <a:pt x="3462922" y="0"/>
                  </a:lnTo>
                  <a:lnTo>
                    <a:pt x="3462922" y="3710694"/>
                  </a:lnTo>
                  <a:lnTo>
                    <a:pt x="0" y="37106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2" name="Google Shape;62;p3" descr="A close up of a logo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611438" y="2372297"/>
              <a:ext cx="3103361" cy="29629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3" name="Google Shape;63;p3"/>
          <p:cNvGrpSpPr/>
          <p:nvPr/>
        </p:nvGrpSpPr>
        <p:grpSpPr>
          <a:xfrm rot="705228">
            <a:off x="7403021" y="1054071"/>
            <a:ext cx="3462809" cy="3710573"/>
            <a:chOff x="1428074" y="1911392"/>
            <a:chExt cx="3462922" cy="3710694"/>
          </a:xfrm>
        </p:grpSpPr>
        <p:sp>
          <p:nvSpPr>
            <p:cNvPr id="64" name="Google Shape;64;p3"/>
            <p:cNvSpPr/>
            <p:nvPr/>
          </p:nvSpPr>
          <p:spPr>
            <a:xfrm>
              <a:off x="1428074" y="1911392"/>
              <a:ext cx="3462922" cy="3710694"/>
            </a:xfrm>
            <a:custGeom>
              <a:avLst/>
              <a:gdLst/>
              <a:ahLst/>
              <a:cxnLst/>
              <a:rect l="l" t="t" r="r" b="b"/>
              <a:pathLst>
                <a:path w="3462922" h="3710694" extrusionOk="0">
                  <a:moveTo>
                    <a:pt x="0" y="0"/>
                  </a:moveTo>
                  <a:lnTo>
                    <a:pt x="317151" y="0"/>
                  </a:lnTo>
                  <a:lnTo>
                    <a:pt x="274831" y="8544"/>
                  </a:lnTo>
                  <a:cubicBezTo>
                    <a:pt x="216604" y="33172"/>
                    <a:pt x="175747" y="90829"/>
                    <a:pt x="175747" y="158027"/>
                  </a:cubicBezTo>
                  <a:cubicBezTo>
                    <a:pt x="175747" y="247625"/>
                    <a:pt x="248381" y="320259"/>
                    <a:pt x="337979" y="320259"/>
                  </a:cubicBezTo>
                  <a:cubicBezTo>
                    <a:pt x="427577" y="320259"/>
                    <a:pt x="500211" y="247625"/>
                    <a:pt x="500211" y="158027"/>
                  </a:cubicBezTo>
                  <a:cubicBezTo>
                    <a:pt x="500211" y="90829"/>
                    <a:pt x="459355" y="33172"/>
                    <a:pt x="401127" y="8544"/>
                  </a:cubicBezTo>
                  <a:lnTo>
                    <a:pt x="358807" y="0"/>
                  </a:lnTo>
                  <a:lnTo>
                    <a:pt x="868544" y="0"/>
                  </a:lnTo>
                  <a:lnTo>
                    <a:pt x="826224" y="8544"/>
                  </a:lnTo>
                  <a:cubicBezTo>
                    <a:pt x="767997" y="33172"/>
                    <a:pt x="727140" y="90829"/>
                    <a:pt x="727140" y="158027"/>
                  </a:cubicBezTo>
                  <a:cubicBezTo>
                    <a:pt x="727140" y="247625"/>
                    <a:pt x="799774" y="320259"/>
                    <a:pt x="889372" y="320259"/>
                  </a:cubicBezTo>
                  <a:cubicBezTo>
                    <a:pt x="978970" y="320259"/>
                    <a:pt x="1051604" y="247625"/>
                    <a:pt x="1051604" y="158027"/>
                  </a:cubicBezTo>
                  <a:cubicBezTo>
                    <a:pt x="1051604" y="90829"/>
                    <a:pt x="1010748" y="33172"/>
                    <a:pt x="952520" y="8544"/>
                  </a:cubicBezTo>
                  <a:lnTo>
                    <a:pt x="910200" y="0"/>
                  </a:lnTo>
                  <a:lnTo>
                    <a:pt x="1419937" y="0"/>
                  </a:lnTo>
                  <a:lnTo>
                    <a:pt x="1377617" y="8544"/>
                  </a:lnTo>
                  <a:cubicBezTo>
                    <a:pt x="1319390" y="33172"/>
                    <a:pt x="1278533" y="90829"/>
                    <a:pt x="1278533" y="158027"/>
                  </a:cubicBezTo>
                  <a:cubicBezTo>
                    <a:pt x="1278533" y="247625"/>
                    <a:pt x="1351167" y="320259"/>
                    <a:pt x="1440765" y="320259"/>
                  </a:cubicBezTo>
                  <a:cubicBezTo>
                    <a:pt x="1530363" y="320259"/>
                    <a:pt x="1602997" y="247625"/>
                    <a:pt x="1602997" y="158027"/>
                  </a:cubicBezTo>
                  <a:cubicBezTo>
                    <a:pt x="1602997" y="90829"/>
                    <a:pt x="1562141" y="33172"/>
                    <a:pt x="1503913" y="8544"/>
                  </a:cubicBezTo>
                  <a:lnTo>
                    <a:pt x="1461593" y="0"/>
                  </a:lnTo>
                  <a:lnTo>
                    <a:pt x="1971330" y="0"/>
                  </a:lnTo>
                  <a:lnTo>
                    <a:pt x="1929010" y="8544"/>
                  </a:lnTo>
                  <a:cubicBezTo>
                    <a:pt x="1870783" y="33172"/>
                    <a:pt x="1829926" y="90829"/>
                    <a:pt x="1829926" y="158027"/>
                  </a:cubicBezTo>
                  <a:cubicBezTo>
                    <a:pt x="1829926" y="247625"/>
                    <a:pt x="1902560" y="320259"/>
                    <a:pt x="1992158" y="320259"/>
                  </a:cubicBezTo>
                  <a:cubicBezTo>
                    <a:pt x="2081756" y="320259"/>
                    <a:pt x="2154390" y="247625"/>
                    <a:pt x="2154390" y="158027"/>
                  </a:cubicBezTo>
                  <a:cubicBezTo>
                    <a:pt x="2154390" y="90829"/>
                    <a:pt x="2113533" y="33172"/>
                    <a:pt x="2055306" y="8544"/>
                  </a:cubicBezTo>
                  <a:lnTo>
                    <a:pt x="2012986" y="0"/>
                  </a:lnTo>
                  <a:lnTo>
                    <a:pt x="2522723" y="0"/>
                  </a:lnTo>
                  <a:lnTo>
                    <a:pt x="2480403" y="8544"/>
                  </a:lnTo>
                  <a:cubicBezTo>
                    <a:pt x="2422176" y="33172"/>
                    <a:pt x="2381319" y="90829"/>
                    <a:pt x="2381319" y="158027"/>
                  </a:cubicBezTo>
                  <a:cubicBezTo>
                    <a:pt x="2381319" y="247625"/>
                    <a:pt x="2453953" y="320259"/>
                    <a:pt x="2543551" y="320259"/>
                  </a:cubicBezTo>
                  <a:cubicBezTo>
                    <a:pt x="2633149" y="320259"/>
                    <a:pt x="2705783" y="247625"/>
                    <a:pt x="2705783" y="158027"/>
                  </a:cubicBezTo>
                  <a:cubicBezTo>
                    <a:pt x="2705783" y="90829"/>
                    <a:pt x="2664926" y="33172"/>
                    <a:pt x="2606699" y="8544"/>
                  </a:cubicBezTo>
                  <a:lnTo>
                    <a:pt x="2564379" y="0"/>
                  </a:lnTo>
                  <a:lnTo>
                    <a:pt x="3074117" y="0"/>
                  </a:lnTo>
                  <a:lnTo>
                    <a:pt x="3031797" y="8544"/>
                  </a:lnTo>
                  <a:cubicBezTo>
                    <a:pt x="2973570" y="33172"/>
                    <a:pt x="2932713" y="90829"/>
                    <a:pt x="2932713" y="158027"/>
                  </a:cubicBezTo>
                  <a:cubicBezTo>
                    <a:pt x="2932713" y="247625"/>
                    <a:pt x="3005347" y="320259"/>
                    <a:pt x="3094945" y="320259"/>
                  </a:cubicBezTo>
                  <a:cubicBezTo>
                    <a:pt x="3184543" y="320259"/>
                    <a:pt x="3257177" y="247625"/>
                    <a:pt x="3257177" y="158027"/>
                  </a:cubicBezTo>
                  <a:cubicBezTo>
                    <a:pt x="3257177" y="90829"/>
                    <a:pt x="3216320" y="33172"/>
                    <a:pt x="3158093" y="8544"/>
                  </a:cubicBezTo>
                  <a:lnTo>
                    <a:pt x="3115773" y="0"/>
                  </a:lnTo>
                  <a:lnTo>
                    <a:pt x="3462922" y="0"/>
                  </a:lnTo>
                  <a:lnTo>
                    <a:pt x="3462922" y="3710694"/>
                  </a:lnTo>
                  <a:lnTo>
                    <a:pt x="0" y="37106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5" name="Google Shape;65;p3" descr="A close up of a logo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611438" y="2372297"/>
              <a:ext cx="3103361" cy="29629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6" name="Google Shape;66;p3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" name="Google Shape;67;p3"/>
          <p:cNvSpPr txBox="1"/>
          <p:nvPr/>
        </p:nvSpPr>
        <p:spPr>
          <a:xfrm rot="5400000">
            <a:off x="-577600" y="336375"/>
            <a:ext cx="1426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000000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  <p:grpSp>
        <p:nvGrpSpPr>
          <p:cNvPr id="68" name="Google Shape;68;p3"/>
          <p:cNvGrpSpPr/>
          <p:nvPr/>
        </p:nvGrpSpPr>
        <p:grpSpPr>
          <a:xfrm flipH="1">
            <a:off x="4413688" y="5440162"/>
            <a:ext cx="2647715" cy="1380558"/>
            <a:chOff x="6820732" y="5542304"/>
            <a:chExt cx="2647715" cy="1274400"/>
          </a:xfrm>
        </p:grpSpPr>
        <p:sp>
          <p:nvSpPr>
            <p:cNvPr id="69" name="Google Shape;69;p3"/>
            <p:cNvSpPr/>
            <p:nvPr/>
          </p:nvSpPr>
          <p:spPr>
            <a:xfrm rot="-5400000">
              <a:off x="7154902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3"/>
            <p:cNvSpPr/>
            <p:nvPr/>
          </p:nvSpPr>
          <p:spPr>
            <a:xfrm rot="-5400000">
              <a:off x="7836278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3"/>
            <p:cNvSpPr/>
            <p:nvPr/>
          </p:nvSpPr>
          <p:spPr>
            <a:xfrm rot="-5400000">
              <a:off x="8582547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3"/>
            <p:cNvSpPr/>
            <p:nvPr/>
          </p:nvSpPr>
          <p:spPr>
            <a:xfrm rot="-5400000">
              <a:off x="6432232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3" name="Google Shape;73;p3"/>
          <p:cNvSpPr/>
          <p:nvPr/>
        </p:nvSpPr>
        <p:spPr>
          <a:xfrm rot="5400000">
            <a:off x="2044425" y="548800"/>
            <a:ext cx="6470700" cy="5447700"/>
          </a:xfrm>
          <a:prstGeom prst="round2SameRect">
            <a:avLst>
              <a:gd name="adj1" fmla="val 3599"/>
              <a:gd name="adj2" fmla="val 0"/>
            </a:avLst>
          </a:prstGeom>
          <a:solidFill>
            <a:schemeClr val="accent1"/>
          </a:solidFill>
          <a:ln>
            <a:noFill/>
          </a:ln>
          <a:effectLst>
            <a:outerShdw blurRad="57150" dist="304800" dir="19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3"/>
          <p:cNvSpPr/>
          <p:nvPr/>
        </p:nvSpPr>
        <p:spPr>
          <a:xfrm rot="5400000">
            <a:off x="2242512" y="650499"/>
            <a:ext cx="6096000" cy="5214300"/>
          </a:xfrm>
          <a:prstGeom prst="round2SameRect">
            <a:avLst>
              <a:gd name="adj1" fmla="val 3599"/>
              <a:gd name="adj2" fmla="val 0"/>
            </a:avLst>
          </a:prstGeom>
          <a:noFill/>
          <a:ln w="19050" cap="flat" cmpd="sng">
            <a:solidFill>
              <a:srgbClr val="D8D8D8"/>
            </a:solidFill>
            <a:prstDash val="lgDash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3"/>
          <p:cNvSpPr txBox="1">
            <a:spLocks noGrp="1"/>
          </p:cNvSpPr>
          <p:nvPr>
            <p:ph type="ctrTitle"/>
          </p:nvPr>
        </p:nvSpPr>
        <p:spPr>
          <a:xfrm>
            <a:off x="3507150" y="5538075"/>
            <a:ext cx="4215300" cy="524700"/>
          </a:xfrm>
          <a:prstGeom prst="rect">
            <a:avLst/>
          </a:prstGeom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121900" tIns="121900" rIns="121900" bIns="121900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8000"/>
              <a:buFont typeface="Alex Brush"/>
              <a:buNone/>
              <a:defRPr sz="8000" b="1">
                <a:solidFill>
                  <a:srgbClr val="606060"/>
                </a:solidFill>
                <a:latin typeface="Alex Brush"/>
                <a:ea typeface="Alex Brush"/>
                <a:cs typeface="Alex Brush"/>
                <a:sym typeface="Alex Brush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8000"/>
              <a:buFont typeface="Alex Brush"/>
              <a:buNone/>
              <a:defRPr sz="8000" b="1">
                <a:solidFill>
                  <a:srgbClr val="606060"/>
                </a:solidFill>
                <a:latin typeface="Alex Brush"/>
                <a:ea typeface="Alex Brush"/>
                <a:cs typeface="Alex Brush"/>
                <a:sym typeface="Alex Brush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8000"/>
              <a:buFont typeface="Alex Brush"/>
              <a:buNone/>
              <a:defRPr sz="8000" b="1">
                <a:solidFill>
                  <a:srgbClr val="606060"/>
                </a:solidFill>
                <a:latin typeface="Alex Brush"/>
                <a:ea typeface="Alex Brush"/>
                <a:cs typeface="Alex Brush"/>
                <a:sym typeface="Alex Brush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8000"/>
              <a:buFont typeface="Alex Brush"/>
              <a:buNone/>
              <a:defRPr sz="8000" b="1">
                <a:solidFill>
                  <a:srgbClr val="606060"/>
                </a:solidFill>
                <a:latin typeface="Alex Brush"/>
                <a:ea typeface="Alex Brush"/>
                <a:cs typeface="Alex Brush"/>
                <a:sym typeface="Alex Brush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8000"/>
              <a:buFont typeface="Alex Brush"/>
              <a:buNone/>
              <a:defRPr sz="8000" b="1">
                <a:solidFill>
                  <a:srgbClr val="606060"/>
                </a:solidFill>
                <a:latin typeface="Alex Brush"/>
                <a:ea typeface="Alex Brush"/>
                <a:cs typeface="Alex Brush"/>
                <a:sym typeface="Alex Brush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8000"/>
              <a:buFont typeface="Alex Brush"/>
              <a:buNone/>
              <a:defRPr sz="8000" b="1">
                <a:solidFill>
                  <a:srgbClr val="606060"/>
                </a:solidFill>
                <a:latin typeface="Alex Brush"/>
                <a:ea typeface="Alex Brush"/>
                <a:cs typeface="Alex Brush"/>
                <a:sym typeface="Alex Brush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8000"/>
              <a:buFont typeface="Alex Brush"/>
              <a:buNone/>
              <a:defRPr sz="8000" b="1">
                <a:solidFill>
                  <a:srgbClr val="606060"/>
                </a:solidFill>
                <a:latin typeface="Alex Brush"/>
                <a:ea typeface="Alex Brush"/>
                <a:cs typeface="Alex Brush"/>
                <a:sym typeface="Alex Brush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8000"/>
              <a:buFont typeface="Alex Brush"/>
              <a:buNone/>
              <a:defRPr sz="8000" b="1">
                <a:solidFill>
                  <a:srgbClr val="606060"/>
                </a:solidFill>
                <a:latin typeface="Alex Brush"/>
                <a:ea typeface="Alex Brush"/>
                <a:cs typeface="Alex Brush"/>
                <a:sym typeface="Alex Brush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8000"/>
              <a:buFont typeface="Alex Brush"/>
              <a:buNone/>
              <a:defRPr sz="8000" b="1">
                <a:solidFill>
                  <a:srgbClr val="606060"/>
                </a:solidFill>
                <a:latin typeface="Alex Brush"/>
                <a:ea typeface="Alex Brush"/>
                <a:cs typeface="Alex Brush"/>
                <a:sym typeface="Alex Brush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2">
  <p:cSld name="CUSTOM_5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"/>
          <p:cNvSpPr/>
          <p:nvPr/>
        </p:nvSpPr>
        <p:spPr>
          <a:xfrm>
            <a:off x="1146447" y="214347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4"/>
          <p:cNvSpPr/>
          <p:nvPr/>
        </p:nvSpPr>
        <p:spPr>
          <a:xfrm>
            <a:off x="1170045" y="184850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4"/>
          <p:cNvSpPr/>
          <p:nvPr/>
        </p:nvSpPr>
        <p:spPr>
          <a:xfrm>
            <a:off x="1206424" y="156337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Google Shape;80;p4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1417732" y="374751"/>
            <a:ext cx="4215167" cy="5858763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4"/>
          <p:cNvSpPr/>
          <p:nvPr/>
        </p:nvSpPr>
        <p:spPr>
          <a:xfrm rot="-5400000">
            <a:off x="4713632" y="368764"/>
            <a:ext cx="1164139" cy="497418"/>
          </a:xfrm>
          <a:custGeom>
            <a:avLst/>
            <a:gdLst/>
            <a:ahLst/>
            <a:cxnLst/>
            <a:rect l="l" t="t" r="r" b="b"/>
            <a:pathLst>
              <a:path w="1164139" h="497418" extrusionOk="0">
                <a:moveTo>
                  <a:pt x="1164139" y="0"/>
                </a:moveTo>
                <a:lnTo>
                  <a:pt x="1164139" y="497418"/>
                </a:lnTo>
                <a:lnTo>
                  <a:pt x="0" y="497418"/>
                </a:lnTo>
                <a:lnTo>
                  <a:pt x="104463" y="24870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47000">
                <a:schemeClr val="accent4"/>
              </a:gs>
              <a:gs pos="68000">
                <a:schemeClr val="accent4"/>
              </a:gs>
              <a:gs pos="84000">
                <a:srgbClr val="F2F2F2"/>
              </a:gs>
              <a:gs pos="96000">
                <a:schemeClr val="accent4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83" name="Google Shape;83;p4"/>
          <p:cNvGrpSpPr/>
          <p:nvPr/>
        </p:nvGrpSpPr>
        <p:grpSpPr>
          <a:xfrm flipH="1">
            <a:off x="8059613" y="5477249"/>
            <a:ext cx="2647715" cy="1380558"/>
            <a:chOff x="6820732" y="5542304"/>
            <a:chExt cx="2647715" cy="1274400"/>
          </a:xfrm>
        </p:grpSpPr>
        <p:sp>
          <p:nvSpPr>
            <p:cNvPr id="84" name="Google Shape;84;p4"/>
            <p:cNvSpPr/>
            <p:nvPr/>
          </p:nvSpPr>
          <p:spPr>
            <a:xfrm rot="-5400000">
              <a:off x="7154902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4"/>
            <p:cNvSpPr/>
            <p:nvPr/>
          </p:nvSpPr>
          <p:spPr>
            <a:xfrm rot="-5400000">
              <a:off x="7836278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4"/>
            <p:cNvSpPr/>
            <p:nvPr/>
          </p:nvSpPr>
          <p:spPr>
            <a:xfrm rot="-5400000">
              <a:off x="8582547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4"/>
            <p:cNvSpPr/>
            <p:nvPr/>
          </p:nvSpPr>
          <p:spPr>
            <a:xfrm rot="-5400000">
              <a:off x="6432232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8" name="Google Shape;88;p4"/>
          <p:cNvSpPr/>
          <p:nvPr/>
        </p:nvSpPr>
        <p:spPr>
          <a:xfrm rot="5400000">
            <a:off x="10690239" y="707962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4"/>
          <p:cNvSpPr/>
          <p:nvPr/>
        </p:nvSpPr>
        <p:spPr>
          <a:xfrm rot="5400000">
            <a:off x="10690239" y="2012703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4"/>
          <p:cNvSpPr/>
          <p:nvPr/>
        </p:nvSpPr>
        <p:spPr>
          <a:xfrm rot="5400000">
            <a:off x="10690239" y="331744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4"/>
          <p:cNvSpPr/>
          <p:nvPr/>
        </p:nvSpPr>
        <p:spPr>
          <a:xfrm rot="5400000">
            <a:off x="10690239" y="462218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4"/>
          <p:cNvSpPr/>
          <p:nvPr/>
        </p:nvSpPr>
        <p:spPr>
          <a:xfrm flipH="1">
            <a:off x="6204158" y="216316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4"/>
          <p:cNvSpPr/>
          <p:nvPr/>
        </p:nvSpPr>
        <p:spPr>
          <a:xfrm flipH="1">
            <a:off x="6167779" y="197635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4"/>
          <p:cNvSpPr/>
          <p:nvPr/>
        </p:nvSpPr>
        <p:spPr>
          <a:xfrm flipH="1">
            <a:off x="6160895" y="149458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5" name="Google Shape;95;p4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6621947" y="386549"/>
            <a:ext cx="4215167" cy="5858763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4"/>
          <p:cNvSpPr txBox="1"/>
          <p:nvPr/>
        </p:nvSpPr>
        <p:spPr>
          <a:xfrm rot="5400000">
            <a:off x="10716975" y="7194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A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97" name="Google Shape;97;p4"/>
          <p:cNvSpPr txBox="1"/>
          <p:nvPr/>
        </p:nvSpPr>
        <p:spPr>
          <a:xfrm rot="5400000">
            <a:off x="10716975" y="20337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B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98" name="Google Shape;98;p4"/>
          <p:cNvSpPr txBox="1"/>
          <p:nvPr/>
        </p:nvSpPr>
        <p:spPr>
          <a:xfrm rot="5400000">
            <a:off x="10716975" y="3338438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C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99" name="Google Shape;99;p4"/>
          <p:cNvSpPr txBox="1"/>
          <p:nvPr/>
        </p:nvSpPr>
        <p:spPr>
          <a:xfrm rot="5400000">
            <a:off x="10716975" y="46432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D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00" name="Google Shape;100;p4"/>
          <p:cNvSpPr txBox="1"/>
          <p:nvPr/>
        </p:nvSpPr>
        <p:spPr>
          <a:xfrm>
            <a:off x="1341525" y="472875"/>
            <a:ext cx="13314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DATE: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101" name="Google Shape;101;p4"/>
          <p:cNvSpPr txBox="1"/>
          <p:nvPr/>
        </p:nvSpPr>
        <p:spPr>
          <a:xfrm>
            <a:off x="6603450" y="472875"/>
            <a:ext cx="13314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DATE: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102" name="Google Shape;102;p4"/>
          <p:cNvSpPr txBox="1">
            <a:spLocks noGrp="1"/>
          </p:cNvSpPr>
          <p:nvPr>
            <p:ph type="ctrTitle"/>
          </p:nvPr>
        </p:nvSpPr>
        <p:spPr>
          <a:xfrm>
            <a:off x="1341525" y="884375"/>
            <a:ext cx="42153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3" name="Google Shape;103;p4"/>
          <p:cNvSpPr txBox="1">
            <a:spLocks noGrp="1"/>
          </p:cNvSpPr>
          <p:nvPr>
            <p:ph type="body" idx="1"/>
          </p:nvPr>
        </p:nvSpPr>
        <p:spPr>
          <a:xfrm>
            <a:off x="1329350" y="1628125"/>
            <a:ext cx="4215300" cy="4324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104" name="Google Shape;104;p4"/>
          <p:cNvSpPr txBox="1">
            <a:spLocks noGrp="1"/>
          </p:cNvSpPr>
          <p:nvPr>
            <p:ph type="body" idx="2"/>
          </p:nvPr>
        </p:nvSpPr>
        <p:spPr>
          <a:xfrm>
            <a:off x="6650575" y="884375"/>
            <a:ext cx="4215300" cy="506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grpSp>
        <p:nvGrpSpPr>
          <p:cNvPr id="105" name="Google Shape;105;p4"/>
          <p:cNvGrpSpPr/>
          <p:nvPr/>
        </p:nvGrpSpPr>
        <p:grpSpPr>
          <a:xfrm>
            <a:off x="5711068" y="542747"/>
            <a:ext cx="814200" cy="5409787"/>
            <a:chOff x="5669772" y="784614"/>
            <a:chExt cx="814200" cy="5409787"/>
          </a:xfrm>
        </p:grpSpPr>
        <p:sp>
          <p:nvSpPr>
            <p:cNvPr id="106" name="Google Shape;106;p4"/>
            <p:cNvSpPr/>
            <p:nvPr/>
          </p:nvSpPr>
          <p:spPr>
            <a:xfrm>
              <a:off x="5669772" y="784614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4"/>
            <p:cNvSpPr/>
            <p:nvPr/>
          </p:nvSpPr>
          <p:spPr>
            <a:xfrm>
              <a:off x="5669772" y="13670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5669772" y="1949388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5669772" y="2531775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4"/>
            <p:cNvSpPr/>
            <p:nvPr/>
          </p:nvSpPr>
          <p:spPr>
            <a:xfrm>
              <a:off x="5669772" y="3114162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" name="Google Shape;111;p4"/>
            <p:cNvSpPr/>
            <p:nvPr/>
          </p:nvSpPr>
          <p:spPr>
            <a:xfrm>
              <a:off x="5669772" y="3696549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5669772" y="4278936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4"/>
            <p:cNvSpPr/>
            <p:nvPr/>
          </p:nvSpPr>
          <p:spPr>
            <a:xfrm>
              <a:off x="5669772" y="4861323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4"/>
            <p:cNvSpPr/>
            <p:nvPr/>
          </p:nvSpPr>
          <p:spPr>
            <a:xfrm>
              <a:off x="5669772" y="5443710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5669772" y="60261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3">
  <p:cSld name="CUSTOM_5_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/>
          <p:nvPr/>
        </p:nvSpPr>
        <p:spPr>
          <a:xfrm rot="-5400000">
            <a:off x="4713632" y="368764"/>
            <a:ext cx="1164139" cy="497418"/>
          </a:xfrm>
          <a:custGeom>
            <a:avLst/>
            <a:gdLst/>
            <a:ahLst/>
            <a:cxnLst/>
            <a:rect l="l" t="t" r="r" b="b"/>
            <a:pathLst>
              <a:path w="1164139" h="497418" extrusionOk="0">
                <a:moveTo>
                  <a:pt x="1164139" y="0"/>
                </a:moveTo>
                <a:lnTo>
                  <a:pt x="1164139" y="497418"/>
                </a:lnTo>
                <a:lnTo>
                  <a:pt x="0" y="497418"/>
                </a:lnTo>
                <a:lnTo>
                  <a:pt x="104463" y="24870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47000">
                <a:schemeClr val="accent4"/>
              </a:gs>
              <a:gs pos="68000">
                <a:schemeClr val="accent4"/>
              </a:gs>
              <a:gs pos="84000">
                <a:srgbClr val="F2F2F2"/>
              </a:gs>
              <a:gs pos="96000">
                <a:schemeClr val="accent4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5"/>
          <p:cNvSpPr/>
          <p:nvPr/>
        </p:nvSpPr>
        <p:spPr>
          <a:xfrm>
            <a:off x="1146447" y="214347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5"/>
          <p:cNvSpPr/>
          <p:nvPr/>
        </p:nvSpPr>
        <p:spPr>
          <a:xfrm>
            <a:off x="1170045" y="184850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5"/>
          <p:cNvSpPr/>
          <p:nvPr/>
        </p:nvSpPr>
        <p:spPr>
          <a:xfrm>
            <a:off x="1206424" y="156337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1" name="Google Shape;121;p5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1417732" y="374751"/>
            <a:ext cx="4215167" cy="5858763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5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23" name="Google Shape;123;p5"/>
          <p:cNvGrpSpPr/>
          <p:nvPr/>
        </p:nvGrpSpPr>
        <p:grpSpPr>
          <a:xfrm flipH="1">
            <a:off x="8059613" y="5477249"/>
            <a:ext cx="2647715" cy="1380558"/>
            <a:chOff x="6820732" y="5542304"/>
            <a:chExt cx="2647715" cy="1274400"/>
          </a:xfrm>
        </p:grpSpPr>
        <p:sp>
          <p:nvSpPr>
            <p:cNvPr id="124" name="Google Shape;124;p5"/>
            <p:cNvSpPr/>
            <p:nvPr/>
          </p:nvSpPr>
          <p:spPr>
            <a:xfrm rot="-5400000">
              <a:off x="7154902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5"/>
            <p:cNvSpPr/>
            <p:nvPr/>
          </p:nvSpPr>
          <p:spPr>
            <a:xfrm rot="-5400000">
              <a:off x="7836278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5"/>
            <p:cNvSpPr/>
            <p:nvPr/>
          </p:nvSpPr>
          <p:spPr>
            <a:xfrm rot="-5400000">
              <a:off x="8582547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5"/>
            <p:cNvSpPr/>
            <p:nvPr/>
          </p:nvSpPr>
          <p:spPr>
            <a:xfrm rot="-5400000">
              <a:off x="6432232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8" name="Google Shape;128;p5"/>
          <p:cNvSpPr/>
          <p:nvPr/>
        </p:nvSpPr>
        <p:spPr>
          <a:xfrm rot="5400000">
            <a:off x="10690239" y="707962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5"/>
          <p:cNvSpPr/>
          <p:nvPr/>
        </p:nvSpPr>
        <p:spPr>
          <a:xfrm rot="5400000">
            <a:off x="10690239" y="2012703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5"/>
          <p:cNvSpPr/>
          <p:nvPr/>
        </p:nvSpPr>
        <p:spPr>
          <a:xfrm rot="5400000">
            <a:off x="10690239" y="331744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5"/>
          <p:cNvSpPr/>
          <p:nvPr/>
        </p:nvSpPr>
        <p:spPr>
          <a:xfrm rot="5400000">
            <a:off x="10690239" y="462218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5"/>
          <p:cNvSpPr/>
          <p:nvPr/>
        </p:nvSpPr>
        <p:spPr>
          <a:xfrm flipH="1">
            <a:off x="6204158" y="216316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5"/>
          <p:cNvSpPr/>
          <p:nvPr/>
        </p:nvSpPr>
        <p:spPr>
          <a:xfrm flipH="1">
            <a:off x="6167779" y="197635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5"/>
          <p:cNvSpPr/>
          <p:nvPr/>
        </p:nvSpPr>
        <p:spPr>
          <a:xfrm flipH="1">
            <a:off x="6160895" y="149458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35" name="Google Shape;135;p5"/>
          <p:cNvGrpSpPr/>
          <p:nvPr/>
        </p:nvGrpSpPr>
        <p:grpSpPr>
          <a:xfrm>
            <a:off x="5711068" y="542747"/>
            <a:ext cx="814200" cy="5409787"/>
            <a:chOff x="5669772" y="784614"/>
            <a:chExt cx="814200" cy="5409787"/>
          </a:xfrm>
        </p:grpSpPr>
        <p:sp>
          <p:nvSpPr>
            <p:cNvPr id="136" name="Google Shape;136;p5"/>
            <p:cNvSpPr/>
            <p:nvPr/>
          </p:nvSpPr>
          <p:spPr>
            <a:xfrm>
              <a:off x="5669772" y="784614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5"/>
            <p:cNvSpPr/>
            <p:nvPr/>
          </p:nvSpPr>
          <p:spPr>
            <a:xfrm>
              <a:off x="5669772" y="13670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5"/>
            <p:cNvSpPr/>
            <p:nvPr/>
          </p:nvSpPr>
          <p:spPr>
            <a:xfrm>
              <a:off x="5669772" y="1949388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5"/>
            <p:cNvSpPr/>
            <p:nvPr/>
          </p:nvSpPr>
          <p:spPr>
            <a:xfrm>
              <a:off x="5669772" y="2531775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5"/>
            <p:cNvSpPr/>
            <p:nvPr/>
          </p:nvSpPr>
          <p:spPr>
            <a:xfrm>
              <a:off x="5669772" y="3114162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5"/>
            <p:cNvSpPr/>
            <p:nvPr/>
          </p:nvSpPr>
          <p:spPr>
            <a:xfrm>
              <a:off x="5669772" y="3696549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5"/>
            <p:cNvSpPr/>
            <p:nvPr/>
          </p:nvSpPr>
          <p:spPr>
            <a:xfrm>
              <a:off x="5669772" y="4278936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5"/>
            <p:cNvSpPr/>
            <p:nvPr/>
          </p:nvSpPr>
          <p:spPr>
            <a:xfrm>
              <a:off x="5669772" y="4861323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5"/>
            <p:cNvSpPr/>
            <p:nvPr/>
          </p:nvSpPr>
          <p:spPr>
            <a:xfrm>
              <a:off x="5669772" y="5443710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5"/>
            <p:cNvSpPr/>
            <p:nvPr/>
          </p:nvSpPr>
          <p:spPr>
            <a:xfrm>
              <a:off x="5669772" y="60261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46" name="Google Shape;146;p5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6621947" y="386549"/>
            <a:ext cx="4215167" cy="5858763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5"/>
          <p:cNvSpPr txBox="1"/>
          <p:nvPr/>
        </p:nvSpPr>
        <p:spPr>
          <a:xfrm rot="5400000">
            <a:off x="10716975" y="7194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A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48" name="Google Shape;148;p5"/>
          <p:cNvSpPr txBox="1"/>
          <p:nvPr/>
        </p:nvSpPr>
        <p:spPr>
          <a:xfrm rot="5400000">
            <a:off x="10716975" y="20337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B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49" name="Google Shape;149;p5"/>
          <p:cNvSpPr txBox="1"/>
          <p:nvPr/>
        </p:nvSpPr>
        <p:spPr>
          <a:xfrm rot="5400000">
            <a:off x="10716975" y="3338438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C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50" name="Google Shape;150;p5"/>
          <p:cNvSpPr txBox="1"/>
          <p:nvPr/>
        </p:nvSpPr>
        <p:spPr>
          <a:xfrm rot="5400000">
            <a:off x="10716975" y="46432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D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51" name="Google Shape;151;p5"/>
          <p:cNvSpPr txBox="1"/>
          <p:nvPr/>
        </p:nvSpPr>
        <p:spPr>
          <a:xfrm>
            <a:off x="1341525" y="472875"/>
            <a:ext cx="13314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DATE: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6603450" y="472875"/>
            <a:ext cx="13314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DATE: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153" name="Google Shape;153;p5"/>
          <p:cNvSpPr txBox="1">
            <a:spLocks noGrp="1"/>
          </p:cNvSpPr>
          <p:nvPr>
            <p:ph type="body" idx="1"/>
          </p:nvPr>
        </p:nvSpPr>
        <p:spPr>
          <a:xfrm>
            <a:off x="6650575" y="884375"/>
            <a:ext cx="4215300" cy="506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154" name="Google Shape;154;p5"/>
          <p:cNvSpPr txBox="1">
            <a:spLocks noGrp="1"/>
          </p:cNvSpPr>
          <p:nvPr>
            <p:ph type="ctrTitle"/>
          </p:nvPr>
        </p:nvSpPr>
        <p:spPr>
          <a:xfrm>
            <a:off x="1341525" y="884375"/>
            <a:ext cx="42153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5" name="Google Shape;155;p5"/>
          <p:cNvSpPr txBox="1">
            <a:spLocks noGrp="1"/>
          </p:cNvSpPr>
          <p:nvPr>
            <p:ph type="body" idx="2"/>
          </p:nvPr>
        </p:nvSpPr>
        <p:spPr>
          <a:xfrm>
            <a:off x="1329350" y="1628125"/>
            <a:ext cx="4215300" cy="4324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04">
  <p:cSld name="CUSTOM_5_1_1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6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58" name="Google Shape;158;p6"/>
          <p:cNvGrpSpPr/>
          <p:nvPr/>
        </p:nvGrpSpPr>
        <p:grpSpPr>
          <a:xfrm flipH="1">
            <a:off x="8059613" y="5477249"/>
            <a:ext cx="1925045" cy="1380558"/>
            <a:chOff x="7543402" y="5542304"/>
            <a:chExt cx="1925045" cy="1274400"/>
          </a:xfrm>
        </p:grpSpPr>
        <p:sp>
          <p:nvSpPr>
            <p:cNvPr id="159" name="Google Shape;159;p6"/>
            <p:cNvSpPr/>
            <p:nvPr/>
          </p:nvSpPr>
          <p:spPr>
            <a:xfrm rot="-5400000">
              <a:off x="7154902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6"/>
            <p:cNvSpPr/>
            <p:nvPr/>
          </p:nvSpPr>
          <p:spPr>
            <a:xfrm rot="-5400000">
              <a:off x="7836278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5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6"/>
            <p:cNvSpPr/>
            <p:nvPr/>
          </p:nvSpPr>
          <p:spPr>
            <a:xfrm rot="-5400000">
              <a:off x="8582547" y="5930804"/>
              <a:ext cx="1274400" cy="497400"/>
            </a:xfrm>
            <a:prstGeom prst="chevron">
              <a:avLst>
                <a:gd name="adj" fmla="val 21001"/>
              </a:avLst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" name="Google Shape;162;p6"/>
          <p:cNvSpPr/>
          <p:nvPr/>
        </p:nvSpPr>
        <p:spPr>
          <a:xfrm rot="5400000">
            <a:off x="10690239" y="707962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6"/>
          <p:cNvSpPr/>
          <p:nvPr/>
        </p:nvSpPr>
        <p:spPr>
          <a:xfrm rot="5400000">
            <a:off x="10690239" y="2012703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6"/>
          <p:cNvSpPr/>
          <p:nvPr/>
        </p:nvSpPr>
        <p:spPr>
          <a:xfrm rot="5400000">
            <a:off x="10690239" y="331744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6"/>
          <p:cNvSpPr/>
          <p:nvPr/>
        </p:nvSpPr>
        <p:spPr>
          <a:xfrm rot="5400000">
            <a:off x="10690239" y="462218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6"/>
          <p:cNvSpPr/>
          <p:nvPr/>
        </p:nvSpPr>
        <p:spPr>
          <a:xfrm rot="-5400000">
            <a:off x="4713632" y="368764"/>
            <a:ext cx="1164139" cy="497418"/>
          </a:xfrm>
          <a:custGeom>
            <a:avLst/>
            <a:gdLst/>
            <a:ahLst/>
            <a:cxnLst/>
            <a:rect l="l" t="t" r="r" b="b"/>
            <a:pathLst>
              <a:path w="1164139" h="497418" extrusionOk="0">
                <a:moveTo>
                  <a:pt x="1164139" y="0"/>
                </a:moveTo>
                <a:lnTo>
                  <a:pt x="1164139" y="497418"/>
                </a:lnTo>
                <a:lnTo>
                  <a:pt x="0" y="497418"/>
                </a:lnTo>
                <a:lnTo>
                  <a:pt x="104463" y="24870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47000">
                <a:schemeClr val="accent4"/>
              </a:gs>
              <a:gs pos="68000">
                <a:schemeClr val="accent4"/>
              </a:gs>
              <a:gs pos="84000">
                <a:srgbClr val="F2F2F2"/>
              </a:gs>
              <a:gs pos="96000">
                <a:schemeClr val="accent4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6"/>
          <p:cNvSpPr/>
          <p:nvPr/>
        </p:nvSpPr>
        <p:spPr>
          <a:xfrm>
            <a:off x="1146447" y="214347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6"/>
          <p:cNvSpPr/>
          <p:nvPr/>
        </p:nvSpPr>
        <p:spPr>
          <a:xfrm>
            <a:off x="1170045" y="184850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6"/>
          <p:cNvSpPr/>
          <p:nvPr/>
        </p:nvSpPr>
        <p:spPr>
          <a:xfrm>
            <a:off x="1206424" y="156337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0" name="Google Shape;170;p6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1417732" y="374751"/>
            <a:ext cx="4215167" cy="5858763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6"/>
          <p:cNvSpPr/>
          <p:nvPr/>
        </p:nvSpPr>
        <p:spPr>
          <a:xfrm flipH="1">
            <a:off x="6204158" y="216316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6"/>
          <p:cNvSpPr/>
          <p:nvPr/>
        </p:nvSpPr>
        <p:spPr>
          <a:xfrm flipH="1">
            <a:off x="6167779" y="197635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6"/>
          <p:cNvSpPr/>
          <p:nvPr/>
        </p:nvSpPr>
        <p:spPr>
          <a:xfrm flipH="1">
            <a:off x="6160895" y="149458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74" name="Google Shape;174;p6"/>
          <p:cNvGrpSpPr/>
          <p:nvPr/>
        </p:nvGrpSpPr>
        <p:grpSpPr>
          <a:xfrm>
            <a:off x="5711068" y="542747"/>
            <a:ext cx="814200" cy="5409787"/>
            <a:chOff x="5669772" y="784614"/>
            <a:chExt cx="814200" cy="5409787"/>
          </a:xfrm>
        </p:grpSpPr>
        <p:sp>
          <p:nvSpPr>
            <p:cNvPr id="175" name="Google Shape;175;p6"/>
            <p:cNvSpPr/>
            <p:nvPr/>
          </p:nvSpPr>
          <p:spPr>
            <a:xfrm>
              <a:off x="5669772" y="784614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6"/>
            <p:cNvSpPr/>
            <p:nvPr/>
          </p:nvSpPr>
          <p:spPr>
            <a:xfrm>
              <a:off x="5669772" y="13670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6"/>
            <p:cNvSpPr/>
            <p:nvPr/>
          </p:nvSpPr>
          <p:spPr>
            <a:xfrm>
              <a:off x="5669772" y="1949388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6"/>
            <p:cNvSpPr/>
            <p:nvPr/>
          </p:nvSpPr>
          <p:spPr>
            <a:xfrm>
              <a:off x="5669772" y="2531775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6"/>
            <p:cNvSpPr/>
            <p:nvPr/>
          </p:nvSpPr>
          <p:spPr>
            <a:xfrm>
              <a:off x="5669772" y="3114162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6"/>
            <p:cNvSpPr/>
            <p:nvPr/>
          </p:nvSpPr>
          <p:spPr>
            <a:xfrm>
              <a:off x="5669772" y="3696549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6"/>
            <p:cNvSpPr/>
            <p:nvPr/>
          </p:nvSpPr>
          <p:spPr>
            <a:xfrm>
              <a:off x="5669772" y="4278936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6"/>
            <p:cNvSpPr/>
            <p:nvPr/>
          </p:nvSpPr>
          <p:spPr>
            <a:xfrm>
              <a:off x="5669772" y="4861323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6"/>
            <p:cNvSpPr/>
            <p:nvPr/>
          </p:nvSpPr>
          <p:spPr>
            <a:xfrm>
              <a:off x="5669772" y="5443710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6"/>
            <p:cNvSpPr/>
            <p:nvPr/>
          </p:nvSpPr>
          <p:spPr>
            <a:xfrm>
              <a:off x="5669772" y="60261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85" name="Google Shape;185;p6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6621947" y="386549"/>
            <a:ext cx="4215167" cy="5858763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6"/>
          <p:cNvSpPr/>
          <p:nvPr/>
        </p:nvSpPr>
        <p:spPr>
          <a:xfrm rot="5400000" flipH="1">
            <a:off x="976127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3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6"/>
          <p:cNvSpPr txBox="1"/>
          <p:nvPr/>
        </p:nvSpPr>
        <p:spPr>
          <a:xfrm rot="5400000">
            <a:off x="10716975" y="7194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A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88" name="Google Shape;188;p6"/>
          <p:cNvSpPr txBox="1"/>
          <p:nvPr/>
        </p:nvSpPr>
        <p:spPr>
          <a:xfrm rot="5400000">
            <a:off x="10716975" y="20337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B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89" name="Google Shape;189;p6"/>
          <p:cNvSpPr txBox="1"/>
          <p:nvPr/>
        </p:nvSpPr>
        <p:spPr>
          <a:xfrm rot="5400000">
            <a:off x="10716975" y="3338438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C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90" name="Google Shape;190;p6"/>
          <p:cNvSpPr txBox="1"/>
          <p:nvPr/>
        </p:nvSpPr>
        <p:spPr>
          <a:xfrm rot="5400000">
            <a:off x="10716975" y="46432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D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91" name="Google Shape;191;p6"/>
          <p:cNvSpPr txBox="1"/>
          <p:nvPr/>
        </p:nvSpPr>
        <p:spPr>
          <a:xfrm>
            <a:off x="1341525" y="472875"/>
            <a:ext cx="13314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DATE: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192" name="Google Shape;192;p6"/>
          <p:cNvSpPr txBox="1"/>
          <p:nvPr/>
        </p:nvSpPr>
        <p:spPr>
          <a:xfrm>
            <a:off x="6603450" y="472875"/>
            <a:ext cx="13314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DATE: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193" name="Google Shape;193;p6"/>
          <p:cNvSpPr txBox="1">
            <a:spLocks noGrp="1"/>
          </p:cNvSpPr>
          <p:nvPr>
            <p:ph type="body" idx="1"/>
          </p:nvPr>
        </p:nvSpPr>
        <p:spPr>
          <a:xfrm>
            <a:off x="6650575" y="884375"/>
            <a:ext cx="4215300" cy="506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194" name="Google Shape;194;p6"/>
          <p:cNvSpPr txBox="1">
            <a:spLocks noGrp="1"/>
          </p:cNvSpPr>
          <p:nvPr>
            <p:ph type="ctrTitle"/>
          </p:nvPr>
        </p:nvSpPr>
        <p:spPr>
          <a:xfrm>
            <a:off x="1341525" y="884375"/>
            <a:ext cx="42153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5" name="Google Shape;195;p6"/>
          <p:cNvSpPr txBox="1">
            <a:spLocks noGrp="1"/>
          </p:cNvSpPr>
          <p:nvPr>
            <p:ph type="body" idx="2"/>
          </p:nvPr>
        </p:nvSpPr>
        <p:spPr>
          <a:xfrm>
            <a:off x="1329350" y="1628125"/>
            <a:ext cx="4215300" cy="4324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2">
  <p:cSld name="CUSTOM_10_1"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14"/>
          <p:cNvSpPr/>
          <p:nvPr/>
        </p:nvSpPr>
        <p:spPr>
          <a:xfrm rot="5400000" flipH="1">
            <a:off x="2372231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5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14"/>
          <p:cNvSpPr/>
          <p:nvPr/>
        </p:nvSpPr>
        <p:spPr>
          <a:xfrm rot="5400000" flipH="1">
            <a:off x="1674182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4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5" name="Google Shape;475;p14"/>
          <p:cNvSpPr/>
          <p:nvPr/>
        </p:nvSpPr>
        <p:spPr>
          <a:xfrm rot="5400000" flipH="1">
            <a:off x="976127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3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14"/>
          <p:cNvSpPr/>
          <p:nvPr/>
        </p:nvSpPr>
        <p:spPr>
          <a:xfrm rot="5400000" flipH="1">
            <a:off x="3122788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6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p14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8" name="Google Shape;478;p14"/>
          <p:cNvSpPr/>
          <p:nvPr/>
        </p:nvSpPr>
        <p:spPr>
          <a:xfrm rot="-5400000">
            <a:off x="4713632" y="368764"/>
            <a:ext cx="1164139" cy="497418"/>
          </a:xfrm>
          <a:custGeom>
            <a:avLst/>
            <a:gdLst/>
            <a:ahLst/>
            <a:cxnLst/>
            <a:rect l="l" t="t" r="r" b="b"/>
            <a:pathLst>
              <a:path w="1164139" h="497418" extrusionOk="0">
                <a:moveTo>
                  <a:pt x="1164139" y="0"/>
                </a:moveTo>
                <a:lnTo>
                  <a:pt x="1164139" y="497418"/>
                </a:lnTo>
                <a:lnTo>
                  <a:pt x="0" y="497418"/>
                </a:lnTo>
                <a:lnTo>
                  <a:pt x="104463" y="24870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47000">
                <a:schemeClr val="accent4"/>
              </a:gs>
              <a:gs pos="68000">
                <a:schemeClr val="accent4"/>
              </a:gs>
              <a:gs pos="84000">
                <a:srgbClr val="F2F2F2"/>
              </a:gs>
              <a:gs pos="96000">
                <a:schemeClr val="accent4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p14"/>
          <p:cNvSpPr/>
          <p:nvPr/>
        </p:nvSpPr>
        <p:spPr>
          <a:xfrm>
            <a:off x="1146447" y="214347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14"/>
          <p:cNvSpPr/>
          <p:nvPr/>
        </p:nvSpPr>
        <p:spPr>
          <a:xfrm>
            <a:off x="1170045" y="184850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14"/>
          <p:cNvSpPr/>
          <p:nvPr/>
        </p:nvSpPr>
        <p:spPr>
          <a:xfrm rot="5400000">
            <a:off x="10690239" y="2012703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2" name="Google Shape;482;p14"/>
          <p:cNvSpPr/>
          <p:nvPr/>
        </p:nvSpPr>
        <p:spPr>
          <a:xfrm rot="5400000">
            <a:off x="10690239" y="331744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3" name="Google Shape;483;p14"/>
          <p:cNvSpPr/>
          <p:nvPr/>
        </p:nvSpPr>
        <p:spPr>
          <a:xfrm rot="5400000">
            <a:off x="10690239" y="462218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4" name="Google Shape;484;p14"/>
          <p:cNvSpPr/>
          <p:nvPr/>
        </p:nvSpPr>
        <p:spPr>
          <a:xfrm flipH="1">
            <a:off x="6204158" y="216316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5" name="Google Shape;485;p14"/>
          <p:cNvSpPr/>
          <p:nvPr/>
        </p:nvSpPr>
        <p:spPr>
          <a:xfrm flipH="1">
            <a:off x="6167779" y="197635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14"/>
          <p:cNvSpPr/>
          <p:nvPr/>
        </p:nvSpPr>
        <p:spPr>
          <a:xfrm flipH="1">
            <a:off x="6160895" y="149458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7" name="Google Shape;487;p14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6621947" y="386549"/>
            <a:ext cx="4215167" cy="5858763"/>
          </a:xfrm>
          <a:prstGeom prst="rect">
            <a:avLst/>
          </a:prstGeom>
          <a:noFill/>
          <a:ln>
            <a:noFill/>
          </a:ln>
        </p:spPr>
      </p:pic>
      <p:sp>
        <p:nvSpPr>
          <p:cNvPr id="488" name="Google Shape;488;p14"/>
          <p:cNvSpPr/>
          <p:nvPr/>
        </p:nvSpPr>
        <p:spPr>
          <a:xfrm>
            <a:off x="1206424" y="156337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9" name="Google Shape;489;p14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1417732" y="374751"/>
            <a:ext cx="4215167" cy="58587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0" name="Google Shape;490;p14"/>
          <p:cNvGrpSpPr/>
          <p:nvPr/>
        </p:nvGrpSpPr>
        <p:grpSpPr>
          <a:xfrm>
            <a:off x="5711068" y="542747"/>
            <a:ext cx="814200" cy="5409787"/>
            <a:chOff x="5669772" y="784614"/>
            <a:chExt cx="814200" cy="5409787"/>
          </a:xfrm>
        </p:grpSpPr>
        <p:sp>
          <p:nvSpPr>
            <p:cNvPr id="491" name="Google Shape;491;p14"/>
            <p:cNvSpPr/>
            <p:nvPr/>
          </p:nvSpPr>
          <p:spPr>
            <a:xfrm>
              <a:off x="5669772" y="784614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5669772" y="13670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5669772" y="1949388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5669772" y="2531775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5669772" y="3114162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5669772" y="3696549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5669772" y="4278936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5669772" y="4861323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5669772" y="5443710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5669772" y="60261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1" name="Google Shape;501;p14"/>
          <p:cNvSpPr/>
          <p:nvPr/>
        </p:nvSpPr>
        <p:spPr>
          <a:xfrm rot="-5400000" flipH="1">
            <a:off x="464102" y="707962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2" name="Google Shape;502;p14"/>
          <p:cNvSpPr txBox="1"/>
          <p:nvPr/>
        </p:nvSpPr>
        <p:spPr>
          <a:xfrm rot="5400000">
            <a:off x="10716975" y="20337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B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503" name="Google Shape;503;p14"/>
          <p:cNvSpPr txBox="1"/>
          <p:nvPr/>
        </p:nvSpPr>
        <p:spPr>
          <a:xfrm rot="5400000">
            <a:off x="10716975" y="3338438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C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504" name="Google Shape;504;p14"/>
          <p:cNvSpPr txBox="1"/>
          <p:nvPr/>
        </p:nvSpPr>
        <p:spPr>
          <a:xfrm rot="5400000">
            <a:off x="10716975" y="46432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D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505" name="Google Shape;505;p14"/>
          <p:cNvSpPr txBox="1"/>
          <p:nvPr/>
        </p:nvSpPr>
        <p:spPr>
          <a:xfrm rot="-5400000">
            <a:off x="429975" y="7194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A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506" name="Google Shape;506;p14"/>
          <p:cNvSpPr txBox="1"/>
          <p:nvPr/>
        </p:nvSpPr>
        <p:spPr>
          <a:xfrm>
            <a:off x="1341525" y="472875"/>
            <a:ext cx="13314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DATE: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507" name="Google Shape;507;p14"/>
          <p:cNvSpPr txBox="1"/>
          <p:nvPr/>
        </p:nvSpPr>
        <p:spPr>
          <a:xfrm>
            <a:off x="6603450" y="472875"/>
            <a:ext cx="13314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DATE: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508" name="Google Shape;508;p14"/>
          <p:cNvSpPr txBox="1">
            <a:spLocks noGrp="1"/>
          </p:cNvSpPr>
          <p:nvPr>
            <p:ph type="body" idx="1"/>
          </p:nvPr>
        </p:nvSpPr>
        <p:spPr>
          <a:xfrm>
            <a:off x="6650575" y="884375"/>
            <a:ext cx="4215300" cy="506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509" name="Google Shape;509;p14"/>
          <p:cNvSpPr txBox="1">
            <a:spLocks noGrp="1"/>
          </p:cNvSpPr>
          <p:nvPr>
            <p:ph type="ctrTitle"/>
          </p:nvPr>
        </p:nvSpPr>
        <p:spPr>
          <a:xfrm>
            <a:off x="1341525" y="884375"/>
            <a:ext cx="42153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0" name="Google Shape;510;p14"/>
          <p:cNvSpPr txBox="1">
            <a:spLocks noGrp="1"/>
          </p:cNvSpPr>
          <p:nvPr>
            <p:ph type="body" idx="2"/>
          </p:nvPr>
        </p:nvSpPr>
        <p:spPr>
          <a:xfrm>
            <a:off x="1329350" y="1628125"/>
            <a:ext cx="4215300" cy="4324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4 Midle">
  <p:cSld name="CUSTOM_10_1_1_1_2"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18"/>
          <p:cNvSpPr/>
          <p:nvPr/>
        </p:nvSpPr>
        <p:spPr>
          <a:xfrm rot="-5400000" flipH="1">
            <a:off x="464102" y="2012703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0" name="Google Shape;630;p18"/>
          <p:cNvSpPr txBox="1"/>
          <p:nvPr/>
        </p:nvSpPr>
        <p:spPr>
          <a:xfrm rot="-5400000">
            <a:off x="429975" y="2024163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B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631" name="Google Shape;631;p18"/>
          <p:cNvSpPr/>
          <p:nvPr/>
        </p:nvSpPr>
        <p:spPr>
          <a:xfrm rot="-5400000" flipH="1">
            <a:off x="464102" y="707962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2" name="Google Shape;632;p18"/>
          <p:cNvSpPr/>
          <p:nvPr/>
        </p:nvSpPr>
        <p:spPr>
          <a:xfrm rot="5400000" flipH="1">
            <a:off x="2372231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5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3" name="Google Shape;633;p18"/>
          <p:cNvSpPr/>
          <p:nvPr/>
        </p:nvSpPr>
        <p:spPr>
          <a:xfrm rot="5400000" flipH="1">
            <a:off x="1674182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4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p18"/>
          <p:cNvSpPr/>
          <p:nvPr/>
        </p:nvSpPr>
        <p:spPr>
          <a:xfrm rot="5400000" flipH="1">
            <a:off x="976127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3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5" name="Google Shape;635;p18"/>
          <p:cNvSpPr/>
          <p:nvPr/>
        </p:nvSpPr>
        <p:spPr>
          <a:xfrm rot="5400000" flipH="1">
            <a:off x="3122788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6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6" name="Google Shape;636;p18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7" name="Google Shape;637;p18"/>
          <p:cNvSpPr/>
          <p:nvPr/>
        </p:nvSpPr>
        <p:spPr>
          <a:xfrm rot="-5400000">
            <a:off x="4713632" y="368764"/>
            <a:ext cx="1164139" cy="497418"/>
          </a:xfrm>
          <a:custGeom>
            <a:avLst/>
            <a:gdLst/>
            <a:ahLst/>
            <a:cxnLst/>
            <a:rect l="l" t="t" r="r" b="b"/>
            <a:pathLst>
              <a:path w="1164139" h="497418" extrusionOk="0">
                <a:moveTo>
                  <a:pt x="1164139" y="0"/>
                </a:moveTo>
                <a:lnTo>
                  <a:pt x="1164139" y="497418"/>
                </a:lnTo>
                <a:lnTo>
                  <a:pt x="0" y="497418"/>
                </a:lnTo>
                <a:lnTo>
                  <a:pt x="104463" y="24870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47000">
                <a:schemeClr val="accent4"/>
              </a:gs>
              <a:gs pos="68000">
                <a:schemeClr val="accent4"/>
              </a:gs>
              <a:gs pos="84000">
                <a:srgbClr val="F2F2F2"/>
              </a:gs>
              <a:gs pos="96000">
                <a:schemeClr val="accent4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8" name="Google Shape;638;p18"/>
          <p:cNvSpPr/>
          <p:nvPr/>
        </p:nvSpPr>
        <p:spPr>
          <a:xfrm>
            <a:off x="1146447" y="214347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9" name="Google Shape;639;p18"/>
          <p:cNvSpPr/>
          <p:nvPr/>
        </p:nvSpPr>
        <p:spPr>
          <a:xfrm>
            <a:off x="1170045" y="184850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0" name="Google Shape;640;p18"/>
          <p:cNvSpPr/>
          <p:nvPr/>
        </p:nvSpPr>
        <p:spPr>
          <a:xfrm rot="5400000">
            <a:off x="10690239" y="331744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1" name="Google Shape;641;p18"/>
          <p:cNvSpPr/>
          <p:nvPr/>
        </p:nvSpPr>
        <p:spPr>
          <a:xfrm rot="5400000">
            <a:off x="10690239" y="462218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2" name="Google Shape;642;p18"/>
          <p:cNvSpPr/>
          <p:nvPr/>
        </p:nvSpPr>
        <p:spPr>
          <a:xfrm flipH="1">
            <a:off x="6204158" y="216316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3" name="Google Shape;643;p18"/>
          <p:cNvSpPr/>
          <p:nvPr/>
        </p:nvSpPr>
        <p:spPr>
          <a:xfrm flipH="1">
            <a:off x="6167779" y="197635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4" name="Google Shape;644;p18"/>
          <p:cNvSpPr/>
          <p:nvPr/>
        </p:nvSpPr>
        <p:spPr>
          <a:xfrm flipH="1">
            <a:off x="6160895" y="149458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5" name="Google Shape;645;p18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6621947" y="386549"/>
            <a:ext cx="4215167" cy="5858763"/>
          </a:xfrm>
          <a:prstGeom prst="rect">
            <a:avLst/>
          </a:prstGeom>
          <a:noFill/>
          <a:ln>
            <a:noFill/>
          </a:ln>
        </p:spPr>
      </p:pic>
      <p:sp>
        <p:nvSpPr>
          <p:cNvPr id="646" name="Google Shape;646;p18"/>
          <p:cNvSpPr/>
          <p:nvPr/>
        </p:nvSpPr>
        <p:spPr>
          <a:xfrm>
            <a:off x="1206424" y="156337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47" name="Google Shape;647;p18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1417732" y="374751"/>
            <a:ext cx="4215167" cy="58587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48" name="Google Shape;648;p18"/>
          <p:cNvGrpSpPr/>
          <p:nvPr/>
        </p:nvGrpSpPr>
        <p:grpSpPr>
          <a:xfrm>
            <a:off x="5711068" y="542747"/>
            <a:ext cx="814200" cy="5409787"/>
            <a:chOff x="5669772" y="784614"/>
            <a:chExt cx="814200" cy="5409787"/>
          </a:xfrm>
        </p:grpSpPr>
        <p:sp>
          <p:nvSpPr>
            <p:cNvPr id="649" name="Google Shape;649;p18"/>
            <p:cNvSpPr/>
            <p:nvPr/>
          </p:nvSpPr>
          <p:spPr>
            <a:xfrm>
              <a:off x="5669772" y="784614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0" name="Google Shape;650;p18"/>
            <p:cNvSpPr/>
            <p:nvPr/>
          </p:nvSpPr>
          <p:spPr>
            <a:xfrm>
              <a:off x="5669772" y="13670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1" name="Google Shape;651;p18"/>
            <p:cNvSpPr/>
            <p:nvPr/>
          </p:nvSpPr>
          <p:spPr>
            <a:xfrm>
              <a:off x="5669772" y="1949388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2" name="Google Shape;652;p18"/>
            <p:cNvSpPr/>
            <p:nvPr/>
          </p:nvSpPr>
          <p:spPr>
            <a:xfrm>
              <a:off x="5669772" y="2531775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3" name="Google Shape;653;p18"/>
            <p:cNvSpPr/>
            <p:nvPr/>
          </p:nvSpPr>
          <p:spPr>
            <a:xfrm>
              <a:off x="5669772" y="3114162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4" name="Google Shape;654;p18"/>
            <p:cNvSpPr/>
            <p:nvPr/>
          </p:nvSpPr>
          <p:spPr>
            <a:xfrm>
              <a:off x="5669772" y="3696549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5" name="Google Shape;655;p18"/>
            <p:cNvSpPr/>
            <p:nvPr/>
          </p:nvSpPr>
          <p:spPr>
            <a:xfrm>
              <a:off x="5669772" y="4278936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6" name="Google Shape;656;p18"/>
            <p:cNvSpPr/>
            <p:nvPr/>
          </p:nvSpPr>
          <p:spPr>
            <a:xfrm>
              <a:off x="5669772" y="4861323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7" name="Google Shape;657;p18"/>
            <p:cNvSpPr/>
            <p:nvPr/>
          </p:nvSpPr>
          <p:spPr>
            <a:xfrm>
              <a:off x="5669772" y="5443710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18"/>
            <p:cNvSpPr/>
            <p:nvPr/>
          </p:nvSpPr>
          <p:spPr>
            <a:xfrm>
              <a:off x="5669772" y="60261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59" name="Google Shape;659;p18"/>
          <p:cNvSpPr txBox="1"/>
          <p:nvPr/>
        </p:nvSpPr>
        <p:spPr>
          <a:xfrm rot="5400000">
            <a:off x="10716975" y="3338438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C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660" name="Google Shape;660;p18"/>
          <p:cNvSpPr txBox="1"/>
          <p:nvPr/>
        </p:nvSpPr>
        <p:spPr>
          <a:xfrm rot="5400000">
            <a:off x="10716975" y="46432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D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661" name="Google Shape;661;p18"/>
          <p:cNvSpPr txBox="1"/>
          <p:nvPr/>
        </p:nvSpPr>
        <p:spPr>
          <a:xfrm rot="-5400000">
            <a:off x="429975" y="7194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A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662" name="Google Shape;662;p18"/>
          <p:cNvSpPr txBox="1"/>
          <p:nvPr/>
        </p:nvSpPr>
        <p:spPr>
          <a:xfrm>
            <a:off x="1341525" y="472875"/>
            <a:ext cx="13314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DATE: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663" name="Google Shape;663;p18"/>
          <p:cNvSpPr txBox="1"/>
          <p:nvPr/>
        </p:nvSpPr>
        <p:spPr>
          <a:xfrm>
            <a:off x="6603450" y="472875"/>
            <a:ext cx="13314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DATE: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664" name="Google Shape;664;p18"/>
          <p:cNvSpPr txBox="1">
            <a:spLocks noGrp="1"/>
          </p:cNvSpPr>
          <p:nvPr>
            <p:ph type="body" idx="1"/>
          </p:nvPr>
        </p:nvSpPr>
        <p:spPr>
          <a:xfrm>
            <a:off x="6650575" y="884375"/>
            <a:ext cx="4215300" cy="506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665" name="Google Shape;665;p18"/>
          <p:cNvSpPr txBox="1">
            <a:spLocks noGrp="1"/>
          </p:cNvSpPr>
          <p:nvPr>
            <p:ph type="ctrTitle"/>
          </p:nvPr>
        </p:nvSpPr>
        <p:spPr>
          <a:xfrm>
            <a:off x="1341525" y="884375"/>
            <a:ext cx="42153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66" name="Google Shape;666;p18"/>
          <p:cNvSpPr txBox="1">
            <a:spLocks noGrp="1"/>
          </p:cNvSpPr>
          <p:nvPr>
            <p:ph type="body" idx="2"/>
          </p:nvPr>
        </p:nvSpPr>
        <p:spPr>
          <a:xfrm>
            <a:off x="1329350" y="1628125"/>
            <a:ext cx="4215300" cy="4324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15">
  <p:cSld name="CUSTOM_10_1_1_1_1"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19"/>
          <p:cNvSpPr/>
          <p:nvPr/>
        </p:nvSpPr>
        <p:spPr>
          <a:xfrm rot="-5400000" flipH="1">
            <a:off x="464102" y="2012703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4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9" name="Google Shape;669;p19"/>
          <p:cNvSpPr/>
          <p:nvPr/>
        </p:nvSpPr>
        <p:spPr>
          <a:xfrm rot="-5400000" flipH="1">
            <a:off x="464102" y="707962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13500000" algn="b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0" name="Google Shape;670;p19"/>
          <p:cNvSpPr/>
          <p:nvPr/>
        </p:nvSpPr>
        <p:spPr>
          <a:xfrm rot="5400000" flipH="1">
            <a:off x="2372231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5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19"/>
          <p:cNvSpPr/>
          <p:nvPr/>
        </p:nvSpPr>
        <p:spPr>
          <a:xfrm rot="5400000" flipH="1">
            <a:off x="1674182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4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2" name="Google Shape;672;p19"/>
          <p:cNvSpPr/>
          <p:nvPr/>
        </p:nvSpPr>
        <p:spPr>
          <a:xfrm rot="5400000" flipH="1">
            <a:off x="976127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3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3" name="Google Shape;673;p19"/>
          <p:cNvSpPr/>
          <p:nvPr/>
        </p:nvSpPr>
        <p:spPr>
          <a:xfrm rot="5400000" flipH="1">
            <a:off x="3122788" y="5918832"/>
            <a:ext cx="1380600" cy="497400"/>
          </a:xfrm>
          <a:prstGeom prst="chevron">
            <a:avLst>
              <a:gd name="adj" fmla="val 21001"/>
            </a:avLst>
          </a:prstGeom>
          <a:solidFill>
            <a:schemeClr val="accent6"/>
          </a:solidFill>
          <a:ln>
            <a:noFill/>
          </a:ln>
          <a:effectLst>
            <a:outerShdw blurRad="508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p19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 rtl="0">
              <a:buNone/>
              <a:defRPr sz="1300">
                <a:solidFill>
                  <a:schemeClr val="dk2"/>
                </a:solidFill>
              </a:defRPr>
            </a:lvl1pPr>
            <a:lvl2pPr lvl="1" algn="r" rtl="0">
              <a:buNone/>
              <a:defRPr sz="1300">
                <a:solidFill>
                  <a:schemeClr val="dk2"/>
                </a:solidFill>
              </a:defRPr>
            </a:lvl2pPr>
            <a:lvl3pPr lvl="2" algn="r" rtl="0">
              <a:buNone/>
              <a:defRPr sz="1300">
                <a:solidFill>
                  <a:schemeClr val="dk2"/>
                </a:solidFill>
              </a:defRPr>
            </a:lvl3pPr>
            <a:lvl4pPr lvl="3" algn="r" rtl="0">
              <a:buNone/>
              <a:defRPr sz="1300">
                <a:solidFill>
                  <a:schemeClr val="dk2"/>
                </a:solidFill>
              </a:defRPr>
            </a:lvl4pPr>
            <a:lvl5pPr lvl="4" algn="r" rtl="0">
              <a:buNone/>
              <a:defRPr sz="1300">
                <a:solidFill>
                  <a:schemeClr val="dk2"/>
                </a:solidFill>
              </a:defRPr>
            </a:lvl5pPr>
            <a:lvl6pPr lvl="5" algn="r" rtl="0">
              <a:buNone/>
              <a:defRPr sz="1300">
                <a:solidFill>
                  <a:schemeClr val="dk2"/>
                </a:solidFill>
              </a:defRPr>
            </a:lvl6pPr>
            <a:lvl7pPr lvl="6" algn="r" rtl="0">
              <a:buNone/>
              <a:defRPr sz="1300">
                <a:solidFill>
                  <a:schemeClr val="dk2"/>
                </a:solidFill>
              </a:defRPr>
            </a:lvl7pPr>
            <a:lvl8pPr lvl="7" algn="r" rtl="0">
              <a:buNone/>
              <a:defRPr sz="1300">
                <a:solidFill>
                  <a:schemeClr val="dk2"/>
                </a:solidFill>
              </a:defRPr>
            </a:lvl8pPr>
            <a:lvl9pPr lvl="8" algn="r" rtl="0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5" name="Google Shape;675;p19"/>
          <p:cNvSpPr/>
          <p:nvPr/>
        </p:nvSpPr>
        <p:spPr>
          <a:xfrm rot="-5400000">
            <a:off x="4713632" y="368764"/>
            <a:ext cx="1164139" cy="497418"/>
          </a:xfrm>
          <a:custGeom>
            <a:avLst/>
            <a:gdLst/>
            <a:ahLst/>
            <a:cxnLst/>
            <a:rect l="l" t="t" r="r" b="b"/>
            <a:pathLst>
              <a:path w="1164139" h="497418" extrusionOk="0">
                <a:moveTo>
                  <a:pt x="1164139" y="0"/>
                </a:moveTo>
                <a:lnTo>
                  <a:pt x="1164139" y="497418"/>
                </a:lnTo>
                <a:lnTo>
                  <a:pt x="0" y="497418"/>
                </a:lnTo>
                <a:lnTo>
                  <a:pt x="104463" y="24870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47000">
                <a:schemeClr val="accent4"/>
              </a:gs>
              <a:gs pos="68000">
                <a:schemeClr val="accent4"/>
              </a:gs>
              <a:gs pos="84000">
                <a:srgbClr val="F2F2F2"/>
              </a:gs>
              <a:gs pos="96000">
                <a:schemeClr val="accent4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6" name="Google Shape;676;p19"/>
          <p:cNvSpPr/>
          <p:nvPr/>
        </p:nvSpPr>
        <p:spPr>
          <a:xfrm>
            <a:off x="1146447" y="214347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7" name="Google Shape;677;p19"/>
          <p:cNvSpPr/>
          <p:nvPr/>
        </p:nvSpPr>
        <p:spPr>
          <a:xfrm>
            <a:off x="1170045" y="184850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8" name="Google Shape;678;p19"/>
          <p:cNvSpPr/>
          <p:nvPr/>
        </p:nvSpPr>
        <p:spPr>
          <a:xfrm rot="5400000">
            <a:off x="10690239" y="462218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9" name="Google Shape;679;p19"/>
          <p:cNvSpPr/>
          <p:nvPr/>
        </p:nvSpPr>
        <p:spPr>
          <a:xfrm flipH="1">
            <a:off x="6204158" y="216316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0" name="Google Shape;680;p19"/>
          <p:cNvSpPr/>
          <p:nvPr/>
        </p:nvSpPr>
        <p:spPr>
          <a:xfrm flipH="1">
            <a:off x="6167779" y="197635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1" name="Google Shape;681;p19"/>
          <p:cNvSpPr/>
          <p:nvPr/>
        </p:nvSpPr>
        <p:spPr>
          <a:xfrm flipH="1">
            <a:off x="6160895" y="149458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2" name="Google Shape;682;p19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6621947" y="386549"/>
            <a:ext cx="4215167" cy="5858763"/>
          </a:xfrm>
          <a:prstGeom prst="rect">
            <a:avLst/>
          </a:prstGeom>
          <a:noFill/>
          <a:ln>
            <a:noFill/>
          </a:ln>
        </p:spPr>
      </p:pic>
      <p:sp>
        <p:nvSpPr>
          <p:cNvPr id="683" name="Google Shape;683;p19"/>
          <p:cNvSpPr/>
          <p:nvPr/>
        </p:nvSpPr>
        <p:spPr>
          <a:xfrm>
            <a:off x="1206424" y="156337"/>
            <a:ext cx="4884666" cy="6232550"/>
          </a:xfrm>
          <a:custGeom>
            <a:avLst/>
            <a:gdLst/>
            <a:ahLst/>
            <a:cxnLst/>
            <a:rect l="l" t="t" r="r" b="b"/>
            <a:pathLst>
              <a:path w="4884666" h="5852160" extrusionOk="0">
                <a:moveTo>
                  <a:pt x="4614768" y="5225845"/>
                </a:moveTo>
                <a:cubicBezTo>
                  <a:pt x="4546347" y="5225845"/>
                  <a:pt x="4490881" y="5281311"/>
                  <a:pt x="4490881" y="5349732"/>
                </a:cubicBezTo>
                <a:cubicBezTo>
                  <a:pt x="4490881" y="5418153"/>
                  <a:pt x="4546347" y="5473619"/>
                  <a:pt x="4614768" y="5473619"/>
                </a:cubicBezTo>
                <a:cubicBezTo>
                  <a:pt x="4683189" y="5473619"/>
                  <a:pt x="4738655" y="5418153"/>
                  <a:pt x="4738655" y="5349732"/>
                </a:cubicBezTo>
                <a:cubicBezTo>
                  <a:pt x="4738655" y="5281311"/>
                  <a:pt x="4683189" y="5225845"/>
                  <a:pt x="4614768" y="5225845"/>
                </a:cubicBezTo>
                <a:close/>
                <a:moveTo>
                  <a:pt x="4614768" y="4682010"/>
                </a:moveTo>
                <a:cubicBezTo>
                  <a:pt x="4546347" y="4682010"/>
                  <a:pt x="4490881" y="4737476"/>
                  <a:pt x="4490881" y="4805897"/>
                </a:cubicBezTo>
                <a:cubicBezTo>
                  <a:pt x="4490881" y="4874318"/>
                  <a:pt x="4546347" y="4929784"/>
                  <a:pt x="4614768" y="4929784"/>
                </a:cubicBezTo>
                <a:cubicBezTo>
                  <a:pt x="4683189" y="4929784"/>
                  <a:pt x="4738655" y="4874318"/>
                  <a:pt x="4738655" y="4805897"/>
                </a:cubicBezTo>
                <a:cubicBezTo>
                  <a:pt x="4738655" y="4737476"/>
                  <a:pt x="4683189" y="4682010"/>
                  <a:pt x="4614768" y="4682010"/>
                </a:cubicBezTo>
                <a:close/>
                <a:moveTo>
                  <a:pt x="4614768" y="4138177"/>
                </a:moveTo>
                <a:cubicBezTo>
                  <a:pt x="4546347" y="4138177"/>
                  <a:pt x="4490881" y="4193643"/>
                  <a:pt x="4490881" y="4262064"/>
                </a:cubicBezTo>
                <a:cubicBezTo>
                  <a:pt x="4490881" y="4330485"/>
                  <a:pt x="4546347" y="4385951"/>
                  <a:pt x="4614768" y="4385951"/>
                </a:cubicBezTo>
                <a:cubicBezTo>
                  <a:pt x="4683189" y="4385951"/>
                  <a:pt x="4738655" y="4330485"/>
                  <a:pt x="4738655" y="4262064"/>
                </a:cubicBezTo>
                <a:cubicBezTo>
                  <a:pt x="4738655" y="4193643"/>
                  <a:pt x="4683189" y="4138177"/>
                  <a:pt x="4614768" y="4138177"/>
                </a:cubicBezTo>
                <a:close/>
                <a:moveTo>
                  <a:pt x="4614768" y="3594344"/>
                </a:moveTo>
                <a:cubicBezTo>
                  <a:pt x="4546347" y="3594344"/>
                  <a:pt x="4490881" y="3649810"/>
                  <a:pt x="4490881" y="3718231"/>
                </a:cubicBezTo>
                <a:cubicBezTo>
                  <a:pt x="4490881" y="3786652"/>
                  <a:pt x="4546347" y="3842118"/>
                  <a:pt x="4614768" y="3842118"/>
                </a:cubicBezTo>
                <a:cubicBezTo>
                  <a:pt x="4683189" y="3842118"/>
                  <a:pt x="4738655" y="3786652"/>
                  <a:pt x="4738655" y="3718231"/>
                </a:cubicBezTo>
                <a:cubicBezTo>
                  <a:pt x="4738655" y="3649810"/>
                  <a:pt x="4683189" y="3594344"/>
                  <a:pt x="4614768" y="3594344"/>
                </a:cubicBezTo>
                <a:close/>
                <a:moveTo>
                  <a:pt x="4614768" y="3050511"/>
                </a:moveTo>
                <a:cubicBezTo>
                  <a:pt x="4546347" y="3050511"/>
                  <a:pt x="4490881" y="3105977"/>
                  <a:pt x="4490881" y="3174398"/>
                </a:cubicBezTo>
                <a:cubicBezTo>
                  <a:pt x="4490881" y="3242819"/>
                  <a:pt x="4546347" y="3298285"/>
                  <a:pt x="4614768" y="3298285"/>
                </a:cubicBezTo>
                <a:cubicBezTo>
                  <a:pt x="4683189" y="3298285"/>
                  <a:pt x="4738655" y="3242819"/>
                  <a:pt x="4738655" y="3174398"/>
                </a:cubicBezTo>
                <a:cubicBezTo>
                  <a:pt x="4738655" y="3105977"/>
                  <a:pt x="4683189" y="3050511"/>
                  <a:pt x="4614768" y="3050511"/>
                </a:cubicBezTo>
                <a:close/>
                <a:moveTo>
                  <a:pt x="4614768" y="2506678"/>
                </a:moveTo>
                <a:cubicBezTo>
                  <a:pt x="4546347" y="2506678"/>
                  <a:pt x="4490881" y="2562144"/>
                  <a:pt x="4490881" y="2630565"/>
                </a:cubicBezTo>
                <a:cubicBezTo>
                  <a:pt x="4490881" y="2698986"/>
                  <a:pt x="4546347" y="2754452"/>
                  <a:pt x="4614768" y="2754452"/>
                </a:cubicBezTo>
                <a:cubicBezTo>
                  <a:pt x="4683189" y="2754452"/>
                  <a:pt x="4738655" y="2698986"/>
                  <a:pt x="4738655" y="2630565"/>
                </a:cubicBezTo>
                <a:cubicBezTo>
                  <a:pt x="4738655" y="2562144"/>
                  <a:pt x="4683189" y="2506678"/>
                  <a:pt x="4614768" y="2506678"/>
                </a:cubicBezTo>
                <a:close/>
                <a:moveTo>
                  <a:pt x="4614768" y="1962845"/>
                </a:moveTo>
                <a:cubicBezTo>
                  <a:pt x="4546347" y="1962845"/>
                  <a:pt x="4490881" y="2018311"/>
                  <a:pt x="4490881" y="2086732"/>
                </a:cubicBezTo>
                <a:cubicBezTo>
                  <a:pt x="4490881" y="2155153"/>
                  <a:pt x="4546347" y="2210619"/>
                  <a:pt x="4614768" y="2210619"/>
                </a:cubicBezTo>
                <a:cubicBezTo>
                  <a:pt x="4683189" y="2210619"/>
                  <a:pt x="4738655" y="2155153"/>
                  <a:pt x="4738655" y="2086732"/>
                </a:cubicBezTo>
                <a:cubicBezTo>
                  <a:pt x="4738655" y="2018311"/>
                  <a:pt x="4683189" y="1962845"/>
                  <a:pt x="4614768" y="1962845"/>
                </a:cubicBezTo>
                <a:close/>
                <a:moveTo>
                  <a:pt x="4614768" y="1419013"/>
                </a:moveTo>
                <a:cubicBezTo>
                  <a:pt x="4546347" y="1419013"/>
                  <a:pt x="4490881" y="1474479"/>
                  <a:pt x="4490881" y="1542900"/>
                </a:cubicBezTo>
                <a:cubicBezTo>
                  <a:pt x="4490881" y="1611321"/>
                  <a:pt x="4546347" y="1666786"/>
                  <a:pt x="4614768" y="1666786"/>
                </a:cubicBezTo>
                <a:cubicBezTo>
                  <a:pt x="4683189" y="1666786"/>
                  <a:pt x="4738655" y="1611321"/>
                  <a:pt x="4738655" y="1542900"/>
                </a:cubicBezTo>
                <a:cubicBezTo>
                  <a:pt x="4738655" y="1474479"/>
                  <a:pt x="4683189" y="1419013"/>
                  <a:pt x="4614768" y="1419013"/>
                </a:cubicBezTo>
                <a:close/>
                <a:moveTo>
                  <a:pt x="4614768" y="875180"/>
                </a:moveTo>
                <a:cubicBezTo>
                  <a:pt x="4546347" y="875180"/>
                  <a:pt x="4490881" y="930646"/>
                  <a:pt x="4490881" y="999067"/>
                </a:cubicBezTo>
                <a:cubicBezTo>
                  <a:pt x="4490881" y="1067488"/>
                  <a:pt x="4546347" y="1122954"/>
                  <a:pt x="4614768" y="1122954"/>
                </a:cubicBezTo>
                <a:cubicBezTo>
                  <a:pt x="4683189" y="1122954"/>
                  <a:pt x="4738655" y="1067488"/>
                  <a:pt x="4738655" y="999067"/>
                </a:cubicBezTo>
                <a:cubicBezTo>
                  <a:pt x="4738655" y="930646"/>
                  <a:pt x="4683189" y="875180"/>
                  <a:pt x="4614768" y="875180"/>
                </a:cubicBezTo>
                <a:close/>
                <a:moveTo>
                  <a:pt x="4614768" y="331347"/>
                </a:moveTo>
                <a:cubicBezTo>
                  <a:pt x="4546347" y="331347"/>
                  <a:pt x="4490881" y="386813"/>
                  <a:pt x="4490881" y="455234"/>
                </a:cubicBezTo>
                <a:cubicBezTo>
                  <a:pt x="4490881" y="523655"/>
                  <a:pt x="4546347" y="579121"/>
                  <a:pt x="4614768" y="579121"/>
                </a:cubicBezTo>
                <a:cubicBezTo>
                  <a:pt x="4683189" y="579121"/>
                  <a:pt x="4738655" y="523655"/>
                  <a:pt x="4738655" y="455234"/>
                </a:cubicBezTo>
                <a:cubicBezTo>
                  <a:pt x="4738655" y="386813"/>
                  <a:pt x="4683189" y="331347"/>
                  <a:pt x="4614768" y="331347"/>
                </a:cubicBezTo>
                <a:close/>
                <a:moveTo>
                  <a:pt x="0" y="0"/>
                </a:moveTo>
                <a:lnTo>
                  <a:pt x="4884666" y="0"/>
                </a:lnTo>
                <a:lnTo>
                  <a:pt x="4884666" y="5852160"/>
                </a:lnTo>
                <a:lnTo>
                  <a:pt x="0" y="5852160"/>
                </a:lnTo>
                <a:close/>
              </a:path>
            </a:pathLst>
          </a:custGeom>
          <a:solidFill>
            <a:srgbClr val="F7F4F6"/>
          </a:solidFill>
          <a:ln>
            <a:noFill/>
          </a:ln>
          <a:effectLst>
            <a:outerShdw blurRad="50800" dist="38100" dir="8100000" algn="tr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4" name="Google Shape;684;p19" descr="A picture containing drawing&#10;&#10;Description automatically generated"/>
          <p:cNvPicPr preferRelativeResize="0"/>
          <p:nvPr/>
        </p:nvPicPr>
        <p:blipFill rotWithShape="1">
          <a:blip r:embed="rId2">
            <a:alphaModFix amt="14000"/>
          </a:blip>
          <a:srcRect/>
          <a:stretch/>
        </p:blipFill>
        <p:spPr>
          <a:xfrm>
            <a:off x="1417732" y="374751"/>
            <a:ext cx="4215167" cy="585876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85" name="Google Shape;685;p19"/>
          <p:cNvGrpSpPr/>
          <p:nvPr/>
        </p:nvGrpSpPr>
        <p:grpSpPr>
          <a:xfrm>
            <a:off x="5711068" y="542747"/>
            <a:ext cx="814200" cy="5409787"/>
            <a:chOff x="5669772" y="784614"/>
            <a:chExt cx="814200" cy="5409787"/>
          </a:xfrm>
        </p:grpSpPr>
        <p:sp>
          <p:nvSpPr>
            <p:cNvPr id="686" name="Google Shape;686;p19"/>
            <p:cNvSpPr/>
            <p:nvPr/>
          </p:nvSpPr>
          <p:spPr>
            <a:xfrm>
              <a:off x="5669772" y="784614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7" name="Google Shape;687;p19"/>
            <p:cNvSpPr/>
            <p:nvPr/>
          </p:nvSpPr>
          <p:spPr>
            <a:xfrm>
              <a:off x="5669772" y="13670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8" name="Google Shape;688;p19"/>
            <p:cNvSpPr/>
            <p:nvPr/>
          </p:nvSpPr>
          <p:spPr>
            <a:xfrm>
              <a:off x="5669772" y="1949388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9" name="Google Shape;689;p19"/>
            <p:cNvSpPr/>
            <p:nvPr/>
          </p:nvSpPr>
          <p:spPr>
            <a:xfrm>
              <a:off x="5669772" y="2531775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0" name="Google Shape;690;p19"/>
            <p:cNvSpPr/>
            <p:nvPr/>
          </p:nvSpPr>
          <p:spPr>
            <a:xfrm>
              <a:off x="5669772" y="3114162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1" name="Google Shape;691;p19"/>
            <p:cNvSpPr/>
            <p:nvPr/>
          </p:nvSpPr>
          <p:spPr>
            <a:xfrm>
              <a:off x="5669772" y="3696549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2" name="Google Shape;692;p19"/>
            <p:cNvSpPr/>
            <p:nvPr/>
          </p:nvSpPr>
          <p:spPr>
            <a:xfrm>
              <a:off x="5669772" y="4278936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3" name="Google Shape;693;p19"/>
            <p:cNvSpPr/>
            <p:nvPr/>
          </p:nvSpPr>
          <p:spPr>
            <a:xfrm>
              <a:off x="5669772" y="4861323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4" name="Google Shape;694;p19"/>
            <p:cNvSpPr/>
            <p:nvPr/>
          </p:nvSpPr>
          <p:spPr>
            <a:xfrm>
              <a:off x="5669772" y="5443710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5" name="Google Shape;695;p19"/>
            <p:cNvSpPr/>
            <p:nvPr/>
          </p:nvSpPr>
          <p:spPr>
            <a:xfrm>
              <a:off x="5669772" y="6026101"/>
              <a:ext cx="814200" cy="1683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lt2"/>
                </a:gs>
                <a:gs pos="47000">
                  <a:srgbClr val="7F7F7F"/>
                </a:gs>
                <a:gs pos="100000">
                  <a:schemeClr val="lt2"/>
                </a:gs>
              </a:gsLst>
              <a:lin ang="0" scaled="0"/>
            </a:gra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6" name="Google Shape;696;p19"/>
          <p:cNvSpPr/>
          <p:nvPr/>
        </p:nvSpPr>
        <p:spPr>
          <a:xfrm rot="5400000">
            <a:off x="10690239" y="3317444"/>
            <a:ext cx="1085400" cy="483600"/>
          </a:xfrm>
          <a:prstGeom prst="round2SameRect">
            <a:avLst>
              <a:gd name="adj1" fmla="val 29260"/>
              <a:gd name="adj2" fmla="val 0"/>
            </a:avLst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7" name="Google Shape;697;p19"/>
          <p:cNvSpPr txBox="1"/>
          <p:nvPr/>
        </p:nvSpPr>
        <p:spPr>
          <a:xfrm rot="5400000">
            <a:off x="10716975" y="3338438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C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698" name="Google Shape;698;p19"/>
          <p:cNvSpPr txBox="1"/>
          <p:nvPr/>
        </p:nvSpPr>
        <p:spPr>
          <a:xfrm rot="5400000">
            <a:off x="10716975" y="46432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D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699" name="Google Shape;699;p19"/>
          <p:cNvSpPr txBox="1"/>
          <p:nvPr/>
        </p:nvSpPr>
        <p:spPr>
          <a:xfrm rot="-5400000">
            <a:off x="429975" y="2024163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B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700" name="Google Shape;700;p19"/>
          <p:cNvSpPr txBox="1"/>
          <p:nvPr/>
        </p:nvSpPr>
        <p:spPr>
          <a:xfrm rot="-5400000">
            <a:off x="429975" y="719400"/>
            <a:ext cx="114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  <a:latin typeface="Dekko"/>
                <a:ea typeface="Dekko"/>
                <a:cs typeface="Dekko"/>
                <a:sym typeface="Dekko"/>
              </a:rPr>
              <a:t>TITLE A</a:t>
            </a:r>
            <a:endParaRPr sz="1600">
              <a:solidFill>
                <a:srgbClr val="FFFFFF"/>
              </a:solidFill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701" name="Google Shape;701;p19"/>
          <p:cNvSpPr txBox="1"/>
          <p:nvPr/>
        </p:nvSpPr>
        <p:spPr>
          <a:xfrm>
            <a:off x="1341525" y="472875"/>
            <a:ext cx="13314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DATE: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702" name="Google Shape;702;p19"/>
          <p:cNvSpPr txBox="1"/>
          <p:nvPr/>
        </p:nvSpPr>
        <p:spPr>
          <a:xfrm>
            <a:off x="6603450" y="472875"/>
            <a:ext cx="1331400" cy="3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DATE: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703" name="Google Shape;703;p19"/>
          <p:cNvSpPr txBox="1">
            <a:spLocks noGrp="1"/>
          </p:cNvSpPr>
          <p:nvPr>
            <p:ph type="body" idx="1"/>
          </p:nvPr>
        </p:nvSpPr>
        <p:spPr>
          <a:xfrm>
            <a:off x="6650575" y="884375"/>
            <a:ext cx="4215300" cy="5068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704" name="Google Shape;704;p19"/>
          <p:cNvSpPr txBox="1">
            <a:spLocks noGrp="1"/>
          </p:cNvSpPr>
          <p:nvPr>
            <p:ph type="ctrTitle"/>
          </p:nvPr>
        </p:nvSpPr>
        <p:spPr>
          <a:xfrm>
            <a:off x="1341525" y="884375"/>
            <a:ext cx="4215300" cy="5247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05" name="Google Shape;705;p19"/>
          <p:cNvSpPr txBox="1">
            <a:spLocks noGrp="1"/>
          </p:cNvSpPr>
          <p:nvPr>
            <p:ph type="body" idx="2"/>
          </p:nvPr>
        </p:nvSpPr>
        <p:spPr>
          <a:xfrm>
            <a:off x="1329350" y="1628125"/>
            <a:ext cx="4215300" cy="4324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21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21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21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2100"/>
              </a:spcBef>
              <a:spcAft>
                <a:spcPts val="21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/>
        </p:nvSpPr>
        <p:spPr>
          <a:xfrm rot="5400000">
            <a:off x="-577600" y="5957850"/>
            <a:ext cx="1426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FFFFFF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  <p:pic>
        <p:nvPicPr>
          <p:cNvPr id="7" name="Google Shape;7;p1" descr="A wooden door on the side of a hard wood floor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/>
          <p:nvPr/>
        </p:nvSpPr>
        <p:spPr>
          <a:xfrm>
            <a:off x="582617" y="61923"/>
            <a:ext cx="11074500" cy="6495600"/>
          </a:xfrm>
          <a:prstGeom prst="roundRect">
            <a:avLst>
              <a:gd name="adj" fmla="val 2381"/>
            </a:avLst>
          </a:prstGeom>
          <a:solidFill>
            <a:schemeClr val="accent1"/>
          </a:solidFill>
          <a:ln>
            <a:noFill/>
          </a:ln>
          <a:effectLst>
            <a:outerShdw blurRad="38100" dist="127000" dir="2700000" algn="tl" rotWithShape="0">
              <a:srgbClr val="000000">
                <a:alpha val="2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;p1"/>
          <p:cNvSpPr/>
          <p:nvPr/>
        </p:nvSpPr>
        <p:spPr>
          <a:xfrm>
            <a:off x="681923" y="161229"/>
            <a:ext cx="10857300" cy="6298500"/>
          </a:xfrm>
          <a:prstGeom prst="roundRect">
            <a:avLst>
              <a:gd name="adj" fmla="val 2381"/>
            </a:avLst>
          </a:prstGeom>
          <a:noFill/>
          <a:ln w="19050" cap="flat" cmpd="sng">
            <a:solidFill>
              <a:srgbClr val="D8D8D8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0;p1"/>
          <p:cNvSpPr txBox="1"/>
          <p:nvPr/>
        </p:nvSpPr>
        <p:spPr>
          <a:xfrm rot="5400000">
            <a:off x="-577600" y="336375"/>
            <a:ext cx="1426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000000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  <p:sp>
        <p:nvSpPr>
          <p:cNvPr id="11" name="Google Shape;11;p1"/>
          <p:cNvSpPr txBox="1"/>
          <p:nvPr/>
        </p:nvSpPr>
        <p:spPr>
          <a:xfrm rot="5400000">
            <a:off x="-577600" y="336375"/>
            <a:ext cx="1426800" cy="3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>
              <a:solidFill>
                <a:srgbClr val="000000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lvl="0" algn="r">
              <a:buNone/>
              <a:defRPr sz="1300">
                <a:solidFill>
                  <a:schemeClr val="dk2"/>
                </a:solidFill>
              </a:defRPr>
            </a:lvl1pPr>
            <a:lvl2pPr lvl="1" algn="r">
              <a:buNone/>
              <a:defRPr sz="1300">
                <a:solidFill>
                  <a:schemeClr val="dk2"/>
                </a:solidFill>
              </a:defRPr>
            </a:lvl2pPr>
            <a:lvl3pPr lvl="2" algn="r">
              <a:buNone/>
              <a:defRPr sz="1300">
                <a:solidFill>
                  <a:schemeClr val="dk2"/>
                </a:solidFill>
              </a:defRPr>
            </a:lvl3pPr>
            <a:lvl4pPr lvl="3" algn="r">
              <a:buNone/>
              <a:defRPr sz="1300">
                <a:solidFill>
                  <a:schemeClr val="dk2"/>
                </a:solidFill>
              </a:defRPr>
            </a:lvl4pPr>
            <a:lvl5pPr lvl="4" algn="r">
              <a:buNone/>
              <a:defRPr sz="1300">
                <a:solidFill>
                  <a:schemeClr val="dk2"/>
                </a:solidFill>
              </a:defRPr>
            </a:lvl5pPr>
            <a:lvl6pPr lvl="5" algn="r">
              <a:buNone/>
              <a:defRPr sz="1300">
                <a:solidFill>
                  <a:schemeClr val="dk2"/>
                </a:solidFill>
              </a:defRPr>
            </a:lvl6pPr>
            <a:lvl7pPr lvl="6" algn="r">
              <a:buNone/>
              <a:defRPr sz="1300">
                <a:solidFill>
                  <a:schemeClr val="dk2"/>
                </a:solidFill>
              </a:defRPr>
            </a:lvl7pPr>
            <a:lvl8pPr lvl="7" algn="r">
              <a:buNone/>
              <a:defRPr sz="1300">
                <a:solidFill>
                  <a:schemeClr val="dk2"/>
                </a:solidFill>
              </a:defRPr>
            </a:lvl8pPr>
            <a:lvl9pPr lvl="8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" name="Google Shape;13;p1"/>
          <p:cNvSpPr/>
          <p:nvPr/>
        </p:nvSpPr>
        <p:spPr>
          <a:xfrm>
            <a:off x="5586689" y="83051"/>
            <a:ext cx="1120800" cy="6471000"/>
          </a:xfrm>
          <a:prstGeom prst="rect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919000" y="593375"/>
            <a:ext cx="10377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Gochi Hand"/>
              <a:buNone/>
              <a:defRPr sz="37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Gochi Hand"/>
              <a:buNone/>
              <a:defRPr sz="37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Gochi Hand"/>
              <a:buNone/>
              <a:defRPr sz="37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Gochi Hand"/>
              <a:buNone/>
              <a:defRPr sz="37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Gochi Hand"/>
              <a:buNone/>
              <a:defRPr sz="37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Gochi Hand"/>
              <a:buNone/>
              <a:defRPr sz="37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Gochi Hand"/>
              <a:buNone/>
              <a:defRPr sz="37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Gochi Hand"/>
              <a:buNone/>
              <a:defRPr sz="37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Gochi Hand"/>
              <a:buNone/>
              <a:defRPr sz="3700">
                <a:solidFill>
                  <a:schemeClr val="dk1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body" idx="1"/>
          </p:nvPr>
        </p:nvSpPr>
        <p:spPr>
          <a:xfrm>
            <a:off x="6143675" y="1536625"/>
            <a:ext cx="4935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lvl="0" indent="-381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Dekko"/>
              <a:buChar char="●"/>
              <a:defRPr sz="2400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1pPr>
            <a:lvl2pPr marL="914400" lvl="1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Dekko"/>
              <a:buChar char="○"/>
              <a:defRPr sz="1900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2pPr>
            <a:lvl3pPr marL="1371600" lvl="2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Dekko"/>
              <a:buChar char="■"/>
              <a:defRPr sz="1900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3pPr>
            <a:lvl4pPr marL="1828800" lvl="3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Dekko"/>
              <a:buChar char="●"/>
              <a:defRPr sz="1900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4pPr>
            <a:lvl5pPr marL="2286000" lvl="4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Dekko"/>
              <a:buChar char="○"/>
              <a:defRPr sz="1900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5pPr>
            <a:lvl6pPr marL="2743200" lvl="5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Dekko"/>
              <a:buChar char="■"/>
              <a:defRPr sz="1900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6pPr>
            <a:lvl7pPr marL="3200400" lvl="6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Dekko"/>
              <a:buChar char="●"/>
              <a:defRPr sz="1900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7pPr>
            <a:lvl8pPr marL="3657600" lvl="7" indent="-34925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Dekko"/>
              <a:buChar char="○"/>
              <a:defRPr sz="1900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8pPr>
            <a:lvl9pPr marL="4114800" lvl="8" indent="-34925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Font typeface="Dekko"/>
              <a:buChar char="■"/>
              <a:defRPr sz="1900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9pPr>
          </a:lstStyle>
          <a:p>
            <a:endParaRPr/>
          </a:p>
        </p:txBody>
      </p:sp>
      <p:grpSp>
        <p:nvGrpSpPr>
          <p:cNvPr id="16" name="Google Shape;16;p1"/>
          <p:cNvGrpSpPr/>
          <p:nvPr/>
        </p:nvGrpSpPr>
        <p:grpSpPr>
          <a:xfrm>
            <a:off x="1699434" y="2135576"/>
            <a:ext cx="3462922" cy="3710694"/>
            <a:chOff x="1428074" y="1911392"/>
            <a:chExt cx="3462922" cy="3710694"/>
          </a:xfrm>
        </p:grpSpPr>
        <p:sp>
          <p:nvSpPr>
            <p:cNvPr id="17" name="Google Shape;17;p1"/>
            <p:cNvSpPr/>
            <p:nvPr/>
          </p:nvSpPr>
          <p:spPr>
            <a:xfrm>
              <a:off x="1428074" y="1911392"/>
              <a:ext cx="3462922" cy="3710694"/>
            </a:xfrm>
            <a:custGeom>
              <a:avLst/>
              <a:gdLst/>
              <a:ahLst/>
              <a:cxnLst/>
              <a:rect l="l" t="t" r="r" b="b"/>
              <a:pathLst>
                <a:path w="3462922" h="3710694" extrusionOk="0">
                  <a:moveTo>
                    <a:pt x="0" y="0"/>
                  </a:moveTo>
                  <a:lnTo>
                    <a:pt x="317151" y="0"/>
                  </a:lnTo>
                  <a:lnTo>
                    <a:pt x="274831" y="8544"/>
                  </a:lnTo>
                  <a:cubicBezTo>
                    <a:pt x="216604" y="33172"/>
                    <a:pt x="175747" y="90829"/>
                    <a:pt x="175747" y="158027"/>
                  </a:cubicBezTo>
                  <a:cubicBezTo>
                    <a:pt x="175747" y="247625"/>
                    <a:pt x="248381" y="320259"/>
                    <a:pt x="337979" y="320259"/>
                  </a:cubicBezTo>
                  <a:cubicBezTo>
                    <a:pt x="427577" y="320259"/>
                    <a:pt x="500211" y="247625"/>
                    <a:pt x="500211" y="158027"/>
                  </a:cubicBezTo>
                  <a:cubicBezTo>
                    <a:pt x="500211" y="90829"/>
                    <a:pt x="459355" y="33172"/>
                    <a:pt x="401127" y="8544"/>
                  </a:cubicBezTo>
                  <a:lnTo>
                    <a:pt x="358807" y="0"/>
                  </a:lnTo>
                  <a:lnTo>
                    <a:pt x="868544" y="0"/>
                  </a:lnTo>
                  <a:lnTo>
                    <a:pt x="826224" y="8544"/>
                  </a:lnTo>
                  <a:cubicBezTo>
                    <a:pt x="767997" y="33172"/>
                    <a:pt x="727140" y="90829"/>
                    <a:pt x="727140" y="158027"/>
                  </a:cubicBezTo>
                  <a:cubicBezTo>
                    <a:pt x="727140" y="247625"/>
                    <a:pt x="799774" y="320259"/>
                    <a:pt x="889372" y="320259"/>
                  </a:cubicBezTo>
                  <a:cubicBezTo>
                    <a:pt x="978970" y="320259"/>
                    <a:pt x="1051604" y="247625"/>
                    <a:pt x="1051604" y="158027"/>
                  </a:cubicBezTo>
                  <a:cubicBezTo>
                    <a:pt x="1051604" y="90829"/>
                    <a:pt x="1010748" y="33172"/>
                    <a:pt x="952520" y="8544"/>
                  </a:cubicBezTo>
                  <a:lnTo>
                    <a:pt x="910200" y="0"/>
                  </a:lnTo>
                  <a:lnTo>
                    <a:pt x="1419937" y="0"/>
                  </a:lnTo>
                  <a:lnTo>
                    <a:pt x="1377617" y="8544"/>
                  </a:lnTo>
                  <a:cubicBezTo>
                    <a:pt x="1319390" y="33172"/>
                    <a:pt x="1278533" y="90829"/>
                    <a:pt x="1278533" y="158027"/>
                  </a:cubicBezTo>
                  <a:cubicBezTo>
                    <a:pt x="1278533" y="247625"/>
                    <a:pt x="1351167" y="320259"/>
                    <a:pt x="1440765" y="320259"/>
                  </a:cubicBezTo>
                  <a:cubicBezTo>
                    <a:pt x="1530363" y="320259"/>
                    <a:pt x="1602997" y="247625"/>
                    <a:pt x="1602997" y="158027"/>
                  </a:cubicBezTo>
                  <a:cubicBezTo>
                    <a:pt x="1602997" y="90829"/>
                    <a:pt x="1562141" y="33172"/>
                    <a:pt x="1503913" y="8544"/>
                  </a:cubicBezTo>
                  <a:lnTo>
                    <a:pt x="1461593" y="0"/>
                  </a:lnTo>
                  <a:lnTo>
                    <a:pt x="1971330" y="0"/>
                  </a:lnTo>
                  <a:lnTo>
                    <a:pt x="1929010" y="8544"/>
                  </a:lnTo>
                  <a:cubicBezTo>
                    <a:pt x="1870783" y="33172"/>
                    <a:pt x="1829926" y="90829"/>
                    <a:pt x="1829926" y="158027"/>
                  </a:cubicBezTo>
                  <a:cubicBezTo>
                    <a:pt x="1829926" y="247625"/>
                    <a:pt x="1902560" y="320259"/>
                    <a:pt x="1992158" y="320259"/>
                  </a:cubicBezTo>
                  <a:cubicBezTo>
                    <a:pt x="2081756" y="320259"/>
                    <a:pt x="2154390" y="247625"/>
                    <a:pt x="2154390" y="158027"/>
                  </a:cubicBezTo>
                  <a:cubicBezTo>
                    <a:pt x="2154390" y="90829"/>
                    <a:pt x="2113533" y="33172"/>
                    <a:pt x="2055306" y="8544"/>
                  </a:cubicBezTo>
                  <a:lnTo>
                    <a:pt x="2012986" y="0"/>
                  </a:lnTo>
                  <a:lnTo>
                    <a:pt x="2522723" y="0"/>
                  </a:lnTo>
                  <a:lnTo>
                    <a:pt x="2480403" y="8544"/>
                  </a:lnTo>
                  <a:cubicBezTo>
                    <a:pt x="2422176" y="33172"/>
                    <a:pt x="2381319" y="90829"/>
                    <a:pt x="2381319" y="158027"/>
                  </a:cubicBezTo>
                  <a:cubicBezTo>
                    <a:pt x="2381319" y="247625"/>
                    <a:pt x="2453953" y="320259"/>
                    <a:pt x="2543551" y="320259"/>
                  </a:cubicBezTo>
                  <a:cubicBezTo>
                    <a:pt x="2633149" y="320259"/>
                    <a:pt x="2705783" y="247625"/>
                    <a:pt x="2705783" y="158027"/>
                  </a:cubicBezTo>
                  <a:cubicBezTo>
                    <a:pt x="2705783" y="90829"/>
                    <a:pt x="2664926" y="33172"/>
                    <a:pt x="2606699" y="8544"/>
                  </a:cubicBezTo>
                  <a:lnTo>
                    <a:pt x="2564379" y="0"/>
                  </a:lnTo>
                  <a:lnTo>
                    <a:pt x="3074117" y="0"/>
                  </a:lnTo>
                  <a:lnTo>
                    <a:pt x="3031797" y="8544"/>
                  </a:lnTo>
                  <a:cubicBezTo>
                    <a:pt x="2973570" y="33172"/>
                    <a:pt x="2932713" y="90829"/>
                    <a:pt x="2932713" y="158027"/>
                  </a:cubicBezTo>
                  <a:cubicBezTo>
                    <a:pt x="2932713" y="247625"/>
                    <a:pt x="3005347" y="320259"/>
                    <a:pt x="3094945" y="320259"/>
                  </a:cubicBezTo>
                  <a:cubicBezTo>
                    <a:pt x="3184543" y="320259"/>
                    <a:pt x="3257177" y="247625"/>
                    <a:pt x="3257177" y="158027"/>
                  </a:cubicBezTo>
                  <a:cubicBezTo>
                    <a:pt x="3257177" y="90829"/>
                    <a:pt x="3216320" y="33172"/>
                    <a:pt x="3158093" y="8544"/>
                  </a:cubicBezTo>
                  <a:lnTo>
                    <a:pt x="3115773" y="0"/>
                  </a:lnTo>
                  <a:lnTo>
                    <a:pt x="3462922" y="0"/>
                  </a:lnTo>
                  <a:lnTo>
                    <a:pt x="3462922" y="3710694"/>
                  </a:lnTo>
                  <a:lnTo>
                    <a:pt x="0" y="37106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8" name="Google Shape;18;p1" descr="A close up of a logo&#10;&#10;Description automatically generated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1611438" y="2372297"/>
              <a:ext cx="3103361" cy="29629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" name="Google Shape;19;p1"/>
          <p:cNvGrpSpPr/>
          <p:nvPr/>
        </p:nvGrpSpPr>
        <p:grpSpPr>
          <a:xfrm rot="-243594">
            <a:off x="1473312" y="1325410"/>
            <a:ext cx="3462955" cy="3710729"/>
            <a:chOff x="1428074" y="1911392"/>
            <a:chExt cx="3462922" cy="3710694"/>
          </a:xfrm>
        </p:grpSpPr>
        <p:sp>
          <p:nvSpPr>
            <p:cNvPr id="20" name="Google Shape;20;p1"/>
            <p:cNvSpPr/>
            <p:nvPr/>
          </p:nvSpPr>
          <p:spPr>
            <a:xfrm>
              <a:off x="1428074" y="1911392"/>
              <a:ext cx="3462922" cy="3710694"/>
            </a:xfrm>
            <a:custGeom>
              <a:avLst/>
              <a:gdLst/>
              <a:ahLst/>
              <a:cxnLst/>
              <a:rect l="l" t="t" r="r" b="b"/>
              <a:pathLst>
                <a:path w="3462922" h="3710694" extrusionOk="0">
                  <a:moveTo>
                    <a:pt x="0" y="0"/>
                  </a:moveTo>
                  <a:lnTo>
                    <a:pt x="317151" y="0"/>
                  </a:lnTo>
                  <a:lnTo>
                    <a:pt x="274831" y="8544"/>
                  </a:lnTo>
                  <a:cubicBezTo>
                    <a:pt x="216604" y="33172"/>
                    <a:pt x="175747" y="90829"/>
                    <a:pt x="175747" y="158027"/>
                  </a:cubicBezTo>
                  <a:cubicBezTo>
                    <a:pt x="175747" y="247625"/>
                    <a:pt x="248381" y="320259"/>
                    <a:pt x="337979" y="320259"/>
                  </a:cubicBezTo>
                  <a:cubicBezTo>
                    <a:pt x="427577" y="320259"/>
                    <a:pt x="500211" y="247625"/>
                    <a:pt x="500211" y="158027"/>
                  </a:cubicBezTo>
                  <a:cubicBezTo>
                    <a:pt x="500211" y="90829"/>
                    <a:pt x="459355" y="33172"/>
                    <a:pt x="401127" y="8544"/>
                  </a:cubicBezTo>
                  <a:lnTo>
                    <a:pt x="358807" y="0"/>
                  </a:lnTo>
                  <a:lnTo>
                    <a:pt x="868544" y="0"/>
                  </a:lnTo>
                  <a:lnTo>
                    <a:pt x="826224" y="8544"/>
                  </a:lnTo>
                  <a:cubicBezTo>
                    <a:pt x="767997" y="33172"/>
                    <a:pt x="727140" y="90829"/>
                    <a:pt x="727140" y="158027"/>
                  </a:cubicBezTo>
                  <a:cubicBezTo>
                    <a:pt x="727140" y="247625"/>
                    <a:pt x="799774" y="320259"/>
                    <a:pt x="889372" y="320259"/>
                  </a:cubicBezTo>
                  <a:cubicBezTo>
                    <a:pt x="978970" y="320259"/>
                    <a:pt x="1051604" y="247625"/>
                    <a:pt x="1051604" y="158027"/>
                  </a:cubicBezTo>
                  <a:cubicBezTo>
                    <a:pt x="1051604" y="90829"/>
                    <a:pt x="1010748" y="33172"/>
                    <a:pt x="952520" y="8544"/>
                  </a:cubicBezTo>
                  <a:lnTo>
                    <a:pt x="910200" y="0"/>
                  </a:lnTo>
                  <a:lnTo>
                    <a:pt x="1419937" y="0"/>
                  </a:lnTo>
                  <a:lnTo>
                    <a:pt x="1377617" y="8544"/>
                  </a:lnTo>
                  <a:cubicBezTo>
                    <a:pt x="1319390" y="33172"/>
                    <a:pt x="1278533" y="90829"/>
                    <a:pt x="1278533" y="158027"/>
                  </a:cubicBezTo>
                  <a:cubicBezTo>
                    <a:pt x="1278533" y="247625"/>
                    <a:pt x="1351167" y="320259"/>
                    <a:pt x="1440765" y="320259"/>
                  </a:cubicBezTo>
                  <a:cubicBezTo>
                    <a:pt x="1530363" y="320259"/>
                    <a:pt x="1602997" y="247625"/>
                    <a:pt x="1602997" y="158027"/>
                  </a:cubicBezTo>
                  <a:cubicBezTo>
                    <a:pt x="1602997" y="90829"/>
                    <a:pt x="1562141" y="33172"/>
                    <a:pt x="1503913" y="8544"/>
                  </a:cubicBezTo>
                  <a:lnTo>
                    <a:pt x="1461593" y="0"/>
                  </a:lnTo>
                  <a:lnTo>
                    <a:pt x="1971330" y="0"/>
                  </a:lnTo>
                  <a:lnTo>
                    <a:pt x="1929010" y="8544"/>
                  </a:lnTo>
                  <a:cubicBezTo>
                    <a:pt x="1870783" y="33172"/>
                    <a:pt x="1829926" y="90829"/>
                    <a:pt x="1829926" y="158027"/>
                  </a:cubicBezTo>
                  <a:cubicBezTo>
                    <a:pt x="1829926" y="247625"/>
                    <a:pt x="1902560" y="320259"/>
                    <a:pt x="1992158" y="320259"/>
                  </a:cubicBezTo>
                  <a:cubicBezTo>
                    <a:pt x="2081756" y="320259"/>
                    <a:pt x="2154390" y="247625"/>
                    <a:pt x="2154390" y="158027"/>
                  </a:cubicBezTo>
                  <a:cubicBezTo>
                    <a:pt x="2154390" y="90829"/>
                    <a:pt x="2113533" y="33172"/>
                    <a:pt x="2055306" y="8544"/>
                  </a:cubicBezTo>
                  <a:lnTo>
                    <a:pt x="2012986" y="0"/>
                  </a:lnTo>
                  <a:lnTo>
                    <a:pt x="2522723" y="0"/>
                  </a:lnTo>
                  <a:lnTo>
                    <a:pt x="2480403" y="8544"/>
                  </a:lnTo>
                  <a:cubicBezTo>
                    <a:pt x="2422176" y="33172"/>
                    <a:pt x="2381319" y="90829"/>
                    <a:pt x="2381319" y="158027"/>
                  </a:cubicBezTo>
                  <a:cubicBezTo>
                    <a:pt x="2381319" y="247625"/>
                    <a:pt x="2453953" y="320259"/>
                    <a:pt x="2543551" y="320259"/>
                  </a:cubicBezTo>
                  <a:cubicBezTo>
                    <a:pt x="2633149" y="320259"/>
                    <a:pt x="2705783" y="247625"/>
                    <a:pt x="2705783" y="158027"/>
                  </a:cubicBezTo>
                  <a:cubicBezTo>
                    <a:pt x="2705783" y="90829"/>
                    <a:pt x="2664926" y="33172"/>
                    <a:pt x="2606699" y="8544"/>
                  </a:cubicBezTo>
                  <a:lnTo>
                    <a:pt x="2564379" y="0"/>
                  </a:lnTo>
                  <a:lnTo>
                    <a:pt x="3074117" y="0"/>
                  </a:lnTo>
                  <a:lnTo>
                    <a:pt x="3031797" y="8544"/>
                  </a:lnTo>
                  <a:cubicBezTo>
                    <a:pt x="2973570" y="33172"/>
                    <a:pt x="2932713" y="90829"/>
                    <a:pt x="2932713" y="158027"/>
                  </a:cubicBezTo>
                  <a:cubicBezTo>
                    <a:pt x="2932713" y="247625"/>
                    <a:pt x="3005347" y="320259"/>
                    <a:pt x="3094945" y="320259"/>
                  </a:cubicBezTo>
                  <a:cubicBezTo>
                    <a:pt x="3184543" y="320259"/>
                    <a:pt x="3257177" y="247625"/>
                    <a:pt x="3257177" y="158027"/>
                  </a:cubicBezTo>
                  <a:cubicBezTo>
                    <a:pt x="3257177" y="90829"/>
                    <a:pt x="3216320" y="33172"/>
                    <a:pt x="3158093" y="8544"/>
                  </a:cubicBezTo>
                  <a:lnTo>
                    <a:pt x="3115773" y="0"/>
                  </a:lnTo>
                  <a:lnTo>
                    <a:pt x="3462922" y="0"/>
                  </a:lnTo>
                  <a:lnTo>
                    <a:pt x="3462922" y="3710694"/>
                  </a:lnTo>
                  <a:lnTo>
                    <a:pt x="0" y="37106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1" name="Google Shape;21;p1" descr="A close up of a logo&#10;&#10;Description automatically generated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1611438" y="2372297"/>
              <a:ext cx="3103361" cy="29629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2" name="Google Shape;22;p1"/>
          <p:cNvSpPr/>
          <p:nvPr/>
        </p:nvSpPr>
        <p:spPr>
          <a:xfrm rot="10800000">
            <a:off x="1132805" y="4170819"/>
            <a:ext cx="4300500" cy="2076600"/>
          </a:xfrm>
          <a:prstGeom prst="round2SameRect">
            <a:avLst>
              <a:gd name="adj1" fmla="val 11553"/>
              <a:gd name="adj2" fmla="val 0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16200000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1"/>
          <p:cNvSpPr/>
          <p:nvPr/>
        </p:nvSpPr>
        <p:spPr>
          <a:xfrm rot="10800000">
            <a:off x="1217914" y="4288729"/>
            <a:ext cx="4132800" cy="1852500"/>
          </a:xfrm>
          <a:prstGeom prst="round2SameRect">
            <a:avLst>
              <a:gd name="adj1" fmla="val 9978"/>
              <a:gd name="adj2" fmla="val 0"/>
            </a:avLst>
          </a:prstGeom>
          <a:noFill/>
          <a:ln w="19050" cap="flat" cmpd="sng">
            <a:solidFill>
              <a:srgbClr val="D8D8D8"/>
            </a:solidFill>
            <a:prstDash val="lg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60" r:id="rId6"/>
    <p:sldLayoutId id="2147483664" r:id="rId7"/>
    <p:sldLayoutId id="2147483665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slide" Target="slide6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9.png"/><Relationship Id="rId3" Type="http://schemas.openxmlformats.org/officeDocument/2006/relationships/slide" Target="slide8.xml"/><Relationship Id="rId7" Type="http://schemas.openxmlformats.org/officeDocument/2006/relationships/image" Target="../media/image6.png"/><Relationship Id="rId12" Type="http://schemas.microsoft.com/office/2007/relationships/hdphoto" Target="../media/hdphoto4.wdp"/><Relationship Id="rId2" Type="http://schemas.openxmlformats.org/officeDocument/2006/relationships/notesSlide" Target="../notesSlides/notesSlide3.xml"/><Relationship Id="rId16" Type="http://schemas.microsoft.com/office/2007/relationships/hdphoto" Target="../media/hdphoto6.wdp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5" Type="http://schemas.openxmlformats.org/officeDocument/2006/relationships/image" Target="../media/image10.png"/><Relationship Id="rId10" Type="http://schemas.microsoft.com/office/2007/relationships/hdphoto" Target="../media/hdphoto3.wdp"/><Relationship Id="rId4" Type="http://schemas.openxmlformats.org/officeDocument/2006/relationships/slide" Target="slide6.xml"/><Relationship Id="rId9" Type="http://schemas.openxmlformats.org/officeDocument/2006/relationships/image" Target="../media/image7.png"/><Relationship Id="rId1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6.xml"/><Relationship Id="rId5" Type="http://schemas.openxmlformats.org/officeDocument/2006/relationships/slide" Target="slide8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slide" Target="slide6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slide3.xml"/><Relationship Id="rId7" Type="http://schemas.microsoft.com/office/2007/relationships/hdphoto" Target="../media/hdphoto7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slide" Target="slide6.xml"/><Relationship Id="rId4" Type="http://schemas.openxmlformats.org/officeDocument/2006/relationships/slide" Target="slide8.xml"/><Relationship Id="rId9" Type="http://schemas.openxmlformats.org/officeDocument/2006/relationships/hyperlink" Target="https://www.youtube.com/watch?v=_UvwRELSdG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slide" Target="slide6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26"/>
          <p:cNvSpPr txBox="1">
            <a:spLocks noGrp="1"/>
          </p:cNvSpPr>
          <p:nvPr>
            <p:ph type="ctrTitle"/>
          </p:nvPr>
        </p:nvSpPr>
        <p:spPr>
          <a:xfrm>
            <a:off x="3127322" y="3429000"/>
            <a:ext cx="4215300" cy="12516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lvl="0" indent="0" algn="ct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BH" sz="6000" dirty="0">
                <a:solidFill>
                  <a:srgbClr val="FF0000"/>
                </a:solidFill>
                <a:latin typeface="Amatic SC" charset="0"/>
                <a:cs typeface="Amatic SC" charset="0"/>
              </a:rPr>
              <a:t>أَ</a:t>
            </a:r>
            <a:r>
              <a:rPr lang="ar-BH" sz="6000" dirty="0">
                <a:solidFill>
                  <a:schemeClr val="bg1"/>
                </a:solidFill>
                <a:latin typeface="Amatic SC" charset="0"/>
                <a:cs typeface="Amatic SC" charset="0"/>
              </a:rPr>
              <a:t>هْلًا</a:t>
            </a:r>
            <a:r>
              <a:rPr lang="ar-BH" sz="6000" dirty="0">
                <a:latin typeface="Amatic SC" charset="0"/>
                <a:cs typeface="Amatic SC" charset="0"/>
              </a:rPr>
              <a:t> </a:t>
            </a:r>
            <a:r>
              <a:rPr lang="ar-BH" sz="6000" dirty="0">
                <a:solidFill>
                  <a:srgbClr val="FF0000"/>
                </a:solidFill>
                <a:latin typeface="Amatic SC" charset="0"/>
                <a:cs typeface="Amatic SC" charset="0"/>
              </a:rPr>
              <a:t>و</a:t>
            </a:r>
            <a:r>
              <a:rPr lang="ar-BH" sz="6000" dirty="0">
                <a:latin typeface="Amatic SC" charset="0"/>
                <a:cs typeface="Amatic SC" charset="0"/>
              </a:rPr>
              <a:t>َ</a:t>
            </a:r>
            <a:r>
              <a:rPr lang="ar-BH" sz="6000" dirty="0">
                <a:solidFill>
                  <a:schemeClr val="bg1"/>
                </a:solidFill>
                <a:latin typeface="Amatic SC" charset="0"/>
                <a:cs typeface="Amatic SC" charset="0"/>
              </a:rPr>
              <a:t>سَهْلًا</a:t>
            </a:r>
            <a:r>
              <a:rPr lang="ar-BH" sz="6000" dirty="0">
                <a:latin typeface="Amatic SC" charset="0"/>
                <a:cs typeface="Amatic SC" charset="0"/>
              </a:rPr>
              <a:t> </a:t>
            </a:r>
            <a:br>
              <a:rPr lang="ar-BH" sz="6000" dirty="0">
                <a:latin typeface="Amatic SC" charset="0"/>
                <a:cs typeface="Amatic SC" charset="0"/>
              </a:rPr>
            </a:br>
            <a:r>
              <a:rPr lang="ar-BH" sz="6000" dirty="0">
                <a:solidFill>
                  <a:schemeClr val="bg1"/>
                </a:solidFill>
                <a:latin typeface="Amatic SC" charset="0"/>
                <a:cs typeface="Amatic SC" charset="0"/>
              </a:rPr>
              <a:t>بِطُلّابي الْمُبْدعين</a:t>
            </a:r>
            <a:endParaRPr sz="6000" dirty="0">
              <a:solidFill>
                <a:schemeClr val="bg1"/>
              </a:solidFill>
              <a:latin typeface="Amatic SC" charset="0"/>
              <a:cs typeface="Amatic SC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DC85CB7-A029-46FD-917F-272778CD0CBB}"/>
              </a:ext>
            </a:extLst>
          </p:cNvPr>
          <p:cNvSpPr/>
          <p:nvPr/>
        </p:nvSpPr>
        <p:spPr>
          <a:xfrm rot="843272">
            <a:off x="8036825" y="2540223"/>
            <a:ext cx="2390502" cy="8817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BH" sz="5400" b="1" dirty="0">
                <a:solidFill>
                  <a:schemeClr val="tx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المعلمة /</a:t>
            </a:r>
            <a:endParaRPr lang="ar-OM" sz="5400" b="1" dirty="0">
              <a:solidFill>
                <a:schemeClr val="tx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  <a:p>
            <a:pPr algn="ctr" rtl="1"/>
            <a:r>
              <a:rPr lang="ar-BH" sz="5400" b="1" dirty="0">
                <a:solidFill>
                  <a:schemeClr val="tx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 </a:t>
            </a:r>
            <a:r>
              <a:rPr lang="ar-OM" sz="5400" b="1" dirty="0">
                <a:solidFill>
                  <a:schemeClr val="tx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زينب العلوية </a:t>
            </a:r>
            <a:r>
              <a:rPr lang="ar-BH" sz="5400" dirty="0"/>
              <a:t>.</a:t>
            </a:r>
            <a:endParaRPr lang="en-US" sz="5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584AEF7-4867-47C4-AB95-D888628E5DB4}"/>
              </a:ext>
            </a:extLst>
          </p:cNvPr>
          <p:cNvSpPr/>
          <p:nvPr/>
        </p:nvSpPr>
        <p:spPr>
          <a:xfrm>
            <a:off x="0" y="0"/>
            <a:ext cx="292608" cy="142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مربع نص 3"/>
          <p:cNvSpPr txBox="1"/>
          <p:nvPr/>
        </p:nvSpPr>
        <p:spPr>
          <a:xfrm>
            <a:off x="2700997" y="5162844"/>
            <a:ext cx="5264543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4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Aldhabi" pitchFamily="2" charset="-78"/>
                <a:cs typeface="Aldhabi" pitchFamily="2" charset="-78"/>
              </a:rPr>
              <a:t>طلاب الصف الثالث ثاني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p42">
            <a:hlinkClick r:id="" action="ppaction://noaction"/>
          </p:cNvPr>
          <p:cNvSpPr/>
          <p:nvPr/>
        </p:nvSpPr>
        <p:spPr>
          <a:xfrm>
            <a:off x="693575" y="415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2" name="Google Shape;1202;p42">
            <a:hlinkClick r:id="rId3" action="ppaction://hlinksldjump"/>
          </p:cNvPr>
          <p:cNvSpPr/>
          <p:nvPr/>
        </p:nvSpPr>
        <p:spPr>
          <a:xfrm>
            <a:off x="11071800" y="29600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3" name="Google Shape;1203;p42">
            <a:hlinkClick r:id="" action="ppaction://noaction"/>
          </p:cNvPr>
          <p:cNvSpPr/>
          <p:nvPr/>
        </p:nvSpPr>
        <p:spPr>
          <a:xfrm>
            <a:off x="11071800" y="4314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9" name="Google Shape;1209;p42">
            <a:hlinkClick r:id="" action="ppaction://noaction"/>
          </p:cNvPr>
          <p:cNvSpPr/>
          <p:nvPr/>
        </p:nvSpPr>
        <p:spPr>
          <a:xfrm>
            <a:off x="738500" y="1681088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5035FEA7-BB41-4A3E-884F-BDB104E1BC1E}"/>
              </a:ext>
            </a:extLst>
          </p:cNvPr>
          <p:cNvSpPr/>
          <p:nvPr/>
        </p:nvSpPr>
        <p:spPr>
          <a:xfrm rot="16200000">
            <a:off x="494367" y="805765"/>
            <a:ext cx="1017635" cy="2549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التهيئة الحافزة</a:t>
            </a:r>
            <a:endParaRPr dirty="0">
              <a:cs typeface="(AH) Manal Black" pitchFamily="2" charset="-78"/>
            </a:endParaRPr>
          </a:p>
        </p:txBody>
      </p:sp>
      <p:sp>
        <p:nvSpPr>
          <p:cNvPr id="12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08CBFA84-D66F-4E77-B401-AD808396F904}"/>
              </a:ext>
            </a:extLst>
          </p:cNvPr>
          <p:cNvSpPr/>
          <p:nvPr/>
        </p:nvSpPr>
        <p:spPr>
          <a:xfrm rot="16200000">
            <a:off x="463229" y="2110695"/>
            <a:ext cx="1017635" cy="2549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عرض الدرس</a:t>
            </a:r>
            <a:endParaRPr dirty="0">
              <a:cs typeface="(AH) Manal Black" pitchFamily="2" charset="-78"/>
            </a:endParaRPr>
          </a:p>
        </p:txBody>
      </p:sp>
      <p:sp>
        <p:nvSpPr>
          <p:cNvPr id="18" name="Google Shape;1044;p33">
            <a:extLst>
              <a:ext uri="{FF2B5EF4-FFF2-40B4-BE49-F238E27FC236}">
                <a16:creationId xmlns:a16="http://schemas.microsoft.com/office/drawing/2014/main" id="{5705DE6E-1B3C-4F73-B1E3-46F9EA7296DA}"/>
              </a:ext>
            </a:extLst>
          </p:cNvPr>
          <p:cNvSpPr txBox="1"/>
          <p:nvPr/>
        </p:nvSpPr>
        <p:spPr>
          <a:xfrm>
            <a:off x="2003600" y="416850"/>
            <a:ext cx="27192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9" name="Google Shape;1045;p33">
            <a:extLst>
              <a:ext uri="{FF2B5EF4-FFF2-40B4-BE49-F238E27FC236}">
                <a16:creationId xmlns:a16="http://schemas.microsoft.com/office/drawing/2014/main" id="{663DDB8B-E1F7-4ACE-97C3-0E0428454C29}"/>
              </a:ext>
            </a:extLst>
          </p:cNvPr>
          <p:cNvSpPr txBox="1"/>
          <p:nvPr/>
        </p:nvSpPr>
        <p:spPr>
          <a:xfrm>
            <a:off x="7232750" y="416850"/>
            <a:ext cx="27192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24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8709B34F-3100-49B7-827A-A75B4C4843FF}"/>
              </a:ext>
            </a:extLst>
          </p:cNvPr>
          <p:cNvSpPr/>
          <p:nvPr/>
        </p:nvSpPr>
        <p:spPr>
          <a:xfrm rot="5400000">
            <a:off x="10759472" y="4766979"/>
            <a:ext cx="1061751" cy="2071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التغذية الراجعة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5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51F3177B-74B8-4936-8207-0078A8E16ABE}"/>
              </a:ext>
            </a:extLst>
          </p:cNvPr>
          <p:cNvSpPr/>
          <p:nvPr/>
        </p:nvSpPr>
        <p:spPr>
          <a:xfrm rot="5400000">
            <a:off x="10759473" y="3465327"/>
            <a:ext cx="1061751" cy="2071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الأنشطة</a:t>
            </a:r>
            <a:endParaRPr dirty="0">
              <a:cs typeface="(AH) Manal Black" pitchFamily="2" charset="-7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F0FD860-B7C9-4AF5-A247-D1415C023ECB}"/>
              </a:ext>
            </a:extLst>
          </p:cNvPr>
          <p:cNvSpPr/>
          <p:nvPr/>
        </p:nvSpPr>
        <p:spPr>
          <a:xfrm>
            <a:off x="0" y="0"/>
            <a:ext cx="292608" cy="142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AutoShape 2" descr="blob:https://web.whatsapp.com/886d6509-f498-4442-a1f1-867f73ba6233"/>
          <p:cNvSpPr>
            <a:spLocks noChangeAspect="1" noChangeArrowheads="1"/>
          </p:cNvSpPr>
          <p:nvPr/>
        </p:nvSpPr>
        <p:spPr bwMode="auto">
          <a:xfrm>
            <a:off x="11971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OM"/>
          </a:p>
        </p:txBody>
      </p:sp>
      <p:sp>
        <p:nvSpPr>
          <p:cNvPr id="3" name="AutoShape 5" descr="blob:https://web.whatsapp.com/9900cbd2-3886-4c0b-ab91-4205b7544253"/>
          <p:cNvSpPr>
            <a:spLocks noChangeAspect="1" noChangeArrowheads="1"/>
          </p:cNvSpPr>
          <p:nvPr/>
        </p:nvSpPr>
        <p:spPr bwMode="auto">
          <a:xfrm>
            <a:off x="12123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OM"/>
          </a:p>
        </p:txBody>
      </p:sp>
      <p:pic>
        <p:nvPicPr>
          <p:cNvPr id="16" name="صورة 15">
            <a:extLst>
              <a:ext uri="{FF2B5EF4-FFF2-40B4-BE49-F238E27FC236}">
                <a16:creationId xmlns:a16="http://schemas.microsoft.com/office/drawing/2014/main" id="{C815ECAA-E6C0-4AB5-87D3-81CC0D69E6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09" r="11481"/>
          <a:stretch/>
        </p:blipFill>
        <p:spPr>
          <a:xfrm>
            <a:off x="1284386" y="5650768"/>
            <a:ext cx="719214" cy="711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صورة 16">
            <a:extLst>
              <a:ext uri="{FF2B5EF4-FFF2-40B4-BE49-F238E27FC236}">
                <a16:creationId xmlns:a16="http://schemas.microsoft.com/office/drawing/2014/main" id="{0E8A30EC-5735-4BD2-A659-CF7A69337A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61491" y="4149459"/>
            <a:ext cx="973333" cy="910329"/>
          </a:xfrm>
          <a:prstGeom prst="rect">
            <a:avLst/>
          </a:prstGeom>
        </p:spPr>
      </p:pic>
      <p:pic>
        <p:nvPicPr>
          <p:cNvPr id="4" name="صورة 3">
            <a:extLst>
              <a:ext uri="{FF2B5EF4-FFF2-40B4-BE49-F238E27FC236}">
                <a16:creationId xmlns:a16="http://schemas.microsoft.com/office/drawing/2014/main" id="{CAB01BFC-F093-4001-A8FD-E9383C4253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160338"/>
            <a:ext cx="4975795" cy="6280812"/>
          </a:xfrm>
          <a:prstGeom prst="rect">
            <a:avLst/>
          </a:prstGeom>
        </p:spPr>
      </p:pic>
      <p:sp>
        <p:nvSpPr>
          <p:cNvPr id="20" name="مستطيل 19">
            <a:extLst>
              <a:ext uri="{FF2B5EF4-FFF2-40B4-BE49-F238E27FC236}">
                <a16:creationId xmlns:a16="http://schemas.microsoft.com/office/drawing/2014/main" id="{D119F411-DAC4-4643-AB25-D50DD57523E7}"/>
              </a:ext>
            </a:extLst>
          </p:cNvPr>
          <p:cNvSpPr/>
          <p:nvPr/>
        </p:nvSpPr>
        <p:spPr>
          <a:xfrm>
            <a:off x="1245657" y="1529350"/>
            <a:ext cx="453361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OM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معلمتكم </a:t>
            </a:r>
          </a:p>
          <a:p>
            <a:pPr algn="ctr"/>
            <a:r>
              <a:rPr lang="ar-OM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فخورة بكم</a:t>
            </a:r>
          </a:p>
          <a:p>
            <a:pPr algn="ctr"/>
            <a:r>
              <a:rPr lang="ar-OM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يا أجيال المستقبل </a:t>
            </a:r>
            <a:endParaRPr lang="ar-SA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51980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27">
            <a:hlinkClick r:id="" action="ppaction://noaction"/>
          </p:cNvPr>
          <p:cNvSpPr/>
          <p:nvPr/>
        </p:nvSpPr>
        <p:spPr>
          <a:xfrm rot="5400000">
            <a:off x="10760389" y="840284"/>
            <a:ext cx="1061751" cy="2071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التهيئة الحافزة</a:t>
            </a:r>
            <a:endParaRPr dirty="0">
              <a:cs typeface="(AH) Manal Black" pitchFamily="2" charset="-78"/>
            </a:endParaRPr>
          </a:p>
        </p:txBody>
      </p:sp>
      <p:sp>
        <p:nvSpPr>
          <p:cNvPr id="919" name="Google Shape;919;p27">
            <a:hlinkClick r:id="" action="ppaction://noaction"/>
          </p:cNvPr>
          <p:cNvSpPr/>
          <p:nvPr/>
        </p:nvSpPr>
        <p:spPr>
          <a:xfrm>
            <a:off x="11071800" y="1660288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0" name="Google Shape;920;p27">
            <a:hlinkClick r:id="" action="ppaction://noaction"/>
          </p:cNvPr>
          <p:cNvSpPr/>
          <p:nvPr/>
        </p:nvSpPr>
        <p:spPr>
          <a:xfrm>
            <a:off x="11071800" y="29600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1" name="Google Shape;921;p27">
            <a:hlinkClick r:id="" action="ppaction://noaction"/>
          </p:cNvPr>
          <p:cNvSpPr/>
          <p:nvPr/>
        </p:nvSpPr>
        <p:spPr>
          <a:xfrm>
            <a:off x="11071800" y="4314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2" name="Google Shape;922;p27">
            <a:hlinkClick r:id="rId3" action="ppaction://hlinksldjump"/>
          </p:cNvPr>
          <p:cNvSpPr/>
          <p:nvPr/>
        </p:nvSpPr>
        <p:spPr>
          <a:xfrm rot="-5400000">
            <a:off x="7027250" y="-216450"/>
            <a:ext cx="185100" cy="5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3" name="Google Shape;923;p27">
            <a:hlinkClick r:id="" action="ppaction://noaction"/>
          </p:cNvPr>
          <p:cNvSpPr/>
          <p:nvPr/>
        </p:nvSpPr>
        <p:spPr>
          <a:xfrm rot="-5400000">
            <a:off x="11240049" y="6020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4" name="Google Shape;924;p27">
            <a:hlinkClick r:id="" action="ppaction://noaction"/>
          </p:cNvPr>
          <p:cNvSpPr/>
          <p:nvPr/>
        </p:nvSpPr>
        <p:spPr>
          <a:xfrm rot="-5400000">
            <a:off x="887935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5" name="Google Shape;925;p27">
            <a:hlinkClick r:id="rId4" action="ppaction://hlinksldjump"/>
          </p:cNvPr>
          <p:cNvSpPr/>
          <p:nvPr/>
        </p:nvSpPr>
        <p:spPr>
          <a:xfrm rot="-5400000">
            <a:off x="952760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27">
            <a:hlinkClick r:id="rId5" action="ppaction://hlinksldjump"/>
          </p:cNvPr>
          <p:cNvSpPr/>
          <p:nvPr/>
        </p:nvSpPr>
        <p:spPr>
          <a:xfrm rot="-5400000">
            <a:off x="10309925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295;p13">
            <a:extLst>
              <a:ext uri="{FF2B5EF4-FFF2-40B4-BE49-F238E27FC236}">
                <a16:creationId xmlns:a16="http://schemas.microsoft.com/office/drawing/2014/main" id="{C08C0AEA-6611-42EC-BF4C-4CA02A7B3997}"/>
              </a:ext>
            </a:extLst>
          </p:cNvPr>
          <p:cNvSpPr txBox="1">
            <a:spLocks/>
          </p:cNvSpPr>
          <p:nvPr/>
        </p:nvSpPr>
        <p:spPr>
          <a:xfrm>
            <a:off x="1262550" y="4095951"/>
            <a:ext cx="3943674" cy="1061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7995" tIns="127995" rIns="127995" bIns="12799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Dekko"/>
              <a:buChar char="●"/>
              <a:defRPr sz="2000" b="0" i="0" u="none" strike="noStrike" cap="none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1pPr>
            <a:lvl2pPr marL="914400" marR="0" lvl="1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Dekko"/>
              <a:buChar char="○"/>
              <a:defRPr sz="2000" b="0" i="0" u="none" strike="noStrike" cap="none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2pPr>
            <a:lvl3pPr marL="1371600" marR="0" lvl="2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Dekko"/>
              <a:buChar char="■"/>
              <a:defRPr sz="2000" b="0" i="0" u="none" strike="noStrike" cap="none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3pPr>
            <a:lvl4pPr marL="1828800" marR="0" lvl="3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Dekko"/>
              <a:buChar char="●"/>
              <a:defRPr sz="2000" b="0" i="0" u="none" strike="noStrike" cap="none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4pPr>
            <a:lvl5pPr marL="2286000" marR="0" lvl="4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Dekko"/>
              <a:buChar char="○"/>
              <a:defRPr sz="2000" b="0" i="0" u="none" strike="noStrike" cap="none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5pPr>
            <a:lvl6pPr marL="2743200" marR="0" lvl="5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Dekko"/>
              <a:buChar char="■"/>
              <a:defRPr sz="2000" b="0" i="0" u="none" strike="noStrike" cap="none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6pPr>
            <a:lvl7pPr marL="3200400" marR="0" lvl="6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Dekko"/>
              <a:buChar char="●"/>
              <a:defRPr sz="2000" b="0" i="0" u="none" strike="noStrike" cap="none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7pPr>
            <a:lvl8pPr marL="3657600" marR="0" lvl="7" indent="-355600" algn="l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Dekko"/>
              <a:buChar char="○"/>
              <a:defRPr sz="2000" b="0" i="0" u="none" strike="noStrike" cap="none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8pPr>
            <a:lvl9pPr marL="4114800" marR="0" lvl="8" indent="-355600" algn="l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2000"/>
              <a:buFont typeface="Dekko"/>
              <a:buChar char="■"/>
              <a:defRPr sz="2000" b="0" i="0" u="none" strike="noStrike" cap="none">
                <a:solidFill>
                  <a:schemeClr val="dk2"/>
                </a:solidFill>
                <a:latin typeface="Dekko"/>
                <a:ea typeface="Dekko"/>
                <a:cs typeface="Dekko"/>
                <a:sym typeface="Dekko"/>
              </a:defRPr>
            </a:lvl9pPr>
          </a:lstStyle>
          <a:p>
            <a:pPr marL="0" indent="0" algn="ctr" rtl="1">
              <a:lnSpc>
                <a:spcPct val="200000"/>
              </a:lnSpc>
              <a:spcAft>
                <a:spcPts val="2205"/>
              </a:spcAft>
            </a:pPr>
            <a:r>
              <a:rPr lang="ar-BH" sz="3600" dirty="0">
                <a:solidFill>
                  <a:schemeClr val="bg1"/>
                </a:solidFill>
                <a:latin typeface="Amatic SC" charset="0"/>
                <a:cs typeface="Amatic SC" charset="0"/>
              </a:rPr>
              <a:t>أتَمنى لَكُم حِصَّةً مُفيدَةً.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418004FD-3A26-4B00-A8B9-F66F1CAFA39F}"/>
              </a:ext>
            </a:extLst>
          </p:cNvPr>
          <p:cNvSpPr txBox="1">
            <a:spLocks/>
          </p:cNvSpPr>
          <p:nvPr/>
        </p:nvSpPr>
        <p:spPr>
          <a:xfrm>
            <a:off x="5923978" y="954383"/>
            <a:ext cx="4105778" cy="954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ekko"/>
              <a:buNone/>
              <a:defRPr sz="3700" b="0" i="0" u="none" strike="noStrike" cap="none">
                <a:solidFill>
                  <a:schemeClr val="dk1"/>
                </a:solidFill>
                <a:latin typeface="Dekko"/>
                <a:ea typeface="Dekko"/>
                <a:cs typeface="Dekko"/>
                <a:sym typeface="Dekko"/>
              </a:defRPr>
            </a:lvl1pPr>
            <a:lvl2pPr marL="914400" marR="0" lvl="1" indent="-3492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ekko"/>
              <a:buNone/>
              <a:defRPr sz="3700" b="0" i="0" u="none" strike="noStrike" cap="none">
                <a:solidFill>
                  <a:schemeClr val="dk1"/>
                </a:solidFill>
                <a:latin typeface="Dekko"/>
                <a:ea typeface="Dekko"/>
                <a:cs typeface="Dekko"/>
                <a:sym typeface="Dekko"/>
              </a:defRPr>
            </a:lvl2pPr>
            <a:lvl3pPr marL="1371600" marR="0" lvl="2" indent="-3492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ekko"/>
              <a:buNone/>
              <a:defRPr sz="3700" b="0" i="0" u="none" strike="noStrike" cap="none">
                <a:solidFill>
                  <a:schemeClr val="dk1"/>
                </a:solidFill>
                <a:latin typeface="Dekko"/>
                <a:ea typeface="Dekko"/>
                <a:cs typeface="Dekko"/>
                <a:sym typeface="Dekko"/>
              </a:defRPr>
            </a:lvl3pPr>
            <a:lvl4pPr marL="1828800" marR="0" lvl="3" indent="-3492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ekko"/>
              <a:buNone/>
              <a:defRPr sz="3700" b="0" i="0" u="none" strike="noStrike" cap="none">
                <a:solidFill>
                  <a:schemeClr val="dk1"/>
                </a:solidFill>
                <a:latin typeface="Dekko"/>
                <a:ea typeface="Dekko"/>
                <a:cs typeface="Dekko"/>
                <a:sym typeface="Dekko"/>
              </a:defRPr>
            </a:lvl4pPr>
            <a:lvl5pPr marL="2286000" marR="0" lvl="4" indent="-3492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ekko"/>
              <a:buNone/>
              <a:defRPr sz="3700" b="0" i="0" u="none" strike="noStrike" cap="none">
                <a:solidFill>
                  <a:schemeClr val="dk1"/>
                </a:solidFill>
                <a:latin typeface="Dekko"/>
                <a:ea typeface="Dekko"/>
                <a:cs typeface="Dekko"/>
                <a:sym typeface="Dekko"/>
              </a:defRPr>
            </a:lvl5pPr>
            <a:lvl6pPr marL="2743200" marR="0" lvl="5" indent="-3492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ekko"/>
              <a:buNone/>
              <a:defRPr sz="3700" b="0" i="0" u="none" strike="noStrike" cap="none">
                <a:solidFill>
                  <a:schemeClr val="dk1"/>
                </a:solidFill>
                <a:latin typeface="Dekko"/>
                <a:ea typeface="Dekko"/>
                <a:cs typeface="Dekko"/>
                <a:sym typeface="Dekko"/>
              </a:defRPr>
            </a:lvl6pPr>
            <a:lvl7pPr marL="3200400" marR="0" lvl="6" indent="-3492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ekko"/>
              <a:buNone/>
              <a:defRPr sz="3700" b="0" i="0" u="none" strike="noStrike" cap="none">
                <a:solidFill>
                  <a:schemeClr val="dk1"/>
                </a:solidFill>
                <a:latin typeface="Dekko"/>
                <a:ea typeface="Dekko"/>
                <a:cs typeface="Dekko"/>
                <a:sym typeface="Dekko"/>
              </a:defRPr>
            </a:lvl7pPr>
            <a:lvl8pPr marL="3657600" marR="0" lvl="7" indent="-3492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ekko"/>
              <a:buNone/>
              <a:defRPr sz="3700" b="0" i="0" u="none" strike="noStrike" cap="none">
                <a:solidFill>
                  <a:schemeClr val="dk1"/>
                </a:solidFill>
                <a:latin typeface="Dekko"/>
                <a:ea typeface="Dekko"/>
                <a:cs typeface="Dekko"/>
                <a:sym typeface="Dekko"/>
              </a:defRPr>
            </a:lvl8pPr>
            <a:lvl9pPr marL="4114800" marR="0" lvl="8" indent="-3492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Dekko"/>
              <a:buNone/>
              <a:defRPr sz="3700" b="0" i="0" u="none" strike="noStrike" cap="none">
                <a:solidFill>
                  <a:schemeClr val="dk1"/>
                </a:solidFill>
                <a:latin typeface="Dekko"/>
                <a:ea typeface="Dekko"/>
                <a:cs typeface="Dekko"/>
                <a:sym typeface="Dekko"/>
              </a:defRPr>
            </a:lvl9pPr>
          </a:lstStyle>
          <a:p>
            <a:pPr algn="r" rtl="1"/>
            <a:r>
              <a:rPr lang="ar-BH" sz="4400" dirty="0">
                <a:solidFill>
                  <a:srgbClr val="FF0000"/>
                </a:solidFill>
                <a:latin typeface="Amatic SC"/>
                <a:cs typeface="(AH) Manal Black" pitchFamily="2" charset="-78"/>
                <a:sym typeface="Amatic SC"/>
              </a:rPr>
              <a:t>ا</a:t>
            </a:r>
            <a:r>
              <a:rPr lang="ar-BH" sz="4400" dirty="0">
                <a:solidFill>
                  <a:srgbClr val="000000"/>
                </a:solidFill>
                <a:latin typeface="Amatic SC"/>
                <a:cs typeface="(AH) Manal Black" pitchFamily="2" charset="-78"/>
                <a:sym typeface="Amatic SC"/>
              </a:rPr>
              <a:t>لْيَوْم و</a:t>
            </a:r>
            <a:r>
              <a:rPr lang="ar-BH" sz="4400" dirty="0">
                <a:solidFill>
                  <a:srgbClr val="FF0000"/>
                </a:solidFill>
                <a:latin typeface="Amatic SC"/>
                <a:cs typeface="(AH) Manal Black" pitchFamily="2" charset="-78"/>
                <a:sym typeface="Amatic SC"/>
              </a:rPr>
              <a:t>ا</a:t>
            </a:r>
            <a:r>
              <a:rPr lang="ar-BH" sz="4400" dirty="0">
                <a:solidFill>
                  <a:srgbClr val="000000"/>
                </a:solidFill>
                <a:latin typeface="Amatic SC"/>
                <a:cs typeface="(AH) Manal Black" pitchFamily="2" charset="-78"/>
                <a:sym typeface="Amatic SC"/>
              </a:rPr>
              <a:t>لتَّاريخ: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C0BCFE1-CBC3-4EB9-AF0F-5C6331E6DB2C}"/>
              </a:ext>
            </a:extLst>
          </p:cNvPr>
          <p:cNvSpPr/>
          <p:nvPr/>
        </p:nvSpPr>
        <p:spPr>
          <a:xfrm>
            <a:off x="7467236" y="1978320"/>
            <a:ext cx="2719014" cy="901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 rtl="1">
              <a:lnSpc>
                <a:spcPct val="150000"/>
              </a:lnSpc>
            </a:pPr>
            <a:r>
              <a:rPr lang="ar-BH" sz="4000" dirty="0">
                <a:cs typeface="(AH) Manal Black" pitchFamily="2" charset="-78"/>
              </a:rPr>
              <a:t>اليوم/</a:t>
            </a:r>
            <a:r>
              <a:rPr lang="ar-OM" sz="4000" dirty="0">
                <a:cs typeface="(AH) Manal Black" pitchFamily="2" charset="-78"/>
              </a:rPr>
              <a:t>  </a:t>
            </a:r>
            <a:r>
              <a:rPr lang="ar-BH" sz="4000" dirty="0">
                <a:cs typeface="(AH) Manal Black" pitchFamily="2" charset="-78"/>
              </a:rPr>
              <a:t> </a:t>
            </a:r>
            <a:r>
              <a:rPr lang="ar-OM" sz="4000" dirty="0">
                <a:cs typeface="(AH) Manal Black" pitchFamily="2" charset="-78"/>
              </a:rPr>
              <a:t>الخميس</a:t>
            </a:r>
            <a:endParaRPr lang="ar-BH" sz="4000" dirty="0">
              <a:cs typeface="(AH) Manal Black" pitchFamily="2" charset="-78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157981F-B902-4F8E-85B4-D1AEAAB224D5}"/>
              </a:ext>
            </a:extLst>
          </p:cNvPr>
          <p:cNvSpPr/>
          <p:nvPr/>
        </p:nvSpPr>
        <p:spPr>
          <a:xfrm>
            <a:off x="7720508" y="1957649"/>
            <a:ext cx="1146373" cy="1143424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sysDash"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01FB48-87C9-4D94-A8B4-1B13A0146575}"/>
              </a:ext>
            </a:extLst>
          </p:cNvPr>
          <p:cNvSpPr/>
          <p:nvPr/>
        </p:nvSpPr>
        <p:spPr>
          <a:xfrm>
            <a:off x="7005551" y="3170128"/>
            <a:ext cx="3467617" cy="901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 rtl="1">
              <a:lnSpc>
                <a:spcPct val="150000"/>
              </a:lnSpc>
            </a:pPr>
            <a:r>
              <a:rPr lang="ar-OM" sz="4000" dirty="0">
                <a:cs typeface="(AH) Manal Black" pitchFamily="2" charset="-78"/>
              </a:rPr>
              <a:t>25</a:t>
            </a:r>
            <a:r>
              <a:rPr lang="ar-BH" sz="4000" dirty="0">
                <a:cs typeface="(AH) Manal Black" pitchFamily="2" charset="-78"/>
              </a:rPr>
              <a:t>/ </a:t>
            </a:r>
            <a:r>
              <a:rPr lang="ar-OM" sz="4000" dirty="0">
                <a:cs typeface="(AH) Manal Black" pitchFamily="2" charset="-78"/>
              </a:rPr>
              <a:t>مـارس </a:t>
            </a:r>
            <a:r>
              <a:rPr lang="ar-BH" sz="4000" dirty="0">
                <a:cs typeface="(AH) Manal Black" pitchFamily="2" charset="-78"/>
              </a:rPr>
              <a:t>/202</a:t>
            </a:r>
            <a:r>
              <a:rPr lang="ar-OM" sz="4000" dirty="0">
                <a:cs typeface="(AH) Manal Black" pitchFamily="2" charset="-78"/>
              </a:rPr>
              <a:t>1</a:t>
            </a:r>
            <a:endParaRPr lang="ar-BH" sz="4000" dirty="0">
              <a:cs typeface="(AH) Manal Black" pitchFamily="2" charset="-78"/>
            </a:endParaRPr>
          </a:p>
        </p:txBody>
      </p:sp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42FDBF4D-E705-43E7-93CE-57208702CC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027" y="2198768"/>
            <a:ext cx="1645920" cy="1710893"/>
          </a:xfrm>
          <a:prstGeom prst="rect">
            <a:avLst/>
          </a:prstGeom>
        </p:spPr>
      </p:pic>
      <p:sp>
        <p:nvSpPr>
          <p:cNvPr id="23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0F6FC6BE-CA48-47C2-8B8D-D12B3157D471}"/>
              </a:ext>
            </a:extLst>
          </p:cNvPr>
          <p:cNvSpPr/>
          <p:nvPr/>
        </p:nvSpPr>
        <p:spPr>
          <a:xfrm rot="5400000">
            <a:off x="10781532" y="2138178"/>
            <a:ext cx="1017635" cy="2549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عرض الدرس</a:t>
            </a:r>
            <a:endParaRPr dirty="0">
              <a:cs typeface="(AH) Manal Black" pitchFamily="2" charset="-78"/>
            </a:endParaRPr>
          </a:p>
        </p:txBody>
      </p:sp>
      <p:sp>
        <p:nvSpPr>
          <p:cNvPr id="24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AE4F00FD-1130-47E4-B628-6FFF6E397427}"/>
              </a:ext>
            </a:extLst>
          </p:cNvPr>
          <p:cNvSpPr/>
          <p:nvPr/>
        </p:nvSpPr>
        <p:spPr>
          <a:xfrm rot="5400000">
            <a:off x="10759473" y="3465327"/>
            <a:ext cx="1061751" cy="2071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الأنشطة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5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B1D10ACC-CBC2-4B28-A9D0-DCDAD9435185}"/>
              </a:ext>
            </a:extLst>
          </p:cNvPr>
          <p:cNvSpPr/>
          <p:nvPr/>
        </p:nvSpPr>
        <p:spPr>
          <a:xfrm rot="5400000">
            <a:off x="10759472" y="4766979"/>
            <a:ext cx="1061751" cy="2071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التغذية الراجعة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19E9124-8A9E-413F-AC84-E6CDA9837A61}"/>
              </a:ext>
            </a:extLst>
          </p:cNvPr>
          <p:cNvSpPr/>
          <p:nvPr/>
        </p:nvSpPr>
        <p:spPr>
          <a:xfrm>
            <a:off x="0" y="0"/>
            <a:ext cx="292608" cy="142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مستطيل 1"/>
          <p:cNvSpPr/>
          <p:nvPr/>
        </p:nvSpPr>
        <p:spPr>
          <a:xfrm>
            <a:off x="1539052" y="4966044"/>
            <a:ext cx="3390672" cy="10284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 rtl="1">
              <a:lnSpc>
                <a:spcPct val="200000"/>
              </a:lnSpc>
              <a:spcAft>
                <a:spcPts val="2205"/>
              </a:spcAft>
            </a:pPr>
            <a:r>
              <a:rPr lang="ar-OM" sz="3600" dirty="0">
                <a:solidFill>
                  <a:srgbClr val="FFFF00"/>
                </a:solidFill>
                <a:latin typeface="Amatic SC" charset="0"/>
                <a:cs typeface="Amatic SC" charset="0"/>
              </a:rPr>
              <a:t>معلمتكم زينب العلوية </a:t>
            </a:r>
            <a:endParaRPr lang="ar-BH" sz="3600" dirty="0">
              <a:solidFill>
                <a:srgbClr val="FFFF00"/>
              </a:solidFill>
              <a:latin typeface="Amatic SC" charset="0"/>
              <a:cs typeface="Amatic SC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5" name="Google Shape;935;p28">
            <a:hlinkClick r:id="" action="ppaction://noaction"/>
          </p:cNvPr>
          <p:cNvSpPr/>
          <p:nvPr/>
        </p:nvSpPr>
        <p:spPr>
          <a:xfrm rot="-5400000">
            <a:off x="8097025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6" name="Google Shape;936;p28">
            <a:hlinkClick r:id="" action="ppaction://noaction"/>
          </p:cNvPr>
          <p:cNvSpPr/>
          <p:nvPr/>
        </p:nvSpPr>
        <p:spPr>
          <a:xfrm rot="-5400000">
            <a:off x="887935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7" name="Google Shape;937;p28">
            <a:hlinkClick r:id="rId3" action="ppaction://hlinksldjump"/>
          </p:cNvPr>
          <p:cNvSpPr/>
          <p:nvPr/>
        </p:nvSpPr>
        <p:spPr>
          <a:xfrm rot="-5400000">
            <a:off x="952760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8" name="Google Shape;938;p28">
            <a:hlinkClick r:id="rId4" action="ppaction://hlinksldjump"/>
          </p:cNvPr>
          <p:cNvSpPr/>
          <p:nvPr/>
        </p:nvSpPr>
        <p:spPr>
          <a:xfrm rot="-5400000">
            <a:off x="10309925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9" name="Google Shape;939;p28">
            <a:hlinkClick r:id="" action="ppaction://noaction"/>
          </p:cNvPr>
          <p:cNvSpPr/>
          <p:nvPr/>
        </p:nvSpPr>
        <p:spPr>
          <a:xfrm>
            <a:off x="11071800" y="360525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0" name="Google Shape;940;p28">
            <a:hlinkClick r:id="" action="ppaction://noaction"/>
          </p:cNvPr>
          <p:cNvSpPr/>
          <p:nvPr/>
        </p:nvSpPr>
        <p:spPr>
          <a:xfrm>
            <a:off x="11071800" y="29600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1" name="Google Shape;941;p28">
            <a:hlinkClick r:id="" action="ppaction://noaction"/>
          </p:cNvPr>
          <p:cNvSpPr/>
          <p:nvPr/>
        </p:nvSpPr>
        <p:spPr>
          <a:xfrm>
            <a:off x="11071800" y="4314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4" name="Google Shape;944;p28">
            <a:hlinkClick r:id="" action="ppaction://noaction"/>
          </p:cNvPr>
          <p:cNvSpPr/>
          <p:nvPr/>
        </p:nvSpPr>
        <p:spPr>
          <a:xfrm>
            <a:off x="11071800" y="1660288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92511A0-3150-44C4-BD7D-E43A4A46E6B9}"/>
              </a:ext>
            </a:extLst>
          </p:cNvPr>
          <p:cNvSpPr txBox="1"/>
          <p:nvPr/>
        </p:nvSpPr>
        <p:spPr>
          <a:xfrm>
            <a:off x="7506007" y="263034"/>
            <a:ext cx="40028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BH" sz="4400" dirty="0">
                <a:solidFill>
                  <a:srgbClr val="C00000"/>
                </a:solidFill>
                <a:cs typeface="(AH) Manal Black" pitchFamily="2" charset="-78"/>
              </a:rPr>
              <a:t>*قَوانين الْحِصَّة </a:t>
            </a:r>
            <a:endParaRPr lang="en-US" sz="4400" dirty="0">
              <a:solidFill>
                <a:srgbClr val="C00000"/>
              </a:solidFill>
              <a:cs typeface="(AH) Manal Black" pitchFamily="2" charset="-78"/>
            </a:endParaRPr>
          </a:p>
        </p:txBody>
      </p:sp>
      <p:pic>
        <p:nvPicPr>
          <p:cNvPr id="39" name="Picture 38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A0314288-EFF7-4A53-9BDA-CBE203CF3A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750" b="94500" l="5250" r="96500">
                        <a14:foregroundMark x1="36500" y1="67250" x2="24750" y2="76500"/>
                        <a14:foregroundMark x1="24750" y1="76500" x2="11250" y2="73250"/>
                        <a14:foregroundMark x1="11250" y1="73250" x2="10250" y2="46750"/>
                        <a14:foregroundMark x1="10250" y1="46750" x2="11750" y2="40750"/>
                        <a14:foregroundMark x1="8500" y1="60750" x2="7750" y2="32250"/>
                        <a14:foregroundMark x1="7750" y1="32250" x2="14750" y2="20500"/>
                        <a14:foregroundMark x1="14750" y1="20500" x2="35000" y2="9000"/>
                        <a14:foregroundMark x1="9250" y1="61500" x2="5250" y2="48500"/>
                        <a14:foregroundMark x1="5250" y1="48500" x2="5250" y2="41500"/>
                        <a14:foregroundMark x1="26750" y1="38750" x2="50750" y2="36750"/>
                        <a14:foregroundMark x1="55250" y1="25750" x2="35000" y2="24500"/>
                        <a14:foregroundMark x1="52000" y1="19250" x2="52000" y2="27250"/>
                        <a14:foregroundMark x1="40250" y1="27750" x2="40250" y2="19250"/>
                        <a14:foregroundMark x1="42750" y1="17500" x2="34500" y2="28500"/>
                        <a14:foregroundMark x1="34500" y1="28500" x2="34500" y2="29000"/>
                        <a14:foregroundMark x1="32500" y1="30500" x2="40250" y2="19500"/>
                        <a14:foregroundMark x1="40250" y1="19500" x2="40250" y2="19250"/>
                        <a14:foregroundMark x1="35750" y1="7750" x2="49250" y2="7750"/>
                        <a14:foregroundMark x1="49250" y1="7750" x2="74750" y2="18000"/>
                        <a14:foregroundMark x1="74750" y1="18000" x2="78000" y2="20750"/>
                        <a14:foregroundMark x1="81750" y1="21250" x2="71250" y2="12000"/>
                        <a14:foregroundMark x1="71250" y1="12000" x2="56250" y2="6500"/>
                        <a14:foregroundMark x1="56250" y1="6500" x2="44750" y2="5750"/>
                        <a14:foregroundMark x1="48750" y1="5750" x2="84500" y2="29250"/>
                        <a14:foregroundMark x1="84500" y1="29250" x2="85000" y2="29750"/>
                        <a14:foregroundMark x1="85000" y1="22500" x2="92750" y2="46500"/>
                        <a14:foregroundMark x1="92750" y1="46500" x2="93250" y2="61500"/>
                        <a14:foregroundMark x1="93250" y1="61500" x2="86750" y2="73750"/>
                        <a14:foregroundMark x1="86750" y1="73750" x2="65500" y2="89000"/>
                        <a14:foregroundMark x1="65500" y1="89000" x2="38000" y2="89250"/>
                        <a14:foregroundMark x1="38000" y1="89250" x2="14500" y2="74500"/>
                        <a14:foregroundMark x1="14500" y1="74500" x2="14250" y2="74500"/>
                        <a14:foregroundMark x1="39500" y1="92750" x2="55750" y2="94500"/>
                        <a14:foregroundMark x1="20750" y1="38250" x2="37000" y2="17000"/>
                        <a14:foregroundMark x1="37000" y1="17000" x2="40250" y2="15500"/>
                        <a14:foregroundMark x1="95250" y1="59750" x2="96500" y2="4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583" y="1330025"/>
            <a:ext cx="1463040" cy="1480296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09AB068F-74F8-4F2F-94A6-EFAC00D72733}"/>
              </a:ext>
            </a:extLst>
          </p:cNvPr>
          <p:cNvSpPr txBox="1"/>
          <p:nvPr/>
        </p:nvSpPr>
        <p:spPr>
          <a:xfrm>
            <a:off x="6101310" y="2218673"/>
            <a:ext cx="3836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BH" sz="2800" dirty="0">
                <a:cs typeface="(AH) Manal Black" pitchFamily="2" charset="-78"/>
              </a:rPr>
              <a:t>أَبْتَعِد عَنْ ضّجيج مَنْ حَوْلي</a:t>
            </a:r>
            <a:endParaRPr lang="en-US" sz="2400" dirty="0">
              <a:cs typeface="(AH) Manal Black" pitchFamily="2" charset="-78"/>
            </a:endParaRPr>
          </a:p>
        </p:txBody>
      </p:sp>
      <p:pic>
        <p:nvPicPr>
          <p:cNvPr id="41" name="Picture 40" descr="A picture containing drawing&#10;&#10;Description automatically generated">
            <a:extLst>
              <a:ext uri="{FF2B5EF4-FFF2-40B4-BE49-F238E27FC236}">
                <a16:creationId xmlns:a16="http://schemas.microsoft.com/office/drawing/2014/main" id="{73B9BC89-ED14-48EA-9EBD-4D65626BE4E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299" b="93103" l="9752" r="89894">
                        <a14:foregroundMark x1="28191" y1="34253" x2="33688" y2="30000"/>
                        <a14:foregroundMark x1="33688" y1="30000" x2="37766" y2="30920"/>
                        <a14:foregroundMark x1="52305" y1="35057" x2="59574" y2="31264"/>
                        <a14:foregroundMark x1="59574" y1="31264" x2="66312" y2="33563"/>
                        <a14:foregroundMark x1="66312" y1="33563" x2="66312" y2="33678"/>
                        <a14:foregroundMark x1="63830" y1="31609" x2="54787" y2="30805"/>
                        <a14:foregroundMark x1="54787" y1="30805" x2="52837" y2="33218"/>
                        <a14:foregroundMark x1="22163" y1="10000" x2="30142" y2="8851"/>
                        <a14:foregroundMark x1="30142" y1="8851" x2="36525" y2="5402"/>
                        <a14:foregroundMark x1="36525" y1="5402" x2="44504" y2="3218"/>
                        <a14:foregroundMark x1="44504" y1="3218" x2="53546" y2="4023"/>
                        <a14:foregroundMark x1="53546" y1="4023" x2="60816" y2="8851"/>
                        <a14:foregroundMark x1="60816" y1="8851" x2="63475" y2="13103"/>
                        <a14:foregroundMark x1="65071" y1="6897" x2="58156" y2="4368"/>
                        <a14:foregroundMark x1="58156" y1="4368" x2="47163" y2="2874"/>
                        <a14:foregroundMark x1="58333" y1="28046" x2="59929" y2="33448"/>
                        <a14:foregroundMark x1="59929" y1="33448" x2="59929" y2="33448"/>
                        <a14:foregroundMark x1="30142" y1="38046" x2="29078" y2="30460"/>
                        <a14:foregroundMark x1="29078" y1="30460" x2="31028" y2="25747"/>
                        <a14:foregroundMark x1="41667" y1="55287" x2="55496" y2="91379"/>
                        <a14:foregroundMark x1="32447" y1="82644" x2="29787" y2="69885"/>
                        <a14:foregroundMark x1="29787" y1="69885" x2="35638" y2="61494"/>
                        <a14:foregroundMark x1="31028" y1="78966" x2="23936" y2="76322"/>
                        <a14:foregroundMark x1="23936" y1="76322" x2="29787" y2="60115"/>
                        <a14:foregroundMark x1="29787" y1="60115" x2="37057" y2="56897"/>
                        <a14:foregroundMark x1="37057" y1="56897" x2="43972" y2="55632"/>
                        <a14:foregroundMark x1="29433" y1="73103" x2="25709" y2="82644"/>
                        <a14:foregroundMark x1="48050" y1="91149" x2="56915" y2="90920"/>
                        <a14:foregroundMark x1="56915" y1="90920" x2="74291" y2="92874"/>
                        <a14:foregroundMark x1="74291" y1="92874" x2="80142" y2="89310"/>
                        <a14:foregroundMark x1="80142" y1="89310" x2="72163" y2="75172"/>
                        <a14:foregroundMark x1="73759" y1="76207" x2="71809" y2="87816"/>
                        <a14:foregroundMark x1="69858" y1="93218" x2="62766" y2="67931"/>
                        <a14:foregroundMark x1="62766" y1="67931" x2="62766" y2="67126"/>
                        <a14:foregroundMark x1="61879" y1="68966" x2="64362" y2="83908"/>
                        <a14:foregroundMark x1="63830" y1="88506" x2="55674" y2="81379"/>
                        <a14:foregroundMark x1="55674" y1="81379" x2="56383" y2="75747"/>
                        <a14:foregroundMark x1="56383" y1="75747" x2="62234" y2="65747"/>
                        <a14:foregroundMark x1="62234" y1="65747" x2="67021" y2="62299"/>
                        <a14:foregroundMark x1="88830" y1="70000" x2="82092" y2="59425"/>
                        <a14:foregroundMark x1="82092" y1="59425" x2="75000" y2="56782"/>
                        <a14:foregroundMark x1="75000" y1="56782" x2="62234" y2="56667"/>
                        <a14:foregroundMark x1="59929" y1="55287" x2="68262" y2="54253"/>
                        <a14:foregroundMark x1="68262" y1="54253" x2="76064" y2="55402"/>
                        <a14:foregroundMark x1="76064" y1="55402" x2="81383" y2="59425"/>
                        <a14:foregroundMark x1="82624" y1="58161" x2="79787" y2="63678"/>
                        <a14:foregroundMark x1="79787" y1="63678" x2="79787" y2="66897"/>
                        <a14:foregroundMark x1="74291" y1="71034" x2="67376" y2="75402"/>
                        <a14:foregroundMark x1="67376" y1="75402" x2="58688" y2="68506"/>
                        <a14:foregroundMark x1="58688" y1="68506" x2="52837" y2="55632"/>
                        <a14:foregroundMark x1="52305" y1="60000" x2="57624" y2="74598"/>
                        <a14:foregroundMark x1="57624" y1="74598" x2="57624" y2="74598"/>
                        <a14:foregroundMark x1="53901" y1="82414" x2="44858" y2="58391"/>
                        <a14:foregroundMark x1="46099" y1="92414" x2="40248" y2="72069"/>
                        <a14:foregroundMark x1="40248" y1="72069" x2="41667" y2="63793"/>
                        <a14:foregroundMark x1="41312" y1="64368" x2="38830" y2="67701"/>
                        <a14:foregroundMark x1="38830" y1="68736" x2="42730" y2="81379"/>
                        <a14:foregroundMark x1="42730" y1="81379" x2="47163" y2="86667"/>
                        <a14:foregroundMark x1="47163" y1="86667" x2="47163" y2="87011"/>
                        <a14:foregroundMark x1="49291" y1="89310" x2="58688" y2="89885"/>
                        <a14:foregroundMark x1="58688" y1="89885" x2="64716" y2="89310"/>
                        <a14:foregroundMark x1="64362" y1="89080" x2="38121" y2="86207"/>
                        <a14:foregroundMark x1="37234" y1="84138" x2="53723" y2="81494"/>
                        <a14:foregroundMark x1="53723" y1="81494" x2="60284" y2="81379"/>
                        <a14:foregroundMark x1="57624" y1="80805" x2="34929" y2="78506"/>
                        <a14:foregroundMark x1="34929" y1="78506" x2="43617" y2="82644"/>
                        <a14:foregroundMark x1="13830" y1="13103" x2="21986" y2="10345"/>
                        <a14:foregroundMark x1="21986" y1="10345" x2="22518" y2="10345"/>
                        <a14:foregroundMark x1="24645" y1="8506" x2="31738" y2="4943"/>
                        <a14:foregroundMark x1="31738" y1="4943" x2="42021" y2="22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594"/>
          <a:stretch/>
        </p:blipFill>
        <p:spPr>
          <a:xfrm>
            <a:off x="9480335" y="2973528"/>
            <a:ext cx="1554480" cy="168294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B19B590C-8A87-4676-8E82-56409335B97B}"/>
              </a:ext>
            </a:extLst>
          </p:cNvPr>
          <p:cNvSpPr txBox="1"/>
          <p:nvPr/>
        </p:nvSpPr>
        <p:spPr>
          <a:xfrm>
            <a:off x="6843333" y="3723874"/>
            <a:ext cx="2618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3200" dirty="0">
                <a:cs typeface="(AH) Manal Black" pitchFamily="2" charset="-78"/>
              </a:rPr>
              <a:t>أِلتِزِم الصَّمْت</a:t>
            </a:r>
            <a:endParaRPr lang="en-US" sz="3200" dirty="0">
              <a:cs typeface="(AH) Manal Black" pitchFamily="2" charset="-78"/>
            </a:endParaRPr>
          </a:p>
        </p:txBody>
      </p:sp>
      <p:pic>
        <p:nvPicPr>
          <p:cNvPr id="43" name="Picture 42" descr="A close up of a logo&#10;&#10;Description automatically generated">
            <a:extLst>
              <a:ext uri="{FF2B5EF4-FFF2-40B4-BE49-F238E27FC236}">
                <a16:creationId xmlns:a16="http://schemas.microsoft.com/office/drawing/2014/main" id="{41124F5D-9996-4D4B-9636-F7C3E92ABE4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7044" b="89954" l="9752" r="93440">
                        <a14:foregroundMark x1="93262" y1="58661" x2="90426" y2="56467"/>
                        <a14:foregroundMark x1="93617" y1="35219" x2="93617" y2="28406"/>
                        <a14:foregroundMark x1="71099" y1="21132" x2="69858" y2="7044"/>
                        <a14:foregroundMark x1="79965" y1="60162" x2="79965" y2="60162"/>
                        <a14:foregroundMark x1="72163" y1="75404" x2="68440" y2="53233"/>
                        <a14:foregroundMark x1="70213" y1="85335" x2="73050" y2="79792"/>
                        <a14:foregroundMark x1="73050" y1="79792" x2="73050" y2="795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589" b="25507"/>
          <a:stretch/>
        </p:blipFill>
        <p:spPr>
          <a:xfrm>
            <a:off x="3704491" y="139236"/>
            <a:ext cx="1284513" cy="1786479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23D0E922-E4E4-456C-84C0-DB484E04D160}"/>
              </a:ext>
            </a:extLst>
          </p:cNvPr>
          <p:cNvSpPr txBox="1"/>
          <p:nvPr/>
        </p:nvSpPr>
        <p:spPr>
          <a:xfrm>
            <a:off x="1460745" y="1513084"/>
            <a:ext cx="26185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BH" sz="3200" dirty="0">
                <a:cs typeface="(AH) Manal Black" pitchFamily="2" charset="-78"/>
              </a:rPr>
              <a:t>أِسْتأْذِن قَبْلِ التَّحّدًّث</a:t>
            </a:r>
            <a:endParaRPr lang="en-US" sz="3200" dirty="0">
              <a:cs typeface="(AH) Manal Black" pitchFamily="2" charset="-78"/>
            </a:endParaRPr>
          </a:p>
        </p:txBody>
      </p:sp>
      <p:pic>
        <p:nvPicPr>
          <p:cNvPr id="45" name="Picture 44" descr="A close up of a logo&#10;&#10;Description automatically generated">
            <a:extLst>
              <a:ext uri="{FF2B5EF4-FFF2-40B4-BE49-F238E27FC236}">
                <a16:creationId xmlns:a16="http://schemas.microsoft.com/office/drawing/2014/main" id="{6B8845C6-73CC-4C49-B6D2-95BCF5C8A881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2620" b="78435" l="9947" r="99645">
                        <a14:foregroundMark x1="19538" y1="74121" x2="18117" y2="53195"/>
                        <a14:foregroundMark x1="18117" y1="53195" x2="15275" y2="45208"/>
                        <a14:foregroundMark x1="15275" y1="45208" x2="13499" y2="31949"/>
                        <a14:foregroundMark x1="13499" y1="31949" x2="12966" y2="30671"/>
                        <a14:foregroundMark x1="12611" y1="30671" x2="12611" y2="58466"/>
                        <a14:foregroundMark x1="12611" y1="58466" x2="14387" y2="73802"/>
                        <a14:foregroundMark x1="14387" y1="73802" x2="24512" y2="77476"/>
                        <a14:foregroundMark x1="24512" y1="77476" x2="59147" y2="78435"/>
                        <a14:foregroundMark x1="59147" y1="78435" x2="83659" y2="74760"/>
                        <a14:foregroundMark x1="83659" y1="74760" x2="88099" y2="75719"/>
                        <a14:foregroundMark x1="88099" y1="74760" x2="82771" y2="43131"/>
                        <a14:foregroundMark x1="90053" y1="38498" x2="90053" y2="38498"/>
                        <a14:foregroundMark x1="90053" y1="38498" x2="99822" y2="28435"/>
                        <a14:foregroundMark x1="79396" y1="76038" x2="73712" y2="66134"/>
                        <a14:foregroundMark x1="73712" y1="66134" x2="69094" y2="45208"/>
                        <a14:foregroundMark x1="35879" y1="65815" x2="41918" y2="61182"/>
                        <a14:foregroundMark x1="41918" y1="61182" x2="42096" y2="57987"/>
                        <a14:foregroundMark x1="23091" y1="76677" x2="16163" y2="77316"/>
                        <a14:foregroundMark x1="16163" y1="77316" x2="11901" y2="75399"/>
                        <a14:foregroundMark x1="11901" y1="75399" x2="12611" y2="78594"/>
                        <a14:foregroundMark x1="15808" y1="76038" x2="52575" y2="63898"/>
                        <a14:foregroundMark x1="52575" y1="63898" x2="81705" y2="61981"/>
                        <a14:foregroundMark x1="81705" y1="61981" x2="83837" y2="61981"/>
                        <a14:foregroundMark x1="88099" y1="78594" x2="74600" y2="78275"/>
                        <a14:foregroundMark x1="23801" y1="77955" x2="15098" y2="77955"/>
                        <a14:foregroundMark x1="11545" y1="50479" x2="10124" y2="29233"/>
                        <a14:foregroundMark x1="10124" y1="29233" x2="15808" y2="29073"/>
                        <a14:foregroundMark x1="61812" y1="15974" x2="55595" y2="12939"/>
                        <a14:foregroundMark x1="55595" y1="12939" x2="50266" y2="126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88" t="8579" r="9906" b="21489"/>
          <a:stretch/>
        </p:blipFill>
        <p:spPr>
          <a:xfrm>
            <a:off x="9162674" y="4642074"/>
            <a:ext cx="1737360" cy="1540549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2629D507-8D93-426E-AED2-88481C584AB3}"/>
              </a:ext>
            </a:extLst>
          </p:cNvPr>
          <p:cNvSpPr txBox="1"/>
          <p:nvPr/>
        </p:nvSpPr>
        <p:spPr>
          <a:xfrm>
            <a:off x="6709662" y="5484915"/>
            <a:ext cx="2850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3200" dirty="0">
                <a:cs typeface="(AH) Manal Black" pitchFamily="2" charset="-78"/>
              </a:rPr>
              <a:t>أًدَوِّن مُلاحَظاتي</a:t>
            </a:r>
            <a:endParaRPr lang="en-US" sz="3200" dirty="0">
              <a:cs typeface="(AH) Manal Black" pitchFamily="2" charset="-78"/>
            </a:endParaRPr>
          </a:p>
        </p:txBody>
      </p:sp>
      <p:pic>
        <p:nvPicPr>
          <p:cNvPr id="47" name="Picture 46" descr="A drawing of a cartoon character&#10;&#10;Description automatically generated">
            <a:extLst>
              <a:ext uri="{FF2B5EF4-FFF2-40B4-BE49-F238E27FC236}">
                <a16:creationId xmlns:a16="http://schemas.microsoft.com/office/drawing/2014/main" id="{7FFBB160-EB8C-4E8F-AA84-7FFF695DEBD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667" b="96000" l="0" r="93778">
                        <a14:foregroundMark x1="8444" y1="55556" x2="6222" y2="32444"/>
                        <a14:foregroundMark x1="2222" y1="51111" x2="444" y2="39111"/>
                        <a14:foregroundMark x1="8444" y1="28000" x2="20444" y2="23556"/>
                        <a14:foregroundMark x1="40000" y1="31111" x2="63111" y2="34667"/>
                        <a14:foregroundMark x1="66222" y1="22222" x2="58222" y2="2667"/>
                        <a14:foregroundMark x1="62222" y1="96444" x2="83556" y2="96444"/>
                        <a14:foregroundMark x1="84444" y1="93333" x2="93333" y2="79111"/>
                        <a14:foregroundMark x1="93333" y1="79111" x2="93778" y2="79111"/>
                        <a14:foregroundMark x1="38222" y1="12889" x2="31111" y2="15111"/>
                        <a14:foregroundMark x1="44889" y1="7556" x2="47111" y2="7556"/>
                        <a14:foregroundMark x1="23111" y1="86222" x2="23111" y2="86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155" y="2217388"/>
            <a:ext cx="1828800" cy="1828800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9F5B0D7C-8A1B-4256-BEDD-96F2C5000478}"/>
              </a:ext>
            </a:extLst>
          </p:cNvPr>
          <p:cNvSpPr txBox="1"/>
          <p:nvPr/>
        </p:nvSpPr>
        <p:spPr>
          <a:xfrm>
            <a:off x="1157185" y="3703744"/>
            <a:ext cx="32595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BH" sz="3200" dirty="0">
                <a:cs typeface="(AH) Manal Black" pitchFamily="2" charset="-78"/>
              </a:rPr>
              <a:t>أَسْتَمِع إلى الْمُعَلَّمة بِتِرْكيز</a:t>
            </a:r>
            <a:endParaRPr lang="en-US" sz="3200" dirty="0">
              <a:cs typeface="(AH) Manal Black" pitchFamily="2" charset="-78"/>
            </a:endParaRPr>
          </a:p>
        </p:txBody>
      </p:sp>
      <p:pic>
        <p:nvPicPr>
          <p:cNvPr id="49" name="Picture 2" descr="نتيجة بحث الصور عن أم تتحدث كرتون">
            <a:extLst>
              <a:ext uri="{FF2B5EF4-FFF2-40B4-BE49-F238E27FC236}">
                <a16:creationId xmlns:a16="http://schemas.microsoft.com/office/drawing/2014/main" id="{7A278FC2-8D12-4BC0-8FB1-957A7A9FEB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77" b="99538" l="1691" r="95572">
                        <a14:foregroundMark x1="36151" y1="98231" x2="17552" y2="96077"/>
                        <a14:foregroundMark x1="17552" y1="96077" x2="31401" y2="25462"/>
                        <a14:foregroundMark x1="31401" y1="25462" x2="30757" y2="6692"/>
                        <a14:foregroundMark x1="20129" y1="5231" x2="39936" y2="6846"/>
                        <a14:foregroundMark x1="39936" y1="6846" x2="41465" y2="8154"/>
                        <a14:foregroundMark x1="31562" y1="27923" x2="33816" y2="45538"/>
                        <a14:foregroundMark x1="4831" y1="44769" x2="7166" y2="56462"/>
                        <a14:foregroundMark x1="35346" y1="59462" x2="54670" y2="57923"/>
                        <a14:foregroundMark x1="54670" y1="57923" x2="55233" y2="57923"/>
                        <a14:foregroundMark x1="45330" y1="48462" x2="25443" y2="41077"/>
                        <a14:foregroundMark x1="25443" y1="41077" x2="22383" y2="59462"/>
                        <a14:foregroundMark x1="22383" y1="59462" x2="22383" y2="59462"/>
                        <a14:foregroundMark x1="17069" y1="52077" x2="14815" y2="38154"/>
                        <a14:foregroundMark x1="14815" y1="38154" x2="20129" y2="4462"/>
                        <a14:foregroundMark x1="38406" y1="41077" x2="34944" y2="97769"/>
                        <a14:foregroundMark x1="34944" y1="97769" x2="7729" y2="99692"/>
                        <a14:foregroundMark x1="7729" y1="99692" x2="1771" y2="97538"/>
                        <a14:foregroundMark x1="90338" y1="99692" x2="82689" y2="92385"/>
                        <a14:foregroundMark x1="95652" y1="86538" x2="94122" y2="69692"/>
                        <a14:foregroundMark x1="75845" y1="39615" x2="75845" y2="39615"/>
                        <a14:foregroundMark x1="79630" y1="40385" x2="75845" y2="36000"/>
                        <a14:foregroundMark x1="63607" y1="97538" x2="84219" y2="98231"/>
                        <a14:foregroundMark x1="21659" y1="44077" x2="17069" y2="35231"/>
                        <a14:foregroundMark x1="32287" y1="43308" x2="36151" y2="34538"/>
                        <a14:foregroundMark x1="23913" y1="38154" x2="17069" y2="32308"/>
                        <a14:foregroundMark x1="27778" y1="77" x2="27778" y2="77"/>
                        <a14:foregroundMark x1="14010" y1="11077" x2="22383" y2="4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636" y="4440021"/>
            <a:ext cx="1737360" cy="180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63379147-6765-4467-B9DF-D4E4BE9693C5}"/>
              </a:ext>
            </a:extLst>
          </p:cNvPr>
          <p:cNvSpPr txBox="1"/>
          <p:nvPr/>
        </p:nvSpPr>
        <p:spPr>
          <a:xfrm>
            <a:off x="1311351" y="5113464"/>
            <a:ext cx="26185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AE" sz="3200" dirty="0">
                <a:cs typeface="(AH) Manal Black" pitchFamily="2" charset="-78"/>
              </a:rPr>
              <a:t>اُفَكِّر وأُجيب بِمُفْرَدي</a:t>
            </a:r>
          </a:p>
          <a:p>
            <a:pPr algn="ctr"/>
            <a:r>
              <a:rPr lang="ar-AE" sz="3200" dirty="0">
                <a:cs typeface="(AH) Manal Black" pitchFamily="2" charset="-78"/>
              </a:rPr>
              <a:t>دونَ مساعَدَة أُمي</a:t>
            </a:r>
            <a:endParaRPr lang="en-US" sz="3200" dirty="0">
              <a:cs typeface="(AH) Manal Black" pitchFamily="2" charset="-78"/>
            </a:endParaRPr>
          </a:p>
        </p:txBody>
      </p:sp>
      <p:sp>
        <p:nvSpPr>
          <p:cNvPr id="23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CC8E1193-141C-44F7-8ED3-600C3D904B40}"/>
              </a:ext>
            </a:extLst>
          </p:cNvPr>
          <p:cNvSpPr/>
          <p:nvPr/>
        </p:nvSpPr>
        <p:spPr>
          <a:xfrm rot="5400000">
            <a:off x="10781532" y="2138178"/>
            <a:ext cx="1017635" cy="2549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عرض الدرس</a:t>
            </a:r>
            <a:endParaRPr dirty="0">
              <a:cs typeface="(AH) Manal Black" pitchFamily="2" charset="-78"/>
            </a:endParaRPr>
          </a:p>
        </p:txBody>
      </p:sp>
      <p:sp>
        <p:nvSpPr>
          <p:cNvPr id="24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06579CD2-44CE-47E3-9394-9C38914EE70C}"/>
              </a:ext>
            </a:extLst>
          </p:cNvPr>
          <p:cNvSpPr/>
          <p:nvPr/>
        </p:nvSpPr>
        <p:spPr>
          <a:xfrm rot="5400000">
            <a:off x="10760389" y="840284"/>
            <a:ext cx="1061751" cy="2071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التهيئة الحافزة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5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41BBDE64-385C-4698-AFF8-EC28E6EA5E7D}"/>
              </a:ext>
            </a:extLst>
          </p:cNvPr>
          <p:cNvSpPr/>
          <p:nvPr/>
        </p:nvSpPr>
        <p:spPr>
          <a:xfrm rot="5400000">
            <a:off x="10759473" y="3465327"/>
            <a:ext cx="1061751" cy="2071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الأنشطة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6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D380123F-0FA0-48AB-A371-7F12E2897EF6}"/>
              </a:ext>
            </a:extLst>
          </p:cNvPr>
          <p:cNvSpPr/>
          <p:nvPr/>
        </p:nvSpPr>
        <p:spPr>
          <a:xfrm rot="5400000">
            <a:off x="10759472" y="4766979"/>
            <a:ext cx="1061751" cy="2071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التغذية الراجعة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FA06AF0-E320-4975-B277-B6B47354FE41}"/>
              </a:ext>
            </a:extLst>
          </p:cNvPr>
          <p:cNvSpPr/>
          <p:nvPr/>
        </p:nvSpPr>
        <p:spPr>
          <a:xfrm>
            <a:off x="0" y="0"/>
            <a:ext cx="292608" cy="142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0" grpId="0"/>
      <p:bldP spid="42" grpId="0"/>
      <p:bldP spid="44" grpId="0"/>
      <p:bldP spid="46" grpId="0"/>
      <p:bldP spid="48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9" name="Google Shape;949;p29"/>
          <p:cNvGrpSpPr/>
          <p:nvPr/>
        </p:nvGrpSpPr>
        <p:grpSpPr>
          <a:xfrm>
            <a:off x="1671145" y="1561739"/>
            <a:ext cx="3619855" cy="4444923"/>
            <a:chOff x="1428074" y="1911392"/>
            <a:chExt cx="3462922" cy="3710694"/>
          </a:xfrm>
        </p:grpSpPr>
        <p:sp>
          <p:nvSpPr>
            <p:cNvPr id="950" name="Google Shape;950;p29"/>
            <p:cNvSpPr/>
            <p:nvPr/>
          </p:nvSpPr>
          <p:spPr>
            <a:xfrm>
              <a:off x="1428074" y="1911392"/>
              <a:ext cx="3462922" cy="3710694"/>
            </a:xfrm>
            <a:custGeom>
              <a:avLst/>
              <a:gdLst/>
              <a:ahLst/>
              <a:cxnLst/>
              <a:rect l="l" t="t" r="r" b="b"/>
              <a:pathLst>
                <a:path w="3462922" h="3710694" extrusionOk="0">
                  <a:moveTo>
                    <a:pt x="0" y="0"/>
                  </a:moveTo>
                  <a:lnTo>
                    <a:pt x="317151" y="0"/>
                  </a:lnTo>
                  <a:lnTo>
                    <a:pt x="274831" y="8544"/>
                  </a:lnTo>
                  <a:cubicBezTo>
                    <a:pt x="216604" y="33172"/>
                    <a:pt x="175747" y="90829"/>
                    <a:pt x="175747" y="158027"/>
                  </a:cubicBezTo>
                  <a:cubicBezTo>
                    <a:pt x="175747" y="247625"/>
                    <a:pt x="248381" y="320259"/>
                    <a:pt x="337979" y="320259"/>
                  </a:cubicBezTo>
                  <a:cubicBezTo>
                    <a:pt x="427577" y="320259"/>
                    <a:pt x="500211" y="247625"/>
                    <a:pt x="500211" y="158027"/>
                  </a:cubicBezTo>
                  <a:cubicBezTo>
                    <a:pt x="500211" y="90829"/>
                    <a:pt x="459355" y="33172"/>
                    <a:pt x="401127" y="8544"/>
                  </a:cubicBezTo>
                  <a:lnTo>
                    <a:pt x="358807" y="0"/>
                  </a:lnTo>
                  <a:lnTo>
                    <a:pt x="868544" y="0"/>
                  </a:lnTo>
                  <a:lnTo>
                    <a:pt x="826224" y="8544"/>
                  </a:lnTo>
                  <a:cubicBezTo>
                    <a:pt x="767997" y="33172"/>
                    <a:pt x="727140" y="90829"/>
                    <a:pt x="727140" y="158027"/>
                  </a:cubicBezTo>
                  <a:cubicBezTo>
                    <a:pt x="727140" y="247625"/>
                    <a:pt x="799774" y="320259"/>
                    <a:pt x="889372" y="320259"/>
                  </a:cubicBezTo>
                  <a:cubicBezTo>
                    <a:pt x="978970" y="320259"/>
                    <a:pt x="1051604" y="247625"/>
                    <a:pt x="1051604" y="158027"/>
                  </a:cubicBezTo>
                  <a:cubicBezTo>
                    <a:pt x="1051604" y="90829"/>
                    <a:pt x="1010748" y="33172"/>
                    <a:pt x="952520" y="8544"/>
                  </a:cubicBezTo>
                  <a:lnTo>
                    <a:pt x="910200" y="0"/>
                  </a:lnTo>
                  <a:lnTo>
                    <a:pt x="1419937" y="0"/>
                  </a:lnTo>
                  <a:lnTo>
                    <a:pt x="1377617" y="8544"/>
                  </a:lnTo>
                  <a:cubicBezTo>
                    <a:pt x="1319390" y="33172"/>
                    <a:pt x="1278533" y="90829"/>
                    <a:pt x="1278533" y="158027"/>
                  </a:cubicBezTo>
                  <a:cubicBezTo>
                    <a:pt x="1278533" y="247625"/>
                    <a:pt x="1351167" y="320259"/>
                    <a:pt x="1440765" y="320259"/>
                  </a:cubicBezTo>
                  <a:cubicBezTo>
                    <a:pt x="1530363" y="320259"/>
                    <a:pt x="1602997" y="247625"/>
                    <a:pt x="1602997" y="158027"/>
                  </a:cubicBezTo>
                  <a:cubicBezTo>
                    <a:pt x="1602997" y="90829"/>
                    <a:pt x="1562141" y="33172"/>
                    <a:pt x="1503913" y="8544"/>
                  </a:cubicBezTo>
                  <a:lnTo>
                    <a:pt x="1461593" y="0"/>
                  </a:lnTo>
                  <a:lnTo>
                    <a:pt x="1971330" y="0"/>
                  </a:lnTo>
                  <a:lnTo>
                    <a:pt x="1929010" y="8544"/>
                  </a:lnTo>
                  <a:cubicBezTo>
                    <a:pt x="1870783" y="33172"/>
                    <a:pt x="1829926" y="90829"/>
                    <a:pt x="1829926" y="158027"/>
                  </a:cubicBezTo>
                  <a:cubicBezTo>
                    <a:pt x="1829926" y="247625"/>
                    <a:pt x="1902560" y="320259"/>
                    <a:pt x="1992158" y="320259"/>
                  </a:cubicBezTo>
                  <a:cubicBezTo>
                    <a:pt x="2081756" y="320259"/>
                    <a:pt x="2154390" y="247625"/>
                    <a:pt x="2154390" y="158027"/>
                  </a:cubicBezTo>
                  <a:cubicBezTo>
                    <a:pt x="2154390" y="90829"/>
                    <a:pt x="2113533" y="33172"/>
                    <a:pt x="2055306" y="8544"/>
                  </a:cubicBezTo>
                  <a:lnTo>
                    <a:pt x="2012986" y="0"/>
                  </a:lnTo>
                  <a:lnTo>
                    <a:pt x="2522723" y="0"/>
                  </a:lnTo>
                  <a:lnTo>
                    <a:pt x="2480403" y="8544"/>
                  </a:lnTo>
                  <a:cubicBezTo>
                    <a:pt x="2422176" y="33172"/>
                    <a:pt x="2381319" y="90829"/>
                    <a:pt x="2381319" y="158027"/>
                  </a:cubicBezTo>
                  <a:cubicBezTo>
                    <a:pt x="2381319" y="247625"/>
                    <a:pt x="2453953" y="320259"/>
                    <a:pt x="2543551" y="320259"/>
                  </a:cubicBezTo>
                  <a:cubicBezTo>
                    <a:pt x="2633149" y="320259"/>
                    <a:pt x="2705783" y="247625"/>
                    <a:pt x="2705783" y="158027"/>
                  </a:cubicBezTo>
                  <a:cubicBezTo>
                    <a:pt x="2705783" y="90829"/>
                    <a:pt x="2664926" y="33172"/>
                    <a:pt x="2606699" y="8544"/>
                  </a:cubicBezTo>
                  <a:lnTo>
                    <a:pt x="2564379" y="0"/>
                  </a:lnTo>
                  <a:lnTo>
                    <a:pt x="3074117" y="0"/>
                  </a:lnTo>
                  <a:lnTo>
                    <a:pt x="3031797" y="8544"/>
                  </a:lnTo>
                  <a:cubicBezTo>
                    <a:pt x="2973570" y="33172"/>
                    <a:pt x="2932713" y="90829"/>
                    <a:pt x="2932713" y="158027"/>
                  </a:cubicBezTo>
                  <a:cubicBezTo>
                    <a:pt x="2932713" y="247625"/>
                    <a:pt x="3005347" y="320259"/>
                    <a:pt x="3094945" y="320259"/>
                  </a:cubicBezTo>
                  <a:cubicBezTo>
                    <a:pt x="3184543" y="320259"/>
                    <a:pt x="3257177" y="247625"/>
                    <a:pt x="3257177" y="158027"/>
                  </a:cubicBezTo>
                  <a:cubicBezTo>
                    <a:pt x="3257177" y="90829"/>
                    <a:pt x="3216320" y="33172"/>
                    <a:pt x="3158093" y="8544"/>
                  </a:cubicBezTo>
                  <a:lnTo>
                    <a:pt x="3115773" y="0"/>
                  </a:lnTo>
                  <a:lnTo>
                    <a:pt x="3462922" y="0"/>
                  </a:lnTo>
                  <a:lnTo>
                    <a:pt x="3462922" y="3710694"/>
                  </a:lnTo>
                  <a:lnTo>
                    <a:pt x="0" y="37106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127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951" name="Google Shape;951;p29" descr="A close up of a logo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660437" y="2372297"/>
              <a:ext cx="3054362" cy="29629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52" name="Google Shape;952;p29"/>
          <p:cNvSpPr/>
          <p:nvPr/>
        </p:nvSpPr>
        <p:spPr>
          <a:xfrm rot="-8658596">
            <a:off x="1423612" y="5350108"/>
            <a:ext cx="1673930" cy="479521"/>
          </a:xfrm>
          <a:custGeom>
            <a:avLst/>
            <a:gdLst/>
            <a:ahLst/>
            <a:cxnLst/>
            <a:rect l="l" t="t" r="r" b="b"/>
            <a:pathLst>
              <a:path w="7659384" h="1673412" extrusionOk="0">
                <a:moveTo>
                  <a:pt x="197437" y="0"/>
                </a:moveTo>
                <a:lnTo>
                  <a:pt x="7604587" y="0"/>
                </a:lnTo>
                <a:lnTo>
                  <a:pt x="7349060" y="196414"/>
                </a:lnTo>
                <a:lnTo>
                  <a:pt x="7659384" y="434947"/>
                </a:lnTo>
                <a:lnTo>
                  <a:pt x="7659384" y="462083"/>
                </a:lnTo>
                <a:lnTo>
                  <a:pt x="7349061" y="700616"/>
                </a:lnTo>
                <a:lnTo>
                  <a:pt x="7658358" y="938359"/>
                </a:lnTo>
                <a:lnTo>
                  <a:pt x="7349060" y="1176104"/>
                </a:lnTo>
                <a:lnTo>
                  <a:pt x="7659384" y="1414637"/>
                </a:lnTo>
                <a:lnTo>
                  <a:pt x="7659384" y="1441774"/>
                </a:lnTo>
                <a:lnTo>
                  <a:pt x="7358029" y="1673412"/>
                </a:lnTo>
                <a:lnTo>
                  <a:pt x="211955" y="1673412"/>
                </a:lnTo>
                <a:lnTo>
                  <a:pt x="327976" y="1584232"/>
                </a:lnTo>
                <a:lnTo>
                  <a:pt x="0" y="1332130"/>
                </a:lnTo>
                <a:lnTo>
                  <a:pt x="327975" y="1080030"/>
                </a:lnTo>
                <a:lnTo>
                  <a:pt x="18678" y="842286"/>
                </a:lnTo>
                <a:lnTo>
                  <a:pt x="327976" y="604542"/>
                </a:lnTo>
                <a:lnTo>
                  <a:pt x="0" y="352440"/>
                </a:lnTo>
                <a:lnTo>
                  <a:pt x="327975" y="100340"/>
                </a:lnTo>
                <a:close/>
              </a:path>
            </a:pathLst>
          </a:custGeom>
          <a:solidFill>
            <a:srgbClr val="D8D8D8">
              <a:alpha val="68630"/>
            </a:srgbClr>
          </a:solidFill>
          <a:ln>
            <a:noFill/>
          </a:ln>
        </p:spPr>
        <p:txBody>
          <a:bodyPr spcFirstLastPara="1" wrap="square" lIns="245700" tIns="122825" rIns="245700" bIns="1228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Calibri"/>
              <a:buNone/>
            </a:pPr>
            <a:endParaRPr sz="4800" b="1" i="0" u="none" strike="noStrike" cap="none">
              <a:solidFill>
                <a:srgbClr val="FFFFF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956" name="Google Shape;956;p29">
            <a:hlinkClick r:id="rId4" action="ppaction://hlinksldjump"/>
          </p:cNvPr>
          <p:cNvSpPr/>
          <p:nvPr/>
        </p:nvSpPr>
        <p:spPr>
          <a:xfrm rot="-5400000">
            <a:off x="5198450" y="-216450"/>
            <a:ext cx="185100" cy="5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7" name="Google Shape;957;p29">
            <a:hlinkClick r:id="" action="ppaction://noaction"/>
          </p:cNvPr>
          <p:cNvSpPr/>
          <p:nvPr/>
        </p:nvSpPr>
        <p:spPr>
          <a:xfrm rot="-5400000">
            <a:off x="8097025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8" name="Google Shape;958;p29">
            <a:hlinkClick r:id="" action="ppaction://noaction"/>
          </p:cNvPr>
          <p:cNvSpPr/>
          <p:nvPr/>
        </p:nvSpPr>
        <p:spPr>
          <a:xfrm rot="-5400000">
            <a:off x="887935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9" name="Google Shape;959;p29">
            <a:hlinkClick r:id="rId5" action="ppaction://hlinksldjump"/>
          </p:cNvPr>
          <p:cNvSpPr/>
          <p:nvPr/>
        </p:nvSpPr>
        <p:spPr>
          <a:xfrm rot="-5400000">
            <a:off x="952760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0" name="Google Shape;960;p29">
            <a:hlinkClick r:id="rId6" action="ppaction://hlinksldjump"/>
          </p:cNvPr>
          <p:cNvSpPr/>
          <p:nvPr/>
        </p:nvSpPr>
        <p:spPr>
          <a:xfrm rot="-5400000">
            <a:off x="10309925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1" name="Google Shape;961;p29">
            <a:hlinkClick r:id="" action="ppaction://noaction"/>
          </p:cNvPr>
          <p:cNvSpPr/>
          <p:nvPr/>
        </p:nvSpPr>
        <p:spPr>
          <a:xfrm>
            <a:off x="11071800" y="360525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2" name="Google Shape;962;p29">
            <a:hlinkClick r:id="" action="ppaction://noaction"/>
          </p:cNvPr>
          <p:cNvSpPr/>
          <p:nvPr/>
        </p:nvSpPr>
        <p:spPr>
          <a:xfrm>
            <a:off x="11071800" y="29600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3" name="Google Shape;963;p29">
            <a:hlinkClick r:id="" action="ppaction://noaction"/>
          </p:cNvPr>
          <p:cNvSpPr/>
          <p:nvPr/>
        </p:nvSpPr>
        <p:spPr>
          <a:xfrm>
            <a:off x="11071800" y="4314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4" name="Google Shape;964;p29"/>
          <p:cNvSpPr txBox="1"/>
          <p:nvPr/>
        </p:nvSpPr>
        <p:spPr>
          <a:xfrm>
            <a:off x="2003600" y="416850"/>
            <a:ext cx="27192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965" name="Google Shape;965;p29"/>
          <p:cNvSpPr txBox="1"/>
          <p:nvPr/>
        </p:nvSpPr>
        <p:spPr>
          <a:xfrm>
            <a:off x="7232750" y="416850"/>
            <a:ext cx="27192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966" name="Google Shape;966;p29">
            <a:hlinkClick r:id="" action="ppaction://noaction"/>
          </p:cNvPr>
          <p:cNvSpPr/>
          <p:nvPr/>
        </p:nvSpPr>
        <p:spPr>
          <a:xfrm>
            <a:off x="11071800" y="1660288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3456E54-B551-4CD5-B583-AD16056CFE2E}"/>
              </a:ext>
            </a:extLst>
          </p:cNvPr>
          <p:cNvSpPr/>
          <p:nvPr/>
        </p:nvSpPr>
        <p:spPr>
          <a:xfrm>
            <a:off x="6623869" y="264632"/>
            <a:ext cx="4084773" cy="17851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1">
              <a:lnSpc>
                <a:spcPct val="150000"/>
              </a:lnSpc>
            </a:pPr>
            <a:r>
              <a:rPr lang="en-US" sz="8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(AH) Manal Black" pitchFamily="2" charset="-78"/>
              </a:rPr>
              <a:t>)</a:t>
            </a:r>
            <a:r>
              <a:rPr lang="ar-BH" sz="72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(AH) Manal Black" pitchFamily="2" charset="-78"/>
              </a:rPr>
              <a:t>ع</a:t>
            </a:r>
            <a:r>
              <a:rPr lang="ar-BH" sz="7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(AH) Manal Black" pitchFamily="2" charset="-78"/>
              </a:rPr>
              <a:t>ِنْوان الدَّرس</a:t>
            </a:r>
            <a:r>
              <a:rPr lang="en-US" sz="7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(AH) Manal Black" pitchFamily="2" charset="-78"/>
              </a:rPr>
              <a:t>(</a:t>
            </a:r>
            <a:r>
              <a:rPr lang="ar-BH" sz="7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(AH) Manal Black" pitchFamily="2" charset="-78"/>
              </a:rPr>
              <a:t> </a:t>
            </a:r>
            <a:endParaRPr lang="ar-BH" sz="8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(AH) Manal Black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14EAF20-B4F4-49A1-9E76-20AF921826AF}"/>
              </a:ext>
            </a:extLst>
          </p:cNvPr>
          <p:cNvSpPr/>
          <p:nvPr/>
        </p:nvSpPr>
        <p:spPr>
          <a:xfrm>
            <a:off x="6768053" y="2632594"/>
            <a:ext cx="3974165" cy="16158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rtl="1">
              <a:lnSpc>
                <a:spcPct val="150000"/>
              </a:lnSpc>
            </a:pPr>
            <a:r>
              <a:rPr lang="ar-BH" sz="72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(AH) Manal Black" pitchFamily="2" charset="-78"/>
              </a:rPr>
              <a:t>الْماء’ ليْسَ بَعيدا</a:t>
            </a:r>
            <a:endParaRPr lang="en-US" sz="7200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(AH) Manal Black" pitchFamily="2" charset="-78"/>
            </a:endParaRPr>
          </a:p>
        </p:txBody>
      </p:sp>
      <p:sp>
        <p:nvSpPr>
          <p:cNvPr id="23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52BD082C-AE2D-4705-8177-BE65384496DC}"/>
              </a:ext>
            </a:extLst>
          </p:cNvPr>
          <p:cNvSpPr/>
          <p:nvPr/>
        </p:nvSpPr>
        <p:spPr>
          <a:xfrm rot="5400000">
            <a:off x="10781532" y="2138178"/>
            <a:ext cx="1017635" cy="2549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عرض الدرس</a:t>
            </a:r>
            <a:endParaRPr dirty="0">
              <a:cs typeface="(AH) Manal Black" pitchFamily="2" charset="-78"/>
            </a:endParaRPr>
          </a:p>
        </p:txBody>
      </p:sp>
      <p:sp>
        <p:nvSpPr>
          <p:cNvPr id="24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F95BAAE7-096D-4B4A-8D26-23DBA7AE3470}"/>
              </a:ext>
            </a:extLst>
          </p:cNvPr>
          <p:cNvSpPr/>
          <p:nvPr/>
        </p:nvSpPr>
        <p:spPr>
          <a:xfrm rot="5400000">
            <a:off x="10760389" y="840284"/>
            <a:ext cx="1061751" cy="2071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التهيئة الحافزة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5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03AB4A78-C4E6-4DB1-8BFF-325949F8B49E}"/>
              </a:ext>
            </a:extLst>
          </p:cNvPr>
          <p:cNvSpPr/>
          <p:nvPr/>
        </p:nvSpPr>
        <p:spPr>
          <a:xfrm rot="5400000">
            <a:off x="10759473" y="3465327"/>
            <a:ext cx="1061751" cy="2071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الأنشطة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6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28C94E7B-0136-4C78-8526-04174A401DF0}"/>
              </a:ext>
            </a:extLst>
          </p:cNvPr>
          <p:cNvSpPr/>
          <p:nvPr/>
        </p:nvSpPr>
        <p:spPr>
          <a:xfrm rot="5400000">
            <a:off x="10759472" y="4766979"/>
            <a:ext cx="1061751" cy="2071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التغذية الراجعة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73623CE-2E19-4266-89F9-808CFA5E9D1A}"/>
              </a:ext>
            </a:extLst>
          </p:cNvPr>
          <p:cNvSpPr/>
          <p:nvPr/>
        </p:nvSpPr>
        <p:spPr>
          <a:xfrm>
            <a:off x="0" y="0"/>
            <a:ext cx="292608" cy="142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مستطيل 27">
            <a:extLst>
              <a:ext uri="{FF2B5EF4-FFF2-40B4-BE49-F238E27FC236}">
                <a16:creationId xmlns:a16="http://schemas.microsoft.com/office/drawing/2014/main" id="{CAD2B44D-E9FA-48FF-8776-28C3B575108B}"/>
              </a:ext>
            </a:extLst>
          </p:cNvPr>
          <p:cNvSpPr/>
          <p:nvPr/>
        </p:nvSpPr>
        <p:spPr>
          <a:xfrm>
            <a:off x="2097462" y="3012421"/>
            <a:ext cx="2908168" cy="156966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4800" b="1" cap="none" spc="0" dirty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المهارة:</a:t>
            </a:r>
          </a:p>
          <a:p>
            <a:pPr algn="ctr"/>
            <a:r>
              <a:rPr lang="ar-OM" sz="4800" b="1" cap="none" spc="0" dirty="0">
                <a:ln w="22225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 </a:t>
            </a:r>
            <a:r>
              <a:rPr lang="ar-OM" sz="4800" b="1" dirty="0">
                <a:ln w="6600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الخط العربي </a:t>
            </a:r>
            <a:endParaRPr lang="ar-SA" sz="4800" b="1" cap="none" spc="0" dirty="0">
              <a:ln w="6600">
                <a:solidFill>
                  <a:schemeClr val="accent2">
                    <a:lumMod val="50000"/>
                  </a:schemeClr>
                </a:solidFill>
                <a:prstDash val="solid"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29" name="صورة 28">
            <a:extLst>
              <a:ext uri="{FF2B5EF4-FFF2-40B4-BE49-F238E27FC236}">
                <a16:creationId xmlns:a16="http://schemas.microsoft.com/office/drawing/2014/main" id="{C815ECAA-E6C0-4AB5-87D3-81CC0D69E67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209" r="11481"/>
          <a:stretch/>
        </p:blipFill>
        <p:spPr>
          <a:xfrm>
            <a:off x="1284386" y="5650768"/>
            <a:ext cx="719214" cy="711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" name="Google Shape;1217;p43">
            <a:hlinkClick r:id="rId3" action="ppaction://hlinksldjump"/>
          </p:cNvPr>
          <p:cNvSpPr/>
          <p:nvPr/>
        </p:nvSpPr>
        <p:spPr>
          <a:xfrm rot="-5400000">
            <a:off x="5198450" y="-216450"/>
            <a:ext cx="185100" cy="5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8" name="Google Shape;1218;p43">
            <a:hlinkClick r:id="" action="ppaction://noaction"/>
          </p:cNvPr>
          <p:cNvSpPr/>
          <p:nvPr/>
        </p:nvSpPr>
        <p:spPr>
          <a:xfrm rot="-5400000">
            <a:off x="287075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9" name="Google Shape;1219;p43">
            <a:hlinkClick r:id="rId4" action="ppaction://hlinksldjump"/>
          </p:cNvPr>
          <p:cNvSpPr/>
          <p:nvPr/>
        </p:nvSpPr>
        <p:spPr>
          <a:xfrm rot="-5400000">
            <a:off x="221895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0" name="Google Shape;1220;p43">
            <a:hlinkClick r:id="rId5" action="ppaction://hlinksldjump"/>
          </p:cNvPr>
          <p:cNvSpPr/>
          <p:nvPr/>
        </p:nvSpPr>
        <p:spPr>
          <a:xfrm rot="-5400000">
            <a:off x="1482750" y="6433650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1" name="Google Shape;1221;p43">
            <a:hlinkClick r:id="" action="ppaction://noaction"/>
          </p:cNvPr>
          <p:cNvSpPr/>
          <p:nvPr/>
        </p:nvSpPr>
        <p:spPr>
          <a:xfrm rot="-5400000">
            <a:off x="3601225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2" name="Google Shape;1222;p43">
            <a:hlinkClick r:id="" action="ppaction://noaction"/>
          </p:cNvPr>
          <p:cNvSpPr/>
          <p:nvPr/>
        </p:nvSpPr>
        <p:spPr>
          <a:xfrm>
            <a:off x="11071800" y="29600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3" name="Google Shape;1223;p43">
            <a:hlinkClick r:id="" action="ppaction://noaction"/>
          </p:cNvPr>
          <p:cNvSpPr/>
          <p:nvPr/>
        </p:nvSpPr>
        <p:spPr>
          <a:xfrm>
            <a:off x="11071800" y="4314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4" name="Google Shape;1224;p43">
            <a:hlinkClick r:id="" action="ppaction://noaction"/>
          </p:cNvPr>
          <p:cNvSpPr/>
          <p:nvPr/>
        </p:nvSpPr>
        <p:spPr>
          <a:xfrm>
            <a:off x="693575" y="415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5" name="Google Shape;1225;p43"/>
          <p:cNvSpPr txBox="1"/>
          <p:nvPr/>
        </p:nvSpPr>
        <p:spPr>
          <a:xfrm>
            <a:off x="2003600" y="416850"/>
            <a:ext cx="27192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226" name="Google Shape;1226;p43"/>
          <p:cNvSpPr txBox="1"/>
          <p:nvPr/>
        </p:nvSpPr>
        <p:spPr>
          <a:xfrm>
            <a:off x="7232750" y="416850"/>
            <a:ext cx="27192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227" name="Google Shape;1227;p43">
            <a:hlinkClick r:id="" action="ppaction://noaction"/>
          </p:cNvPr>
          <p:cNvSpPr/>
          <p:nvPr/>
        </p:nvSpPr>
        <p:spPr>
          <a:xfrm>
            <a:off x="738500" y="1681088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C2473DA0-F49D-4C0C-86A2-01740224A6B2}"/>
              </a:ext>
            </a:extLst>
          </p:cNvPr>
          <p:cNvSpPr/>
          <p:nvPr/>
        </p:nvSpPr>
        <p:spPr>
          <a:xfrm rot="16200000">
            <a:off x="494367" y="805765"/>
            <a:ext cx="1017635" cy="2549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التهيئة الحافزة</a:t>
            </a:r>
            <a:endParaRPr dirty="0">
              <a:cs typeface="(AH) Manal Black" pitchFamily="2" charset="-78"/>
            </a:endParaRPr>
          </a:p>
        </p:txBody>
      </p:sp>
      <p:sp>
        <p:nvSpPr>
          <p:cNvPr id="18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0618F97B-2074-4612-A41E-C73A4958E8E4}"/>
              </a:ext>
            </a:extLst>
          </p:cNvPr>
          <p:cNvSpPr/>
          <p:nvPr/>
        </p:nvSpPr>
        <p:spPr>
          <a:xfrm rot="16200000">
            <a:off x="463229" y="2110695"/>
            <a:ext cx="1017635" cy="2549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عرض الدرس</a:t>
            </a:r>
            <a:endParaRPr dirty="0">
              <a:cs typeface="(AH) Manal Black" pitchFamily="2" charset="-78"/>
            </a:endParaRPr>
          </a:p>
        </p:txBody>
      </p:sp>
      <p:sp>
        <p:nvSpPr>
          <p:cNvPr id="19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2F69423F-D8D6-442C-B86A-BF2D467AFE78}"/>
              </a:ext>
            </a:extLst>
          </p:cNvPr>
          <p:cNvSpPr/>
          <p:nvPr/>
        </p:nvSpPr>
        <p:spPr>
          <a:xfrm rot="5400000">
            <a:off x="10759472" y="4766979"/>
            <a:ext cx="1061751" cy="2071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التغذية الراجعة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0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D7013299-99C4-4CDF-96EA-A418533AF799}"/>
              </a:ext>
            </a:extLst>
          </p:cNvPr>
          <p:cNvSpPr/>
          <p:nvPr/>
        </p:nvSpPr>
        <p:spPr>
          <a:xfrm rot="5400000">
            <a:off x="10759473" y="3465327"/>
            <a:ext cx="1061751" cy="2071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الأنشطة</a:t>
            </a:r>
            <a:endParaRPr dirty="0">
              <a:cs typeface="(AH) Manal Black" pitchFamily="2" charset="-78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64C94B6-3BF4-4084-BF7B-8E9FAAF496EC}"/>
              </a:ext>
            </a:extLst>
          </p:cNvPr>
          <p:cNvSpPr/>
          <p:nvPr/>
        </p:nvSpPr>
        <p:spPr>
          <a:xfrm>
            <a:off x="0" y="0"/>
            <a:ext cx="292608" cy="142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صورة 22">
            <a:extLst>
              <a:ext uri="{FF2B5EF4-FFF2-40B4-BE49-F238E27FC236}">
                <a16:creationId xmlns:a16="http://schemas.microsoft.com/office/drawing/2014/main" id="{C815ECAA-E6C0-4AB5-87D3-81CC0D69E67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209" r="11481"/>
          <a:stretch/>
        </p:blipFill>
        <p:spPr>
          <a:xfrm>
            <a:off x="1175600" y="4706989"/>
            <a:ext cx="1666716" cy="1649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" name="سحابة 24">
            <a:extLst>
              <a:ext uri="{FF2B5EF4-FFF2-40B4-BE49-F238E27FC236}">
                <a16:creationId xmlns:a16="http://schemas.microsoft.com/office/drawing/2014/main" id="{C421E9FE-938C-45AE-9833-9450FEEB00F1}"/>
              </a:ext>
            </a:extLst>
          </p:cNvPr>
          <p:cNvSpPr/>
          <p:nvPr/>
        </p:nvSpPr>
        <p:spPr>
          <a:xfrm>
            <a:off x="7232750" y="1649738"/>
            <a:ext cx="2908356" cy="2194534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OM" sz="4800" b="1" dirty="0">
                <a:solidFill>
                  <a:srgbClr val="FF0000"/>
                </a:solidFill>
              </a:rPr>
              <a:t>التمهيد</a:t>
            </a:r>
          </a:p>
        </p:txBody>
      </p:sp>
      <p:sp>
        <p:nvSpPr>
          <p:cNvPr id="26" name="مستطيل 25">
            <a:extLst>
              <a:ext uri="{FF2B5EF4-FFF2-40B4-BE49-F238E27FC236}">
                <a16:creationId xmlns:a16="http://schemas.microsoft.com/office/drawing/2014/main" id="{DD5CFC2B-C9DE-47BB-8725-63AD44582DC8}"/>
              </a:ext>
            </a:extLst>
          </p:cNvPr>
          <p:cNvSpPr/>
          <p:nvPr/>
        </p:nvSpPr>
        <p:spPr>
          <a:xfrm>
            <a:off x="1337485" y="1528889"/>
            <a:ext cx="4144084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OM" sz="6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ما هي الحروف </a:t>
            </a:r>
          </a:p>
          <a:p>
            <a:pPr algn="ctr"/>
            <a:r>
              <a:rPr lang="ar-OM" sz="6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التي تنزل عن</a:t>
            </a:r>
          </a:p>
          <a:p>
            <a:pPr algn="ctr"/>
            <a:r>
              <a:rPr lang="ar-OM" sz="6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خط القاعدة ؟</a:t>
            </a:r>
            <a:endParaRPr lang="ar-SA" sz="6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19863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30"/>
          <p:cNvSpPr/>
          <p:nvPr/>
        </p:nvSpPr>
        <p:spPr>
          <a:xfrm>
            <a:off x="7218596" y="800051"/>
            <a:ext cx="3460952" cy="1974437"/>
          </a:xfrm>
          <a:custGeom>
            <a:avLst/>
            <a:gdLst/>
            <a:ahLst/>
            <a:cxnLst/>
            <a:rect l="l" t="t" r="r" b="b"/>
            <a:pathLst>
              <a:path w="3462922" h="3710694" extrusionOk="0">
                <a:moveTo>
                  <a:pt x="0" y="0"/>
                </a:moveTo>
                <a:lnTo>
                  <a:pt x="317151" y="0"/>
                </a:lnTo>
                <a:lnTo>
                  <a:pt x="274831" y="8544"/>
                </a:lnTo>
                <a:cubicBezTo>
                  <a:pt x="216604" y="33172"/>
                  <a:pt x="175747" y="90829"/>
                  <a:pt x="175747" y="158027"/>
                </a:cubicBezTo>
                <a:cubicBezTo>
                  <a:pt x="175747" y="247625"/>
                  <a:pt x="248381" y="320259"/>
                  <a:pt x="337979" y="320259"/>
                </a:cubicBezTo>
                <a:cubicBezTo>
                  <a:pt x="427577" y="320259"/>
                  <a:pt x="500211" y="247625"/>
                  <a:pt x="500211" y="158027"/>
                </a:cubicBezTo>
                <a:cubicBezTo>
                  <a:pt x="500211" y="90829"/>
                  <a:pt x="459355" y="33172"/>
                  <a:pt x="401127" y="8544"/>
                </a:cubicBezTo>
                <a:lnTo>
                  <a:pt x="358807" y="0"/>
                </a:lnTo>
                <a:lnTo>
                  <a:pt x="868544" y="0"/>
                </a:lnTo>
                <a:lnTo>
                  <a:pt x="826224" y="8544"/>
                </a:lnTo>
                <a:cubicBezTo>
                  <a:pt x="767997" y="33172"/>
                  <a:pt x="727140" y="90829"/>
                  <a:pt x="727140" y="158027"/>
                </a:cubicBezTo>
                <a:cubicBezTo>
                  <a:pt x="727140" y="247625"/>
                  <a:pt x="799774" y="320259"/>
                  <a:pt x="889372" y="320259"/>
                </a:cubicBezTo>
                <a:cubicBezTo>
                  <a:pt x="978970" y="320259"/>
                  <a:pt x="1051604" y="247625"/>
                  <a:pt x="1051604" y="158027"/>
                </a:cubicBezTo>
                <a:cubicBezTo>
                  <a:pt x="1051604" y="90829"/>
                  <a:pt x="1010748" y="33172"/>
                  <a:pt x="952520" y="8544"/>
                </a:cubicBezTo>
                <a:lnTo>
                  <a:pt x="910200" y="0"/>
                </a:lnTo>
                <a:lnTo>
                  <a:pt x="1419937" y="0"/>
                </a:lnTo>
                <a:lnTo>
                  <a:pt x="1377617" y="8544"/>
                </a:lnTo>
                <a:cubicBezTo>
                  <a:pt x="1319390" y="33172"/>
                  <a:pt x="1278533" y="90829"/>
                  <a:pt x="1278533" y="158027"/>
                </a:cubicBezTo>
                <a:cubicBezTo>
                  <a:pt x="1278533" y="247625"/>
                  <a:pt x="1351167" y="320259"/>
                  <a:pt x="1440765" y="320259"/>
                </a:cubicBezTo>
                <a:cubicBezTo>
                  <a:pt x="1530363" y="320259"/>
                  <a:pt x="1602997" y="247625"/>
                  <a:pt x="1602997" y="158027"/>
                </a:cubicBezTo>
                <a:cubicBezTo>
                  <a:pt x="1602997" y="90829"/>
                  <a:pt x="1562141" y="33172"/>
                  <a:pt x="1503913" y="8544"/>
                </a:cubicBezTo>
                <a:lnTo>
                  <a:pt x="1461593" y="0"/>
                </a:lnTo>
                <a:lnTo>
                  <a:pt x="1971330" y="0"/>
                </a:lnTo>
                <a:lnTo>
                  <a:pt x="1929010" y="8544"/>
                </a:lnTo>
                <a:cubicBezTo>
                  <a:pt x="1870783" y="33172"/>
                  <a:pt x="1829926" y="90829"/>
                  <a:pt x="1829926" y="158027"/>
                </a:cubicBezTo>
                <a:cubicBezTo>
                  <a:pt x="1829926" y="247625"/>
                  <a:pt x="1902560" y="320259"/>
                  <a:pt x="1992158" y="320259"/>
                </a:cubicBezTo>
                <a:cubicBezTo>
                  <a:pt x="2081756" y="320259"/>
                  <a:pt x="2154390" y="247625"/>
                  <a:pt x="2154390" y="158027"/>
                </a:cubicBezTo>
                <a:cubicBezTo>
                  <a:pt x="2154390" y="90829"/>
                  <a:pt x="2113533" y="33172"/>
                  <a:pt x="2055306" y="8544"/>
                </a:cubicBezTo>
                <a:lnTo>
                  <a:pt x="2012986" y="0"/>
                </a:lnTo>
                <a:lnTo>
                  <a:pt x="2522723" y="0"/>
                </a:lnTo>
                <a:lnTo>
                  <a:pt x="2480403" y="8544"/>
                </a:lnTo>
                <a:cubicBezTo>
                  <a:pt x="2422176" y="33172"/>
                  <a:pt x="2381319" y="90829"/>
                  <a:pt x="2381319" y="158027"/>
                </a:cubicBezTo>
                <a:cubicBezTo>
                  <a:pt x="2381319" y="247625"/>
                  <a:pt x="2453953" y="320259"/>
                  <a:pt x="2543551" y="320259"/>
                </a:cubicBezTo>
                <a:cubicBezTo>
                  <a:pt x="2633149" y="320259"/>
                  <a:pt x="2705783" y="247625"/>
                  <a:pt x="2705783" y="158027"/>
                </a:cubicBezTo>
                <a:cubicBezTo>
                  <a:pt x="2705783" y="90829"/>
                  <a:pt x="2664926" y="33172"/>
                  <a:pt x="2606699" y="8544"/>
                </a:cubicBezTo>
                <a:lnTo>
                  <a:pt x="2564379" y="0"/>
                </a:lnTo>
                <a:lnTo>
                  <a:pt x="3074117" y="0"/>
                </a:lnTo>
                <a:lnTo>
                  <a:pt x="3031797" y="8544"/>
                </a:lnTo>
                <a:cubicBezTo>
                  <a:pt x="2973570" y="33172"/>
                  <a:pt x="2932713" y="90829"/>
                  <a:pt x="2932713" y="158027"/>
                </a:cubicBezTo>
                <a:cubicBezTo>
                  <a:pt x="2932713" y="247625"/>
                  <a:pt x="3005347" y="320259"/>
                  <a:pt x="3094945" y="320259"/>
                </a:cubicBezTo>
                <a:cubicBezTo>
                  <a:pt x="3184543" y="320259"/>
                  <a:pt x="3257177" y="247625"/>
                  <a:pt x="3257177" y="158027"/>
                </a:cubicBezTo>
                <a:cubicBezTo>
                  <a:pt x="3257177" y="90829"/>
                  <a:pt x="3216320" y="33172"/>
                  <a:pt x="3158093" y="8544"/>
                </a:cubicBezTo>
                <a:lnTo>
                  <a:pt x="3115773" y="0"/>
                </a:lnTo>
                <a:lnTo>
                  <a:pt x="3462922" y="0"/>
                </a:lnTo>
                <a:lnTo>
                  <a:pt x="3462922" y="3710694"/>
                </a:lnTo>
                <a:lnTo>
                  <a:pt x="0" y="37106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127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5" name="Google Shape;975;p30"/>
          <p:cNvSpPr/>
          <p:nvPr/>
        </p:nvSpPr>
        <p:spPr>
          <a:xfrm rot="-8658596">
            <a:off x="6591012" y="4912508"/>
            <a:ext cx="1673930" cy="479521"/>
          </a:xfrm>
          <a:custGeom>
            <a:avLst/>
            <a:gdLst/>
            <a:ahLst/>
            <a:cxnLst/>
            <a:rect l="l" t="t" r="r" b="b"/>
            <a:pathLst>
              <a:path w="7659384" h="1673412" extrusionOk="0">
                <a:moveTo>
                  <a:pt x="197437" y="0"/>
                </a:moveTo>
                <a:lnTo>
                  <a:pt x="7604587" y="0"/>
                </a:lnTo>
                <a:lnTo>
                  <a:pt x="7349060" y="196414"/>
                </a:lnTo>
                <a:lnTo>
                  <a:pt x="7659384" y="434947"/>
                </a:lnTo>
                <a:lnTo>
                  <a:pt x="7659384" y="462083"/>
                </a:lnTo>
                <a:lnTo>
                  <a:pt x="7349061" y="700616"/>
                </a:lnTo>
                <a:lnTo>
                  <a:pt x="7658358" y="938359"/>
                </a:lnTo>
                <a:lnTo>
                  <a:pt x="7349060" y="1176104"/>
                </a:lnTo>
                <a:lnTo>
                  <a:pt x="7659384" y="1414637"/>
                </a:lnTo>
                <a:lnTo>
                  <a:pt x="7659384" y="1441774"/>
                </a:lnTo>
                <a:lnTo>
                  <a:pt x="7358029" y="1673412"/>
                </a:lnTo>
                <a:lnTo>
                  <a:pt x="211955" y="1673412"/>
                </a:lnTo>
                <a:lnTo>
                  <a:pt x="327976" y="1584232"/>
                </a:lnTo>
                <a:lnTo>
                  <a:pt x="0" y="1332130"/>
                </a:lnTo>
                <a:lnTo>
                  <a:pt x="327975" y="1080030"/>
                </a:lnTo>
                <a:lnTo>
                  <a:pt x="18678" y="842286"/>
                </a:lnTo>
                <a:lnTo>
                  <a:pt x="327976" y="604542"/>
                </a:lnTo>
                <a:lnTo>
                  <a:pt x="0" y="352440"/>
                </a:lnTo>
                <a:lnTo>
                  <a:pt x="327975" y="100340"/>
                </a:lnTo>
                <a:close/>
              </a:path>
            </a:pathLst>
          </a:custGeom>
          <a:solidFill>
            <a:srgbClr val="D8D8D8">
              <a:alpha val="68630"/>
            </a:srgbClr>
          </a:solidFill>
          <a:ln>
            <a:noFill/>
          </a:ln>
        </p:spPr>
        <p:txBody>
          <a:bodyPr spcFirstLastPara="1" wrap="square" lIns="245700" tIns="122825" rIns="245700" bIns="1228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Calibri"/>
              <a:buNone/>
            </a:pPr>
            <a:endParaRPr sz="4800" b="1" i="0" u="none" strike="noStrike" cap="none">
              <a:solidFill>
                <a:srgbClr val="FFFFF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976" name="Google Shape;976;p30">
            <a:hlinkClick r:id="rId3" action="ppaction://hlinksldjump"/>
          </p:cNvPr>
          <p:cNvSpPr/>
          <p:nvPr/>
        </p:nvSpPr>
        <p:spPr>
          <a:xfrm rot="-5400000">
            <a:off x="5198450" y="-216450"/>
            <a:ext cx="185100" cy="5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7" name="Google Shape;977;p30">
            <a:hlinkClick r:id="" action="ppaction://noaction"/>
          </p:cNvPr>
          <p:cNvSpPr/>
          <p:nvPr/>
        </p:nvSpPr>
        <p:spPr>
          <a:xfrm rot="-5400000">
            <a:off x="8097025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8" name="Google Shape;978;p30">
            <a:hlinkClick r:id="" action="ppaction://noaction"/>
          </p:cNvPr>
          <p:cNvSpPr/>
          <p:nvPr/>
        </p:nvSpPr>
        <p:spPr>
          <a:xfrm rot="-5400000">
            <a:off x="887935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9" name="Google Shape;979;p30">
            <a:hlinkClick r:id="rId4" action="ppaction://hlinksldjump"/>
          </p:cNvPr>
          <p:cNvSpPr/>
          <p:nvPr/>
        </p:nvSpPr>
        <p:spPr>
          <a:xfrm rot="-5400000">
            <a:off x="952760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0" name="Google Shape;980;p30">
            <a:hlinkClick r:id="" action="ppaction://noaction"/>
          </p:cNvPr>
          <p:cNvSpPr/>
          <p:nvPr/>
        </p:nvSpPr>
        <p:spPr>
          <a:xfrm>
            <a:off x="11071800" y="360525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1" name="Google Shape;981;p30">
            <a:hlinkClick r:id="" action="ppaction://noaction"/>
          </p:cNvPr>
          <p:cNvSpPr/>
          <p:nvPr/>
        </p:nvSpPr>
        <p:spPr>
          <a:xfrm>
            <a:off x="11071800" y="29600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2" name="Google Shape;982;p30">
            <a:hlinkClick r:id="" action="ppaction://noaction"/>
          </p:cNvPr>
          <p:cNvSpPr/>
          <p:nvPr/>
        </p:nvSpPr>
        <p:spPr>
          <a:xfrm>
            <a:off x="11071800" y="4314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3" name="Google Shape;983;p30"/>
          <p:cNvSpPr txBox="1"/>
          <p:nvPr/>
        </p:nvSpPr>
        <p:spPr>
          <a:xfrm>
            <a:off x="2003600" y="416850"/>
            <a:ext cx="27192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985" name="Google Shape;985;p30">
            <a:hlinkClick r:id="" action="ppaction://noaction"/>
          </p:cNvPr>
          <p:cNvSpPr/>
          <p:nvPr/>
        </p:nvSpPr>
        <p:spPr>
          <a:xfrm>
            <a:off x="11071800" y="1660288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0BE5FAA-1D83-4744-8642-E165030C11CD}"/>
              </a:ext>
            </a:extLst>
          </p:cNvPr>
          <p:cNvSpPr/>
          <p:nvPr/>
        </p:nvSpPr>
        <p:spPr>
          <a:xfrm>
            <a:off x="7333561" y="1294349"/>
            <a:ext cx="3212738" cy="707886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>
            <a:spAutoFit/>
          </a:bodyPr>
          <a:lstStyle/>
          <a:p>
            <a:pPr lvl="0" algn="r" rtl="1"/>
            <a:r>
              <a:rPr lang="ar-BH" sz="4000" u="sng" dirty="0">
                <a:solidFill>
                  <a:srgbClr val="FF0000"/>
                </a:solidFill>
                <a:cs typeface="(AH) Manal Black" pitchFamily="2" charset="-78"/>
              </a:rPr>
              <a:t>*</a:t>
            </a:r>
            <a:r>
              <a:rPr lang="ar-BH" sz="4000" u="sng" dirty="0">
                <a:cs typeface="(AH) Manal Black" pitchFamily="2" charset="-78"/>
              </a:rPr>
              <a:t>أهْداف درِس الْيَوْم: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4D13BE1-EE00-483B-9CE6-B65F34A78642}"/>
              </a:ext>
            </a:extLst>
          </p:cNvPr>
          <p:cNvSpPr/>
          <p:nvPr/>
        </p:nvSpPr>
        <p:spPr>
          <a:xfrm>
            <a:off x="6787709" y="3076037"/>
            <a:ext cx="3616696" cy="83099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lvl="0" algn="r" rtl="1"/>
            <a:r>
              <a:rPr lang="ar-BH" sz="4800" u="sng" dirty="0">
                <a:solidFill>
                  <a:srgbClr val="FF0000"/>
                </a:solidFill>
                <a:cs typeface="(AH) Manal Black" pitchFamily="2" charset="-78"/>
              </a:rPr>
              <a:t>*</a:t>
            </a:r>
            <a:r>
              <a:rPr lang="ar-BH" sz="4400" u="sng" dirty="0">
                <a:cs typeface="(AH) Manal Black" pitchFamily="2" charset="-78"/>
              </a:rPr>
              <a:t>ماذا سَنَتَعَلَّم الْيَوْم:</a:t>
            </a:r>
            <a:endParaRPr lang="ar-BH" sz="4800" u="sng" dirty="0">
              <a:cs typeface="(AH) Manal Black" pitchFamily="2" charset="-78"/>
            </a:endParaRPr>
          </a:p>
        </p:txBody>
      </p:sp>
      <p:sp>
        <p:nvSpPr>
          <p:cNvPr id="17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2592461E-53CA-4E5D-91DC-362EC9B472D1}"/>
              </a:ext>
            </a:extLst>
          </p:cNvPr>
          <p:cNvSpPr/>
          <p:nvPr/>
        </p:nvSpPr>
        <p:spPr>
          <a:xfrm rot="5400000">
            <a:off x="10781532" y="2138178"/>
            <a:ext cx="1017635" cy="2549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عرض الدرس</a:t>
            </a:r>
            <a:endParaRPr dirty="0">
              <a:cs typeface="(AH) Manal Black" pitchFamily="2" charset="-78"/>
            </a:endParaRPr>
          </a:p>
        </p:txBody>
      </p:sp>
      <p:sp>
        <p:nvSpPr>
          <p:cNvPr id="18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C2F64BC7-B19C-436B-A2DA-82EB657F5E63}"/>
              </a:ext>
            </a:extLst>
          </p:cNvPr>
          <p:cNvSpPr/>
          <p:nvPr/>
        </p:nvSpPr>
        <p:spPr>
          <a:xfrm rot="5400000">
            <a:off x="10760389" y="840284"/>
            <a:ext cx="1061751" cy="2071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التهيئة الحافزة</a:t>
            </a:r>
            <a:endParaRPr dirty="0">
              <a:cs typeface="(AH) Manal Black" pitchFamily="2" charset="-78"/>
            </a:endParaRPr>
          </a:p>
        </p:txBody>
      </p:sp>
      <p:sp>
        <p:nvSpPr>
          <p:cNvPr id="19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5D2CA205-DD49-4798-AB6F-9CD903A1D854}"/>
              </a:ext>
            </a:extLst>
          </p:cNvPr>
          <p:cNvSpPr/>
          <p:nvPr/>
        </p:nvSpPr>
        <p:spPr>
          <a:xfrm rot="5400000">
            <a:off x="10759473" y="3465327"/>
            <a:ext cx="1061751" cy="2071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الأنشطة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0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84AC8965-4E92-413E-A616-73035BEE1C29}"/>
              </a:ext>
            </a:extLst>
          </p:cNvPr>
          <p:cNvSpPr/>
          <p:nvPr/>
        </p:nvSpPr>
        <p:spPr>
          <a:xfrm rot="5400000">
            <a:off x="10759472" y="4766979"/>
            <a:ext cx="1061751" cy="2071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التغذية الراجعة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868537E-41AE-4E47-9237-D48A3904A5D1}"/>
              </a:ext>
            </a:extLst>
          </p:cNvPr>
          <p:cNvSpPr/>
          <p:nvPr/>
        </p:nvSpPr>
        <p:spPr>
          <a:xfrm>
            <a:off x="0" y="0"/>
            <a:ext cx="292608" cy="142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مستطيل: زوايا مستديرة 4">
            <a:extLst>
              <a:ext uri="{FF2B5EF4-FFF2-40B4-BE49-F238E27FC236}">
                <a16:creationId xmlns:a16="http://schemas.microsoft.com/office/drawing/2014/main" id="{130BC39F-583C-470E-BBA2-62B32DF40C8A}"/>
              </a:ext>
            </a:extLst>
          </p:cNvPr>
          <p:cNvSpPr/>
          <p:nvPr/>
        </p:nvSpPr>
        <p:spPr>
          <a:xfrm>
            <a:off x="1368739" y="1751706"/>
            <a:ext cx="4679577" cy="430306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1" anchor="ctr"/>
          <a:lstStyle/>
          <a:p>
            <a:pPr algn="ctr"/>
            <a:r>
              <a:rPr lang="ar-OM" sz="2800" b="1" dirty="0">
                <a:solidFill>
                  <a:schemeClr val="accent3">
                    <a:lumMod val="75000"/>
                  </a:schemeClr>
                </a:solidFill>
              </a:rPr>
              <a:t>- 1- أن يتعرف على أشكال حرف اللام وكيفية كتابتها  بخط النسخ </a:t>
            </a:r>
            <a:endParaRPr lang="ar-OM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5" name="مستطيل: زوايا مستديرة 5">
            <a:extLst>
              <a:ext uri="{FF2B5EF4-FFF2-40B4-BE49-F238E27FC236}">
                <a16:creationId xmlns:a16="http://schemas.microsoft.com/office/drawing/2014/main" id="{E8E2E539-0F91-49EA-A1F5-61DB96B10745}"/>
              </a:ext>
            </a:extLst>
          </p:cNvPr>
          <p:cNvSpPr/>
          <p:nvPr/>
        </p:nvSpPr>
        <p:spPr>
          <a:xfrm>
            <a:off x="1052733" y="3456365"/>
            <a:ext cx="5311588" cy="430306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1" anchor="ctr"/>
          <a:lstStyle/>
          <a:p>
            <a:pPr algn="ctr"/>
            <a:r>
              <a:rPr lang="ar-OM" sz="2800" b="1" dirty="0">
                <a:solidFill>
                  <a:schemeClr val="accent6">
                    <a:lumMod val="75000"/>
                  </a:schemeClr>
                </a:solidFill>
              </a:rPr>
              <a:t>2- أن يكتب الكلمات والجملة التي تحتوي</a:t>
            </a:r>
          </a:p>
          <a:p>
            <a:pPr algn="ctr"/>
            <a:r>
              <a:rPr lang="ar-OM" sz="2800" b="1" dirty="0">
                <a:solidFill>
                  <a:schemeClr val="accent6">
                    <a:lumMod val="75000"/>
                  </a:schemeClr>
                </a:solidFill>
              </a:rPr>
              <a:t> على حرف اللام بشكل صحيح </a:t>
            </a:r>
          </a:p>
          <a:p>
            <a:pPr algn="ctr"/>
            <a:r>
              <a:rPr lang="ar-OM" sz="28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pic>
        <p:nvPicPr>
          <p:cNvPr id="28" name="صورة 27">
            <a:extLst>
              <a:ext uri="{FF2B5EF4-FFF2-40B4-BE49-F238E27FC236}">
                <a16:creationId xmlns:a16="http://schemas.microsoft.com/office/drawing/2014/main" id="{C815ECAA-E6C0-4AB5-87D3-81CC0D69E67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209" r="11481"/>
          <a:stretch/>
        </p:blipFill>
        <p:spPr>
          <a:xfrm flipH="1">
            <a:off x="4998921" y="5637629"/>
            <a:ext cx="719214" cy="711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" grpId="0" animBg="1"/>
      <p:bldP spid="23" grpId="0"/>
      <p:bldP spid="27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38">
            <a:hlinkClick r:id="rId3" action="ppaction://hlinksldjump"/>
          </p:cNvPr>
          <p:cNvSpPr/>
          <p:nvPr/>
        </p:nvSpPr>
        <p:spPr>
          <a:xfrm rot="-5400000">
            <a:off x="5198450" y="-216450"/>
            <a:ext cx="185100" cy="5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3" name="Google Shape;1133;p38">
            <a:hlinkClick r:id="" action="ppaction://noaction"/>
          </p:cNvPr>
          <p:cNvSpPr/>
          <p:nvPr/>
        </p:nvSpPr>
        <p:spPr>
          <a:xfrm rot="-5400000">
            <a:off x="287075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4" name="Google Shape;1134;p38">
            <a:hlinkClick r:id="rId4" action="ppaction://hlinksldjump"/>
          </p:cNvPr>
          <p:cNvSpPr/>
          <p:nvPr/>
        </p:nvSpPr>
        <p:spPr>
          <a:xfrm rot="-5400000">
            <a:off x="221895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5" name="Google Shape;1135;p38">
            <a:hlinkClick r:id="rId5" action="ppaction://hlinksldjump"/>
          </p:cNvPr>
          <p:cNvSpPr/>
          <p:nvPr/>
        </p:nvSpPr>
        <p:spPr>
          <a:xfrm rot="-5400000">
            <a:off x="1482750" y="6433650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6" name="Google Shape;1136;p38">
            <a:hlinkClick r:id="" action="ppaction://noaction"/>
          </p:cNvPr>
          <p:cNvSpPr/>
          <p:nvPr/>
        </p:nvSpPr>
        <p:spPr>
          <a:xfrm rot="-5400000">
            <a:off x="3601225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9" name="Google Shape;1139;p38">
            <a:hlinkClick r:id="" action="ppaction://noaction"/>
          </p:cNvPr>
          <p:cNvSpPr/>
          <p:nvPr/>
        </p:nvSpPr>
        <p:spPr>
          <a:xfrm>
            <a:off x="693575" y="415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0" name="Google Shape;1140;p38"/>
          <p:cNvSpPr txBox="1"/>
          <p:nvPr/>
        </p:nvSpPr>
        <p:spPr>
          <a:xfrm>
            <a:off x="2003600" y="416850"/>
            <a:ext cx="27192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8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D450B889-1166-49E9-B42D-585F4C766ADF}"/>
              </a:ext>
            </a:extLst>
          </p:cNvPr>
          <p:cNvSpPr/>
          <p:nvPr/>
        </p:nvSpPr>
        <p:spPr>
          <a:xfrm rot="16200000">
            <a:off x="494367" y="805765"/>
            <a:ext cx="1017635" cy="2549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التهيئة الحافزة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3" name="Google Shape;990;p31">
            <a:extLst>
              <a:ext uri="{FF2B5EF4-FFF2-40B4-BE49-F238E27FC236}">
                <a16:creationId xmlns:a16="http://schemas.microsoft.com/office/drawing/2014/main" id="{5AEC2892-9C20-4EF5-AD48-F0A551CD5B14}"/>
              </a:ext>
            </a:extLst>
          </p:cNvPr>
          <p:cNvSpPr/>
          <p:nvPr/>
        </p:nvSpPr>
        <p:spPr>
          <a:xfrm>
            <a:off x="7015488" y="1983106"/>
            <a:ext cx="3460952" cy="3708583"/>
          </a:xfrm>
          <a:custGeom>
            <a:avLst/>
            <a:gdLst/>
            <a:ahLst/>
            <a:cxnLst/>
            <a:rect l="l" t="t" r="r" b="b"/>
            <a:pathLst>
              <a:path w="3462922" h="3710694" extrusionOk="0">
                <a:moveTo>
                  <a:pt x="0" y="0"/>
                </a:moveTo>
                <a:lnTo>
                  <a:pt x="317151" y="0"/>
                </a:lnTo>
                <a:lnTo>
                  <a:pt x="274831" y="8544"/>
                </a:lnTo>
                <a:cubicBezTo>
                  <a:pt x="216604" y="33172"/>
                  <a:pt x="175747" y="90829"/>
                  <a:pt x="175747" y="158027"/>
                </a:cubicBezTo>
                <a:cubicBezTo>
                  <a:pt x="175747" y="247625"/>
                  <a:pt x="248381" y="320259"/>
                  <a:pt x="337979" y="320259"/>
                </a:cubicBezTo>
                <a:cubicBezTo>
                  <a:pt x="427577" y="320259"/>
                  <a:pt x="500211" y="247625"/>
                  <a:pt x="500211" y="158027"/>
                </a:cubicBezTo>
                <a:cubicBezTo>
                  <a:pt x="500211" y="90829"/>
                  <a:pt x="459355" y="33172"/>
                  <a:pt x="401127" y="8544"/>
                </a:cubicBezTo>
                <a:lnTo>
                  <a:pt x="358807" y="0"/>
                </a:lnTo>
                <a:lnTo>
                  <a:pt x="868544" y="0"/>
                </a:lnTo>
                <a:lnTo>
                  <a:pt x="826224" y="8544"/>
                </a:lnTo>
                <a:cubicBezTo>
                  <a:pt x="767997" y="33172"/>
                  <a:pt x="727140" y="90829"/>
                  <a:pt x="727140" y="158027"/>
                </a:cubicBezTo>
                <a:cubicBezTo>
                  <a:pt x="727140" y="247625"/>
                  <a:pt x="799774" y="320259"/>
                  <a:pt x="889372" y="320259"/>
                </a:cubicBezTo>
                <a:cubicBezTo>
                  <a:pt x="978970" y="320259"/>
                  <a:pt x="1051604" y="247625"/>
                  <a:pt x="1051604" y="158027"/>
                </a:cubicBezTo>
                <a:cubicBezTo>
                  <a:pt x="1051604" y="90829"/>
                  <a:pt x="1010748" y="33172"/>
                  <a:pt x="952520" y="8544"/>
                </a:cubicBezTo>
                <a:lnTo>
                  <a:pt x="910200" y="0"/>
                </a:lnTo>
                <a:lnTo>
                  <a:pt x="1419937" y="0"/>
                </a:lnTo>
                <a:lnTo>
                  <a:pt x="1377617" y="8544"/>
                </a:lnTo>
                <a:cubicBezTo>
                  <a:pt x="1319390" y="33172"/>
                  <a:pt x="1278533" y="90829"/>
                  <a:pt x="1278533" y="158027"/>
                </a:cubicBezTo>
                <a:cubicBezTo>
                  <a:pt x="1278533" y="247625"/>
                  <a:pt x="1351167" y="320259"/>
                  <a:pt x="1440765" y="320259"/>
                </a:cubicBezTo>
                <a:cubicBezTo>
                  <a:pt x="1530363" y="320259"/>
                  <a:pt x="1602997" y="247625"/>
                  <a:pt x="1602997" y="158027"/>
                </a:cubicBezTo>
                <a:cubicBezTo>
                  <a:pt x="1602997" y="90829"/>
                  <a:pt x="1562141" y="33172"/>
                  <a:pt x="1503913" y="8544"/>
                </a:cubicBezTo>
                <a:lnTo>
                  <a:pt x="1461593" y="0"/>
                </a:lnTo>
                <a:lnTo>
                  <a:pt x="1971330" y="0"/>
                </a:lnTo>
                <a:lnTo>
                  <a:pt x="1929010" y="8544"/>
                </a:lnTo>
                <a:cubicBezTo>
                  <a:pt x="1870783" y="33172"/>
                  <a:pt x="1829926" y="90829"/>
                  <a:pt x="1829926" y="158027"/>
                </a:cubicBezTo>
                <a:cubicBezTo>
                  <a:pt x="1829926" y="247625"/>
                  <a:pt x="1902560" y="320259"/>
                  <a:pt x="1992158" y="320259"/>
                </a:cubicBezTo>
                <a:cubicBezTo>
                  <a:pt x="2081756" y="320259"/>
                  <a:pt x="2154390" y="247625"/>
                  <a:pt x="2154390" y="158027"/>
                </a:cubicBezTo>
                <a:cubicBezTo>
                  <a:pt x="2154390" y="90829"/>
                  <a:pt x="2113533" y="33172"/>
                  <a:pt x="2055306" y="8544"/>
                </a:cubicBezTo>
                <a:lnTo>
                  <a:pt x="2012986" y="0"/>
                </a:lnTo>
                <a:lnTo>
                  <a:pt x="2522723" y="0"/>
                </a:lnTo>
                <a:lnTo>
                  <a:pt x="2480403" y="8544"/>
                </a:lnTo>
                <a:cubicBezTo>
                  <a:pt x="2422176" y="33172"/>
                  <a:pt x="2381319" y="90829"/>
                  <a:pt x="2381319" y="158027"/>
                </a:cubicBezTo>
                <a:cubicBezTo>
                  <a:pt x="2381319" y="247625"/>
                  <a:pt x="2453953" y="320259"/>
                  <a:pt x="2543551" y="320259"/>
                </a:cubicBezTo>
                <a:cubicBezTo>
                  <a:pt x="2633149" y="320259"/>
                  <a:pt x="2705783" y="247625"/>
                  <a:pt x="2705783" y="158027"/>
                </a:cubicBezTo>
                <a:cubicBezTo>
                  <a:pt x="2705783" y="90829"/>
                  <a:pt x="2664926" y="33172"/>
                  <a:pt x="2606699" y="8544"/>
                </a:cubicBezTo>
                <a:lnTo>
                  <a:pt x="2564379" y="0"/>
                </a:lnTo>
                <a:lnTo>
                  <a:pt x="3074117" y="0"/>
                </a:lnTo>
                <a:lnTo>
                  <a:pt x="3031797" y="8544"/>
                </a:lnTo>
                <a:cubicBezTo>
                  <a:pt x="2973570" y="33172"/>
                  <a:pt x="2932713" y="90829"/>
                  <a:pt x="2932713" y="158027"/>
                </a:cubicBezTo>
                <a:cubicBezTo>
                  <a:pt x="2932713" y="247625"/>
                  <a:pt x="3005347" y="320259"/>
                  <a:pt x="3094945" y="320259"/>
                </a:cubicBezTo>
                <a:cubicBezTo>
                  <a:pt x="3184543" y="320259"/>
                  <a:pt x="3257177" y="247625"/>
                  <a:pt x="3257177" y="158027"/>
                </a:cubicBezTo>
                <a:cubicBezTo>
                  <a:pt x="3257177" y="90829"/>
                  <a:pt x="3216320" y="33172"/>
                  <a:pt x="3158093" y="8544"/>
                </a:cubicBezTo>
                <a:lnTo>
                  <a:pt x="3115773" y="0"/>
                </a:lnTo>
                <a:lnTo>
                  <a:pt x="3462922" y="0"/>
                </a:lnTo>
                <a:lnTo>
                  <a:pt x="3462922" y="3710694"/>
                </a:lnTo>
                <a:lnTo>
                  <a:pt x="0" y="37106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127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4D69D71-3435-4BC3-A13A-5BD83FE5378D}"/>
              </a:ext>
            </a:extLst>
          </p:cNvPr>
          <p:cNvSpPr txBox="1"/>
          <p:nvPr/>
        </p:nvSpPr>
        <p:spPr>
          <a:xfrm>
            <a:off x="7015488" y="3084106"/>
            <a:ext cx="3229824" cy="101566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ar-OM" sz="6000" u="sng" dirty="0">
                <a:solidFill>
                  <a:srgbClr val="FF0000"/>
                </a:solidFill>
                <a:cs typeface="(AH) Manal Black" pitchFamily="2" charset="-78"/>
              </a:rPr>
              <a:t>فيديو تعليمي </a:t>
            </a:r>
            <a:endParaRPr lang="ar-BH" sz="6000" u="sng" dirty="0">
              <a:solidFill>
                <a:srgbClr val="FF0000"/>
              </a:solidFill>
              <a:cs typeface="(AH) Manal Black" pitchFamily="2" charset="-78"/>
            </a:endParaRPr>
          </a:p>
        </p:txBody>
      </p:sp>
      <p:sp>
        <p:nvSpPr>
          <p:cNvPr id="25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DCFE6FB1-F398-4D6A-9BD8-5E1844F42D32}"/>
              </a:ext>
            </a:extLst>
          </p:cNvPr>
          <p:cNvSpPr/>
          <p:nvPr/>
        </p:nvSpPr>
        <p:spPr>
          <a:xfrm rot="5400000">
            <a:off x="10781532" y="2138178"/>
            <a:ext cx="1017635" cy="2549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عرض الدرس</a:t>
            </a:r>
            <a:endParaRPr dirty="0">
              <a:cs typeface="(AH) Manal Black" pitchFamily="2" charset="-78"/>
            </a:endParaRPr>
          </a:p>
        </p:txBody>
      </p:sp>
      <p:sp>
        <p:nvSpPr>
          <p:cNvPr id="26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F8DD6B8B-2B53-47F5-8B22-02E658BEDF52}"/>
              </a:ext>
            </a:extLst>
          </p:cNvPr>
          <p:cNvSpPr/>
          <p:nvPr/>
        </p:nvSpPr>
        <p:spPr>
          <a:xfrm rot="5400000">
            <a:off x="10759473" y="3465327"/>
            <a:ext cx="1061751" cy="2071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الأنشطة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7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D8E1F89A-AF98-4D2D-953B-5CEDBECC790A}"/>
              </a:ext>
            </a:extLst>
          </p:cNvPr>
          <p:cNvSpPr/>
          <p:nvPr/>
        </p:nvSpPr>
        <p:spPr>
          <a:xfrm rot="5400000">
            <a:off x="10759472" y="4766979"/>
            <a:ext cx="1061751" cy="2071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التغذية الراجعة</a:t>
            </a:r>
            <a:endParaRPr dirty="0">
              <a:cs typeface="(AH) Manal Black" pitchFamily="2" charset="-78"/>
            </a:endParaRP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DA9CC690-0679-4173-AFA9-EE9D4200A49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500" b="98750" l="10000" r="90000">
                        <a14:foregroundMark x1="35750" y1="98750" x2="53750" y2="94500"/>
                        <a14:foregroundMark x1="66250" y1="17000" x2="64500" y2="6250"/>
                        <a14:foregroundMark x1="74250" y1="10000" x2="74250" y2="10000"/>
                        <a14:foregroundMark x1="76750" y1="8500" x2="76750" y2="8500"/>
                        <a14:foregroundMark x1="59750" y1="11750" x2="62000" y2="11250"/>
                        <a14:foregroundMark x1="78250" y1="10750" x2="78250" y2="10750"/>
                        <a14:foregroundMark x1="79000" y1="8000" x2="79000" y2="8000"/>
                        <a14:foregroundMark x1="77500" y1="8000" x2="75250" y2="8250"/>
                        <a14:foregroundMark x1="76250" y1="10250" x2="76250" y2="10250"/>
                        <a14:foregroundMark x1="47750" y1="2000" x2="47750" y2="2000"/>
                        <a14:foregroundMark x1="54000" y1="1500" x2="54000" y2="1500"/>
                      </a14:backgroundRemoval>
                    </a14:imgEffect>
                  </a14:imgLayer>
                </a14:imgProps>
              </a:ext>
            </a:extLst>
          </a:blip>
          <a:srcRect l="17118" r="18018"/>
          <a:stretch/>
        </p:blipFill>
        <p:spPr>
          <a:xfrm>
            <a:off x="-196948" y="1"/>
            <a:ext cx="1969420" cy="6362554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0E32919A-F13B-4137-B8F2-C57802160489}"/>
              </a:ext>
            </a:extLst>
          </p:cNvPr>
          <p:cNvSpPr/>
          <p:nvPr/>
        </p:nvSpPr>
        <p:spPr>
          <a:xfrm>
            <a:off x="0" y="0"/>
            <a:ext cx="292608" cy="142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صورة 18">
            <a:extLst>
              <a:ext uri="{FF2B5EF4-FFF2-40B4-BE49-F238E27FC236}">
                <a16:creationId xmlns:a16="http://schemas.microsoft.com/office/drawing/2014/main" id="{C815ECAA-E6C0-4AB5-87D3-81CC0D69E67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2209" r="11481"/>
          <a:stretch/>
        </p:blipFill>
        <p:spPr>
          <a:xfrm flipH="1">
            <a:off x="4848086" y="5650767"/>
            <a:ext cx="719214" cy="711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مربع نص 19">
            <a:extLst>
              <a:ext uri="{FF2B5EF4-FFF2-40B4-BE49-F238E27FC236}">
                <a16:creationId xmlns:a16="http://schemas.microsoft.com/office/drawing/2014/main" id="{5593285C-8CA3-41B8-972D-444FE23F940E}"/>
              </a:ext>
            </a:extLst>
          </p:cNvPr>
          <p:cNvSpPr txBox="1"/>
          <p:nvPr/>
        </p:nvSpPr>
        <p:spPr>
          <a:xfrm>
            <a:off x="1154976" y="2718877"/>
            <a:ext cx="49410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https://www.youtube.com/watch?v=_UvwRELSdG4</a:t>
            </a:r>
            <a:endParaRPr lang="en-US" b="1" dirty="0">
              <a:solidFill>
                <a:srgbClr val="00B0F0"/>
              </a:solidFill>
            </a:endParaRPr>
          </a:p>
          <a:p>
            <a:endParaRPr lang="ar-OM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" name="Google Shape;1217;p43">
            <a:hlinkClick r:id="rId3" action="ppaction://hlinksldjump"/>
          </p:cNvPr>
          <p:cNvSpPr/>
          <p:nvPr/>
        </p:nvSpPr>
        <p:spPr>
          <a:xfrm rot="-5400000">
            <a:off x="5198450" y="-216450"/>
            <a:ext cx="185100" cy="5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8" name="Google Shape;1218;p43">
            <a:hlinkClick r:id="" action="ppaction://noaction"/>
          </p:cNvPr>
          <p:cNvSpPr/>
          <p:nvPr/>
        </p:nvSpPr>
        <p:spPr>
          <a:xfrm rot="-5400000">
            <a:off x="287075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9" name="Google Shape;1219;p43">
            <a:hlinkClick r:id="rId4" action="ppaction://hlinksldjump"/>
          </p:cNvPr>
          <p:cNvSpPr/>
          <p:nvPr/>
        </p:nvSpPr>
        <p:spPr>
          <a:xfrm rot="-5400000">
            <a:off x="2218950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0" name="Google Shape;1220;p43">
            <a:hlinkClick r:id="rId5" action="ppaction://hlinksldjump"/>
          </p:cNvPr>
          <p:cNvSpPr/>
          <p:nvPr/>
        </p:nvSpPr>
        <p:spPr>
          <a:xfrm rot="-5400000">
            <a:off x="1482750" y="6433650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1" name="Google Shape;1221;p43">
            <a:hlinkClick r:id="" action="ppaction://noaction"/>
          </p:cNvPr>
          <p:cNvSpPr/>
          <p:nvPr/>
        </p:nvSpPr>
        <p:spPr>
          <a:xfrm rot="-5400000">
            <a:off x="3601225" y="6392675"/>
            <a:ext cx="372000" cy="4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2" name="Google Shape;1222;p43">
            <a:hlinkClick r:id="" action="ppaction://noaction"/>
          </p:cNvPr>
          <p:cNvSpPr/>
          <p:nvPr/>
        </p:nvSpPr>
        <p:spPr>
          <a:xfrm>
            <a:off x="11071800" y="29600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3" name="Google Shape;1223;p43">
            <a:hlinkClick r:id="" action="ppaction://noaction"/>
          </p:cNvPr>
          <p:cNvSpPr/>
          <p:nvPr/>
        </p:nvSpPr>
        <p:spPr>
          <a:xfrm>
            <a:off x="11071800" y="4314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4" name="Google Shape;1224;p43">
            <a:hlinkClick r:id="" action="ppaction://noaction"/>
          </p:cNvPr>
          <p:cNvSpPr/>
          <p:nvPr/>
        </p:nvSpPr>
        <p:spPr>
          <a:xfrm>
            <a:off x="693575" y="415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5" name="Google Shape;1225;p43"/>
          <p:cNvSpPr txBox="1"/>
          <p:nvPr/>
        </p:nvSpPr>
        <p:spPr>
          <a:xfrm>
            <a:off x="2003600" y="416850"/>
            <a:ext cx="27192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226" name="Google Shape;1226;p43"/>
          <p:cNvSpPr txBox="1"/>
          <p:nvPr/>
        </p:nvSpPr>
        <p:spPr>
          <a:xfrm>
            <a:off x="7232750" y="416850"/>
            <a:ext cx="27192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227" name="Google Shape;1227;p43">
            <a:hlinkClick r:id="" action="ppaction://noaction"/>
          </p:cNvPr>
          <p:cNvSpPr/>
          <p:nvPr/>
        </p:nvSpPr>
        <p:spPr>
          <a:xfrm>
            <a:off x="738500" y="1681088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C2473DA0-F49D-4C0C-86A2-01740224A6B2}"/>
              </a:ext>
            </a:extLst>
          </p:cNvPr>
          <p:cNvSpPr/>
          <p:nvPr/>
        </p:nvSpPr>
        <p:spPr>
          <a:xfrm rot="16200000">
            <a:off x="494367" y="805765"/>
            <a:ext cx="1017635" cy="2549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التهيئة الحافزة</a:t>
            </a:r>
            <a:endParaRPr dirty="0">
              <a:cs typeface="(AH) Manal Black" pitchFamily="2" charset="-78"/>
            </a:endParaRPr>
          </a:p>
        </p:txBody>
      </p:sp>
      <p:sp>
        <p:nvSpPr>
          <p:cNvPr id="18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0618F97B-2074-4612-A41E-C73A4958E8E4}"/>
              </a:ext>
            </a:extLst>
          </p:cNvPr>
          <p:cNvSpPr/>
          <p:nvPr/>
        </p:nvSpPr>
        <p:spPr>
          <a:xfrm rot="16200000">
            <a:off x="463229" y="2110695"/>
            <a:ext cx="1017635" cy="2549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عرض الدرس</a:t>
            </a:r>
            <a:endParaRPr dirty="0">
              <a:cs typeface="(AH) Manal Black" pitchFamily="2" charset="-78"/>
            </a:endParaRPr>
          </a:p>
        </p:txBody>
      </p:sp>
      <p:sp>
        <p:nvSpPr>
          <p:cNvPr id="19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2F69423F-D8D6-442C-B86A-BF2D467AFE78}"/>
              </a:ext>
            </a:extLst>
          </p:cNvPr>
          <p:cNvSpPr/>
          <p:nvPr/>
        </p:nvSpPr>
        <p:spPr>
          <a:xfrm rot="5400000">
            <a:off x="10759472" y="4766979"/>
            <a:ext cx="1061751" cy="2071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التغذية الراجعة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0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D7013299-99C4-4CDF-96EA-A418533AF799}"/>
              </a:ext>
            </a:extLst>
          </p:cNvPr>
          <p:cNvSpPr/>
          <p:nvPr/>
        </p:nvSpPr>
        <p:spPr>
          <a:xfrm rot="5400000">
            <a:off x="10759473" y="3465327"/>
            <a:ext cx="1061751" cy="2071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الأنشطة</a:t>
            </a:r>
            <a:endParaRPr dirty="0">
              <a:cs typeface="(AH) Manal Black" pitchFamily="2" charset="-78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64C94B6-3BF4-4084-BF7B-8E9FAAF496EC}"/>
              </a:ext>
            </a:extLst>
          </p:cNvPr>
          <p:cNvSpPr/>
          <p:nvPr/>
        </p:nvSpPr>
        <p:spPr>
          <a:xfrm>
            <a:off x="0" y="0"/>
            <a:ext cx="292608" cy="142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859"/>
          <a:stretch/>
        </p:blipFill>
        <p:spPr bwMode="auto">
          <a:xfrm>
            <a:off x="6637284" y="1197159"/>
            <a:ext cx="4158736" cy="4573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84" b="2175"/>
          <a:stretch/>
        </p:blipFill>
        <p:spPr bwMode="auto">
          <a:xfrm>
            <a:off x="1430400" y="1128096"/>
            <a:ext cx="4039969" cy="4642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7525064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p42">
            <a:hlinkClick r:id="" action="ppaction://noaction"/>
          </p:cNvPr>
          <p:cNvSpPr/>
          <p:nvPr/>
        </p:nvSpPr>
        <p:spPr>
          <a:xfrm>
            <a:off x="693575" y="415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2" name="Google Shape;1202;p42">
            <a:hlinkClick r:id="rId3" action="ppaction://hlinksldjump"/>
          </p:cNvPr>
          <p:cNvSpPr/>
          <p:nvPr/>
        </p:nvSpPr>
        <p:spPr>
          <a:xfrm>
            <a:off x="11071800" y="29600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3" name="Google Shape;1203;p42">
            <a:hlinkClick r:id="" action="ppaction://noaction"/>
          </p:cNvPr>
          <p:cNvSpPr/>
          <p:nvPr/>
        </p:nvSpPr>
        <p:spPr>
          <a:xfrm>
            <a:off x="11071800" y="4314150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9" name="Google Shape;1209;p42">
            <a:hlinkClick r:id="" action="ppaction://noaction"/>
          </p:cNvPr>
          <p:cNvSpPr/>
          <p:nvPr/>
        </p:nvSpPr>
        <p:spPr>
          <a:xfrm>
            <a:off x="738500" y="1681088"/>
            <a:ext cx="437100" cy="111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5035FEA7-BB41-4A3E-884F-BDB104E1BC1E}"/>
              </a:ext>
            </a:extLst>
          </p:cNvPr>
          <p:cNvSpPr/>
          <p:nvPr/>
        </p:nvSpPr>
        <p:spPr>
          <a:xfrm rot="16200000">
            <a:off x="494367" y="805765"/>
            <a:ext cx="1017635" cy="25498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التهيئة الحافزة</a:t>
            </a:r>
            <a:endParaRPr dirty="0">
              <a:cs typeface="(AH) Manal Black" pitchFamily="2" charset="-78"/>
            </a:endParaRPr>
          </a:p>
        </p:txBody>
      </p:sp>
      <p:sp>
        <p:nvSpPr>
          <p:cNvPr id="12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08CBFA84-D66F-4E77-B401-AD808396F904}"/>
              </a:ext>
            </a:extLst>
          </p:cNvPr>
          <p:cNvSpPr/>
          <p:nvPr/>
        </p:nvSpPr>
        <p:spPr>
          <a:xfrm rot="16200000">
            <a:off x="463229" y="2110695"/>
            <a:ext cx="1017635" cy="25498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عرض الدرس</a:t>
            </a:r>
            <a:endParaRPr dirty="0">
              <a:cs typeface="(AH) Manal Black" pitchFamily="2" charset="-78"/>
            </a:endParaRPr>
          </a:p>
        </p:txBody>
      </p:sp>
      <p:sp>
        <p:nvSpPr>
          <p:cNvPr id="18" name="Google Shape;1044;p33">
            <a:extLst>
              <a:ext uri="{FF2B5EF4-FFF2-40B4-BE49-F238E27FC236}">
                <a16:creationId xmlns:a16="http://schemas.microsoft.com/office/drawing/2014/main" id="{5705DE6E-1B3C-4F73-B1E3-46F9EA7296DA}"/>
              </a:ext>
            </a:extLst>
          </p:cNvPr>
          <p:cNvSpPr txBox="1"/>
          <p:nvPr/>
        </p:nvSpPr>
        <p:spPr>
          <a:xfrm>
            <a:off x="2003600" y="416850"/>
            <a:ext cx="27192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19" name="Google Shape;1045;p33">
            <a:extLst>
              <a:ext uri="{FF2B5EF4-FFF2-40B4-BE49-F238E27FC236}">
                <a16:creationId xmlns:a16="http://schemas.microsoft.com/office/drawing/2014/main" id="{663DDB8B-E1F7-4ACE-97C3-0E0428454C29}"/>
              </a:ext>
            </a:extLst>
          </p:cNvPr>
          <p:cNvSpPr txBox="1"/>
          <p:nvPr/>
        </p:nvSpPr>
        <p:spPr>
          <a:xfrm>
            <a:off x="7232750" y="416850"/>
            <a:ext cx="2719200" cy="3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500">
              <a:latin typeface="Dekko"/>
              <a:ea typeface="Dekko"/>
              <a:cs typeface="Dekko"/>
              <a:sym typeface="Dekko"/>
            </a:endParaRPr>
          </a:p>
        </p:txBody>
      </p:sp>
      <p:sp>
        <p:nvSpPr>
          <p:cNvPr id="24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8709B34F-3100-49B7-827A-A75B4C4843FF}"/>
              </a:ext>
            </a:extLst>
          </p:cNvPr>
          <p:cNvSpPr/>
          <p:nvPr/>
        </p:nvSpPr>
        <p:spPr>
          <a:xfrm rot="5400000">
            <a:off x="10759472" y="4766979"/>
            <a:ext cx="1061751" cy="2071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التغذية الراجعة</a:t>
            </a:r>
            <a:endParaRPr dirty="0">
              <a:cs typeface="(AH) Manal Black" pitchFamily="2" charset="-78"/>
            </a:endParaRPr>
          </a:p>
        </p:txBody>
      </p:sp>
      <p:sp>
        <p:nvSpPr>
          <p:cNvPr id="25" name="Google Shape;918;p27">
            <a:hlinkClick r:id="" action="ppaction://noaction"/>
            <a:extLst>
              <a:ext uri="{FF2B5EF4-FFF2-40B4-BE49-F238E27FC236}">
                <a16:creationId xmlns:a16="http://schemas.microsoft.com/office/drawing/2014/main" id="{51F3177B-74B8-4936-8207-0078A8E16ABE}"/>
              </a:ext>
            </a:extLst>
          </p:cNvPr>
          <p:cNvSpPr/>
          <p:nvPr/>
        </p:nvSpPr>
        <p:spPr>
          <a:xfrm rot="5400000">
            <a:off x="10759473" y="3465327"/>
            <a:ext cx="1061751" cy="2071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BH" dirty="0">
                <a:cs typeface="(AH) Manal Black" pitchFamily="2" charset="-78"/>
              </a:rPr>
              <a:t>الأنشطة</a:t>
            </a:r>
            <a:endParaRPr dirty="0">
              <a:cs typeface="(AH) Manal Black" pitchFamily="2" charset="-7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F0FD860-B7C9-4AF5-A247-D1415C023ECB}"/>
              </a:ext>
            </a:extLst>
          </p:cNvPr>
          <p:cNvSpPr/>
          <p:nvPr/>
        </p:nvSpPr>
        <p:spPr>
          <a:xfrm>
            <a:off x="0" y="0"/>
            <a:ext cx="292608" cy="142646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AutoShape 2" descr="blob:https://web.whatsapp.com/886d6509-f498-4442-a1f1-867f73ba6233"/>
          <p:cNvSpPr>
            <a:spLocks noChangeAspect="1" noChangeArrowheads="1"/>
          </p:cNvSpPr>
          <p:nvPr/>
        </p:nvSpPr>
        <p:spPr bwMode="auto">
          <a:xfrm>
            <a:off x="11971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OM"/>
          </a:p>
        </p:txBody>
      </p:sp>
      <p:sp>
        <p:nvSpPr>
          <p:cNvPr id="3" name="AutoShape 5" descr="blob:https://web.whatsapp.com/9900cbd2-3886-4c0b-ab91-4205b7544253"/>
          <p:cNvSpPr>
            <a:spLocks noChangeAspect="1" noChangeArrowheads="1"/>
          </p:cNvSpPr>
          <p:nvPr/>
        </p:nvSpPr>
        <p:spPr bwMode="auto">
          <a:xfrm>
            <a:off x="12123738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OM"/>
          </a:p>
        </p:txBody>
      </p:sp>
      <p:pic>
        <p:nvPicPr>
          <p:cNvPr id="17" name="صورة 16">
            <a:extLst>
              <a:ext uri="{FF2B5EF4-FFF2-40B4-BE49-F238E27FC236}">
                <a16:creationId xmlns:a16="http://schemas.microsoft.com/office/drawing/2014/main" id="{C815ECAA-E6C0-4AB5-87D3-81CC0D69E6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209" r="11481"/>
          <a:stretch/>
        </p:blipFill>
        <p:spPr>
          <a:xfrm>
            <a:off x="1" y="5064369"/>
            <a:ext cx="1090604" cy="1793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صورة 4">
            <a:extLst>
              <a:ext uri="{FF2B5EF4-FFF2-40B4-BE49-F238E27FC236}">
                <a16:creationId xmlns:a16="http://schemas.microsoft.com/office/drawing/2014/main" id="{46AC4981-35A8-43B5-A2CB-69514179BF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5592" y="160338"/>
            <a:ext cx="9866203" cy="6154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654948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SlidesMania">
  <a:themeElements>
    <a:clrScheme name="Simple Light">
      <a:dk1>
        <a:srgbClr val="000000"/>
      </a:dk1>
      <a:lt1>
        <a:srgbClr val="FFFFFF"/>
      </a:lt1>
      <a:dk2>
        <a:srgbClr val="171717"/>
      </a:dk2>
      <a:lt2>
        <a:srgbClr val="0C0C0C"/>
      </a:lt2>
      <a:accent1>
        <a:srgbClr val="3A3838"/>
      </a:accent1>
      <a:accent2>
        <a:srgbClr val="FFF2CC"/>
      </a:accent2>
      <a:accent3>
        <a:srgbClr val="F694B1"/>
      </a:accent3>
      <a:accent4>
        <a:srgbClr val="FD2C5F"/>
      </a:accent4>
      <a:accent5>
        <a:srgbClr val="82C8D4"/>
      </a:accent5>
      <a:accent6>
        <a:srgbClr val="FCCA0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240</Words>
  <Application>Microsoft Office PowerPoint</Application>
  <PresentationFormat>شاشة عريضة</PresentationFormat>
  <Paragraphs>83</Paragraphs>
  <Slides>10</Slides>
  <Notes>10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20" baseType="lpstr">
      <vt:lpstr>Calibri</vt:lpstr>
      <vt:lpstr>Amatic SC</vt:lpstr>
      <vt:lpstr>Alex Brush</vt:lpstr>
      <vt:lpstr>Aldhabi</vt:lpstr>
      <vt:lpstr>Coming Soon</vt:lpstr>
      <vt:lpstr>Dekko</vt:lpstr>
      <vt:lpstr>Arial</vt:lpstr>
      <vt:lpstr>Barlow Condensed</vt:lpstr>
      <vt:lpstr>Gochi Hand</vt:lpstr>
      <vt:lpstr>SlidesMania</vt:lpstr>
      <vt:lpstr>أَهْلًا وَسَهْلًا  بِطُلّابي الْمُبْدعين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أَهْلًا وَسَهْلًا  بِطُلّابي الْمُبْدعين</dc:title>
  <dc:creator>Mohammed</dc:creator>
  <cp:lastModifiedBy>Zainab.alawi</cp:lastModifiedBy>
  <cp:revision>136</cp:revision>
  <dcterms:modified xsi:type="dcterms:W3CDTF">2021-03-20T12:45:09Z</dcterms:modified>
</cp:coreProperties>
</file>