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47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F3AC9B1-658E-4E2B-967F-38D4BC3F1BED}"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3AC9B1-658E-4E2B-967F-38D4BC3F1BED}"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F3AC9B1-658E-4E2B-967F-38D4BC3F1BED}"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B45610-5B3F-46E3-A8ED-D62E605D3811}" type="datetimeFigureOut">
              <a:rPr lang="en-US" smtClean="0"/>
              <a:t>5/17/2016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F3AC9B1-658E-4E2B-967F-38D4BC3F1B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4B45610-5B3F-46E3-A8ED-D62E605D3811}" type="datetimeFigureOut">
              <a:rPr lang="en-US" smtClean="0"/>
              <a:t>5/17/2016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4F3AC9B1-658E-4E2B-967F-38D4BC3F1B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4B45610-5B3F-46E3-A8ED-D62E605D3811}" type="datetimeFigureOut">
              <a:rPr lang="en-US" smtClean="0"/>
              <a:t>5/17/2016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F3AC9B1-658E-4E2B-967F-38D4BC3F1BE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lavanyamenon.in/" TargetMode="Externa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www.lavanyamenon.in/"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www.lavanyamenon.in/" TargetMode="Externa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www.lavanyamenon.in/" TargetMode="External"/><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mage\net (51).jpg"/>
          <p:cNvPicPr>
            <a:picLocks noChangeAspect="1" noChangeArrowheads="1"/>
          </p:cNvPicPr>
          <p:nvPr/>
        </p:nvPicPr>
        <p:blipFill>
          <a:blip r:embed="rId2"/>
          <a:srcRect/>
          <a:stretch>
            <a:fillRect/>
          </a:stretch>
        </p:blipFill>
        <p:spPr bwMode="auto">
          <a:xfrm>
            <a:off x="152400" y="1219200"/>
            <a:ext cx="9144000" cy="5638800"/>
          </a:xfrm>
          <a:prstGeom prst="rect">
            <a:avLst/>
          </a:prstGeom>
          <a:noFill/>
        </p:spPr>
      </p:pic>
      <p:sp>
        <p:nvSpPr>
          <p:cNvPr id="5" name="Rectangle 4"/>
          <p:cNvSpPr/>
          <p:nvPr/>
        </p:nvSpPr>
        <p:spPr>
          <a:xfrm>
            <a:off x="152400" y="228600"/>
            <a:ext cx="8968481" cy="830997"/>
          </a:xfrm>
          <a:prstGeom prst="rect">
            <a:avLst/>
          </a:prstGeom>
        </p:spPr>
        <p:txBody>
          <a:bodyPr wrap="none">
            <a:spAutoFit/>
          </a:bodyPr>
          <a:lstStyle/>
          <a:p>
            <a:r>
              <a:rPr lang="en-US" sz="4800" b="1" dirty="0">
                <a:solidFill>
                  <a:srgbClr val="FF0000"/>
                </a:solidFill>
                <a:latin typeface="Brush Script MT" pitchFamily="66" charset="0"/>
              </a:rPr>
              <a:t>Meet Goa Independent Escorts on Your Bed</a:t>
            </a:r>
          </a:p>
        </p:txBody>
      </p:sp>
      <p:sp>
        <p:nvSpPr>
          <p:cNvPr id="6" name="Rectangle 5"/>
          <p:cNvSpPr/>
          <p:nvPr/>
        </p:nvSpPr>
        <p:spPr>
          <a:xfrm>
            <a:off x="228600" y="1295400"/>
            <a:ext cx="5410200" cy="1754326"/>
          </a:xfrm>
          <a:prstGeom prst="rect">
            <a:avLst/>
          </a:prstGeom>
        </p:spPr>
        <p:txBody>
          <a:bodyPr wrap="square">
            <a:spAutoFit/>
          </a:bodyPr>
          <a:lstStyle/>
          <a:p>
            <a:r>
              <a:rPr lang="en-US" sz="3600" dirty="0">
                <a:solidFill>
                  <a:schemeClr val="bg1"/>
                </a:solidFill>
              </a:rPr>
              <a:t>Guys </a:t>
            </a:r>
            <a:r>
              <a:rPr lang="en-US" sz="3600" dirty="0">
                <a:solidFill>
                  <a:schemeClr val="bg1"/>
                </a:solidFill>
                <a:latin typeface="Brush Script MT" pitchFamily="66" charset="0"/>
              </a:rPr>
              <a:t>enjoy</a:t>
            </a:r>
            <a:r>
              <a:rPr lang="en-US" sz="3600" dirty="0">
                <a:solidFill>
                  <a:schemeClr val="bg1"/>
                </a:solidFill>
              </a:rPr>
              <a:t> with me on your bed with lots of amazing and adult </a:t>
            </a:r>
            <a:r>
              <a:rPr lang="en-US" sz="3600" dirty="0" smtClean="0">
                <a:solidFill>
                  <a:schemeClr val="bg1"/>
                </a:solidFill>
                <a:latin typeface="Brush Script MT" pitchFamily="66" charset="0"/>
              </a:rPr>
              <a:t>entertainments</a:t>
            </a:r>
            <a:r>
              <a:rPr lang="en-US" sz="3600" dirty="0" smtClean="0">
                <a:solidFill>
                  <a:schemeClr val="bg1"/>
                </a:solidFill>
              </a:rPr>
              <a:t>.</a:t>
            </a:r>
            <a:endParaRPr lang="en-US" sz="3600" dirty="0">
              <a:solidFill>
                <a:schemeClr val="bg1"/>
              </a:solidFill>
            </a:endParaRPr>
          </a:p>
        </p:txBody>
      </p:sp>
      <p:pic>
        <p:nvPicPr>
          <p:cNvPr id="1027" name="Picture 3" descr="D:\vipin\lavanya logo.png"/>
          <p:cNvPicPr>
            <a:picLocks noChangeAspect="1" noChangeArrowheads="1"/>
          </p:cNvPicPr>
          <p:nvPr/>
        </p:nvPicPr>
        <p:blipFill>
          <a:blip r:embed="rId3"/>
          <a:srcRect/>
          <a:stretch>
            <a:fillRect/>
          </a:stretch>
        </p:blipFill>
        <p:spPr bwMode="auto">
          <a:xfrm rot="18574241">
            <a:off x="2413833" y="5369193"/>
            <a:ext cx="2628900" cy="5810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image\valentine\images.jpg"/>
          <p:cNvPicPr>
            <a:picLocks noChangeAspect="1" noChangeArrowheads="1"/>
          </p:cNvPicPr>
          <p:nvPr/>
        </p:nvPicPr>
        <p:blipFill>
          <a:blip r:embed="rId2"/>
          <a:srcRect/>
          <a:stretch>
            <a:fillRect/>
          </a:stretch>
        </p:blipFill>
        <p:spPr bwMode="auto">
          <a:xfrm>
            <a:off x="0" y="0"/>
            <a:ext cx="9144000" cy="6818168"/>
          </a:xfrm>
          <a:prstGeom prst="rect">
            <a:avLst/>
          </a:prstGeom>
          <a:noFill/>
        </p:spPr>
      </p:pic>
      <p:sp>
        <p:nvSpPr>
          <p:cNvPr id="2" name="Rectangle 1"/>
          <p:cNvSpPr/>
          <p:nvPr/>
        </p:nvSpPr>
        <p:spPr>
          <a:xfrm>
            <a:off x="2819400" y="457200"/>
            <a:ext cx="4261103" cy="1107996"/>
          </a:xfrm>
          <a:prstGeom prst="rect">
            <a:avLst/>
          </a:prstGeom>
        </p:spPr>
        <p:txBody>
          <a:bodyPr wrap="none">
            <a:spAutoFit/>
          </a:bodyPr>
          <a:lstStyle/>
          <a:p>
            <a:r>
              <a:rPr lang="en-US" sz="6600" dirty="0">
                <a:solidFill>
                  <a:srgbClr val="C00000"/>
                </a:solidFill>
                <a:latin typeface="Algerian" pitchFamily="82" charset="0"/>
              </a:rPr>
              <a:t>About me</a:t>
            </a:r>
          </a:p>
        </p:txBody>
      </p:sp>
      <p:sp>
        <p:nvSpPr>
          <p:cNvPr id="4" name="Rectangle 3"/>
          <p:cNvSpPr/>
          <p:nvPr/>
        </p:nvSpPr>
        <p:spPr>
          <a:xfrm>
            <a:off x="152400" y="2413338"/>
            <a:ext cx="8991600" cy="3970318"/>
          </a:xfrm>
          <a:prstGeom prst="rect">
            <a:avLst/>
          </a:prstGeom>
        </p:spPr>
        <p:txBody>
          <a:bodyPr wrap="square">
            <a:spAutoFit/>
          </a:bodyPr>
          <a:lstStyle/>
          <a:p>
            <a:pPr algn="just"/>
            <a:r>
              <a:rPr lang="en-US" sz="3600" b="1" dirty="0">
                <a:solidFill>
                  <a:srgbClr val="FFFF00"/>
                </a:solidFill>
              </a:rPr>
              <a:t>Goa escorts </a:t>
            </a:r>
            <a:r>
              <a:rPr lang="en-US" sz="3600" dirty="0">
                <a:solidFill>
                  <a:srgbClr val="FFFF00"/>
                </a:solidFill>
              </a:rPr>
              <a:t>services is the best way to have adult entertainments and fun on the beaches and your rooms where you can do anything whatever you want to do with call girls in legal way. Lavanya </a:t>
            </a:r>
            <a:r>
              <a:rPr lang="en-US" sz="3600" dirty="0" err="1">
                <a:solidFill>
                  <a:srgbClr val="FFFF00"/>
                </a:solidFill>
              </a:rPr>
              <a:t>menon</a:t>
            </a:r>
            <a:r>
              <a:rPr lang="en-US" sz="3600" dirty="0">
                <a:solidFill>
                  <a:srgbClr val="FFFF00"/>
                </a:solidFill>
              </a:rPr>
              <a:t> is the best agency for </a:t>
            </a:r>
            <a:r>
              <a:rPr lang="en-US" sz="3600" b="1" i="1" dirty="0" smtClean="0">
                <a:solidFill>
                  <a:srgbClr val="FFFF00"/>
                </a:solidFill>
                <a:hlinkClick r:id="rId3"/>
              </a:rPr>
              <a:t>independent Goa escorts</a:t>
            </a:r>
            <a:r>
              <a:rPr lang="en-US" sz="3600" b="1" i="1" dirty="0" smtClean="0">
                <a:solidFill>
                  <a:srgbClr val="FFFF00"/>
                </a:solidFill>
              </a:rPr>
              <a:t> </a:t>
            </a:r>
            <a:r>
              <a:rPr lang="en-US" sz="3600" dirty="0" smtClean="0">
                <a:solidFill>
                  <a:srgbClr val="FFFF00"/>
                </a:solidFill>
              </a:rPr>
              <a:t>provider </a:t>
            </a:r>
            <a:r>
              <a:rPr lang="en-US" sz="3600" dirty="0">
                <a:solidFill>
                  <a:srgbClr val="FFFF00"/>
                </a:solidFill>
              </a:rPr>
              <a:t>for domestic and international clients. </a:t>
            </a:r>
          </a:p>
        </p:txBody>
      </p:sp>
      <p:pic>
        <p:nvPicPr>
          <p:cNvPr id="5" name="Picture 3" descr="D:\vipin\lavanya logo.png"/>
          <p:cNvPicPr>
            <a:picLocks noChangeAspect="1" noChangeArrowheads="1"/>
          </p:cNvPicPr>
          <p:nvPr/>
        </p:nvPicPr>
        <p:blipFill>
          <a:blip r:embed="rId4"/>
          <a:srcRect/>
          <a:stretch>
            <a:fillRect/>
          </a:stretch>
        </p:blipFill>
        <p:spPr bwMode="auto">
          <a:xfrm rot="260222">
            <a:off x="246806" y="479571"/>
            <a:ext cx="2628900" cy="5810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image\new\goa escorts.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ectangle 3"/>
          <p:cNvSpPr/>
          <p:nvPr/>
        </p:nvSpPr>
        <p:spPr>
          <a:xfrm>
            <a:off x="0" y="228600"/>
            <a:ext cx="6032421" cy="1323439"/>
          </a:xfrm>
          <a:prstGeom prst="rect">
            <a:avLst/>
          </a:prstGeom>
        </p:spPr>
        <p:txBody>
          <a:bodyPr wrap="none">
            <a:spAutoFit/>
          </a:bodyPr>
          <a:lstStyle/>
          <a:p>
            <a:r>
              <a:rPr lang="en-US" sz="8000" dirty="0">
                <a:solidFill>
                  <a:srgbClr val="FF0000"/>
                </a:solidFill>
                <a:latin typeface="Brush Script MT" pitchFamily="66" charset="0"/>
              </a:rPr>
              <a:t>Our </a:t>
            </a:r>
            <a:r>
              <a:rPr lang="en-US" sz="8000" dirty="0" smtClean="0">
                <a:solidFill>
                  <a:srgbClr val="FF0000"/>
                </a:solidFill>
                <a:latin typeface="Brush Script MT" pitchFamily="66" charset="0"/>
              </a:rPr>
              <a:t>Hot Services</a:t>
            </a:r>
            <a:endParaRPr lang="en-US" sz="8000" dirty="0">
              <a:solidFill>
                <a:srgbClr val="FF0000"/>
              </a:solidFill>
              <a:latin typeface="Brush Script MT" pitchFamily="66" charset="0"/>
            </a:endParaRPr>
          </a:p>
        </p:txBody>
      </p:sp>
      <p:sp>
        <p:nvSpPr>
          <p:cNvPr id="5" name="Rectangle 4"/>
          <p:cNvSpPr/>
          <p:nvPr/>
        </p:nvSpPr>
        <p:spPr>
          <a:xfrm>
            <a:off x="381000" y="2590800"/>
            <a:ext cx="5334000" cy="3477875"/>
          </a:xfrm>
          <a:prstGeom prst="rect">
            <a:avLst/>
          </a:prstGeom>
        </p:spPr>
        <p:txBody>
          <a:bodyPr wrap="square">
            <a:spAutoFit/>
          </a:bodyPr>
          <a:lstStyle/>
          <a:p>
            <a:r>
              <a:rPr lang="en-US" sz="4400" dirty="0">
                <a:solidFill>
                  <a:srgbClr val="FFFF00"/>
                </a:solidFill>
              </a:rPr>
              <a:t>Our Services</a:t>
            </a:r>
          </a:p>
          <a:p>
            <a:r>
              <a:rPr lang="en-US" sz="4400" dirty="0">
                <a:solidFill>
                  <a:srgbClr val="FFFF00"/>
                </a:solidFill>
              </a:rPr>
              <a:t>In call services</a:t>
            </a:r>
          </a:p>
          <a:p>
            <a:r>
              <a:rPr lang="en-US" sz="4400" dirty="0">
                <a:solidFill>
                  <a:srgbClr val="FFFF00"/>
                </a:solidFill>
              </a:rPr>
              <a:t>Out call services</a:t>
            </a:r>
          </a:p>
          <a:p>
            <a:r>
              <a:rPr lang="en-US" sz="4400" dirty="0">
                <a:solidFill>
                  <a:srgbClr val="FFFF00"/>
                </a:solidFill>
              </a:rPr>
              <a:t>Sensual </a:t>
            </a:r>
            <a:r>
              <a:rPr lang="en-US" sz="4400" b="1" dirty="0">
                <a:solidFill>
                  <a:srgbClr val="FFFF00"/>
                </a:solidFill>
                <a:hlinkClick r:id="rId3"/>
              </a:rPr>
              <a:t>Goa Escorts</a:t>
            </a:r>
            <a:endParaRPr lang="en-US" sz="4400" b="1" dirty="0">
              <a:solidFill>
                <a:srgbClr val="FFFF00"/>
              </a:solidFill>
            </a:endParaRPr>
          </a:p>
          <a:p>
            <a:r>
              <a:rPr lang="en-US" sz="4400" dirty="0">
                <a:solidFill>
                  <a:srgbClr val="FFFF00"/>
                </a:solidFill>
              </a:rPr>
              <a:t>Dating Girls</a:t>
            </a:r>
          </a:p>
        </p:txBody>
      </p:sp>
      <p:pic>
        <p:nvPicPr>
          <p:cNvPr id="6" name="Picture 3" descr="D:\vipin\lavanya logo.png"/>
          <p:cNvPicPr>
            <a:picLocks noChangeAspect="1" noChangeArrowheads="1"/>
          </p:cNvPicPr>
          <p:nvPr/>
        </p:nvPicPr>
        <p:blipFill>
          <a:blip r:embed="rId4"/>
          <a:srcRect/>
          <a:stretch>
            <a:fillRect/>
          </a:stretch>
        </p:blipFill>
        <p:spPr bwMode="auto">
          <a:xfrm rot="18749419">
            <a:off x="6264637" y="4303982"/>
            <a:ext cx="2628900" cy="5810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image\new\C1 (2).png"/>
          <p:cNvPicPr>
            <a:picLocks noChangeAspect="1" noChangeArrowheads="1"/>
          </p:cNvPicPr>
          <p:nvPr/>
        </p:nvPicPr>
        <p:blipFill>
          <a:blip r:embed="rId2"/>
          <a:srcRect/>
          <a:stretch>
            <a:fillRect/>
          </a:stretch>
        </p:blipFill>
        <p:spPr bwMode="auto">
          <a:xfrm>
            <a:off x="0" y="0"/>
            <a:ext cx="2853635" cy="3733800"/>
          </a:xfrm>
          <a:prstGeom prst="rect">
            <a:avLst/>
          </a:prstGeom>
          <a:noFill/>
        </p:spPr>
      </p:pic>
      <p:pic>
        <p:nvPicPr>
          <p:cNvPr id="4100" name="Picture 4" descr="D:\image\new\C1 (9).jpg"/>
          <p:cNvPicPr>
            <a:picLocks noChangeAspect="1" noChangeArrowheads="1"/>
          </p:cNvPicPr>
          <p:nvPr/>
        </p:nvPicPr>
        <p:blipFill>
          <a:blip r:embed="rId3"/>
          <a:srcRect/>
          <a:stretch>
            <a:fillRect/>
          </a:stretch>
        </p:blipFill>
        <p:spPr bwMode="auto">
          <a:xfrm>
            <a:off x="0" y="3733800"/>
            <a:ext cx="9011478" cy="3124200"/>
          </a:xfrm>
          <a:prstGeom prst="rect">
            <a:avLst/>
          </a:prstGeom>
          <a:noFill/>
        </p:spPr>
      </p:pic>
      <p:pic>
        <p:nvPicPr>
          <p:cNvPr id="4101" name="Picture 5" descr="D:\image\new\02.jpg"/>
          <p:cNvPicPr>
            <a:picLocks noChangeAspect="1" noChangeArrowheads="1"/>
          </p:cNvPicPr>
          <p:nvPr/>
        </p:nvPicPr>
        <p:blipFill>
          <a:blip r:embed="rId4" cstate="print"/>
          <a:srcRect/>
          <a:stretch>
            <a:fillRect/>
          </a:stretch>
        </p:blipFill>
        <p:spPr bwMode="auto">
          <a:xfrm>
            <a:off x="2895600" y="0"/>
            <a:ext cx="2703443" cy="3733800"/>
          </a:xfrm>
          <a:prstGeom prst="rect">
            <a:avLst/>
          </a:prstGeom>
          <a:noFill/>
        </p:spPr>
      </p:pic>
      <p:pic>
        <p:nvPicPr>
          <p:cNvPr id="4102" name="Picture 6" descr="D:\image\new\C1 (20).jpg"/>
          <p:cNvPicPr>
            <a:picLocks noChangeAspect="1" noChangeArrowheads="1"/>
          </p:cNvPicPr>
          <p:nvPr/>
        </p:nvPicPr>
        <p:blipFill>
          <a:blip r:embed="rId5"/>
          <a:srcRect/>
          <a:stretch>
            <a:fillRect/>
          </a:stretch>
        </p:blipFill>
        <p:spPr bwMode="auto">
          <a:xfrm>
            <a:off x="5638800" y="0"/>
            <a:ext cx="3454400" cy="3733800"/>
          </a:xfrm>
          <a:prstGeom prst="rect">
            <a:avLst/>
          </a:prstGeom>
          <a:noFill/>
        </p:spPr>
      </p:pic>
      <p:sp>
        <p:nvSpPr>
          <p:cNvPr id="7" name="Rectangle 6"/>
          <p:cNvSpPr/>
          <p:nvPr/>
        </p:nvSpPr>
        <p:spPr>
          <a:xfrm rot="19578184">
            <a:off x="-76943" y="2637346"/>
            <a:ext cx="9786998" cy="923330"/>
          </a:xfrm>
          <a:prstGeom prst="rect">
            <a:avLst/>
          </a:prstGeom>
        </p:spPr>
        <p:txBody>
          <a:bodyPr wrap="square">
            <a:spAutoFit/>
          </a:bodyPr>
          <a:lstStyle/>
          <a:p>
            <a:r>
              <a:rPr lang="en-US" sz="5400" b="1" dirty="0">
                <a:solidFill>
                  <a:srgbClr val="C00000"/>
                </a:solidFill>
                <a:latin typeface="Baskerville Old Face" pitchFamily="18" charset="0"/>
              </a:rPr>
              <a:t>Top Sexy &amp; Hot </a:t>
            </a:r>
            <a:r>
              <a:rPr lang="en-US" sz="5400" b="1" i="1" dirty="0">
                <a:solidFill>
                  <a:srgbClr val="FFFF00"/>
                </a:solidFill>
                <a:latin typeface="Baskerville Old Face" pitchFamily="18" charset="0"/>
                <a:hlinkClick r:id="rId6"/>
              </a:rPr>
              <a:t>Escorts in Goa</a:t>
            </a:r>
            <a:endParaRPr lang="en-US" sz="5400" b="1" i="1" dirty="0">
              <a:solidFill>
                <a:srgbClr val="FFFF00"/>
              </a:solidFill>
              <a:latin typeface="Baskerville Old Face" pitchFamily="18" charset="0"/>
            </a:endParaRPr>
          </a:p>
        </p:txBody>
      </p:sp>
      <p:pic>
        <p:nvPicPr>
          <p:cNvPr id="8" name="Picture 3" descr="D:\vipin\lavanya logo.png"/>
          <p:cNvPicPr>
            <a:picLocks noChangeAspect="1" noChangeArrowheads="1"/>
          </p:cNvPicPr>
          <p:nvPr/>
        </p:nvPicPr>
        <p:blipFill>
          <a:blip r:embed="rId7"/>
          <a:srcRect/>
          <a:stretch>
            <a:fillRect/>
          </a:stretch>
        </p:blipFill>
        <p:spPr bwMode="auto">
          <a:xfrm>
            <a:off x="4953000" y="5867400"/>
            <a:ext cx="3581400" cy="990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image\new\C1 (7).jpg"/>
          <p:cNvPicPr>
            <a:picLocks noChangeAspect="1" noChangeArrowheads="1"/>
          </p:cNvPicPr>
          <p:nvPr/>
        </p:nvPicPr>
        <p:blipFill>
          <a:blip r:embed="rId2"/>
          <a:srcRect/>
          <a:stretch>
            <a:fillRect/>
          </a:stretch>
        </p:blipFill>
        <p:spPr bwMode="auto">
          <a:xfrm>
            <a:off x="0" y="1066800"/>
            <a:ext cx="9144000" cy="5791200"/>
          </a:xfrm>
          <a:prstGeom prst="rect">
            <a:avLst/>
          </a:prstGeom>
          <a:noFill/>
        </p:spPr>
      </p:pic>
      <p:sp>
        <p:nvSpPr>
          <p:cNvPr id="3" name="Rectangle 2"/>
          <p:cNvSpPr/>
          <p:nvPr/>
        </p:nvSpPr>
        <p:spPr>
          <a:xfrm>
            <a:off x="2197006" y="0"/>
            <a:ext cx="4737194" cy="1015663"/>
          </a:xfrm>
          <a:prstGeom prst="rect">
            <a:avLst/>
          </a:prstGeom>
        </p:spPr>
        <p:txBody>
          <a:bodyPr wrap="none">
            <a:spAutoFit/>
          </a:bodyPr>
          <a:lstStyle/>
          <a:p>
            <a:r>
              <a:rPr lang="en-US" sz="6000" dirty="0">
                <a:solidFill>
                  <a:srgbClr val="FF0000"/>
                </a:solidFill>
                <a:latin typeface="Brush Script MT" pitchFamily="66" charset="0"/>
              </a:rPr>
              <a:t>Contact  Lavanya</a:t>
            </a:r>
          </a:p>
        </p:txBody>
      </p:sp>
      <p:sp>
        <p:nvSpPr>
          <p:cNvPr id="5123" name="Rectangle 3"/>
          <p:cNvSpPr>
            <a:spLocks noChangeArrowheads="1"/>
          </p:cNvSpPr>
          <p:nvPr/>
        </p:nvSpPr>
        <p:spPr bwMode="auto">
          <a:xfrm>
            <a:off x="0" y="3962400"/>
            <a:ext cx="9068060" cy="261610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FFFF00"/>
                </a:solidFill>
                <a:effectLst/>
                <a:latin typeface="Calibri" pitchFamily="34" charset="0"/>
                <a:ea typeface="Times New Roman" pitchFamily="18" charset="0"/>
                <a:cs typeface="Times New Roman" pitchFamily="18" charset="0"/>
              </a:rPr>
              <a:t>Name: - </a:t>
            </a:r>
            <a:r>
              <a:rPr kumimoji="0" lang="en-US" sz="40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Lavanya </a:t>
            </a:r>
            <a:r>
              <a:rPr kumimoji="0" lang="en-US" sz="4000" b="1" i="0" u="none" strike="noStrike" cap="none" normalizeH="0" baseline="0" dirty="0" err="1" smtClean="0">
                <a:ln>
                  <a:noFill/>
                </a:ln>
                <a:solidFill>
                  <a:srgbClr val="FF0000"/>
                </a:solidFill>
                <a:effectLst/>
                <a:latin typeface="Calibri" pitchFamily="34" charset="0"/>
                <a:ea typeface="Times New Roman" pitchFamily="18" charset="0"/>
                <a:cs typeface="Times New Roman" pitchFamily="18" charset="0"/>
              </a:rPr>
              <a:t>Menon</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FFFF00"/>
                </a:solidFill>
                <a:effectLst/>
                <a:latin typeface="Calibri" pitchFamily="34" charset="0"/>
                <a:ea typeface="Times New Roman" pitchFamily="18" charset="0"/>
                <a:cs typeface="Times New Roman" pitchFamily="18" charset="0"/>
              </a:rPr>
              <a:t>Place: - </a:t>
            </a:r>
            <a:r>
              <a:rPr kumimoji="0" lang="en-US" sz="4000" b="1" i="0" u="none" strike="noStrike" cap="none" normalizeH="0" baseline="0" dirty="0" err="1" smtClean="0">
                <a:ln>
                  <a:noFill/>
                </a:ln>
                <a:solidFill>
                  <a:srgbClr val="FF0000"/>
                </a:solidFill>
                <a:effectLst/>
                <a:latin typeface="Calibri" pitchFamily="34" charset="0"/>
                <a:ea typeface="Times New Roman" pitchFamily="18" charset="0"/>
                <a:cs typeface="Times New Roman" pitchFamily="18" charset="0"/>
              </a:rPr>
              <a:t>Panjim</a:t>
            </a:r>
            <a:r>
              <a:rPr kumimoji="0" lang="en-US" sz="40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 Goa</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FFFF00"/>
                </a:solidFill>
                <a:effectLst/>
                <a:latin typeface="Calibri" pitchFamily="34" charset="0"/>
                <a:ea typeface="Times New Roman" pitchFamily="18" charset="0"/>
                <a:cs typeface="Times New Roman" pitchFamily="18" charset="0"/>
              </a:rPr>
              <a:t>Website: - </a:t>
            </a:r>
            <a:r>
              <a:rPr kumimoji="0" lang="en-US" sz="4000" b="1" i="0" u="none" strike="noStrike" cap="none" normalizeH="0" baseline="0" dirty="0" smtClean="0">
                <a:ln>
                  <a:noFill/>
                </a:ln>
                <a:solidFill>
                  <a:srgbClr val="FF0000"/>
                </a:solidFill>
                <a:effectLst/>
                <a:latin typeface="Calibri" pitchFamily="34" charset="0"/>
                <a:ea typeface="Times New Roman" pitchFamily="18" charset="0"/>
                <a:cs typeface="Calibri" pitchFamily="34" charset="0"/>
                <a:hlinkClick r:id="rId3"/>
              </a:rPr>
              <a:t>http://www.lavanyamenon.in/</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FFFF00"/>
                </a:solidFill>
                <a:effectLst/>
                <a:latin typeface="Calibri" pitchFamily="34" charset="0"/>
                <a:ea typeface="Times New Roman" pitchFamily="18" charset="0"/>
                <a:cs typeface="Times New Roman" pitchFamily="18" charset="0"/>
              </a:rPr>
              <a:t>Mob. : - </a:t>
            </a:r>
            <a:r>
              <a:rPr kumimoji="0" lang="en-US" sz="4400" b="1" i="0" u="none" strike="noStrike" cap="none" normalizeH="0" baseline="0" dirty="0" smtClean="0">
                <a:ln>
                  <a:noFill/>
                </a:ln>
                <a:solidFill>
                  <a:srgbClr val="FF0000"/>
                </a:solidFill>
                <a:effectLst/>
                <a:latin typeface="Calibri" pitchFamily="34" charset="0"/>
                <a:ea typeface="Times New Roman" pitchFamily="18" charset="0"/>
                <a:cs typeface="Calibri" pitchFamily="34" charset="0"/>
              </a:rPr>
              <a:t>9920765639</a:t>
            </a:r>
            <a:endParaRPr kumimoji="0" lang="en-US" sz="6000" b="1" i="0" u="none" strike="noStrike" cap="none" normalizeH="0" baseline="0" dirty="0" smtClean="0">
              <a:ln>
                <a:noFill/>
              </a:ln>
              <a:solidFill>
                <a:srgbClr val="FF0000"/>
              </a:solidFill>
              <a:effectLst/>
              <a:latin typeface="Arial" pitchFamily="34" charset="0"/>
              <a:cs typeface="Arial" pitchFamily="34" charset="0"/>
            </a:endParaRPr>
          </a:p>
        </p:txBody>
      </p:sp>
      <p:pic>
        <p:nvPicPr>
          <p:cNvPr id="5" name="Picture 3" descr="D:\vipin\lavanya logo.png"/>
          <p:cNvPicPr>
            <a:picLocks noChangeAspect="1" noChangeArrowheads="1"/>
          </p:cNvPicPr>
          <p:nvPr/>
        </p:nvPicPr>
        <p:blipFill>
          <a:blip r:embed="rId4"/>
          <a:srcRect/>
          <a:stretch>
            <a:fillRect/>
          </a:stretch>
        </p:blipFill>
        <p:spPr bwMode="auto">
          <a:xfrm>
            <a:off x="0" y="1219200"/>
            <a:ext cx="2438400" cy="52691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54</TotalTime>
  <Words>124</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20</cp:revision>
  <dcterms:created xsi:type="dcterms:W3CDTF">2016-05-17T08:49:16Z</dcterms:created>
  <dcterms:modified xsi:type="dcterms:W3CDTF">2016-05-17T09:44:15Z</dcterms:modified>
</cp:coreProperties>
</file>