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57B"/>
    <a:srgbClr val="422611"/>
    <a:srgbClr val="40240F"/>
    <a:srgbClr val="A57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912" autoAdjust="0"/>
    <p:restoredTop sz="94660"/>
  </p:normalViewPr>
  <p:slideViewPr>
    <p:cSldViewPr snapToGrid="0">
      <p:cViewPr>
        <p:scale>
          <a:sx n="75" d="100"/>
          <a:sy n="75" d="100"/>
        </p:scale>
        <p:origin x="-870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8584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92181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67437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407759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352815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31771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44861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75169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338805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36813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9834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C1EDD-C084-43F2-B0BC-63EE83BA10D4}" type="datetimeFigureOut">
              <a:rPr lang="ar-DZ" smtClean="0"/>
              <a:t>29-09-1441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F446E-4DC6-448A-9BAC-84D63D723896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0272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57B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شكل بيضاوي 23"/>
          <p:cNvSpPr/>
          <p:nvPr/>
        </p:nvSpPr>
        <p:spPr>
          <a:xfrm>
            <a:off x="-34166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5" name="شكل بيضاوي 24"/>
          <p:cNvSpPr/>
          <p:nvPr/>
        </p:nvSpPr>
        <p:spPr>
          <a:xfrm>
            <a:off x="-99224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6" name="شكل بيضاوي 25"/>
          <p:cNvSpPr/>
          <p:nvPr/>
        </p:nvSpPr>
        <p:spPr>
          <a:xfrm>
            <a:off x="-1677775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7" name="شكل بيضاوي 26"/>
          <p:cNvSpPr/>
          <p:nvPr/>
        </p:nvSpPr>
        <p:spPr>
          <a:xfrm>
            <a:off x="-232835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8" name="شكل بيضاوي 27"/>
          <p:cNvSpPr/>
          <p:nvPr/>
        </p:nvSpPr>
        <p:spPr>
          <a:xfrm>
            <a:off x="-213912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9" name="شكل بيضاوي 28"/>
          <p:cNvSpPr/>
          <p:nvPr/>
        </p:nvSpPr>
        <p:spPr>
          <a:xfrm>
            <a:off x="-278970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0" name="شكل بيضاوي 29"/>
          <p:cNvSpPr/>
          <p:nvPr/>
        </p:nvSpPr>
        <p:spPr>
          <a:xfrm>
            <a:off x="-3475234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1" name="شكل بيضاوي 30"/>
          <p:cNvSpPr/>
          <p:nvPr/>
        </p:nvSpPr>
        <p:spPr>
          <a:xfrm>
            <a:off x="-412581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2" name="شكل بيضاوي 31"/>
          <p:cNvSpPr/>
          <p:nvPr/>
        </p:nvSpPr>
        <p:spPr>
          <a:xfrm>
            <a:off x="-341531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3" name="شكل بيضاوي 32"/>
          <p:cNvSpPr/>
          <p:nvPr/>
        </p:nvSpPr>
        <p:spPr>
          <a:xfrm>
            <a:off x="-4065897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4" name="شكل بيضاوي 33"/>
          <p:cNvSpPr/>
          <p:nvPr/>
        </p:nvSpPr>
        <p:spPr>
          <a:xfrm>
            <a:off x="-4751429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5" name="شكل بيضاوي 34"/>
          <p:cNvSpPr/>
          <p:nvPr/>
        </p:nvSpPr>
        <p:spPr>
          <a:xfrm>
            <a:off x="-540201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6" name="شكل بيضاوي 35"/>
          <p:cNvSpPr/>
          <p:nvPr/>
        </p:nvSpPr>
        <p:spPr>
          <a:xfrm>
            <a:off x="423462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7" name="شكل بيضاوي 36"/>
          <p:cNvSpPr/>
          <p:nvPr/>
        </p:nvSpPr>
        <p:spPr>
          <a:xfrm>
            <a:off x="358404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8" name="شكل بيضاوي 37"/>
          <p:cNvSpPr/>
          <p:nvPr/>
        </p:nvSpPr>
        <p:spPr>
          <a:xfrm>
            <a:off x="2898510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9" name="شكل بيضاوي 38"/>
          <p:cNvSpPr/>
          <p:nvPr/>
        </p:nvSpPr>
        <p:spPr>
          <a:xfrm>
            <a:off x="2247928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0" name="شكل بيضاوي 39"/>
          <p:cNvSpPr/>
          <p:nvPr/>
        </p:nvSpPr>
        <p:spPr>
          <a:xfrm>
            <a:off x="243716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1" name="شكل بيضاوي 40"/>
          <p:cNvSpPr/>
          <p:nvPr/>
        </p:nvSpPr>
        <p:spPr>
          <a:xfrm>
            <a:off x="1786582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2" name="شكل بيضاوي 41"/>
          <p:cNvSpPr/>
          <p:nvPr/>
        </p:nvSpPr>
        <p:spPr>
          <a:xfrm>
            <a:off x="1101050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3" name="شكل بيضاوي 42"/>
          <p:cNvSpPr/>
          <p:nvPr/>
        </p:nvSpPr>
        <p:spPr>
          <a:xfrm>
            <a:off x="450468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4" name="شكل بيضاوي 43"/>
          <p:cNvSpPr/>
          <p:nvPr/>
        </p:nvSpPr>
        <p:spPr>
          <a:xfrm>
            <a:off x="1160969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5" name="شكل بيضاوي 44"/>
          <p:cNvSpPr/>
          <p:nvPr/>
        </p:nvSpPr>
        <p:spPr>
          <a:xfrm>
            <a:off x="510387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6" name="شكل بيضاوي 45"/>
          <p:cNvSpPr/>
          <p:nvPr/>
        </p:nvSpPr>
        <p:spPr>
          <a:xfrm>
            <a:off x="-175144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7" name="شكل بيضاوي 46"/>
          <p:cNvSpPr/>
          <p:nvPr/>
        </p:nvSpPr>
        <p:spPr>
          <a:xfrm>
            <a:off x="-82572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8" name="شكل بيضاوي 47"/>
          <p:cNvSpPr/>
          <p:nvPr/>
        </p:nvSpPr>
        <p:spPr>
          <a:xfrm>
            <a:off x="7752901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9" name="شكل بيضاوي 48"/>
          <p:cNvSpPr/>
          <p:nvPr/>
        </p:nvSpPr>
        <p:spPr>
          <a:xfrm>
            <a:off x="7102319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0" name="شكل بيضاوي 49"/>
          <p:cNvSpPr/>
          <p:nvPr/>
        </p:nvSpPr>
        <p:spPr>
          <a:xfrm>
            <a:off x="6416788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1" name="شكل بيضاوي 50"/>
          <p:cNvSpPr/>
          <p:nvPr/>
        </p:nvSpPr>
        <p:spPr>
          <a:xfrm>
            <a:off x="5766206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2" name="شكل بيضاوي 51"/>
          <p:cNvSpPr/>
          <p:nvPr/>
        </p:nvSpPr>
        <p:spPr>
          <a:xfrm>
            <a:off x="5955441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3" name="شكل بيضاوي 52"/>
          <p:cNvSpPr/>
          <p:nvPr/>
        </p:nvSpPr>
        <p:spPr>
          <a:xfrm>
            <a:off x="5304859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4" name="شكل بيضاوي 53"/>
          <p:cNvSpPr/>
          <p:nvPr/>
        </p:nvSpPr>
        <p:spPr>
          <a:xfrm>
            <a:off x="4619328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5" name="شكل بيضاوي 54"/>
          <p:cNvSpPr/>
          <p:nvPr/>
        </p:nvSpPr>
        <p:spPr>
          <a:xfrm>
            <a:off x="3968746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6" name="شكل بيضاوي 55"/>
          <p:cNvSpPr/>
          <p:nvPr/>
        </p:nvSpPr>
        <p:spPr>
          <a:xfrm>
            <a:off x="4679247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7" name="شكل بيضاوي 56"/>
          <p:cNvSpPr/>
          <p:nvPr/>
        </p:nvSpPr>
        <p:spPr>
          <a:xfrm>
            <a:off x="4028665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8" name="شكل بيضاوي 57"/>
          <p:cNvSpPr/>
          <p:nvPr/>
        </p:nvSpPr>
        <p:spPr>
          <a:xfrm>
            <a:off x="3343133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9" name="شكل بيضاوي 58"/>
          <p:cNvSpPr/>
          <p:nvPr/>
        </p:nvSpPr>
        <p:spPr>
          <a:xfrm>
            <a:off x="2692552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60" name="مستطيل 59"/>
          <p:cNvSpPr/>
          <p:nvPr/>
        </p:nvSpPr>
        <p:spPr>
          <a:xfrm>
            <a:off x="176893" y="244251"/>
            <a:ext cx="9552216" cy="6369497"/>
          </a:xfrm>
          <a:prstGeom prst="rect">
            <a:avLst/>
          </a:prstGeom>
          <a:noFill/>
          <a:ln w="76200">
            <a:solidFill>
              <a:srgbClr val="422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61" name="مستطيل 60"/>
          <p:cNvSpPr/>
          <p:nvPr/>
        </p:nvSpPr>
        <p:spPr>
          <a:xfrm>
            <a:off x="381145" y="496881"/>
            <a:ext cx="9147209" cy="5913515"/>
          </a:xfrm>
          <a:prstGeom prst="rect">
            <a:avLst/>
          </a:prstGeom>
          <a:noFill/>
          <a:ln w="38100">
            <a:solidFill>
              <a:srgbClr val="422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pic>
        <p:nvPicPr>
          <p:cNvPr id="63" name="صورة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736" y="191385"/>
            <a:ext cx="5166690" cy="1135412"/>
          </a:xfrm>
          <a:prstGeom prst="rect">
            <a:avLst/>
          </a:prstGeom>
        </p:spPr>
      </p:pic>
      <p:sp>
        <p:nvSpPr>
          <p:cNvPr id="64" name="مستطيل 63"/>
          <p:cNvSpPr/>
          <p:nvPr/>
        </p:nvSpPr>
        <p:spPr>
          <a:xfrm>
            <a:off x="556046" y="1407083"/>
            <a:ext cx="5640327" cy="475131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On the occasion of the end of the academic year 2019/2020</a:t>
            </a:r>
            <a:endParaRPr lang="ar-SA" sz="26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5" name="مستطيل 64"/>
          <p:cNvSpPr/>
          <p:nvPr/>
        </p:nvSpPr>
        <p:spPr>
          <a:xfrm>
            <a:off x="563634" y="1844859"/>
            <a:ext cx="4329070" cy="425117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7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 graduation certificate is awarded to the student</a:t>
            </a:r>
            <a:endParaRPr lang="ar-SA" sz="227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6" name="مستطيل 65"/>
          <p:cNvSpPr/>
          <p:nvPr/>
        </p:nvSpPr>
        <p:spPr>
          <a:xfrm>
            <a:off x="2611095" y="2437864"/>
            <a:ext cx="4960653" cy="575158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5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  <a:cs typeface="Arabic Typesetting" panose="03020402040406030203" pitchFamily="66" charset="-78"/>
              </a:rPr>
              <a:t>MR. BISKRI ABDELKARIM</a:t>
            </a:r>
            <a:endParaRPr lang="ar-SA" sz="325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67" name="مستطيل 66"/>
          <p:cNvSpPr/>
          <p:nvPr/>
        </p:nvSpPr>
        <p:spPr>
          <a:xfrm>
            <a:off x="803874" y="3003582"/>
            <a:ext cx="7490192" cy="675186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5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In recognition of his efforts (he) and his superiority (he) in his studies throughout the course of the study</a:t>
            </a:r>
          </a:p>
          <a:p>
            <a:pPr algn="ctr"/>
            <a:r>
              <a:rPr lang="en-US" sz="195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 the year 2015 to 2020</a:t>
            </a:r>
            <a:endParaRPr lang="ar-SA" sz="195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مستطيل 67"/>
          <p:cNvSpPr/>
          <p:nvPr/>
        </p:nvSpPr>
        <p:spPr>
          <a:xfrm>
            <a:off x="1590505" y="5318064"/>
            <a:ext cx="1320234" cy="525145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06/05/2020</a:t>
            </a:r>
            <a:endParaRPr lang="ar-SA" sz="292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9" name="مستطيل 68"/>
          <p:cNvSpPr/>
          <p:nvPr/>
        </p:nvSpPr>
        <p:spPr>
          <a:xfrm>
            <a:off x="5829144" y="4972937"/>
            <a:ext cx="1066959" cy="525145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Manager</a:t>
            </a:r>
            <a:endParaRPr lang="ar-SA" sz="292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" name="مستطيل 69"/>
          <p:cNvSpPr/>
          <p:nvPr/>
        </p:nvSpPr>
        <p:spPr>
          <a:xfrm>
            <a:off x="2806723" y="444319"/>
            <a:ext cx="4359528" cy="675186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9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HONORARY CERTIFICATE</a:t>
            </a:r>
            <a:endParaRPr lang="ar-SA" sz="39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71" name="رابط مستقيم 70"/>
          <p:cNvCxnSpPr/>
          <p:nvPr/>
        </p:nvCxnSpPr>
        <p:spPr>
          <a:xfrm flipH="1">
            <a:off x="5829795" y="5498081"/>
            <a:ext cx="1065657" cy="0"/>
          </a:xfrm>
          <a:prstGeom prst="line">
            <a:avLst/>
          </a:prstGeom>
          <a:ln w="28575">
            <a:solidFill>
              <a:srgbClr val="B08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 flipH="1">
            <a:off x="1776729" y="5318166"/>
            <a:ext cx="1065657" cy="0"/>
          </a:xfrm>
          <a:prstGeom prst="line">
            <a:avLst/>
          </a:prstGeom>
          <a:ln w="28575">
            <a:solidFill>
              <a:srgbClr val="B08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صورة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86" y="4330677"/>
            <a:ext cx="2001142" cy="1971125"/>
          </a:xfrm>
          <a:prstGeom prst="rect">
            <a:avLst/>
          </a:prstGeom>
        </p:spPr>
      </p:pic>
      <p:sp>
        <p:nvSpPr>
          <p:cNvPr id="73" name="مستطيل 72"/>
          <p:cNvSpPr/>
          <p:nvPr/>
        </p:nvSpPr>
        <p:spPr>
          <a:xfrm>
            <a:off x="7954000" y="4863230"/>
            <a:ext cx="1195962" cy="906018"/>
          </a:xfrm>
          <a:prstGeom prst="rect">
            <a:avLst/>
          </a:prstGeom>
          <a:noFill/>
        </p:spPr>
        <p:txBody>
          <a:bodyPr wrap="squar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54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2020</a:t>
            </a:r>
            <a:endParaRPr lang="ar-SA" sz="54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7" name="مستطيل 76"/>
          <p:cNvSpPr/>
          <p:nvPr/>
        </p:nvSpPr>
        <p:spPr>
          <a:xfrm>
            <a:off x="1921960" y="4855787"/>
            <a:ext cx="643767" cy="525145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Date</a:t>
            </a:r>
            <a:endParaRPr lang="ar-SA" sz="292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0263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57B">
            <a:alpha val="1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شكل بيضاوي 23"/>
          <p:cNvSpPr/>
          <p:nvPr/>
        </p:nvSpPr>
        <p:spPr>
          <a:xfrm>
            <a:off x="-34166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5" name="شكل بيضاوي 24"/>
          <p:cNvSpPr/>
          <p:nvPr/>
        </p:nvSpPr>
        <p:spPr>
          <a:xfrm>
            <a:off x="-99224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6" name="شكل بيضاوي 25"/>
          <p:cNvSpPr/>
          <p:nvPr/>
        </p:nvSpPr>
        <p:spPr>
          <a:xfrm>
            <a:off x="-1677775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7" name="شكل بيضاوي 26"/>
          <p:cNvSpPr/>
          <p:nvPr/>
        </p:nvSpPr>
        <p:spPr>
          <a:xfrm>
            <a:off x="-232835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8" name="شكل بيضاوي 27"/>
          <p:cNvSpPr/>
          <p:nvPr/>
        </p:nvSpPr>
        <p:spPr>
          <a:xfrm>
            <a:off x="-213912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29" name="شكل بيضاوي 28"/>
          <p:cNvSpPr/>
          <p:nvPr/>
        </p:nvSpPr>
        <p:spPr>
          <a:xfrm>
            <a:off x="-278970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0" name="شكل بيضاوي 29"/>
          <p:cNvSpPr/>
          <p:nvPr/>
        </p:nvSpPr>
        <p:spPr>
          <a:xfrm>
            <a:off x="-3475234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1" name="شكل بيضاوي 30"/>
          <p:cNvSpPr/>
          <p:nvPr/>
        </p:nvSpPr>
        <p:spPr>
          <a:xfrm>
            <a:off x="-412581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2" name="شكل بيضاوي 31"/>
          <p:cNvSpPr/>
          <p:nvPr/>
        </p:nvSpPr>
        <p:spPr>
          <a:xfrm>
            <a:off x="-341531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3" name="شكل بيضاوي 32"/>
          <p:cNvSpPr/>
          <p:nvPr/>
        </p:nvSpPr>
        <p:spPr>
          <a:xfrm>
            <a:off x="-4065897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4" name="شكل بيضاوي 33"/>
          <p:cNvSpPr/>
          <p:nvPr/>
        </p:nvSpPr>
        <p:spPr>
          <a:xfrm>
            <a:off x="-4751429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5" name="شكل بيضاوي 34"/>
          <p:cNvSpPr/>
          <p:nvPr/>
        </p:nvSpPr>
        <p:spPr>
          <a:xfrm>
            <a:off x="-540201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6" name="شكل بيضاوي 35"/>
          <p:cNvSpPr/>
          <p:nvPr/>
        </p:nvSpPr>
        <p:spPr>
          <a:xfrm>
            <a:off x="423462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7" name="شكل بيضاوي 36"/>
          <p:cNvSpPr/>
          <p:nvPr/>
        </p:nvSpPr>
        <p:spPr>
          <a:xfrm>
            <a:off x="3584041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8" name="شكل بيضاوي 37"/>
          <p:cNvSpPr/>
          <p:nvPr/>
        </p:nvSpPr>
        <p:spPr>
          <a:xfrm>
            <a:off x="2898510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39" name="شكل بيضاوي 38"/>
          <p:cNvSpPr/>
          <p:nvPr/>
        </p:nvSpPr>
        <p:spPr>
          <a:xfrm>
            <a:off x="2247928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0" name="شكل بيضاوي 39"/>
          <p:cNvSpPr/>
          <p:nvPr/>
        </p:nvSpPr>
        <p:spPr>
          <a:xfrm>
            <a:off x="2437163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1" name="شكل بيضاوي 40"/>
          <p:cNvSpPr/>
          <p:nvPr/>
        </p:nvSpPr>
        <p:spPr>
          <a:xfrm>
            <a:off x="1786582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2" name="شكل بيضاوي 41"/>
          <p:cNvSpPr/>
          <p:nvPr/>
        </p:nvSpPr>
        <p:spPr>
          <a:xfrm>
            <a:off x="1101050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3" name="شكل بيضاوي 42"/>
          <p:cNvSpPr/>
          <p:nvPr/>
        </p:nvSpPr>
        <p:spPr>
          <a:xfrm>
            <a:off x="450468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4" name="شكل بيضاوي 43"/>
          <p:cNvSpPr/>
          <p:nvPr/>
        </p:nvSpPr>
        <p:spPr>
          <a:xfrm>
            <a:off x="1160969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5" name="شكل بيضاوي 44"/>
          <p:cNvSpPr/>
          <p:nvPr/>
        </p:nvSpPr>
        <p:spPr>
          <a:xfrm>
            <a:off x="510387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6" name="شكل بيضاوي 45"/>
          <p:cNvSpPr/>
          <p:nvPr/>
        </p:nvSpPr>
        <p:spPr>
          <a:xfrm>
            <a:off x="-175144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7" name="شكل بيضاوي 46"/>
          <p:cNvSpPr/>
          <p:nvPr/>
        </p:nvSpPr>
        <p:spPr>
          <a:xfrm>
            <a:off x="-825726" y="-44979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8" name="شكل بيضاوي 47"/>
          <p:cNvSpPr/>
          <p:nvPr/>
        </p:nvSpPr>
        <p:spPr>
          <a:xfrm>
            <a:off x="7752901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49" name="شكل بيضاوي 48"/>
          <p:cNvSpPr/>
          <p:nvPr/>
        </p:nvSpPr>
        <p:spPr>
          <a:xfrm>
            <a:off x="7102319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0" name="شكل بيضاوي 49"/>
          <p:cNvSpPr/>
          <p:nvPr/>
        </p:nvSpPr>
        <p:spPr>
          <a:xfrm>
            <a:off x="6416788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1" name="شكل بيضاوي 50"/>
          <p:cNvSpPr/>
          <p:nvPr/>
        </p:nvSpPr>
        <p:spPr>
          <a:xfrm>
            <a:off x="5766206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2" name="شكل بيضاوي 51"/>
          <p:cNvSpPr/>
          <p:nvPr/>
        </p:nvSpPr>
        <p:spPr>
          <a:xfrm>
            <a:off x="5955441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3" name="شكل بيضاوي 52"/>
          <p:cNvSpPr/>
          <p:nvPr/>
        </p:nvSpPr>
        <p:spPr>
          <a:xfrm>
            <a:off x="5304859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4" name="شكل بيضاوي 53"/>
          <p:cNvSpPr/>
          <p:nvPr/>
        </p:nvSpPr>
        <p:spPr>
          <a:xfrm>
            <a:off x="4619328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5" name="شكل بيضاوي 54"/>
          <p:cNvSpPr/>
          <p:nvPr/>
        </p:nvSpPr>
        <p:spPr>
          <a:xfrm>
            <a:off x="3968746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6" name="شكل بيضاوي 55"/>
          <p:cNvSpPr/>
          <p:nvPr/>
        </p:nvSpPr>
        <p:spPr>
          <a:xfrm>
            <a:off x="4679247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7" name="شكل بيضاوي 56"/>
          <p:cNvSpPr/>
          <p:nvPr/>
        </p:nvSpPr>
        <p:spPr>
          <a:xfrm>
            <a:off x="4028665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8" name="شكل بيضاوي 57"/>
          <p:cNvSpPr/>
          <p:nvPr/>
        </p:nvSpPr>
        <p:spPr>
          <a:xfrm>
            <a:off x="3343133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59" name="شكل بيضاوي 58"/>
          <p:cNvSpPr/>
          <p:nvPr/>
        </p:nvSpPr>
        <p:spPr>
          <a:xfrm>
            <a:off x="2692552" y="-296374"/>
            <a:ext cx="7036556" cy="6910123"/>
          </a:xfrm>
          <a:prstGeom prst="ellipse">
            <a:avLst/>
          </a:prstGeom>
          <a:noFill/>
          <a:ln w="3175">
            <a:solidFill>
              <a:srgbClr val="A57D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60" name="مستطيل 59"/>
          <p:cNvSpPr/>
          <p:nvPr/>
        </p:nvSpPr>
        <p:spPr>
          <a:xfrm>
            <a:off x="259443" y="109183"/>
            <a:ext cx="9469665" cy="6619164"/>
          </a:xfrm>
          <a:prstGeom prst="rect">
            <a:avLst/>
          </a:prstGeom>
          <a:noFill/>
          <a:ln w="76200">
            <a:solidFill>
              <a:srgbClr val="422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sp>
        <p:nvSpPr>
          <p:cNvPr id="61" name="مستطيل 60"/>
          <p:cNvSpPr/>
          <p:nvPr/>
        </p:nvSpPr>
        <p:spPr>
          <a:xfrm>
            <a:off x="460196" y="371481"/>
            <a:ext cx="9068158" cy="6145309"/>
          </a:xfrm>
          <a:prstGeom prst="rect">
            <a:avLst/>
          </a:prstGeom>
          <a:noFill/>
          <a:ln w="38100">
            <a:solidFill>
              <a:srgbClr val="422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 sz="1463"/>
          </a:p>
        </p:txBody>
      </p:sp>
      <p:pic>
        <p:nvPicPr>
          <p:cNvPr id="63" name="صورة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443" y="109183"/>
            <a:ext cx="5166690" cy="1135412"/>
          </a:xfrm>
          <a:prstGeom prst="rect">
            <a:avLst/>
          </a:prstGeom>
        </p:spPr>
      </p:pic>
      <p:pic>
        <p:nvPicPr>
          <p:cNvPr id="76" name="صورة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6" y="4236940"/>
            <a:ext cx="2098521" cy="2067044"/>
          </a:xfrm>
          <a:prstGeom prst="rect">
            <a:avLst/>
          </a:prstGeom>
        </p:spPr>
      </p:pic>
      <p:sp>
        <p:nvSpPr>
          <p:cNvPr id="73" name="مستطيل 72"/>
          <p:cNvSpPr/>
          <p:nvPr/>
        </p:nvSpPr>
        <p:spPr>
          <a:xfrm>
            <a:off x="1074493" y="4769141"/>
            <a:ext cx="1254160" cy="998351"/>
          </a:xfrm>
          <a:prstGeom prst="rect">
            <a:avLst/>
          </a:prstGeom>
          <a:noFill/>
        </p:spPr>
        <p:txBody>
          <a:bodyPr wrap="squar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60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2020</a:t>
            </a:r>
            <a:endParaRPr lang="ar-SA" sz="60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2" name="رابط مستقيم 61"/>
          <p:cNvCxnSpPr/>
          <p:nvPr/>
        </p:nvCxnSpPr>
        <p:spPr>
          <a:xfrm flipH="1">
            <a:off x="7846423" y="5490546"/>
            <a:ext cx="1065657" cy="0"/>
          </a:xfrm>
          <a:prstGeom prst="line">
            <a:avLst/>
          </a:prstGeom>
          <a:ln w="28575">
            <a:solidFill>
              <a:srgbClr val="B08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مربع نص 40"/>
          <p:cNvSpPr txBox="1"/>
          <p:nvPr/>
        </p:nvSpPr>
        <p:spPr>
          <a:xfrm>
            <a:off x="3780088" y="5054872"/>
            <a:ext cx="642342" cy="3924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1950" b="1" dirty="0">
                <a:solidFill>
                  <a:schemeClr val="tx1">
                    <a:lumMod val="95000"/>
                    <a:lumOff val="5000"/>
                  </a:schemeClr>
                </a:solidFill>
                <a:latin typeface="Amiri" panose="00000500000000000000" pitchFamily="2" charset="-78"/>
                <a:cs typeface="Amiri" panose="00000500000000000000" pitchFamily="2" charset="-78"/>
              </a:rPr>
              <a:t>تاريخ</a:t>
            </a:r>
          </a:p>
        </p:txBody>
      </p:sp>
      <p:sp>
        <p:nvSpPr>
          <p:cNvPr id="75" name="مربع نص 42"/>
          <p:cNvSpPr txBox="1"/>
          <p:nvPr/>
        </p:nvSpPr>
        <p:spPr>
          <a:xfrm>
            <a:off x="7757392" y="5089227"/>
            <a:ext cx="1243720" cy="3924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1950" b="1" dirty="0">
                <a:solidFill>
                  <a:schemeClr val="tx1">
                    <a:lumMod val="95000"/>
                    <a:lumOff val="5000"/>
                  </a:schemeClr>
                </a:solidFill>
                <a:latin typeface="Amiri" panose="00000500000000000000" pitchFamily="2" charset="-78"/>
                <a:cs typeface="Amiri" panose="00000500000000000000" pitchFamily="2" charset="-78"/>
              </a:rPr>
              <a:t>مدير مؤسسة</a:t>
            </a:r>
          </a:p>
        </p:txBody>
      </p:sp>
      <p:sp>
        <p:nvSpPr>
          <p:cNvPr id="78" name="مربع نص 43"/>
          <p:cNvSpPr txBox="1"/>
          <p:nvPr/>
        </p:nvSpPr>
        <p:spPr>
          <a:xfrm>
            <a:off x="3679582" y="318647"/>
            <a:ext cx="2754141" cy="8425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4875" dirty="0">
                <a:solidFill>
                  <a:schemeClr val="tx1">
                    <a:lumMod val="95000"/>
                    <a:lumOff val="5000"/>
                  </a:schemeClr>
                </a:solidFill>
                <a:latin typeface="Amiri" panose="00000500000000000000" pitchFamily="2" charset="-78"/>
                <a:cs typeface="Amiri" panose="00000500000000000000" pitchFamily="2" charset="-78"/>
              </a:rPr>
              <a:t>شهادة تقدير</a:t>
            </a:r>
          </a:p>
        </p:txBody>
      </p:sp>
      <p:sp>
        <p:nvSpPr>
          <p:cNvPr id="79" name="مستطيل 78"/>
          <p:cNvSpPr/>
          <p:nvPr/>
        </p:nvSpPr>
        <p:spPr>
          <a:xfrm>
            <a:off x="5318099" y="1486786"/>
            <a:ext cx="4184800" cy="475131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2600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بمناسبة نهاية المؤسم الدراسي الجامعي لسنة 2019 /2020</a:t>
            </a:r>
            <a:endParaRPr lang="ar-SA" sz="2600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0" name="مستطيل 79"/>
          <p:cNvSpPr/>
          <p:nvPr/>
        </p:nvSpPr>
        <p:spPr>
          <a:xfrm>
            <a:off x="7268546" y="1916488"/>
            <a:ext cx="2099293" cy="425117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227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تمنح شهادة </a:t>
            </a:r>
            <a:r>
              <a:rPr lang="ar-DZ" sz="2275" b="1" dirty="0" err="1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التخرح</a:t>
            </a:r>
            <a:r>
              <a:rPr lang="ar-DZ" sz="227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للطالب (ة) </a:t>
            </a:r>
            <a:endParaRPr lang="ar-SA" sz="227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1" name="مستطيل 80"/>
          <p:cNvSpPr/>
          <p:nvPr/>
        </p:nvSpPr>
        <p:spPr>
          <a:xfrm>
            <a:off x="3404754" y="2503809"/>
            <a:ext cx="3751989" cy="825227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487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Diwani Simple Striped" panose="02010400000000000000" pitchFamily="2" charset="-78"/>
              </a:rPr>
              <a:t>السيد / بسكري عبد الكريم</a:t>
            </a:r>
            <a:endParaRPr lang="ar-SA" sz="487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Diwani Simple Striped" panose="02010400000000000000" pitchFamily="2" charset="-78"/>
            </a:endParaRPr>
          </a:p>
        </p:txBody>
      </p:sp>
      <p:sp>
        <p:nvSpPr>
          <p:cNvPr id="82" name="مستطيل 81"/>
          <p:cNvSpPr/>
          <p:nvPr/>
        </p:nvSpPr>
        <p:spPr>
          <a:xfrm>
            <a:off x="3558134" y="3511518"/>
            <a:ext cx="6027838" cy="975268"/>
          </a:xfrm>
          <a:prstGeom prst="rect">
            <a:avLst/>
          </a:prstGeom>
          <a:noFill/>
        </p:spPr>
        <p:txBody>
          <a:bodyPr wrap="squar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أعترافا لمجهوداته (ها) و تفوقه (ها) في دراسته طيلة المسيرة الدراسة </a:t>
            </a:r>
          </a:p>
          <a:p>
            <a:pPr algn="ctr"/>
            <a:r>
              <a:rPr lang="ar-DZ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لسنة 2015 الى 2020</a:t>
            </a:r>
            <a:endParaRPr lang="ar-SA" sz="292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3" name="رابط مستقيم 82"/>
          <p:cNvCxnSpPr/>
          <p:nvPr/>
        </p:nvCxnSpPr>
        <p:spPr>
          <a:xfrm flipH="1">
            <a:off x="3623559" y="5446478"/>
            <a:ext cx="1065657" cy="0"/>
          </a:xfrm>
          <a:prstGeom prst="line">
            <a:avLst/>
          </a:prstGeom>
          <a:ln w="28575">
            <a:solidFill>
              <a:srgbClr val="B08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مستطيل 83"/>
          <p:cNvSpPr/>
          <p:nvPr/>
        </p:nvSpPr>
        <p:spPr>
          <a:xfrm>
            <a:off x="3480146" y="5423558"/>
            <a:ext cx="1320234" cy="525145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</a:bodyPr>
          <a:lstStyle>
            <a:defPPr>
              <a:defRPr lang="ar-DZ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2925" b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06/05/2020</a:t>
            </a:r>
            <a:endParaRPr lang="ar-SA" sz="2925" b="1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46698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105</Words>
  <Application>Microsoft Office PowerPoint</Application>
  <PresentationFormat>A4 Paper (210x297 mm)‎</PresentationFormat>
  <Paragraphs>20</Paragraphs>
  <Slides>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9" baseType="lpstr">
      <vt:lpstr>Algerian</vt:lpstr>
      <vt:lpstr>Amiri</vt:lpstr>
      <vt:lpstr>Arabic Typesetting</vt:lpstr>
      <vt:lpstr>Arial</vt:lpstr>
      <vt:lpstr>Calibri</vt:lpstr>
      <vt:lpstr>Calibri Light</vt:lpstr>
      <vt:lpstr>نسق Office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kkkk</dc:creator>
  <cp:lastModifiedBy>kkkk</cp:lastModifiedBy>
  <cp:revision>9</cp:revision>
  <dcterms:created xsi:type="dcterms:W3CDTF">2020-05-06T09:02:31Z</dcterms:created>
  <dcterms:modified xsi:type="dcterms:W3CDTF">2020-05-21T07:50:03Z</dcterms:modified>
</cp:coreProperties>
</file>