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4BD3F3-91FD-7613-B72D-2FE9B07A4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D36770-6689-40F2-ADCD-B63B644E42B2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EF3721-0429-77DA-6A53-C15CF3D54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344FF3-CD81-1710-7AFC-2A4A7253C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4F47FB-A934-4B4C-8BE6-04BFF47C101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24338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D5A07F-6813-566F-7CDB-13B15B091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6B6C5C-2640-48FA-8111-770B00CC3C1E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A90F02-CCAF-747B-C066-9F75B8D0F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44A779-1600-B289-B7BC-365D6E1B7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E0DF17-54DC-4509-A9D8-F6D5E1896F7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08747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A27C12-0EE3-EFC6-399A-AA70C5BCC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E36C1E-219D-4E5C-920F-3856A1689154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52049E-D927-A159-5344-B5302EB63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807156-21F7-7A99-4A3F-8BD94BB29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650FE3-5345-46BF-8350-905EC825CA9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66167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F060F2-48ED-846D-5072-C9FC41EDB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B1CEC6-28B6-47AD-9BBC-682FB45FEF41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FDB743-E8E8-CDAF-16B6-5A990F1C9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492084-4267-1044-7F36-2A6238370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03998D-1F11-4E07-9EE8-171D05995DA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7566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C21584-2337-E12A-DFAD-749F4C335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0F2A79-58BC-423D-A79A-C22645A57140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E0CCAC-B3A7-9399-A628-CB74800C5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E71DD4-935C-5F60-8D58-5214B44FC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DEAF15-FBF7-4B70-8F5A-0DA9C154142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95044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70698B1-B743-B3FC-1AB6-45A21553D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9A2971-E40D-4389-AC35-6A82DF9DBA26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0FAC0F8-CB83-D1CE-00E4-E4D4FB637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095237E-5166-6665-245E-6CD44B745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23BA95-B2D5-49FE-B330-DED4B8F667E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13262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E643683-C564-B9DF-5668-C1F01E4D3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2CA85F-E058-4CD3-979F-EF704482BE14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2AFE102-A288-8ED5-0EFE-0EAD314A2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EE08553-EDEB-24AC-19F8-B3E07B81A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AC9AA7-15FB-4214-A1B4-609FE63728A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23978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529F067-B7D4-62BD-F194-1170148F4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75D730-7A33-46F7-BBD6-CFF543DE1026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1939E0C-D362-C5F2-E56F-698E6FBE3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C52A550-4A68-B4FB-1AB7-614EBDD6D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78FC70-2629-4B2F-8D46-D7A21417FD0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11033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6D368CA-D439-F21A-B60D-8FA4D3A3C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8304CD-E3A8-43E9-B8D4-7470BB2CD671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40B5C2F-B903-BBA5-046F-A3F1535A1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E5ECF0F-A14A-9209-C863-BB8D7DDE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8FBC4-205F-4000-A7A6-7809F6A5D0A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24311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674E070-293B-8C88-C68F-94534581E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8B4F51-0B9D-45A8-A6F2-C4C93B44F2C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16CE080-0313-2225-12F1-280A03B43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68CC005-2AF3-1FD9-B001-EA1DD2C97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852095-3017-4B3B-A479-8CF68DE4382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25609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3C1175E-7D0C-CD0D-2474-25F33B2BC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2C0A92-DEE6-470C-B5F9-725B536DCE84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01C2D09-7388-D2BA-0A25-F19F239DD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A6C2D28-925A-32DD-C632-E661AAC86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44B56E-92E7-42C3-9085-955EEF54FEF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2329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662DC158-3346-D7D2-1D11-8280067C3C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F9834B4F-16A7-6863-62A9-3FEEEBF6FF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ECE1EC-CE26-712F-88D4-5521628B33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6CEAA739-166B-416B-96AB-61FD4F2CFCE9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A96AA8-27F8-F296-7B42-6A2DD9559D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1C4937-CA48-342A-8C24-FE404D9D27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D69F67E9-E2AB-44E2-B1E9-92F5FCE8BD92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ADBDDE5B-0283-959A-3C2E-7104824A60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264530F2-6108-410F-95C5-9F0071AC4986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AC5C9555-0F30-98BF-A087-665F89F668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15763DCE-371E-B284-7710-F30FB75A5D5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6D10481-7804-3EB2-BC8F-D5ADBA70B8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3B7A9A8B-F2F6-B178-0AF2-B106F1DBE6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3DAF5BBC-0436-B1D9-D890-CD8376D1A00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9AE6662E-73A5-41F0-F0F9-986B6B6CF6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AE4C1DD8-9D56-15D7-A8E2-356CD9C10C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DF6BC4EB-C99F-8509-85D2-8AD201FB82A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19CF298D-B96B-4A2F-2339-CF58BCC5E5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4F3F943E-C415-EF2C-34D0-7BE9B590A2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BD13F8A9-E1ED-3A5F-AAA4-3C75837226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A05A5F61-531D-E89C-1DB5-99169C448EC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EC317DE-070A-C475-2C46-FDEDC48782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1C3A0C38-481D-7726-E442-F8A4FAA5AC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6F90C958-FE1C-B19C-2B45-4DBF9CED91A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05DCBF12-D35D-A140-DC67-F04B5FD77B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2D715F6B-CEFD-AE4C-B35D-D587141CCF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6A39D610-F04D-B28B-5B07-4ED59D4A777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A870E1D3-AACE-A1A2-E928-46A1269C1B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273B360D-0521-C15B-97DF-A6B77C808A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295757A9-CACD-A689-DB16-77DBC25D3C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7AC77FA3-61F0-7179-FA6A-329239E9CF2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38E90BF-EBEA-06CE-9DA2-8537C41490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75854EB6-4DAF-C53E-C771-1673922DB2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9249DCC6-55C3-FF40-A525-A808998A505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10CBD911-FF5A-6BA9-77B0-DC6A31D4CC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ADFD36DE-20D9-C735-559B-FD60F2420E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BCDDCC14-858F-CE85-1403-345ACF6D664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B786651D-4D36-06FE-FFED-E19FDD396B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6EA9CC76-E5E0-64BE-49F7-4031C9B73E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80CC4D83-1722-63B2-274E-5FEFEF46C4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2368AC8F-2D78-5028-18B6-4F2B5A26E22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00ADB8B-4B08-ABF7-E70A-5B72742931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43C0C01-5841-E30E-C125-3DE8025F36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3426BD67-752F-0725-CBC9-FD50AD5C3E1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FA1A0C0F-AD43-1A24-721B-F0DA6C8056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7A7A2FC9-7AB6-EAE4-1060-B042E4DD85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D2600226-8D18-6581-510D-03DCDD1D914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BF3D5FE9-A420-B047-407B-31C883F1CC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13330E74-40A5-B420-F713-2B74364DC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9688950D-D223-B7E4-9D6B-E30CF39AA9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3">
            <a:extLst>
              <a:ext uri="{FF2B5EF4-FFF2-40B4-BE49-F238E27FC236}">
                <a16:creationId xmlns:a16="http://schemas.microsoft.com/office/drawing/2014/main" id="{1A8FA8CE-FE6B-EA3C-B8DF-360C5FD9AA7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564E7D13-3673-BC0B-BDB7-B6C0876ED7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A88C9344-6BE4-9CFC-E2E9-EE99F23111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6">
            <a:extLst>
              <a:ext uri="{FF2B5EF4-FFF2-40B4-BE49-F238E27FC236}">
                <a16:creationId xmlns:a16="http://schemas.microsoft.com/office/drawing/2014/main" id="{EE69F5B8-C8C3-6874-A585-27E9320E963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A817B600-9C46-0A0C-7476-C7C7E9A228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2F8B01E8-E916-CDA1-D079-BD1866AB4D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9">
            <a:extLst>
              <a:ext uri="{FF2B5EF4-FFF2-40B4-BE49-F238E27FC236}">
                <a16:creationId xmlns:a16="http://schemas.microsoft.com/office/drawing/2014/main" id="{379F56C6-D370-B39E-18F0-6559E4DB60D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0">
              <a:extLst>
                <a:ext uri="{FF2B5EF4-FFF2-40B4-BE49-F238E27FC236}">
                  <a16:creationId xmlns:a16="http://schemas.microsoft.com/office/drawing/2014/main" id="{71010BDC-7D53-AE7F-BF83-48CA1DC8E8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1">
              <a:hlinkClick r:id="rId9" action="ppaction://hlinksldjump"/>
              <a:extLst>
                <a:ext uri="{FF2B5EF4-FFF2-40B4-BE49-F238E27FC236}">
                  <a16:creationId xmlns:a16="http://schemas.microsoft.com/office/drawing/2014/main" id="{9DAB017B-F5B1-57F6-FC4E-61618BC9FF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D85AE49E-C0B0-6888-1B49-38A51B34AE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3">
            <a:extLst>
              <a:ext uri="{FF2B5EF4-FFF2-40B4-BE49-F238E27FC236}">
                <a16:creationId xmlns:a16="http://schemas.microsoft.com/office/drawing/2014/main" id="{911E535F-5FE1-5C48-1384-609D978E499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59A47628-A508-47AF-98B7-4573B938CB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83811126-3709-201A-F456-D48214C457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6">
            <a:extLst>
              <a:ext uri="{FF2B5EF4-FFF2-40B4-BE49-F238E27FC236}">
                <a16:creationId xmlns:a16="http://schemas.microsoft.com/office/drawing/2014/main" id="{260D114E-1BAD-2305-8D16-11560D8D6C3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728BE721-6E23-69CC-C8D0-12AD8B09B9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9B53E4A9-E785-D27D-729F-F59AD6D0F1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9">
            <a:extLst>
              <a:ext uri="{FF2B5EF4-FFF2-40B4-BE49-F238E27FC236}">
                <a16:creationId xmlns:a16="http://schemas.microsoft.com/office/drawing/2014/main" id="{887E2719-C164-26A8-999F-4E22A874509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0">
              <a:extLst>
                <a:ext uri="{FF2B5EF4-FFF2-40B4-BE49-F238E27FC236}">
                  <a16:creationId xmlns:a16="http://schemas.microsoft.com/office/drawing/2014/main" id="{F9BF2DEE-20D8-C634-ACAC-9127B736C9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1">
              <a:hlinkClick r:id="rId9" action="ppaction://hlinksldjump"/>
              <a:extLst>
                <a:ext uri="{FF2B5EF4-FFF2-40B4-BE49-F238E27FC236}">
                  <a16:creationId xmlns:a16="http://schemas.microsoft.com/office/drawing/2014/main" id="{26DA33C3-FDB6-034F-C9BB-CE0A79BDA6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DE8BB585-0381-8353-D9D7-A67F443781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D8E5FF90-2417-52BB-1A17-72F655E0884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71A909F-4D32-449C-ECAB-F3F886751F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B63BFF7-9C3C-5225-8C00-B3E9CA2AF9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50B803C4-B037-3C43-FD29-0377747A1FD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9DD47139-8B42-A3CC-FA6B-39EFA9393A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388AF927-2830-0280-992B-0A809EC10D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C211BCDF-C82F-1C6B-09CB-41A788D1959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8198" name="Picture 12">
              <a:extLst>
                <a:ext uri="{FF2B5EF4-FFF2-40B4-BE49-F238E27FC236}">
                  <a16:creationId xmlns:a16="http://schemas.microsoft.com/office/drawing/2014/main" id="{B8504754-1F7B-AE1C-7761-59969852C6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9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4E89A6A7-A1BA-269B-5B36-E1AD85E561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BB817621-4A45-B646-9A0B-9D94AD154A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3">
            <a:extLst>
              <a:ext uri="{FF2B5EF4-FFF2-40B4-BE49-F238E27FC236}">
                <a16:creationId xmlns:a16="http://schemas.microsoft.com/office/drawing/2014/main" id="{F3D4FFF7-65BB-D0EB-B5BE-7C5959AD82E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6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21A07C7E-A9C2-DA87-F54B-82FB79F319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5C91566B-328C-3504-2ACF-ECEA2596DE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0" name="Group 6">
            <a:extLst>
              <a:ext uri="{FF2B5EF4-FFF2-40B4-BE49-F238E27FC236}">
                <a16:creationId xmlns:a16="http://schemas.microsoft.com/office/drawing/2014/main" id="{A47B4F3A-A9DC-4DAB-F4E8-5AC6402023F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4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C8AADEE4-1226-C6FE-BBC3-3091AF67D7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48CCA1CB-9D64-CF82-AC83-99B17A920F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1" name="Group 9">
            <a:extLst>
              <a:ext uri="{FF2B5EF4-FFF2-40B4-BE49-F238E27FC236}">
                <a16:creationId xmlns:a16="http://schemas.microsoft.com/office/drawing/2014/main" id="{9B88CC4B-2C9B-F51E-3B69-75E11824013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9222" name="Picture 10">
              <a:extLst>
                <a:ext uri="{FF2B5EF4-FFF2-40B4-BE49-F238E27FC236}">
                  <a16:creationId xmlns:a16="http://schemas.microsoft.com/office/drawing/2014/main" id="{C651717B-950D-B4F4-9C0A-ECC8A8966E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Text Box 11">
              <a:hlinkClick r:id="rId9" action="ppaction://hlinksldjump"/>
              <a:extLst>
                <a:ext uri="{FF2B5EF4-FFF2-40B4-BE49-F238E27FC236}">
                  <a16:creationId xmlns:a16="http://schemas.microsoft.com/office/drawing/2014/main" id="{98953A47-D5A9-128F-BF35-48B041C149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>
            <a:extLst>
              <a:ext uri="{FF2B5EF4-FFF2-40B4-BE49-F238E27FC236}">
                <a16:creationId xmlns:a16="http://schemas.microsoft.com/office/drawing/2014/main" id="{756C6AF6-36AF-F8F1-F30C-1B34187DD1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4">
            <a:extLst>
              <a:ext uri="{FF2B5EF4-FFF2-40B4-BE49-F238E27FC236}">
                <a16:creationId xmlns:a16="http://schemas.microsoft.com/office/drawing/2014/main" id="{DA947C79-EDBD-5AC8-162A-B2B52A48937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0" name="Picture 5">
              <a:hlinkClick r:id="rId4" action="ppaction://hlinksldjump"/>
              <a:extLst>
                <a:ext uri="{FF2B5EF4-FFF2-40B4-BE49-F238E27FC236}">
                  <a16:creationId xmlns:a16="http://schemas.microsoft.com/office/drawing/2014/main" id="{5E138C28-550D-C8E0-EB48-BD70A95CD4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6">
              <a:hlinkClick r:id="rId6" action="ppaction://hlinksldjump"/>
              <a:extLst>
                <a:ext uri="{FF2B5EF4-FFF2-40B4-BE49-F238E27FC236}">
                  <a16:creationId xmlns:a16="http://schemas.microsoft.com/office/drawing/2014/main" id="{9608B4FA-7209-A506-1FD0-F8E99A5CB0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4" name="Group 7">
            <a:extLst>
              <a:ext uri="{FF2B5EF4-FFF2-40B4-BE49-F238E27FC236}">
                <a16:creationId xmlns:a16="http://schemas.microsoft.com/office/drawing/2014/main" id="{77CE618F-42E8-B375-7BBC-047126764A7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48" name="Picture 8">
              <a:hlinkClick r:id="rId7" action="ppaction://hlinksldjump"/>
              <a:extLst>
                <a:ext uri="{FF2B5EF4-FFF2-40B4-BE49-F238E27FC236}">
                  <a16:creationId xmlns:a16="http://schemas.microsoft.com/office/drawing/2014/main" id="{2882822A-BEB7-05D0-8B94-A89FF5F943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9">
              <a:hlinkClick r:id="rId8" action="ppaction://hlinksldjump"/>
              <a:extLst>
                <a:ext uri="{FF2B5EF4-FFF2-40B4-BE49-F238E27FC236}">
                  <a16:creationId xmlns:a16="http://schemas.microsoft.com/office/drawing/2014/main" id="{6F14A89C-8021-B361-8C42-B658B547A5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5" name="Group 10">
            <a:extLst>
              <a:ext uri="{FF2B5EF4-FFF2-40B4-BE49-F238E27FC236}">
                <a16:creationId xmlns:a16="http://schemas.microsoft.com/office/drawing/2014/main" id="{D2E1BFA0-6917-96A6-E7D1-4A7E61F1FC4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0246" name="Picture 11">
              <a:extLst>
                <a:ext uri="{FF2B5EF4-FFF2-40B4-BE49-F238E27FC236}">
                  <a16:creationId xmlns:a16="http://schemas.microsoft.com/office/drawing/2014/main" id="{41A62215-E297-B19B-33C0-22FFCF5AD9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7" name="Text Box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60955E51-5A2E-FDF9-9E7A-D5CA49AF7C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</TotalTime>
  <Words>27</Words>
  <Application>Microsoft Office PowerPoint</Application>
  <PresentationFormat>와이드스크린</PresentationFormat>
  <Paragraphs>27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5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2008-11-25T07:17:55Z</dcterms:created>
  <dcterms:modified xsi:type="dcterms:W3CDTF">2024-10-17T06:30:54Z</dcterms:modified>
</cp:coreProperties>
</file>