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83" r:id="rId8"/>
    <p:sldId id="277" r:id="rId9"/>
    <p:sldId id="278" r:id="rId10"/>
    <p:sldId id="279" r:id="rId11"/>
    <p:sldId id="280" r:id="rId12"/>
    <p:sldId id="281" r:id="rId13"/>
    <p:sldId id="282" r:id="rId14"/>
  </p:sldIdLst>
  <p:sldSz cx="11930063" cy="68500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34E4E515-B810-4F84-8A3E-C734433069B7}">
          <p14:sldIdLst>
            <p14:sldId id="271"/>
            <p14:sldId id="272"/>
            <p14:sldId id="273"/>
            <p14:sldId id="274"/>
            <p14:sldId id="275"/>
            <p14:sldId id="276"/>
            <p14:sldId id="283"/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4200"/>
    <a:srgbClr val="000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C04C6B-757B-4A1F-9F3A-74EA1CD560DB}" v="26" dt="2023-04-17T12:48:23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Pereira de  Oliveira" userId="a004cfb8dd086494" providerId="LiveId" clId="{E7C04C6B-757B-4A1F-9F3A-74EA1CD560DB}"/>
    <pc:docChg chg="custSel addSld delSld modSld sldOrd modSection">
      <pc:chgData name="Ismael Pereira de  Oliveira" userId="a004cfb8dd086494" providerId="LiveId" clId="{E7C04C6B-757B-4A1F-9F3A-74EA1CD560DB}" dt="2023-04-17T12:49:28.867" v="63"/>
      <pc:docMkLst>
        <pc:docMk/>
      </pc:docMkLst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1662770497" sldId="258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1100845945" sldId="260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2766815310" sldId="270"/>
        </pc:sldMkLst>
      </pc:sldChg>
      <pc:sldChg chg="addSp delSp modSp mod">
        <pc:chgData name="Ismael Pereira de  Oliveira" userId="a004cfb8dd086494" providerId="LiveId" clId="{E7C04C6B-757B-4A1F-9F3A-74EA1CD560DB}" dt="2023-04-17T12:45:31.797" v="23" actId="962"/>
        <pc:sldMkLst>
          <pc:docMk/>
          <pc:sldMk cId="3615353367" sldId="271"/>
        </pc:sldMkLst>
        <pc:spChg chg="del">
          <ac:chgData name="Ismael Pereira de  Oliveira" userId="a004cfb8dd086494" providerId="LiveId" clId="{E7C04C6B-757B-4A1F-9F3A-74EA1CD560DB}" dt="2023-04-17T12:44:13.290" v="2" actId="478"/>
          <ac:spMkLst>
            <pc:docMk/>
            <pc:sldMk cId="3615353367" sldId="271"/>
            <ac:spMk id="3" creationId="{FBA16B79-BD64-39E9-4802-19EC54C19995}"/>
          </ac:spMkLst>
        </pc:spChg>
        <pc:picChg chg="del">
          <ac:chgData name="Ismael Pereira de  Oliveira" userId="a004cfb8dd086494" providerId="LiveId" clId="{E7C04C6B-757B-4A1F-9F3A-74EA1CD560DB}" dt="2023-04-17T12:44:10.025" v="1" actId="478"/>
          <ac:picMkLst>
            <pc:docMk/>
            <pc:sldMk cId="3615353367" sldId="271"/>
            <ac:picMk id="4" creationId="{66A9C6D3-7C63-4280-74A0-A5D617CC3CB5}"/>
          </ac:picMkLst>
        </pc:picChg>
        <pc:picChg chg="add del mod">
          <ac:chgData name="Ismael Pereira de  Oliveira" userId="a004cfb8dd086494" providerId="LiveId" clId="{E7C04C6B-757B-4A1F-9F3A-74EA1CD560DB}" dt="2023-04-17T12:45:01.024" v="20" actId="478"/>
          <ac:picMkLst>
            <pc:docMk/>
            <pc:sldMk cId="3615353367" sldId="271"/>
            <ac:picMk id="5" creationId="{FBF1DF33-E526-DE24-B011-3CFB9025667D}"/>
          </ac:picMkLst>
        </pc:picChg>
        <pc:picChg chg="add mod">
          <ac:chgData name="Ismael Pereira de  Oliveira" userId="a004cfb8dd086494" providerId="LiveId" clId="{E7C04C6B-757B-4A1F-9F3A-74EA1CD560DB}" dt="2023-04-17T12:45:31.797" v="23" actId="962"/>
          <ac:picMkLst>
            <pc:docMk/>
            <pc:sldMk cId="3615353367" sldId="271"/>
            <ac:picMk id="7" creationId="{4477DA3B-955A-CBD8-77A6-AC43CC7460FE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6:21.813" v="26" actId="962"/>
        <pc:sldMkLst>
          <pc:docMk/>
          <pc:sldMk cId="3152275340" sldId="272"/>
        </pc:sldMkLst>
        <pc:picChg chg="add mod">
          <ac:chgData name="Ismael Pereira de  Oliveira" userId="a004cfb8dd086494" providerId="LiveId" clId="{E7C04C6B-757B-4A1F-9F3A-74EA1CD560DB}" dt="2023-04-17T12:46:21.813" v="26" actId="962"/>
          <ac:picMkLst>
            <pc:docMk/>
            <pc:sldMk cId="3152275340" sldId="272"/>
            <ac:picMk id="3" creationId="{22F4484B-A1B9-66A4-00EE-7C7258AC1F33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6:29.936" v="28" actId="27614"/>
        <pc:sldMkLst>
          <pc:docMk/>
          <pc:sldMk cId="3404394785" sldId="273"/>
        </pc:sldMkLst>
        <pc:picChg chg="add mod">
          <ac:chgData name="Ismael Pereira de  Oliveira" userId="a004cfb8dd086494" providerId="LiveId" clId="{E7C04C6B-757B-4A1F-9F3A-74EA1CD560DB}" dt="2023-04-17T12:46:29.936" v="28" actId="27614"/>
          <ac:picMkLst>
            <pc:docMk/>
            <pc:sldMk cId="3404394785" sldId="273"/>
            <ac:picMk id="3" creationId="{DCF08A13-0472-D939-906F-847C285CCF72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6:38.870" v="30" actId="27614"/>
        <pc:sldMkLst>
          <pc:docMk/>
          <pc:sldMk cId="4064363704" sldId="274"/>
        </pc:sldMkLst>
        <pc:picChg chg="add mod">
          <ac:chgData name="Ismael Pereira de  Oliveira" userId="a004cfb8dd086494" providerId="LiveId" clId="{E7C04C6B-757B-4A1F-9F3A-74EA1CD560DB}" dt="2023-04-17T12:46:38.870" v="30" actId="27614"/>
          <ac:picMkLst>
            <pc:docMk/>
            <pc:sldMk cId="4064363704" sldId="274"/>
            <ac:picMk id="3" creationId="{8890C393-88A9-F55D-25ED-C6510EDD45F3}"/>
          </ac:picMkLst>
        </pc:picChg>
      </pc:sldChg>
      <pc:sldChg chg="addSp modSp add mod ord">
        <pc:chgData name="Ismael Pereira de  Oliveira" userId="a004cfb8dd086494" providerId="LiveId" clId="{E7C04C6B-757B-4A1F-9F3A-74EA1CD560DB}" dt="2023-04-17T12:48:47.162" v="59"/>
        <pc:sldMkLst>
          <pc:docMk/>
          <pc:sldMk cId="1513228836" sldId="275"/>
        </pc:sldMkLst>
        <pc:picChg chg="add mod">
          <ac:chgData name="Ismael Pereira de  Oliveira" userId="a004cfb8dd086494" providerId="LiveId" clId="{E7C04C6B-757B-4A1F-9F3A-74EA1CD560DB}" dt="2023-04-17T12:46:44.806" v="32" actId="27614"/>
          <ac:picMkLst>
            <pc:docMk/>
            <pc:sldMk cId="1513228836" sldId="275"/>
            <ac:picMk id="3" creationId="{8CF1D57F-A6F3-BAD6-24F2-5C816D837C21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6:54.194" v="35" actId="962"/>
        <pc:sldMkLst>
          <pc:docMk/>
          <pc:sldMk cId="2294817686" sldId="276"/>
        </pc:sldMkLst>
        <pc:picChg chg="add mod">
          <ac:chgData name="Ismael Pereira de  Oliveira" userId="a004cfb8dd086494" providerId="LiveId" clId="{E7C04C6B-757B-4A1F-9F3A-74EA1CD560DB}" dt="2023-04-17T12:46:54.194" v="35" actId="962"/>
          <ac:picMkLst>
            <pc:docMk/>
            <pc:sldMk cId="2294817686" sldId="276"/>
            <ac:picMk id="3" creationId="{B9FB8982-298C-CA40-B4AE-2A48100371FF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03.066" v="38" actId="962"/>
        <pc:sldMkLst>
          <pc:docMk/>
          <pc:sldMk cId="3860567446" sldId="277"/>
        </pc:sldMkLst>
        <pc:picChg chg="add mod">
          <ac:chgData name="Ismael Pereira de  Oliveira" userId="a004cfb8dd086494" providerId="LiveId" clId="{E7C04C6B-757B-4A1F-9F3A-74EA1CD560DB}" dt="2023-04-17T12:47:03.066" v="38" actId="962"/>
          <ac:picMkLst>
            <pc:docMk/>
            <pc:sldMk cId="3860567446" sldId="277"/>
            <ac:picMk id="3" creationId="{E62813F7-CF22-331B-C659-BCEB80F48158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11.788" v="41" actId="962"/>
        <pc:sldMkLst>
          <pc:docMk/>
          <pc:sldMk cId="1238959138" sldId="278"/>
        </pc:sldMkLst>
        <pc:picChg chg="add mod">
          <ac:chgData name="Ismael Pereira de  Oliveira" userId="a004cfb8dd086494" providerId="LiveId" clId="{E7C04C6B-757B-4A1F-9F3A-74EA1CD560DB}" dt="2023-04-17T12:47:11.788" v="41" actId="962"/>
          <ac:picMkLst>
            <pc:docMk/>
            <pc:sldMk cId="1238959138" sldId="278"/>
            <ac:picMk id="3" creationId="{9F9B71D9-962F-9739-18A2-5776310B9357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21.675" v="44" actId="962"/>
        <pc:sldMkLst>
          <pc:docMk/>
          <pc:sldMk cId="228764751" sldId="279"/>
        </pc:sldMkLst>
        <pc:picChg chg="add mod">
          <ac:chgData name="Ismael Pereira de  Oliveira" userId="a004cfb8dd086494" providerId="LiveId" clId="{E7C04C6B-757B-4A1F-9F3A-74EA1CD560DB}" dt="2023-04-17T12:47:21.675" v="44" actId="962"/>
          <ac:picMkLst>
            <pc:docMk/>
            <pc:sldMk cId="228764751" sldId="279"/>
            <ac:picMk id="3" creationId="{E89F9E01-691E-38F3-7CFB-676C20DA7000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28.891" v="47" actId="962"/>
        <pc:sldMkLst>
          <pc:docMk/>
          <pc:sldMk cId="1113827310" sldId="280"/>
        </pc:sldMkLst>
        <pc:picChg chg="add mod">
          <ac:chgData name="Ismael Pereira de  Oliveira" userId="a004cfb8dd086494" providerId="LiveId" clId="{E7C04C6B-757B-4A1F-9F3A-74EA1CD560DB}" dt="2023-04-17T12:47:28.891" v="47" actId="962"/>
          <ac:picMkLst>
            <pc:docMk/>
            <pc:sldMk cId="1113827310" sldId="280"/>
            <ac:picMk id="3" creationId="{1FE14FC9-CD58-6362-90A9-DBCAC4170CCE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36.547" v="50" actId="962"/>
        <pc:sldMkLst>
          <pc:docMk/>
          <pc:sldMk cId="380763561" sldId="281"/>
        </pc:sldMkLst>
        <pc:picChg chg="add mod">
          <ac:chgData name="Ismael Pereira de  Oliveira" userId="a004cfb8dd086494" providerId="LiveId" clId="{E7C04C6B-757B-4A1F-9F3A-74EA1CD560DB}" dt="2023-04-17T12:47:36.547" v="50" actId="962"/>
          <ac:picMkLst>
            <pc:docMk/>
            <pc:sldMk cId="380763561" sldId="281"/>
            <ac:picMk id="3" creationId="{98B5B737-8926-20F7-1C31-E5FA9A9323E9}"/>
          </ac:picMkLst>
        </pc:picChg>
      </pc:sldChg>
      <pc:sldChg chg="addSp modSp add mod">
        <pc:chgData name="Ismael Pereira de  Oliveira" userId="a004cfb8dd086494" providerId="LiveId" clId="{E7C04C6B-757B-4A1F-9F3A-74EA1CD560DB}" dt="2023-04-17T12:47:45.871" v="53" actId="962"/>
        <pc:sldMkLst>
          <pc:docMk/>
          <pc:sldMk cId="2663760537" sldId="282"/>
        </pc:sldMkLst>
        <pc:picChg chg="add mod">
          <ac:chgData name="Ismael Pereira de  Oliveira" userId="a004cfb8dd086494" providerId="LiveId" clId="{E7C04C6B-757B-4A1F-9F3A-74EA1CD560DB}" dt="2023-04-17T12:47:45.871" v="53" actId="962"/>
          <ac:picMkLst>
            <pc:docMk/>
            <pc:sldMk cId="2663760537" sldId="282"/>
            <ac:picMk id="3" creationId="{D64D130C-DDF9-B623-94C0-98BAC2489C4E}"/>
          </ac:picMkLst>
        </pc:picChg>
      </pc:sldChg>
      <pc:sldChg chg="addSp modSp add mod ord">
        <pc:chgData name="Ismael Pereira de  Oliveira" userId="a004cfb8dd086494" providerId="LiveId" clId="{E7C04C6B-757B-4A1F-9F3A-74EA1CD560DB}" dt="2023-04-17T12:49:28.867" v="63"/>
        <pc:sldMkLst>
          <pc:docMk/>
          <pc:sldMk cId="1329093725" sldId="283"/>
        </pc:sldMkLst>
        <pc:picChg chg="add mod">
          <ac:chgData name="Ismael Pereira de  Oliveira" userId="a004cfb8dd086494" providerId="LiveId" clId="{E7C04C6B-757B-4A1F-9F3A-74EA1CD560DB}" dt="2023-04-17T12:48:25.418" v="55" actId="27614"/>
          <ac:picMkLst>
            <pc:docMk/>
            <pc:sldMk cId="1329093725" sldId="283"/>
            <ac:picMk id="3" creationId="{013352C4-2EFB-BC4B-4A65-D1339011F85B}"/>
          </ac:picMkLst>
        </pc:picChg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3376899142" sldId="301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75598665" sldId="302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1659318472" sldId="304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601849588" sldId="305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44129415" sldId="306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4280217110" sldId="307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1729705486" sldId="308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1131468269" sldId="309"/>
        </pc:sldMkLst>
      </pc:sldChg>
      <pc:sldChg chg="del">
        <pc:chgData name="Ismael Pereira de  Oliveira" userId="a004cfb8dd086494" providerId="LiveId" clId="{E7C04C6B-757B-4A1F-9F3A-74EA1CD560DB}" dt="2023-04-17T12:44:05.870" v="0" actId="47"/>
        <pc:sldMkLst>
          <pc:docMk/>
          <pc:sldMk cId="245233364" sldId="31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7269" y="1961993"/>
            <a:ext cx="7043088" cy="2418662"/>
          </a:xfrm>
        </p:spPr>
        <p:txBody>
          <a:bodyPr anchor="b">
            <a:normAutofit/>
          </a:bodyPr>
          <a:lstStyle>
            <a:lvl1pPr algn="r">
              <a:defRPr sz="4697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7269" y="4380657"/>
            <a:ext cx="7043088" cy="1403840"/>
          </a:xfrm>
        </p:spPr>
        <p:txBody>
          <a:bodyPr anchor="t">
            <a:normAutofit/>
          </a:bodyPr>
          <a:lstStyle>
            <a:lvl1pPr marL="0" indent="0" algn="r">
              <a:buNone/>
              <a:defRPr sz="1761" cap="all">
                <a:solidFill>
                  <a:schemeClr val="tx1"/>
                </a:solidFill>
              </a:defRPr>
            </a:lvl1pPr>
            <a:lvl2pPr marL="44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9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36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84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31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78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0648" y="5863781"/>
            <a:ext cx="1565821" cy="377388"/>
          </a:xfrm>
        </p:spPr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7269" y="5863781"/>
            <a:ext cx="4788815" cy="37738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1032" y="5863781"/>
            <a:ext cx="539326" cy="377388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35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4727388"/>
            <a:ext cx="9913760" cy="566082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133" y="931033"/>
            <a:ext cx="8571628" cy="3161313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7" y="5293469"/>
            <a:ext cx="9913760" cy="493141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9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3120583"/>
          </a:xfrm>
        </p:spPr>
        <p:txBody>
          <a:bodyPr anchor="ctr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57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74288" y="3348920"/>
            <a:ext cx="9138538" cy="380559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47370" indent="0">
              <a:buFontTx/>
              <a:buNone/>
              <a:defRPr/>
            </a:lvl2pPr>
            <a:lvl3pPr marL="894740" indent="0">
              <a:buFontTx/>
              <a:buNone/>
              <a:defRPr/>
            </a:lvl3pPr>
            <a:lvl4pPr marL="1342111" indent="0">
              <a:buFontTx/>
              <a:buNone/>
              <a:defRPr/>
            </a:lvl4pPr>
            <a:lvl5pPr marL="1789481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696" y="4338373"/>
            <a:ext cx="9934250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8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9" y="3304752"/>
            <a:ext cx="9913758" cy="1467100"/>
          </a:xfrm>
        </p:spPr>
        <p:txBody>
          <a:bodyPr anchor="b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7" y="4771852"/>
            <a:ext cx="9913759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00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6" y="3881702"/>
            <a:ext cx="9917683" cy="88797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3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69674"/>
            <a:ext cx="9917683" cy="10148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08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274002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7" y="3501143"/>
            <a:ext cx="9913761" cy="83723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7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01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159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72649" y="608894"/>
            <a:ext cx="2112177" cy="517560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066" y="608895"/>
            <a:ext cx="7663848" cy="5175603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6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3304752"/>
            <a:ext cx="9913760" cy="1467100"/>
          </a:xfrm>
        </p:spPr>
        <p:txBody>
          <a:bodyPr anchor="b"/>
          <a:lstStyle>
            <a:lvl1pPr algn="l">
              <a:defRPr sz="3914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71852"/>
            <a:ext cx="9913761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 cap="all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1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068" y="2139588"/>
            <a:ext cx="4888013" cy="3644911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6815" y="2139588"/>
            <a:ext cx="4888011" cy="364491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2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751" y="2215700"/>
            <a:ext cx="4607883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1068" y="2866879"/>
            <a:ext cx="4889567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65035" y="2224157"/>
            <a:ext cx="4621347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98369" y="2866879"/>
            <a:ext cx="4888013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2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68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8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2071932"/>
            <a:ext cx="3601804" cy="1370013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337" y="608896"/>
            <a:ext cx="6036489" cy="5175603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3441945"/>
            <a:ext cx="3601804" cy="1826683"/>
          </a:xfrm>
        </p:spPr>
        <p:txBody>
          <a:bodyPr anchor="t">
            <a:normAutofit/>
          </a:bodyPr>
          <a:lstStyle>
            <a:lvl1pPr marL="0" indent="0">
              <a:buNone/>
              <a:defRPr sz="1566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86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1598348"/>
            <a:ext cx="6032210" cy="1370013"/>
          </a:xfrm>
        </p:spPr>
        <p:txBody>
          <a:bodyPr anchor="b">
            <a:normAutofit/>
          </a:bodyPr>
          <a:lstStyle>
            <a:lvl1pPr algn="l">
              <a:defRPr sz="274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74342" y="913342"/>
            <a:ext cx="3210484" cy="4566709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2968361"/>
            <a:ext cx="6032210" cy="1826683"/>
          </a:xfrm>
        </p:spPr>
        <p:txBody>
          <a:bodyPr anchor="t">
            <a:normAutofit/>
          </a:bodyPr>
          <a:lstStyle>
            <a:lvl1pPr marL="0" indent="0">
              <a:buNone/>
              <a:defRPr sz="1761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6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8" y="2139588"/>
            <a:ext cx="9913758" cy="364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05117" y="5863781"/>
            <a:ext cx="1565821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8322F6-1C60-46CF-968C-BC20E470F443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1067" y="5863781"/>
            <a:ext cx="7659487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45501" y="5863781"/>
            <a:ext cx="539326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67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47370" rtl="0" eaLnBrk="1" latinLnBrk="0" hangingPunct="1">
        <a:spcBef>
          <a:spcPct val="0"/>
        </a:spcBef>
        <a:buNone/>
        <a:defRPr sz="3523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9606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76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2697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566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7434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37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09874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957245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46053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0790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35527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0264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1pPr>
      <a:lvl2pPr marL="44737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2pPr>
      <a:lvl3pPr marL="89474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3pPr>
      <a:lvl4pPr marL="134211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4pPr>
      <a:lvl5pPr marL="178948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5pPr>
      <a:lvl6pPr marL="223685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6pPr>
      <a:lvl7pPr marL="268422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7pPr>
      <a:lvl8pPr marL="313159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8pPr>
      <a:lvl9pPr marL="3578962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Estátua de cavalo&#10;&#10;Descrição gerada automaticamente">
            <a:extLst>
              <a:ext uri="{FF2B5EF4-FFF2-40B4-BE49-F238E27FC236}">
                <a16:creationId xmlns:a16="http://schemas.microsoft.com/office/drawing/2014/main" id="{4477DA3B-955A-CBD8-77A6-AC43CC746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53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 preta e branca de homem de terno e gravata&#10;&#10;Descrição gerada automaticamente">
            <a:extLst>
              <a:ext uri="{FF2B5EF4-FFF2-40B4-BE49-F238E27FC236}">
                <a16:creationId xmlns:a16="http://schemas.microsoft.com/office/drawing/2014/main" id="{E89F9E01-691E-38F3-7CFB-676C20DA7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4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sentado ao lado de tela de celular com publicação numa rede social&#10;&#10;Descrição gerada automaticamente com confiança baixa">
            <a:extLst>
              <a:ext uri="{FF2B5EF4-FFF2-40B4-BE49-F238E27FC236}">
                <a16:creationId xmlns:a16="http://schemas.microsoft.com/office/drawing/2014/main" id="{1FE14FC9-CD58-6362-90A9-DBCAC4170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27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homem, água, mulher&#10;&#10;Descrição gerada automaticamente">
            <a:extLst>
              <a:ext uri="{FF2B5EF4-FFF2-40B4-BE49-F238E27FC236}">
                <a16:creationId xmlns:a16="http://schemas.microsoft.com/office/drawing/2014/main" id="{98B5B737-8926-20F7-1C31-E5FA9A932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3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Sol brilhando sobre a grama&#10;&#10;Descrição gerada automaticamente com confiança média">
            <a:extLst>
              <a:ext uri="{FF2B5EF4-FFF2-40B4-BE49-F238E27FC236}">
                <a16:creationId xmlns:a16="http://schemas.microsoft.com/office/drawing/2014/main" id="{D64D130C-DDF9-B623-94C0-98BAC2489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60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com as mãos para cima&#10;&#10;Descrição gerada automaticamente com confiança baixa">
            <a:extLst>
              <a:ext uri="{FF2B5EF4-FFF2-40B4-BE49-F238E27FC236}">
                <a16:creationId xmlns:a16="http://schemas.microsoft.com/office/drawing/2014/main" id="{22F4484B-A1B9-66A4-00EE-7C7258AC1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275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s em cima de cavalo&#10;&#10;Descrição gerada automaticamente com confiança média">
            <a:extLst>
              <a:ext uri="{FF2B5EF4-FFF2-40B4-BE49-F238E27FC236}">
                <a16:creationId xmlns:a16="http://schemas.microsoft.com/office/drawing/2014/main" id="{DCF08A13-0472-D939-906F-847C285CC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94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eça de xadrez&#10;&#10;Descrição gerada automaticamente">
            <a:extLst>
              <a:ext uri="{FF2B5EF4-FFF2-40B4-BE49-F238E27FC236}">
                <a16:creationId xmlns:a16="http://schemas.microsoft.com/office/drawing/2014/main" id="{8890C393-88A9-F55D-25ED-C6510EDD4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6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8CF1D57F-A6F3-BAD6-24F2-5C816D837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228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no interior, mesa, televisão, comida&#10;&#10;Descrição gerada automaticamente">
            <a:extLst>
              <a:ext uri="{FF2B5EF4-FFF2-40B4-BE49-F238E27FC236}">
                <a16:creationId xmlns:a16="http://schemas.microsoft.com/office/drawing/2014/main" id="{B9FB8982-298C-CA40-B4AE-2A4810037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17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homem, espelho, em pé&#10;&#10;Descrição gerada automaticamente">
            <a:extLst>
              <a:ext uri="{FF2B5EF4-FFF2-40B4-BE49-F238E27FC236}">
                <a16:creationId xmlns:a16="http://schemas.microsoft.com/office/drawing/2014/main" id="{013352C4-2EFB-BC4B-4A65-D1339011F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93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 em preto e branco de pessoas na frente de um prédio&#10;&#10;Descrição gerada automaticamente com confiança média">
            <a:extLst>
              <a:ext uri="{FF2B5EF4-FFF2-40B4-BE49-F238E27FC236}">
                <a16:creationId xmlns:a16="http://schemas.microsoft.com/office/drawing/2014/main" id="{E62813F7-CF22-331B-C659-BCEB80F48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567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Descrição gerada automaticamente">
            <a:extLst>
              <a:ext uri="{FF2B5EF4-FFF2-40B4-BE49-F238E27FC236}">
                <a16:creationId xmlns:a16="http://schemas.microsoft.com/office/drawing/2014/main" id="{9F9B71D9-962F-9739-18A2-5776310B9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59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23021</TotalTime>
  <Words>0</Words>
  <Application>Microsoft Office PowerPoint</Application>
  <PresentationFormat>Personalizar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Celestial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 Pereira de  Oliveira</dc:creator>
  <cp:lastModifiedBy>Ismael Pereira de  Oliveira</cp:lastModifiedBy>
  <cp:revision>12</cp:revision>
  <dcterms:created xsi:type="dcterms:W3CDTF">2023-02-06T18:37:41Z</dcterms:created>
  <dcterms:modified xsi:type="dcterms:W3CDTF">2023-04-17T12:49:32Z</dcterms:modified>
</cp:coreProperties>
</file>