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7" d="100"/>
          <a:sy n="57" d="100"/>
        </p:scale>
        <p:origin x="-165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F185DE-AEFD-4A91-98EE-7CAEA4944EB1}" type="datetimeFigureOut">
              <a:rPr lang="en-US" smtClean="0"/>
              <a:t>3/19/2022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3F665F-9AC1-4B2F-846F-55763FA7B37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Slot Online (1)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24000" y="533400"/>
            <a:ext cx="6098465" cy="2763367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457200" y="4191000"/>
            <a:ext cx="8153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 want to withdraw, but there is an open game session preventing me. Can you help?</a:t>
            </a:r>
          </a:p>
          <a:p>
            <a:r>
              <a:rPr lang="en-US" dirty="0" smtClean="0"/>
              <a:t>If you have active bonuses, you need to complete the wagering, If not, please clear cache and cookies for your browser and contact us for further assistance.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Slot Online (2)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24000" y="533400"/>
            <a:ext cx="6098465" cy="2687136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228600" y="4038600"/>
            <a:ext cx="8534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Which gaming providers do you support?</a:t>
            </a:r>
          </a:p>
          <a:p>
            <a:r>
              <a:rPr lang="en-US" dirty="0" smtClean="0"/>
              <a:t>Our game providers are: Blueprint, </a:t>
            </a:r>
            <a:r>
              <a:rPr lang="en-US" dirty="0" err="1" smtClean="0"/>
              <a:t>Microgaming</a:t>
            </a:r>
            <a:r>
              <a:rPr lang="en-US" dirty="0" smtClean="0"/>
              <a:t>, </a:t>
            </a:r>
            <a:r>
              <a:rPr lang="en-US" dirty="0" err="1" smtClean="0"/>
              <a:t>Netent</a:t>
            </a:r>
            <a:r>
              <a:rPr lang="en-US" dirty="0" smtClean="0"/>
              <a:t>, </a:t>
            </a:r>
            <a:r>
              <a:rPr lang="en-US" dirty="0" err="1" smtClean="0"/>
              <a:t>Playtech</a:t>
            </a:r>
            <a:r>
              <a:rPr lang="en-US" dirty="0" smtClean="0"/>
              <a:t>, </a:t>
            </a:r>
            <a:r>
              <a:rPr lang="en-US" dirty="0" err="1" smtClean="0"/>
              <a:t>Quickspin</a:t>
            </a:r>
            <a:r>
              <a:rPr lang="en-US" dirty="0" smtClean="0"/>
              <a:t>, Realistic, Red Tiger, Pragmatic Play, </a:t>
            </a:r>
            <a:r>
              <a:rPr lang="en-US" dirty="0" err="1" smtClean="0"/>
              <a:t>Play’n</a:t>
            </a:r>
            <a:r>
              <a:rPr lang="en-US" dirty="0" smtClean="0"/>
              <a:t> Go, </a:t>
            </a:r>
            <a:r>
              <a:rPr lang="en-US" dirty="0" err="1" smtClean="0"/>
              <a:t>Eyecon</a:t>
            </a:r>
            <a:r>
              <a:rPr lang="en-US" dirty="0" smtClean="0"/>
              <a:t>, </a:t>
            </a:r>
            <a:r>
              <a:rPr lang="en-US" dirty="0" err="1" smtClean="0"/>
              <a:t>Skywind</a:t>
            </a:r>
            <a:r>
              <a:rPr lang="en-US" dirty="0" smtClean="0"/>
              <a:t> Group and </a:t>
            </a:r>
            <a:r>
              <a:rPr lang="en-US" dirty="0" err="1" smtClean="0"/>
              <a:t>iSoftbet</a:t>
            </a:r>
            <a:r>
              <a:rPr lang="en-US" dirty="0" smtClean="0"/>
              <a:t>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Slot Online (3)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00200" y="457200"/>
            <a:ext cx="6098465" cy="2744309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457200" y="3733800"/>
            <a:ext cx="81534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dirty="0" smtClean="0"/>
              <a:t>How do I find the rules of a game?</a:t>
            </a:r>
          </a:p>
          <a:p>
            <a:r>
              <a:rPr lang="en-US" dirty="0" smtClean="0"/>
              <a:t>You need to open the game you wish and then you will find the rules in the help section. That section is location specific for different games.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129</Words>
  <Application>Microsoft Office PowerPoint</Application>
  <PresentationFormat>On-screen Show (4:3)</PresentationFormat>
  <Paragraphs>7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Slide 1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user</cp:lastModifiedBy>
  <cp:revision>1</cp:revision>
  <dcterms:created xsi:type="dcterms:W3CDTF">2022-03-19T09:10:21Z</dcterms:created>
  <dcterms:modified xsi:type="dcterms:W3CDTF">2022-03-19T09:11:58Z</dcterms:modified>
</cp:coreProperties>
</file>

<file path=docProps/thumbnail.jpeg>
</file>