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185DE-AEFD-4A91-98EE-7CAEA4944EB1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665F-9AC1-4B2F-846F-55763FA7B3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ot Online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33400"/>
            <a:ext cx="6098465" cy="27633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4191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want to withdraw, but there is an open game session preventing me. Can you help?</a:t>
            </a:r>
          </a:p>
          <a:p>
            <a:r>
              <a:rPr lang="en-US" dirty="0" smtClean="0"/>
              <a:t>If you have active bonuses, you need to complete the wagering, If not, please clear cache and cookies for your browser and contact us for further assistance.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ot Online (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33400"/>
            <a:ext cx="6098465" cy="2687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40386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gaming providers do you support?</a:t>
            </a:r>
          </a:p>
          <a:p>
            <a:r>
              <a:rPr lang="en-US" dirty="0" smtClean="0"/>
              <a:t>Our game providers are: Blueprint, </a:t>
            </a:r>
            <a:r>
              <a:rPr lang="en-US" dirty="0" err="1" smtClean="0"/>
              <a:t>Microgaming</a:t>
            </a:r>
            <a:r>
              <a:rPr lang="en-US" dirty="0" smtClean="0"/>
              <a:t>, </a:t>
            </a:r>
            <a:r>
              <a:rPr lang="en-US" dirty="0" err="1" smtClean="0"/>
              <a:t>Netent</a:t>
            </a:r>
            <a:r>
              <a:rPr lang="en-US" dirty="0" smtClean="0"/>
              <a:t>, </a:t>
            </a:r>
            <a:r>
              <a:rPr lang="en-US" dirty="0" err="1" smtClean="0"/>
              <a:t>Playtech</a:t>
            </a:r>
            <a:r>
              <a:rPr lang="en-US" dirty="0" smtClean="0"/>
              <a:t>, </a:t>
            </a:r>
            <a:r>
              <a:rPr lang="en-US" dirty="0" err="1" smtClean="0"/>
              <a:t>Quickspin</a:t>
            </a:r>
            <a:r>
              <a:rPr lang="en-US" dirty="0" smtClean="0"/>
              <a:t>, Realistic, Red Tiger, Pragmatic Play, </a:t>
            </a:r>
            <a:r>
              <a:rPr lang="en-US" dirty="0" err="1" smtClean="0"/>
              <a:t>Play’n</a:t>
            </a:r>
            <a:r>
              <a:rPr lang="en-US" dirty="0" smtClean="0"/>
              <a:t> Go, </a:t>
            </a:r>
            <a:r>
              <a:rPr lang="en-US" dirty="0" err="1" smtClean="0"/>
              <a:t>Eyecon</a:t>
            </a:r>
            <a:r>
              <a:rPr lang="en-US" dirty="0" smtClean="0"/>
              <a:t>, </a:t>
            </a:r>
            <a:r>
              <a:rPr lang="en-US" dirty="0" err="1" smtClean="0"/>
              <a:t>Skywind</a:t>
            </a:r>
            <a:r>
              <a:rPr lang="en-US" dirty="0" smtClean="0"/>
              <a:t> Group and </a:t>
            </a:r>
            <a:r>
              <a:rPr lang="en-US" dirty="0" err="1" smtClean="0"/>
              <a:t>iSoftbet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ot Online (3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57200"/>
            <a:ext cx="6098465" cy="2744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37338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How do I find the rules of a game?</a:t>
            </a:r>
          </a:p>
          <a:p>
            <a:r>
              <a:rPr lang="en-US" dirty="0" smtClean="0"/>
              <a:t>You need to open the game you wish and then you will find the rules in the help section. That section is location specific for different games.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2022-03-19T09:10:21Z</dcterms:created>
  <dcterms:modified xsi:type="dcterms:W3CDTF">2022-03-19T09:11:58Z</dcterms:modified>
</cp:coreProperties>
</file>