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lsx" ContentType="application/vnd.openxmlformats-officedocument.spreadsheetml.sheet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slideLayouts/slideLayout34.xml" ContentType="application/vnd.openxmlformats-officedocument.presentationml.slideLayout+xml"/>
  <Override PartName="/ppt/slideLayouts/slideLayout35.xml" ContentType="application/vnd.openxmlformats-officedocument.presentationml.slideLayout+xml"/>
  <Override PartName="/ppt/charts/chart1.xml" ContentType="application/vnd.openxmlformats-officedocument.drawingml.chart+xml"/>
  <Override PartName="/ppt/charts/style1.xml" ContentType="application/vnd.ms-office.chartstyle+xml"/>
  <Override PartName="/ppt/charts/colors1.xml" ContentType="application/vnd.ms-office.chartcolorstyle+xml"/>
  <Override PartName="/ppt/charts/chart2.xml" ContentType="application/vnd.openxmlformats-officedocument.drawingml.chart+xml"/>
  <Override PartName="/ppt/charts/style2.xml" ContentType="application/vnd.ms-office.chartstyle+xml"/>
  <Override PartName="/ppt/charts/colors2.xml" ContentType="application/vnd.ms-office.chartcolorstyle+xml"/>
  <Override PartName="/ppt/charts/chart3.xml" ContentType="application/vnd.openxmlformats-officedocument.drawingml.chart+xml"/>
  <Override PartName="/ppt/charts/style3.xml" ContentType="application/vnd.ms-office.chartstyle+xml"/>
  <Override PartName="/ppt/charts/colors3.xml" ContentType="application/vnd.ms-office.chartcolorstyle+xml"/>
  <Override PartName="/ppt/charts/chart4.xml" ContentType="application/vnd.openxmlformats-officedocument.drawingml.chart+xml"/>
  <Override PartName="/ppt/charts/style4.xml" ContentType="application/vnd.ms-office.chartstyle+xml"/>
  <Override PartName="/ppt/charts/colors4.xml" ContentType="application/vnd.ms-office.chartcolorstyle+xml"/>
  <Override PartName="/ppt/charts/chart5.xml" ContentType="application/vnd.openxmlformats-officedocument.drawingml.chart+xml"/>
  <Override PartName="/ppt/charts/chart6.xml" ContentType="application/vnd.openxmlformats-officedocument.drawingml.chart+xml"/>
  <Override PartName="/ppt/charts/chart7.xml" ContentType="application/vnd.openxmlformats-officedocument.drawingml.chart+xml"/>
  <Override PartName="/ppt/charts/chart8.xml" ContentType="application/vnd.openxmlformats-officedocument.drawingml.chart+xml"/>
  <Override PartName="/ppt/charts/chart9.xml" ContentType="application/vnd.openxmlformats-officedocument.drawingml.chart+xml"/>
  <Override PartName="/ppt/charts/style5.xml" ContentType="application/vnd.ms-office.chartstyle+xml"/>
  <Override PartName="/ppt/charts/colors5.xml" ContentType="application/vnd.ms-office.chartcolorstyl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4" r:id="rId1"/>
  </p:sldMasterIdLst>
  <p:sldIdLst>
    <p:sldId id="256" r:id="rId2"/>
    <p:sldId id="257" r:id="rId3"/>
    <p:sldId id="258" r:id="rId4"/>
    <p:sldId id="259" r:id="rId5"/>
    <p:sldId id="260" r:id="rId6"/>
    <p:sldId id="261" r:id="rId7"/>
    <p:sldId id="262" r:id="rId8"/>
    <p:sldId id="263" r:id="rId9"/>
    <p:sldId id="264" r:id="rId10"/>
    <p:sldId id="265" r:id="rId11"/>
    <p:sldId id="267" r:id="rId12"/>
    <p:sldId id="268" r:id="rId13"/>
    <p:sldId id="266" r:id="rId14"/>
    <p:sldId id="269" r:id="rId15"/>
    <p:sldId id="287" r:id="rId16"/>
    <p:sldId id="270" r:id="rId17"/>
    <p:sldId id="271" r:id="rId18"/>
    <p:sldId id="272" r:id="rId19"/>
    <p:sldId id="273" r:id="rId20"/>
    <p:sldId id="286" r:id="rId21"/>
    <p:sldId id="275" r:id="rId22"/>
    <p:sldId id="274" r:id="rId23"/>
    <p:sldId id="276" r:id="rId24"/>
    <p:sldId id="277" r:id="rId25"/>
    <p:sldId id="285" r:id="rId26"/>
    <p:sldId id="279" r:id="rId27"/>
    <p:sldId id="280" r:id="rId28"/>
    <p:sldId id="281" r:id="rId29"/>
    <p:sldId id="282" r:id="rId30"/>
    <p:sldId id="283" r:id="rId31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2880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8E0000"/>
    <a:srgbClr val="BCB800"/>
    <a:srgbClr val="005828"/>
    <a:srgbClr val="007CA8"/>
    <a:srgbClr val="CF0213"/>
    <a:srgbClr val="0D1671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7605" autoAdjust="0"/>
    <p:restoredTop sz="94660"/>
  </p:normalViewPr>
  <p:slideViewPr>
    <p:cSldViewPr snapToGrid="0">
      <p:cViewPr varScale="1">
        <p:scale>
          <a:sx n="90" d="100"/>
          <a:sy n="90" d="100"/>
        </p:scale>
        <p:origin x="1308" y="10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charts/_rels/chart1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.xlsx"/><Relationship Id="rId2" Type="http://schemas.microsoft.com/office/2011/relationships/chartColorStyle" Target="colors1.xml"/><Relationship Id="rId1" Type="http://schemas.microsoft.com/office/2011/relationships/chartStyle" Target="style1.xml"/></Relationships>
</file>

<file path=ppt/charts/_rels/chart2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1.xlsx"/><Relationship Id="rId2" Type="http://schemas.microsoft.com/office/2011/relationships/chartColorStyle" Target="colors2.xml"/><Relationship Id="rId1" Type="http://schemas.microsoft.com/office/2011/relationships/chartStyle" Target="style2.xml"/></Relationships>
</file>

<file path=ppt/charts/_rels/chart3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2.xlsx"/><Relationship Id="rId2" Type="http://schemas.microsoft.com/office/2011/relationships/chartColorStyle" Target="colors3.xml"/><Relationship Id="rId1" Type="http://schemas.microsoft.com/office/2011/relationships/chartStyle" Target="style3.xml"/></Relationships>
</file>

<file path=ppt/charts/_rels/chart4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3.xlsx"/><Relationship Id="rId2" Type="http://schemas.microsoft.com/office/2011/relationships/chartColorStyle" Target="colors4.xml"/><Relationship Id="rId1" Type="http://schemas.microsoft.com/office/2011/relationships/chartStyle" Target="style4.xml"/></Relationships>
</file>

<file path=ppt/charts/_rels/chart5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4.xlsx"/></Relationships>
</file>

<file path=ppt/charts/_rels/chart6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5.xlsx"/></Relationships>
</file>

<file path=ppt/charts/_rels/chart7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6.xlsx"/></Relationships>
</file>

<file path=ppt/charts/_rels/chart8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7.xlsx"/></Relationships>
</file>

<file path=ppt/charts/_rels/chart9.xml.rels><?xml version="1.0" encoding="UTF-8" standalone="yes"?>
<Relationships xmlns="http://schemas.openxmlformats.org/package/2006/relationships"><Relationship Id="rId3" Type="http://schemas.openxmlformats.org/officeDocument/2006/relationships/package" Target="../embeddings/Microsoft_Excel_Worksheet8.xlsx"/><Relationship Id="rId2" Type="http://schemas.microsoft.com/office/2011/relationships/chartColorStyle" Target="colors5.xml"/><Relationship Id="rId1" Type="http://schemas.microsoft.com/office/2011/relationships/chartStyle" Target="style5.xml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bar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Sheet1!$A$2:$A$4</c:f>
              <c:strCache>
                <c:ptCount val="3"/>
                <c:pt idx="0">
                  <c:v>Creative</c:v>
                </c:pt>
                <c:pt idx="1">
                  <c:v>Update</c:v>
                </c:pt>
                <c:pt idx="2">
                  <c:v>Network</c:v>
                </c:pt>
              </c:strCache>
            </c:strRef>
          </c:cat>
          <c:val>
            <c:numRef>
              <c:f>Sheet1!$B$2:$B$4</c:f>
              <c:numCache>
                <c:formatCode>General</c:formatCode>
                <c:ptCount val="3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25C0-40AC-A984-4812D94FEBE7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overlap val="100"/>
        <c:axId val="706140008"/>
        <c:axId val="706141320"/>
      </c:barChart>
      <c:catAx>
        <c:axId val="706140008"/>
        <c:scaling>
          <c:orientation val="minMax"/>
        </c:scaling>
        <c:delete val="0"/>
        <c:axPos val="l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6141320"/>
        <c:crosses val="autoZero"/>
        <c:auto val="1"/>
        <c:lblAlgn val="ctr"/>
        <c:lblOffset val="100"/>
        <c:noMultiLvlLbl val="0"/>
      </c:catAx>
      <c:valAx>
        <c:axId val="706141320"/>
        <c:scaling>
          <c:orientation val="minMax"/>
        </c:scaling>
        <c:delete val="0"/>
        <c:axPos val="b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614000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2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7023-4C18-9710-5441CF89C9C3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598454528"/>
        <c:axId val="598431896"/>
      </c:barChart>
      <c:catAx>
        <c:axId val="59845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431896"/>
        <c:crosses val="autoZero"/>
        <c:auto val="1"/>
        <c:lblAlgn val="ctr"/>
        <c:lblOffset val="100"/>
        <c:noMultiLvlLbl val="0"/>
      </c:catAx>
      <c:valAx>
        <c:axId val="598431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45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3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Sheet1!$B$2:$B$5</c:f>
              <c:numCache>
                <c:formatCode>General</c:formatCode>
                <c:ptCount val="4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976E-4DDA-A3BF-A662507ECFDB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Series 2</c:v>
                </c:pt>
              </c:strCache>
            </c:strRef>
          </c:tx>
          <c:spPr>
            <a:solidFill>
              <a:schemeClr val="bg2">
                <a:lumMod val="75000"/>
              </a:schemeClr>
            </a:solidFill>
            <a:ln>
              <a:noFill/>
            </a:ln>
            <a:effectLst/>
          </c:spPr>
          <c:invertIfNegative val="0"/>
          <c:cat>
            <c:numRef>
              <c:f>Sheet1!$A$2:$A$5</c:f>
              <c:numCache>
                <c:formatCode>General</c:formatCode>
                <c:ptCount val="4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  <c:pt idx="3">
                  <c:v>2018</c:v>
                </c:pt>
              </c:numCache>
            </c:numRef>
          </c:cat>
          <c:val>
            <c:numRef>
              <c:f>Sheet1!$C$2:$C$5</c:f>
              <c:numCache>
                <c:formatCode>General</c:formatCode>
                <c:ptCount val="4"/>
                <c:pt idx="0">
                  <c:v>2.4</c:v>
                </c:pt>
                <c:pt idx="1">
                  <c:v>4.4000000000000004</c:v>
                </c:pt>
                <c:pt idx="2">
                  <c:v>1.8</c:v>
                </c:pt>
                <c:pt idx="3">
                  <c:v>2.8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976E-4DDA-A3BF-A662507ECFDB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19"/>
        <c:axId val="706090152"/>
        <c:axId val="706091792"/>
      </c:barChart>
      <c:catAx>
        <c:axId val="706090152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6091792"/>
        <c:crosses val="autoZero"/>
        <c:auto val="1"/>
        <c:lblAlgn val="ctr"/>
        <c:lblOffset val="100"/>
        <c:noMultiLvlLbl val="0"/>
      </c:catAx>
      <c:valAx>
        <c:axId val="706091792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tx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706090152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tx1"/>
          </a:solidFill>
        </a:defRPr>
      </a:pPr>
      <a:endParaRPr lang="en-US"/>
    </a:p>
  </c:txPr>
  <c:externalData r:id="rId3">
    <c:autoUpdate val="0"/>
  </c:externalData>
</c:chartSpace>
</file>

<file path=ppt/charts/chart4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lineChart>
        <c:grouping val="standar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ln w="25400" cap="rnd">
              <a:solidFill>
                <a:schemeClr val="accent1"/>
              </a:solidFill>
              <a:round/>
            </a:ln>
            <a:effectLst/>
          </c:spPr>
          <c:marker>
            <c:symbol val="diamond"/>
            <c:size val="6"/>
            <c:spPr>
              <a:solidFill>
                <a:schemeClr val="accent1"/>
              </a:solidFill>
              <a:ln w="9525">
                <a:solidFill>
                  <a:schemeClr val="accent1"/>
                </a:solidFill>
                <a:round/>
              </a:ln>
              <a:effectLst/>
            </c:spPr>
          </c:marker>
          <c:cat>
            <c:strRef>
              <c:f>Sheet1!$A$2:$A$13</c:f>
              <c:strCache>
                <c:ptCount val="12"/>
                <c:pt idx="0">
                  <c:v>Jan</c:v>
                </c:pt>
                <c:pt idx="1">
                  <c:v>Feb</c:v>
                </c:pt>
                <c:pt idx="2">
                  <c:v>Mar</c:v>
                </c:pt>
                <c:pt idx="3">
                  <c:v>Apr</c:v>
                </c:pt>
                <c:pt idx="4">
                  <c:v>Mei</c:v>
                </c:pt>
                <c:pt idx="5">
                  <c:v>Jun</c:v>
                </c:pt>
                <c:pt idx="6">
                  <c:v>Jul</c:v>
                </c:pt>
                <c:pt idx="7">
                  <c:v>Aug</c:v>
                </c:pt>
                <c:pt idx="8">
                  <c:v>Sep</c:v>
                </c:pt>
                <c:pt idx="9">
                  <c:v>Oct</c:v>
                </c:pt>
                <c:pt idx="10">
                  <c:v>Nov</c:v>
                </c:pt>
                <c:pt idx="11">
                  <c:v>Dec</c:v>
                </c:pt>
              </c:strCache>
            </c:strRef>
          </c:cat>
          <c:val>
            <c:numRef>
              <c:f>Sheet1!$B$2:$B$13</c:f>
              <c:numCache>
                <c:formatCode>General</c:formatCode>
                <c:ptCount val="12"/>
                <c:pt idx="0">
                  <c:v>12</c:v>
                </c:pt>
                <c:pt idx="1">
                  <c:v>22</c:v>
                </c:pt>
                <c:pt idx="2">
                  <c:v>54</c:v>
                </c:pt>
                <c:pt idx="3">
                  <c:v>63</c:v>
                </c:pt>
                <c:pt idx="4">
                  <c:v>45</c:v>
                </c:pt>
                <c:pt idx="5">
                  <c:v>25</c:v>
                </c:pt>
                <c:pt idx="6">
                  <c:v>17</c:v>
                </c:pt>
                <c:pt idx="7">
                  <c:v>6</c:v>
                </c:pt>
                <c:pt idx="8">
                  <c:v>2</c:v>
                </c:pt>
                <c:pt idx="9">
                  <c:v>33</c:v>
                </c:pt>
                <c:pt idx="10">
                  <c:v>21</c:v>
                </c:pt>
                <c:pt idx="11">
                  <c:v>45</c:v>
                </c:pt>
              </c:numCache>
            </c:numRef>
          </c:val>
          <c:smooth val="0"/>
          <c:extLst>
            <c:ext xmlns:c16="http://schemas.microsoft.com/office/drawing/2014/chart" uri="{C3380CC4-5D6E-409C-BE32-E72D297353CC}">
              <c16:uniqueId val="{00000000-E459-4783-A161-9B1B94B9524C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marker val="1"/>
        <c:smooth val="0"/>
        <c:axId val="199384176"/>
        <c:axId val="199383616"/>
      </c:lineChart>
      <c:catAx>
        <c:axId val="199384176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noFill/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cap="none" spc="120" normalizeH="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383616"/>
        <c:crosses val="autoZero"/>
        <c:auto val="1"/>
        <c:lblAlgn val="ctr"/>
        <c:lblOffset val="100"/>
        <c:noMultiLvlLbl val="0"/>
      </c:catAx>
      <c:valAx>
        <c:axId val="199383616"/>
        <c:scaling>
          <c:orientation val="minMax"/>
        </c:scaling>
        <c:delete val="0"/>
        <c:axPos val="l"/>
        <c:numFmt formatCode="General" sourceLinked="1"/>
        <c:majorTickMark val="out"/>
        <c:minorTickMark val="none"/>
        <c:tickLblPos val="nextTo"/>
        <c:spPr>
          <a:noFill/>
          <a:ln w="9525" cap="flat" cmpd="sng" algn="ctr">
            <a:solidFill>
              <a:schemeClr val="dk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2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199384176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2"/>
          </a:solidFill>
        </a:defRPr>
      </a:pPr>
      <a:endParaRPr lang="en-US"/>
    </a:p>
  </c:txPr>
  <c:externalData r:id="rId3">
    <c:autoUpdate val="0"/>
  </c:externalData>
</c:chartSpace>
</file>

<file path=ppt/charts/chart5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5D-48B2-9BB8-3443D5CC7FDE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5D-48B2-9BB8-3443D5CC7FDE}"/>
              </c:ext>
            </c:extLst>
          </c:dPt>
          <c:cat>
            <c:strRef>
              <c:f>Sheet1!$A$2:$A$3</c:f>
              <c:strCache>
                <c:ptCount val="2"/>
                <c:pt idx="0">
                  <c:v>one</c:v>
                </c:pt>
                <c:pt idx="1">
                  <c:v>two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75</c:v>
                </c:pt>
                <c:pt idx="1">
                  <c:v>25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5D-48B2-9BB8-3443D5CC7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6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5D-48B2-9BB8-3443D5CC7FDE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5D-48B2-9BB8-3443D5CC7FDE}"/>
              </c:ext>
            </c:extLst>
          </c:dPt>
          <c:cat>
            <c:strRef>
              <c:f>Sheet1!$A$2:$A$3</c:f>
              <c:strCache>
                <c:ptCount val="2"/>
                <c:pt idx="0">
                  <c:v>one</c:v>
                </c:pt>
                <c:pt idx="1">
                  <c:v>two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85</c:v>
                </c:pt>
                <c:pt idx="1">
                  <c:v>15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5D-48B2-9BB8-3443D5CC7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7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5D-48B2-9BB8-3443D5CC7FDE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5D-48B2-9BB8-3443D5CC7FDE}"/>
              </c:ext>
            </c:extLst>
          </c:dPt>
          <c:cat>
            <c:strRef>
              <c:f>Sheet1!$A$2:$A$3</c:f>
              <c:strCache>
                <c:ptCount val="2"/>
                <c:pt idx="0">
                  <c:v>one</c:v>
                </c:pt>
                <c:pt idx="1">
                  <c:v>two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65</c:v>
                </c:pt>
                <c:pt idx="1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5D-48B2-9BB8-3443D5CC7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8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doughnutChart>
        <c:varyColors val="1"/>
        <c:ser>
          <c:idx val="0"/>
          <c:order val="0"/>
          <c:tx>
            <c:strRef>
              <c:f>Sheet1!$B$1</c:f>
              <c:strCache>
                <c:ptCount val="1"/>
                <c:pt idx="0">
                  <c:v>data</c:v>
                </c:pt>
              </c:strCache>
            </c:strRef>
          </c:tx>
          <c:spPr>
            <a:ln>
              <a:noFill/>
            </a:ln>
          </c:spPr>
          <c:dPt>
            <c:idx val="0"/>
            <c:bubble3D val="0"/>
            <c:spPr>
              <a:solidFill>
                <a:schemeClr val="accent1"/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1-085D-48B2-9BB8-3443D5CC7FDE}"/>
              </c:ext>
            </c:extLst>
          </c:dPt>
          <c:dPt>
            <c:idx val="1"/>
            <c:bubble3D val="0"/>
            <c:spPr>
              <a:solidFill>
                <a:schemeClr val="bg2">
                  <a:lumMod val="85000"/>
                </a:schemeClr>
              </a:solidFill>
              <a:ln w="19050">
                <a:noFill/>
              </a:ln>
              <a:effectLst/>
            </c:spPr>
            <c:extLst>
              <c:ext xmlns:c16="http://schemas.microsoft.com/office/drawing/2014/chart" uri="{C3380CC4-5D6E-409C-BE32-E72D297353CC}">
                <c16:uniqueId val="{00000003-085D-48B2-9BB8-3443D5CC7FDE}"/>
              </c:ext>
            </c:extLst>
          </c:dPt>
          <c:cat>
            <c:strRef>
              <c:f>Sheet1!$A$2:$A$3</c:f>
              <c:strCache>
                <c:ptCount val="2"/>
                <c:pt idx="0">
                  <c:v>one</c:v>
                </c:pt>
                <c:pt idx="1">
                  <c:v>two</c:v>
                </c:pt>
              </c:strCache>
            </c:strRef>
          </c:cat>
          <c:val>
            <c:numRef>
              <c:f>Sheet1!$B$2:$B$3</c:f>
              <c:numCache>
                <c:formatCode>General</c:formatCode>
                <c:ptCount val="2"/>
                <c:pt idx="0">
                  <c:v>95</c:v>
                </c:pt>
                <c:pt idx="1">
                  <c:v>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085D-48B2-9BB8-3443D5CC7FDE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  <c:showLeaderLines val="0"/>
        </c:dLbls>
        <c:firstSliceAng val="0"/>
        <c:holeSize val="80"/>
      </c:doughnutChart>
      <c:spPr>
        <a:noFill/>
        <a:ln>
          <a:noFill/>
        </a:ln>
        <a:effectLst/>
      </c:spPr>
    </c:plotArea>
    <c:plotVisOnly val="1"/>
    <c:dispBlanksAs val="gap"/>
    <c:showDLblsOverMax val="0"/>
  </c:chart>
  <c:spPr>
    <a:noFill/>
    <a:ln>
      <a:noFill/>
    </a:ln>
    <a:effectLst/>
  </c:spPr>
  <c:txPr>
    <a:bodyPr/>
    <a:lstStyle/>
    <a:p>
      <a:pPr>
        <a:defRPr/>
      </a:pPr>
      <a:endParaRPr lang="en-US"/>
    </a:p>
  </c:txPr>
  <c:externalData r:id="rId1">
    <c:autoUpdate val="0"/>
  </c:externalData>
</c:chartSpace>
</file>

<file path=ppt/charts/chart9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2"/>
    </mc:Choice>
    <mc:Fallback>
      <c:style val="2"/>
    </mc:Fallback>
  </mc:AlternateContent>
  <c:chart>
    <c:autoTitleDeleted val="1"/>
    <c:plotArea>
      <c:layout/>
      <c:barChart>
        <c:barDir val="col"/>
        <c:grouping val="stack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Series 1</c:v>
                </c:pt>
              </c:strCache>
            </c:strRef>
          </c:tx>
          <c:spPr>
            <a:solidFill>
              <a:schemeClr val="accent1"/>
            </a:solidFill>
            <a:ln>
              <a:noFill/>
            </a:ln>
            <a:effectLst/>
          </c:spPr>
          <c:invertIfNegative val="0"/>
          <c:cat>
            <c:strRef>
              <c:f>Sheet1!$A$2:$A$6</c:f>
              <c:strCache>
                <c:ptCount val="5"/>
                <c:pt idx="0">
                  <c:v>Category 1</c:v>
                </c:pt>
                <c:pt idx="1">
                  <c:v>Category 2</c:v>
                </c:pt>
                <c:pt idx="2">
                  <c:v>Category 3</c:v>
                </c:pt>
                <c:pt idx="3">
                  <c:v>Category 4</c:v>
                </c:pt>
                <c:pt idx="4">
                  <c:v>Category 5</c:v>
                </c:pt>
              </c:strCache>
            </c:strRef>
          </c:cat>
          <c:val>
            <c:numRef>
              <c:f>Sheet1!$B$2:$B$6</c:f>
              <c:numCache>
                <c:formatCode>General</c:formatCode>
                <c:ptCount val="5"/>
                <c:pt idx="0">
                  <c:v>4.3</c:v>
                </c:pt>
                <c:pt idx="1">
                  <c:v>2.5</c:v>
                </c:pt>
                <c:pt idx="2">
                  <c:v>3.5</c:v>
                </c:pt>
                <c:pt idx="3">
                  <c:v>4.5</c:v>
                </c:pt>
                <c:pt idx="4">
                  <c:v>4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8002-48E8-A4AE-81381FE1EFF5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200"/>
        <c:overlap val="100"/>
        <c:axId val="598454528"/>
        <c:axId val="598431896"/>
      </c:barChart>
      <c:catAx>
        <c:axId val="598454528"/>
        <c:scaling>
          <c:orientation val="minMax"/>
        </c:scaling>
        <c:delete val="0"/>
        <c:axPos val="b"/>
        <c:numFmt formatCode="General" sourceLinked="1"/>
        <c:majorTickMark val="none"/>
        <c:minorTickMark val="none"/>
        <c:tickLblPos val="nextTo"/>
        <c:spPr>
          <a:noFill/>
          <a:ln w="9525" cap="flat" cmpd="sng" algn="ctr">
            <a:solidFill>
              <a:schemeClr val="tx1">
                <a:lumMod val="15000"/>
                <a:lumOff val="85000"/>
              </a:schemeClr>
            </a:solidFill>
            <a:round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431896"/>
        <c:crosses val="autoZero"/>
        <c:auto val="1"/>
        <c:lblAlgn val="ctr"/>
        <c:lblOffset val="100"/>
        <c:noMultiLvlLbl val="0"/>
      </c:catAx>
      <c:valAx>
        <c:axId val="598431896"/>
        <c:scaling>
          <c:orientation val="minMax"/>
        </c:scaling>
        <c:delete val="0"/>
        <c:axPos val="l"/>
        <c:majorGridlines>
          <c:spPr>
            <a:ln w="9525" cap="flat" cmpd="sng" algn="ctr">
              <a:solidFill>
                <a:schemeClr val="tx1">
                  <a:lumMod val="15000"/>
                  <a:lumOff val="85000"/>
                </a:schemeClr>
              </a:solidFill>
              <a:round/>
            </a:ln>
            <a:effectLst/>
          </c:spPr>
        </c:majorGridlines>
        <c:numFmt formatCode="General" sourceLinked="1"/>
        <c:majorTickMark val="none"/>
        <c:minorTickMark val="none"/>
        <c:tickLblPos val="nextTo"/>
        <c:spPr>
          <a:noFill/>
          <a:ln>
            <a:noFill/>
          </a:ln>
          <a:effectLst/>
        </c:spPr>
        <c:txPr>
          <a:bodyPr rot="-60000000" spcFirstLastPara="1" vertOverflow="ellipsis" vert="horz" wrap="square" anchor="ctr" anchorCtr="1"/>
          <a:lstStyle/>
          <a:p>
            <a:pPr>
              <a:defRPr sz="1200" b="0" i="0" u="none" strike="noStrike" kern="1200" baseline="0">
                <a:solidFill>
                  <a:schemeClr val="bg1"/>
                </a:solidFill>
                <a:latin typeface="+mn-lt"/>
                <a:ea typeface="+mn-ea"/>
                <a:cs typeface="+mn-cs"/>
              </a:defRPr>
            </a:pPr>
            <a:endParaRPr lang="en-US"/>
          </a:p>
        </c:txPr>
        <c:crossAx val="598454528"/>
        <c:crosses val="autoZero"/>
        <c:crossBetween val="between"/>
      </c:valAx>
      <c:spPr>
        <a:noFill/>
        <a:ln>
          <a:noFill/>
        </a:ln>
        <a:effectLst/>
      </c:spPr>
    </c:plotArea>
    <c:plotVisOnly val="1"/>
    <c:dispBlanksAs val="gap"/>
    <c:extLst>
      <c:ext xmlns:c16r3="http://schemas.microsoft.com/office/drawing/2017/03/chart" uri="{56B9EC1D-385E-4148-901F-78D8002777C0}">
        <c16r3:dataDisplayOptions16>
          <c16r3:dispNaAsBlank val="1"/>
        </c16r3:dataDisplayOptions16>
      </c:ext>
    </c:extLst>
    <c:showDLblsOverMax val="0"/>
  </c:chart>
  <c:spPr>
    <a:noFill/>
    <a:ln>
      <a:noFill/>
    </a:ln>
    <a:effectLst/>
  </c:spPr>
  <c:txPr>
    <a:bodyPr/>
    <a:lstStyle/>
    <a:p>
      <a:pPr>
        <a:defRPr sz="1200">
          <a:solidFill>
            <a:schemeClr val="bg1"/>
          </a:solidFill>
        </a:defRPr>
      </a:pPr>
      <a:endParaRPr lang="en-US"/>
    </a:p>
  </c:txPr>
  <c:externalData r:id="rId3">
    <c:autoUpdate val="0"/>
  </c:externalData>
</c:chartSpace>
</file>

<file path=ppt/charts/colors1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2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3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4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colors5.xml><?xml version="1.0" encoding="utf-8"?>
<cs:colorStyle xmlns:cs="http://schemas.microsoft.com/office/drawing/2012/chartStyle" xmlns:a="http://schemas.openxmlformats.org/drawingml/2006/main" meth="cycle" id="10">
  <a:schemeClr val="accent1"/>
  <a:schemeClr val="accent2"/>
  <a:schemeClr val="accent3"/>
  <a:schemeClr val="accent4"/>
  <a:schemeClr val="accent5"/>
  <a:schemeClr val="accent6"/>
  <cs:variation/>
  <cs:variation>
    <a:lumMod val="60000"/>
  </cs:variation>
  <cs:variation>
    <a:lumMod val="80000"/>
    <a:lumOff val="20000"/>
  </cs:variation>
  <cs:variation>
    <a:lumMod val="80000"/>
  </cs:variation>
  <cs:variation>
    <a:lumMod val="60000"/>
    <a:lumOff val="40000"/>
  </cs:variation>
  <cs:variation>
    <a:lumMod val="50000"/>
  </cs:variation>
  <cs:variation>
    <a:lumMod val="70000"/>
    <a:lumOff val="30000"/>
  </cs:variation>
  <cs:variation>
    <a:lumMod val="70000"/>
  </cs:variation>
  <cs:variation>
    <a:lumMod val="50000"/>
    <a:lumOff val="50000"/>
  </cs:variation>
</cs:colorStyle>
</file>

<file path=ppt/charts/style1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2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3.xml><?xml version="1.0" encoding="utf-8"?>
<cs:chartStyle xmlns:cs="http://schemas.microsoft.com/office/drawing/2012/chartStyle" xmlns:a="http://schemas.openxmlformats.org/drawingml/2006/main" id="201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65000"/>
          <a:lumOff val="35000"/>
        </a:schemeClr>
      </a:solidFill>
      <a:ln w="9525">
        <a:solidFill>
          <a:schemeClr val="tx1">
            <a:lumMod val="65000"/>
            <a:lumOff val="35000"/>
          </a:schemeClr>
        </a:solidFill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75000"/>
            <a:lumOff val="25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15000"/>
            <a:lumOff val="8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charts/style4.xml><?xml version="1.0" encoding="utf-8"?>
<cs:chartStyle xmlns:cs="http://schemas.microsoft.com/office/drawing/2012/chartStyle" xmlns:a="http://schemas.openxmlformats.org/drawingml/2006/main" id="239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197" kern="1200" cap="all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064" kern="1200" cap="all" spc="120" normalizeH="0" baseline="0"/>
  </cs:categoryAxis>
  <cs:chartArea mods="allowNoFillOverride allowNoLineOverride">
    <cs:lnRef idx="0"/>
    <cs:fillRef idx="0"/>
    <cs:effectRef idx="0"/>
    <cs:fontRef idx="minor">
      <a:schemeClr val="dk1"/>
    </cs:fontRef>
    <cs:spPr>
      <a:solidFill>
        <a:schemeClr val="lt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hartArea>
  <cs:dataLabel>
    <cs:lnRef idx="0"/>
    <cs:fillRef idx="0"/>
    <cs:effectRef idx="0"/>
    <cs:fontRef idx="minor">
      <a:schemeClr val="tx1">
        <a:lumMod val="50000"/>
        <a:lumOff val="50000"/>
      </a:schemeClr>
    </cs:fontRef>
    <cs:defRPr sz="1197" b="0" i="0" u="none" strike="noStrike" kern="1200" baseline="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>
  <cs:dataPoint3D>
    <cs:lnRef idx="0"/>
    <cs:fillRef idx="0">
      <cs:styleClr val="auto"/>
    </cs:fillRef>
    <cs:effectRef idx="0"/>
    <cs:fontRef idx="minor">
      <a:schemeClr val="dk1"/>
    </cs:fontRef>
    <cs:spPr>
      <a:solidFill>
        <a:schemeClr val="phClr"/>
      </a:solidFill>
    </cs:spPr>
  </cs:dataPoint3D>
  <cs:dataPointLine>
    <cs:lnRef idx="0">
      <cs:styleClr val="auto"/>
    </cs:lnRef>
    <cs:fillRef idx="0"/>
    <cs:effectRef idx="0"/>
    <cs:fontRef idx="minor">
      <a:schemeClr val="dk1"/>
    </cs:fontRef>
    <cs:spPr>
      <a:ln w="2222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0">
      <cs:styleClr val="auto"/>
    </cs:fillRef>
    <cs:effectRef idx="0"/>
    <cs:fontRef idx="minor">
      <a:schemeClr val="dk1"/>
    </cs:fontRef>
    <cs:spPr>
      <a:solidFill>
        <a:schemeClr val="phClr"/>
      </a:solidFill>
      <a:ln w="9525">
        <a:solidFill>
          <a:schemeClr val="phClr"/>
        </a:solidFill>
        <a:round/>
      </a:ln>
    </cs:spPr>
  </cs:dataPointMarker>
  <cs:dataPointMarkerLayout size="6"/>
  <cs:dataPointWireframe>
    <cs:lnRef idx="0">
      <cs:styleClr val="auto"/>
    </cs:lnRef>
    <cs:fillRef idx="0"/>
    <cs:effectRef idx="0"/>
    <cs:fontRef idx="minor">
      <a:schemeClr val="dk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ln w="9525">
        <a:solidFill>
          <a:schemeClr val="tx1">
            <a:lumMod val="15000"/>
            <a:lumOff val="85000"/>
          </a:schemeClr>
        </a:solidFill>
      </a:ln>
    </cs:spPr>
    <cs:defRPr sz="1197" kern="1200"/>
  </cs:dataTable>
  <cs:downBar>
    <cs:lnRef idx="0"/>
    <cs:fillRef idx="0"/>
    <cs:effectRef idx="0"/>
    <cs:fontRef idx="minor">
      <a:schemeClr val="dk1"/>
    </cs:fontRef>
    <cs:spPr>
      <a:solidFill>
        <a:schemeClr val="dk1">
          <a:lumMod val="75000"/>
          <a:lumOff val="25000"/>
        </a:schemeClr>
      </a:solidFill>
      <a:ln w="9525">
        <a:solidFill>
          <a:schemeClr val="tx1">
            <a:lumMod val="15000"/>
            <a:lumOff val="85000"/>
          </a:schemeClr>
        </a:solidFill>
      </a:ln>
    </cs:spPr>
  </cs:downBar>
  <cs:drop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dropLine>
  <cs:errorBar>
    <cs:lnRef idx="0"/>
    <cs:fillRef idx="0"/>
    <cs:effectRef idx="0"/>
    <cs:fontRef idx="minor">
      <a:schemeClr val="dk1"/>
    </cs:fontRef>
    <cs:spPr>
      <a:ln w="9525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dk1"/>
    </cs:fontRef>
  </cs:floor>
  <cs:gridlineMajor>
    <cs:lnRef idx="0"/>
    <cs:fillRef idx="0"/>
    <cs:effectRef idx="0"/>
    <cs:fontRef idx="minor">
      <a:schemeClr val="dk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dk1"/>
    </cs:fontRef>
    <cs:spPr>
      <a:ln>
        <a:solidFill>
          <a:schemeClr val="tx1">
            <a:lumMod val="5000"/>
            <a:lumOff val="95000"/>
          </a:schemeClr>
        </a:solidFill>
      </a:ln>
    </cs:spPr>
  </cs:gridlineMinor>
  <cs:hiLo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50000"/>
            <a:lumOff val="50000"/>
          </a:schemeClr>
        </a:solidFill>
      </a:ln>
    </cs:spPr>
  </cs:hiLoLine>
  <cs:leader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dk1"/>
    </cs:fontRef>
  </cs:plotArea>
  <cs:plotArea3D mods="allowNoFillOverride allowNoLineOverride">
    <cs:lnRef idx="0"/>
    <cs:fillRef idx="0"/>
    <cs:effectRef idx="0"/>
    <cs:fontRef idx="minor">
      <a:schemeClr val="dk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seriesAxis>
  <cs:seriesLine>
    <cs:lnRef idx="0"/>
    <cs:fillRef idx="0"/>
    <cs:effectRef idx="0"/>
    <cs:fontRef idx="minor">
      <a:schemeClr val="dk1"/>
    </cs:fontRef>
    <cs:spPr>
      <a:ln w="9525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2128" b="1" kern="1200" cap="all" spc="120" normalizeH="0" baseline="0"/>
  </cs:title>
  <cs:trendline>
    <cs:lnRef idx="0">
      <cs:styleClr val="auto"/>
    </cs:lnRef>
    <cs:fillRef idx="0"/>
    <cs:effectRef idx="0"/>
    <cs:fontRef idx="minor">
      <a:schemeClr val="dk1"/>
    </cs:fontRef>
    <cs:spPr>
      <a:ln w="19050" cap="rnd">
        <a:solidFill>
          <a:schemeClr val="phClr"/>
        </a:solidFill>
        <a:prstDash val="sysDash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064" kern="1200"/>
  </cs:trendlineLabel>
  <cs:upBar>
    <cs:lnRef idx="0"/>
    <cs:fillRef idx="0"/>
    <cs:effectRef idx="0"/>
    <cs:fontRef idx="minor">
      <a:schemeClr val="dk1"/>
    </cs:fontRef>
    <cs:spPr>
      <a:solidFill>
        <a:schemeClr val="lt1"/>
      </a:solidFill>
      <a:ln w="9525">
        <a:solidFill>
          <a:schemeClr val="tx1">
            <a:lumMod val="65000"/>
            <a:lumOff val="35000"/>
          </a:schemeClr>
        </a:solidFill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dk1">
            <a:lumMod val="15000"/>
            <a:lumOff val="85000"/>
          </a:schemeClr>
        </a:solidFill>
        <a:round/>
      </a:ln>
    </cs:spPr>
    <cs:defRPr sz="1197" kern="1200"/>
  </cs:valueAxis>
  <cs:wall>
    <cs:lnRef idx="0"/>
    <cs:fillRef idx="0"/>
    <cs:effectRef idx="0"/>
    <cs:fontRef idx="minor">
      <a:schemeClr val="dk1"/>
    </cs:fontRef>
  </cs:wall>
</cs:chartStyle>
</file>

<file path=ppt/charts/style5.xml><?xml version="1.0" encoding="utf-8"?>
<cs:chartStyle xmlns:cs="http://schemas.microsoft.com/office/drawing/2012/chartStyle" xmlns:a="http://schemas.openxmlformats.org/drawingml/2006/main" id="297">
  <cs:axisTitle>
    <cs:lnRef idx="0"/>
    <cs:fillRef idx="0"/>
    <cs:effectRef idx="0"/>
    <cs:fontRef idx="minor">
      <a:schemeClr val="tx1">
        <a:lumMod val="65000"/>
        <a:lumOff val="35000"/>
      </a:schemeClr>
    </cs:fontRef>
    <cs:defRPr sz="1330" kern="1200"/>
  </cs:axisTitle>
  <cs:categoryAxis>
    <cs:lnRef idx="0"/>
    <cs:fillRef idx="0"/>
    <cs:effectRef idx="0"/>
    <cs:fontRef idx="minor">
      <a:schemeClr val="tx1">
        <a:lumMod val="65000"/>
        <a:lumOff val="35000"/>
      </a:schemeClr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categoryAxis>
  <cs:chartArea mods="allowNoFillOverride allowNoLineOverride">
    <cs:lnRef idx="0"/>
    <cs:fillRef idx="0"/>
    <cs:effectRef idx="0"/>
    <cs:fontRef idx="minor">
      <a:schemeClr val="tx1"/>
    </cs:fontRef>
    <cs:spPr>
      <a:solidFill>
        <a:schemeClr val="bg1"/>
      </a:solidFill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330" kern="1200"/>
  </cs:chartArea>
  <cs:dataLabel>
    <cs:lnRef idx="0"/>
    <cs:fillRef idx="0"/>
    <cs:effectRef idx="0"/>
    <cs:fontRef idx="minor">
      <a:schemeClr val="tx1">
        <a:lumMod val="75000"/>
        <a:lumOff val="25000"/>
      </a:schemeClr>
    </cs:fontRef>
    <cs:defRPr sz="1197" kern="1200"/>
  </cs:dataLabel>
  <cs:dataLabelCallout>
    <cs:lnRef idx="0"/>
    <cs:fillRef idx="0"/>
    <cs:effectRef idx="0"/>
    <cs:fontRef idx="minor">
      <a:schemeClr val="dk1">
        <a:lumMod val="65000"/>
        <a:lumOff val="35000"/>
      </a:schemeClr>
    </cs:fontRef>
    <cs:spPr>
      <a:solidFill>
        <a:schemeClr val="lt1"/>
      </a:solidFill>
      <a:ln>
        <a:solidFill>
          <a:schemeClr val="dk1">
            <a:lumMod val="25000"/>
            <a:lumOff val="75000"/>
          </a:schemeClr>
        </a:solidFill>
      </a:ln>
    </cs:spPr>
    <cs:defRPr sz="1197" kern="1200"/>
    <cs:bodyPr rot="0" spcFirstLastPara="1" vertOverflow="clip" horzOverflow="clip" vert="horz" wrap="square" lIns="36576" tIns="18288" rIns="36576" bIns="18288" anchor="ctr" anchorCtr="1">
      <a:spAutoFit/>
    </cs:bodyPr>
  </cs:dataLabelCallout>
  <cs:dataPoint>
    <cs:lnRef idx="0"/>
    <cs:fillRef idx="1">
      <cs:styleClr val="auto"/>
    </cs:fillRef>
    <cs:effectRef idx="0"/>
    <cs:fontRef idx="minor">
      <a:schemeClr val="tx1"/>
    </cs:fontRef>
  </cs:dataPoint>
  <cs:dataPoint3D>
    <cs:lnRef idx="0"/>
    <cs:fillRef idx="1">
      <cs:styleClr val="auto"/>
    </cs:fillRef>
    <cs:effectRef idx="0"/>
    <cs:fontRef idx="minor">
      <a:schemeClr val="tx1"/>
    </cs:fontRef>
  </cs:dataPoint3D>
  <cs:dataPointLine>
    <cs:lnRef idx="0">
      <cs:styleClr val="auto"/>
    </cs:lnRef>
    <cs:fillRef idx="1"/>
    <cs:effectRef idx="0"/>
    <cs:fontRef idx="minor">
      <a:schemeClr val="tx1"/>
    </cs:fontRef>
    <cs:spPr>
      <a:ln w="28575" cap="rnd">
        <a:solidFill>
          <a:schemeClr val="phClr"/>
        </a:solidFill>
        <a:round/>
      </a:ln>
    </cs:spPr>
  </cs:dataPointLine>
  <cs:dataPointMarker>
    <cs:lnRef idx="0">
      <cs:styleClr val="auto"/>
    </cs:lnRef>
    <cs:fillRef idx="1">
      <cs:styleClr val="auto"/>
    </cs:fillRef>
    <cs:effectRef idx="0"/>
    <cs:fontRef idx="minor">
      <a:schemeClr val="tx1"/>
    </cs:fontRef>
    <cs:spPr>
      <a:ln w="9525">
        <a:solidFill>
          <a:schemeClr val="phClr"/>
        </a:solidFill>
      </a:ln>
    </cs:spPr>
  </cs:dataPointMarker>
  <cs:dataPointMarkerLayout symbol="circle" size="5"/>
  <cs:dataPointWireframe>
    <cs:lnRef idx="0">
      <cs:styleClr val="auto"/>
    </cs:lnRef>
    <cs:fillRef idx="1"/>
    <cs:effectRef idx="0"/>
    <cs:fontRef idx="minor">
      <a:schemeClr val="tx1"/>
    </cs:fontRef>
    <cs:spPr>
      <a:ln w="9525" cap="rnd">
        <a:solidFill>
          <a:schemeClr val="phClr"/>
        </a:solidFill>
        <a:round/>
      </a:ln>
    </cs:spPr>
  </cs:dataPointWireframe>
  <cs:dataTable>
    <cs:lnRef idx="0"/>
    <cs:fillRef idx="0"/>
    <cs:effectRef idx="0"/>
    <cs:fontRef idx="minor">
      <a:schemeClr val="tx1">
        <a:lumMod val="65000"/>
        <a:lumOff val="35000"/>
      </a:schemeClr>
    </cs:fontRef>
    <cs:spPr>
      <a:noFill/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  <cs:defRPr sz="1197" kern="1200"/>
  </cs:dataTable>
  <cs:downBar>
    <cs:lnRef idx="0"/>
    <cs:fillRef idx="0"/>
    <cs:effectRef idx="0"/>
    <cs:fontRef idx="minor">
      <a:schemeClr val="tx1"/>
    </cs:fontRef>
    <cs:spPr>
      <a:solidFill>
        <a:schemeClr val="dk1">
          <a:lumMod val="75000"/>
          <a:lumOff val="25000"/>
        </a:schemeClr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downBar>
  <cs:drop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dropLine>
  <cs:errorBa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errorBar>
  <cs:floor>
    <cs:lnRef idx="0"/>
    <cs:fillRef idx="0"/>
    <cs:effectRef idx="0"/>
    <cs:fontRef idx="minor">
      <a:schemeClr val="tx1"/>
    </cs:fontRef>
    <cs:spPr>
      <a:noFill/>
      <a:ln>
        <a:noFill/>
      </a:ln>
    </cs:spPr>
  </cs:floor>
  <cs:gridlineMaj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15000"/>
            <a:lumOff val="85000"/>
          </a:schemeClr>
        </a:solidFill>
        <a:round/>
      </a:ln>
    </cs:spPr>
  </cs:gridlineMajor>
  <cs:gridlineMinor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"/>
            <a:lumOff val="95000"/>
          </a:schemeClr>
        </a:solidFill>
        <a:round/>
      </a:ln>
    </cs:spPr>
  </cs:gridlineMinor>
  <cs:hiLo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50000"/>
            <a:lumOff val="50000"/>
          </a:schemeClr>
        </a:solidFill>
        <a:round/>
      </a:ln>
    </cs:spPr>
  </cs:hiLoLine>
  <cs:leader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leaderLine>
  <cs:legend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legend>
  <cs:plotArea mods="allowNoFillOverride allowNoLineOverride">
    <cs:lnRef idx="0"/>
    <cs:fillRef idx="0"/>
    <cs:effectRef idx="0"/>
    <cs:fontRef idx="minor">
      <a:schemeClr val="tx1"/>
    </cs:fontRef>
  </cs:plotArea>
  <cs:plotArea3D mods="allowNoFillOverride allowNoLineOverride">
    <cs:lnRef idx="0"/>
    <cs:fillRef idx="0"/>
    <cs:effectRef idx="0"/>
    <cs:fontRef idx="minor">
      <a:schemeClr val="tx1"/>
    </cs:fontRef>
  </cs:plotArea3D>
  <cs:series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seriesAxis>
  <cs:seriesLine>
    <cs:lnRef idx="0"/>
    <cs:fillRef idx="0"/>
    <cs:effectRef idx="0"/>
    <cs:fontRef idx="minor">
      <a:schemeClr val="tx1"/>
    </cs:fontRef>
    <cs:spPr>
      <a:ln w="9525" cap="flat" cmpd="sng" algn="ctr">
        <a:solidFill>
          <a:schemeClr val="tx1">
            <a:lumMod val="35000"/>
            <a:lumOff val="65000"/>
          </a:schemeClr>
        </a:solidFill>
        <a:round/>
      </a:ln>
    </cs:spPr>
  </cs:seriesLine>
  <cs:title>
    <cs:lnRef idx="0"/>
    <cs:fillRef idx="0"/>
    <cs:effectRef idx="0"/>
    <cs:fontRef idx="minor">
      <a:schemeClr val="tx1">
        <a:lumMod val="65000"/>
        <a:lumOff val="35000"/>
      </a:schemeClr>
    </cs:fontRef>
    <cs:defRPr sz="1862" b="0" kern="1200" spc="0" baseline="0"/>
  </cs:title>
  <cs:trendline>
    <cs:lnRef idx="0">
      <cs:styleClr val="auto"/>
    </cs:lnRef>
    <cs:fillRef idx="0"/>
    <cs:effectRef idx="0"/>
    <cs:fontRef idx="minor">
      <a:schemeClr val="tx1"/>
    </cs:fontRef>
    <cs:spPr>
      <a:ln w="19050" cap="rnd">
        <a:solidFill>
          <a:schemeClr val="phClr"/>
        </a:solidFill>
        <a:prstDash val="sysDot"/>
      </a:ln>
    </cs:spPr>
  </cs:trendline>
  <cs:trendlineLabel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trendlineLabel>
  <cs:upBar>
    <cs:lnRef idx="0"/>
    <cs:fillRef idx="0"/>
    <cs:effectRef idx="0"/>
    <cs:fontRef idx="minor">
      <a:schemeClr val="tx1"/>
    </cs:fontRef>
    <cs:spPr>
      <a:solidFill>
        <a:schemeClr val="lt1"/>
      </a:solidFill>
      <a:ln w="9525" cap="flat" cmpd="sng" algn="ctr">
        <a:solidFill>
          <a:schemeClr val="tx1">
            <a:lumMod val="65000"/>
            <a:lumOff val="35000"/>
          </a:schemeClr>
        </a:solidFill>
        <a:round/>
      </a:ln>
    </cs:spPr>
  </cs:upBar>
  <cs:valueAxis>
    <cs:lnRef idx="0"/>
    <cs:fillRef idx="0"/>
    <cs:effectRef idx="0"/>
    <cs:fontRef idx="minor">
      <a:schemeClr val="tx1">
        <a:lumMod val="65000"/>
        <a:lumOff val="35000"/>
      </a:schemeClr>
    </cs:fontRef>
    <cs:defRPr sz="1197" kern="1200"/>
  </cs:valueAxis>
  <cs:wall>
    <cs:lnRef idx="0"/>
    <cs:fillRef idx="0"/>
    <cs:effectRef idx="0"/>
    <cs:fontRef idx="minor">
      <a:schemeClr val="tx1"/>
    </cs:fontRef>
    <cs:spPr>
      <a:noFill/>
      <a:ln>
        <a:noFill/>
      </a:ln>
    </cs:spPr>
  </cs:wall>
</cs:chartStyle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1122363"/>
            <a:ext cx="77724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3602038"/>
            <a:ext cx="6858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1506916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0687035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365125"/>
            <a:ext cx="1971675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365125"/>
            <a:ext cx="5800725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50170600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13C1E06-2BC6-4E94-8E62-360DC853CA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0" y="0"/>
            <a:ext cx="9144000" cy="6858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26074519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1">
            <a:extLst>
              <a:ext uri="{FF2B5EF4-FFF2-40B4-BE49-F238E27FC236}">
                <a16:creationId xmlns:a16="http://schemas.microsoft.com/office/drawing/2014/main" id="{0F1652AD-4B09-4935-9AD6-54CC9FD1980C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7814CA3-D7E0-4F1B-80FD-E2B84A2CAB4E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3D4C3B09-ED31-4794-A3BD-7A9AB370DD0D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1" name="Rectangle 10">
              <a:extLst>
                <a:ext uri="{FF2B5EF4-FFF2-40B4-BE49-F238E27FC236}">
                  <a16:creationId xmlns:a16="http://schemas.microsoft.com/office/drawing/2014/main" id="{F2725C37-0BDB-47E8-A6B8-C5518D2E1F94}"/>
                </a:ext>
              </a:extLst>
            </p:cNvPr>
            <p:cNvSpPr/>
            <p:nvPr userDrawn="1"/>
          </p:nvSpPr>
          <p:spPr>
            <a:xfrm>
              <a:off x="-1" y="0"/>
              <a:ext cx="7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5587BA1-E12B-46FD-BC21-CDCA845A410C}"/>
                </a:ext>
              </a:extLst>
            </p:cNvPr>
            <p:cNvSpPr/>
            <p:nvPr userDrawn="1"/>
          </p:nvSpPr>
          <p:spPr>
            <a:xfrm>
              <a:off x="12118887" y="0"/>
              <a:ext cx="72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A4C70A0-0689-4AFE-835E-790317CEA6A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6266793" y="72000"/>
            <a:ext cx="2821538" cy="5456442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5" name="Picture Placeholder 3">
            <a:extLst>
              <a:ext uri="{FF2B5EF4-FFF2-40B4-BE49-F238E27FC236}">
                <a16:creationId xmlns:a16="http://schemas.microsoft.com/office/drawing/2014/main" id="{F0E6F94C-2348-466B-A1C3-92BB02DE1B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4000" y="3391936"/>
            <a:ext cx="6953776" cy="2848303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E559B57C-629B-497E-9B54-C432BF4A19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5000" y="1168796"/>
            <a:ext cx="7886700" cy="732893"/>
          </a:xfrm>
        </p:spPr>
        <p:txBody>
          <a:bodyPr>
            <a:spAutoFit/>
          </a:bodyPr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5844986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3" name="Group 12">
            <a:extLst>
              <a:ext uri="{FF2B5EF4-FFF2-40B4-BE49-F238E27FC236}">
                <a16:creationId xmlns:a16="http://schemas.microsoft.com/office/drawing/2014/main" id="{05FCCF9F-7E8C-4B80-8B89-C546B928983C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872C28F-A3B8-4FD9-A563-E12E1CA28BC6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BD082708-BAFA-4C0C-A68D-F7FF6847D777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D0273EA5-DF23-411B-BF4A-D2A279DA0DE4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722B84C-4EB8-413B-A6E6-911F1404D21F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E559B57C-629B-497E-9B54-C432BF4A192D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116205" y="2115432"/>
            <a:ext cx="5184258" cy="732893"/>
          </a:xfrm>
        </p:spPr>
        <p:txBody>
          <a:bodyPr wrap="square">
            <a:spAutoFit/>
          </a:bodyPr>
          <a:lstStyle>
            <a:lvl1pPr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E17CE35B-14E4-448F-A1DB-72C2ECF5B4B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05001" y="72000"/>
            <a:ext cx="3465434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9675147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9161B4E7-3A8F-4FEE-BDCD-0F494A37F9AD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8BA0633-643C-47D3-8830-7D880B068622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C42A023D-9630-4959-9C2C-E39C50FBF648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15EB645-6F06-4208-81F6-E31EB1FA5531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57E78DC0-A2D1-44E5-B9D8-707DC361D9E1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22" name="Picture Placeholder 21">
            <a:extLst>
              <a:ext uri="{FF2B5EF4-FFF2-40B4-BE49-F238E27FC236}">
                <a16:creationId xmlns:a16="http://schemas.microsoft.com/office/drawing/2014/main" id="{55A57FF4-0497-481F-89B1-C192AFB1EA8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371136" y="72001"/>
            <a:ext cx="1852288" cy="6714001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21">
            <a:extLst>
              <a:ext uri="{FF2B5EF4-FFF2-40B4-BE49-F238E27FC236}">
                <a16:creationId xmlns:a16="http://schemas.microsoft.com/office/drawing/2014/main" id="{B4320B44-3F2A-415C-AC0C-3148CF7D1F7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5295424" y="72000"/>
            <a:ext cx="1852288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4" name="Picture Placeholder 21">
            <a:extLst>
              <a:ext uri="{FF2B5EF4-FFF2-40B4-BE49-F238E27FC236}">
                <a16:creationId xmlns:a16="http://schemas.microsoft.com/office/drawing/2014/main" id="{B4D793B0-9480-41CA-B7F6-D068CD1FF97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219712" y="72000"/>
            <a:ext cx="1852288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Title 7">
            <a:extLst>
              <a:ext uri="{FF2B5EF4-FFF2-40B4-BE49-F238E27FC236}">
                <a16:creationId xmlns:a16="http://schemas.microsoft.com/office/drawing/2014/main" id="{834B407C-A3F7-4C12-BB89-3FFA487DC1A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5000" y="1523506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5624262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2" name="Group 11">
            <a:extLst>
              <a:ext uri="{FF2B5EF4-FFF2-40B4-BE49-F238E27FC236}">
                <a16:creationId xmlns:a16="http://schemas.microsoft.com/office/drawing/2014/main" id="{17C61B70-51D9-4FAB-937B-3ADCECD95451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93D66EE-3757-4AC4-9A4C-95E5555FD0C3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240FDFE4-2E6B-43F1-BE00-15A71EF33D0C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D87162C-31E8-450B-AE23-7BCBABDA3C87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8CA64799-28BA-452D-8D2E-F23C324ED163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12C7B0A-776C-4B98-8608-2DB92B90B57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13345" y="3216464"/>
            <a:ext cx="1834109" cy="1589569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E88D98EA-BEDB-4942-A3CB-6A95773C617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71718" y="3216464"/>
            <a:ext cx="1834109" cy="1589569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2">
            <a:extLst>
              <a:ext uri="{FF2B5EF4-FFF2-40B4-BE49-F238E27FC236}">
                <a16:creationId xmlns:a16="http://schemas.microsoft.com/office/drawing/2014/main" id="{AD260687-AEDE-4C01-90AF-6957C579931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732785" y="3216464"/>
            <a:ext cx="1834109" cy="1589569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2">
            <a:extLst>
              <a:ext uri="{FF2B5EF4-FFF2-40B4-BE49-F238E27FC236}">
                <a16:creationId xmlns:a16="http://schemas.microsoft.com/office/drawing/2014/main" id="{626CE878-1408-44B8-B0A5-A0A1012EA709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886988" y="3216463"/>
            <a:ext cx="1834109" cy="1589569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10" name="Title 7">
            <a:extLst>
              <a:ext uri="{FF2B5EF4-FFF2-40B4-BE49-F238E27FC236}">
                <a16:creationId xmlns:a16="http://schemas.microsoft.com/office/drawing/2014/main" id="{81E0C94E-48D3-43A1-9EC5-B38FC619B5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17659385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E843F980-3147-49D8-86ED-36B43E24EAE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0415" y="1760447"/>
            <a:ext cx="1929809" cy="315787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9" name="Picture Placeholder 3">
            <a:extLst>
              <a:ext uri="{FF2B5EF4-FFF2-40B4-BE49-F238E27FC236}">
                <a16:creationId xmlns:a16="http://schemas.microsoft.com/office/drawing/2014/main" id="{D652C3B6-C4EA-464E-9906-9B726E0E9A6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51815" y="1760447"/>
            <a:ext cx="1929809" cy="315787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0" name="Picture Placeholder 3">
            <a:extLst>
              <a:ext uri="{FF2B5EF4-FFF2-40B4-BE49-F238E27FC236}">
                <a16:creationId xmlns:a16="http://schemas.microsoft.com/office/drawing/2014/main" id="{0E27E6C2-BA95-4C9A-B564-B0845BF7D790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62379" y="1760447"/>
            <a:ext cx="1929809" cy="315787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1" name="Picture Placeholder 3">
            <a:extLst>
              <a:ext uri="{FF2B5EF4-FFF2-40B4-BE49-F238E27FC236}">
                <a16:creationId xmlns:a16="http://schemas.microsoft.com/office/drawing/2014/main" id="{744B7EA6-6E36-4AF2-A524-1D8B0198FB66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72105" y="1760447"/>
            <a:ext cx="1929809" cy="315787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43F84107-2840-4781-9753-BCC2F805FB8D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CFCD75C-8DC9-495A-86A7-90CF5F909235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EDBA5F8-1815-4892-9FA5-E1B4B623CE1B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53FD4F09-E180-4FE2-9D34-2122FE943621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F321E11A-58C1-4682-935B-8F12D6EF26F7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0" name="Title 7">
            <a:extLst>
              <a:ext uri="{FF2B5EF4-FFF2-40B4-BE49-F238E27FC236}">
                <a16:creationId xmlns:a16="http://schemas.microsoft.com/office/drawing/2014/main" id="{81E0C94E-48D3-43A1-9EC5-B38FC619B521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40518041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69A4CE3-2AD3-46B5-BCDC-425E670DBF29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9FBA8566-EB70-44D1-97EA-EEE1A2FD888A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9330139-FE37-4767-B003-E50AE751A74F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5BE0FC32-BF8E-4973-91E4-EE2BA25B1B1B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902E1F52-6FD6-4C3C-9498-6C70AA70396A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1A2DDE-DA96-46B2-96E0-9B6A980B3AA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4886" y="72000"/>
            <a:ext cx="2497500" cy="432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2" name="Title 7">
            <a:extLst>
              <a:ext uri="{FF2B5EF4-FFF2-40B4-BE49-F238E27FC236}">
                <a16:creationId xmlns:a16="http://schemas.microsoft.com/office/drawing/2014/main" id="{79CCD759-C916-4BB9-A025-413FA1CC72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5773886" y="2765176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25" name="Picture Placeholder 2">
            <a:extLst>
              <a:ext uri="{FF2B5EF4-FFF2-40B4-BE49-F238E27FC236}">
                <a16:creationId xmlns:a16="http://schemas.microsoft.com/office/drawing/2014/main" id="{0BF0B384-193E-4956-A7AC-CCADE89CFF7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59538" y="2466000"/>
            <a:ext cx="2497500" cy="432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7176585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A13449D-B634-4B84-B349-E5F6F65CC67C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F1B0885-8E86-4549-9D53-BEBECF883C1C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7BE4183D-90FA-4723-A6DB-75E5CD4D1769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39FFD4E-D5E1-460D-BBE1-1A4B7FF5BC01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D3F2275B-4F15-4246-AF85-098387D1DD24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9F3682A-4713-4917-8200-F5677F68452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11773" y="770861"/>
            <a:ext cx="5260228" cy="4109482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6" name="Title 7">
            <a:extLst>
              <a:ext uri="{FF2B5EF4-FFF2-40B4-BE49-F238E27FC236}">
                <a16:creationId xmlns:a16="http://schemas.microsoft.com/office/drawing/2014/main" id="{AE3F150E-DC29-459E-9FBE-DC410E6EC74A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5000" y="1904299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6395042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3263018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2" name="Group 21">
            <a:extLst>
              <a:ext uri="{FF2B5EF4-FFF2-40B4-BE49-F238E27FC236}">
                <a16:creationId xmlns:a16="http://schemas.microsoft.com/office/drawing/2014/main" id="{23671539-E7C4-4090-86D5-CCF58626D19E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15ED21D1-C3FA-4038-8AF9-C174FE66E5C6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3" name="Rectangle 32">
              <a:extLst>
                <a:ext uri="{FF2B5EF4-FFF2-40B4-BE49-F238E27FC236}">
                  <a16:creationId xmlns:a16="http://schemas.microsoft.com/office/drawing/2014/main" id="{E101AEF8-614A-4B4B-B092-B080E2948754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34" name="Rectangle 33">
              <a:extLst>
                <a:ext uri="{FF2B5EF4-FFF2-40B4-BE49-F238E27FC236}">
                  <a16:creationId xmlns:a16="http://schemas.microsoft.com/office/drawing/2014/main" id="{F720F883-B346-4F12-B950-347785B6C6CD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5" name="Rectangle 34">
              <a:extLst>
                <a:ext uri="{FF2B5EF4-FFF2-40B4-BE49-F238E27FC236}">
                  <a16:creationId xmlns:a16="http://schemas.microsoft.com/office/drawing/2014/main" id="{9B6E811F-7F31-4D2E-B1AB-ED7DE9CA2B45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032F0686-9D37-4E0E-A130-6D4708AC187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1088165" y="2153210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24" name="Picture Placeholder 3">
            <a:extLst>
              <a:ext uri="{FF2B5EF4-FFF2-40B4-BE49-F238E27FC236}">
                <a16:creationId xmlns:a16="http://schemas.microsoft.com/office/drawing/2014/main" id="{F72C0D20-331B-4EF5-99DA-F1D62BF3DC2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492165" y="2153210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5" name="Picture Placeholder 3">
            <a:extLst>
              <a:ext uri="{FF2B5EF4-FFF2-40B4-BE49-F238E27FC236}">
                <a16:creationId xmlns:a16="http://schemas.microsoft.com/office/drawing/2014/main" id="{726BFBA2-ACA0-4E81-8F19-5F90854D2D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897000" y="2153210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6" name="Picture Placeholder 3">
            <a:extLst>
              <a:ext uri="{FF2B5EF4-FFF2-40B4-BE49-F238E27FC236}">
                <a16:creationId xmlns:a16="http://schemas.microsoft.com/office/drawing/2014/main" id="{4C16FA94-02AE-4A76-A3CC-3566F7AE5715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301000" y="2153210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7" name="Picture Placeholder 3">
            <a:extLst>
              <a:ext uri="{FF2B5EF4-FFF2-40B4-BE49-F238E27FC236}">
                <a16:creationId xmlns:a16="http://schemas.microsoft.com/office/drawing/2014/main" id="{CB67F7EA-3A3E-455A-8BE3-24095121780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6704164" y="2153210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8" name="Picture Placeholder 3">
            <a:extLst>
              <a:ext uri="{FF2B5EF4-FFF2-40B4-BE49-F238E27FC236}">
                <a16:creationId xmlns:a16="http://schemas.microsoft.com/office/drawing/2014/main" id="{F2B82393-FDB0-48C1-B179-1D1F8E31FD1C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>
          <a:xfrm>
            <a:off x="1088165" y="3557211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9" name="Picture Placeholder 3">
            <a:extLst>
              <a:ext uri="{FF2B5EF4-FFF2-40B4-BE49-F238E27FC236}">
                <a16:creationId xmlns:a16="http://schemas.microsoft.com/office/drawing/2014/main" id="{1BCC1236-5C4D-493F-A911-50D5A4348D7F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>
          <a:xfrm>
            <a:off x="2492165" y="3557211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0" name="Picture Placeholder 3">
            <a:extLst>
              <a:ext uri="{FF2B5EF4-FFF2-40B4-BE49-F238E27FC236}">
                <a16:creationId xmlns:a16="http://schemas.microsoft.com/office/drawing/2014/main" id="{6D910AAA-519B-4C31-8B07-E85AD9162626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>
          <a:xfrm>
            <a:off x="3897000" y="3557211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1" name="Picture Placeholder 3">
            <a:extLst>
              <a:ext uri="{FF2B5EF4-FFF2-40B4-BE49-F238E27FC236}">
                <a16:creationId xmlns:a16="http://schemas.microsoft.com/office/drawing/2014/main" id="{4E39D5FF-277E-436D-BA3D-590ED00380B5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>
          <a:xfrm>
            <a:off x="5301000" y="3557211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2" name="Picture Placeholder 3">
            <a:extLst>
              <a:ext uri="{FF2B5EF4-FFF2-40B4-BE49-F238E27FC236}">
                <a16:creationId xmlns:a16="http://schemas.microsoft.com/office/drawing/2014/main" id="{551C72CF-043A-4407-8078-50B477C77BE5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>
          <a:xfrm>
            <a:off x="6704164" y="3557211"/>
            <a:ext cx="1350000" cy="1350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C6D41B5-CB10-4148-8F02-7CCA00837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991639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B5592A32-D010-4982-9720-B08CB5AF6CAD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F84D0DE6-8E98-45EA-B301-D086A59FE9E2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EF4F386F-454F-421B-A40F-3839ED3021E2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E8FDBD2D-209D-40FB-8692-5072DB3509B3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A4AB8C7-66AB-47A5-A398-013626446DA4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25EC790-487C-41F4-BC4B-255BEB68C1C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75600"/>
            <a:ext cx="9000001" cy="22356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2">
            <a:extLst>
              <a:ext uri="{FF2B5EF4-FFF2-40B4-BE49-F238E27FC236}">
                <a16:creationId xmlns:a16="http://schemas.microsoft.com/office/drawing/2014/main" id="{E5B15351-9841-4B6E-903B-65BB4724EE0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98" y="2304000"/>
            <a:ext cx="9000001" cy="22356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3" name="Picture Placeholder 2">
            <a:extLst>
              <a:ext uri="{FF2B5EF4-FFF2-40B4-BE49-F238E27FC236}">
                <a16:creationId xmlns:a16="http://schemas.microsoft.com/office/drawing/2014/main" id="{E43D0DD4-032E-4CE1-976A-25C561FCF6F2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71998" y="4539600"/>
            <a:ext cx="9000001" cy="22428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673861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42B68B2-6801-466D-A47C-DB48DF598B1A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062332E-8016-4FEA-9864-203E417E0463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6BB25D5B-0A94-4264-9E15-6DE74980556F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B65784D7-728F-4FC4-A1A0-60A4E03D9FE5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C11DDD08-B965-4A06-A825-4822794ED209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Title 7">
            <a:extLst>
              <a:ext uri="{FF2B5EF4-FFF2-40B4-BE49-F238E27FC236}">
                <a16:creationId xmlns:a16="http://schemas.microsoft.com/office/drawing/2014/main" id="{8C6D41B5-CB10-4148-8F02-7CCA00837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029388" y="950575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36578D47-DFEA-4558-B550-6D860CBCD9E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72000"/>
            <a:ext cx="3575700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5501463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5" name="Picture Placeholder 2">
            <a:extLst>
              <a:ext uri="{FF2B5EF4-FFF2-40B4-BE49-F238E27FC236}">
                <a16:creationId xmlns:a16="http://schemas.microsoft.com/office/drawing/2014/main" id="{3D29287E-AAFB-4A6A-8B5F-9DBA213746A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15514" y="3363280"/>
            <a:ext cx="1941300" cy="29376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EC8BC74-ED43-4E90-A9AA-7774C1682E3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58585" y="556559"/>
            <a:ext cx="8205300" cy="25884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34" name="Picture Placeholder 2">
            <a:extLst>
              <a:ext uri="{FF2B5EF4-FFF2-40B4-BE49-F238E27FC236}">
                <a16:creationId xmlns:a16="http://schemas.microsoft.com/office/drawing/2014/main" id="{26632A0E-D4F7-4963-BD08-DB97CC9DAC9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458585" y="3363280"/>
            <a:ext cx="1941300" cy="29376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C6D41B5-CB10-4148-8F02-7CCA00837A0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747734" y="3470041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E33DB398-3EB5-4C2F-B6D9-DD57782599D1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9FC2577-1C8B-4E15-8CC8-EA72528833BB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A29D91A-73E1-442B-BD4B-4B201098FFE7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7C51FFD-60B0-427C-9E1C-8C1791829C30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AD73643-01C7-4370-BA3B-275C365A7924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87939783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7">
            <a:extLst>
              <a:ext uri="{FF2B5EF4-FFF2-40B4-BE49-F238E27FC236}">
                <a16:creationId xmlns:a16="http://schemas.microsoft.com/office/drawing/2014/main" id="{1A857CED-749C-4E3C-8EBB-70977AFDE22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0670C553-2726-4170-BDC5-944A41CE5B60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15861" y="2606566"/>
            <a:ext cx="3034862" cy="1713186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23" name="Picture Placeholder 6">
            <a:extLst>
              <a:ext uri="{FF2B5EF4-FFF2-40B4-BE49-F238E27FC236}">
                <a16:creationId xmlns:a16="http://schemas.microsoft.com/office/drawing/2014/main" id="{33848C59-1E3F-4AD6-BB70-2E0ACD9847E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294013" y="3657601"/>
            <a:ext cx="960318" cy="126124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 dirty="0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FBBFEBD3-8BC6-44D3-B178-0A447D6BC2BB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DCF8A41E-9E4D-4E6D-A81F-C6349E4519DF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0216E2F-CE24-457C-B33D-65B79997A21D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92B2422D-4BD5-4DA3-B597-13B6BF9EAB1D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3E59419E-E1C7-4EE6-83EB-87DC3FE690C1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0858587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3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D96E24D3-8322-45CB-B802-A0230C9A2A20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84151A19-FF56-40D6-8233-243821DFC73B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B1EDDA60-36C2-4B9F-AC9C-40E22E639765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1262BFF-DAB3-4802-A1AF-C4B43028F73D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1DF5BB61-08C4-4952-89E8-1D42F6C23A45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FCA1396D-FEF2-479F-94A7-34A72F9B508C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71999" y="72000"/>
            <a:ext cx="9000001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764003D6-7B2B-49AC-8F14-5B54612F282B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772508" y="2984938"/>
            <a:ext cx="2538248" cy="3801062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8" name="Title 7">
            <a:extLst>
              <a:ext uri="{FF2B5EF4-FFF2-40B4-BE49-F238E27FC236}">
                <a16:creationId xmlns:a16="http://schemas.microsoft.com/office/drawing/2014/main" id="{74468A18-DD3A-43E6-8CBB-A3BA72F02146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41445872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7A20F8D6-C51C-4880-93E1-51601287EDED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A9FC769A-93EC-46FE-8809-119A539FFA40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2537D124-5E53-438A-8BF1-80F9FB2054F7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F012FBA3-B17E-4115-A95D-D8F60D28160B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AE28BD97-FCCC-463B-ACCF-6602EA64D77C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9" name="Title 7">
            <a:extLst>
              <a:ext uri="{FF2B5EF4-FFF2-40B4-BE49-F238E27FC236}">
                <a16:creationId xmlns:a16="http://schemas.microsoft.com/office/drawing/2014/main" id="{CA9CC32F-FC4F-45A2-8C2F-978DF6916FA9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44E96070-59C1-46BD-9C77-D74E143DA29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3429000"/>
            <a:ext cx="9000001" cy="3357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1F63A902-6632-43FF-B2FA-06C7CF810B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-477404" y="2333297"/>
            <a:ext cx="4130566" cy="2617075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22785796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5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19900985-7C59-48A4-B33E-0D8E277E8ECF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34AF9045-E613-41DA-8BDF-EAC4C311428F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DAE046C8-B502-4AD9-811E-3BCBE145F773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401EB3F-DB1A-40B2-88CF-E076E82C8EDA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1BE642C9-AA3E-470F-8258-5F84AC234D0E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0" name="Picture Placeholder 2">
            <a:extLst>
              <a:ext uri="{FF2B5EF4-FFF2-40B4-BE49-F238E27FC236}">
                <a16:creationId xmlns:a16="http://schemas.microsoft.com/office/drawing/2014/main" id="{2EA4FCAC-6912-428B-9A82-8E3E52C411B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019097" y="72000"/>
            <a:ext cx="6052904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3118798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6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Title 7">
            <a:extLst>
              <a:ext uri="{FF2B5EF4-FFF2-40B4-BE49-F238E27FC236}">
                <a16:creationId xmlns:a16="http://schemas.microsoft.com/office/drawing/2014/main" id="{9B172A14-8A48-4FE7-8628-C1C1E5515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972A54B7-1C9D-4DAB-88BF-67E71192EB0D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639621BF-3B21-40B6-A06A-E8A4CEA7F178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4E2FE65C-97B7-4609-B1E3-EC95D243F994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4EA4CD30-7AE9-4EEF-8713-D2719EB5872A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BFAA7032-B4EE-4576-89CB-D525714808BF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807784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7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9" name="Group 8">
            <a:extLst>
              <a:ext uri="{FF2B5EF4-FFF2-40B4-BE49-F238E27FC236}">
                <a16:creationId xmlns:a16="http://schemas.microsoft.com/office/drawing/2014/main" id="{96F8FCA5-E0C1-492A-8884-A85F2D73E945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8DD37037-2B62-4742-8490-07DA2E25F66F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78592E9-C7C2-4A90-8701-69C6DAC5962C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E0697F0-2344-4BAB-8B48-5630C180AE5C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64F01228-1F1F-48B1-9218-60566A97987F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585F16A5-4A74-4167-8615-DC4628B06A8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72000"/>
            <a:ext cx="9000001" cy="4380392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7" name="Title 7">
            <a:extLst>
              <a:ext uri="{FF2B5EF4-FFF2-40B4-BE49-F238E27FC236}">
                <a16:creationId xmlns:a16="http://schemas.microsoft.com/office/drawing/2014/main" id="{9B172A14-8A48-4FE7-8628-C1C1E5515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13588775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709739"/>
            <a:ext cx="78867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4589464"/>
            <a:ext cx="78867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9119965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8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C7E66700-C8DB-4DE8-AF5C-83BD8646F18E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C0EAEDC2-D2CF-4F79-9C80-208967D41A11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56CB7C9B-4D8F-4D00-AB74-F8FFCE717DFB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781255F5-CB5A-428B-A296-6F25887CAB82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BBAC7B5-007B-4A78-86C3-6BDF24AB33F3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" name="Title 7">
            <a:extLst>
              <a:ext uri="{FF2B5EF4-FFF2-40B4-BE49-F238E27FC236}">
                <a16:creationId xmlns:a16="http://schemas.microsoft.com/office/drawing/2014/main" id="{9B172A14-8A48-4FE7-8628-C1C1E5515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8" name="Picture Placeholder 2">
            <a:extLst>
              <a:ext uri="{FF2B5EF4-FFF2-40B4-BE49-F238E27FC236}">
                <a16:creationId xmlns:a16="http://schemas.microsoft.com/office/drawing/2014/main" id="{C0E3C501-488F-48A6-AB75-4F8B3B6C18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1843532"/>
            <a:ext cx="9000001" cy="4942469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1287502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9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Group 7">
            <a:extLst>
              <a:ext uri="{FF2B5EF4-FFF2-40B4-BE49-F238E27FC236}">
                <a16:creationId xmlns:a16="http://schemas.microsoft.com/office/drawing/2014/main" id="{AF019500-7AB5-49D9-B727-B3F2C7596C8C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A0848C63-933B-4795-8B05-ACD1D392B3C9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0" name="Rectangle 9">
              <a:extLst>
                <a:ext uri="{FF2B5EF4-FFF2-40B4-BE49-F238E27FC236}">
                  <a16:creationId xmlns:a16="http://schemas.microsoft.com/office/drawing/2014/main" id="{D6759399-97E5-4299-AF6D-38D3B9EDD824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54128525-81F1-4FEE-A33A-14E7EA57A140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39BC0EA6-A724-4F77-BA9C-ED6B4A5AD31F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7" name="Title 7">
            <a:extLst>
              <a:ext uri="{FF2B5EF4-FFF2-40B4-BE49-F238E27FC236}">
                <a16:creationId xmlns:a16="http://schemas.microsoft.com/office/drawing/2014/main" id="{9B172A14-8A48-4FE7-8628-C1C1E5515CD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7749398-42D8-4A91-855B-466E7BA8FD8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4150014"/>
            <a:ext cx="9000001" cy="2635986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6546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0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" name="Group 9">
            <a:extLst>
              <a:ext uri="{FF2B5EF4-FFF2-40B4-BE49-F238E27FC236}">
                <a16:creationId xmlns:a16="http://schemas.microsoft.com/office/drawing/2014/main" id="{C141D53A-9F00-4ADE-BB45-1263DEEF90E0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D8E21ED8-8597-4344-A94D-D28A8620F7A0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69814522-0F01-4B20-BA2F-57E020AF2EDD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B1E6711B-BCE8-44F9-A8B9-23903519C9AD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8BB13BCE-5B23-4C8A-92F6-7EDBAC8A9901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9" name="Picture Placeholder 2">
            <a:extLst>
              <a:ext uri="{FF2B5EF4-FFF2-40B4-BE49-F238E27FC236}">
                <a16:creationId xmlns:a16="http://schemas.microsoft.com/office/drawing/2014/main" id="{C6759DB7-1CE0-4814-B984-CCB80B1A113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5218731" y="72000"/>
            <a:ext cx="3853269" cy="6714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88AA36CF-F999-48E0-873F-74B57501B8CE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458999" y="1022804"/>
            <a:ext cx="5184258" cy="732893"/>
          </a:xfrm>
        </p:spPr>
        <p:txBody>
          <a:bodyPr wrap="square">
            <a:spAutoFit/>
          </a:bodyPr>
          <a:lstStyle>
            <a:lvl1pPr algn="l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FE06369-1F3E-4EEE-BC0C-E13BA46FF9D1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662316" y="2558105"/>
            <a:ext cx="1100411" cy="11016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B664E7CC-DA2E-4A00-94F1-3802A5061EF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62315" y="4087916"/>
            <a:ext cx="1100411" cy="1101600"/>
          </a:xfrm>
          <a:prstGeom prst="ellipse">
            <a:avLst/>
          </a:prstGeo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7912333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6E6BB746-2B5B-43DA-B62A-B5EB5727B47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26886" y="3158621"/>
            <a:ext cx="2287973" cy="1151733"/>
          </a:xfrm>
        </p:spPr>
        <p:txBody>
          <a:bodyPr/>
          <a:lstStyle/>
          <a:p>
            <a:endParaRPr lang="en-US"/>
          </a:p>
        </p:txBody>
      </p:sp>
      <p:sp>
        <p:nvSpPr>
          <p:cNvPr id="16" name="Picture Placeholder 3">
            <a:extLst>
              <a:ext uri="{FF2B5EF4-FFF2-40B4-BE49-F238E27FC236}">
                <a16:creationId xmlns:a16="http://schemas.microsoft.com/office/drawing/2014/main" id="{4C1F0191-4B62-4285-BD18-0ABCC7433EB8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3429762" y="3158621"/>
            <a:ext cx="2287973" cy="1151733"/>
          </a:xfrm>
        </p:spPr>
        <p:txBody>
          <a:bodyPr/>
          <a:lstStyle/>
          <a:p>
            <a:endParaRPr lang="en-US"/>
          </a:p>
        </p:txBody>
      </p:sp>
      <p:sp>
        <p:nvSpPr>
          <p:cNvPr id="17" name="Picture Placeholder 3">
            <a:extLst>
              <a:ext uri="{FF2B5EF4-FFF2-40B4-BE49-F238E27FC236}">
                <a16:creationId xmlns:a16="http://schemas.microsoft.com/office/drawing/2014/main" id="{36AC3105-7524-4253-8A05-A81E6FC4871B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6124808" y="3158621"/>
            <a:ext cx="2287973" cy="1151733"/>
          </a:xfrm>
        </p:spPr>
        <p:txBody>
          <a:bodyPr/>
          <a:lstStyle/>
          <a:p>
            <a:endParaRPr lang="en-US"/>
          </a:p>
        </p:txBody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474576AF-DB66-4F42-BBE0-69A28DE40C70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6B9D357-17C8-4BBB-B51F-3105EC4736A7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448AACA9-10DA-4398-BB4A-BC7EC724E2C8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88B47B87-9EE3-48EF-9A97-BC6631D894D6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3E5CB644-9666-4064-A7C6-8D4C9D5E6B43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4C4064C-CF85-45A6-B89A-C8D31F826F93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14565166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4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22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1" name="Group 10">
            <a:extLst>
              <a:ext uri="{FF2B5EF4-FFF2-40B4-BE49-F238E27FC236}">
                <a16:creationId xmlns:a16="http://schemas.microsoft.com/office/drawing/2014/main" id="{0C5F58DC-CEF0-4A70-BD0B-64EEC0361352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2" name="Rectangle 11">
              <a:extLst>
                <a:ext uri="{FF2B5EF4-FFF2-40B4-BE49-F238E27FC236}">
                  <a16:creationId xmlns:a16="http://schemas.microsoft.com/office/drawing/2014/main" id="{5655F34D-55F7-42C9-96EE-9C34BC08A1DC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3" name="Rectangle 12">
              <a:extLst>
                <a:ext uri="{FF2B5EF4-FFF2-40B4-BE49-F238E27FC236}">
                  <a16:creationId xmlns:a16="http://schemas.microsoft.com/office/drawing/2014/main" id="{128E26F0-8A7F-49F1-9A6F-01E3EA4AAC00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4" name="Rectangle 13">
              <a:extLst>
                <a:ext uri="{FF2B5EF4-FFF2-40B4-BE49-F238E27FC236}">
                  <a16:creationId xmlns:a16="http://schemas.microsoft.com/office/drawing/2014/main" id="{CDC5B4E7-FAEE-48E4-831F-F178BD6DBD8F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3FE039F0-93BC-4EB1-B504-6BD3EF7C818F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56F7AF4F-E52A-40FD-8308-3010D1DBD8E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72000"/>
            <a:ext cx="9000001" cy="3357000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5" name="Title 7">
            <a:extLst>
              <a:ext uri="{FF2B5EF4-FFF2-40B4-BE49-F238E27FC236}">
                <a16:creationId xmlns:a16="http://schemas.microsoft.com/office/drawing/2014/main" id="{E0503438-A55E-4056-9BDB-4346C7009F48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3795764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</p:spTree>
    <p:extLst>
      <p:ext uri="{BB962C8B-B14F-4D97-AF65-F5344CB8AC3E}">
        <p14:creationId xmlns:p14="http://schemas.microsoft.com/office/powerpoint/2010/main" val="353882160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  <p:extLst mod="1">
    <p:ext uri="{DCECCB84-F9BA-43D5-87BE-67443E8EF086}">
      <p15:sldGuideLst xmlns:p15="http://schemas.microsoft.com/office/powerpoint/2012/main">
        <p15:guide id="1" orient="horz" pos="2160">
          <p15:clr>
            <a:srgbClr val="FBAE40"/>
          </p15:clr>
        </p15:guide>
        <p15:guide id="2" pos="2880">
          <p15:clr>
            <a:srgbClr val="FBAE40"/>
          </p15:clr>
        </p15:guide>
      </p15:sldGuideLst>
    </p:ext>
  </p:extLst>
</p:sldLayout>
</file>

<file path=ppt/slideLayouts/slideLayout3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B55F8B6-BCAD-481F-98B0-19BFB3397D2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1687272"/>
            <a:ext cx="9000001" cy="3563006"/>
          </a:xfrm>
          <a:solidFill>
            <a:schemeClr val="bg2">
              <a:lumMod val="85000"/>
            </a:schemeClr>
          </a:solidFill>
        </p:spPr>
        <p:txBody>
          <a:bodyPr/>
          <a:lstStyle/>
          <a:p>
            <a:endParaRPr lang="en-US"/>
          </a:p>
        </p:txBody>
      </p:sp>
      <p:sp>
        <p:nvSpPr>
          <p:cNvPr id="11" name="Title 7">
            <a:extLst>
              <a:ext uri="{FF2B5EF4-FFF2-40B4-BE49-F238E27FC236}">
                <a16:creationId xmlns:a16="http://schemas.microsoft.com/office/drawing/2014/main" id="{F317606C-C7B7-452A-A4B6-4EEB94E6A40C}"/>
              </a:ext>
            </a:extLst>
          </p:cNvPr>
          <p:cNvSpPr>
            <a:spLocks noGrp="1"/>
          </p:cNvSpPr>
          <p:nvPr>
            <p:ph type="title" hasCustomPrompt="1"/>
          </p:nvPr>
        </p:nvSpPr>
        <p:spPr>
          <a:xfrm>
            <a:off x="1979871" y="591320"/>
            <a:ext cx="5184258" cy="732893"/>
          </a:xfrm>
        </p:spPr>
        <p:txBody>
          <a:bodyPr wrap="square">
            <a:spAutoFit/>
          </a:bodyPr>
          <a:lstStyle>
            <a:lvl1pPr algn="ctr">
              <a:defRPr sz="450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Add Your Title Here</a:t>
            </a:r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FD032E7C-FF53-49A8-A374-7352D1AD3CCB}"/>
              </a:ext>
            </a:extLst>
          </p:cNvPr>
          <p:cNvGrpSpPr/>
          <p:nvPr userDrawn="1"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9" name="Rectangle 18">
              <a:extLst>
                <a:ext uri="{FF2B5EF4-FFF2-40B4-BE49-F238E27FC236}">
                  <a16:creationId xmlns:a16="http://schemas.microsoft.com/office/drawing/2014/main" id="{4CA4F2DF-EB3D-4277-8171-5722E29C9143}"/>
                </a:ext>
              </a:extLst>
            </p:cNvPr>
            <p:cNvSpPr/>
            <p:nvPr userDrawn="1"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0" name="Rectangle 19">
              <a:extLst>
                <a:ext uri="{FF2B5EF4-FFF2-40B4-BE49-F238E27FC236}">
                  <a16:creationId xmlns:a16="http://schemas.microsoft.com/office/drawing/2014/main" id="{B26A204A-8001-4EF7-B4DB-85CCC7DEF8FC}"/>
                </a:ext>
              </a:extLst>
            </p:cNvPr>
            <p:cNvSpPr/>
            <p:nvPr userDrawn="1"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B37A1A60-9ACD-42AE-9E73-364092A96CEE}"/>
                </a:ext>
              </a:extLst>
            </p:cNvPr>
            <p:cNvSpPr/>
            <p:nvPr userDrawn="1"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07DF9D52-1836-4913-A9B3-611A9774199A}"/>
                </a:ext>
              </a:extLst>
            </p:cNvPr>
            <p:cNvSpPr/>
            <p:nvPr userDrawn="1"/>
          </p:nvSpPr>
          <p:spPr>
            <a:xfrm>
              <a:off x="12096000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57562980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825625"/>
            <a:ext cx="38862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55581357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65126"/>
            <a:ext cx="78867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681163"/>
            <a:ext cx="3868340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2505075"/>
            <a:ext cx="3868340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681163"/>
            <a:ext cx="3887391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2505075"/>
            <a:ext cx="3887391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9902324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36063029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9542506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987426"/>
            <a:ext cx="462915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13990184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457200"/>
            <a:ext cx="2949178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987426"/>
            <a:ext cx="4629150" cy="4873625"/>
          </a:xfrm>
        </p:spPr>
        <p:txBody>
          <a:bodyPr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2057400"/>
            <a:ext cx="2949178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0636763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34" Type="http://schemas.openxmlformats.org/officeDocument/2006/relationships/slideLayout" Target="../slideLayouts/slideLayout34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33" Type="http://schemas.openxmlformats.org/officeDocument/2006/relationships/slideLayout" Target="../slideLayouts/slideLayout33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slideLayout" Target="../slideLayouts/slideLayout32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36" Type="http://schemas.openxmlformats.org/officeDocument/2006/relationships/theme" Target="../theme/theme1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Relationship Id="rId35" Type="http://schemas.openxmlformats.org/officeDocument/2006/relationships/slideLayout" Target="../slideLayouts/slideLayout35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365126"/>
            <a:ext cx="78867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825625"/>
            <a:ext cx="78867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200C2372-EFE2-49A6-B033-602B046394F0}" type="datetimeFigureOut">
              <a:rPr lang="en-US" smtClean="0"/>
              <a:t>5/21/2019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6356351"/>
            <a:ext cx="30861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6356351"/>
            <a:ext cx="20574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189636B-D110-427A-A88F-CBC08427A510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782351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  <p:sldLayoutId id="2147483676" r:id="rId2"/>
    <p:sldLayoutId id="2147483677" r:id="rId3"/>
    <p:sldLayoutId id="2147483678" r:id="rId4"/>
    <p:sldLayoutId id="2147483679" r:id="rId5"/>
    <p:sldLayoutId id="2147483680" r:id="rId6"/>
    <p:sldLayoutId id="2147483681" r:id="rId7"/>
    <p:sldLayoutId id="2147483682" r:id="rId8"/>
    <p:sldLayoutId id="2147483683" r:id="rId9"/>
    <p:sldLayoutId id="2147483684" r:id="rId10"/>
    <p:sldLayoutId id="2147483685" r:id="rId11"/>
    <p:sldLayoutId id="2147483686" r:id="rId12"/>
    <p:sldLayoutId id="2147483687" r:id="rId13"/>
    <p:sldLayoutId id="2147483688" r:id="rId14"/>
    <p:sldLayoutId id="2147483689" r:id="rId15"/>
    <p:sldLayoutId id="2147483690" r:id="rId16"/>
    <p:sldLayoutId id="2147483691" r:id="rId17"/>
    <p:sldLayoutId id="2147483692" r:id="rId18"/>
    <p:sldLayoutId id="2147483693" r:id="rId19"/>
    <p:sldLayoutId id="2147483694" r:id="rId20"/>
    <p:sldLayoutId id="2147483695" r:id="rId21"/>
    <p:sldLayoutId id="2147483696" r:id="rId22"/>
    <p:sldLayoutId id="2147483697" r:id="rId23"/>
    <p:sldLayoutId id="2147483698" r:id="rId24"/>
    <p:sldLayoutId id="2147483699" r:id="rId25"/>
    <p:sldLayoutId id="2147483700" r:id="rId26"/>
    <p:sldLayoutId id="2147483701" r:id="rId27"/>
    <p:sldLayoutId id="2147483702" r:id="rId28"/>
    <p:sldLayoutId id="2147483703" r:id="rId29"/>
    <p:sldLayoutId id="2147483704" r:id="rId30"/>
    <p:sldLayoutId id="2147483705" r:id="rId31"/>
    <p:sldLayoutId id="2147483706" r:id="rId32"/>
    <p:sldLayoutId id="2147483707" r:id="rId33"/>
    <p:sldLayoutId id="2147483708" r:id="rId34"/>
    <p:sldLayoutId id="2147483652" r:id="rId35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1.xml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4.xml"/><Relationship Id="rId4" Type="http://schemas.openxmlformats.org/officeDocument/2006/relationships/image" Target="../media/image2.png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chart" Target="../charts/chart2.xml"/><Relationship Id="rId1" Type="http://schemas.openxmlformats.org/officeDocument/2006/relationships/slideLayout" Target="../slideLayouts/slideLayout25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6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20.xml.rels><?xml version="1.0" encoding="UTF-8" standalone="yes"?>
<Relationships xmlns="http://schemas.openxmlformats.org/package/2006/relationships"><Relationship Id="rId2" Type="http://schemas.openxmlformats.org/officeDocument/2006/relationships/chart" Target="../charts/chart3.xml"/><Relationship Id="rId1" Type="http://schemas.openxmlformats.org/officeDocument/2006/relationships/slideLayout" Target="../slideLayouts/slideLayout28.xml"/></Relationships>
</file>

<file path=ppt/slides/_rels/slide21.xml.rels><?xml version="1.0" encoding="UTF-8" standalone="yes"?>
<Relationships xmlns="http://schemas.openxmlformats.org/package/2006/relationships"><Relationship Id="rId2" Type="http://schemas.openxmlformats.org/officeDocument/2006/relationships/chart" Target="../charts/chart4.xml"/><Relationship Id="rId1" Type="http://schemas.openxmlformats.org/officeDocument/2006/relationships/slideLayout" Target="../slideLayouts/slideLayout29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chart" Target="../charts/chart6.xml"/><Relationship Id="rId2" Type="http://schemas.openxmlformats.org/officeDocument/2006/relationships/chart" Target="../charts/chart5.xml"/><Relationship Id="rId1" Type="http://schemas.openxmlformats.org/officeDocument/2006/relationships/slideLayout" Target="../slideLayouts/slideLayout30.xml"/><Relationship Id="rId5" Type="http://schemas.openxmlformats.org/officeDocument/2006/relationships/chart" Target="../charts/chart8.xml"/><Relationship Id="rId4" Type="http://schemas.openxmlformats.org/officeDocument/2006/relationships/chart" Target="../charts/chart7.xml"/></Relationships>
</file>

<file path=ppt/slides/_rels/slide26.xml.rels><?xml version="1.0" encoding="UTF-8" standalone="yes"?>
<Relationships xmlns="http://schemas.openxmlformats.org/package/2006/relationships"><Relationship Id="rId2" Type="http://schemas.openxmlformats.org/officeDocument/2006/relationships/chart" Target="../charts/chart9.xml"/><Relationship Id="rId1" Type="http://schemas.openxmlformats.org/officeDocument/2006/relationships/slideLayout" Target="../slideLayouts/slideLayout31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2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3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4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8ED8D338-8F36-410C-9156-B3F72FF20E8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9C463E7B-B7AE-488D-8163-2D64B8B8A0F9}"/>
              </a:ext>
            </a:extLst>
          </p:cNvPr>
          <p:cNvSpPr/>
          <p:nvPr/>
        </p:nvSpPr>
        <p:spPr>
          <a:xfrm>
            <a:off x="2559504" y="72000"/>
            <a:ext cx="4024993" cy="67140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79546566-4DB5-4084-B3FC-883A33BDA2D3}"/>
              </a:ext>
            </a:extLst>
          </p:cNvPr>
          <p:cNvSpPr txBox="1"/>
          <p:nvPr/>
        </p:nvSpPr>
        <p:spPr>
          <a:xfrm>
            <a:off x="2804529" y="2965928"/>
            <a:ext cx="3534942" cy="141961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8625" dirty="0">
                <a:solidFill>
                  <a:schemeClr val="accent1"/>
                </a:solidFill>
                <a:latin typeface="+mj-lt"/>
              </a:rPr>
              <a:t>Revolver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5B87DE30-6E38-460C-8076-3884465329AE}"/>
              </a:ext>
            </a:extLst>
          </p:cNvPr>
          <p:cNvSpPr txBox="1"/>
          <p:nvPr/>
        </p:nvSpPr>
        <p:spPr>
          <a:xfrm>
            <a:off x="3699806" y="3955696"/>
            <a:ext cx="1744388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Tattoo and Art Studio</a:t>
            </a:r>
          </a:p>
        </p:txBody>
      </p:sp>
      <p:sp>
        <p:nvSpPr>
          <p:cNvPr id="67" name="Freeform: Shape 66">
            <a:extLst>
              <a:ext uri="{FF2B5EF4-FFF2-40B4-BE49-F238E27FC236}">
                <a16:creationId xmlns:a16="http://schemas.microsoft.com/office/drawing/2014/main" id="{2668EB64-815F-4AF3-8827-B81C26C9E6EA}"/>
              </a:ext>
            </a:extLst>
          </p:cNvPr>
          <p:cNvSpPr/>
          <p:nvPr/>
        </p:nvSpPr>
        <p:spPr>
          <a:xfrm>
            <a:off x="3903906" y="2495537"/>
            <a:ext cx="1336189" cy="989769"/>
          </a:xfrm>
          <a:custGeom>
            <a:avLst/>
            <a:gdLst>
              <a:gd name="connsiteX0" fmla="*/ 4368627 w 4371975"/>
              <a:gd name="connsiteY0" fmla="*/ 1467371 h 3238500"/>
              <a:gd name="connsiteX1" fmla="*/ 3862583 w 4371975"/>
              <a:gd name="connsiteY1" fmla="*/ 961326 h 3238500"/>
              <a:gd name="connsiteX2" fmla="*/ 3914266 w 4371975"/>
              <a:gd name="connsiteY2" fmla="*/ 728964 h 3238500"/>
              <a:gd name="connsiteX3" fmla="*/ 3813224 w 4371975"/>
              <a:gd name="connsiteY3" fmla="*/ 307283 h 3238500"/>
              <a:gd name="connsiteX4" fmla="*/ 3826531 w 4371975"/>
              <a:gd name="connsiteY4" fmla="*/ 248656 h 3238500"/>
              <a:gd name="connsiteX5" fmla="*/ 3946203 w 4371975"/>
              <a:gd name="connsiteY5" fmla="*/ 218510 h 3238500"/>
              <a:gd name="connsiteX6" fmla="*/ 3956214 w 4371975"/>
              <a:gd name="connsiteY6" fmla="*/ 277822 h 3238500"/>
              <a:gd name="connsiteX7" fmla="*/ 3993733 w 4371975"/>
              <a:gd name="connsiteY7" fmla="*/ 309588 h 3238500"/>
              <a:gd name="connsiteX8" fmla="*/ 4000115 w 4371975"/>
              <a:gd name="connsiteY8" fmla="*/ 309045 h 3238500"/>
              <a:gd name="connsiteX9" fmla="*/ 4271129 w 4371975"/>
              <a:gd name="connsiteY9" fmla="*/ 263296 h 3238500"/>
              <a:gd name="connsiteX10" fmla="*/ 4302362 w 4371975"/>
              <a:gd name="connsiteY10" fmla="*/ 219386 h 3238500"/>
              <a:gd name="connsiteX11" fmla="*/ 4270691 w 4371975"/>
              <a:gd name="connsiteY11" fmla="*/ 31753 h 3238500"/>
              <a:gd name="connsiteX12" fmla="*/ 4255203 w 4371975"/>
              <a:gd name="connsiteY12" fmla="*/ 7045 h 3238500"/>
              <a:gd name="connsiteX13" fmla="*/ 4226781 w 4371975"/>
              <a:gd name="connsiteY13" fmla="*/ 521 h 3238500"/>
              <a:gd name="connsiteX14" fmla="*/ 3955756 w 4371975"/>
              <a:gd name="connsiteY14" fmla="*/ 46269 h 3238500"/>
              <a:gd name="connsiteX15" fmla="*/ 3931049 w 4371975"/>
              <a:gd name="connsiteY15" fmla="*/ 61757 h 3238500"/>
              <a:gd name="connsiteX16" fmla="*/ 3924524 w 4371975"/>
              <a:gd name="connsiteY16" fmla="*/ 90179 h 3238500"/>
              <a:gd name="connsiteX17" fmla="*/ 3933458 w 4371975"/>
              <a:gd name="connsiteY17" fmla="*/ 143119 h 3238500"/>
              <a:gd name="connsiteX18" fmla="*/ 3810596 w 4371975"/>
              <a:gd name="connsiteY18" fmla="*/ 174066 h 3238500"/>
              <a:gd name="connsiteX19" fmla="*/ 3748778 w 4371975"/>
              <a:gd name="connsiteY19" fmla="*/ 107353 h 3238500"/>
              <a:gd name="connsiteX20" fmla="*/ 3575538 w 4371975"/>
              <a:gd name="connsiteY20" fmla="*/ 116097 h 3238500"/>
              <a:gd name="connsiteX21" fmla="*/ 3511386 w 4371975"/>
              <a:gd name="connsiteY21" fmla="*/ 249590 h 3238500"/>
              <a:gd name="connsiteX22" fmla="*/ 3425395 w 4371975"/>
              <a:gd name="connsiteY22" fmla="*/ 271259 h 3238500"/>
              <a:gd name="connsiteX23" fmla="*/ 3444016 w 4371975"/>
              <a:gd name="connsiteY23" fmla="*/ 345154 h 3238500"/>
              <a:gd name="connsiteX24" fmla="*/ 3532608 w 4371975"/>
              <a:gd name="connsiteY24" fmla="*/ 322827 h 3238500"/>
              <a:gd name="connsiteX25" fmla="*/ 3557269 w 4371975"/>
              <a:gd name="connsiteY25" fmla="*/ 355136 h 3238500"/>
              <a:gd name="connsiteX26" fmla="*/ 3601207 w 4371975"/>
              <a:gd name="connsiteY26" fmla="*/ 385940 h 3238500"/>
              <a:gd name="connsiteX27" fmla="*/ 3565765 w 4371975"/>
              <a:gd name="connsiteY27" fmla="*/ 664499 h 3238500"/>
              <a:gd name="connsiteX28" fmla="*/ 3058006 w 4371975"/>
              <a:gd name="connsiteY28" fmla="*/ 156740 h 3238500"/>
              <a:gd name="connsiteX29" fmla="*/ 3031060 w 4371975"/>
              <a:gd name="connsiteY29" fmla="*/ 145577 h 3238500"/>
              <a:gd name="connsiteX30" fmla="*/ 3004114 w 4371975"/>
              <a:gd name="connsiteY30" fmla="*/ 156740 h 3238500"/>
              <a:gd name="connsiteX31" fmla="*/ 1850017 w 4371975"/>
              <a:gd name="connsiteY31" fmla="*/ 1310865 h 3238500"/>
              <a:gd name="connsiteX32" fmla="*/ 1700046 w 4371975"/>
              <a:gd name="connsiteY32" fmla="*/ 1160894 h 3238500"/>
              <a:gd name="connsiteX33" fmla="*/ 1673100 w 4371975"/>
              <a:gd name="connsiteY33" fmla="*/ 1149731 h 3238500"/>
              <a:gd name="connsiteX34" fmla="*/ 1646153 w 4371975"/>
              <a:gd name="connsiteY34" fmla="*/ 1160894 h 3238500"/>
              <a:gd name="connsiteX35" fmla="*/ 1603329 w 4371975"/>
              <a:gd name="connsiteY35" fmla="*/ 1203719 h 3238500"/>
              <a:gd name="connsiteX36" fmla="*/ 1562533 w 4371975"/>
              <a:gd name="connsiteY36" fmla="*/ 1162914 h 3238500"/>
              <a:gd name="connsiteX37" fmla="*/ 1690073 w 4371975"/>
              <a:gd name="connsiteY37" fmla="*/ 1035374 h 3238500"/>
              <a:gd name="connsiteX38" fmla="*/ 1690073 w 4371975"/>
              <a:gd name="connsiteY38" fmla="*/ 981500 h 3238500"/>
              <a:gd name="connsiteX39" fmla="*/ 1567982 w 4371975"/>
              <a:gd name="connsiteY39" fmla="*/ 859409 h 3238500"/>
              <a:gd name="connsiteX40" fmla="*/ 1514099 w 4371975"/>
              <a:gd name="connsiteY40" fmla="*/ 859409 h 3238500"/>
              <a:gd name="connsiteX41" fmla="*/ 1205127 w 4371975"/>
              <a:gd name="connsiteY41" fmla="*/ 1168381 h 3238500"/>
              <a:gd name="connsiteX42" fmla="*/ 1205127 w 4371975"/>
              <a:gd name="connsiteY42" fmla="*/ 1222254 h 3238500"/>
              <a:gd name="connsiteX43" fmla="*/ 1327218 w 4371975"/>
              <a:gd name="connsiteY43" fmla="*/ 1344346 h 3238500"/>
              <a:gd name="connsiteX44" fmla="*/ 1354165 w 4371975"/>
              <a:gd name="connsiteY44" fmla="*/ 1355509 h 3238500"/>
              <a:gd name="connsiteX45" fmla="*/ 1381111 w 4371975"/>
              <a:gd name="connsiteY45" fmla="*/ 1344346 h 3238500"/>
              <a:gd name="connsiteX46" fmla="*/ 1508651 w 4371975"/>
              <a:gd name="connsiteY46" fmla="*/ 1216806 h 3238500"/>
              <a:gd name="connsiteX47" fmla="*/ 1549446 w 4371975"/>
              <a:gd name="connsiteY47" fmla="*/ 1257611 h 3238500"/>
              <a:gd name="connsiteX48" fmla="*/ 1506622 w 4371975"/>
              <a:gd name="connsiteY48" fmla="*/ 1300436 h 3238500"/>
              <a:gd name="connsiteX49" fmla="*/ 1506622 w 4371975"/>
              <a:gd name="connsiteY49" fmla="*/ 1354309 h 3238500"/>
              <a:gd name="connsiteX50" fmla="*/ 1576831 w 4371975"/>
              <a:gd name="connsiteY50" fmla="*/ 1424518 h 3238500"/>
              <a:gd name="connsiteX51" fmla="*/ 1345802 w 4371975"/>
              <a:gd name="connsiteY51" fmla="*/ 1655556 h 3238500"/>
              <a:gd name="connsiteX52" fmla="*/ 1317951 w 4371975"/>
              <a:gd name="connsiteY52" fmla="*/ 1627705 h 3238500"/>
              <a:gd name="connsiteX53" fmla="*/ 1288823 w 4371975"/>
              <a:gd name="connsiteY53" fmla="*/ 1616608 h 3238500"/>
              <a:gd name="connsiteX54" fmla="*/ 1130222 w 4371975"/>
              <a:gd name="connsiteY54" fmla="*/ 1625714 h 3238500"/>
              <a:gd name="connsiteX55" fmla="*/ 1105467 w 4371975"/>
              <a:gd name="connsiteY55" fmla="*/ 1636811 h 3238500"/>
              <a:gd name="connsiteX56" fmla="*/ 462615 w 4371975"/>
              <a:gd name="connsiteY56" fmla="*/ 2279653 h 3238500"/>
              <a:gd name="connsiteX57" fmla="*/ 451518 w 4371975"/>
              <a:gd name="connsiteY57" fmla="*/ 2304409 h 3238500"/>
              <a:gd name="connsiteX58" fmla="*/ 442422 w 4371975"/>
              <a:gd name="connsiteY58" fmla="*/ 2463010 h 3238500"/>
              <a:gd name="connsiteX59" fmla="*/ 453519 w 4371975"/>
              <a:gd name="connsiteY59" fmla="*/ 2492137 h 3238500"/>
              <a:gd name="connsiteX60" fmla="*/ 486380 w 4371975"/>
              <a:gd name="connsiteY60" fmla="*/ 2524998 h 3238500"/>
              <a:gd name="connsiteX61" fmla="*/ 304938 w 4371975"/>
              <a:gd name="connsiteY61" fmla="*/ 2706449 h 3238500"/>
              <a:gd name="connsiteX62" fmla="*/ 295251 w 4371975"/>
              <a:gd name="connsiteY62" fmla="*/ 2746816 h 3238500"/>
              <a:gd name="connsiteX63" fmla="*/ 273258 w 4371975"/>
              <a:gd name="connsiteY63" fmla="*/ 2847772 h 3238500"/>
              <a:gd name="connsiteX64" fmla="*/ 175655 w 4371975"/>
              <a:gd name="connsiteY64" fmla="*/ 2870956 h 3238500"/>
              <a:gd name="connsiteX65" fmla="*/ 130335 w 4371975"/>
              <a:gd name="connsiteY65" fmla="*/ 2888986 h 3238500"/>
              <a:gd name="connsiteX66" fmla="*/ 42410 w 4371975"/>
              <a:gd name="connsiteY66" fmla="*/ 3050883 h 3238500"/>
              <a:gd name="connsiteX67" fmla="*/ 48954 w 4371975"/>
              <a:gd name="connsiteY67" fmla="*/ 3096003 h 3238500"/>
              <a:gd name="connsiteX68" fmla="*/ 71871 w 4371975"/>
              <a:gd name="connsiteY68" fmla="*/ 3118920 h 3238500"/>
              <a:gd name="connsiteX69" fmla="*/ 11159 w 4371975"/>
              <a:gd name="connsiteY69" fmla="*/ 3179632 h 3238500"/>
              <a:gd name="connsiteX70" fmla="*/ 11159 w 4371975"/>
              <a:gd name="connsiteY70" fmla="*/ 3233515 h 3238500"/>
              <a:gd name="connsiteX71" fmla="*/ 11159 w 4371975"/>
              <a:gd name="connsiteY71" fmla="*/ 3233515 h 3238500"/>
              <a:gd name="connsiteX72" fmla="*/ 65032 w 4371975"/>
              <a:gd name="connsiteY72" fmla="*/ 3233515 h 3238500"/>
              <a:gd name="connsiteX73" fmla="*/ 125744 w 4371975"/>
              <a:gd name="connsiteY73" fmla="*/ 3172803 h 3238500"/>
              <a:gd name="connsiteX74" fmla="*/ 158606 w 4371975"/>
              <a:gd name="connsiteY74" fmla="*/ 3205664 h 3238500"/>
              <a:gd name="connsiteX75" fmla="*/ 185552 w 4371975"/>
              <a:gd name="connsiteY75" fmla="*/ 3216827 h 3238500"/>
              <a:gd name="connsiteX76" fmla="*/ 212498 w 4371975"/>
              <a:gd name="connsiteY76" fmla="*/ 3205664 h 3238500"/>
              <a:gd name="connsiteX77" fmla="*/ 689767 w 4371975"/>
              <a:gd name="connsiteY77" fmla="*/ 2728395 h 3238500"/>
              <a:gd name="connsiteX78" fmla="*/ 722295 w 4371975"/>
              <a:gd name="connsiteY78" fmla="*/ 2760923 h 3238500"/>
              <a:gd name="connsiteX79" fmla="*/ 750546 w 4371975"/>
              <a:gd name="connsiteY79" fmla="*/ 2772401 h 3238500"/>
              <a:gd name="connsiteX80" fmla="*/ 751746 w 4371975"/>
              <a:gd name="connsiteY80" fmla="*/ 2772343 h 3238500"/>
              <a:gd name="connsiteX81" fmla="*/ 910347 w 4371975"/>
              <a:gd name="connsiteY81" fmla="*/ 2763247 h 3238500"/>
              <a:gd name="connsiteX82" fmla="*/ 935103 w 4371975"/>
              <a:gd name="connsiteY82" fmla="*/ 2752150 h 3238500"/>
              <a:gd name="connsiteX83" fmla="*/ 1577954 w 4371975"/>
              <a:gd name="connsiteY83" fmla="*/ 2109299 h 3238500"/>
              <a:gd name="connsiteX84" fmla="*/ 1589051 w 4371975"/>
              <a:gd name="connsiteY84" fmla="*/ 2084543 h 3238500"/>
              <a:gd name="connsiteX85" fmla="*/ 1598157 w 4371975"/>
              <a:gd name="connsiteY85" fmla="*/ 1925942 h 3238500"/>
              <a:gd name="connsiteX86" fmla="*/ 1587060 w 4371975"/>
              <a:gd name="connsiteY86" fmla="*/ 1896815 h 3238500"/>
              <a:gd name="connsiteX87" fmla="*/ 1559209 w 4371975"/>
              <a:gd name="connsiteY87" fmla="*/ 1868964 h 3238500"/>
              <a:gd name="connsiteX88" fmla="*/ 1790238 w 4371975"/>
              <a:gd name="connsiteY88" fmla="*/ 1637925 h 3238500"/>
              <a:gd name="connsiteX89" fmla="*/ 1860447 w 4371975"/>
              <a:gd name="connsiteY89" fmla="*/ 1708134 h 3238500"/>
              <a:gd name="connsiteX90" fmla="*/ 1887393 w 4371975"/>
              <a:gd name="connsiteY90" fmla="*/ 1719297 h 3238500"/>
              <a:gd name="connsiteX91" fmla="*/ 1914339 w 4371975"/>
              <a:gd name="connsiteY91" fmla="*/ 1708134 h 3238500"/>
              <a:gd name="connsiteX92" fmla="*/ 2053871 w 4371975"/>
              <a:gd name="connsiteY92" fmla="*/ 1568602 h 3238500"/>
              <a:gd name="connsiteX93" fmla="*/ 2053871 w 4371975"/>
              <a:gd name="connsiteY93" fmla="*/ 1514729 h 3238500"/>
              <a:gd name="connsiteX94" fmla="*/ 1903900 w 4371975"/>
              <a:gd name="connsiteY94" fmla="*/ 1364758 h 3238500"/>
              <a:gd name="connsiteX95" fmla="*/ 1919788 w 4371975"/>
              <a:gd name="connsiteY95" fmla="*/ 1348870 h 3238500"/>
              <a:gd name="connsiteX96" fmla="*/ 3203463 w 4371975"/>
              <a:gd name="connsiteY96" fmla="*/ 2632554 h 3238500"/>
              <a:gd name="connsiteX97" fmla="*/ 3230409 w 4371975"/>
              <a:gd name="connsiteY97" fmla="*/ 2643718 h 3238500"/>
              <a:gd name="connsiteX98" fmla="*/ 3257355 w 4371975"/>
              <a:gd name="connsiteY98" fmla="*/ 2632554 h 3238500"/>
              <a:gd name="connsiteX99" fmla="*/ 4368637 w 4371975"/>
              <a:gd name="connsiteY99" fmla="*/ 1521263 h 3238500"/>
              <a:gd name="connsiteX100" fmla="*/ 4368627 w 4371975"/>
              <a:gd name="connsiteY100" fmla="*/ 1467371 h 3238500"/>
              <a:gd name="connsiteX101" fmla="*/ 4201902 w 4371975"/>
              <a:gd name="connsiteY101" fmla="*/ 82016 h 3238500"/>
              <a:gd name="connsiteX102" fmla="*/ 4220885 w 4371975"/>
              <a:gd name="connsiteY102" fmla="*/ 194516 h 3238500"/>
              <a:gd name="connsiteX103" fmla="*/ 4025003 w 4371975"/>
              <a:gd name="connsiteY103" fmla="*/ 227577 h 3238500"/>
              <a:gd name="connsiteX104" fmla="*/ 4006010 w 4371975"/>
              <a:gd name="connsiteY104" fmla="*/ 115078 h 3238500"/>
              <a:gd name="connsiteX105" fmla="*/ 4201902 w 4371975"/>
              <a:gd name="connsiteY105" fmla="*/ 82016 h 3238500"/>
              <a:gd name="connsiteX106" fmla="*/ 1354174 w 4371975"/>
              <a:gd name="connsiteY106" fmla="*/ 1263526 h 3238500"/>
              <a:gd name="connsiteX107" fmla="*/ 1285956 w 4371975"/>
              <a:gd name="connsiteY107" fmla="*/ 1195318 h 3238500"/>
              <a:gd name="connsiteX108" fmla="*/ 1541045 w 4371975"/>
              <a:gd name="connsiteY108" fmla="*/ 940238 h 3238500"/>
              <a:gd name="connsiteX109" fmla="*/ 1609263 w 4371975"/>
              <a:gd name="connsiteY109" fmla="*/ 1008447 h 3238500"/>
              <a:gd name="connsiteX110" fmla="*/ 1354174 w 4371975"/>
              <a:gd name="connsiteY110" fmla="*/ 1263526 h 3238500"/>
              <a:gd name="connsiteX111" fmla="*/ 185552 w 4371975"/>
              <a:gd name="connsiteY111" fmla="*/ 3124826 h 3238500"/>
              <a:gd name="connsiteX112" fmla="*/ 122953 w 4371975"/>
              <a:gd name="connsiteY112" fmla="*/ 3062237 h 3238500"/>
              <a:gd name="connsiteX113" fmla="*/ 183599 w 4371975"/>
              <a:gd name="connsiteY113" fmla="*/ 2950556 h 3238500"/>
              <a:gd name="connsiteX114" fmla="*/ 327131 w 4371975"/>
              <a:gd name="connsiteY114" fmla="*/ 2901636 h 3238500"/>
              <a:gd name="connsiteX115" fmla="*/ 373823 w 4371975"/>
              <a:gd name="connsiteY115" fmla="*/ 2745311 h 3238500"/>
              <a:gd name="connsiteX116" fmla="*/ 540234 w 4371975"/>
              <a:gd name="connsiteY116" fmla="*/ 2578900 h 3238500"/>
              <a:gd name="connsiteX117" fmla="*/ 635856 w 4371975"/>
              <a:gd name="connsiteY117" fmla="*/ 2674512 h 3238500"/>
              <a:gd name="connsiteX118" fmla="*/ 185552 w 4371975"/>
              <a:gd name="connsiteY118" fmla="*/ 3124826 h 3238500"/>
              <a:gd name="connsiteX119" fmla="*/ 1513804 w 4371975"/>
              <a:gd name="connsiteY119" fmla="*/ 2065674 h 3238500"/>
              <a:gd name="connsiteX120" fmla="*/ 891488 w 4371975"/>
              <a:gd name="connsiteY120" fmla="*/ 2687999 h 3238500"/>
              <a:gd name="connsiteX121" fmla="*/ 764424 w 4371975"/>
              <a:gd name="connsiteY121" fmla="*/ 2695296 h 3238500"/>
              <a:gd name="connsiteX122" fmla="*/ 519479 w 4371975"/>
              <a:gd name="connsiteY122" fmla="*/ 2450341 h 3238500"/>
              <a:gd name="connsiteX123" fmla="*/ 526766 w 4371975"/>
              <a:gd name="connsiteY123" fmla="*/ 2323278 h 3238500"/>
              <a:gd name="connsiteX124" fmla="*/ 1149091 w 4371975"/>
              <a:gd name="connsiteY124" fmla="*/ 1700962 h 3238500"/>
              <a:gd name="connsiteX125" fmla="*/ 1276145 w 4371975"/>
              <a:gd name="connsiteY125" fmla="*/ 1693666 h 3238500"/>
              <a:gd name="connsiteX126" fmla="*/ 1521090 w 4371975"/>
              <a:gd name="connsiteY126" fmla="*/ 1938610 h 3238500"/>
              <a:gd name="connsiteX127" fmla="*/ 1513804 w 4371975"/>
              <a:gd name="connsiteY127" fmla="*/ 2065674 h 3238500"/>
              <a:gd name="connsiteX128" fmla="*/ 1505326 w 4371975"/>
              <a:gd name="connsiteY128" fmla="*/ 1815071 h 3238500"/>
              <a:gd name="connsiteX129" fmla="*/ 1399694 w 4371975"/>
              <a:gd name="connsiteY129" fmla="*/ 1709439 h 3238500"/>
              <a:gd name="connsiteX130" fmla="*/ 1630723 w 4371975"/>
              <a:gd name="connsiteY130" fmla="*/ 1478401 h 3238500"/>
              <a:gd name="connsiteX131" fmla="*/ 1736355 w 4371975"/>
              <a:gd name="connsiteY131" fmla="*/ 1584033 h 3238500"/>
              <a:gd name="connsiteX132" fmla="*/ 1505326 w 4371975"/>
              <a:gd name="connsiteY132" fmla="*/ 1815071 h 3238500"/>
              <a:gd name="connsiteX133" fmla="*/ 1887393 w 4371975"/>
              <a:gd name="connsiteY133" fmla="*/ 1627305 h 3238500"/>
              <a:gd name="connsiteX134" fmla="*/ 1587460 w 4371975"/>
              <a:gd name="connsiteY134" fmla="*/ 1327372 h 3238500"/>
              <a:gd name="connsiteX135" fmla="*/ 1673119 w 4371975"/>
              <a:gd name="connsiteY135" fmla="*/ 1241723 h 3238500"/>
              <a:gd name="connsiteX136" fmla="*/ 1973051 w 4371975"/>
              <a:gd name="connsiteY136" fmla="*/ 1541656 h 3238500"/>
              <a:gd name="connsiteX137" fmla="*/ 1887393 w 4371975"/>
              <a:gd name="connsiteY137" fmla="*/ 1627305 h 3238500"/>
              <a:gd name="connsiteX138" fmla="*/ 3611161 w 4371975"/>
              <a:gd name="connsiteY138" fmla="*/ 185725 h 3238500"/>
              <a:gd name="connsiteX139" fmla="*/ 3668930 w 4371975"/>
              <a:gd name="connsiteY139" fmla="*/ 161836 h 3238500"/>
              <a:gd name="connsiteX140" fmla="*/ 3726699 w 4371975"/>
              <a:gd name="connsiteY140" fmla="*/ 185725 h 3238500"/>
              <a:gd name="connsiteX141" fmla="*/ 3726699 w 4371975"/>
              <a:gd name="connsiteY141" fmla="*/ 301282 h 3238500"/>
              <a:gd name="connsiteX142" fmla="*/ 3611151 w 4371975"/>
              <a:gd name="connsiteY142" fmla="*/ 301282 h 3238500"/>
              <a:gd name="connsiteX143" fmla="*/ 3611161 w 4371975"/>
              <a:gd name="connsiteY143" fmla="*/ 185725 h 3238500"/>
              <a:gd name="connsiteX144" fmla="*/ 3667273 w 4371975"/>
              <a:gd name="connsiteY144" fmla="*/ 596233 h 3238500"/>
              <a:gd name="connsiteX145" fmla="*/ 3684599 w 4371975"/>
              <a:gd name="connsiteY145" fmla="*/ 400532 h 3238500"/>
              <a:gd name="connsiteX146" fmla="*/ 3764771 w 4371975"/>
              <a:gd name="connsiteY146" fmla="*/ 368795 h 3238500"/>
              <a:gd name="connsiteX147" fmla="*/ 3801871 w 4371975"/>
              <a:gd name="connsiteY147" fmla="*/ 900614 h 3238500"/>
              <a:gd name="connsiteX148" fmla="*/ 3624353 w 4371975"/>
              <a:gd name="connsiteY148" fmla="*/ 723097 h 3238500"/>
              <a:gd name="connsiteX149" fmla="*/ 3667273 w 4371975"/>
              <a:gd name="connsiteY149" fmla="*/ 596233 h 3238500"/>
              <a:gd name="connsiteX150" fmla="*/ 3874175 w 4371975"/>
              <a:gd name="connsiteY150" fmla="*/ 1489345 h 3238500"/>
              <a:gd name="connsiteX151" fmla="*/ 3225408 w 4371975"/>
              <a:gd name="connsiteY151" fmla="*/ 2138112 h 3238500"/>
              <a:gd name="connsiteX152" fmla="*/ 2865668 w 4371975"/>
              <a:gd name="connsiteY152" fmla="*/ 1778371 h 3238500"/>
              <a:gd name="connsiteX153" fmla="*/ 3514435 w 4371975"/>
              <a:gd name="connsiteY153" fmla="*/ 1129605 h 3238500"/>
              <a:gd name="connsiteX154" fmla="*/ 3874175 w 4371975"/>
              <a:gd name="connsiteY154" fmla="*/ 1489345 h 3238500"/>
              <a:gd name="connsiteX155" fmla="*/ 3070865 w 4371975"/>
              <a:gd name="connsiteY155" fmla="*/ 2091334 h 3238500"/>
              <a:gd name="connsiteX156" fmla="*/ 3030079 w 4371975"/>
              <a:gd name="connsiteY156" fmla="*/ 2132120 h 3238500"/>
              <a:gd name="connsiteX157" fmla="*/ 2871669 w 4371975"/>
              <a:gd name="connsiteY157" fmla="*/ 1973710 h 3238500"/>
              <a:gd name="connsiteX158" fmla="*/ 2912455 w 4371975"/>
              <a:gd name="connsiteY158" fmla="*/ 1932924 h 3238500"/>
              <a:gd name="connsiteX159" fmla="*/ 3070865 w 4371975"/>
              <a:gd name="connsiteY159" fmla="*/ 2091334 h 3238500"/>
              <a:gd name="connsiteX160" fmla="*/ 3124738 w 4371975"/>
              <a:gd name="connsiteY160" fmla="*/ 2145208 h 3238500"/>
              <a:gd name="connsiteX161" fmla="*/ 3198462 w 4371975"/>
              <a:gd name="connsiteY161" fmla="*/ 2218931 h 3238500"/>
              <a:gd name="connsiteX162" fmla="*/ 3225408 w 4371975"/>
              <a:gd name="connsiteY162" fmla="*/ 2230095 h 3238500"/>
              <a:gd name="connsiteX163" fmla="*/ 3252354 w 4371975"/>
              <a:gd name="connsiteY163" fmla="*/ 2218931 h 3238500"/>
              <a:gd name="connsiteX164" fmla="*/ 3955004 w 4371975"/>
              <a:gd name="connsiteY164" fmla="*/ 1516272 h 3238500"/>
              <a:gd name="connsiteX165" fmla="*/ 3955004 w 4371975"/>
              <a:gd name="connsiteY165" fmla="*/ 1462399 h 3238500"/>
              <a:gd name="connsiteX166" fmla="*/ 3881280 w 4371975"/>
              <a:gd name="connsiteY166" fmla="*/ 1388675 h 3238500"/>
              <a:gd name="connsiteX167" fmla="*/ 3922067 w 4371975"/>
              <a:gd name="connsiteY167" fmla="*/ 1347889 h 3238500"/>
              <a:gd name="connsiteX168" fmla="*/ 4043577 w 4371975"/>
              <a:gd name="connsiteY168" fmla="*/ 1469399 h 3238500"/>
              <a:gd name="connsiteX169" fmla="*/ 3205463 w 4371975"/>
              <a:gd name="connsiteY169" fmla="*/ 2307504 h 3238500"/>
              <a:gd name="connsiteX170" fmla="*/ 3083952 w 4371975"/>
              <a:gd name="connsiteY170" fmla="*/ 2185994 h 3238500"/>
              <a:gd name="connsiteX171" fmla="*/ 3124738 w 4371975"/>
              <a:gd name="connsiteY171" fmla="*/ 2145208 h 3238500"/>
              <a:gd name="connsiteX172" fmla="*/ 3827397 w 4371975"/>
              <a:gd name="connsiteY172" fmla="*/ 1334802 h 3238500"/>
              <a:gd name="connsiteX173" fmla="*/ 3668987 w 4371975"/>
              <a:gd name="connsiteY173" fmla="*/ 1176391 h 3238500"/>
              <a:gd name="connsiteX174" fmla="*/ 3709783 w 4371975"/>
              <a:gd name="connsiteY174" fmla="*/ 1135605 h 3238500"/>
              <a:gd name="connsiteX175" fmla="*/ 3868193 w 4371975"/>
              <a:gd name="connsiteY175" fmla="*/ 1294016 h 3238500"/>
              <a:gd name="connsiteX176" fmla="*/ 3827397 w 4371975"/>
              <a:gd name="connsiteY176" fmla="*/ 1334802 h 3238500"/>
              <a:gd name="connsiteX177" fmla="*/ 3615104 w 4371975"/>
              <a:gd name="connsiteY177" fmla="*/ 1122508 h 3238500"/>
              <a:gd name="connsiteX178" fmla="*/ 3541381 w 4371975"/>
              <a:gd name="connsiteY178" fmla="*/ 1048785 h 3238500"/>
              <a:gd name="connsiteX179" fmla="*/ 3514435 w 4371975"/>
              <a:gd name="connsiteY179" fmla="*/ 1037622 h 3238500"/>
              <a:gd name="connsiteX180" fmla="*/ 3487489 w 4371975"/>
              <a:gd name="connsiteY180" fmla="*/ 1048785 h 3238500"/>
              <a:gd name="connsiteX181" fmla="*/ 2784839 w 4371975"/>
              <a:gd name="connsiteY181" fmla="*/ 1751444 h 3238500"/>
              <a:gd name="connsiteX182" fmla="*/ 2784839 w 4371975"/>
              <a:gd name="connsiteY182" fmla="*/ 1805318 h 3238500"/>
              <a:gd name="connsiteX183" fmla="*/ 2858562 w 4371975"/>
              <a:gd name="connsiteY183" fmla="*/ 1879041 h 3238500"/>
              <a:gd name="connsiteX184" fmla="*/ 2817776 w 4371975"/>
              <a:gd name="connsiteY184" fmla="*/ 1919827 h 3238500"/>
              <a:gd name="connsiteX185" fmla="*/ 2540761 w 4371975"/>
              <a:gd name="connsiteY185" fmla="*/ 1642812 h 3238500"/>
              <a:gd name="connsiteX186" fmla="*/ 2581547 w 4371975"/>
              <a:gd name="connsiteY186" fmla="*/ 1602026 h 3238500"/>
              <a:gd name="connsiteX187" fmla="*/ 2655270 w 4371975"/>
              <a:gd name="connsiteY187" fmla="*/ 1675749 h 3238500"/>
              <a:gd name="connsiteX188" fmla="*/ 2682216 w 4371975"/>
              <a:gd name="connsiteY188" fmla="*/ 1686912 h 3238500"/>
              <a:gd name="connsiteX189" fmla="*/ 2709162 w 4371975"/>
              <a:gd name="connsiteY189" fmla="*/ 1675749 h 3238500"/>
              <a:gd name="connsiteX190" fmla="*/ 3411822 w 4371975"/>
              <a:gd name="connsiteY190" fmla="*/ 973090 h 3238500"/>
              <a:gd name="connsiteX191" fmla="*/ 3422976 w 4371975"/>
              <a:gd name="connsiteY191" fmla="*/ 946153 h 3238500"/>
              <a:gd name="connsiteX192" fmla="*/ 3411822 w 4371975"/>
              <a:gd name="connsiteY192" fmla="*/ 919216 h 3238500"/>
              <a:gd name="connsiteX193" fmla="*/ 3338098 w 4371975"/>
              <a:gd name="connsiteY193" fmla="*/ 845493 h 3238500"/>
              <a:gd name="connsiteX194" fmla="*/ 3378884 w 4371975"/>
              <a:gd name="connsiteY194" fmla="*/ 804707 h 3238500"/>
              <a:gd name="connsiteX195" fmla="*/ 3655900 w 4371975"/>
              <a:gd name="connsiteY195" fmla="*/ 1081722 h 3238500"/>
              <a:gd name="connsiteX196" fmla="*/ 3615104 w 4371975"/>
              <a:gd name="connsiteY196" fmla="*/ 1122508 h 3238500"/>
              <a:gd name="connsiteX197" fmla="*/ 3330993 w 4371975"/>
              <a:gd name="connsiteY197" fmla="*/ 946153 h 3238500"/>
              <a:gd name="connsiteX198" fmla="*/ 2682216 w 4371975"/>
              <a:gd name="connsiteY198" fmla="*/ 1594920 h 3238500"/>
              <a:gd name="connsiteX199" fmla="*/ 2322476 w 4371975"/>
              <a:gd name="connsiteY199" fmla="*/ 1235180 h 3238500"/>
              <a:gd name="connsiteX200" fmla="*/ 2971243 w 4371975"/>
              <a:gd name="connsiteY200" fmla="*/ 586422 h 3238500"/>
              <a:gd name="connsiteX201" fmla="*/ 3330993 w 4371975"/>
              <a:gd name="connsiteY201" fmla="*/ 946153 h 3238500"/>
              <a:gd name="connsiteX202" fmla="*/ 2527673 w 4371975"/>
              <a:gd name="connsiteY202" fmla="*/ 1548152 h 3238500"/>
              <a:gd name="connsiteX203" fmla="*/ 2486887 w 4371975"/>
              <a:gd name="connsiteY203" fmla="*/ 1588938 h 3238500"/>
              <a:gd name="connsiteX204" fmla="*/ 2328477 w 4371975"/>
              <a:gd name="connsiteY204" fmla="*/ 1430528 h 3238500"/>
              <a:gd name="connsiteX205" fmla="*/ 2369263 w 4371975"/>
              <a:gd name="connsiteY205" fmla="*/ 1389742 h 3238500"/>
              <a:gd name="connsiteX206" fmla="*/ 2527673 w 4371975"/>
              <a:gd name="connsiteY206" fmla="*/ 1548152 h 3238500"/>
              <a:gd name="connsiteX207" fmla="*/ 3284206 w 4371975"/>
              <a:gd name="connsiteY207" fmla="*/ 791610 h 3238500"/>
              <a:gd name="connsiteX208" fmla="*/ 3125795 w 4371975"/>
              <a:gd name="connsiteY208" fmla="*/ 633209 h 3238500"/>
              <a:gd name="connsiteX209" fmla="*/ 3166591 w 4371975"/>
              <a:gd name="connsiteY209" fmla="*/ 592414 h 3238500"/>
              <a:gd name="connsiteX210" fmla="*/ 3325001 w 4371975"/>
              <a:gd name="connsiteY210" fmla="*/ 750824 h 3238500"/>
              <a:gd name="connsiteX211" fmla="*/ 3284206 w 4371975"/>
              <a:gd name="connsiteY211" fmla="*/ 791610 h 3238500"/>
              <a:gd name="connsiteX212" fmla="*/ 3071922 w 4371975"/>
              <a:gd name="connsiteY212" fmla="*/ 579326 h 3238500"/>
              <a:gd name="connsiteX213" fmla="*/ 2998199 w 4371975"/>
              <a:gd name="connsiteY213" fmla="*/ 505603 h 3238500"/>
              <a:gd name="connsiteX214" fmla="*/ 2944316 w 4371975"/>
              <a:gd name="connsiteY214" fmla="*/ 505603 h 3238500"/>
              <a:gd name="connsiteX215" fmla="*/ 2241666 w 4371975"/>
              <a:gd name="connsiteY215" fmla="*/ 1208252 h 3238500"/>
              <a:gd name="connsiteX216" fmla="*/ 2241666 w 4371975"/>
              <a:gd name="connsiteY216" fmla="*/ 1262126 h 3238500"/>
              <a:gd name="connsiteX217" fmla="*/ 2315390 w 4371975"/>
              <a:gd name="connsiteY217" fmla="*/ 1335849 h 3238500"/>
              <a:gd name="connsiteX218" fmla="*/ 2274603 w 4371975"/>
              <a:gd name="connsiteY218" fmla="*/ 1376636 h 3238500"/>
              <a:gd name="connsiteX219" fmla="*/ 2083303 w 4371975"/>
              <a:gd name="connsiteY219" fmla="*/ 1185335 h 3238500"/>
              <a:gd name="connsiteX220" fmla="*/ 2921418 w 4371975"/>
              <a:gd name="connsiteY220" fmla="*/ 347221 h 3238500"/>
              <a:gd name="connsiteX221" fmla="*/ 3112718 w 4371975"/>
              <a:gd name="connsiteY221" fmla="*/ 538521 h 3238500"/>
              <a:gd name="connsiteX222" fmla="*/ 3071922 w 4371975"/>
              <a:gd name="connsiteY222" fmla="*/ 579326 h 3238500"/>
              <a:gd name="connsiteX223" fmla="*/ 3230399 w 4371975"/>
              <a:gd name="connsiteY223" fmla="*/ 2551716 h 3238500"/>
              <a:gd name="connsiteX224" fmla="*/ 1973661 w 4371975"/>
              <a:gd name="connsiteY224" fmla="*/ 1294987 h 3238500"/>
              <a:gd name="connsiteX225" fmla="*/ 2029420 w 4371975"/>
              <a:gd name="connsiteY225" fmla="*/ 1239228 h 3238500"/>
              <a:gd name="connsiteX226" fmla="*/ 3178516 w 4371975"/>
              <a:gd name="connsiteY226" fmla="*/ 2388333 h 3238500"/>
              <a:gd name="connsiteX227" fmla="*/ 3205463 w 4371975"/>
              <a:gd name="connsiteY227" fmla="*/ 2399497 h 3238500"/>
              <a:gd name="connsiteX228" fmla="*/ 3232409 w 4371975"/>
              <a:gd name="connsiteY228" fmla="*/ 2388333 h 3238500"/>
              <a:gd name="connsiteX229" fmla="*/ 4124396 w 4371975"/>
              <a:gd name="connsiteY229" fmla="*/ 1496346 h 3238500"/>
              <a:gd name="connsiteX230" fmla="*/ 4124396 w 4371975"/>
              <a:gd name="connsiteY230" fmla="*/ 1442472 h 3238500"/>
              <a:gd name="connsiteX231" fmla="*/ 2975291 w 4371975"/>
              <a:gd name="connsiteY231" fmla="*/ 293357 h 3238500"/>
              <a:gd name="connsiteX232" fmla="*/ 3031069 w 4371975"/>
              <a:gd name="connsiteY232" fmla="*/ 237579 h 3238500"/>
              <a:gd name="connsiteX233" fmla="*/ 4287808 w 4371975"/>
              <a:gd name="connsiteY233" fmla="*/ 1494307 h 3238500"/>
              <a:gd name="connsiteX234" fmla="*/ 3230399 w 4371975"/>
              <a:gd name="connsiteY234" fmla="*/ 2551716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4371975" h="3238500">
                <a:moveTo>
                  <a:pt x="4368627" y="1467371"/>
                </a:moveTo>
                <a:lnTo>
                  <a:pt x="3862583" y="961326"/>
                </a:lnTo>
                <a:cubicBezTo>
                  <a:pt x="3876594" y="920883"/>
                  <a:pt x="3903388" y="833415"/>
                  <a:pt x="3914266" y="728964"/>
                </a:cubicBezTo>
                <a:cubicBezTo>
                  <a:pt x="3932363" y="555085"/>
                  <a:pt x="3897368" y="410429"/>
                  <a:pt x="3813224" y="307283"/>
                </a:cubicBezTo>
                <a:cubicBezTo>
                  <a:pt x="3821454" y="288614"/>
                  <a:pt x="3825883" y="268706"/>
                  <a:pt x="3826531" y="248656"/>
                </a:cubicBezTo>
                <a:lnTo>
                  <a:pt x="3946203" y="218510"/>
                </a:lnTo>
                <a:lnTo>
                  <a:pt x="3956214" y="277822"/>
                </a:lnTo>
                <a:cubicBezTo>
                  <a:pt x="3959357" y="296424"/>
                  <a:pt x="3975483" y="309588"/>
                  <a:pt x="3993733" y="309588"/>
                </a:cubicBezTo>
                <a:cubicBezTo>
                  <a:pt x="3995838" y="309588"/>
                  <a:pt x="3997971" y="309407"/>
                  <a:pt x="4000115" y="309045"/>
                </a:cubicBezTo>
                <a:lnTo>
                  <a:pt x="4271129" y="263296"/>
                </a:lnTo>
                <a:cubicBezTo>
                  <a:pt x="4291884" y="259791"/>
                  <a:pt x="4305858" y="240131"/>
                  <a:pt x="4302362" y="219386"/>
                </a:cubicBezTo>
                <a:lnTo>
                  <a:pt x="4270691" y="31753"/>
                </a:lnTo>
                <a:cubicBezTo>
                  <a:pt x="4269005" y="21790"/>
                  <a:pt x="4263433" y="12903"/>
                  <a:pt x="4255203" y="7045"/>
                </a:cubicBezTo>
                <a:cubicBezTo>
                  <a:pt x="4246964" y="1197"/>
                  <a:pt x="4236734" y="-1137"/>
                  <a:pt x="4226781" y="521"/>
                </a:cubicBezTo>
                <a:lnTo>
                  <a:pt x="3955756" y="46269"/>
                </a:lnTo>
                <a:cubicBezTo>
                  <a:pt x="3945793" y="47955"/>
                  <a:pt x="3936906" y="53527"/>
                  <a:pt x="3931049" y="61757"/>
                </a:cubicBezTo>
                <a:cubicBezTo>
                  <a:pt x="3925191" y="69986"/>
                  <a:pt x="3922847" y="80216"/>
                  <a:pt x="3924524" y="90179"/>
                </a:cubicBezTo>
                <a:lnTo>
                  <a:pt x="3933458" y="143119"/>
                </a:lnTo>
                <a:lnTo>
                  <a:pt x="3810596" y="174066"/>
                </a:lnTo>
                <a:cubicBezTo>
                  <a:pt x="3797765" y="147815"/>
                  <a:pt x="3777658" y="124260"/>
                  <a:pt x="3748778" y="107353"/>
                </a:cubicBezTo>
                <a:cubicBezTo>
                  <a:pt x="3694828" y="75768"/>
                  <a:pt x="3625782" y="78902"/>
                  <a:pt x="3575538" y="116097"/>
                </a:cubicBezTo>
                <a:cubicBezTo>
                  <a:pt x="3530665" y="149320"/>
                  <a:pt x="3509472" y="199822"/>
                  <a:pt x="3511386" y="249590"/>
                </a:cubicBezTo>
                <a:lnTo>
                  <a:pt x="3425395" y="271259"/>
                </a:lnTo>
                <a:lnTo>
                  <a:pt x="3444016" y="345154"/>
                </a:lnTo>
                <a:lnTo>
                  <a:pt x="3532608" y="322827"/>
                </a:lnTo>
                <a:cubicBezTo>
                  <a:pt x="3539304" y="334353"/>
                  <a:pt x="3547410" y="345268"/>
                  <a:pt x="3557269" y="355136"/>
                </a:cubicBezTo>
                <a:cubicBezTo>
                  <a:pt x="3570394" y="368262"/>
                  <a:pt x="3585329" y="378406"/>
                  <a:pt x="3601207" y="385940"/>
                </a:cubicBezTo>
                <a:cubicBezTo>
                  <a:pt x="3629601" y="448100"/>
                  <a:pt x="3600217" y="572373"/>
                  <a:pt x="3565765" y="664499"/>
                </a:cubicBezTo>
                <a:lnTo>
                  <a:pt x="3058006" y="156740"/>
                </a:lnTo>
                <a:cubicBezTo>
                  <a:pt x="3050862" y="149596"/>
                  <a:pt x="3041166" y="145577"/>
                  <a:pt x="3031060" y="145577"/>
                </a:cubicBezTo>
                <a:cubicBezTo>
                  <a:pt x="3020954" y="145577"/>
                  <a:pt x="3011267" y="149596"/>
                  <a:pt x="3004114" y="156740"/>
                </a:cubicBezTo>
                <a:lnTo>
                  <a:pt x="1850017" y="1310865"/>
                </a:lnTo>
                <a:lnTo>
                  <a:pt x="1700046" y="1160894"/>
                </a:lnTo>
                <a:cubicBezTo>
                  <a:pt x="1692902" y="1153750"/>
                  <a:pt x="1683206" y="1149731"/>
                  <a:pt x="1673100" y="1149731"/>
                </a:cubicBezTo>
                <a:cubicBezTo>
                  <a:pt x="1662994" y="1149731"/>
                  <a:pt x="1653307" y="1153750"/>
                  <a:pt x="1646153" y="1160894"/>
                </a:cubicBezTo>
                <a:lnTo>
                  <a:pt x="1603329" y="1203719"/>
                </a:lnTo>
                <a:lnTo>
                  <a:pt x="1562533" y="1162914"/>
                </a:lnTo>
                <a:lnTo>
                  <a:pt x="1690073" y="1035374"/>
                </a:lnTo>
                <a:cubicBezTo>
                  <a:pt x="1704951" y="1020496"/>
                  <a:pt x="1704951" y="996378"/>
                  <a:pt x="1690073" y="981500"/>
                </a:cubicBezTo>
                <a:lnTo>
                  <a:pt x="1567982" y="859409"/>
                </a:lnTo>
                <a:cubicBezTo>
                  <a:pt x="1553104" y="844531"/>
                  <a:pt x="1528977" y="844531"/>
                  <a:pt x="1514099" y="859409"/>
                </a:cubicBezTo>
                <a:lnTo>
                  <a:pt x="1205127" y="1168381"/>
                </a:lnTo>
                <a:cubicBezTo>
                  <a:pt x="1190249" y="1183259"/>
                  <a:pt x="1190249" y="1207386"/>
                  <a:pt x="1205127" y="1222254"/>
                </a:cubicBezTo>
                <a:lnTo>
                  <a:pt x="1327218" y="1344346"/>
                </a:lnTo>
                <a:cubicBezTo>
                  <a:pt x="1334657" y="1351785"/>
                  <a:pt x="1344411" y="1355509"/>
                  <a:pt x="1354165" y="1355509"/>
                </a:cubicBezTo>
                <a:cubicBezTo>
                  <a:pt x="1363918" y="1355509"/>
                  <a:pt x="1373662" y="1351785"/>
                  <a:pt x="1381111" y="1344346"/>
                </a:cubicBezTo>
                <a:lnTo>
                  <a:pt x="1508651" y="1216806"/>
                </a:lnTo>
                <a:lnTo>
                  <a:pt x="1549446" y="1257611"/>
                </a:lnTo>
                <a:lnTo>
                  <a:pt x="1506622" y="1300436"/>
                </a:lnTo>
                <a:cubicBezTo>
                  <a:pt x="1491744" y="1315314"/>
                  <a:pt x="1491744" y="1339431"/>
                  <a:pt x="1506622" y="1354309"/>
                </a:cubicBezTo>
                <a:lnTo>
                  <a:pt x="1576831" y="1424518"/>
                </a:lnTo>
                <a:lnTo>
                  <a:pt x="1345802" y="1655556"/>
                </a:lnTo>
                <a:lnTo>
                  <a:pt x="1317951" y="1627705"/>
                </a:lnTo>
                <a:cubicBezTo>
                  <a:pt x="1310264" y="1620018"/>
                  <a:pt x="1299653" y="1615875"/>
                  <a:pt x="1288823" y="1616608"/>
                </a:cubicBezTo>
                <a:lnTo>
                  <a:pt x="1130222" y="1625714"/>
                </a:lnTo>
                <a:cubicBezTo>
                  <a:pt x="1120888" y="1626248"/>
                  <a:pt x="1112077" y="1630200"/>
                  <a:pt x="1105467" y="1636811"/>
                </a:cubicBezTo>
                <a:lnTo>
                  <a:pt x="462615" y="2279653"/>
                </a:lnTo>
                <a:cubicBezTo>
                  <a:pt x="456005" y="2286254"/>
                  <a:pt x="452061" y="2295074"/>
                  <a:pt x="451518" y="2304409"/>
                </a:cubicBezTo>
                <a:lnTo>
                  <a:pt x="442422" y="2463010"/>
                </a:lnTo>
                <a:cubicBezTo>
                  <a:pt x="441803" y="2473858"/>
                  <a:pt x="445841" y="2484450"/>
                  <a:pt x="453519" y="2492137"/>
                </a:cubicBezTo>
                <a:lnTo>
                  <a:pt x="486380" y="2524998"/>
                </a:lnTo>
                <a:lnTo>
                  <a:pt x="304938" y="2706449"/>
                </a:lnTo>
                <a:cubicBezTo>
                  <a:pt x="294375" y="2717013"/>
                  <a:pt x="290089" y="2732795"/>
                  <a:pt x="295251" y="2746816"/>
                </a:cubicBezTo>
                <a:cubicBezTo>
                  <a:pt x="308167" y="2781840"/>
                  <a:pt x="299509" y="2821502"/>
                  <a:pt x="273258" y="2847772"/>
                </a:cubicBezTo>
                <a:cubicBezTo>
                  <a:pt x="247645" y="2873375"/>
                  <a:pt x="210231" y="2882262"/>
                  <a:pt x="175655" y="2870956"/>
                </a:cubicBezTo>
                <a:cubicBezTo>
                  <a:pt x="158167" y="2865222"/>
                  <a:pt x="139117" y="2872823"/>
                  <a:pt x="130335" y="2888986"/>
                </a:cubicBezTo>
                <a:lnTo>
                  <a:pt x="42410" y="3050883"/>
                </a:lnTo>
                <a:cubicBezTo>
                  <a:pt x="34352" y="3065713"/>
                  <a:pt x="37019" y="3084077"/>
                  <a:pt x="48954" y="3096003"/>
                </a:cubicBezTo>
                <a:lnTo>
                  <a:pt x="71871" y="3118920"/>
                </a:lnTo>
                <a:lnTo>
                  <a:pt x="11159" y="3179632"/>
                </a:lnTo>
                <a:cubicBezTo>
                  <a:pt x="-3720" y="3194510"/>
                  <a:pt x="-3720" y="3218637"/>
                  <a:pt x="11159" y="3233515"/>
                </a:cubicBezTo>
                <a:lnTo>
                  <a:pt x="11159" y="3233515"/>
                </a:lnTo>
                <a:cubicBezTo>
                  <a:pt x="26037" y="3248393"/>
                  <a:pt x="50154" y="3248393"/>
                  <a:pt x="65032" y="3233515"/>
                </a:cubicBezTo>
                <a:lnTo>
                  <a:pt x="125744" y="3172803"/>
                </a:lnTo>
                <a:lnTo>
                  <a:pt x="158606" y="3205664"/>
                </a:lnTo>
                <a:cubicBezTo>
                  <a:pt x="166045" y="3213103"/>
                  <a:pt x="175798" y="3216827"/>
                  <a:pt x="185552" y="3216827"/>
                </a:cubicBezTo>
                <a:cubicBezTo>
                  <a:pt x="195305" y="3216827"/>
                  <a:pt x="205049" y="3213103"/>
                  <a:pt x="212498" y="3205664"/>
                </a:cubicBezTo>
                <a:lnTo>
                  <a:pt x="689767" y="2728395"/>
                </a:lnTo>
                <a:lnTo>
                  <a:pt x="722295" y="2760923"/>
                </a:lnTo>
                <a:cubicBezTo>
                  <a:pt x="729772" y="2768400"/>
                  <a:pt x="739973" y="2772667"/>
                  <a:pt x="750546" y="2772401"/>
                </a:cubicBezTo>
                <a:cubicBezTo>
                  <a:pt x="750946" y="2772391"/>
                  <a:pt x="751346" y="2772372"/>
                  <a:pt x="751746" y="2772343"/>
                </a:cubicBezTo>
                <a:lnTo>
                  <a:pt x="910347" y="2763247"/>
                </a:lnTo>
                <a:cubicBezTo>
                  <a:pt x="919682" y="2762714"/>
                  <a:pt x="928492" y="2758761"/>
                  <a:pt x="935103" y="2752150"/>
                </a:cubicBezTo>
                <a:lnTo>
                  <a:pt x="1577954" y="2109299"/>
                </a:lnTo>
                <a:cubicBezTo>
                  <a:pt x="1584565" y="2102698"/>
                  <a:pt x="1588508" y="2093877"/>
                  <a:pt x="1589051" y="2084543"/>
                </a:cubicBezTo>
                <a:lnTo>
                  <a:pt x="1598157" y="1925942"/>
                </a:lnTo>
                <a:cubicBezTo>
                  <a:pt x="1598776" y="1915093"/>
                  <a:pt x="1594737" y="1904501"/>
                  <a:pt x="1587060" y="1896815"/>
                </a:cubicBezTo>
                <a:lnTo>
                  <a:pt x="1559209" y="1868964"/>
                </a:lnTo>
                <a:lnTo>
                  <a:pt x="1790238" y="1637925"/>
                </a:lnTo>
                <a:lnTo>
                  <a:pt x="1860447" y="1708134"/>
                </a:lnTo>
                <a:cubicBezTo>
                  <a:pt x="1867591" y="1715278"/>
                  <a:pt x="1877287" y="1719297"/>
                  <a:pt x="1887393" y="1719297"/>
                </a:cubicBezTo>
                <a:cubicBezTo>
                  <a:pt x="1897499" y="1719297"/>
                  <a:pt x="1907186" y="1715278"/>
                  <a:pt x="1914339" y="1708134"/>
                </a:cubicBezTo>
                <a:lnTo>
                  <a:pt x="2053871" y="1568602"/>
                </a:lnTo>
                <a:cubicBezTo>
                  <a:pt x="2068749" y="1553724"/>
                  <a:pt x="2068749" y="1529607"/>
                  <a:pt x="2053871" y="1514729"/>
                </a:cubicBezTo>
                <a:lnTo>
                  <a:pt x="1903900" y="1364758"/>
                </a:lnTo>
                <a:lnTo>
                  <a:pt x="1919788" y="1348870"/>
                </a:lnTo>
                <a:lnTo>
                  <a:pt x="3203463" y="2632554"/>
                </a:lnTo>
                <a:cubicBezTo>
                  <a:pt x="3210606" y="2639698"/>
                  <a:pt x="3220303" y="2643718"/>
                  <a:pt x="3230409" y="2643718"/>
                </a:cubicBezTo>
                <a:cubicBezTo>
                  <a:pt x="3240515" y="2643718"/>
                  <a:pt x="3250202" y="2639698"/>
                  <a:pt x="3257355" y="2632554"/>
                </a:cubicBezTo>
                <a:lnTo>
                  <a:pt x="4368637" y="1521263"/>
                </a:lnTo>
                <a:cubicBezTo>
                  <a:pt x="4383505" y="1506375"/>
                  <a:pt x="4383505" y="1482249"/>
                  <a:pt x="4368627" y="1467371"/>
                </a:cubicBezTo>
                <a:close/>
                <a:moveTo>
                  <a:pt x="4201902" y="82016"/>
                </a:moveTo>
                <a:lnTo>
                  <a:pt x="4220885" y="194516"/>
                </a:lnTo>
                <a:lnTo>
                  <a:pt x="4025003" y="227577"/>
                </a:lnTo>
                <a:lnTo>
                  <a:pt x="4006010" y="115078"/>
                </a:lnTo>
                <a:lnTo>
                  <a:pt x="4201902" y="82016"/>
                </a:lnTo>
                <a:close/>
                <a:moveTo>
                  <a:pt x="1354174" y="1263526"/>
                </a:moveTo>
                <a:lnTo>
                  <a:pt x="1285956" y="1195318"/>
                </a:lnTo>
                <a:lnTo>
                  <a:pt x="1541045" y="940238"/>
                </a:lnTo>
                <a:lnTo>
                  <a:pt x="1609263" y="1008447"/>
                </a:lnTo>
                <a:lnTo>
                  <a:pt x="1354174" y="1263526"/>
                </a:lnTo>
                <a:close/>
                <a:moveTo>
                  <a:pt x="185552" y="3124826"/>
                </a:moveTo>
                <a:lnTo>
                  <a:pt x="122953" y="3062237"/>
                </a:lnTo>
                <a:lnTo>
                  <a:pt x="183599" y="2950556"/>
                </a:lnTo>
                <a:cubicBezTo>
                  <a:pt x="235968" y="2957385"/>
                  <a:pt x="288850" y="2939917"/>
                  <a:pt x="327131" y="2901636"/>
                </a:cubicBezTo>
                <a:cubicBezTo>
                  <a:pt x="368184" y="2860573"/>
                  <a:pt x="385310" y="2801366"/>
                  <a:pt x="373823" y="2745311"/>
                </a:cubicBezTo>
                <a:lnTo>
                  <a:pt x="540234" y="2578900"/>
                </a:lnTo>
                <a:lnTo>
                  <a:pt x="635856" y="2674512"/>
                </a:lnTo>
                <a:lnTo>
                  <a:pt x="185552" y="3124826"/>
                </a:lnTo>
                <a:close/>
                <a:moveTo>
                  <a:pt x="1513804" y="2065674"/>
                </a:moveTo>
                <a:lnTo>
                  <a:pt x="891488" y="2687999"/>
                </a:lnTo>
                <a:lnTo>
                  <a:pt x="764424" y="2695296"/>
                </a:lnTo>
                <a:lnTo>
                  <a:pt x="519479" y="2450341"/>
                </a:lnTo>
                <a:lnTo>
                  <a:pt x="526766" y="2323278"/>
                </a:lnTo>
                <a:lnTo>
                  <a:pt x="1149091" y="1700962"/>
                </a:lnTo>
                <a:lnTo>
                  <a:pt x="1276145" y="1693666"/>
                </a:lnTo>
                <a:lnTo>
                  <a:pt x="1521090" y="1938610"/>
                </a:lnTo>
                <a:lnTo>
                  <a:pt x="1513804" y="2065674"/>
                </a:lnTo>
                <a:close/>
                <a:moveTo>
                  <a:pt x="1505326" y="1815071"/>
                </a:moveTo>
                <a:lnTo>
                  <a:pt x="1399694" y="1709439"/>
                </a:lnTo>
                <a:lnTo>
                  <a:pt x="1630723" y="1478401"/>
                </a:lnTo>
                <a:lnTo>
                  <a:pt x="1736355" y="1584033"/>
                </a:lnTo>
                <a:lnTo>
                  <a:pt x="1505326" y="1815071"/>
                </a:lnTo>
                <a:close/>
                <a:moveTo>
                  <a:pt x="1887393" y="1627305"/>
                </a:moveTo>
                <a:lnTo>
                  <a:pt x="1587460" y="1327372"/>
                </a:lnTo>
                <a:lnTo>
                  <a:pt x="1673119" y="1241723"/>
                </a:lnTo>
                <a:lnTo>
                  <a:pt x="1973051" y="1541656"/>
                </a:lnTo>
                <a:lnTo>
                  <a:pt x="1887393" y="1627305"/>
                </a:lnTo>
                <a:close/>
                <a:moveTo>
                  <a:pt x="3611161" y="185725"/>
                </a:moveTo>
                <a:cubicBezTo>
                  <a:pt x="3627087" y="169799"/>
                  <a:pt x="3648013" y="161836"/>
                  <a:pt x="3668930" y="161836"/>
                </a:cubicBezTo>
                <a:cubicBezTo>
                  <a:pt x="3689847" y="161836"/>
                  <a:pt x="3710783" y="169799"/>
                  <a:pt x="3726699" y="185725"/>
                </a:cubicBezTo>
                <a:cubicBezTo>
                  <a:pt x="3758560" y="217586"/>
                  <a:pt x="3758560" y="269421"/>
                  <a:pt x="3726699" y="301282"/>
                </a:cubicBezTo>
                <a:cubicBezTo>
                  <a:pt x="3694848" y="333134"/>
                  <a:pt x="3643003" y="333134"/>
                  <a:pt x="3611151" y="301282"/>
                </a:cubicBezTo>
                <a:cubicBezTo>
                  <a:pt x="3579309" y="269421"/>
                  <a:pt x="3579309" y="217576"/>
                  <a:pt x="3611161" y="185725"/>
                </a:cubicBezTo>
                <a:close/>
                <a:moveTo>
                  <a:pt x="3667273" y="596233"/>
                </a:moveTo>
                <a:cubicBezTo>
                  <a:pt x="3688190" y="517518"/>
                  <a:pt x="3693914" y="452063"/>
                  <a:pt x="3684599" y="400532"/>
                </a:cubicBezTo>
                <a:cubicBezTo>
                  <a:pt x="3713117" y="397713"/>
                  <a:pt x="3740929" y="387055"/>
                  <a:pt x="3764771" y="368795"/>
                </a:cubicBezTo>
                <a:cubicBezTo>
                  <a:pt x="3888881" y="537273"/>
                  <a:pt x="3834951" y="789314"/>
                  <a:pt x="3801871" y="900614"/>
                </a:cubicBezTo>
                <a:lnTo>
                  <a:pt x="3624353" y="723097"/>
                </a:lnTo>
                <a:cubicBezTo>
                  <a:pt x="3635431" y="696065"/>
                  <a:pt x="3653147" y="649421"/>
                  <a:pt x="3667273" y="596233"/>
                </a:cubicBezTo>
                <a:close/>
                <a:moveTo>
                  <a:pt x="3874175" y="1489345"/>
                </a:moveTo>
                <a:lnTo>
                  <a:pt x="3225408" y="2138112"/>
                </a:lnTo>
                <a:lnTo>
                  <a:pt x="2865668" y="1778371"/>
                </a:lnTo>
                <a:lnTo>
                  <a:pt x="3514435" y="1129605"/>
                </a:lnTo>
                <a:lnTo>
                  <a:pt x="3874175" y="1489345"/>
                </a:lnTo>
                <a:close/>
                <a:moveTo>
                  <a:pt x="3070865" y="2091334"/>
                </a:moveTo>
                <a:lnTo>
                  <a:pt x="3030079" y="2132120"/>
                </a:lnTo>
                <a:lnTo>
                  <a:pt x="2871669" y="1973710"/>
                </a:lnTo>
                <a:lnTo>
                  <a:pt x="2912455" y="1932924"/>
                </a:lnTo>
                <a:lnTo>
                  <a:pt x="3070865" y="2091334"/>
                </a:lnTo>
                <a:close/>
                <a:moveTo>
                  <a:pt x="3124738" y="2145208"/>
                </a:moveTo>
                <a:lnTo>
                  <a:pt x="3198462" y="2218931"/>
                </a:lnTo>
                <a:cubicBezTo>
                  <a:pt x="3205605" y="2226075"/>
                  <a:pt x="3215302" y="2230095"/>
                  <a:pt x="3225408" y="2230095"/>
                </a:cubicBezTo>
                <a:cubicBezTo>
                  <a:pt x="3235514" y="2230095"/>
                  <a:pt x="3245201" y="2226075"/>
                  <a:pt x="3252354" y="2218931"/>
                </a:cubicBezTo>
                <a:lnTo>
                  <a:pt x="3955004" y="1516272"/>
                </a:lnTo>
                <a:cubicBezTo>
                  <a:pt x="3969882" y="1501394"/>
                  <a:pt x="3969882" y="1477267"/>
                  <a:pt x="3955004" y="1462399"/>
                </a:cubicBezTo>
                <a:lnTo>
                  <a:pt x="3881280" y="1388675"/>
                </a:lnTo>
                <a:lnTo>
                  <a:pt x="3922067" y="1347889"/>
                </a:lnTo>
                <a:lnTo>
                  <a:pt x="4043577" y="1469399"/>
                </a:lnTo>
                <a:lnTo>
                  <a:pt x="3205463" y="2307504"/>
                </a:lnTo>
                <a:lnTo>
                  <a:pt x="3083952" y="2185994"/>
                </a:lnTo>
                <a:lnTo>
                  <a:pt x="3124738" y="2145208"/>
                </a:lnTo>
                <a:close/>
                <a:moveTo>
                  <a:pt x="3827397" y="1334802"/>
                </a:moveTo>
                <a:lnTo>
                  <a:pt x="3668987" y="1176391"/>
                </a:lnTo>
                <a:lnTo>
                  <a:pt x="3709783" y="1135605"/>
                </a:lnTo>
                <a:lnTo>
                  <a:pt x="3868193" y="1294016"/>
                </a:lnTo>
                <a:lnTo>
                  <a:pt x="3827397" y="1334802"/>
                </a:lnTo>
                <a:close/>
                <a:moveTo>
                  <a:pt x="3615104" y="1122508"/>
                </a:moveTo>
                <a:lnTo>
                  <a:pt x="3541381" y="1048785"/>
                </a:lnTo>
                <a:cubicBezTo>
                  <a:pt x="3534237" y="1041641"/>
                  <a:pt x="3524541" y="1037622"/>
                  <a:pt x="3514435" y="1037622"/>
                </a:cubicBezTo>
                <a:cubicBezTo>
                  <a:pt x="3504328" y="1037622"/>
                  <a:pt x="3494642" y="1041641"/>
                  <a:pt x="3487489" y="1048785"/>
                </a:cubicBezTo>
                <a:lnTo>
                  <a:pt x="2784839" y="1751444"/>
                </a:lnTo>
                <a:cubicBezTo>
                  <a:pt x="2769961" y="1766322"/>
                  <a:pt x="2769961" y="1790449"/>
                  <a:pt x="2784839" y="1805318"/>
                </a:cubicBezTo>
                <a:lnTo>
                  <a:pt x="2858562" y="1879041"/>
                </a:lnTo>
                <a:lnTo>
                  <a:pt x="2817776" y="1919827"/>
                </a:lnTo>
                <a:lnTo>
                  <a:pt x="2540761" y="1642812"/>
                </a:lnTo>
                <a:lnTo>
                  <a:pt x="2581547" y="1602026"/>
                </a:lnTo>
                <a:lnTo>
                  <a:pt x="2655270" y="1675749"/>
                </a:lnTo>
                <a:cubicBezTo>
                  <a:pt x="2662414" y="1682893"/>
                  <a:pt x="2672110" y="1686912"/>
                  <a:pt x="2682216" y="1686912"/>
                </a:cubicBezTo>
                <a:cubicBezTo>
                  <a:pt x="2692322" y="1686912"/>
                  <a:pt x="2702009" y="1682893"/>
                  <a:pt x="2709162" y="1675749"/>
                </a:cubicBezTo>
                <a:lnTo>
                  <a:pt x="3411822" y="973090"/>
                </a:lnTo>
                <a:cubicBezTo>
                  <a:pt x="3418966" y="965946"/>
                  <a:pt x="3422976" y="956250"/>
                  <a:pt x="3422976" y="946153"/>
                </a:cubicBezTo>
                <a:cubicBezTo>
                  <a:pt x="3422976" y="936057"/>
                  <a:pt x="3418966" y="926360"/>
                  <a:pt x="3411822" y="919216"/>
                </a:cubicBezTo>
                <a:lnTo>
                  <a:pt x="3338098" y="845493"/>
                </a:lnTo>
                <a:lnTo>
                  <a:pt x="3378884" y="804707"/>
                </a:lnTo>
                <a:lnTo>
                  <a:pt x="3655900" y="1081722"/>
                </a:lnTo>
                <a:lnTo>
                  <a:pt x="3615104" y="1122508"/>
                </a:lnTo>
                <a:close/>
                <a:moveTo>
                  <a:pt x="3330993" y="946153"/>
                </a:moveTo>
                <a:lnTo>
                  <a:pt x="2682216" y="1594920"/>
                </a:lnTo>
                <a:lnTo>
                  <a:pt x="2322476" y="1235180"/>
                </a:lnTo>
                <a:lnTo>
                  <a:pt x="2971243" y="586422"/>
                </a:lnTo>
                <a:lnTo>
                  <a:pt x="3330993" y="946153"/>
                </a:lnTo>
                <a:close/>
                <a:moveTo>
                  <a:pt x="2527673" y="1548152"/>
                </a:moveTo>
                <a:lnTo>
                  <a:pt x="2486887" y="1588938"/>
                </a:lnTo>
                <a:lnTo>
                  <a:pt x="2328477" y="1430528"/>
                </a:lnTo>
                <a:lnTo>
                  <a:pt x="2369263" y="1389742"/>
                </a:lnTo>
                <a:lnTo>
                  <a:pt x="2527673" y="1548152"/>
                </a:lnTo>
                <a:close/>
                <a:moveTo>
                  <a:pt x="3284206" y="791610"/>
                </a:moveTo>
                <a:lnTo>
                  <a:pt x="3125795" y="633209"/>
                </a:lnTo>
                <a:lnTo>
                  <a:pt x="3166591" y="592414"/>
                </a:lnTo>
                <a:lnTo>
                  <a:pt x="3325001" y="750824"/>
                </a:lnTo>
                <a:lnTo>
                  <a:pt x="3284206" y="791610"/>
                </a:lnTo>
                <a:close/>
                <a:moveTo>
                  <a:pt x="3071922" y="579326"/>
                </a:moveTo>
                <a:lnTo>
                  <a:pt x="2998199" y="505603"/>
                </a:lnTo>
                <a:cubicBezTo>
                  <a:pt x="2983311" y="490715"/>
                  <a:pt x="2959194" y="490725"/>
                  <a:pt x="2944316" y="505603"/>
                </a:cubicBezTo>
                <a:lnTo>
                  <a:pt x="2241666" y="1208252"/>
                </a:lnTo>
                <a:cubicBezTo>
                  <a:pt x="2226788" y="1223130"/>
                  <a:pt x="2226788" y="1247257"/>
                  <a:pt x="2241666" y="1262126"/>
                </a:cubicBezTo>
                <a:lnTo>
                  <a:pt x="2315390" y="1335849"/>
                </a:lnTo>
                <a:lnTo>
                  <a:pt x="2274603" y="1376636"/>
                </a:lnTo>
                <a:lnTo>
                  <a:pt x="2083303" y="1185335"/>
                </a:lnTo>
                <a:lnTo>
                  <a:pt x="2921418" y="347221"/>
                </a:lnTo>
                <a:lnTo>
                  <a:pt x="3112718" y="538521"/>
                </a:lnTo>
                <a:lnTo>
                  <a:pt x="3071922" y="579326"/>
                </a:lnTo>
                <a:close/>
                <a:moveTo>
                  <a:pt x="3230399" y="2551716"/>
                </a:moveTo>
                <a:lnTo>
                  <a:pt x="1973661" y="1294987"/>
                </a:lnTo>
                <a:lnTo>
                  <a:pt x="2029420" y="1239228"/>
                </a:lnTo>
                <a:lnTo>
                  <a:pt x="3178516" y="2388333"/>
                </a:lnTo>
                <a:cubicBezTo>
                  <a:pt x="3185660" y="2395477"/>
                  <a:pt x="3195357" y="2399497"/>
                  <a:pt x="3205463" y="2399497"/>
                </a:cubicBezTo>
                <a:cubicBezTo>
                  <a:pt x="3215569" y="2399497"/>
                  <a:pt x="3225256" y="2395477"/>
                  <a:pt x="3232409" y="2388333"/>
                </a:cubicBezTo>
                <a:lnTo>
                  <a:pt x="4124396" y="1496346"/>
                </a:lnTo>
                <a:cubicBezTo>
                  <a:pt x="4139275" y="1481468"/>
                  <a:pt x="4139275" y="1457341"/>
                  <a:pt x="4124396" y="1442472"/>
                </a:cubicBezTo>
                <a:lnTo>
                  <a:pt x="2975291" y="293357"/>
                </a:lnTo>
                <a:lnTo>
                  <a:pt x="3031069" y="237579"/>
                </a:lnTo>
                <a:lnTo>
                  <a:pt x="4287808" y="1494307"/>
                </a:lnTo>
                <a:lnTo>
                  <a:pt x="3230399" y="2551716"/>
                </a:ln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F0CA1CF-1A9E-4F8F-BFBD-D7515B38369D}"/>
              </a:ext>
            </a:extLst>
          </p:cNvPr>
          <p:cNvSpPr txBox="1"/>
          <p:nvPr/>
        </p:nvSpPr>
        <p:spPr>
          <a:xfrm>
            <a:off x="4174294" y="5926252"/>
            <a:ext cx="795411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Follow Us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D16F7979-78B0-44E3-B890-7AE82AA4F10D}"/>
              </a:ext>
            </a:extLst>
          </p:cNvPr>
          <p:cNvSpPr txBox="1"/>
          <p:nvPr/>
        </p:nvSpPr>
        <p:spPr>
          <a:xfrm>
            <a:off x="4246630" y="653619"/>
            <a:ext cx="654346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Tattoo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3EC6F5EE-CF1A-4E56-BEA8-6A617CBB4D11}"/>
              </a:ext>
            </a:extLst>
          </p:cNvPr>
          <p:cNvSpPr txBox="1"/>
          <p:nvPr/>
        </p:nvSpPr>
        <p:spPr>
          <a:xfrm>
            <a:off x="5426628" y="653217"/>
            <a:ext cx="795411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Piercing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F30761A-503F-4FA0-9647-50B1C0C0D797}"/>
              </a:ext>
            </a:extLst>
          </p:cNvPr>
          <p:cNvSpPr txBox="1"/>
          <p:nvPr/>
        </p:nvSpPr>
        <p:spPr>
          <a:xfrm>
            <a:off x="2922966" y="653217"/>
            <a:ext cx="797013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dirty="0">
                <a:solidFill>
                  <a:schemeClr val="bg1"/>
                </a:solidFill>
              </a:rPr>
              <a:t>Body Art</a:t>
            </a:r>
          </a:p>
        </p:txBody>
      </p:sp>
      <p:sp>
        <p:nvSpPr>
          <p:cNvPr id="60" name="Graphic 58">
            <a:extLst>
              <a:ext uri="{FF2B5EF4-FFF2-40B4-BE49-F238E27FC236}">
                <a16:creationId xmlns:a16="http://schemas.microsoft.com/office/drawing/2014/main" id="{12BAF8FB-1432-4BE9-B678-3C24AF543C78}"/>
              </a:ext>
            </a:extLst>
          </p:cNvPr>
          <p:cNvSpPr/>
          <p:nvPr/>
        </p:nvSpPr>
        <p:spPr>
          <a:xfrm>
            <a:off x="4002374" y="6224268"/>
            <a:ext cx="173476" cy="173476"/>
          </a:xfrm>
          <a:custGeom>
            <a:avLst/>
            <a:gdLst>
              <a:gd name="connsiteX0" fmla="*/ 211821 w 1446028"/>
              <a:gd name="connsiteY0" fmla="*/ 1446028 h 1446028"/>
              <a:gd name="connsiteX1" fmla="*/ 683474 w 1446028"/>
              <a:gd name="connsiteY1" fmla="*/ 1446028 h 1446028"/>
              <a:gd name="connsiteX2" fmla="*/ 683474 w 1446028"/>
              <a:gd name="connsiteY2" fmla="*/ 932010 h 1446028"/>
              <a:gd name="connsiteX3" fmla="*/ 514018 w 1446028"/>
              <a:gd name="connsiteY3" fmla="*/ 932010 h 1446028"/>
              <a:gd name="connsiteX4" fmla="*/ 514018 w 1446028"/>
              <a:gd name="connsiteY4" fmla="*/ 762554 h 1446028"/>
              <a:gd name="connsiteX5" fmla="*/ 683474 w 1446028"/>
              <a:gd name="connsiteY5" fmla="*/ 762554 h 1446028"/>
              <a:gd name="connsiteX6" fmla="*/ 683474 w 1446028"/>
              <a:gd name="connsiteY6" fmla="*/ 550733 h 1446028"/>
              <a:gd name="connsiteX7" fmla="*/ 895295 w 1446028"/>
              <a:gd name="connsiteY7" fmla="*/ 338913 h 1446028"/>
              <a:gd name="connsiteX8" fmla="*/ 1107115 w 1446028"/>
              <a:gd name="connsiteY8" fmla="*/ 338913 h 1446028"/>
              <a:gd name="connsiteX9" fmla="*/ 1107115 w 1446028"/>
              <a:gd name="connsiteY9" fmla="*/ 508369 h 1446028"/>
              <a:gd name="connsiteX10" fmla="*/ 937659 w 1446028"/>
              <a:gd name="connsiteY10" fmla="*/ 508369 h 1446028"/>
              <a:gd name="connsiteX11" fmla="*/ 852931 w 1446028"/>
              <a:gd name="connsiteY11" fmla="*/ 593097 h 1446028"/>
              <a:gd name="connsiteX12" fmla="*/ 852931 w 1446028"/>
              <a:gd name="connsiteY12" fmla="*/ 762554 h 1446028"/>
              <a:gd name="connsiteX13" fmla="*/ 1099470 w 1446028"/>
              <a:gd name="connsiteY13" fmla="*/ 762554 h 1446028"/>
              <a:gd name="connsiteX14" fmla="*/ 1071227 w 1446028"/>
              <a:gd name="connsiteY14" fmla="*/ 932010 h 1446028"/>
              <a:gd name="connsiteX15" fmla="*/ 852931 w 1446028"/>
              <a:gd name="connsiteY15" fmla="*/ 932010 h 1446028"/>
              <a:gd name="connsiteX16" fmla="*/ 852931 w 1446028"/>
              <a:gd name="connsiteY16" fmla="*/ 1446028 h 1446028"/>
              <a:gd name="connsiteX17" fmla="*/ 1234208 w 1446028"/>
              <a:gd name="connsiteY17" fmla="*/ 1446028 h 1446028"/>
              <a:gd name="connsiteX18" fmla="*/ 1446028 w 1446028"/>
              <a:gd name="connsiteY18" fmla="*/ 1234208 h 1446028"/>
              <a:gd name="connsiteX19" fmla="*/ 1446028 w 1446028"/>
              <a:gd name="connsiteY19" fmla="*/ 211821 h 1446028"/>
              <a:gd name="connsiteX20" fmla="*/ 1234208 w 1446028"/>
              <a:gd name="connsiteY20" fmla="*/ 0 h 1446028"/>
              <a:gd name="connsiteX21" fmla="*/ 211821 w 1446028"/>
              <a:gd name="connsiteY21" fmla="*/ 0 h 1446028"/>
              <a:gd name="connsiteX22" fmla="*/ 0 w 1446028"/>
              <a:gd name="connsiteY22" fmla="*/ 211821 h 1446028"/>
              <a:gd name="connsiteX23" fmla="*/ 0 w 1446028"/>
              <a:gd name="connsiteY23" fmla="*/ 1234208 h 1446028"/>
              <a:gd name="connsiteX24" fmla="*/ 211821 w 1446028"/>
              <a:gd name="connsiteY24" fmla="*/ 1446028 h 1446028"/>
              <a:gd name="connsiteX25" fmla="*/ 84728 w 1446028"/>
              <a:gd name="connsiteY25" fmla="*/ 211821 h 1446028"/>
              <a:gd name="connsiteX26" fmla="*/ 211821 w 1446028"/>
              <a:gd name="connsiteY26" fmla="*/ 84728 h 1446028"/>
              <a:gd name="connsiteX27" fmla="*/ 1234208 w 1446028"/>
              <a:gd name="connsiteY27" fmla="*/ 84728 h 1446028"/>
              <a:gd name="connsiteX28" fmla="*/ 1361300 w 1446028"/>
              <a:gd name="connsiteY28" fmla="*/ 211821 h 1446028"/>
              <a:gd name="connsiteX29" fmla="*/ 1361300 w 1446028"/>
              <a:gd name="connsiteY29" fmla="*/ 1234208 h 1446028"/>
              <a:gd name="connsiteX30" fmla="*/ 1234208 w 1446028"/>
              <a:gd name="connsiteY30" fmla="*/ 1361300 h 1446028"/>
              <a:gd name="connsiteX31" fmla="*/ 937659 w 1446028"/>
              <a:gd name="connsiteY31" fmla="*/ 1361300 h 1446028"/>
              <a:gd name="connsiteX32" fmla="*/ 937659 w 1446028"/>
              <a:gd name="connsiteY32" fmla="*/ 1016738 h 1446028"/>
              <a:gd name="connsiteX33" fmla="*/ 1143003 w 1446028"/>
              <a:gd name="connsiteY33" fmla="*/ 1016738 h 1446028"/>
              <a:gd name="connsiteX34" fmla="*/ 1199489 w 1446028"/>
              <a:gd name="connsiteY34" fmla="*/ 677826 h 1446028"/>
              <a:gd name="connsiteX35" fmla="*/ 937659 w 1446028"/>
              <a:gd name="connsiteY35" fmla="*/ 677826 h 1446028"/>
              <a:gd name="connsiteX36" fmla="*/ 937659 w 1446028"/>
              <a:gd name="connsiteY36" fmla="*/ 593097 h 1446028"/>
              <a:gd name="connsiteX37" fmla="*/ 1191843 w 1446028"/>
              <a:gd name="connsiteY37" fmla="*/ 593097 h 1446028"/>
              <a:gd name="connsiteX38" fmla="*/ 1191843 w 1446028"/>
              <a:gd name="connsiteY38" fmla="*/ 254185 h 1446028"/>
              <a:gd name="connsiteX39" fmla="*/ 895295 w 1446028"/>
              <a:gd name="connsiteY39" fmla="*/ 254185 h 1446028"/>
              <a:gd name="connsiteX40" fmla="*/ 598746 w 1446028"/>
              <a:gd name="connsiteY40" fmla="*/ 550733 h 1446028"/>
              <a:gd name="connsiteX41" fmla="*/ 598746 w 1446028"/>
              <a:gd name="connsiteY41" fmla="*/ 677826 h 1446028"/>
              <a:gd name="connsiteX42" fmla="*/ 429290 w 1446028"/>
              <a:gd name="connsiteY42" fmla="*/ 677826 h 1446028"/>
              <a:gd name="connsiteX43" fmla="*/ 429290 w 1446028"/>
              <a:gd name="connsiteY43" fmla="*/ 1016738 h 1446028"/>
              <a:gd name="connsiteX44" fmla="*/ 598746 w 1446028"/>
              <a:gd name="connsiteY44" fmla="*/ 1016738 h 1446028"/>
              <a:gd name="connsiteX45" fmla="*/ 598746 w 1446028"/>
              <a:gd name="connsiteY45" fmla="*/ 1361300 h 1446028"/>
              <a:gd name="connsiteX46" fmla="*/ 211821 w 1446028"/>
              <a:gd name="connsiteY46" fmla="*/ 1361300 h 1446028"/>
              <a:gd name="connsiteX47" fmla="*/ 84728 w 1446028"/>
              <a:gd name="connsiteY47" fmla="*/ 1234208 h 1446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446028" h="1446028">
                <a:moveTo>
                  <a:pt x="211821" y="1446028"/>
                </a:moveTo>
                <a:lnTo>
                  <a:pt x="683474" y="1446028"/>
                </a:lnTo>
                <a:lnTo>
                  <a:pt x="683474" y="932010"/>
                </a:lnTo>
                <a:lnTo>
                  <a:pt x="514018" y="932010"/>
                </a:lnTo>
                <a:lnTo>
                  <a:pt x="514018" y="762554"/>
                </a:lnTo>
                <a:lnTo>
                  <a:pt x="683474" y="762554"/>
                </a:lnTo>
                <a:lnTo>
                  <a:pt x="683474" y="550733"/>
                </a:lnTo>
                <a:cubicBezTo>
                  <a:pt x="683474" y="433934"/>
                  <a:pt x="778496" y="338913"/>
                  <a:pt x="895295" y="338913"/>
                </a:cubicBezTo>
                <a:lnTo>
                  <a:pt x="1107115" y="338913"/>
                </a:lnTo>
                <a:lnTo>
                  <a:pt x="1107115" y="508369"/>
                </a:lnTo>
                <a:lnTo>
                  <a:pt x="937659" y="508369"/>
                </a:lnTo>
                <a:cubicBezTo>
                  <a:pt x="890937" y="508369"/>
                  <a:pt x="852931" y="546376"/>
                  <a:pt x="852931" y="593097"/>
                </a:cubicBezTo>
                <a:lnTo>
                  <a:pt x="852931" y="762554"/>
                </a:lnTo>
                <a:lnTo>
                  <a:pt x="1099470" y="762554"/>
                </a:lnTo>
                <a:lnTo>
                  <a:pt x="1071227" y="932010"/>
                </a:lnTo>
                <a:lnTo>
                  <a:pt x="852931" y="932010"/>
                </a:lnTo>
                <a:lnTo>
                  <a:pt x="852931" y="1446028"/>
                </a:lnTo>
                <a:lnTo>
                  <a:pt x="1234208" y="1446028"/>
                </a:lnTo>
                <a:cubicBezTo>
                  <a:pt x="1351007" y="1446028"/>
                  <a:pt x="1446028" y="1351007"/>
                  <a:pt x="1446028" y="1234208"/>
                </a:cubicBezTo>
                <a:lnTo>
                  <a:pt x="1446028" y="211821"/>
                </a:lnTo>
                <a:cubicBezTo>
                  <a:pt x="1446028" y="95021"/>
                  <a:pt x="1351007" y="0"/>
                  <a:pt x="1234208" y="0"/>
                </a:cubicBezTo>
                <a:lnTo>
                  <a:pt x="211821" y="0"/>
                </a:lnTo>
                <a:cubicBezTo>
                  <a:pt x="95021" y="0"/>
                  <a:pt x="0" y="95021"/>
                  <a:pt x="0" y="211821"/>
                </a:cubicBezTo>
                <a:lnTo>
                  <a:pt x="0" y="1234208"/>
                </a:lnTo>
                <a:cubicBezTo>
                  <a:pt x="0" y="1351007"/>
                  <a:pt x="95021" y="1446028"/>
                  <a:pt x="211821" y="1446028"/>
                </a:cubicBezTo>
                <a:close/>
                <a:moveTo>
                  <a:pt x="84728" y="211821"/>
                </a:moveTo>
                <a:cubicBezTo>
                  <a:pt x="84728" y="141743"/>
                  <a:pt x="141743" y="84728"/>
                  <a:pt x="211821" y="84728"/>
                </a:cubicBezTo>
                <a:lnTo>
                  <a:pt x="1234208" y="84728"/>
                </a:lnTo>
                <a:cubicBezTo>
                  <a:pt x="1304285" y="84728"/>
                  <a:pt x="1361300" y="141743"/>
                  <a:pt x="1361300" y="211821"/>
                </a:cubicBezTo>
                <a:lnTo>
                  <a:pt x="1361300" y="1234208"/>
                </a:lnTo>
                <a:cubicBezTo>
                  <a:pt x="1361300" y="1304285"/>
                  <a:pt x="1304285" y="1361300"/>
                  <a:pt x="1234208" y="1361300"/>
                </a:cubicBezTo>
                <a:lnTo>
                  <a:pt x="937659" y="1361300"/>
                </a:lnTo>
                <a:lnTo>
                  <a:pt x="937659" y="1016738"/>
                </a:lnTo>
                <a:lnTo>
                  <a:pt x="1143003" y="1016738"/>
                </a:lnTo>
                <a:lnTo>
                  <a:pt x="1199489" y="677826"/>
                </a:lnTo>
                <a:lnTo>
                  <a:pt x="937659" y="677826"/>
                </a:lnTo>
                <a:lnTo>
                  <a:pt x="937659" y="593097"/>
                </a:lnTo>
                <a:lnTo>
                  <a:pt x="1191843" y="593097"/>
                </a:lnTo>
                <a:lnTo>
                  <a:pt x="1191843" y="254185"/>
                </a:lnTo>
                <a:lnTo>
                  <a:pt x="895295" y="254185"/>
                </a:lnTo>
                <a:cubicBezTo>
                  <a:pt x="731774" y="254185"/>
                  <a:pt x="598746" y="387212"/>
                  <a:pt x="598746" y="550733"/>
                </a:cubicBezTo>
                <a:lnTo>
                  <a:pt x="598746" y="677826"/>
                </a:lnTo>
                <a:lnTo>
                  <a:pt x="429290" y="677826"/>
                </a:lnTo>
                <a:lnTo>
                  <a:pt x="429290" y="1016738"/>
                </a:lnTo>
                <a:lnTo>
                  <a:pt x="598746" y="1016738"/>
                </a:lnTo>
                <a:lnTo>
                  <a:pt x="598746" y="1361300"/>
                </a:lnTo>
                <a:lnTo>
                  <a:pt x="211821" y="1361300"/>
                </a:lnTo>
                <a:cubicBezTo>
                  <a:pt x="141743" y="1361300"/>
                  <a:pt x="84728" y="1304285"/>
                  <a:pt x="84728" y="1234208"/>
                </a:cubicBezTo>
                <a:close/>
              </a:path>
            </a:pathLst>
          </a:custGeom>
          <a:solidFill>
            <a:schemeClr val="bg1"/>
          </a:solidFill>
          <a:ln w="28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64" name="Graphic 61">
            <a:extLst>
              <a:ext uri="{FF2B5EF4-FFF2-40B4-BE49-F238E27FC236}">
                <a16:creationId xmlns:a16="http://schemas.microsoft.com/office/drawing/2014/main" id="{98651D84-D386-41AA-9F8C-984A09E00315}"/>
              </a:ext>
            </a:extLst>
          </p:cNvPr>
          <p:cNvSpPr/>
          <p:nvPr/>
        </p:nvSpPr>
        <p:spPr>
          <a:xfrm>
            <a:off x="4293087" y="6224268"/>
            <a:ext cx="211980" cy="173476"/>
          </a:xfrm>
          <a:custGeom>
            <a:avLst/>
            <a:gdLst>
              <a:gd name="connsiteX0" fmla="*/ 4876800 w 4876800"/>
              <a:gd name="connsiteY0" fmla="*/ 533062 h 3990975"/>
              <a:gd name="connsiteX1" fmla="*/ 4542049 w 4876800"/>
              <a:gd name="connsiteY1" fmla="*/ 548949 h 3990975"/>
              <a:gd name="connsiteX2" fmla="*/ 4723731 w 4876800"/>
              <a:gd name="connsiteY2" fmla="*/ 30097 h 3990975"/>
              <a:gd name="connsiteX3" fmla="*/ 4012853 w 4876800"/>
              <a:gd name="connsiteY3" fmla="*/ 276035 h 3990975"/>
              <a:gd name="connsiteX4" fmla="*/ 2672804 w 4876800"/>
              <a:gd name="connsiteY4" fmla="*/ 168284 h 3990975"/>
              <a:gd name="connsiteX5" fmla="*/ 2226692 w 4876800"/>
              <a:gd name="connsiteY5" fmla="*/ 1122607 h 3990975"/>
              <a:gd name="connsiteX6" fmla="*/ 623032 w 4876800"/>
              <a:gd name="connsiteY6" fmla="*/ 219741 h 3990975"/>
              <a:gd name="connsiteX7" fmla="*/ 488491 w 4876800"/>
              <a:gd name="connsiteY7" fmla="*/ 58151 h 3990975"/>
              <a:gd name="connsiteX8" fmla="*/ 387958 w 4876800"/>
              <a:gd name="connsiteY8" fmla="*/ 242772 h 3990975"/>
              <a:gd name="connsiteX9" fmla="*/ 269118 w 4876800"/>
              <a:gd name="connsiteY9" fmla="*/ 993834 h 3990975"/>
              <a:gd name="connsiteX10" fmla="*/ 373670 w 4876800"/>
              <a:gd name="connsiteY10" fmla="*/ 1287025 h 3990975"/>
              <a:gd name="connsiteX11" fmla="*/ 258254 w 4876800"/>
              <a:gd name="connsiteY11" fmla="*/ 1242302 h 3990975"/>
              <a:gd name="connsiteX12" fmla="*/ 244562 w 4876800"/>
              <a:gd name="connsiteY12" fmla="*/ 1435146 h 3990975"/>
              <a:gd name="connsiteX13" fmla="*/ 419063 w 4876800"/>
              <a:gd name="connsiteY13" fmla="*/ 2046793 h 3990975"/>
              <a:gd name="connsiteX14" fmla="*/ 554980 w 4876800"/>
              <a:gd name="connsiteY14" fmla="*/ 2214410 h 3990975"/>
              <a:gd name="connsiteX15" fmla="*/ 495337 w 4876800"/>
              <a:gd name="connsiteY15" fmla="*/ 2205257 h 3990975"/>
              <a:gd name="connsiteX16" fmla="*/ 568114 w 4876800"/>
              <a:gd name="connsiteY16" fmla="*/ 2426230 h 3990975"/>
              <a:gd name="connsiteX17" fmla="*/ 1120304 w 4876800"/>
              <a:gd name="connsiteY17" fmla="*/ 3066042 h 3990975"/>
              <a:gd name="connsiteX18" fmla="*/ 312837 w 4876800"/>
              <a:gd name="connsiteY18" fmla="*/ 3357522 h 3990975"/>
              <a:gd name="connsiteX19" fmla="*/ 0 w 4876800"/>
              <a:gd name="connsiteY19" fmla="*/ 3460362 h 3990975"/>
              <a:gd name="connsiteX20" fmla="*/ 288950 w 4876800"/>
              <a:gd name="connsiteY20" fmla="*/ 3618343 h 3990975"/>
              <a:gd name="connsiteX21" fmla="*/ 1173063 w 4876800"/>
              <a:gd name="connsiteY21" fmla="*/ 3940110 h 3990975"/>
              <a:gd name="connsiteX22" fmla="*/ 3638811 w 4876800"/>
              <a:gd name="connsiteY22" fmla="*/ 3381334 h 3990975"/>
              <a:gd name="connsiteX23" fmla="*/ 4326583 w 4876800"/>
              <a:gd name="connsiteY23" fmla="*/ 1462679 h 3990975"/>
              <a:gd name="connsiteX24" fmla="*/ 4411564 w 4876800"/>
              <a:gd name="connsiteY24" fmla="*/ 1166660 h 3990975"/>
              <a:gd name="connsiteX25" fmla="*/ 4876800 w 4876800"/>
              <a:gd name="connsiteY25" fmla="*/ 533062 h 3990975"/>
              <a:gd name="connsiteX26" fmla="*/ 4183075 w 4876800"/>
              <a:gd name="connsiteY26" fmla="*/ 995508 h 3990975"/>
              <a:gd name="connsiteX27" fmla="*/ 4041465 w 4876800"/>
              <a:gd name="connsiteY27" fmla="*/ 1477265 h 3990975"/>
              <a:gd name="connsiteX28" fmla="*/ 3447790 w 4876800"/>
              <a:gd name="connsiteY28" fmla="*/ 3169180 h 3990975"/>
              <a:gd name="connsiteX29" fmla="*/ 1217303 w 4876800"/>
              <a:gd name="connsiteY29" fmla="*/ 3658043 h 3990975"/>
              <a:gd name="connsiteX30" fmla="*/ 739415 w 4876800"/>
              <a:gd name="connsiteY30" fmla="*/ 3516024 h 3990975"/>
              <a:gd name="connsiteX31" fmla="*/ 1605000 w 4876800"/>
              <a:gd name="connsiteY31" fmla="*/ 3160250 h 3990975"/>
              <a:gd name="connsiteX32" fmla="*/ 2104095 w 4876800"/>
              <a:gd name="connsiteY32" fmla="*/ 2924023 h 3990975"/>
              <a:gd name="connsiteX33" fmla="*/ 1553059 w 4876800"/>
              <a:gd name="connsiteY33" fmla="*/ 2888751 h 3990975"/>
              <a:gd name="connsiteX34" fmla="*/ 934231 w 4876800"/>
              <a:gd name="connsiteY34" fmla="*/ 2536251 h 3990975"/>
              <a:gd name="connsiteX35" fmla="*/ 1144005 w 4876800"/>
              <a:gd name="connsiteY35" fmla="*/ 2501276 h 3990975"/>
              <a:gd name="connsiteX36" fmla="*/ 1669554 w 4876800"/>
              <a:gd name="connsiteY36" fmla="*/ 2354904 h 3990975"/>
              <a:gd name="connsiteX37" fmla="*/ 1139614 w 4876800"/>
              <a:gd name="connsiteY37" fmla="*/ 2225126 h 3990975"/>
              <a:gd name="connsiteX38" fmla="*/ 657523 w 4876800"/>
              <a:gd name="connsiteY38" fmla="*/ 1889816 h 3990975"/>
              <a:gd name="connsiteX39" fmla="*/ 553045 w 4876800"/>
              <a:gd name="connsiteY39" fmla="*/ 1659281 h 3990975"/>
              <a:gd name="connsiteX40" fmla="*/ 768028 w 4876800"/>
              <a:gd name="connsiteY40" fmla="*/ 1693586 h 3990975"/>
              <a:gd name="connsiteX41" fmla="*/ 1258528 w 4876800"/>
              <a:gd name="connsiteY41" fmla="*/ 1742104 h 3990975"/>
              <a:gd name="connsiteX42" fmla="*/ 869900 w 4876800"/>
              <a:gd name="connsiteY42" fmla="*/ 1438941 h 3990975"/>
              <a:gd name="connsiteX43" fmla="*/ 559929 w 4876800"/>
              <a:gd name="connsiteY43" fmla="*/ 576966 h 3990975"/>
              <a:gd name="connsiteX44" fmla="*/ 2563230 w 4876800"/>
              <a:gd name="connsiteY44" fmla="*/ 1439239 h 3990975"/>
              <a:gd name="connsiteX45" fmla="*/ 2533948 w 4876800"/>
              <a:gd name="connsiteY45" fmla="*/ 1196872 h 3990975"/>
              <a:gd name="connsiteX46" fmla="*/ 2822302 w 4876800"/>
              <a:gd name="connsiteY46" fmla="*/ 411506 h 3990975"/>
              <a:gd name="connsiteX47" fmla="*/ 3829162 w 4876800"/>
              <a:gd name="connsiteY47" fmla="*/ 494887 h 3990975"/>
              <a:gd name="connsiteX48" fmla="*/ 4063789 w 4876800"/>
              <a:gd name="connsiteY48" fmla="*/ 557656 h 3990975"/>
              <a:gd name="connsiteX49" fmla="*/ 4257117 w 4876800"/>
              <a:gd name="connsiteY49" fmla="*/ 498868 h 3990975"/>
              <a:gd name="connsiteX50" fmla="*/ 4133887 w 4876800"/>
              <a:gd name="connsiteY50" fmla="*/ 850772 h 3990975"/>
              <a:gd name="connsiteX51" fmla="*/ 4291199 w 4876800"/>
              <a:gd name="connsiteY51" fmla="*/ 850884 h 3990975"/>
              <a:gd name="connsiteX52" fmla="*/ 4183075 w 4876800"/>
              <a:gd name="connsiteY52" fmla="*/ 995508 h 399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76800" h="3990975">
                <a:moveTo>
                  <a:pt x="4876800" y="533062"/>
                </a:moveTo>
                <a:cubicBezTo>
                  <a:pt x="4570028" y="547200"/>
                  <a:pt x="4576726" y="546047"/>
                  <a:pt x="4542049" y="548949"/>
                </a:cubicBezTo>
                <a:lnTo>
                  <a:pt x="4723731" y="30097"/>
                </a:lnTo>
                <a:cubicBezTo>
                  <a:pt x="4723731" y="30097"/>
                  <a:pt x="4156621" y="238717"/>
                  <a:pt x="4012853" y="276035"/>
                </a:cubicBezTo>
                <a:cubicBezTo>
                  <a:pt x="3635276" y="-63330"/>
                  <a:pt x="3074045" y="-78324"/>
                  <a:pt x="2672804" y="168284"/>
                </a:cubicBezTo>
                <a:cubicBezTo>
                  <a:pt x="2344229" y="370281"/>
                  <a:pt x="2167868" y="717162"/>
                  <a:pt x="2226692" y="1122607"/>
                </a:cubicBezTo>
                <a:cubicBezTo>
                  <a:pt x="1587215" y="1033868"/>
                  <a:pt x="1048420" y="730743"/>
                  <a:pt x="623032" y="219741"/>
                </a:cubicBezTo>
                <a:lnTo>
                  <a:pt x="488491" y="58151"/>
                </a:lnTo>
                <a:lnTo>
                  <a:pt x="387958" y="242772"/>
                </a:lnTo>
                <a:cubicBezTo>
                  <a:pt x="260896" y="476060"/>
                  <a:pt x="218703" y="742798"/>
                  <a:pt x="269118" y="993834"/>
                </a:cubicBezTo>
                <a:cubicBezTo>
                  <a:pt x="289806" y="1096823"/>
                  <a:pt x="324966" y="1195049"/>
                  <a:pt x="373670" y="1287025"/>
                </a:cubicBezTo>
                <a:lnTo>
                  <a:pt x="258254" y="1242302"/>
                </a:lnTo>
                <a:lnTo>
                  <a:pt x="244562" y="1435146"/>
                </a:lnTo>
                <a:cubicBezTo>
                  <a:pt x="230684" y="1631041"/>
                  <a:pt x="295908" y="1859716"/>
                  <a:pt x="419063" y="2046793"/>
                </a:cubicBezTo>
                <a:cubicBezTo>
                  <a:pt x="453740" y="2099478"/>
                  <a:pt x="498388" y="2157335"/>
                  <a:pt x="554980" y="2214410"/>
                </a:cubicBezTo>
                <a:lnTo>
                  <a:pt x="495337" y="2205257"/>
                </a:lnTo>
                <a:lnTo>
                  <a:pt x="568114" y="2426230"/>
                </a:lnTo>
                <a:cubicBezTo>
                  <a:pt x="663773" y="2716556"/>
                  <a:pt x="862459" y="2941175"/>
                  <a:pt x="1120304" y="3066042"/>
                </a:cubicBezTo>
                <a:cubicBezTo>
                  <a:pt x="862794" y="3175319"/>
                  <a:pt x="654769" y="3245045"/>
                  <a:pt x="312837" y="3357522"/>
                </a:cubicBezTo>
                <a:lnTo>
                  <a:pt x="0" y="3460362"/>
                </a:lnTo>
                <a:lnTo>
                  <a:pt x="288950" y="3618343"/>
                </a:lnTo>
                <a:cubicBezTo>
                  <a:pt x="399120" y="3678581"/>
                  <a:pt x="788417" y="3879760"/>
                  <a:pt x="1173063" y="3940110"/>
                </a:cubicBezTo>
                <a:cubicBezTo>
                  <a:pt x="2028081" y="4074204"/>
                  <a:pt x="2990739" y="3965001"/>
                  <a:pt x="3638811" y="3381334"/>
                </a:cubicBezTo>
                <a:cubicBezTo>
                  <a:pt x="4184675" y="2889718"/>
                  <a:pt x="4363790" y="2190412"/>
                  <a:pt x="4326583" y="1462679"/>
                </a:cubicBezTo>
                <a:cubicBezTo>
                  <a:pt x="4320964" y="1352509"/>
                  <a:pt x="4351139" y="1247362"/>
                  <a:pt x="4411564" y="1166660"/>
                </a:cubicBezTo>
                <a:cubicBezTo>
                  <a:pt x="4532598" y="1005070"/>
                  <a:pt x="4876056" y="534141"/>
                  <a:pt x="4876800" y="533062"/>
                </a:cubicBezTo>
                <a:close/>
                <a:moveTo>
                  <a:pt x="4183075" y="995508"/>
                </a:moveTo>
                <a:cubicBezTo>
                  <a:pt x="4082728" y="1129490"/>
                  <a:pt x="4032461" y="1300606"/>
                  <a:pt x="4041465" y="1477265"/>
                </a:cubicBezTo>
                <a:cubicBezTo>
                  <a:pt x="4079007" y="2211322"/>
                  <a:pt x="3879280" y="2780590"/>
                  <a:pt x="3447790" y="3169180"/>
                </a:cubicBezTo>
                <a:cubicBezTo>
                  <a:pt x="2943746" y="3623143"/>
                  <a:pt x="2130735" y="3801327"/>
                  <a:pt x="1217303" y="3658043"/>
                </a:cubicBezTo>
                <a:cubicBezTo>
                  <a:pt x="1051880" y="3632110"/>
                  <a:pt x="880914" y="3574030"/>
                  <a:pt x="739415" y="3516024"/>
                </a:cubicBezTo>
                <a:cubicBezTo>
                  <a:pt x="1026096" y="3417388"/>
                  <a:pt x="1247477" y="3329468"/>
                  <a:pt x="1605000" y="3160250"/>
                </a:cubicBezTo>
                <a:lnTo>
                  <a:pt x="2104095" y="2924023"/>
                </a:lnTo>
                <a:lnTo>
                  <a:pt x="1553059" y="2888751"/>
                </a:lnTo>
                <a:cubicBezTo>
                  <a:pt x="1289112" y="2871859"/>
                  <a:pt x="1069330" y="2743941"/>
                  <a:pt x="934231" y="2536251"/>
                </a:cubicBezTo>
                <a:cubicBezTo>
                  <a:pt x="1005967" y="2532084"/>
                  <a:pt x="1075134" y="2520475"/>
                  <a:pt x="1144005" y="2501276"/>
                </a:cubicBezTo>
                <a:lnTo>
                  <a:pt x="1669554" y="2354904"/>
                </a:lnTo>
                <a:lnTo>
                  <a:pt x="1139614" y="2225126"/>
                </a:lnTo>
                <a:cubicBezTo>
                  <a:pt x="882104" y="2162060"/>
                  <a:pt x="735323" y="2007986"/>
                  <a:pt x="657523" y="1889816"/>
                </a:cubicBezTo>
                <a:cubicBezTo>
                  <a:pt x="606437" y="1812165"/>
                  <a:pt x="573063" y="1732616"/>
                  <a:pt x="553045" y="1659281"/>
                </a:cubicBezTo>
                <a:cubicBezTo>
                  <a:pt x="606177" y="1673532"/>
                  <a:pt x="668127" y="1683689"/>
                  <a:pt x="768028" y="1693586"/>
                </a:cubicBezTo>
                <a:lnTo>
                  <a:pt x="1258528" y="1742104"/>
                </a:lnTo>
                <a:lnTo>
                  <a:pt x="869900" y="1438941"/>
                </a:lnTo>
                <a:cubicBezTo>
                  <a:pt x="589880" y="1220536"/>
                  <a:pt x="477664" y="892407"/>
                  <a:pt x="559929" y="576966"/>
                </a:cubicBezTo>
                <a:cubicBezTo>
                  <a:pt x="1433847" y="1483404"/>
                  <a:pt x="2459943" y="1415278"/>
                  <a:pt x="2563230" y="1439239"/>
                </a:cubicBezTo>
                <a:cubicBezTo>
                  <a:pt x="2540496" y="1218415"/>
                  <a:pt x="2539901" y="1217894"/>
                  <a:pt x="2533948" y="1196872"/>
                </a:cubicBezTo>
                <a:cubicBezTo>
                  <a:pt x="2401677" y="729292"/>
                  <a:pt x="2691557" y="491873"/>
                  <a:pt x="2822302" y="411506"/>
                </a:cubicBezTo>
                <a:cubicBezTo>
                  <a:pt x="3095402" y="243665"/>
                  <a:pt x="3528901" y="218365"/>
                  <a:pt x="3829162" y="494887"/>
                </a:cubicBezTo>
                <a:cubicBezTo>
                  <a:pt x="3894014" y="554567"/>
                  <a:pt x="3981711" y="578045"/>
                  <a:pt x="4063789" y="557656"/>
                </a:cubicBezTo>
                <a:cubicBezTo>
                  <a:pt x="4137459" y="539350"/>
                  <a:pt x="4197921" y="519965"/>
                  <a:pt x="4257117" y="498868"/>
                </a:cubicBezTo>
                <a:lnTo>
                  <a:pt x="4133887" y="850772"/>
                </a:lnTo>
                <a:lnTo>
                  <a:pt x="4291199" y="850884"/>
                </a:lnTo>
                <a:cubicBezTo>
                  <a:pt x="4261508" y="890696"/>
                  <a:pt x="4225900" y="938358"/>
                  <a:pt x="4183075" y="99550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822A4449-0571-4F7F-A5AE-F9D2994458EF}"/>
              </a:ext>
            </a:extLst>
          </p:cNvPr>
          <p:cNvGrpSpPr/>
          <p:nvPr/>
        </p:nvGrpSpPr>
        <p:grpSpPr>
          <a:xfrm>
            <a:off x="4622305" y="6224268"/>
            <a:ext cx="227742" cy="173476"/>
            <a:chOff x="3657600" y="990600"/>
            <a:chExt cx="4876800" cy="3714750"/>
          </a:xfrm>
          <a:solidFill>
            <a:schemeClr val="bg1"/>
          </a:solidFill>
        </p:grpSpPr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80D7165C-A31A-4ED7-AC5E-020AB754E9AF}"/>
                </a:ext>
              </a:extLst>
            </p:cNvPr>
            <p:cNvSpPr/>
            <p:nvPr/>
          </p:nvSpPr>
          <p:spPr>
            <a:xfrm>
              <a:off x="3657600" y="990600"/>
              <a:ext cx="4876800" cy="3714750"/>
            </a:xfrm>
            <a:custGeom>
              <a:avLst/>
              <a:gdLst>
                <a:gd name="connsiteX0" fmla="*/ 714375 w 4876800"/>
                <a:gd name="connsiteY0" fmla="*/ 3714750 h 3714750"/>
                <a:gd name="connsiteX1" fmla="*/ 4162425 w 4876800"/>
                <a:gd name="connsiteY1" fmla="*/ 3714750 h 3714750"/>
                <a:gd name="connsiteX2" fmla="*/ 4876800 w 4876800"/>
                <a:gd name="connsiteY2" fmla="*/ 3000375 h 3714750"/>
                <a:gd name="connsiteX3" fmla="*/ 4876800 w 4876800"/>
                <a:gd name="connsiteY3" fmla="*/ 714375 h 3714750"/>
                <a:gd name="connsiteX4" fmla="*/ 4162425 w 4876800"/>
                <a:gd name="connsiteY4" fmla="*/ 0 h 3714750"/>
                <a:gd name="connsiteX5" fmla="*/ 714375 w 4876800"/>
                <a:gd name="connsiteY5" fmla="*/ 0 h 3714750"/>
                <a:gd name="connsiteX6" fmla="*/ 0 w 4876800"/>
                <a:gd name="connsiteY6" fmla="*/ 714375 h 3714750"/>
                <a:gd name="connsiteX7" fmla="*/ 0 w 4876800"/>
                <a:gd name="connsiteY7" fmla="*/ 3000375 h 3714750"/>
                <a:gd name="connsiteX8" fmla="*/ 714375 w 4876800"/>
                <a:gd name="connsiteY8" fmla="*/ 3714750 h 3714750"/>
                <a:gd name="connsiteX9" fmla="*/ 285750 w 4876800"/>
                <a:gd name="connsiteY9" fmla="*/ 714375 h 3714750"/>
                <a:gd name="connsiteX10" fmla="*/ 714375 w 4876800"/>
                <a:gd name="connsiteY10" fmla="*/ 285750 h 3714750"/>
                <a:gd name="connsiteX11" fmla="*/ 4162425 w 4876800"/>
                <a:gd name="connsiteY11" fmla="*/ 285750 h 3714750"/>
                <a:gd name="connsiteX12" fmla="*/ 4591050 w 4876800"/>
                <a:gd name="connsiteY12" fmla="*/ 714375 h 3714750"/>
                <a:gd name="connsiteX13" fmla="*/ 4591050 w 4876800"/>
                <a:gd name="connsiteY13" fmla="*/ 3000375 h 3714750"/>
                <a:gd name="connsiteX14" fmla="*/ 4162425 w 4876800"/>
                <a:gd name="connsiteY14" fmla="*/ 3429000 h 3714750"/>
                <a:gd name="connsiteX15" fmla="*/ 714375 w 4876800"/>
                <a:gd name="connsiteY15" fmla="*/ 3429000 h 3714750"/>
                <a:gd name="connsiteX16" fmla="*/ 285750 w 4876800"/>
                <a:gd name="connsiteY16" fmla="*/ 3000375 h 3714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76800" h="3714750">
                  <a:moveTo>
                    <a:pt x="714375" y="3714750"/>
                  </a:moveTo>
                  <a:lnTo>
                    <a:pt x="4162425" y="3714750"/>
                  </a:lnTo>
                  <a:cubicBezTo>
                    <a:pt x="4556336" y="3714750"/>
                    <a:pt x="4876800" y="3394286"/>
                    <a:pt x="4876800" y="3000375"/>
                  </a:cubicBezTo>
                  <a:lnTo>
                    <a:pt x="4876800" y="714375"/>
                  </a:lnTo>
                  <a:cubicBezTo>
                    <a:pt x="4876800" y="320464"/>
                    <a:pt x="4556336" y="0"/>
                    <a:pt x="4162425" y="0"/>
                  </a:cubicBezTo>
                  <a:lnTo>
                    <a:pt x="714375" y="0"/>
                  </a:lnTo>
                  <a:cubicBezTo>
                    <a:pt x="320464" y="0"/>
                    <a:pt x="0" y="320464"/>
                    <a:pt x="0" y="714375"/>
                  </a:cubicBezTo>
                  <a:lnTo>
                    <a:pt x="0" y="3000375"/>
                  </a:lnTo>
                  <a:cubicBezTo>
                    <a:pt x="0" y="3394286"/>
                    <a:pt x="320464" y="3714750"/>
                    <a:pt x="714375" y="3714750"/>
                  </a:cubicBezTo>
                  <a:close/>
                  <a:moveTo>
                    <a:pt x="285750" y="714375"/>
                  </a:moveTo>
                  <a:cubicBezTo>
                    <a:pt x="285750" y="478036"/>
                    <a:pt x="478036" y="285750"/>
                    <a:pt x="714375" y="285750"/>
                  </a:cubicBezTo>
                  <a:lnTo>
                    <a:pt x="4162425" y="285750"/>
                  </a:lnTo>
                  <a:cubicBezTo>
                    <a:pt x="4398764" y="285750"/>
                    <a:pt x="4591050" y="478036"/>
                    <a:pt x="4591050" y="714375"/>
                  </a:cubicBezTo>
                  <a:lnTo>
                    <a:pt x="4591050" y="3000375"/>
                  </a:lnTo>
                  <a:cubicBezTo>
                    <a:pt x="4591050" y="3236714"/>
                    <a:pt x="4398764" y="3429000"/>
                    <a:pt x="4162425" y="3429000"/>
                  </a:cubicBezTo>
                  <a:lnTo>
                    <a:pt x="714375" y="3429000"/>
                  </a:lnTo>
                  <a:cubicBezTo>
                    <a:pt x="478036" y="3429000"/>
                    <a:pt x="285750" y="3236714"/>
                    <a:pt x="285750" y="30003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DD2D83D5-C9D6-4C35-A836-0816BFF8E24A}"/>
                </a:ext>
              </a:extLst>
            </p:cNvPr>
            <p:cNvSpPr/>
            <p:nvPr/>
          </p:nvSpPr>
          <p:spPr>
            <a:xfrm>
              <a:off x="5381625" y="1890787"/>
              <a:ext cx="1714500" cy="1933575"/>
            </a:xfrm>
            <a:custGeom>
              <a:avLst/>
              <a:gdLst>
                <a:gd name="connsiteX0" fmla="*/ 0 w 1714500"/>
                <a:gd name="connsiteY0" fmla="*/ 0 h 1933575"/>
                <a:gd name="connsiteX1" fmla="*/ 0 w 1714500"/>
                <a:gd name="connsiteY1" fmla="*/ 1942133 h 1933575"/>
                <a:gd name="connsiteX2" fmla="*/ 1719263 w 1714500"/>
                <a:gd name="connsiteY2" fmla="*/ 955142 h 1933575"/>
                <a:gd name="connsiteX3" fmla="*/ 285750 w 1714500"/>
                <a:gd name="connsiteY3" fmla="*/ 485626 h 1933575"/>
                <a:gd name="connsiteX4" fmla="*/ 1138238 w 1714500"/>
                <a:gd name="connsiteY4" fmla="*/ 959235 h 1933575"/>
                <a:gd name="connsiteX5" fmla="*/ 285750 w 1714500"/>
                <a:gd name="connsiteY5" fmla="*/ 1448619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0" h="1933575">
                  <a:moveTo>
                    <a:pt x="0" y="0"/>
                  </a:moveTo>
                  <a:lnTo>
                    <a:pt x="0" y="1942133"/>
                  </a:lnTo>
                  <a:lnTo>
                    <a:pt x="1719263" y="955142"/>
                  </a:lnTo>
                  <a:close/>
                  <a:moveTo>
                    <a:pt x="285750" y="485626"/>
                  </a:moveTo>
                  <a:lnTo>
                    <a:pt x="1138238" y="959235"/>
                  </a:lnTo>
                  <a:lnTo>
                    <a:pt x="285750" y="14486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8" name="Group 77">
            <a:extLst>
              <a:ext uri="{FF2B5EF4-FFF2-40B4-BE49-F238E27FC236}">
                <a16:creationId xmlns:a16="http://schemas.microsoft.com/office/drawing/2014/main" id="{EAFD20D3-24A6-4549-B6AA-B44929616ABA}"/>
              </a:ext>
            </a:extLst>
          </p:cNvPr>
          <p:cNvGrpSpPr/>
          <p:nvPr/>
        </p:nvGrpSpPr>
        <p:grpSpPr>
          <a:xfrm>
            <a:off x="4967285" y="6223835"/>
            <a:ext cx="174341" cy="174341"/>
            <a:chOff x="3657600" y="990600"/>
            <a:chExt cx="4876800" cy="4876800"/>
          </a:xfrm>
          <a:solidFill>
            <a:schemeClr val="bg1"/>
          </a:solidFill>
        </p:grpSpPr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82132EE4-7DA5-4358-9ECF-1BF860D7DED5}"/>
                </a:ext>
              </a:extLst>
            </p:cNvPr>
            <p:cNvSpPr/>
            <p:nvPr/>
          </p:nvSpPr>
          <p:spPr>
            <a:xfrm>
              <a:off x="3657600" y="990600"/>
              <a:ext cx="4876800" cy="4876800"/>
            </a:xfrm>
            <a:custGeom>
              <a:avLst/>
              <a:gdLst>
                <a:gd name="connsiteX0" fmla="*/ 714375 w 4876800"/>
                <a:gd name="connsiteY0" fmla="*/ 4876800 h 4876800"/>
                <a:gd name="connsiteX1" fmla="*/ 4162425 w 4876800"/>
                <a:gd name="connsiteY1" fmla="*/ 4876800 h 4876800"/>
                <a:gd name="connsiteX2" fmla="*/ 4876800 w 4876800"/>
                <a:gd name="connsiteY2" fmla="*/ 4162425 h 4876800"/>
                <a:gd name="connsiteX3" fmla="*/ 4876800 w 4876800"/>
                <a:gd name="connsiteY3" fmla="*/ 714375 h 4876800"/>
                <a:gd name="connsiteX4" fmla="*/ 4162425 w 4876800"/>
                <a:gd name="connsiteY4" fmla="*/ 0 h 4876800"/>
                <a:gd name="connsiteX5" fmla="*/ 714375 w 4876800"/>
                <a:gd name="connsiteY5" fmla="*/ 0 h 4876800"/>
                <a:gd name="connsiteX6" fmla="*/ 0 w 4876800"/>
                <a:gd name="connsiteY6" fmla="*/ 714375 h 4876800"/>
                <a:gd name="connsiteX7" fmla="*/ 0 w 4876800"/>
                <a:gd name="connsiteY7" fmla="*/ 4162425 h 4876800"/>
                <a:gd name="connsiteX8" fmla="*/ 714375 w 4876800"/>
                <a:gd name="connsiteY8" fmla="*/ 4876800 h 4876800"/>
                <a:gd name="connsiteX9" fmla="*/ 285750 w 4876800"/>
                <a:gd name="connsiteY9" fmla="*/ 714375 h 4876800"/>
                <a:gd name="connsiteX10" fmla="*/ 714375 w 4876800"/>
                <a:gd name="connsiteY10" fmla="*/ 285750 h 4876800"/>
                <a:gd name="connsiteX11" fmla="*/ 4162425 w 4876800"/>
                <a:gd name="connsiteY11" fmla="*/ 285750 h 4876800"/>
                <a:gd name="connsiteX12" fmla="*/ 4591050 w 4876800"/>
                <a:gd name="connsiteY12" fmla="*/ 714375 h 4876800"/>
                <a:gd name="connsiteX13" fmla="*/ 4591050 w 4876800"/>
                <a:gd name="connsiteY13" fmla="*/ 4162425 h 4876800"/>
                <a:gd name="connsiteX14" fmla="*/ 4162425 w 4876800"/>
                <a:gd name="connsiteY14" fmla="*/ 4591050 h 4876800"/>
                <a:gd name="connsiteX15" fmla="*/ 714375 w 4876800"/>
                <a:gd name="connsiteY15" fmla="*/ 4591050 h 4876800"/>
                <a:gd name="connsiteX16" fmla="*/ 285750 w 4876800"/>
                <a:gd name="connsiteY16" fmla="*/ 4162425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76800" h="4876800">
                  <a:moveTo>
                    <a:pt x="714375" y="4876800"/>
                  </a:moveTo>
                  <a:lnTo>
                    <a:pt x="4162425" y="4876800"/>
                  </a:lnTo>
                  <a:cubicBezTo>
                    <a:pt x="4556336" y="4876800"/>
                    <a:pt x="4876800" y="4556336"/>
                    <a:pt x="4876800" y="4162425"/>
                  </a:cubicBezTo>
                  <a:lnTo>
                    <a:pt x="4876800" y="714375"/>
                  </a:lnTo>
                  <a:cubicBezTo>
                    <a:pt x="4876800" y="320464"/>
                    <a:pt x="4556336" y="0"/>
                    <a:pt x="4162425" y="0"/>
                  </a:cubicBezTo>
                  <a:lnTo>
                    <a:pt x="714375" y="0"/>
                  </a:lnTo>
                  <a:cubicBezTo>
                    <a:pt x="320464" y="0"/>
                    <a:pt x="0" y="320464"/>
                    <a:pt x="0" y="714375"/>
                  </a:cubicBezTo>
                  <a:lnTo>
                    <a:pt x="0" y="4162425"/>
                  </a:lnTo>
                  <a:cubicBezTo>
                    <a:pt x="0" y="4556336"/>
                    <a:pt x="320464" y="4876800"/>
                    <a:pt x="714375" y="4876800"/>
                  </a:cubicBezTo>
                  <a:close/>
                  <a:moveTo>
                    <a:pt x="285750" y="714375"/>
                  </a:moveTo>
                  <a:cubicBezTo>
                    <a:pt x="285750" y="478036"/>
                    <a:pt x="478036" y="285750"/>
                    <a:pt x="714375" y="285750"/>
                  </a:cubicBezTo>
                  <a:lnTo>
                    <a:pt x="4162425" y="285750"/>
                  </a:lnTo>
                  <a:cubicBezTo>
                    <a:pt x="4398764" y="285750"/>
                    <a:pt x="4591050" y="478036"/>
                    <a:pt x="4591050" y="714375"/>
                  </a:cubicBezTo>
                  <a:lnTo>
                    <a:pt x="4591050" y="4162425"/>
                  </a:lnTo>
                  <a:cubicBezTo>
                    <a:pt x="4591050" y="4398764"/>
                    <a:pt x="4398764" y="4591050"/>
                    <a:pt x="4162425" y="4591050"/>
                  </a:cubicBezTo>
                  <a:lnTo>
                    <a:pt x="714375" y="4591050"/>
                  </a:lnTo>
                  <a:cubicBezTo>
                    <a:pt x="478036" y="4591050"/>
                    <a:pt x="285750" y="4398764"/>
                    <a:pt x="285750" y="416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84AC7A05-21B1-4298-85D8-311D290920B0}"/>
                </a:ext>
              </a:extLst>
            </p:cNvPr>
            <p:cNvSpPr/>
            <p:nvPr/>
          </p:nvSpPr>
          <p:spPr>
            <a:xfrm>
              <a:off x="4810125" y="2143125"/>
              <a:ext cx="2571750" cy="2571750"/>
            </a:xfrm>
            <a:custGeom>
              <a:avLst/>
              <a:gdLst>
                <a:gd name="connsiteX0" fmla="*/ 1285875 w 2571750"/>
                <a:gd name="connsiteY0" fmla="*/ 2571750 h 2571750"/>
                <a:gd name="connsiteX1" fmla="*/ 2571750 w 2571750"/>
                <a:gd name="connsiteY1" fmla="*/ 1285875 h 2571750"/>
                <a:gd name="connsiteX2" fmla="*/ 1285875 w 2571750"/>
                <a:gd name="connsiteY2" fmla="*/ 0 h 2571750"/>
                <a:gd name="connsiteX3" fmla="*/ 0 w 2571750"/>
                <a:gd name="connsiteY3" fmla="*/ 1285875 h 2571750"/>
                <a:gd name="connsiteX4" fmla="*/ 1285875 w 2571750"/>
                <a:gd name="connsiteY4" fmla="*/ 2571750 h 2571750"/>
                <a:gd name="connsiteX5" fmla="*/ 1285875 w 2571750"/>
                <a:gd name="connsiteY5" fmla="*/ 285750 h 2571750"/>
                <a:gd name="connsiteX6" fmla="*/ 2286000 w 2571750"/>
                <a:gd name="connsiteY6" fmla="*/ 1285875 h 2571750"/>
                <a:gd name="connsiteX7" fmla="*/ 1285875 w 2571750"/>
                <a:gd name="connsiteY7" fmla="*/ 2286000 h 2571750"/>
                <a:gd name="connsiteX8" fmla="*/ 285750 w 2571750"/>
                <a:gd name="connsiteY8" fmla="*/ 1285875 h 2571750"/>
                <a:gd name="connsiteX9" fmla="*/ 1285875 w 2571750"/>
                <a:gd name="connsiteY9" fmla="*/ 2857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1750" h="2571750">
                  <a:moveTo>
                    <a:pt x="1285875" y="2571750"/>
                  </a:moveTo>
                  <a:cubicBezTo>
                    <a:pt x="1994892" y="2571750"/>
                    <a:pt x="2571750" y="1994892"/>
                    <a:pt x="2571750" y="1285875"/>
                  </a:cubicBezTo>
                  <a:cubicBezTo>
                    <a:pt x="2571750" y="576858"/>
                    <a:pt x="1994892" y="0"/>
                    <a:pt x="1285875" y="0"/>
                  </a:cubicBezTo>
                  <a:cubicBezTo>
                    <a:pt x="576858" y="0"/>
                    <a:pt x="0" y="576858"/>
                    <a:pt x="0" y="1285875"/>
                  </a:cubicBezTo>
                  <a:cubicBezTo>
                    <a:pt x="0" y="1994892"/>
                    <a:pt x="576858" y="2571750"/>
                    <a:pt x="1285875" y="2571750"/>
                  </a:cubicBezTo>
                  <a:close/>
                  <a:moveTo>
                    <a:pt x="1285875" y="285750"/>
                  </a:moveTo>
                  <a:cubicBezTo>
                    <a:pt x="1837358" y="285750"/>
                    <a:pt x="2286000" y="734392"/>
                    <a:pt x="2286000" y="1285875"/>
                  </a:cubicBezTo>
                  <a:cubicBezTo>
                    <a:pt x="2286000" y="1837358"/>
                    <a:pt x="1837358" y="2286000"/>
                    <a:pt x="1285875" y="2286000"/>
                  </a:cubicBezTo>
                  <a:cubicBezTo>
                    <a:pt x="734392" y="2286000"/>
                    <a:pt x="285750" y="1837358"/>
                    <a:pt x="285750" y="1285875"/>
                  </a:cubicBezTo>
                  <a:cubicBezTo>
                    <a:pt x="285750" y="734392"/>
                    <a:pt x="734392" y="285750"/>
                    <a:pt x="1285875" y="2857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CBD08C14-E3ED-4A78-AE31-5778792EC309}"/>
                </a:ext>
              </a:extLst>
            </p:cNvPr>
            <p:cNvSpPr/>
            <p:nvPr/>
          </p:nvSpPr>
          <p:spPr>
            <a:xfrm>
              <a:off x="7096125" y="1571625"/>
              <a:ext cx="857250" cy="857250"/>
            </a:xfrm>
            <a:custGeom>
              <a:avLst/>
              <a:gdLst>
                <a:gd name="connsiteX0" fmla="*/ 428625 w 857250"/>
                <a:gd name="connsiteY0" fmla="*/ 857250 h 857250"/>
                <a:gd name="connsiteX1" fmla="*/ 857250 w 857250"/>
                <a:gd name="connsiteY1" fmla="*/ 428625 h 857250"/>
                <a:gd name="connsiteX2" fmla="*/ 428625 w 857250"/>
                <a:gd name="connsiteY2" fmla="*/ 0 h 857250"/>
                <a:gd name="connsiteX3" fmla="*/ 0 w 857250"/>
                <a:gd name="connsiteY3" fmla="*/ 428625 h 857250"/>
                <a:gd name="connsiteX4" fmla="*/ 428625 w 857250"/>
                <a:gd name="connsiteY4" fmla="*/ 857250 h 857250"/>
                <a:gd name="connsiteX5" fmla="*/ 428625 w 857250"/>
                <a:gd name="connsiteY5" fmla="*/ 285750 h 857250"/>
                <a:gd name="connsiteX6" fmla="*/ 571500 w 857250"/>
                <a:gd name="connsiteY6" fmla="*/ 428625 h 857250"/>
                <a:gd name="connsiteX7" fmla="*/ 428625 w 857250"/>
                <a:gd name="connsiteY7" fmla="*/ 571500 h 857250"/>
                <a:gd name="connsiteX8" fmla="*/ 285750 w 857250"/>
                <a:gd name="connsiteY8" fmla="*/ 428625 h 857250"/>
                <a:gd name="connsiteX9" fmla="*/ 428625 w 857250"/>
                <a:gd name="connsiteY9" fmla="*/ 2857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0" h="857250">
                  <a:moveTo>
                    <a:pt x="428625" y="857250"/>
                  </a:moveTo>
                  <a:cubicBezTo>
                    <a:pt x="664964" y="857250"/>
                    <a:pt x="857250" y="664964"/>
                    <a:pt x="857250" y="428625"/>
                  </a:cubicBezTo>
                  <a:cubicBezTo>
                    <a:pt x="857250" y="192286"/>
                    <a:pt x="664964" y="0"/>
                    <a:pt x="428625" y="0"/>
                  </a:cubicBezTo>
                  <a:cubicBezTo>
                    <a:pt x="192286" y="0"/>
                    <a:pt x="0" y="192286"/>
                    <a:pt x="0" y="428625"/>
                  </a:cubicBezTo>
                  <a:cubicBezTo>
                    <a:pt x="0" y="664964"/>
                    <a:pt x="192286" y="857250"/>
                    <a:pt x="428625" y="857250"/>
                  </a:cubicBezTo>
                  <a:close/>
                  <a:moveTo>
                    <a:pt x="428625" y="285750"/>
                  </a:moveTo>
                  <a:cubicBezTo>
                    <a:pt x="507392" y="285750"/>
                    <a:pt x="571500" y="349858"/>
                    <a:pt x="571500" y="428625"/>
                  </a:cubicBezTo>
                  <a:cubicBezTo>
                    <a:pt x="571500" y="507392"/>
                    <a:pt x="507392" y="571500"/>
                    <a:pt x="428625" y="571500"/>
                  </a:cubicBezTo>
                  <a:cubicBezTo>
                    <a:pt x="349858" y="571500"/>
                    <a:pt x="285750" y="507392"/>
                    <a:pt x="285750" y="428625"/>
                  </a:cubicBezTo>
                  <a:cubicBezTo>
                    <a:pt x="285750" y="349858"/>
                    <a:pt x="349858" y="285750"/>
                    <a:pt x="428625" y="2857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AD1AF54A-AF43-4653-8128-68CF9A9ADB62}"/>
              </a:ext>
            </a:extLst>
          </p:cNvPr>
          <p:cNvGrpSpPr/>
          <p:nvPr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83" name="Rectangle 82">
              <a:extLst>
                <a:ext uri="{FF2B5EF4-FFF2-40B4-BE49-F238E27FC236}">
                  <a16:creationId xmlns:a16="http://schemas.microsoft.com/office/drawing/2014/main" id="{CF453342-EFCA-4196-BA65-BF7C0E94B5DA}"/>
                </a:ext>
              </a:extLst>
            </p:cNvPr>
            <p:cNvSpPr/>
            <p:nvPr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E273AE7C-B50B-468D-80B3-23F8C6105CFC}"/>
                </a:ext>
              </a:extLst>
            </p:cNvPr>
            <p:cNvSpPr/>
            <p:nvPr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89" name="Rectangle 88">
              <a:extLst>
                <a:ext uri="{FF2B5EF4-FFF2-40B4-BE49-F238E27FC236}">
                  <a16:creationId xmlns:a16="http://schemas.microsoft.com/office/drawing/2014/main" id="{823D2398-9924-485D-9C39-94A2F327D01F}"/>
                </a:ext>
              </a:extLst>
            </p:cNvPr>
            <p:cNvSpPr/>
            <p:nvPr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90" name="Rectangle 89">
              <a:extLst>
                <a:ext uri="{FF2B5EF4-FFF2-40B4-BE49-F238E27FC236}">
                  <a16:creationId xmlns:a16="http://schemas.microsoft.com/office/drawing/2014/main" id="{2E0C8C63-7990-4239-BBAE-C6C94AE3A026}"/>
                </a:ext>
              </a:extLst>
            </p:cNvPr>
            <p:cNvSpPr/>
            <p:nvPr/>
          </p:nvSpPr>
          <p:spPr>
            <a:xfrm>
              <a:off x="12092778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99353486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3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/>
      <p:bldP spid="43" grpId="0"/>
      <p:bldP spid="67" grpId="0" animBg="1"/>
      <p:bldP spid="14" grpId="0"/>
      <p:bldP spid="29" grpId="0"/>
      <p:bldP spid="30" grpId="0"/>
      <p:bldP spid="31" grpId="0"/>
      <p:bldP spid="60" grpId="0" animBg="1"/>
      <p:bldP spid="64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>
            <a:extLst>
              <a:ext uri="{FF2B5EF4-FFF2-40B4-BE49-F238E27FC236}">
                <a16:creationId xmlns:a16="http://schemas.microsoft.com/office/drawing/2014/main" id="{DA573B46-F175-45A3-8D4A-548B40911DA0}"/>
              </a:ext>
            </a:extLst>
          </p:cNvPr>
          <p:cNvSpPr/>
          <p:nvPr/>
        </p:nvSpPr>
        <p:spPr>
          <a:xfrm>
            <a:off x="3741440" y="694402"/>
            <a:ext cx="5330561" cy="426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17C72B6-683C-465A-B288-95C27D08189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3811773" y="770861"/>
            <a:ext cx="5260228" cy="4109482"/>
          </a:xfrm>
        </p:spPr>
      </p:sp>
      <p:sp>
        <p:nvSpPr>
          <p:cNvPr id="16" name="Title 15">
            <a:extLst>
              <a:ext uri="{FF2B5EF4-FFF2-40B4-BE49-F238E27FC236}">
                <a16:creationId xmlns:a16="http://schemas.microsoft.com/office/drawing/2014/main" id="{14DB46F7-A880-4B51-AE40-D7316924B92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0" y="1904300"/>
            <a:ext cx="5184258" cy="732893"/>
          </a:xfrm>
        </p:spPr>
        <p:txBody>
          <a:bodyPr/>
          <a:lstStyle/>
          <a:p>
            <a:r>
              <a:rPr lang="en-US" dirty="0"/>
              <a:t>Profile Team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C6499EC-B8C5-4847-82B9-23205B1A090C}"/>
              </a:ext>
            </a:extLst>
          </p:cNvPr>
          <p:cNvSpPr txBox="1"/>
          <p:nvPr/>
        </p:nvSpPr>
        <p:spPr>
          <a:xfrm>
            <a:off x="405001" y="3025250"/>
            <a:ext cx="3127667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 A collection of textile samples lay spread out on the table - </a:t>
            </a:r>
            <a:r>
              <a:rPr lang="en-US" sz="1050" dirty="0" err="1"/>
              <a:t>Samsa</a:t>
            </a:r>
            <a:r>
              <a:rPr lang="en-US" sz="1050" dirty="0"/>
              <a:t> was a travelling salesman - and above it there hung a picture that he had recently cut out of an illustrated magazine and housed in a nice, gilded frame. It showed a lady fitted out</a:t>
            </a:r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1D19DC48-51D9-4D22-B61E-8D128E0BF325}"/>
              </a:ext>
            </a:extLst>
          </p:cNvPr>
          <p:cNvSpPr txBox="1"/>
          <p:nvPr/>
        </p:nvSpPr>
        <p:spPr>
          <a:xfrm>
            <a:off x="404999" y="2753737"/>
            <a:ext cx="152958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latin typeface="+mj-lt"/>
              </a:rPr>
              <a:t>Jeremy Foster</a:t>
            </a:r>
          </a:p>
        </p:txBody>
      </p:sp>
      <p:sp>
        <p:nvSpPr>
          <p:cNvPr id="9" name="Freeform: Shape 8">
            <a:extLst>
              <a:ext uri="{FF2B5EF4-FFF2-40B4-BE49-F238E27FC236}">
                <a16:creationId xmlns:a16="http://schemas.microsoft.com/office/drawing/2014/main" id="{71DB7154-C8C3-4968-8B2C-8BA7D358A8AC}"/>
              </a:ext>
            </a:extLst>
          </p:cNvPr>
          <p:cNvSpPr/>
          <p:nvPr/>
        </p:nvSpPr>
        <p:spPr>
          <a:xfrm>
            <a:off x="614904" y="5423416"/>
            <a:ext cx="632438" cy="562029"/>
          </a:xfrm>
          <a:custGeom>
            <a:avLst/>
            <a:gdLst>
              <a:gd name="connsiteX0" fmla="*/ 4876800 w 4876800"/>
              <a:gd name="connsiteY0" fmla="*/ 2169868 h 4333875"/>
              <a:gd name="connsiteX1" fmla="*/ 4727315 w 4876800"/>
              <a:gd name="connsiteY1" fmla="*/ 1927952 h 4333875"/>
              <a:gd name="connsiteX2" fmla="*/ 4364203 w 4876800"/>
              <a:gd name="connsiteY2" fmla="*/ 1746396 h 4333875"/>
              <a:gd name="connsiteX3" fmla="*/ 4727315 w 4876800"/>
              <a:gd name="connsiteY3" fmla="*/ 1564849 h 4333875"/>
              <a:gd name="connsiteX4" fmla="*/ 4727353 w 4876800"/>
              <a:gd name="connsiteY4" fmla="*/ 1564830 h 4333875"/>
              <a:gd name="connsiteX5" fmla="*/ 4876819 w 4876800"/>
              <a:gd name="connsiteY5" fmla="*/ 1322924 h 4333875"/>
              <a:gd name="connsiteX6" fmla="*/ 4727334 w 4876800"/>
              <a:gd name="connsiteY6" fmla="*/ 1081017 h 4333875"/>
              <a:gd name="connsiteX7" fmla="*/ 2677382 w 4876800"/>
              <a:gd name="connsiteY7" fmla="*/ 56070 h 4333875"/>
              <a:gd name="connsiteX8" fmla="*/ 2199370 w 4876800"/>
              <a:gd name="connsiteY8" fmla="*/ 56080 h 4333875"/>
              <a:gd name="connsiteX9" fmla="*/ 149457 w 4876800"/>
              <a:gd name="connsiteY9" fmla="*/ 1081065 h 4333875"/>
              <a:gd name="connsiteX10" fmla="*/ 0 w 4876800"/>
              <a:gd name="connsiteY10" fmla="*/ 1322933 h 4333875"/>
              <a:gd name="connsiteX11" fmla="*/ 149485 w 4876800"/>
              <a:gd name="connsiteY11" fmla="*/ 1564849 h 4333875"/>
              <a:gd name="connsiteX12" fmla="*/ 512588 w 4876800"/>
              <a:gd name="connsiteY12" fmla="*/ 1746396 h 4333875"/>
              <a:gd name="connsiteX13" fmla="*/ 149438 w 4876800"/>
              <a:gd name="connsiteY13" fmla="*/ 1927971 h 4333875"/>
              <a:gd name="connsiteX14" fmla="*/ 0 w 4876800"/>
              <a:gd name="connsiteY14" fmla="*/ 2169868 h 4333875"/>
              <a:gd name="connsiteX15" fmla="*/ 149485 w 4876800"/>
              <a:gd name="connsiteY15" fmla="*/ 2411774 h 4333875"/>
              <a:gd name="connsiteX16" fmla="*/ 512588 w 4876800"/>
              <a:gd name="connsiteY16" fmla="*/ 2593330 h 4333875"/>
              <a:gd name="connsiteX17" fmla="*/ 149514 w 4876800"/>
              <a:gd name="connsiteY17" fmla="*/ 2774867 h 4333875"/>
              <a:gd name="connsiteX18" fmla="*/ 0 w 4876800"/>
              <a:gd name="connsiteY18" fmla="*/ 3016650 h 4333875"/>
              <a:gd name="connsiteX19" fmla="*/ 149485 w 4876800"/>
              <a:gd name="connsiteY19" fmla="*/ 3258699 h 4333875"/>
              <a:gd name="connsiteX20" fmla="*/ 2199408 w 4876800"/>
              <a:gd name="connsiteY20" fmla="*/ 4283665 h 4333875"/>
              <a:gd name="connsiteX21" fmla="*/ 2438391 w 4876800"/>
              <a:gd name="connsiteY21" fmla="*/ 4339730 h 4333875"/>
              <a:gd name="connsiteX22" fmla="*/ 2677420 w 4876800"/>
              <a:gd name="connsiteY22" fmla="*/ 4283656 h 4333875"/>
              <a:gd name="connsiteX23" fmla="*/ 4727343 w 4876800"/>
              <a:gd name="connsiteY23" fmla="*/ 3258689 h 4333875"/>
              <a:gd name="connsiteX24" fmla="*/ 4876800 w 4876800"/>
              <a:gd name="connsiteY24" fmla="*/ 3016659 h 4333875"/>
              <a:gd name="connsiteX25" fmla="*/ 4727315 w 4876800"/>
              <a:gd name="connsiteY25" fmla="*/ 2774905 h 4333875"/>
              <a:gd name="connsiteX26" fmla="*/ 4364203 w 4876800"/>
              <a:gd name="connsiteY26" fmla="*/ 2593349 h 4333875"/>
              <a:gd name="connsiteX27" fmla="*/ 4727353 w 4876800"/>
              <a:gd name="connsiteY27" fmla="*/ 2411774 h 4333875"/>
              <a:gd name="connsiteX28" fmla="*/ 4876800 w 4876800"/>
              <a:gd name="connsiteY28" fmla="*/ 2169868 h 4333875"/>
              <a:gd name="connsiteX29" fmla="*/ 249793 w 4876800"/>
              <a:gd name="connsiteY29" fmla="*/ 1364338 h 4333875"/>
              <a:gd name="connsiteX30" fmla="*/ 224199 w 4876800"/>
              <a:gd name="connsiteY30" fmla="*/ 1322943 h 4333875"/>
              <a:gd name="connsiteX31" fmla="*/ 249755 w 4876800"/>
              <a:gd name="connsiteY31" fmla="*/ 1281576 h 4333875"/>
              <a:gd name="connsiteX32" fmla="*/ 2299611 w 4876800"/>
              <a:gd name="connsiteY32" fmla="*/ 256648 h 4333875"/>
              <a:gd name="connsiteX33" fmla="*/ 2438419 w 4876800"/>
              <a:gd name="connsiteY33" fmla="*/ 224091 h 4333875"/>
              <a:gd name="connsiteX34" fmla="*/ 2577170 w 4876800"/>
              <a:gd name="connsiteY34" fmla="*/ 256638 h 4333875"/>
              <a:gd name="connsiteX35" fmla="*/ 4627017 w 4876800"/>
              <a:gd name="connsiteY35" fmla="*/ 1281557 h 4333875"/>
              <a:gd name="connsiteX36" fmla="*/ 4652610 w 4876800"/>
              <a:gd name="connsiteY36" fmla="*/ 1322943 h 4333875"/>
              <a:gd name="connsiteX37" fmla="*/ 4627017 w 4876800"/>
              <a:gd name="connsiteY37" fmla="*/ 1364338 h 4333875"/>
              <a:gd name="connsiteX38" fmla="*/ 2577198 w 4876800"/>
              <a:gd name="connsiteY38" fmla="*/ 2389238 h 4333875"/>
              <a:gd name="connsiteX39" fmla="*/ 2299649 w 4876800"/>
              <a:gd name="connsiteY39" fmla="*/ 2389247 h 4333875"/>
              <a:gd name="connsiteX40" fmla="*/ 249793 w 4876800"/>
              <a:gd name="connsiteY40" fmla="*/ 1364338 h 4333875"/>
              <a:gd name="connsiteX41" fmla="*/ 4627083 w 4876800"/>
              <a:gd name="connsiteY41" fmla="*/ 2975435 h 4333875"/>
              <a:gd name="connsiteX42" fmla="*/ 4652601 w 4876800"/>
              <a:gd name="connsiteY42" fmla="*/ 3016736 h 4333875"/>
              <a:gd name="connsiteX43" fmla="*/ 4627045 w 4876800"/>
              <a:gd name="connsiteY43" fmla="*/ 3058169 h 4333875"/>
              <a:gd name="connsiteX44" fmla="*/ 2577189 w 4876800"/>
              <a:gd name="connsiteY44" fmla="*/ 4083097 h 4333875"/>
              <a:gd name="connsiteX45" fmla="*/ 2299640 w 4876800"/>
              <a:gd name="connsiteY45" fmla="*/ 4083107 h 4333875"/>
              <a:gd name="connsiteX46" fmla="*/ 249793 w 4876800"/>
              <a:gd name="connsiteY46" fmla="*/ 3058179 h 4333875"/>
              <a:gd name="connsiteX47" fmla="*/ 224199 w 4876800"/>
              <a:gd name="connsiteY47" fmla="*/ 3016726 h 4333875"/>
              <a:gd name="connsiteX48" fmla="*/ 249755 w 4876800"/>
              <a:gd name="connsiteY48" fmla="*/ 2975416 h 4333875"/>
              <a:gd name="connsiteX49" fmla="*/ 763267 w 4876800"/>
              <a:gd name="connsiteY49" fmla="*/ 2718660 h 4333875"/>
              <a:gd name="connsiteX50" fmla="*/ 2199408 w 4876800"/>
              <a:gd name="connsiteY50" fmla="*/ 3436721 h 4333875"/>
              <a:gd name="connsiteX51" fmla="*/ 2438381 w 4876800"/>
              <a:gd name="connsiteY51" fmla="*/ 3492786 h 4333875"/>
              <a:gd name="connsiteX52" fmla="*/ 2677411 w 4876800"/>
              <a:gd name="connsiteY52" fmla="*/ 3436712 h 4333875"/>
              <a:gd name="connsiteX53" fmla="*/ 4113514 w 4876800"/>
              <a:gd name="connsiteY53" fmla="*/ 2718660 h 4333875"/>
              <a:gd name="connsiteX54" fmla="*/ 4627083 w 4876800"/>
              <a:gd name="connsiteY54" fmla="*/ 2975435 h 4333875"/>
              <a:gd name="connsiteX55" fmla="*/ 4627036 w 4876800"/>
              <a:gd name="connsiteY55" fmla="*/ 2211244 h 4333875"/>
              <a:gd name="connsiteX56" fmla="*/ 2577189 w 4876800"/>
              <a:gd name="connsiteY56" fmla="*/ 3236172 h 4333875"/>
              <a:gd name="connsiteX57" fmla="*/ 2299640 w 4876800"/>
              <a:gd name="connsiteY57" fmla="*/ 3236182 h 4333875"/>
              <a:gd name="connsiteX58" fmla="*/ 249793 w 4876800"/>
              <a:gd name="connsiteY58" fmla="*/ 2211263 h 4333875"/>
              <a:gd name="connsiteX59" fmla="*/ 224199 w 4876800"/>
              <a:gd name="connsiteY59" fmla="*/ 2169877 h 4333875"/>
              <a:gd name="connsiteX60" fmla="*/ 249755 w 4876800"/>
              <a:gd name="connsiteY60" fmla="*/ 2128501 h 4333875"/>
              <a:gd name="connsiteX61" fmla="*/ 763267 w 4876800"/>
              <a:gd name="connsiteY61" fmla="*/ 1871745 h 4333875"/>
              <a:gd name="connsiteX62" fmla="*/ 2199408 w 4876800"/>
              <a:gd name="connsiteY62" fmla="*/ 2589806 h 4333875"/>
              <a:gd name="connsiteX63" fmla="*/ 2438381 w 4876800"/>
              <a:gd name="connsiteY63" fmla="*/ 2645870 h 4333875"/>
              <a:gd name="connsiteX64" fmla="*/ 2677402 w 4876800"/>
              <a:gd name="connsiteY64" fmla="*/ 2589787 h 4333875"/>
              <a:gd name="connsiteX65" fmla="*/ 4113524 w 4876800"/>
              <a:gd name="connsiteY65" fmla="*/ 1871735 h 4333875"/>
              <a:gd name="connsiteX66" fmla="*/ 4626997 w 4876800"/>
              <a:gd name="connsiteY66" fmla="*/ 2128472 h 4333875"/>
              <a:gd name="connsiteX67" fmla="*/ 4652591 w 4876800"/>
              <a:gd name="connsiteY67" fmla="*/ 2169868 h 4333875"/>
              <a:gd name="connsiteX68" fmla="*/ 4627036 w 4876800"/>
              <a:gd name="connsiteY68" fmla="*/ 2211244 h 43338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</a:cxnLst>
            <a:rect l="l" t="t" r="r" b="b"/>
            <a:pathLst>
              <a:path w="4876800" h="4333875">
                <a:moveTo>
                  <a:pt x="4876800" y="2169868"/>
                </a:moveTo>
                <a:cubicBezTo>
                  <a:pt x="4876800" y="2066798"/>
                  <a:pt x="4819536" y="1974119"/>
                  <a:pt x="4727315" y="1927952"/>
                </a:cubicBezTo>
                <a:lnTo>
                  <a:pt x="4364203" y="1746396"/>
                </a:lnTo>
                <a:lnTo>
                  <a:pt x="4727315" y="1564849"/>
                </a:lnTo>
                <a:cubicBezTo>
                  <a:pt x="4727325" y="1564840"/>
                  <a:pt x="4727353" y="1564830"/>
                  <a:pt x="4727353" y="1564830"/>
                </a:cubicBezTo>
                <a:cubicBezTo>
                  <a:pt x="4819555" y="1518681"/>
                  <a:pt x="4876819" y="1425994"/>
                  <a:pt x="4876819" y="1322924"/>
                </a:cubicBezTo>
                <a:cubicBezTo>
                  <a:pt x="4876819" y="1219873"/>
                  <a:pt x="4819546" y="1127185"/>
                  <a:pt x="4727334" y="1081017"/>
                </a:cubicBezTo>
                <a:lnTo>
                  <a:pt x="2677382" y="56070"/>
                </a:lnTo>
                <a:cubicBezTo>
                  <a:pt x="2527726" y="-18692"/>
                  <a:pt x="2349056" y="-18692"/>
                  <a:pt x="2199370" y="56080"/>
                </a:cubicBezTo>
                <a:lnTo>
                  <a:pt x="149457" y="1081065"/>
                </a:lnTo>
                <a:cubicBezTo>
                  <a:pt x="57274" y="1127194"/>
                  <a:pt x="0" y="1219873"/>
                  <a:pt x="0" y="1322933"/>
                </a:cubicBezTo>
                <a:cubicBezTo>
                  <a:pt x="0" y="1426003"/>
                  <a:pt x="57264" y="1518681"/>
                  <a:pt x="149485" y="1564849"/>
                </a:cubicBezTo>
                <a:lnTo>
                  <a:pt x="512588" y="1746396"/>
                </a:lnTo>
                <a:lnTo>
                  <a:pt x="149438" y="1927971"/>
                </a:lnTo>
                <a:cubicBezTo>
                  <a:pt x="57264" y="1974119"/>
                  <a:pt x="0" y="2066798"/>
                  <a:pt x="0" y="2169868"/>
                </a:cubicBezTo>
                <a:cubicBezTo>
                  <a:pt x="0" y="2272938"/>
                  <a:pt x="57264" y="2365616"/>
                  <a:pt x="149485" y="2411774"/>
                </a:cubicBezTo>
                <a:lnTo>
                  <a:pt x="512588" y="2593330"/>
                </a:lnTo>
                <a:lnTo>
                  <a:pt x="149514" y="2774867"/>
                </a:lnTo>
                <a:cubicBezTo>
                  <a:pt x="57341" y="2820921"/>
                  <a:pt x="38" y="2913570"/>
                  <a:pt x="0" y="3016650"/>
                </a:cubicBezTo>
                <a:cubicBezTo>
                  <a:pt x="-38" y="3119787"/>
                  <a:pt x="57226" y="3212522"/>
                  <a:pt x="149485" y="3258699"/>
                </a:cubicBezTo>
                <a:lnTo>
                  <a:pt x="2199408" y="4283665"/>
                </a:lnTo>
                <a:cubicBezTo>
                  <a:pt x="2274237" y="4321051"/>
                  <a:pt x="2356295" y="4339730"/>
                  <a:pt x="2438391" y="4339730"/>
                </a:cubicBezTo>
                <a:cubicBezTo>
                  <a:pt x="2520487" y="4339730"/>
                  <a:pt x="2602583" y="4321032"/>
                  <a:pt x="2677420" y="4283656"/>
                </a:cubicBezTo>
                <a:lnTo>
                  <a:pt x="4727343" y="3258689"/>
                </a:lnTo>
                <a:cubicBezTo>
                  <a:pt x="4819565" y="3212541"/>
                  <a:pt x="4876839" y="3119796"/>
                  <a:pt x="4876800" y="3016659"/>
                </a:cubicBezTo>
                <a:cubicBezTo>
                  <a:pt x="4876762" y="2913580"/>
                  <a:pt x="4819460" y="2820930"/>
                  <a:pt x="4727315" y="2774905"/>
                </a:cubicBezTo>
                <a:lnTo>
                  <a:pt x="4364203" y="2593349"/>
                </a:lnTo>
                <a:lnTo>
                  <a:pt x="4727353" y="2411774"/>
                </a:lnTo>
                <a:cubicBezTo>
                  <a:pt x="4819536" y="2365616"/>
                  <a:pt x="4876800" y="2272938"/>
                  <a:pt x="4876800" y="2169868"/>
                </a:cubicBezTo>
                <a:close/>
                <a:moveTo>
                  <a:pt x="249793" y="1364338"/>
                </a:moveTo>
                <a:cubicBezTo>
                  <a:pt x="227514" y="1353185"/>
                  <a:pt x="224199" y="1333611"/>
                  <a:pt x="224199" y="1322943"/>
                </a:cubicBezTo>
                <a:cubicBezTo>
                  <a:pt x="224199" y="1312275"/>
                  <a:pt x="227533" y="1292701"/>
                  <a:pt x="249755" y="1281576"/>
                </a:cubicBezTo>
                <a:lnTo>
                  <a:pt x="2299611" y="256648"/>
                </a:lnTo>
                <a:cubicBezTo>
                  <a:pt x="2343074" y="234931"/>
                  <a:pt x="2390747" y="224091"/>
                  <a:pt x="2438419" y="224091"/>
                </a:cubicBezTo>
                <a:cubicBezTo>
                  <a:pt x="2486073" y="224091"/>
                  <a:pt x="2533736" y="234940"/>
                  <a:pt x="2577170" y="256638"/>
                </a:cubicBezTo>
                <a:lnTo>
                  <a:pt x="4627017" y="1281557"/>
                </a:lnTo>
                <a:cubicBezTo>
                  <a:pt x="4649277" y="1292701"/>
                  <a:pt x="4652610" y="1312275"/>
                  <a:pt x="4652610" y="1322943"/>
                </a:cubicBezTo>
                <a:cubicBezTo>
                  <a:pt x="4652610" y="1333611"/>
                  <a:pt x="4649296" y="1353185"/>
                  <a:pt x="4627017" y="1364338"/>
                </a:cubicBezTo>
                <a:lnTo>
                  <a:pt x="2577198" y="2389238"/>
                </a:lnTo>
                <a:cubicBezTo>
                  <a:pt x="2490283" y="2432653"/>
                  <a:pt x="2386517" y="2432653"/>
                  <a:pt x="2299649" y="2389247"/>
                </a:cubicBezTo>
                <a:lnTo>
                  <a:pt x="249793" y="1364338"/>
                </a:lnTo>
                <a:close/>
                <a:moveTo>
                  <a:pt x="4627083" y="2975435"/>
                </a:moveTo>
                <a:cubicBezTo>
                  <a:pt x="4649277" y="2986522"/>
                  <a:pt x="4652601" y="3006058"/>
                  <a:pt x="4652601" y="3016736"/>
                </a:cubicBezTo>
                <a:cubicBezTo>
                  <a:pt x="4652610" y="3027432"/>
                  <a:pt x="4649286" y="3047044"/>
                  <a:pt x="4627045" y="3058169"/>
                </a:cubicBezTo>
                <a:lnTo>
                  <a:pt x="2577189" y="4083097"/>
                </a:lnTo>
                <a:cubicBezTo>
                  <a:pt x="2490273" y="4126512"/>
                  <a:pt x="2386508" y="4126522"/>
                  <a:pt x="2299640" y="4083107"/>
                </a:cubicBezTo>
                <a:lnTo>
                  <a:pt x="249793" y="3058179"/>
                </a:lnTo>
                <a:cubicBezTo>
                  <a:pt x="227514" y="3047025"/>
                  <a:pt x="224190" y="3027422"/>
                  <a:pt x="224199" y="3016726"/>
                </a:cubicBezTo>
                <a:cubicBezTo>
                  <a:pt x="224199" y="3006067"/>
                  <a:pt x="227514" y="2986522"/>
                  <a:pt x="249755" y="2975416"/>
                </a:cubicBezTo>
                <a:lnTo>
                  <a:pt x="763267" y="2718660"/>
                </a:lnTo>
                <a:lnTo>
                  <a:pt x="2199408" y="3436721"/>
                </a:lnTo>
                <a:cubicBezTo>
                  <a:pt x="2274237" y="3474107"/>
                  <a:pt x="2356295" y="3492786"/>
                  <a:pt x="2438381" y="3492786"/>
                </a:cubicBezTo>
                <a:cubicBezTo>
                  <a:pt x="2520477" y="3492786"/>
                  <a:pt x="2602573" y="3474088"/>
                  <a:pt x="2677411" y="3436712"/>
                </a:cubicBezTo>
                <a:lnTo>
                  <a:pt x="4113514" y="2718660"/>
                </a:lnTo>
                <a:lnTo>
                  <a:pt x="4627083" y="2975435"/>
                </a:lnTo>
                <a:close/>
                <a:moveTo>
                  <a:pt x="4627036" y="2211244"/>
                </a:moveTo>
                <a:lnTo>
                  <a:pt x="2577189" y="3236172"/>
                </a:lnTo>
                <a:cubicBezTo>
                  <a:pt x="2490273" y="3279587"/>
                  <a:pt x="2386508" y="3279597"/>
                  <a:pt x="2299640" y="3236182"/>
                </a:cubicBezTo>
                <a:lnTo>
                  <a:pt x="249793" y="2211263"/>
                </a:lnTo>
                <a:cubicBezTo>
                  <a:pt x="227514" y="2200119"/>
                  <a:pt x="224199" y="2180545"/>
                  <a:pt x="224199" y="2169877"/>
                </a:cubicBezTo>
                <a:cubicBezTo>
                  <a:pt x="224199" y="2159190"/>
                  <a:pt x="227514" y="2139635"/>
                  <a:pt x="249755" y="2128501"/>
                </a:cubicBezTo>
                <a:lnTo>
                  <a:pt x="763267" y="1871745"/>
                </a:lnTo>
                <a:lnTo>
                  <a:pt x="2199408" y="2589806"/>
                </a:lnTo>
                <a:cubicBezTo>
                  <a:pt x="2274227" y="2627192"/>
                  <a:pt x="2356304" y="2645870"/>
                  <a:pt x="2438381" y="2645870"/>
                </a:cubicBezTo>
                <a:cubicBezTo>
                  <a:pt x="2520458" y="2645870"/>
                  <a:pt x="2602563" y="2627182"/>
                  <a:pt x="2677402" y="2589787"/>
                </a:cubicBezTo>
                <a:lnTo>
                  <a:pt x="4113524" y="1871735"/>
                </a:lnTo>
                <a:lnTo>
                  <a:pt x="4626997" y="2128472"/>
                </a:lnTo>
                <a:cubicBezTo>
                  <a:pt x="4649277" y="2139626"/>
                  <a:pt x="4652591" y="2159190"/>
                  <a:pt x="4652591" y="2169868"/>
                </a:cubicBezTo>
                <a:cubicBezTo>
                  <a:pt x="4652601" y="2180536"/>
                  <a:pt x="4649277" y="2200110"/>
                  <a:pt x="4627036" y="2211244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5F5505D6-95D0-4D7F-A160-2CA071FA9BF9}"/>
              </a:ext>
            </a:extLst>
          </p:cNvPr>
          <p:cNvGrpSpPr/>
          <p:nvPr/>
        </p:nvGrpSpPr>
        <p:grpSpPr>
          <a:xfrm>
            <a:off x="3456853" y="5423417"/>
            <a:ext cx="396275" cy="562029"/>
            <a:chOff x="1923433" y="5061314"/>
            <a:chExt cx="1063294" cy="1508051"/>
          </a:xfrm>
          <a:solidFill>
            <a:schemeClr val="accent1"/>
          </a:solidFill>
        </p:grpSpPr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E4F11FE8-D151-438E-8138-498D6F807130}"/>
                </a:ext>
              </a:extLst>
            </p:cNvPr>
            <p:cNvSpPr/>
            <p:nvPr/>
          </p:nvSpPr>
          <p:spPr>
            <a:xfrm>
              <a:off x="2104136" y="5903703"/>
              <a:ext cx="58908" cy="58908"/>
            </a:xfrm>
            <a:custGeom>
              <a:avLst/>
              <a:gdLst>
                <a:gd name="connsiteX0" fmla="*/ 29454 w 58908"/>
                <a:gd name="connsiteY0" fmla="*/ 0 h 58908"/>
                <a:gd name="connsiteX1" fmla="*/ 0 w 58908"/>
                <a:gd name="connsiteY1" fmla="*/ 29454 h 58908"/>
                <a:gd name="connsiteX2" fmla="*/ 29454 w 58908"/>
                <a:gd name="connsiteY2" fmla="*/ 58908 h 58908"/>
                <a:gd name="connsiteX3" fmla="*/ 58908 w 58908"/>
                <a:gd name="connsiteY3" fmla="*/ 29454 h 58908"/>
                <a:gd name="connsiteX4" fmla="*/ 29454 w 58908"/>
                <a:gd name="connsiteY4" fmla="*/ 0 h 5890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8908" h="58908">
                  <a:moveTo>
                    <a:pt x="29454" y="0"/>
                  </a:moveTo>
                  <a:cubicBezTo>
                    <a:pt x="13195" y="0"/>
                    <a:pt x="0" y="13195"/>
                    <a:pt x="0" y="29454"/>
                  </a:cubicBezTo>
                  <a:cubicBezTo>
                    <a:pt x="0" y="45713"/>
                    <a:pt x="13195" y="58908"/>
                    <a:pt x="29454" y="58908"/>
                  </a:cubicBezTo>
                  <a:cubicBezTo>
                    <a:pt x="45713" y="58908"/>
                    <a:pt x="58908" y="45713"/>
                    <a:pt x="58908" y="29454"/>
                  </a:cubicBezTo>
                  <a:cubicBezTo>
                    <a:pt x="58908" y="13195"/>
                    <a:pt x="45713" y="0"/>
                    <a:pt x="29454" y="0"/>
                  </a:cubicBezTo>
                  <a:close/>
                </a:path>
              </a:pathLst>
            </a:custGeom>
            <a:grpFill/>
            <a:ln w="29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C727494-F010-4B84-BA3C-ECA473ACB9D8}"/>
                </a:ext>
              </a:extLst>
            </p:cNvPr>
            <p:cNvSpPr/>
            <p:nvPr/>
          </p:nvSpPr>
          <p:spPr>
            <a:xfrm>
              <a:off x="2104136" y="6021519"/>
              <a:ext cx="58908" cy="430030"/>
            </a:xfrm>
            <a:custGeom>
              <a:avLst/>
              <a:gdLst>
                <a:gd name="connsiteX0" fmla="*/ 29454 w 58908"/>
                <a:gd name="connsiteY0" fmla="*/ 0 h 430030"/>
                <a:gd name="connsiteX1" fmla="*/ 0 w 58908"/>
                <a:gd name="connsiteY1" fmla="*/ 29454 h 430030"/>
                <a:gd name="connsiteX2" fmla="*/ 0 w 58908"/>
                <a:gd name="connsiteY2" fmla="*/ 400576 h 430030"/>
                <a:gd name="connsiteX3" fmla="*/ 29454 w 58908"/>
                <a:gd name="connsiteY3" fmla="*/ 430030 h 430030"/>
                <a:gd name="connsiteX4" fmla="*/ 58908 w 58908"/>
                <a:gd name="connsiteY4" fmla="*/ 400576 h 430030"/>
                <a:gd name="connsiteX5" fmla="*/ 58908 w 58908"/>
                <a:gd name="connsiteY5" fmla="*/ 29454 h 430030"/>
                <a:gd name="connsiteX6" fmla="*/ 29454 w 58908"/>
                <a:gd name="connsiteY6" fmla="*/ 0 h 43003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58908" h="430030">
                  <a:moveTo>
                    <a:pt x="29454" y="0"/>
                  </a:moveTo>
                  <a:cubicBezTo>
                    <a:pt x="13187" y="0"/>
                    <a:pt x="0" y="13187"/>
                    <a:pt x="0" y="29454"/>
                  </a:cubicBezTo>
                  <a:lnTo>
                    <a:pt x="0" y="400576"/>
                  </a:lnTo>
                  <a:cubicBezTo>
                    <a:pt x="0" y="416844"/>
                    <a:pt x="13187" y="430030"/>
                    <a:pt x="29454" y="430030"/>
                  </a:cubicBezTo>
                  <a:cubicBezTo>
                    <a:pt x="45722" y="430030"/>
                    <a:pt x="58908" y="416844"/>
                    <a:pt x="58908" y="400576"/>
                  </a:cubicBezTo>
                  <a:lnTo>
                    <a:pt x="58908" y="29454"/>
                  </a:lnTo>
                  <a:cubicBezTo>
                    <a:pt x="58908" y="13187"/>
                    <a:pt x="45719" y="0"/>
                    <a:pt x="29454" y="0"/>
                  </a:cubicBezTo>
                  <a:close/>
                </a:path>
              </a:pathLst>
            </a:custGeom>
            <a:grpFill/>
            <a:ln w="29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BC381E3-0506-4F2D-83F1-11ED0421AAC5}"/>
                </a:ext>
              </a:extLst>
            </p:cNvPr>
            <p:cNvSpPr/>
            <p:nvPr/>
          </p:nvSpPr>
          <p:spPr>
            <a:xfrm>
              <a:off x="1923433" y="5061314"/>
              <a:ext cx="1063294" cy="1508051"/>
            </a:xfrm>
            <a:custGeom>
              <a:avLst/>
              <a:gdLst>
                <a:gd name="connsiteX0" fmla="*/ 1027203 w 1063293"/>
                <a:gd name="connsiteY0" fmla="*/ 22138 h 1508051"/>
                <a:gd name="connsiteX1" fmla="*/ 1008606 w 1063293"/>
                <a:gd name="connsiteY1" fmla="*/ 1724 h 1508051"/>
                <a:gd name="connsiteX2" fmla="*/ 981278 w 1063293"/>
                <a:gd name="connsiteY2" fmla="*/ 5685 h 1508051"/>
                <a:gd name="connsiteX3" fmla="*/ 779688 w 1063293"/>
                <a:gd name="connsiteY3" fmla="*/ 204277 h 1508051"/>
                <a:gd name="connsiteX4" fmla="*/ 787856 w 1063293"/>
                <a:gd name="connsiteY4" fmla="*/ 323242 h 1508051"/>
                <a:gd name="connsiteX5" fmla="*/ 681423 w 1063293"/>
                <a:gd name="connsiteY5" fmla="*/ 516440 h 1508051"/>
                <a:gd name="connsiteX6" fmla="*/ 681423 w 1063293"/>
                <a:gd name="connsiteY6" fmla="*/ 29455 h 1508051"/>
                <a:gd name="connsiteX7" fmla="*/ 651969 w 1063293"/>
                <a:gd name="connsiteY7" fmla="*/ 1 h 1508051"/>
                <a:gd name="connsiteX8" fmla="*/ 416336 w 1063293"/>
                <a:gd name="connsiteY8" fmla="*/ 1 h 1508051"/>
                <a:gd name="connsiteX9" fmla="*/ 386882 w 1063293"/>
                <a:gd name="connsiteY9" fmla="*/ 29455 h 1508051"/>
                <a:gd name="connsiteX10" fmla="*/ 386882 w 1063293"/>
                <a:gd name="connsiteY10" fmla="*/ 606756 h 1508051"/>
                <a:gd name="connsiteX11" fmla="*/ 381595 w 1063293"/>
                <a:gd name="connsiteY11" fmla="*/ 606756 h 1508051"/>
                <a:gd name="connsiteX12" fmla="*/ 331287 w 1063293"/>
                <a:gd name="connsiteY12" fmla="*/ 411036 h 1508051"/>
                <a:gd name="connsiteX13" fmla="*/ 331211 w 1063293"/>
                <a:gd name="connsiteY13" fmla="*/ 410744 h 1508051"/>
                <a:gd name="connsiteX14" fmla="*/ 285469 w 1063293"/>
                <a:gd name="connsiteY14" fmla="*/ 240058 h 1508051"/>
                <a:gd name="connsiteX15" fmla="*/ 285463 w 1063293"/>
                <a:gd name="connsiteY15" fmla="*/ 240040 h 1508051"/>
                <a:gd name="connsiteX16" fmla="*/ 284511 w 1063293"/>
                <a:gd name="connsiteY16" fmla="*/ 237142 h 1508051"/>
                <a:gd name="connsiteX17" fmla="*/ 284143 w 1063293"/>
                <a:gd name="connsiteY17" fmla="*/ 236282 h 1508051"/>
                <a:gd name="connsiteX18" fmla="*/ 283251 w 1063293"/>
                <a:gd name="connsiteY18" fmla="*/ 234323 h 1508051"/>
                <a:gd name="connsiteX19" fmla="*/ 282747 w 1063293"/>
                <a:gd name="connsiteY19" fmla="*/ 233404 h 1508051"/>
                <a:gd name="connsiteX20" fmla="*/ 281687 w 1063293"/>
                <a:gd name="connsiteY20" fmla="*/ 231625 h 1508051"/>
                <a:gd name="connsiteX21" fmla="*/ 281098 w 1063293"/>
                <a:gd name="connsiteY21" fmla="*/ 230762 h 1508051"/>
                <a:gd name="connsiteX22" fmla="*/ 279825 w 1063293"/>
                <a:gd name="connsiteY22" fmla="*/ 229083 h 1508051"/>
                <a:gd name="connsiteX23" fmla="*/ 279475 w 1063293"/>
                <a:gd name="connsiteY23" fmla="*/ 228621 h 1508051"/>
                <a:gd name="connsiteX24" fmla="*/ 104694 w 1063293"/>
                <a:gd name="connsiteY24" fmla="*/ 22677 h 1508051"/>
                <a:gd name="connsiteX25" fmla="*/ 74830 w 1063293"/>
                <a:gd name="connsiteY25" fmla="*/ 13228 h 1508051"/>
                <a:gd name="connsiteX26" fmla="*/ 53344 w 1063293"/>
                <a:gd name="connsiteY26" fmla="*/ 36020 h 1508051"/>
                <a:gd name="connsiteX27" fmla="*/ 532 w 1063293"/>
                <a:gd name="connsiteY27" fmla="*/ 302933 h 1508051"/>
                <a:gd name="connsiteX28" fmla="*/ 450 w 1063293"/>
                <a:gd name="connsiteY28" fmla="*/ 303525 h 1508051"/>
                <a:gd name="connsiteX29" fmla="*/ 129 w 1063293"/>
                <a:gd name="connsiteY29" fmla="*/ 305835 h 1508051"/>
                <a:gd name="connsiteX30" fmla="*/ 55 w 1063293"/>
                <a:gd name="connsiteY30" fmla="*/ 306815 h 1508051"/>
                <a:gd name="connsiteX31" fmla="*/ 2 w 1063293"/>
                <a:gd name="connsiteY31" fmla="*/ 309016 h 1508051"/>
                <a:gd name="connsiteX32" fmla="*/ 26 w 1063293"/>
                <a:gd name="connsiteY32" fmla="*/ 310041 h 1508051"/>
                <a:gd name="connsiteX33" fmla="*/ 229 w 1063293"/>
                <a:gd name="connsiteY33" fmla="*/ 312282 h 1508051"/>
                <a:gd name="connsiteX34" fmla="*/ 338 w 1063293"/>
                <a:gd name="connsiteY34" fmla="*/ 313195 h 1508051"/>
                <a:gd name="connsiteX35" fmla="*/ 977 w 1063293"/>
                <a:gd name="connsiteY35" fmla="*/ 316279 h 1508051"/>
                <a:gd name="connsiteX36" fmla="*/ 46666 w 1063293"/>
                <a:gd name="connsiteY36" fmla="*/ 486795 h 1508051"/>
                <a:gd name="connsiteX37" fmla="*/ 77316 w 1063293"/>
                <a:gd name="connsiteY37" fmla="*/ 608046 h 1508051"/>
                <a:gd name="connsiteX38" fmla="*/ 29866 w 1063293"/>
                <a:gd name="connsiteY38" fmla="*/ 632640 h 1508051"/>
                <a:gd name="connsiteX39" fmla="*/ 3979 w 1063293"/>
                <a:gd name="connsiteY39" fmla="*/ 695115 h 1508051"/>
                <a:gd name="connsiteX40" fmla="*/ 62887 w 1063293"/>
                <a:gd name="connsiteY40" fmla="*/ 778411 h 1508051"/>
                <a:gd name="connsiteX41" fmla="*/ 62887 w 1063293"/>
                <a:gd name="connsiteY41" fmla="*/ 1360781 h 1508051"/>
                <a:gd name="connsiteX42" fmla="*/ 210157 w 1063293"/>
                <a:gd name="connsiteY42" fmla="*/ 1508052 h 1508051"/>
                <a:gd name="connsiteX43" fmla="*/ 799240 w 1063293"/>
                <a:gd name="connsiteY43" fmla="*/ 1508052 h 1508051"/>
                <a:gd name="connsiteX44" fmla="*/ 946510 w 1063293"/>
                <a:gd name="connsiteY44" fmla="*/ 1360781 h 1508051"/>
                <a:gd name="connsiteX45" fmla="*/ 946510 w 1063293"/>
                <a:gd name="connsiteY45" fmla="*/ 778461 h 1508051"/>
                <a:gd name="connsiteX46" fmla="*/ 979531 w 1063293"/>
                <a:gd name="connsiteY46" fmla="*/ 757593 h 1508051"/>
                <a:gd name="connsiteX47" fmla="*/ 1005419 w 1063293"/>
                <a:gd name="connsiteY47" fmla="*/ 695118 h 1508051"/>
                <a:gd name="connsiteX48" fmla="*/ 933680 w 1063293"/>
                <a:gd name="connsiteY48" fmla="*/ 608346 h 1508051"/>
                <a:gd name="connsiteX49" fmla="*/ 971435 w 1063293"/>
                <a:gd name="connsiteY49" fmla="*/ 391832 h 1508051"/>
                <a:gd name="connsiteX50" fmla="*/ 1056483 w 1063293"/>
                <a:gd name="connsiteY50" fmla="*/ 305001 h 1508051"/>
                <a:gd name="connsiteX51" fmla="*/ 1027203 w 1063293"/>
                <a:gd name="connsiteY51" fmla="*/ 22138 h 1508051"/>
                <a:gd name="connsiteX52" fmla="*/ 827047 w 1063293"/>
                <a:gd name="connsiteY52" fmla="*/ 370401 h 1508051"/>
                <a:gd name="connsiteX53" fmla="*/ 867718 w 1063293"/>
                <a:gd name="connsiteY53" fmla="*/ 393028 h 1508051"/>
                <a:gd name="connsiteX54" fmla="*/ 911381 w 1063293"/>
                <a:gd name="connsiteY54" fmla="*/ 401778 h 1508051"/>
                <a:gd name="connsiteX55" fmla="*/ 873352 w 1063293"/>
                <a:gd name="connsiteY55" fmla="*/ 606756 h 1508051"/>
                <a:gd name="connsiteX56" fmla="*/ 704981 w 1063293"/>
                <a:gd name="connsiteY56" fmla="*/ 606756 h 1508051"/>
                <a:gd name="connsiteX57" fmla="*/ 827047 w 1063293"/>
                <a:gd name="connsiteY57" fmla="*/ 370401 h 1508051"/>
                <a:gd name="connsiteX58" fmla="*/ 445790 w 1063293"/>
                <a:gd name="connsiteY58" fmla="*/ 58909 h 1508051"/>
                <a:gd name="connsiteX59" fmla="*/ 622515 w 1063293"/>
                <a:gd name="connsiteY59" fmla="*/ 58909 h 1508051"/>
                <a:gd name="connsiteX60" fmla="*/ 622515 w 1063293"/>
                <a:gd name="connsiteY60" fmla="*/ 126653 h 1508051"/>
                <a:gd name="connsiteX61" fmla="*/ 563607 w 1063293"/>
                <a:gd name="connsiteY61" fmla="*/ 126653 h 1508051"/>
                <a:gd name="connsiteX62" fmla="*/ 534153 w 1063293"/>
                <a:gd name="connsiteY62" fmla="*/ 156107 h 1508051"/>
                <a:gd name="connsiteX63" fmla="*/ 563607 w 1063293"/>
                <a:gd name="connsiteY63" fmla="*/ 185562 h 1508051"/>
                <a:gd name="connsiteX64" fmla="*/ 622515 w 1063293"/>
                <a:gd name="connsiteY64" fmla="*/ 185562 h 1508051"/>
                <a:gd name="connsiteX65" fmla="*/ 622515 w 1063293"/>
                <a:gd name="connsiteY65" fmla="*/ 244470 h 1508051"/>
                <a:gd name="connsiteX66" fmla="*/ 563607 w 1063293"/>
                <a:gd name="connsiteY66" fmla="*/ 244470 h 1508051"/>
                <a:gd name="connsiteX67" fmla="*/ 534153 w 1063293"/>
                <a:gd name="connsiteY67" fmla="*/ 273924 h 1508051"/>
                <a:gd name="connsiteX68" fmla="*/ 563607 w 1063293"/>
                <a:gd name="connsiteY68" fmla="*/ 303378 h 1508051"/>
                <a:gd name="connsiteX69" fmla="*/ 622515 w 1063293"/>
                <a:gd name="connsiteY69" fmla="*/ 303378 h 1508051"/>
                <a:gd name="connsiteX70" fmla="*/ 622515 w 1063293"/>
                <a:gd name="connsiteY70" fmla="*/ 362286 h 1508051"/>
                <a:gd name="connsiteX71" fmla="*/ 563607 w 1063293"/>
                <a:gd name="connsiteY71" fmla="*/ 362286 h 1508051"/>
                <a:gd name="connsiteX72" fmla="*/ 534153 w 1063293"/>
                <a:gd name="connsiteY72" fmla="*/ 391740 h 1508051"/>
                <a:gd name="connsiteX73" fmla="*/ 563607 w 1063293"/>
                <a:gd name="connsiteY73" fmla="*/ 421195 h 1508051"/>
                <a:gd name="connsiteX74" fmla="*/ 622515 w 1063293"/>
                <a:gd name="connsiteY74" fmla="*/ 421195 h 1508051"/>
                <a:gd name="connsiteX75" fmla="*/ 622515 w 1063293"/>
                <a:gd name="connsiteY75" fmla="*/ 480103 h 1508051"/>
                <a:gd name="connsiteX76" fmla="*/ 563607 w 1063293"/>
                <a:gd name="connsiteY76" fmla="*/ 480103 h 1508051"/>
                <a:gd name="connsiteX77" fmla="*/ 534153 w 1063293"/>
                <a:gd name="connsiteY77" fmla="*/ 509557 h 1508051"/>
                <a:gd name="connsiteX78" fmla="*/ 563607 w 1063293"/>
                <a:gd name="connsiteY78" fmla="*/ 539011 h 1508051"/>
                <a:gd name="connsiteX79" fmla="*/ 622515 w 1063293"/>
                <a:gd name="connsiteY79" fmla="*/ 539011 h 1508051"/>
                <a:gd name="connsiteX80" fmla="*/ 622515 w 1063293"/>
                <a:gd name="connsiteY80" fmla="*/ 606756 h 1508051"/>
                <a:gd name="connsiteX81" fmla="*/ 445790 w 1063293"/>
                <a:gd name="connsiteY81" fmla="*/ 606756 h 1508051"/>
                <a:gd name="connsiteX82" fmla="*/ 445790 w 1063293"/>
                <a:gd name="connsiteY82" fmla="*/ 58909 h 1508051"/>
                <a:gd name="connsiteX83" fmla="*/ 99280 w 1063293"/>
                <a:gd name="connsiteY83" fmla="*/ 107340 h 1508051"/>
                <a:gd name="connsiteX84" fmla="*/ 220122 w 1063293"/>
                <a:gd name="connsiteY84" fmla="*/ 249727 h 1508051"/>
                <a:gd name="connsiteX85" fmla="*/ 148224 w 1063293"/>
                <a:gd name="connsiteY85" fmla="*/ 296845 h 1508051"/>
                <a:gd name="connsiteX86" fmla="*/ 62725 w 1063293"/>
                <a:gd name="connsiteY86" fmla="*/ 292103 h 1508051"/>
                <a:gd name="connsiteX87" fmla="*/ 99280 w 1063293"/>
                <a:gd name="connsiteY87" fmla="*/ 107340 h 1508051"/>
                <a:gd name="connsiteX88" fmla="*/ 72704 w 1063293"/>
                <a:gd name="connsiteY88" fmla="*/ 356378 h 1508051"/>
                <a:gd name="connsiteX89" fmla="*/ 112405 w 1063293"/>
                <a:gd name="connsiteY89" fmla="*/ 360510 h 1508051"/>
                <a:gd name="connsiteX90" fmla="*/ 163467 w 1063293"/>
                <a:gd name="connsiteY90" fmla="*/ 353748 h 1508051"/>
                <a:gd name="connsiteX91" fmla="*/ 243388 w 1063293"/>
                <a:gd name="connsiteY91" fmla="*/ 310606 h 1508051"/>
                <a:gd name="connsiteX92" fmla="*/ 274273 w 1063293"/>
                <a:gd name="connsiteY92" fmla="*/ 425851 h 1508051"/>
                <a:gd name="connsiteX93" fmla="*/ 320772 w 1063293"/>
                <a:gd name="connsiteY93" fmla="*/ 606756 h 1508051"/>
                <a:gd name="connsiteX94" fmla="*/ 137747 w 1063293"/>
                <a:gd name="connsiteY94" fmla="*/ 606756 h 1508051"/>
                <a:gd name="connsiteX95" fmla="*/ 103722 w 1063293"/>
                <a:gd name="connsiteY95" fmla="*/ 472147 h 1508051"/>
                <a:gd name="connsiteX96" fmla="*/ 103616 w 1063293"/>
                <a:gd name="connsiteY96" fmla="*/ 471744 h 1508051"/>
                <a:gd name="connsiteX97" fmla="*/ 72704 w 1063293"/>
                <a:gd name="connsiteY97" fmla="*/ 356378 h 1508051"/>
                <a:gd name="connsiteX98" fmla="*/ 887602 w 1063293"/>
                <a:gd name="connsiteY98" fmla="*/ 1360781 h 1508051"/>
                <a:gd name="connsiteX99" fmla="*/ 799240 w 1063293"/>
                <a:gd name="connsiteY99" fmla="*/ 1449143 h 1508051"/>
                <a:gd name="connsiteX100" fmla="*/ 210157 w 1063293"/>
                <a:gd name="connsiteY100" fmla="*/ 1449143 h 1508051"/>
                <a:gd name="connsiteX101" fmla="*/ 121795 w 1063293"/>
                <a:gd name="connsiteY101" fmla="*/ 1360781 h 1508051"/>
                <a:gd name="connsiteX102" fmla="*/ 121795 w 1063293"/>
                <a:gd name="connsiteY102" fmla="*/ 783480 h 1508051"/>
                <a:gd name="connsiteX103" fmla="*/ 887602 w 1063293"/>
                <a:gd name="connsiteY103" fmla="*/ 783480 h 1508051"/>
                <a:gd name="connsiteX104" fmla="*/ 887602 w 1063293"/>
                <a:gd name="connsiteY104" fmla="*/ 1360781 h 1508051"/>
                <a:gd name="connsiteX105" fmla="*/ 946510 w 1063293"/>
                <a:gd name="connsiteY105" fmla="*/ 695118 h 1508051"/>
                <a:gd name="connsiteX106" fmla="*/ 937877 w 1063293"/>
                <a:gd name="connsiteY106" fmla="*/ 715936 h 1508051"/>
                <a:gd name="connsiteX107" fmla="*/ 917056 w 1063293"/>
                <a:gd name="connsiteY107" fmla="*/ 724572 h 1508051"/>
                <a:gd name="connsiteX108" fmla="*/ 92341 w 1063293"/>
                <a:gd name="connsiteY108" fmla="*/ 724572 h 1508051"/>
                <a:gd name="connsiteX109" fmla="*/ 62887 w 1063293"/>
                <a:gd name="connsiteY109" fmla="*/ 695118 h 1508051"/>
                <a:gd name="connsiteX110" fmla="*/ 71520 w 1063293"/>
                <a:gd name="connsiteY110" fmla="*/ 674300 h 1508051"/>
                <a:gd name="connsiteX111" fmla="*/ 92341 w 1063293"/>
                <a:gd name="connsiteY111" fmla="*/ 665664 h 1508051"/>
                <a:gd name="connsiteX112" fmla="*/ 358562 w 1063293"/>
                <a:gd name="connsiteY112" fmla="*/ 665664 h 1508051"/>
                <a:gd name="connsiteX113" fmla="*/ 358733 w 1063293"/>
                <a:gd name="connsiteY113" fmla="*/ 665670 h 1508051"/>
                <a:gd name="connsiteX114" fmla="*/ 358848 w 1063293"/>
                <a:gd name="connsiteY114" fmla="*/ 665664 h 1508051"/>
                <a:gd name="connsiteX115" fmla="*/ 659939 w 1063293"/>
                <a:gd name="connsiteY115" fmla="*/ 665664 h 1508051"/>
                <a:gd name="connsiteX116" fmla="*/ 660084 w 1063293"/>
                <a:gd name="connsiteY116" fmla="*/ 665670 h 1508051"/>
                <a:gd name="connsiteX117" fmla="*/ 660184 w 1063293"/>
                <a:gd name="connsiteY117" fmla="*/ 665664 h 1508051"/>
                <a:gd name="connsiteX118" fmla="*/ 896023 w 1063293"/>
                <a:gd name="connsiteY118" fmla="*/ 665664 h 1508051"/>
                <a:gd name="connsiteX119" fmla="*/ 896132 w 1063293"/>
                <a:gd name="connsiteY119" fmla="*/ 665670 h 1508051"/>
                <a:gd name="connsiteX120" fmla="*/ 896306 w 1063293"/>
                <a:gd name="connsiteY120" fmla="*/ 665664 h 1508051"/>
                <a:gd name="connsiteX121" fmla="*/ 917059 w 1063293"/>
                <a:gd name="connsiteY121" fmla="*/ 665664 h 1508051"/>
                <a:gd name="connsiteX122" fmla="*/ 946510 w 1063293"/>
                <a:gd name="connsiteY122" fmla="*/ 695118 h 1508051"/>
                <a:gd name="connsiteX123" fmla="*/ 1001127 w 1063293"/>
                <a:gd name="connsiteY123" fmla="*/ 284849 h 1508051"/>
                <a:gd name="connsiteX124" fmla="*/ 937003 w 1063293"/>
                <a:gd name="connsiteY124" fmla="*/ 340932 h 1508051"/>
                <a:gd name="connsiteX125" fmla="*/ 887867 w 1063293"/>
                <a:gd name="connsiteY125" fmla="*/ 337674 h 1508051"/>
                <a:gd name="connsiteX126" fmla="*/ 846997 w 1063293"/>
                <a:gd name="connsiteY126" fmla="*/ 307104 h 1508051"/>
                <a:gd name="connsiteX127" fmla="*/ 846985 w 1063293"/>
                <a:gd name="connsiteY127" fmla="*/ 307086 h 1508051"/>
                <a:gd name="connsiteX128" fmla="*/ 835041 w 1063293"/>
                <a:gd name="connsiteY128" fmla="*/ 224420 h 1508051"/>
                <a:gd name="connsiteX129" fmla="*/ 980459 w 1063293"/>
                <a:gd name="connsiteY129" fmla="*/ 80298 h 1508051"/>
                <a:gd name="connsiteX130" fmla="*/ 1001127 w 1063293"/>
                <a:gd name="connsiteY130" fmla="*/ 284849 h 150805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063293" h="1508051">
                  <a:moveTo>
                    <a:pt x="1027203" y="22138"/>
                  </a:moveTo>
                  <a:cubicBezTo>
                    <a:pt x="1024776" y="12669"/>
                    <a:pt x="1017807" y="5020"/>
                    <a:pt x="1008606" y="1724"/>
                  </a:cubicBezTo>
                  <a:cubicBezTo>
                    <a:pt x="999401" y="-1569"/>
                    <a:pt x="989163" y="-88"/>
                    <a:pt x="981278" y="5685"/>
                  </a:cubicBezTo>
                  <a:cubicBezTo>
                    <a:pt x="951845" y="27231"/>
                    <a:pt x="803802" y="138058"/>
                    <a:pt x="779688" y="204277"/>
                  </a:cubicBezTo>
                  <a:cubicBezTo>
                    <a:pt x="765353" y="243719"/>
                    <a:pt x="768610" y="286772"/>
                    <a:pt x="787856" y="323242"/>
                  </a:cubicBezTo>
                  <a:cubicBezTo>
                    <a:pt x="751745" y="375040"/>
                    <a:pt x="714341" y="446560"/>
                    <a:pt x="681423" y="516440"/>
                  </a:cubicBezTo>
                  <a:lnTo>
                    <a:pt x="681423" y="29455"/>
                  </a:lnTo>
                  <a:cubicBezTo>
                    <a:pt x="681423" y="13187"/>
                    <a:pt x="668234" y="1"/>
                    <a:pt x="651969" y="1"/>
                  </a:cubicBezTo>
                  <a:lnTo>
                    <a:pt x="416336" y="1"/>
                  </a:lnTo>
                  <a:cubicBezTo>
                    <a:pt x="400069" y="1"/>
                    <a:pt x="386882" y="13187"/>
                    <a:pt x="386882" y="29455"/>
                  </a:cubicBezTo>
                  <a:lnTo>
                    <a:pt x="386882" y="606756"/>
                  </a:lnTo>
                  <a:lnTo>
                    <a:pt x="381595" y="606756"/>
                  </a:lnTo>
                  <a:lnTo>
                    <a:pt x="331287" y="411036"/>
                  </a:lnTo>
                  <a:cubicBezTo>
                    <a:pt x="331264" y="410939"/>
                    <a:pt x="331237" y="410841"/>
                    <a:pt x="331211" y="410744"/>
                  </a:cubicBezTo>
                  <a:lnTo>
                    <a:pt x="285469" y="240058"/>
                  </a:lnTo>
                  <a:cubicBezTo>
                    <a:pt x="285466" y="240052"/>
                    <a:pt x="285466" y="240046"/>
                    <a:pt x="285463" y="240040"/>
                  </a:cubicBezTo>
                  <a:cubicBezTo>
                    <a:pt x="285198" y="239059"/>
                    <a:pt x="284877" y="238093"/>
                    <a:pt x="284511" y="237142"/>
                  </a:cubicBezTo>
                  <a:cubicBezTo>
                    <a:pt x="284399" y="236850"/>
                    <a:pt x="284264" y="236570"/>
                    <a:pt x="284143" y="236282"/>
                  </a:cubicBezTo>
                  <a:cubicBezTo>
                    <a:pt x="283866" y="235619"/>
                    <a:pt x="283578" y="234965"/>
                    <a:pt x="283251" y="234323"/>
                  </a:cubicBezTo>
                  <a:cubicBezTo>
                    <a:pt x="283092" y="234011"/>
                    <a:pt x="282918" y="233710"/>
                    <a:pt x="282747" y="233404"/>
                  </a:cubicBezTo>
                  <a:cubicBezTo>
                    <a:pt x="282414" y="232800"/>
                    <a:pt x="282064" y="232205"/>
                    <a:pt x="281687" y="231625"/>
                  </a:cubicBezTo>
                  <a:cubicBezTo>
                    <a:pt x="281495" y="231333"/>
                    <a:pt x="281298" y="231048"/>
                    <a:pt x="281098" y="230762"/>
                  </a:cubicBezTo>
                  <a:cubicBezTo>
                    <a:pt x="280694" y="230188"/>
                    <a:pt x="280270" y="229631"/>
                    <a:pt x="279825" y="229083"/>
                  </a:cubicBezTo>
                  <a:cubicBezTo>
                    <a:pt x="279701" y="228933"/>
                    <a:pt x="279601" y="228768"/>
                    <a:pt x="279475" y="228621"/>
                  </a:cubicBezTo>
                  <a:lnTo>
                    <a:pt x="104694" y="22677"/>
                  </a:lnTo>
                  <a:cubicBezTo>
                    <a:pt x="97378" y="14056"/>
                    <a:pt x="85773" y="10386"/>
                    <a:pt x="74830" y="13228"/>
                  </a:cubicBezTo>
                  <a:cubicBezTo>
                    <a:pt x="63888" y="16071"/>
                    <a:pt x="55538" y="24928"/>
                    <a:pt x="53344" y="36020"/>
                  </a:cubicBezTo>
                  <a:lnTo>
                    <a:pt x="532" y="302933"/>
                  </a:lnTo>
                  <a:cubicBezTo>
                    <a:pt x="494" y="303131"/>
                    <a:pt x="485" y="303331"/>
                    <a:pt x="450" y="303525"/>
                  </a:cubicBezTo>
                  <a:cubicBezTo>
                    <a:pt x="314" y="304294"/>
                    <a:pt x="202" y="305063"/>
                    <a:pt x="129" y="305835"/>
                  </a:cubicBezTo>
                  <a:cubicBezTo>
                    <a:pt x="96" y="306162"/>
                    <a:pt x="76" y="306488"/>
                    <a:pt x="55" y="306815"/>
                  </a:cubicBezTo>
                  <a:cubicBezTo>
                    <a:pt x="11" y="307552"/>
                    <a:pt x="-7" y="308282"/>
                    <a:pt x="2" y="309016"/>
                  </a:cubicBezTo>
                  <a:cubicBezTo>
                    <a:pt x="5" y="309357"/>
                    <a:pt x="8" y="309699"/>
                    <a:pt x="26" y="310041"/>
                  </a:cubicBezTo>
                  <a:cubicBezTo>
                    <a:pt x="61" y="310792"/>
                    <a:pt x="135" y="311537"/>
                    <a:pt x="229" y="312282"/>
                  </a:cubicBezTo>
                  <a:cubicBezTo>
                    <a:pt x="267" y="312588"/>
                    <a:pt x="291" y="312892"/>
                    <a:pt x="338" y="313195"/>
                  </a:cubicBezTo>
                  <a:cubicBezTo>
                    <a:pt x="500" y="314235"/>
                    <a:pt x="706" y="315263"/>
                    <a:pt x="977" y="316279"/>
                  </a:cubicBezTo>
                  <a:lnTo>
                    <a:pt x="46666" y="486795"/>
                  </a:lnTo>
                  <a:lnTo>
                    <a:pt x="77316" y="608046"/>
                  </a:lnTo>
                  <a:cubicBezTo>
                    <a:pt x="59438" y="611094"/>
                    <a:pt x="42958" y="619548"/>
                    <a:pt x="29866" y="632640"/>
                  </a:cubicBezTo>
                  <a:cubicBezTo>
                    <a:pt x="13174" y="649334"/>
                    <a:pt x="3979" y="671522"/>
                    <a:pt x="3979" y="695115"/>
                  </a:cubicBezTo>
                  <a:cubicBezTo>
                    <a:pt x="3979" y="733511"/>
                    <a:pt x="28605" y="766253"/>
                    <a:pt x="62887" y="778411"/>
                  </a:cubicBezTo>
                  <a:lnTo>
                    <a:pt x="62887" y="1360781"/>
                  </a:lnTo>
                  <a:cubicBezTo>
                    <a:pt x="62887" y="1441986"/>
                    <a:pt x="128952" y="1508052"/>
                    <a:pt x="210157" y="1508052"/>
                  </a:cubicBezTo>
                  <a:lnTo>
                    <a:pt x="799240" y="1508052"/>
                  </a:lnTo>
                  <a:cubicBezTo>
                    <a:pt x="880445" y="1508052"/>
                    <a:pt x="946510" y="1441986"/>
                    <a:pt x="946510" y="1360781"/>
                  </a:cubicBezTo>
                  <a:lnTo>
                    <a:pt x="946510" y="778461"/>
                  </a:lnTo>
                  <a:cubicBezTo>
                    <a:pt x="958787" y="774129"/>
                    <a:pt x="970047" y="767074"/>
                    <a:pt x="979531" y="757593"/>
                  </a:cubicBezTo>
                  <a:cubicBezTo>
                    <a:pt x="996226" y="740898"/>
                    <a:pt x="1005419" y="718711"/>
                    <a:pt x="1005419" y="695118"/>
                  </a:cubicBezTo>
                  <a:cubicBezTo>
                    <a:pt x="1005419" y="652080"/>
                    <a:pt x="974480" y="616148"/>
                    <a:pt x="933680" y="608346"/>
                  </a:cubicBezTo>
                  <a:cubicBezTo>
                    <a:pt x="952893" y="530281"/>
                    <a:pt x="966436" y="452702"/>
                    <a:pt x="971435" y="391832"/>
                  </a:cubicBezTo>
                  <a:cubicBezTo>
                    <a:pt x="1010756" y="376625"/>
                    <a:pt x="1041771" y="345406"/>
                    <a:pt x="1056483" y="305001"/>
                  </a:cubicBezTo>
                  <a:cubicBezTo>
                    <a:pt x="1080645" y="238653"/>
                    <a:pt x="1036334" y="57734"/>
                    <a:pt x="1027203" y="22138"/>
                  </a:cubicBezTo>
                  <a:close/>
                  <a:moveTo>
                    <a:pt x="827047" y="370401"/>
                  </a:moveTo>
                  <a:cubicBezTo>
                    <a:pt x="839227" y="379982"/>
                    <a:pt x="852908" y="387637"/>
                    <a:pt x="867718" y="393028"/>
                  </a:cubicBezTo>
                  <a:cubicBezTo>
                    <a:pt x="881873" y="398179"/>
                    <a:pt x="896586" y="401101"/>
                    <a:pt x="911381" y="401778"/>
                  </a:cubicBezTo>
                  <a:cubicBezTo>
                    <a:pt x="905475" y="460504"/>
                    <a:pt x="891944" y="533618"/>
                    <a:pt x="873352" y="606756"/>
                  </a:cubicBezTo>
                  <a:lnTo>
                    <a:pt x="704981" y="606756"/>
                  </a:lnTo>
                  <a:cubicBezTo>
                    <a:pt x="749960" y="504833"/>
                    <a:pt x="791505" y="424411"/>
                    <a:pt x="827047" y="370401"/>
                  </a:cubicBezTo>
                  <a:close/>
                  <a:moveTo>
                    <a:pt x="445790" y="58909"/>
                  </a:moveTo>
                  <a:lnTo>
                    <a:pt x="622515" y="58909"/>
                  </a:lnTo>
                  <a:lnTo>
                    <a:pt x="622515" y="126653"/>
                  </a:lnTo>
                  <a:lnTo>
                    <a:pt x="563607" y="126653"/>
                  </a:lnTo>
                  <a:cubicBezTo>
                    <a:pt x="547342" y="126653"/>
                    <a:pt x="534153" y="139840"/>
                    <a:pt x="534153" y="156107"/>
                  </a:cubicBezTo>
                  <a:cubicBezTo>
                    <a:pt x="534153" y="172375"/>
                    <a:pt x="547342" y="185562"/>
                    <a:pt x="563607" y="185562"/>
                  </a:cubicBezTo>
                  <a:lnTo>
                    <a:pt x="622515" y="185562"/>
                  </a:lnTo>
                  <a:lnTo>
                    <a:pt x="622515" y="244470"/>
                  </a:lnTo>
                  <a:lnTo>
                    <a:pt x="563607" y="244470"/>
                  </a:lnTo>
                  <a:cubicBezTo>
                    <a:pt x="547342" y="244470"/>
                    <a:pt x="534153" y="257656"/>
                    <a:pt x="534153" y="273924"/>
                  </a:cubicBezTo>
                  <a:cubicBezTo>
                    <a:pt x="534153" y="290192"/>
                    <a:pt x="547342" y="303378"/>
                    <a:pt x="563607" y="303378"/>
                  </a:cubicBezTo>
                  <a:lnTo>
                    <a:pt x="622515" y="303378"/>
                  </a:lnTo>
                  <a:lnTo>
                    <a:pt x="622515" y="362286"/>
                  </a:lnTo>
                  <a:lnTo>
                    <a:pt x="563607" y="362286"/>
                  </a:lnTo>
                  <a:cubicBezTo>
                    <a:pt x="547342" y="362286"/>
                    <a:pt x="534153" y="375473"/>
                    <a:pt x="534153" y="391740"/>
                  </a:cubicBezTo>
                  <a:cubicBezTo>
                    <a:pt x="534153" y="408008"/>
                    <a:pt x="547342" y="421195"/>
                    <a:pt x="563607" y="421195"/>
                  </a:cubicBezTo>
                  <a:lnTo>
                    <a:pt x="622515" y="421195"/>
                  </a:lnTo>
                  <a:lnTo>
                    <a:pt x="622515" y="480103"/>
                  </a:lnTo>
                  <a:lnTo>
                    <a:pt x="563607" y="480103"/>
                  </a:lnTo>
                  <a:cubicBezTo>
                    <a:pt x="547342" y="480103"/>
                    <a:pt x="534153" y="493289"/>
                    <a:pt x="534153" y="509557"/>
                  </a:cubicBezTo>
                  <a:cubicBezTo>
                    <a:pt x="534153" y="525824"/>
                    <a:pt x="547342" y="539011"/>
                    <a:pt x="563607" y="539011"/>
                  </a:cubicBezTo>
                  <a:lnTo>
                    <a:pt x="622515" y="539011"/>
                  </a:lnTo>
                  <a:lnTo>
                    <a:pt x="622515" y="606756"/>
                  </a:lnTo>
                  <a:lnTo>
                    <a:pt x="445790" y="606756"/>
                  </a:lnTo>
                  <a:lnTo>
                    <a:pt x="445790" y="58909"/>
                  </a:lnTo>
                  <a:close/>
                  <a:moveTo>
                    <a:pt x="99280" y="107340"/>
                  </a:moveTo>
                  <a:lnTo>
                    <a:pt x="220122" y="249727"/>
                  </a:lnTo>
                  <a:cubicBezTo>
                    <a:pt x="201957" y="272675"/>
                    <a:pt x="177016" y="289134"/>
                    <a:pt x="148224" y="296845"/>
                  </a:cubicBezTo>
                  <a:cubicBezTo>
                    <a:pt x="119545" y="304530"/>
                    <a:pt x="89840" y="302786"/>
                    <a:pt x="62725" y="292103"/>
                  </a:cubicBezTo>
                  <a:lnTo>
                    <a:pt x="99280" y="107340"/>
                  </a:lnTo>
                  <a:close/>
                  <a:moveTo>
                    <a:pt x="72704" y="356378"/>
                  </a:moveTo>
                  <a:cubicBezTo>
                    <a:pt x="85752" y="359111"/>
                    <a:pt x="99042" y="360510"/>
                    <a:pt x="112405" y="360510"/>
                  </a:cubicBezTo>
                  <a:cubicBezTo>
                    <a:pt x="129432" y="360510"/>
                    <a:pt x="146578" y="358272"/>
                    <a:pt x="163467" y="353748"/>
                  </a:cubicBezTo>
                  <a:cubicBezTo>
                    <a:pt x="193622" y="345671"/>
                    <a:pt x="220784" y="330838"/>
                    <a:pt x="243388" y="310606"/>
                  </a:cubicBezTo>
                  <a:lnTo>
                    <a:pt x="274273" y="425851"/>
                  </a:lnTo>
                  <a:lnTo>
                    <a:pt x="320772" y="606756"/>
                  </a:lnTo>
                  <a:lnTo>
                    <a:pt x="137747" y="606756"/>
                  </a:lnTo>
                  <a:lnTo>
                    <a:pt x="103722" y="472147"/>
                  </a:lnTo>
                  <a:cubicBezTo>
                    <a:pt x="103690" y="472012"/>
                    <a:pt x="103654" y="471876"/>
                    <a:pt x="103616" y="471744"/>
                  </a:cubicBezTo>
                  <a:lnTo>
                    <a:pt x="72704" y="356378"/>
                  </a:lnTo>
                  <a:close/>
                  <a:moveTo>
                    <a:pt x="887602" y="1360781"/>
                  </a:moveTo>
                  <a:cubicBezTo>
                    <a:pt x="887602" y="1409504"/>
                    <a:pt x="847963" y="1449143"/>
                    <a:pt x="799240" y="1449143"/>
                  </a:cubicBezTo>
                  <a:lnTo>
                    <a:pt x="210157" y="1449143"/>
                  </a:lnTo>
                  <a:cubicBezTo>
                    <a:pt x="161434" y="1449143"/>
                    <a:pt x="121795" y="1409504"/>
                    <a:pt x="121795" y="1360781"/>
                  </a:cubicBezTo>
                  <a:lnTo>
                    <a:pt x="121795" y="783480"/>
                  </a:lnTo>
                  <a:lnTo>
                    <a:pt x="887602" y="783480"/>
                  </a:lnTo>
                  <a:lnTo>
                    <a:pt x="887602" y="1360781"/>
                  </a:lnTo>
                  <a:close/>
                  <a:moveTo>
                    <a:pt x="946510" y="695118"/>
                  </a:moveTo>
                  <a:cubicBezTo>
                    <a:pt x="946510" y="702976"/>
                    <a:pt x="943444" y="710372"/>
                    <a:pt x="937877" y="715936"/>
                  </a:cubicBezTo>
                  <a:cubicBezTo>
                    <a:pt x="932308" y="721506"/>
                    <a:pt x="924915" y="724572"/>
                    <a:pt x="917056" y="724572"/>
                  </a:cubicBezTo>
                  <a:lnTo>
                    <a:pt x="92341" y="724572"/>
                  </a:lnTo>
                  <a:cubicBezTo>
                    <a:pt x="76100" y="724572"/>
                    <a:pt x="62887" y="711359"/>
                    <a:pt x="62887" y="695118"/>
                  </a:cubicBezTo>
                  <a:cubicBezTo>
                    <a:pt x="62887" y="687260"/>
                    <a:pt x="65953" y="679864"/>
                    <a:pt x="71520" y="674300"/>
                  </a:cubicBezTo>
                  <a:cubicBezTo>
                    <a:pt x="77090" y="668730"/>
                    <a:pt x="84483" y="665664"/>
                    <a:pt x="92341" y="665664"/>
                  </a:cubicBezTo>
                  <a:lnTo>
                    <a:pt x="358562" y="665664"/>
                  </a:lnTo>
                  <a:cubicBezTo>
                    <a:pt x="358621" y="665664"/>
                    <a:pt x="358677" y="665670"/>
                    <a:pt x="358733" y="665670"/>
                  </a:cubicBezTo>
                  <a:cubicBezTo>
                    <a:pt x="358771" y="665670"/>
                    <a:pt x="358809" y="665664"/>
                    <a:pt x="358848" y="665664"/>
                  </a:cubicBezTo>
                  <a:lnTo>
                    <a:pt x="659939" y="665664"/>
                  </a:lnTo>
                  <a:cubicBezTo>
                    <a:pt x="659987" y="665664"/>
                    <a:pt x="660037" y="665670"/>
                    <a:pt x="660084" y="665670"/>
                  </a:cubicBezTo>
                  <a:cubicBezTo>
                    <a:pt x="660116" y="665670"/>
                    <a:pt x="660149" y="665664"/>
                    <a:pt x="660184" y="665664"/>
                  </a:cubicBezTo>
                  <a:lnTo>
                    <a:pt x="896023" y="665664"/>
                  </a:lnTo>
                  <a:cubicBezTo>
                    <a:pt x="896058" y="665664"/>
                    <a:pt x="896097" y="665670"/>
                    <a:pt x="896132" y="665670"/>
                  </a:cubicBezTo>
                  <a:cubicBezTo>
                    <a:pt x="896191" y="665670"/>
                    <a:pt x="896247" y="665664"/>
                    <a:pt x="896306" y="665664"/>
                  </a:cubicBezTo>
                  <a:lnTo>
                    <a:pt x="917059" y="665664"/>
                  </a:lnTo>
                  <a:cubicBezTo>
                    <a:pt x="933294" y="665664"/>
                    <a:pt x="946510" y="678877"/>
                    <a:pt x="946510" y="695118"/>
                  </a:cubicBezTo>
                  <a:close/>
                  <a:moveTo>
                    <a:pt x="1001127" y="284849"/>
                  </a:moveTo>
                  <a:cubicBezTo>
                    <a:pt x="990733" y="313395"/>
                    <a:pt x="966787" y="334358"/>
                    <a:pt x="937003" y="340932"/>
                  </a:cubicBezTo>
                  <a:cubicBezTo>
                    <a:pt x="920706" y="344567"/>
                    <a:pt x="903717" y="343439"/>
                    <a:pt x="887867" y="337674"/>
                  </a:cubicBezTo>
                  <a:cubicBezTo>
                    <a:pt x="871447" y="331695"/>
                    <a:pt x="857312" y="321121"/>
                    <a:pt x="846997" y="307104"/>
                  </a:cubicBezTo>
                  <a:cubicBezTo>
                    <a:pt x="846994" y="307098"/>
                    <a:pt x="846988" y="307092"/>
                    <a:pt x="846985" y="307086"/>
                  </a:cubicBezTo>
                  <a:cubicBezTo>
                    <a:pt x="829377" y="283190"/>
                    <a:pt x="824918" y="252281"/>
                    <a:pt x="835041" y="224420"/>
                  </a:cubicBezTo>
                  <a:cubicBezTo>
                    <a:pt x="846081" y="194106"/>
                    <a:pt x="917928" y="129466"/>
                    <a:pt x="980459" y="80298"/>
                  </a:cubicBezTo>
                  <a:cubicBezTo>
                    <a:pt x="997660" y="158464"/>
                    <a:pt x="1012146" y="254590"/>
                    <a:pt x="1001127" y="284849"/>
                  </a:cubicBezTo>
                  <a:close/>
                </a:path>
              </a:pathLst>
            </a:custGeom>
            <a:grpFill/>
            <a:ln w="2939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3" name="TextBox 32">
            <a:extLst>
              <a:ext uri="{FF2B5EF4-FFF2-40B4-BE49-F238E27FC236}">
                <a16:creationId xmlns:a16="http://schemas.microsoft.com/office/drawing/2014/main" id="{CDE9C084-79A0-40B8-8668-682A9F9A9FFC}"/>
              </a:ext>
            </a:extLst>
          </p:cNvPr>
          <p:cNvSpPr txBox="1"/>
          <p:nvPr/>
        </p:nvSpPr>
        <p:spPr>
          <a:xfrm>
            <a:off x="3852253" y="5377760"/>
            <a:ext cx="1829347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The Best Drawers of 2017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BEB57A62-C448-4A51-B320-80C387EAC5FB}"/>
              </a:ext>
            </a:extLst>
          </p:cNvPr>
          <p:cNvSpPr txBox="1"/>
          <p:nvPr/>
        </p:nvSpPr>
        <p:spPr>
          <a:xfrm>
            <a:off x="3852253" y="5570305"/>
            <a:ext cx="1838342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2D2AFF71-A75C-469B-BF88-7B5D5DE1AA10}"/>
              </a:ext>
            </a:extLst>
          </p:cNvPr>
          <p:cNvGrpSpPr/>
          <p:nvPr/>
        </p:nvGrpSpPr>
        <p:grpSpPr>
          <a:xfrm>
            <a:off x="6065209" y="5423417"/>
            <a:ext cx="625546" cy="562029"/>
            <a:chOff x="2250336" y="2884074"/>
            <a:chExt cx="3095625" cy="2781300"/>
          </a:xfrm>
          <a:solidFill>
            <a:schemeClr val="accent1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BD0B3F0D-2443-46A7-97C4-987AE856D38F}"/>
                </a:ext>
              </a:extLst>
            </p:cNvPr>
            <p:cNvSpPr/>
            <p:nvPr/>
          </p:nvSpPr>
          <p:spPr>
            <a:xfrm>
              <a:off x="2651145" y="4681756"/>
              <a:ext cx="495300" cy="495300"/>
            </a:xfrm>
            <a:custGeom>
              <a:avLst/>
              <a:gdLst>
                <a:gd name="connsiteX0" fmla="*/ 407111 w 495300"/>
                <a:gd name="connsiteY0" fmla="*/ 54226 h 495300"/>
                <a:gd name="connsiteX1" fmla="*/ 250939 w 495300"/>
                <a:gd name="connsiteY1" fmla="*/ 0 h 495300"/>
                <a:gd name="connsiteX2" fmla="*/ 54914 w 495300"/>
                <a:gd name="connsiteY2" fmla="*/ 93545 h 495300"/>
                <a:gd name="connsiteX3" fmla="*/ 1594 w 495300"/>
                <a:gd name="connsiteY3" fmla="*/ 276873 h 495300"/>
                <a:gd name="connsiteX4" fmla="*/ 94729 w 495300"/>
                <a:gd name="connsiteY4" fmla="*/ 444141 h 495300"/>
                <a:gd name="connsiteX5" fmla="*/ 250872 w 495300"/>
                <a:gd name="connsiteY5" fmla="*/ 498377 h 495300"/>
                <a:gd name="connsiteX6" fmla="*/ 446925 w 495300"/>
                <a:gd name="connsiteY6" fmla="*/ 404708 h 495300"/>
                <a:gd name="connsiteX7" fmla="*/ 500218 w 495300"/>
                <a:gd name="connsiteY7" fmla="*/ 221571 h 495300"/>
                <a:gd name="connsiteX8" fmla="*/ 407111 w 495300"/>
                <a:gd name="connsiteY8" fmla="*/ 54226 h 495300"/>
                <a:gd name="connsiteX9" fmla="*/ 357838 w 495300"/>
                <a:gd name="connsiteY9" fmla="*/ 333089 h 495300"/>
                <a:gd name="connsiteX10" fmla="*/ 250872 w 495300"/>
                <a:gd name="connsiteY10" fmla="*/ 384086 h 495300"/>
                <a:gd name="connsiteX11" fmla="*/ 165614 w 495300"/>
                <a:gd name="connsiteY11" fmla="*/ 354482 h 495300"/>
                <a:gd name="connsiteX12" fmla="*/ 115170 w 495300"/>
                <a:gd name="connsiteY12" fmla="*/ 264062 h 495300"/>
                <a:gd name="connsiteX13" fmla="*/ 143964 w 495300"/>
                <a:gd name="connsiteY13" fmla="*/ 165202 h 495300"/>
                <a:gd name="connsiteX14" fmla="*/ 250939 w 495300"/>
                <a:gd name="connsiteY14" fmla="*/ 114300 h 495300"/>
                <a:gd name="connsiteX15" fmla="*/ 336226 w 495300"/>
                <a:gd name="connsiteY15" fmla="*/ 143894 h 495300"/>
                <a:gd name="connsiteX16" fmla="*/ 386632 w 495300"/>
                <a:gd name="connsiteY16" fmla="*/ 234353 h 495300"/>
                <a:gd name="connsiteX17" fmla="*/ 357838 w 495300"/>
                <a:gd name="connsiteY17" fmla="*/ 333089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300" h="495300">
                  <a:moveTo>
                    <a:pt x="407111" y="54226"/>
                  </a:moveTo>
                  <a:cubicBezTo>
                    <a:pt x="362858" y="19260"/>
                    <a:pt x="307394" y="0"/>
                    <a:pt x="250939" y="0"/>
                  </a:cubicBezTo>
                  <a:cubicBezTo>
                    <a:pt x="174215" y="0"/>
                    <a:pt x="102768" y="34090"/>
                    <a:pt x="54914" y="93545"/>
                  </a:cubicBezTo>
                  <a:cubicBezTo>
                    <a:pt x="13071" y="145590"/>
                    <a:pt x="-5874" y="210703"/>
                    <a:pt x="1594" y="276873"/>
                  </a:cubicBezTo>
                  <a:cubicBezTo>
                    <a:pt x="9071" y="343186"/>
                    <a:pt x="42151" y="402584"/>
                    <a:pt x="94729" y="444141"/>
                  </a:cubicBezTo>
                  <a:cubicBezTo>
                    <a:pt x="138982" y="479117"/>
                    <a:pt x="194427" y="498377"/>
                    <a:pt x="250872" y="498377"/>
                  </a:cubicBezTo>
                  <a:cubicBezTo>
                    <a:pt x="327653" y="498377"/>
                    <a:pt x="399110" y="464220"/>
                    <a:pt x="446925" y="404708"/>
                  </a:cubicBezTo>
                  <a:cubicBezTo>
                    <a:pt x="488731" y="352749"/>
                    <a:pt x="507657" y="287712"/>
                    <a:pt x="500218" y="221571"/>
                  </a:cubicBezTo>
                  <a:cubicBezTo>
                    <a:pt x="492760" y="155258"/>
                    <a:pt x="459698" y="95821"/>
                    <a:pt x="407111" y="54226"/>
                  </a:cubicBezTo>
                  <a:close/>
                  <a:moveTo>
                    <a:pt x="357838" y="333089"/>
                  </a:moveTo>
                  <a:cubicBezTo>
                    <a:pt x="331816" y="365493"/>
                    <a:pt x="292820" y="384086"/>
                    <a:pt x="250872" y="384086"/>
                  </a:cubicBezTo>
                  <a:cubicBezTo>
                    <a:pt x="219602" y="384086"/>
                    <a:pt x="190112" y="373847"/>
                    <a:pt x="165614" y="354482"/>
                  </a:cubicBezTo>
                  <a:cubicBezTo>
                    <a:pt x="137125" y="331965"/>
                    <a:pt x="119218" y="299857"/>
                    <a:pt x="115170" y="264062"/>
                  </a:cubicBezTo>
                  <a:cubicBezTo>
                    <a:pt x="111150" y="228410"/>
                    <a:pt x="121380" y="193281"/>
                    <a:pt x="143964" y="165202"/>
                  </a:cubicBezTo>
                  <a:cubicBezTo>
                    <a:pt x="169996" y="132855"/>
                    <a:pt x="208991" y="114300"/>
                    <a:pt x="250939" y="114300"/>
                  </a:cubicBezTo>
                  <a:cubicBezTo>
                    <a:pt x="282238" y="114300"/>
                    <a:pt x="311737" y="124539"/>
                    <a:pt x="336226" y="143894"/>
                  </a:cubicBezTo>
                  <a:cubicBezTo>
                    <a:pt x="364706" y="166411"/>
                    <a:pt x="382603" y="198539"/>
                    <a:pt x="386632" y="234353"/>
                  </a:cubicBezTo>
                  <a:cubicBezTo>
                    <a:pt x="390642" y="269977"/>
                    <a:pt x="380431" y="305029"/>
                    <a:pt x="357838" y="33308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BAC6F13-9E4B-4FD1-8EA2-97F8C70DEC27}"/>
                </a:ext>
              </a:extLst>
            </p:cNvPr>
            <p:cNvSpPr/>
            <p:nvPr/>
          </p:nvSpPr>
          <p:spPr>
            <a:xfrm>
              <a:off x="3811846" y="3652217"/>
              <a:ext cx="495300" cy="495300"/>
            </a:xfrm>
            <a:custGeom>
              <a:avLst/>
              <a:gdLst>
                <a:gd name="connsiteX0" fmla="*/ 251383 w 495300"/>
                <a:gd name="connsiteY0" fmla="*/ 498415 h 495300"/>
                <a:gd name="connsiteX1" fmla="*/ 359816 w 495300"/>
                <a:gd name="connsiteY1" fmla="*/ 473821 h 495300"/>
                <a:gd name="connsiteX2" fmla="*/ 487965 w 495300"/>
                <a:gd name="connsiteY2" fmla="*/ 330994 h 495300"/>
                <a:gd name="connsiteX3" fmla="*/ 476887 w 495300"/>
                <a:gd name="connsiteY3" fmla="*/ 141027 h 495300"/>
                <a:gd name="connsiteX4" fmla="*/ 250783 w 495300"/>
                <a:gd name="connsiteY4" fmla="*/ 0 h 495300"/>
                <a:gd name="connsiteX5" fmla="*/ 142207 w 495300"/>
                <a:gd name="connsiteY5" fmla="*/ 24641 h 495300"/>
                <a:gd name="connsiteX6" fmla="*/ 14020 w 495300"/>
                <a:gd name="connsiteY6" fmla="*/ 167354 h 495300"/>
                <a:gd name="connsiteX7" fmla="*/ 25098 w 495300"/>
                <a:gd name="connsiteY7" fmla="*/ 357407 h 495300"/>
                <a:gd name="connsiteX8" fmla="*/ 251383 w 495300"/>
                <a:gd name="connsiteY8" fmla="*/ 498415 h 495300"/>
                <a:gd name="connsiteX9" fmla="*/ 121900 w 495300"/>
                <a:gd name="connsiteY9" fmla="*/ 205083 h 495300"/>
                <a:gd name="connsiteX10" fmla="*/ 191414 w 495300"/>
                <a:gd name="connsiteY10" fmla="*/ 127797 h 495300"/>
                <a:gd name="connsiteX11" fmla="*/ 250773 w 495300"/>
                <a:gd name="connsiteY11" fmla="*/ 114300 h 495300"/>
                <a:gd name="connsiteX12" fmla="*/ 374055 w 495300"/>
                <a:gd name="connsiteY12" fmla="*/ 190957 h 495300"/>
                <a:gd name="connsiteX13" fmla="*/ 380056 w 495300"/>
                <a:gd name="connsiteY13" fmla="*/ 293303 h 495300"/>
                <a:gd name="connsiteX14" fmla="*/ 310562 w 495300"/>
                <a:gd name="connsiteY14" fmla="*/ 370675 h 495300"/>
                <a:gd name="connsiteX15" fmla="*/ 251373 w 495300"/>
                <a:gd name="connsiteY15" fmla="*/ 384115 h 495300"/>
                <a:gd name="connsiteX16" fmla="*/ 127853 w 495300"/>
                <a:gd name="connsiteY16" fmla="*/ 307391 h 495300"/>
                <a:gd name="connsiteX17" fmla="*/ 121900 w 495300"/>
                <a:gd name="connsiteY17" fmla="*/ 205083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300" h="495300">
                  <a:moveTo>
                    <a:pt x="251383" y="498415"/>
                  </a:moveTo>
                  <a:cubicBezTo>
                    <a:pt x="289083" y="498415"/>
                    <a:pt x="325535" y="490157"/>
                    <a:pt x="359816" y="473821"/>
                  </a:cubicBezTo>
                  <a:cubicBezTo>
                    <a:pt x="420414" y="444827"/>
                    <a:pt x="465934" y="394106"/>
                    <a:pt x="487965" y="330994"/>
                  </a:cubicBezTo>
                  <a:cubicBezTo>
                    <a:pt x="509882" y="268281"/>
                    <a:pt x="505939" y="200797"/>
                    <a:pt x="476887" y="141027"/>
                  </a:cubicBezTo>
                  <a:cubicBezTo>
                    <a:pt x="435330" y="55359"/>
                    <a:pt x="346576" y="0"/>
                    <a:pt x="250783" y="0"/>
                  </a:cubicBezTo>
                  <a:cubicBezTo>
                    <a:pt x="213007" y="0"/>
                    <a:pt x="176478" y="8287"/>
                    <a:pt x="142207" y="24641"/>
                  </a:cubicBezTo>
                  <a:cubicBezTo>
                    <a:pt x="81628" y="53540"/>
                    <a:pt x="36089" y="104223"/>
                    <a:pt x="14020" y="167354"/>
                  </a:cubicBezTo>
                  <a:cubicBezTo>
                    <a:pt x="-7935" y="230115"/>
                    <a:pt x="-4001" y="297609"/>
                    <a:pt x="25098" y="357407"/>
                  </a:cubicBezTo>
                  <a:cubicBezTo>
                    <a:pt x="66788" y="443065"/>
                    <a:pt x="155609" y="498415"/>
                    <a:pt x="251383" y="498415"/>
                  </a:cubicBezTo>
                  <a:close/>
                  <a:moveTo>
                    <a:pt x="121900" y="205083"/>
                  </a:moveTo>
                  <a:cubicBezTo>
                    <a:pt x="133845" y="170936"/>
                    <a:pt x="158533" y="143485"/>
                    <a:pt x="191414" y="127797"/>
                  </a:cubicBezTo>
                  <a:cubicBezTo>
                    <a:pt x="210197" y="118843"/>
                    <a:pt x="230161" y="114300"/>
                    <a:pt x="250773" y="114300"/>
                  </a:cubicBezTo>
                  <a:cubicBezTo>
                    <a:pt x="303075" y="114300"/>
                    <a:pt x="351462" y="144370"/>
                    <a:pt x="374055" y="190957"/>
                  </a:cubicBezTo>
                  <a:cubicBezTo>
                    <a:pt x="389724" y="223190"/>
                    <a:pt x="391848" y="259528"/>
                    <a:pt x="380056" y="293303"/>
                  </a:cubicBezTo>
                  <a:cubicBezTo>
                    <a:pt x="368121" y="327470"/>
                    <a:pt x="343404" y="354959"/>
                    <a:pt x="310562" y="370675"/>
                  </a:cubicBezTo>
                  <a:cubicBezTo>
                    <a:pt x="291845" y="379600"/>
                    <a:pt x="271928" y="384115"/>
                    <a:pt x="251373" y="384115"/>
                  </a:cubicBezTo>
                  <a:cubicBezTo>
                    <a:pt x="199024" y="384115"/>
                    <a:pt x="150542" y="353997"/>
                    <a:pt x="127853" y="307391"/>
                  </a:cubicBezTo>
                  <a:cubicBezTo>
                    <a:pt x="112204" y="275206"/>
                    <a:pt x="110089" y="238878"/>
                    <a:pt x="121900" y="2050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1FC270C4-74B4-418A-83AC-6A17F6094F7D}"/>
                </a:ext>
              </a:extLst>
            </p:cNvPr>
            <p:cNvSpPr/>
            <p:nvPr/>
          </p:nvSpPr>
          <p:spPr>
            <a:xfrm>
              <a:off x="3246018" y="3254682"/>
              <a:ext cx="495300" cy="495300"/>
            </a:xfrm>
            <a:custGeom>
              <a:avLst/>
              <a:gdLst>
                <a:gd name="connsiteX0" fmla="*/ 195277 w 495300"/>
                <a:gd name="connsiteY0" fmla="*/ 492062 h 495300"/>
                <a:gd name="connsiteX1" fmla="*/ 251188 w 495300"/>
                <a:gd name="connsiteY1" fmla="*/ 498319 h 495300"/>
                <a:gd name="connsiteX2" fmla="*/ 495648 w 495300"/>
                <a:gd name="connsiteY2" fmla="*/ 304705 h 495300"/>
                <a:gd name="connsiteX3" fmla="*/ 463682 w 495300"/>
                <a:gd name="connsiteY3" fmla="*/ 117234 h 495300"/>
                <a:gd name="connsiteX4" fmla="*/ 306748 w 495300"/>
                <a:gd name="connsiteY4" fmla="*/ 6325 h 495300"/>
                <a:gd name="connsiteX5" fmla="*/ 250598 w 495300"/>
                <a:gd name="connsiteY5" fmla="*/ 0 h 495300"/>
                <a:gd name="connsiteX6" fmla="*/ 6405 w 495300"/>
                <a:gd name="connsiteY6" fmla="*/ 193681 h 495300"/>
                <a:gd name="connsiteX7" fmla="*/ 38181 w 495300"/>
                <a:gd name="connsiteY7" fmla="*/ 381152 h 495300"/>
                <a:gd name="connsiteX8" fmla="*/ 195277 w 495300"/>
                <a:gd name="connsiteY8" fmla="*/ 492062 h 495300"/>
                <a:gd name="connsiteX9" fmla="*/ 117800 w 495300"/>
                <a:gd name="connsiteY9" fmla="*/ 219323 h 495300"/>
                <a:gd name="connsiteX10" fmla="*/ 250598 w 495300"/>
                <a:gd name="connsiteY10" fmla="*/ 114309 h 495300"/>
                <a:gd name="connsiteX11" fmla="*/ 281449 w 495300"/>
                <a:gd name="connsiteY11" fmla="*/ 117796 h 495300"/>
                <a:gd name="connsiteX12" fmla="*/ 366936 w 495300"/>
                <a:gd name="connsiteY12" fmla="*/ 178118 h 495300"/>
                <a:gd name="connsiteX13" fmla="*/ 384234 w 495300"/>
                <a:gd name="connsiteY13" fmla="*/ 279130 h 495300"/>
                <a:gd name="connsiteX14" fmla="*/ 251179 w 495300"/>
                <a:gd name="connsiteY14" fmla="*/ 384019 h 495300"/>
                <a:gd name="connsiteX15" fmla="*/ 220423 w 495300"/>
                <a:gd name="connsiteY15" fmla="*/ 380562 h 495300"/>
                <a:gd name="connsiteX16" fmla="*/ 134936 w 495300"/>
                <a:gd name="connsiteY16" fmla="*/ 320307 h 495300"/>
                <a:gd name="connsiteX17" fmla="*/ 117800 w 495300"/>
                <a:gd name="connsiteY17" fmla="*/ 219323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300" h="495300">
                  <a:moveTo>
                    <a:pt x="195277" y="492062"/>
                  </a:moveTo>
                  <a:cubicBezTo>
                    <a:pt x="213660" y="496214"/>
                    <a:pt x="232472" y="498319"/>
                    <a:pt x="251188" y="498319"/>
                  </a:cubicBezTo>
                  <a:cubicBezTo>
                    <a:pt x="368841" y="498319"/>
                    <a:pt x="469359" y="418748"/>
                    <a:pt x="495648" y="304705"/>
                  </a:cubicBezTo>
                  <a:cubicBezTo>
                    <a:pt x="510421" y="240040"/>
                    <a:pt x="499057" y="173469"/>
                    <a:pt x="463682" y="117234"/>
                  </a:cubicBezTo>
                  <a:cubicBezTo>
                    <a:pt x="428010" y="60560"/>
                    <a:pt x="372261" y="21165"/>
                    <a:pt x="306748" y="6325"/>
                  </a:cubicBezTo>
                  <a:cubicBezTo>
                    <a:pt x="288288" y="2134"/>
                    <a:pt x="269400" y="0"/>
                    <a:pt x="250598" y="0"/>
                  </a:cubicBezTo>
                  <a:cubicBezTo>
                    <a:pt x="133021" y="0"/>
                    <a:pt x="32609" y="79658"/>
                    <a:pt x="6405" y="193681"/>
                  </a:cubicBezTo>
                  <a:cubicBezTo>
                    <a:pt x="-8492" y="258299"/>
                    <a:pt x="2796" y="324879"/>
                    <a:pt x="38181" y="381152"/>
                  </a:cubicBezTo>
                  <a:cubicBezTo>
                    <a:pt x="73881" y="437902"/>
                    <a:pt x="129688" y="477298"/>
                    <a:pt x="195277" y="492062"/>
                  </a:cubicBezTo>
                  <a:close/>
                  <a:moveTo>
                    <a:pt x="117800" y="219323"/>
                  </a:moveTo>
                  <a:cubicBezTo>
                    <a:pt x="132002" y="157496"/>
                    <a:pt x="186618" y="114309"/>
                    <a:pt x="250598" y="114309"/>
                  </a:cubicBezTo>
                  <a:cubicBezTo>
                    <a:pt x="260875" y="114309"/>
                    <a:pt x="271248" y="115481"/>
                    <a:pt x="281449" y="117796"/>
                  </a:cubicBezTo>
                  <a:cubicBezTo>
                    <a:pt x="317187" y="125892"/>
                    <a:pt x="347543" y="147314"/>
                    <a:pt x="366936" y="178118"/>
                  </a:cubicBezTo>
                  <a:cubicBezTo>
                    <a:pt x="386043" y="208474"/>
                    <a:pt x="392177" y="244383"/>
                    <a:pt x="384234" y="279130"/>
                  </a:cubicBezTo>
                  <a:cubicBezTo>
                    <a:pt x="370222" y="339909"/>
                    <a:pt x="314263" y="384019"/>
                    <a:pt x="251179" y="384019"/>
                  </a:cubicBezTo>
                  <a:cubicBezTo>
                    <a:pt x="240930" y="384019"/>
                    <a:pt x="230595" y="382857"/>
                    <a:pt x="220423" y="380562"/>
                  </a:cubicBezTo>
                  <a:cubicBezTo>
                    <a:pt x="184675" y="372513"/>
                    <a:pt x="154319" y="351111"/>
                    <a:pt x="134936" y="320307"/>
                  </a:cubicBezTo>
                  <a:cubicBezTo>
                    <a:pt x="115867" y="289970"/>
                    <a:pt x="109780" y="254117"/>
                    <a:pt x="117800" y="2193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231B106D-6F52-4D4B-99CA-23C7D4F61221}"/>
                </a:ext>
              </a:extLst>
            </p:cNvPr>
            <p:cNvSpPr/>
            <p:nvPr/>
          </p:nvSpPr>
          <p:spPr>
            <a:xfrm>
              <a:off x="2579995" y="3445220"/>
              <a:ext cx="495300" cy="495300"/>
            </a:xfrm>
            <a:custGeom>
              <a:avLst/>
              <a:gdLst>
                <a:gd name="connsiteX0" fmla="*/ 407156 w 495300"/>
                <a:gd name="connsiteY0" fmla="*/ 444103 h 495300"/>
                <a:gd name="connsiteX1" fmla="*/ 500168 w 495300"/>
                <a:gd name="connsiteY1" fmla="*/ 276720 h 495300"/>
                <a:gd name="connsiteX2" fmla="*/ 446895 w 495300"/>
                <a:gd name="connsiteY2" fmla="*/ 93507 h 495300"/>
                <a:gd name="connsiteX3" fmla="*/ 250737 w 495300"/>
                <a:gd name="connsiteY3" fmla="*/ 0 h 495300"/>
                <a:gd name="connsiteX4" fmla="*/ 94670 w 495300"/>
                <a:gd name="connsiteY4" fmla="*/ 54112 h 495300"/>
                <a:gd name="connsiteX5" fmla="*/ 1601 w 495300"/>
                <a:gd name="connsiteY5" fmla="*/ 221228 h 495300"/>
                <a:gd name="connsiteX6" fmla="*/ 54950 w 495300"/>
                <a:gd name="connsiteY6" fmla="*/ 404727 h 495300"/>
                <a:gd name="connsiteX7" fmla="*/ 251165 w 495300"/>
                <a:gd name="connsiteY7" fmla="*/ 498348 h 495300"/>
                <a:gd name="connsiteX8" fmla="*/ 407156 w 495300"/>
                <a:gd name="connsiteY8" fmla="*/ 444103 h 495300"/>
                <a:gd name="connsiteX9" fmla="*/ 144028 w 495300"/>
                <a:gd name="connsiteY9" fmla="*/ 333070 h 495300"/>
                <a:gd name="connsiteX10" fmla="*/ 115196 w 495300"/>
                <a:gd name="connsiteY10" fmla="*/ 234048 h 495300"/>
                <a:gd name="connsiteX11" fmla="*/ 165507 w 495300"/>
                <a:gd name="connsiteY11" fmla="*/ 143808 h 495300"/>
                <a:gd name="connsiteX12" fmla="*/ 250746 w 495300"/>
                <a:gd name="connsiteY12" fmla="*/ 114281 h 495300"/>
                <a:gd name="connsiteX13" fmla="*/ 357865 w 495300"/>
                <a:gd name="connsiteY13" fmla="*/ 165154 h 495300"/>
                <a:gd name="connsiteX14" fmla="*/ 386592 w 495300"/>
                <a:gd name="connsiteY14" fmla="*/ 263928 h 495300"/>
                <a:gd name="connsiteX15" fmla="*/ 336186 w 495300"/>
                <a:gd name="connsiteY15" fmla="*/ 354511 h 495300"/>
                <a:gd name="connsiteX16" fmla="*/ 251175 w 495300"/>
                <a:gd name="connsiteY16" fmla="*/ 384029 h 495300"/>
                <a:gd name="connsiteX17" fmla="*/ 144028 w 495300"/>
                <a:gd name="connsiteY17" fmla="*/ 333070 h 495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</a:cxnLst>
              <a:rect l="l" t="t" r="r" b="b"/>
              <a:pathLst>
                <a:path w="495300" h="495300">
                  <a:moveTo>
                    <a:pt x="407156" y="444103"/>
                  </a:moveTo>
                  <a:cubicBezTo>
                    <a:pt x="459677" y="402488"/>
                    <a:pt x="492700" y="343043"/>
                    <a:pt x="500168" y="276720"/>
                  </a:cubicBezTo>
                  <a:cubicBezTo>
                    <a:pt x="507607" y="210598"/>
                    <a:pt x="488719" y="145561"/>
                    <a:pt x="446895" y="93507"/>
                  </a:cubicBezTo>
                  <a:cubicBezTo>
                    <a:pt x="398965" y="34080"/>
                    <a:pt x="327461" y="0"/>
                    <a:pt x="250737" y="0"/>
                  </a:cubicBezTo>
                  <a:cubicBezTo>
                    <a:pt x="194339" y="0"/>
                    <a:pt x="138932" y="19202"/>
                    <a:pt x="94670" y="54112"/>
                  </a:cubicBezTo>
                  <a:cubicBezTo>
                    <a:pt x="42139" y="95602"/>
                    <a:pt x="9097" y="154953"/>
                    <a:pt x="1601" y="221228"/>
                  </a:cubicBezTo>
                  <a:cubicBezTo>
                    <a:pt x="-5886" y="287436"/>
                    <a:pt x="13050" y="352587"/>
                    <a:pt x="54950" y="404727"/>
                  </a:cubicBezTo>
                  <a:cubicBezTo>
                    <a:pt x="102842" y="464220"/>
                    <a:pt x="174356" y="498348"/>
                    <a:pt x="251165" y="498348"/>
                  </a:cubicBezTo>
                  <a:cubicBezTo>
                    <a:pt x="307611" y="498338"/>
                    <a:pt x="363018" y="479079"/>
                    <a:pt x="407156" y="444103"/>
                  </a:cubicBezTo>
                  <a:close/>
                  <a:moveTo>
                    <a:pt x="144028" y="333070"/>
                  </a:moveTo>
                  <a:cubicBezTo>
                    <a:pt x="121397" y="304914"/>
                    <a:pt x="111157" y="269748"/>
                    <a:pt x="115196" y="234048"/>
                  </a:cubicBezTo>
                  <a:cubicBezTo>
                    <a:pt x="119235" y="198301"/>
                    <a:pt x="137123" y="166240"/>
                    <a:pt x="165507" y="143808"/>
                  </a:cubicBezTo>
                  <a:cubicBezTo>
                    <a:pt x="189996" y="124492"/>
                    <a:pt x="219476" y="114281"/>
                    <a:pt x="250746" y="114281"/>
                  </a:cubicBezTo>
                  <a:cubicBezTo>
                    <a:pt x="292733" y="114281"/>
                    <a:pt x="331814" y="132855"/>
                    <a:pt x="357865" y="165154"/>
                  </a:cubicBezTo>
                  <a:cubicBezTo>
                    <a:pt x="380391" y="193215"/>
                    <a:pt x="390602" y="228295"/>
                    <a:pt x="386592" y="263928"/>
                  </a:cubicBezTo>
                  <a:cubicBezTo>
                    <a:pt x="382563" y="299780"/>
                    <a:pt x="364656" y="331956"/>
                    <a:pt x="336186" y="354511"/>
                  </a:cubicBezTo>
                  <a:cubicBezTo>
                    <a:pt x="311811" y="373818"/>
                    <a:pt x="282408" y="384029"/>
                    <a:pt x="251175" y="384029"/>
                  </a:cubicBezTo>
                  <a:cubicBezTo>
                    <a:pt x="209141" y="384038"/>
                    <a:pt x="170089" y="365446"/>
                    <a:pt x="144028" y="3330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732DFB68-6646-462D-B0EA-00A47389E09E}"/>
                </a:ext>
              </a:extLst>
            </p:cNvPr>
            <p:cNvSpPr/>
            <p:nvPr/>
          </p:nvSpPr>
          <p:spPr>
            <a:xfrm>
              <a:off x="2250336" y="2884074"/>
              <a:ext cx="3095625" cy="2781300"/>
            </a:xfrm>
            <a:custGeom>
              <a:avLst/>
              <a:gdLst>
                <a:gd name="connsiteX0" fmla="*/ 3074146 w 3095625"/>
                <a:gd name="connsiteY0" fmla="*/ 445999 h 2781300"/>
                <a:gd name="connsiteX1" fmla="*/ 3018844 w 3095625"/>
                <a:gd name="connsiteY1" fmla="*/ 424158 h 2781300"/>
                <a:gd name="connsiteX2" fmla="*/ 2373621 w 3095625"/>
                <a:gd name="connsiteY2" fmla="*/ 871757 h 2781300"/>
                <a:gd name="connsiteX3" fmla="*/ 2341674 w 3095625"/>
                <a:gd name="connsiteY3" fmla="*/ 899046 h 2781300"/>
                <a:gd name="connsiteX4" fmla="*/ 1869786 w 3095625"/>
                <a:gd name="connsiteY4" fmla="*/ 277216 h 2781300"/>
                <a:gd name="connsiteX5" fmla="*/ 1029681 w 3095625"/>
                <a:gd name="connsiteY5" fmla="*/ 0 h 2781300"/>
                <a:gd name="connsiteX6" fmla="*/ 1029443 w 3095625"/>
                <a:gd name="connsiteY6" fmla="*/ 0 h 2781300"/>
                <a:gd name="connsiteX7" fmla="*/ 375104 w 3095625"/>
                <a:gd name="connsiteY7" fmla="*/ 188109 h 2781300"/>
                <a:gd name="connsiteX8" fmla="*/ 0 w 3095625"/>
                <a:gd name="connsiteY8" fmla="*/ 723690 h 2781300"/>
                <a:gd name="connsiteX9" fmla="*/ 249545 w 3095625"/>
                <a:gd name="connsiteY9" fmla="*/ 1153944 h 2781300"/>
                <a:gd name="connsiteX10" fmla="*/ 411794 w 3095625"/>
                <a:gd name="connsiteY10" fmla="*/ 1390583 h 2781300"/>
                <a:gd name="connsiteX11" fmla="*/ 249698 w 3095625"/>
                <a:gd name="connsiteY11" fmla="*/ 1627099 h 2781300"/>
                <a:gd name="connsiteX12" fmla="*/ 371 w 3095625"/>
                <a:gd name="connsiteY12" fmla="*/ 2057276 h 2781300"/>
                <a:gd name="connsiteX13" fmla="*/ 375714 w 3095625"/>
                <a:gd name="connsiteY13" fmla="*/ 2593001 h 2781300"/>
                <a:gd name="connsiteX14" fmla="*/ 1030367 w 3095625"/>
                <a:gd name="connsiteY14" fmla="*/ 2781462 h 2781300"/>
                <a:gd name="connsiteX15" fmla="*/ 1030767 w 3095625"/>
                <a:gd name="connsiteY15" fmla="*/ 2781462 h 2781300"/>
                <a:gd name="connsiteX16" fmla="*/ 2021786 w 3095625"/>
                <a:gd name="connsiteY16" fmla="*/ 2374554 h 2781300"/>
                <a:gd name="connsiteX17" fmla="*/ 2432276 w 3095625"/>
                <a:gd name="connsiteY17" fmla="*/ 1406233 h 2781300"/>
                <a:gd name="connsiteX18" fmla="*/ 2685450 w 3095625"/>
                <a:gd name="connsiteY18" fmla="*/ 1110320 h 2781300"/>
                <a:gd name="connsiteX19" fmla="*/ 2992308 w 3095625"/>
                <a:gd name="connsiteY19" fmla="*/ 713537 h 2781300"/>
                <a:gd name="connsiteX20" fmla="*/ 3074146 w 3095625"/>
                <a:gd name="connsiteY20" fmla="*/ 445999 h 2781300"/>
                <a:gd name="connsiteX21" fmla="*/ 1941328 w 3095625"/>
                <a:gd name="connsiteY21" fmla="*/ 2293382 h 2781300"/>
                <a:gd name="connsiteX22" fmla="*/ 1030777 w 3095625"/>
                <a:gd name="connsiteY22" fmla="*/ 2667162 h 2781300"/>
                <a:gd name="connsiteX23" fmla="*/ 1030415 w 3095625"/>
                <a:gd name="connsiteY23" fmla="*/ 2667162 h 2781300"/>
                <a:gd name="connsiteX24" fmla="*/ 114671 w 3095625"/>
                <a:gd name="connsiteY24" fmla="*/ 2057238 h 2781300"/>
                <a:gd name="connsiteX25" fmla="*/ 317773 w 3095625"/>
                <a:gd name="connsiteY25" fmla="*/ 1718910 h 2781300"/>
                <a:gd name="connsiteX26" fmla="*/ 526085 w 3095625"/>
                <a:gd name="connsiteY26" fmla="*/ 1390545 h 2781300"/>
                <a:gd name="connsiteX27" fmla="*/ 317621 w 3095625"/>
                <a:gd name="connsiteY27" fmla="*/ 1062133 h 2781300"/>
                <a:gd name="connsiteX28" fmla="*/ 114300 w 3095625"/>
                <a:gd name="connsiteY28" fmla="*/ 723662 h 2781300"/>
                <a:gd name="connsiteX29" fmla="*/ 433035 w 3095625"/>
                <a:gd name="connsiteY29" fmla="*/ 286636 h 2781300"/>
                <a:gd name="connsiteX30" fmla="*/ 1029443 w 3095625"/>
                <a:gd name="connsiteY30" fmla="*/ 114290 h 2781300"/>
                <a:gd name="connsiteX31" fmla="*/ 1029643 w 3095625"/>
                <a:gd name="connsiteY31" fmla="*/ 114290 h 2781300"/>
                <a:gd name="connsiteX32" fmla="*/ 1801625 w 3095625"/>
                <a:gd name="connsiteY32" fmla="*/ 368951 h 2781300"/>
                <a:gd name="connsiteX33" fmla="*/ 2249243 w 3095625"/>
                <a:gd name="connsiteY33" fmla="*/ 979018 h 2781300"/>
                <a:gd name="connsiteX34" fmla="*/ 1533011 w 3095625"/>
                <a:gd name="connsiteY34" fmla="*/ 1645577 h 2781300"/>
                <a:gd name="connsiteX35" fmla="*/ 1122674 w 3095625"/>
                <a:gd name="connsiteY35" fmla="*/ 2072402 h 2781300"/>
                <a:gd name="connsiteX36" fmla="*/ 969397 w 3095625"/>
                <a:gd name="connsiteY36" fmla="*/ 2286315 h 2781300"/>
                <a:gd name="connsiteX37" fmla="*/ 917524 w 3095625"/>
                <a:gd name="connsiteY37" fmla="*/ 2334387 h 2781300"/>
                <a:gd name="connsiteX38" fmla="*/ 952110 w 3095625"/>
                <a:gd name="connsiteY38" fmla="*/ 2396081 h 2781300"/>
                <a:gd name="connsiteX39" fmla="*/ 1313307 w 3095625"/>
                <a:gd name="connsiteY39" fmla="*/ 2465699 h 2781300"/>
                <a:gd name="connsiteX40" fmla="*/ 1313374 w 3095625"/>
                <a:gd name="connsiteY40" fmla="*/ 2465699 h 2781300"/>
                <a:gd name="connsiteX41" fmla="*/ 1652578 w 3095625"/>
                <a:gd name="connsiteY41" fmla="*/ 2369849 h 2781300"/>
                <a:gd name="connsiteX42" fmla="*/ 1881521 w 3095625"/>
                <a:gd name="connsiteY42" fmla="*/ 2000593 h 2781300"/>
                <a:gd name="connsiteX43" fmla="*/ 2308965 w 3095625"/>
                <a:gd name="connsiteY43" fmla="*/ 1544946 h 2781300"/>
                <a:gd name="connsiteX44" fmla="*/ 1941328 w 3095625"/>
                <a:gd name="connsiteY44" fmla="*/ 2293382 h 2781300"/>
                <a:gd name="connsiteX45" fmla="*/ 1766697 w 3095625"/>
                <a:gd name="connsiteY45" fmla="*/ 1989773 h 2781300"/>
                <a:gd name="connsiteX46" fmla="*/ 1313364 w 3095625"/>
                <a:gd name="connsiteY46" fmla="*/ 2351408 h 2781300"/>
                <a:gd name="connsiteX47" fmla="*/ 1313307 w 3095625"/>
                <a:gd name="connsiteY47" fmla="*/ 2351408 h 2781300"/>
                <a:gd name="connsiteX48" fmla="*/ 1138180 w 3095625"/>
                <a:gd name="connsiteY48" fmla="*/ 2331977 h 2781300"/>
                <a:gd name="connsiteX49" fmla="*/ 1234669 w 3095625"/>
                <a:gd name="connsiteY49" fmla="*/ 2095205 h 2781300"/>
                <a:gd name="connsiteX50" fmla="*/ 1538735 w 3095625"/>
                <a:gd name="connsiteY50" fmla="*/ 1760010 h 2781300"/>
                <a:gd name="connsiteX51" fmla="*/ 1766697 w 3095625"/>
                <a:gd name="connsiteY51" fmla="*/ 1989773 h 2781300"/>
                <a:gd name="connsiteX52" fmla="*/ 2555901 w 3095625"/>
                <a:gd name="connsiteY52" fmla="*/ 1087184 h 2781300"/>
                <a:gd name="connsiteX53" fmla="*/ 1829381 w 3095625"/>
                <a:gd name="connsiteY53" fmla="*/ 1890655 h 2781300"/>
                <a:gd name="connsiteX54" fmla="*/ 1794434 w 3095625"/>
                <a:gd name="connsiteY54" fmla="*/ 1855432 h 2781300"/>
                <a:gd name="connsiteX55" fmla="*/ 1640234 w 3095625"/>
                <a:gd name="connsiteY55" fmla="*/ 1700013 h 2781300"/>
                <a:gd name="connsiteX56" fmla="*/ 2352447 w 3095625"/>
                <a:gd name="connsiteY56" fmla="*/ 1040730 h 2781300"/>
                <a:gd name="connsiteX57" fmla="*/ 2352447 w 3095625"/>
                <a:gd name="connsiteY57" fmla="*/ 1040730 h 2781300"/>
                <a:gd name="connsiteX58" fmla="*/ 2437343 w 3095625"/>
                <a:gd name="connsiteY58" fmla="*/ 967626 h 2781300"/>
                <a:gd name="connsiteX59" fmla="*/ 2946626 w 3095625"/>
                <a:gd name="connsiteY59" fmla="*/ 573729 h 2781300"/>
                <a:gd name="connsiteX60" fmla="*/ 2555901 w 3095625"/>
                <a:gd name="connsiteY60" fmla="*/ 1087184 h 2781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</a:cxnLst>
              <a:rect l="l" t="t" r="r" b="b"/>
              <a:pathLst>
                <a:path w="3095625" h="2781300">
                  <a:moveTo>
                    <a:pt x="3074146" y="445999"/>
                  </a:moveTo>
                  <a:cubicBezTo>
                    <a:pt x="3064269" y="436035"/>
                    <a:pt x="3046648" y="424158"/>
                    <a:pt x="3018844" y="424158"/>
                  </a:cubicBezTo>
                  <a:cubicBezTo>
                    <a:pt x="2986240" y="424158"/>
                    <a:pt x="2899629" y="424158"/>
                    <a:pt x="2373621" y="871757"/>
                  </a:cubicBezTo>
                  <a:cubicBezTo>
                    <a:pt x="2363048" y="880748"/>
                    <a:pt x="2352380" y="889864"/>
                    <a:pt x="2341674" y="899046"/>
                  </a:cubicBezTo>
                  <a:cubicBezTo>
                    <a:pt x="2247691" y="653882"/>
                    <a:pt x="2082565" y="435312"/>
                    <a:pt x="1869786" y="277216"/>
                  </a:cubicBezTo>
                  <a:cubicBezTo>
                    <a:pt x="1625813" y="95945"/>
                    <a:pt x="1335300" y="76"/>
                    <a:pt x="1029681" y="0"/>
                  </a:cubicBezTo>
                  <a:cubicBezTo>
                    <a:pt x="1029586" y="0"/>
                    <a:pt x="1029519" y="0"/>
                    <a:pt x="1029443" y="0"/>
                  </a:cubicBezTo>
                  <a:cubicBezTo>
                    <a:pt x="823189" y="0"/>
                    <a:pt x="572472" y="72066"/>
                    <a:pt x="375104" y="188109"/>
                  </a:cubicBezTo>
                  <a:cubicBezTo>
                    <a:pt x="133169" y="330337"/>
                    <a:pt x="-48" y="520551"/>
                    <a:pt x="0" y="723690"/>
                  </a:cubicBezTo>
                  <a:cubicBezTo>
                    <a:pt x="76" y="968940"/>
                    <a:pt x="138398" y="1071524"/>
                    <a:pt x="249545" y="1153944"/>
                  </a:cubicBezTo>
                  <a:cubicBezTo>
                    <a:pt x="340176" y="1221162"/>
                    <a:pt x="411756" y="1274245"/>
                    <a:pt x="411794" y="1390583"/>
                  </a:cubicBezTo>
                  <a:cubicBezTo>
                    <a:pt x="411823" y="1506912"/>
                    <a:pt x="340281" y="1559947"/>
                    <a:pt x="249698" y="1627099"/>
                  </a:cubicBezTo>
                  <a:cubicBezTo>
                    <a:pt x="138589" y="1709471"/>
                    <a:pt x="295" y="1811998"/>
                    <a:pt x="371" y="2057276"/>
                  </a:cubicBezTo>
                  <a:cubicBezTo>
                    <a:pt x="429" y="2260387"/>
                    <a:pt x="133731" y="2450649"/>
                    <a:pt x="375714" y="2593001"/>
                  </a:cubicBezTo>
                  <a:cubicBezTo>
                    <a:pt x="573224" y="2709186"/>
                    <a:pt x="824074" y="2781405"/>
                    <a:pt x="1030367" y="2781462"/>
                  </a:cubicBezTo>
                  <a:cubicBezTo>
                    <a:pt x="1030510" y="2781462"/>
                    <a:pt x="1030634" y="2781462"/>
                    <a:pt x="1030767" y="2781462"/>
                  </a:cubicBezTo>
                  <a:cubicBezTo>
                    <a:pt x="1405147" y="2781462"/>
                    <a:pt x="1757086" y="2636958"/>
                    <a:pt x="2021786" y="2374554"/>
                  </a:cubicBezTo>
                  <a:cubicBezTo>
                    <a:pt x="2283114" y="2115503"/>
                    <a:pt x="2428456" y="1772136"/>
                    <a:pt x="2432276" y="1406233"/>
                  </a:cubicBezTo>
                  <a:cubicBezTo>
                    <a:pt x="2521011" y="1305258"/>
                    <a:pt x="2606974" y="1204893"/>
                    <a:pt x="2685450" y="1110320"/>
                  </a:cubicBezTo>
                  <a:cubicBezTo>
                    <a:pt x="2819714" y="948528"/>
                    <a:pt x="2922956" y="815026"/>
                    <a:pt x="2992308" y="713537"/>
                  </a:cubicBezTo>
                  <a:cubicBezTo>
                    <a:pt x="3084186" y="579110"/>
                    <a:pt x="3124419" y="496662"/>
                    <a:pt x="3074146" y="445999"/>
                  </a:cubicBezTo>
                  <a:close/>
                  <a:moveTo>
                    <a:pt x="1941328" y="2293382"/>
                  </a:moveTo>
                  <a:cubicBezTo>
                    <a:pt x="1698165" y="2534441"/>
                    <a:pt x="1374829" y="2667162"/>
                    <a:pt x="1030777" y="2667162"/>
                  </a:cubicBezTo>
                  <a:cubicBezTo>
                    <a:pt x="1030672" y="2667162"/>
                    <a:pt x="1030519" y="2667162"/>
                    <a:pt x="1030415" y="2667162"/>
                  </a:cubicBezTo>
                  <a:cubicBezTo>
                    <a:pt x="661730" y="2667057"/>
                    <a:pt x="114776" y="2410911"/>
                    <a:pt x="114671" y="2057238"/>
                  </a:cubicBezTo>
                  <a:cubicBezTo>
                    <a:pt x="114614" y="1869529"/>
                    <a:pt x="213293" y="1796367"/>
                    <a:pt x="317773" y="1718910"/>
                  </a:cubicBezTo>
                  <a:cubicBezTo>
                    <a:pt x="415433" y="1646501"/>
                    <a:pt x="526123" y="1564434"/>
                    <a:pt x="526085" y="1390545"/>
                  </a:cubicBezTo>
                  <a:cubicBezTo>
                    <a:pt x="526028" y="1216685"/>
                    <a:pt x="415309" y="1134570"/>
                    <a:pt x="317621" y="1062133"/>
                  </a:cubicBezTo>
                  <a:cubicBezTo>
                    <a:pt x="213093" y="984609"/>
                    <a:pt x="114357" y="911390"/>
                    <a:pt x="114300" y="723662"/>
                  </a:cubicBezTo>
                  <a:cubicBezTo>
                    <a:pt x="114252" y="506482"/>
                    <a:pt x="313973" y="356635"/>
                    <a:pt x="433035" y="286636"/>
                  </a:cubicBezTo>
                  <a:cubicBezTo>
                    <a:pt x="611134" y="181928"/>
                    <a:pt x="845210" y="114290"/>
                    <a:pt x="1029443" y="114290"/>
                  </a:cubicBezTo>
                  <a:cubicBezTo>
                    <a:pt x="1029510" y="114290"/>
                    <a:pt x="1029586" y="114290"/>
                    <a:pt x="1029643" y="114290"/>
                  </a:cubicBezTo>
                  <a:cubicBezTo>
                    <a:pt x="1310545" y="114367"/>
                    <a:pt x="1577492" y="202435"/>
                    <a:pt x="1801625" y="368951"/>
                  </a:cubicBezTo>
                  <a:cubicBezTo>
                    <a:pt x="2008337" y="522542"/>
                    <a:pt x="2166128" y="738149"/>
                    <a:pt x="2249243" y="979018"/>
                  </a:cubicBezTo>
                  <a:cubicBezTo>
                    <a:pt x="2001355" y="1195464"/>
                    <a:pt x="1732921" y="1445019"/>
                    <a:pt x="1533011" y="1645577"/>
                  </a:cubicBezTo>
                  <a:cubicBezTo>
                    <a:pt x="1200979" y="1688554"/>
                    <a:pt x="1155745" y="1909839"/>
                    <a:pt x="1122674" y="2072402"/>
                  </a:cubicBezTo>
                  <a:cubicBezTo>
                    <a:pt x="1094518" y="2210819"/>
                    <a:pt x="1076239" y="2277742"/>
                    <a:pt x="969397" y="2286315"/>
                  </a:cubicBezTo>
                  <a:cubicBezTo>
                    <a:pt x="943070" y="2288429"/>
                    <a:pt x="921630" y="2308298"/>
                    <a:pt x="917524" y="2334387"/>
                  </a:cubicBezTo>
                  <a:cubicBezTo>
                    <a:pt x="913409" y="2360466"/>
                    <a:pt x="927706" y="2385974"/>
                    <a:pt x="952110" y="2396081"/>
                  </a:cubicBezTo>
                  <a:cubicBezTo>
                    <a:pt x="958977" y="2398919"/>
                    <a:pt x="1122388" y="2465689"/>
                    <a:pt x="1313307" y="2465699"/>
                  </a:cubicBezTo>
                  <a:cubicBezTo>
                    <a:pt x="1313336" y="2465699"/>
                    <a:pt x="1313355" y="2465699"/>
                    <a:pt x="1313374" y="2465699"/>
                  </a:cubicBezTo>
                  <a:cubicBezTo>
                    <a:pt x="1446419" y="2465699"/>
                    <a:pt x="1560548" y="2433447"/>
                    <a:pt x="1652578" y="2369849"/>
                  </a:cubicBezTo>
                  <a:cubicBezTo>
                    <a:pt x="1765983" y="2291477"/>
                    <a:pt x="1842878" y="2167223"/>
                    <a:pt x="1881521" y="2000593"/>
                  </a:cubicBezTo>
                  <a:cubicBezTo>
                    <a:pt x="2012137" y="1868443"/>
                    <a:pt x="2161385" y="1709090"/>
                    <a:pt x="2308965" y="1544946"/>
                  </a:cubicBezTo>
                  <a:cubicBezTo>
                    <a:pt x="2274999" y="1827552"/>
                    <a:pt x="2147468" y="2089033"/>
                    <a:pt x="1941328" y="2293382"/>
                  </a:cubicBezTo>
                  <a:close/>
                  <a:moveTo>
                    <a:pt x="1766697" y="1989773"/>
                  </a:moveTo>
                  <a:cubicBezTo>
                    <a:pt x="1706137" y="2229765"/>
                    <a:pt x="1553756" y="2351418"/>
                    <a:pt x="1313364" y="2351408"/>
                  </a:cubicBezTo>
                  <a:cubicBezTo>
                    <a:pt x="1313364" y="2351408"/>
                    <a:pt x="1313326" y="2351408"/>
                    <a:pt x="1313307" y="2351408"/>
                  </a:cubicBezTo>
                  <a:cubicBezTo>
                    <a:pt x="1249918" y="2351408"/>
                    <a:pt x="1189215" y="2342760"/>
                    <a:pt x="1138180" y="2331977"/>
                  </a:cubicBezTo>
                  <a:cubicBezTo>
                    <a:pt x="1199140" y="2269808"/>
                    <a:pt x="1218181" y="2176253"/>
                    <a:pt x="1234669" y="2095205"/>
                  </a:cubicBezTo>
                  <a:cubicBezTo>
                    <a:pt x="1266073" y="1940824"/>
                    <a:pt x="1295772" y="1794720"/>
                    <a:pt x="1538735" y="1760010"/>
                  </a:cubicBezTo>
                  <a:lnTo>
                    <a:pt x="1766697" y="1989773"/>
                  </a:lnTo>
                  <a:close/>
                  <a:moveTo>
                    <a:pt x="2555901" y="1087184"/>
                  </a:moveTo>
                  <a:cubicBezTo>
                    <a:pt x="2329348" y="1357093"/>
                    <a:pt x="2055124" y="1660198"/>
                    <a:pt x="1829381" y="1890655"/>
                  </a:cubicBezTo>
                  <a:lnTo>
                    <a:pt x="1794434" y="1855432"/>
                  </a:lnTo>
                  <a:lnTo>
                    <a:pt x="1640234" y="1700013"/>
                  </a:lnTo>
                  <a:cubicBezTo>
                    <a:pt x="1844907" y="1496273"/>
                    <a:pt x="2107473" y="1253338"/>
                    <a:pt x="2352447" y="1040730"/>
                  </a:cubicBezTo>
                  <a:lnTo>
                    <a:pt x="2352447" y="1040730"/>
                  </a:lnTo>
                  <a:cubicBezTo>
                    <a:pt x="2381002" y="1015946"/>
                    <a:pt x="2409377" y="991476"/>
                    <a:pt x="2437343" y="967626"/>
                  </a:cubicBezTo>
                  <a:cubicBezTo>
                    <a:pt x="2721635" y="725167"/>
                    <a:pt x="2870625" y="619649"/>
                    <a:pt x="2946626" y="573729"/>
                  </a:cubicBezTo>
                  <a:cubicBezTo>
                    <a:pt x="2901239" y="650186"/>
                    <a:pt x="2796693" y="800310"/>
                    <a:pt x="2555901" y="108718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43" name="TextBox 42">
            <a:extLst>
              <a:ext uri="{FF2B5EF4-FFF2-40B4-BE49-F238E27FC236}">
                <a16:creationId xmlns:a16="http://schemas.microsoft.com/office/drawing/2014/main" id="{D64C741B-036C-4182-BFA8-89566CCD2BCD}"/>
              </a:ext>
            </a:extLst>
          </p:cNvPr>
          <p:cNvSpPr txBox="1"/>
          <p:nvPr/>
        </p:nvSpPr>
        <p:spPr>
          <a:xfrm>
            <a:off x="6690756" y="5377760"/>
            <a:ext cx="162736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The Best Artist of 2018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F95D1446-426F-4C3C-AEA8-C9F2A06108A1}"/>
              </a:ext>
            </a:extLst>
          </p:cNvPr>
          <p:cNvSpPr txBox="1"/>
          <p:nvPr/>
        </p:nvSpPr>
        <p:spPr>
          <a:xfrm>
            <a:off x="6690755" y="5570305"/>
            <a:ext cx="1838342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8E8A3418-EAC2-48B2-BCDD-4F5614F97263}"/>
              </a:ext>
            </a:extLst>
          </p:cNvPr>
          <p:cNvSpPr txBox="1"/>
          <p:nvPr/>
        </p:nvSpPr>
        <p:spPr>
          <a:xfrm>
            <a:off x="1243896" y="5377759"/>
            <a:ext cx="188384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200" b="1" dirty="0"/>
              <a:t>The Best Designer of 2016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91F8537C-8F85-4838-AB40-1DE6F20FB5FF}"/>
              </a:ext>
            </a:extLst>
          </p:cNvPr>
          <p:cNvSpPr txBox="1"/>
          <p:nvPr/>
        </p:nvSpPr>
        <p:spPr>
          <a:xfrm>
            <a:off x="1243896" y="5570304"/>
            <a:ext cx="1838342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338246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0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5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000"/>
                            </p:stCondLst>
                            <p:childTnLst>
                              <p:par>
                                <p:cTn id="49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4" fill="hold">
                            <p:stCondLst>
                              <p:cond delay="5500"/>
                            </p:stCondLst>
                            <p:childTnLst>
                              <p:par>
                                <p:cTn id="5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7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6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16" grpId="0"/>
      <p:bldP spid="28" grpId="0"/>
      <p:bldP spid="61" grpId="0"/>
      <p:bldP spid="9" grpId="0" animBg="1"/>
      <p:bldP spid="33" grpId="0"/>
      <p:bldP spid="42" grpId="0"/>
      <p:bldP spid="43" grpId="0"/>
      <p:bldP spid="48" grpId="0"/>
      <p:bldP spid="25" grpId="0"/>
      <p:bldP spid="26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2C2A01F2-D99E-41FD-859B-8BFE7C6895ED}"/>
              </a:ext>
            </a:extLst>
          </p:cNvPr>
          <p:cNvSpPr/>
          <p:nvPr/>
        </p:nvSpPr>
        <p:spPr>
          <a:xfrm>
            <a:off x="1035000" y="2088796"/>
            <a:ext cx="7074000" cy="2862000"/>
          </a:xfrm>
          <a:prstGeom prst="rect">
            <a:avLst/>
          </a:prstGeom>
          <a:noFill/>
          <a:ln w="31750"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9292FF99-7F8A-4885-A700-EE408F44E99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FF522587-B585-4723-BECE-4CD38E3B3605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71D348E6-5824-45AC-BED2-D3E6F8AA53BC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3" name="Picture Placeholder 12">
            <a:extLst>
              <a:ext uri="{FF2B5EF4-FFF2-40B4-BE49-F238E27FC236}">
                <a16:creationId xmlns:a16="http://schemas.microsoft.com/office/drawing/2014/main" id="{1BF3CC2C-4F9E-45D0-B99E-515FB43D397E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D38267E4-549F-4E10-BBC0-D3D1BBBDF75A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/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E6EC2F56-60A4-4222-8EB7-08AC43AFA284}"/>
              </a:ext>
            </a:extLst>
          </p:cNvPr>
          <p:cNvSpPr>
            <a:spLocks noGrp="1"/>
          </p:cNvSpPr>
          <p:nvPr>
            <p:ph type="pic" sz="quarter" idx="15"/>
          </p:nvPr>
        </p:nvSpPr>
        <p:spPr/>
      </p:sp>
      <p:sp>
        <p:nvSpPr>
          <p:cNvPr id="19" name="Picture Placeholder 18">
            <a:extLst>
              <a:ext uri="{FF2B5EF4-FFF2-40B4-BE49-F238E27FC236}">
                <a16:creationId xmlns:a16="http://schemas.microsoft.com/office/drawing/2014/main" id="{1565C767-7621-41E3-AF88-6C26269DFDB1}"/>
              </a:ext>
            </a:extLst>
          </p:cNvPr>
          <p:cNvSpPr>
            <a:spLocks noGrp="1"/>
          </p:cNvSpPr>
          <p:nvPr>
            <p:ph type="pic" sz="quarter" idx="16"/>
          </p:nvPr>
        </p:nvSpPr>
        <p:spPr/>
      </p:sp>
      <p:sp>
        <p:nvSpPr>
          <p:cNvPr id="21" name="Picture Placeholder 20">
            <a:extLst>
              <a:ext uri="{FF2B5EF4-FFF2-40B4-BE49-F238E27FC236}">
                <a16:creationId xmlns:a16="http://schemas.microsoft.com/office/drawing/2014/main" id="{A6AABDE9-F572-486F-A81A-0A2AB69366A5}"/>
              </a:ext>
            </a:extLst>
          </p:cNvPr>
          <p:cNvSpPr>
            <a:spLocks noGrp="1"/>
          </p:cNvSpPr>
          <p:nvPr>
            <p:ph type="pic" sz="quarter" idx="17"/>
          </p:nvPr>
        </p:nvSpPr>
        <p:spPr/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9E8951B4-8730-4E8A-8CC5-467B5B678E72}"/>
              </a:ext>
            </a:extLst>
          </p:cNvPr>
          <p:cNvSpPr>
            <a:spLocks noGrp="1"/>
          </p:cNvSpPr>
          <p:nvPr>
            <p:ph type="pic" sz="quarter" idx="18"/>
          </p:nvPr>
        </p:nvSpPr>
        <p:spPr/>
      </p:sp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DD3427DC-2408-4778-964E-0A809B92DF2D}"/>
              </a:ext>
            </a:extLst>
          </p:cNvPr>
          <p:cNvSpPr>
            <a:spLocks noGrp="1"/>
          </p:cNvSpPr>
          <p:nvPr>
            <p:ph type="pic" sz="quarter" idx="19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E52EB6-C51B-475E-ACAA-FC13ED9AD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Portfolio</a:t>
            </a:r>
          </a:p>
        </p:txBody>
      </p:sp>
      <p:sp>
        <p:nvSpPr>
          <p:cNvPr id="188" name="TextBox 187">
            <a:extLst>
              <a:ext uri="{FF2B5EF4-FFF2-40B4-BE49-F238E27FC236}">
                <a16:creationId xmlns:a16="http://schemas.microsoft.com/office/drawing/2014/main" id="{42566754-44D4-4B7A-A6D4-9727CAD7A950}"/>
              </a:ext>
            </a:extLst>
          </p:cNvPr>
          <p:cNvSpPr txBox="1"/>
          <p:nvPr/>
        </p:nvSpPr>
        <p:spPr>
          <a:xfrm>
            <a:off x="413346" y="5166190"/>
            <a:ext cx="8317309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 A collection of textile samples lay spread out on the table - </a:t>
            </a:r>
            <a:r>
              <a:rPr lang="en-US" sz="1050" dirty="0" err="1"/>
              <a:t>Samsa</a:t>
            </a:r>
            <a:r>
              <a:rPr lang="en-US" sz="1050" dirty="0"/>
              <a:t> was a travelling salesman - and above it there hung a picture that he had recently cut out of an illustrated magazine and housed in a nice, gilded frame. It showed a lady fitted out with a fur hat and fur boa</a:t>
            </a:r>
          </a:p>
        </p:txBody>
      </p:sp>
    </p:spTree>
    <p:extLst>
      <p:ext uri="{BB962C8B-B14F-4D97-AF65-F5344CB8AC3E}">
        <p14:creationId xmlns:p14="http://schemas.microsoft.com/office/powerpoint/2010/main" val="38313545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4" grpId="0"/>
      <p:bldP spid="188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77AFCBB-EA14-46B0-A5F4-C13C4408CAC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814D17F-C947-4143-A05C-D1E098B446A2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D1DCAE2B-D412-443B-A10A-951821D6C1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3A74F86-68B9-455B-9930-13D3A6D9D657}"/>
              </a:ext>
            </a:extLst>
          </p:cNvPr>
          <p:cNvSpPr/>
          <p:nvPr/>
        </p:nvSpPr>
        <p:spPr>
          <a:xfrm>
            <a:off x="71996" y="2303999"/>
            <a:ext cx="2609383" cy="2228399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5EE121AE-F2FC-430C-B66F-CCE861BA65F2}"/>
              </a:ext>
            </a:extLst>
          </p:cNvPr>
          <p:cNvSpPr txBox="1"/>
          <p:nvPr/>
        </p:nvSpPr>
        <p:spPr>
          <a:xfrm>
            <a:off x="203123" y="2733801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+mj-lt"/>
              </a:rPr>
              <a:t>Portfolio Title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55D6AD39-DD46-4BD4-BA4D-0A7230453A9D}"/>
              </a:ext>
            </a:extLst>
          </p:cNvPr>
          <p:cNvSpPr txBox="1"/>
          <p:nvPr/>
        </p:nvSpPr>
        <p:spPr>
          <a:xfrm>
            <a:off x="194161" y="3106602"/>
            <a:ext cx="2362970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>
                <a:solidFill>
                  <a:schemeClr val="bg2"/>
                </a:solidFill>
              </a:rPr>
              <a:t>Suitable for all categories business and personal presentation, just put a description here.</a:t>
            </a:r>
          </a:p>
        </p:txBody>
      </p:sp>
      <p:sp>
        <p:nvSpPr>
          <p:cNvPr id="65" name="Rectangle 64">
            <a:extLst>
              <a:ext uri="{FF2B5EF4-FFF2-40B4-BE49-F238E27FC236}">
                <a16:creationId xmlns:a16="http://schemas.microsoft.com/office/drawing/2014/main" id="{66F94D62-DD5E-498C-84FB-66549945CAD0}"/>
              </a:ext>
            </a:extLst>
          </p:cNvPr>
          <p:cNvSpPr/>
          <p:nvPr/>
        </p:nvSpPr>
        <p:spPr>
          <a:xfrm>
            <a:off x="6477204" y="75600"/>
            <a:ext cx="2594795" cy="2228400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EF37CBA2-4BBD-44B7-B72B-DB5D1D6CD691}"/>
              </a:ext>
            </a:extLst>
          </p:cNvPr>
          <p:cNvSpPr txBox="1"/>
          <p:nvPr/>
        </p:nvSpPr>
        <p:spPr>
          <a:xfrm>
            <a:off x="6618202" y="497804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+mj-lt"/>
              </a:rPr>
              <a:t>Portfolio Title</a:t>
            </a:r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3B55B60-10EC-48E6-B9BD-F643B69E51C7}"/>
              </a:ext>
            </a:extLst>
          </p:cNvPr>
          <p:cNvSpPr txBox="1"/>
          <p:nvPr/>
        </p:nvSpPr>
        <p:spPr>
          <a:xfrm>
            <a:off x="6618202" y="870605"/>
            <a:ext cx="2362970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>
                <a:solidFill>
                  <a:schemeClr val="bg2"/>
                </a:solidFill>
              </a:rPr>
              <a:t>Suitable for all categories business and personal presentation, just put a description here.</a:t>
            </a:r>
          </a:p>
        </p:txBody>
      </p:sp>
      <p:sp>
        <p:nvSpPr>
          <p:cNvPr id="71" name="Rectangle 70">
            <a:extLst>
              <a:ext uri="{FF2B5EF4-FFF2-40B4-BE49-F238E27FC236}">
                <a16:creationId xmlns:a16="http://schemas.microsoft.com/office/drawing/2014/main" id="{A87A6157-19C7-4F5B-A54E-E18B6D23450A}"/>
              </a:ext>
            </a:extLst>
          </p:cNvPr>
          <p:cNvSpPr/>
          <p:nvPr/>
        </p:nvSpPr>
        <p:spPr>
          <a:xfrm>
            <a:off x="6477204" y="4532398"/>
            <a:ext cx="2594795" cy="2250001"/>
          </a:xfrm>
          <a:prstGeom prst="rect">
            <a:avLst/>
          </a:prstGeom>
          <a:solidFill>
            <a:schemeClr val="accent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0758E003-4A62-49B6-BC2B-C317CF137820}"/>
              </a:ext>
            </a:extLst>
          </p:cNvPr>
          <p:cNvSpPr txBox="1"/>
          <p:nvPr/>
        </p:nvSpPr>
        <p:spPr>
          <a:xfrm>
            <a:off x="6618202" y="4971704"/>
            <a:ext cx="170751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400" dirty="0">
                <a:solidFill>
                  <a:schemeClr val="bg2"/>
                </a:solidFill>
                <a:latin typeface="+mj-lt"/>
              </a:rPr>
              <a:t>Portfolio Title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A81E4FE7-A284-4A34-9191-058370C17929}"/>
              </a:ext>
            </a:extLst>
          </p:cNvPr>
          <p:cNvSpPr txBox="1"/>
          <p:nvPr/>
        </p:nvSpPr>
        <p:spPr>
          <a:xfrm>
            <a:off x="6618202" y="5344505"/>
            <a:ext cx="2362970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>
                <a:solidFill>
                  <a:schemeClr val="bg2"/>
                </a:solidFill>
              </a:rPr>
              <a:t>Suitable for all categories business and personal presentation, just put a description here.</a:t>
            </a:r>
          </a:p>
        </p:txBody>
      </p:sp>
    </p:spTree>
    <p:extLst>
      <p:ext uri="{BB962C8B-B14F-4D97-AF65-F5344CB8AC3E}">
        <p14:creationId xmlns:p14="http://schemas.microsoft.com/office/powerpoint/2010/main" val="330352446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 animBg="1"/>
      <p:bldP spid="60" grpId="0"/>
      <p:bldP spid="62" grpId="0"/>
      <p:bldP spid="65" grpId="0" animBg="1"/>
      <p:bldP spid="66" grpId="0"/>
      <p:bldP spid="67" grpId="0"/>
      <p:bldP spid="71" grpId="0" animBg="1"/>
      <p:bldP spid="72" grpId="0"/>
      <p:bldP spid="73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CE3E2F36-7AE0-4E67-B010-71DCF95388FB}"/>
              </a:ext>
            </a:extLst>
          </p:cNvPr>
          <p:cNvSpPr/>
          <p:nvPr/>
        </p:nvSpPr>
        <p:spPr>
          <a:xfrm>
            <a:off x="53999" y="72000"/>
            <a:ext cx="3682800" cy="671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6E52EB6-C51B-475E-ACAA-FC13ED9AD4B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Latest Project</a:t>
            </a:r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8DAF1D63-8D7B-4183-BE47-4618DFEA202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665CCF73-8E81-4754-AA3C-65ED7B3F018D}"/>
              </a:ext>
            </a:extLst>
          </p:cNvPr>
          <p:cNvSpPr txBox="1"/>
          <p:nvPr/>
        </p:nvSpPr>
        <p:spPr>
          <a:xfrm>
            <a:off x="4029388" y="2891701"/>
            <a:ext cx="4709612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 Marks and devious </a:t>
            </a:r>
            <a:r>
              <a:rPr lang="en-US" sz="1050" dirty="0" err="1"/>
              <a:t>Semikoli</a:t>
            </a:r>
            <a:r>
              <a:rPr lang="en-US" sz="1050" dirty="0"/>
              <a:t>, but the Little Blind Text didn’t listen. She packed her seven </a:t>
            </a:r>
            <a:r>
              <a:rPr lang="en-US" sz="1050" dirty="0" err="1"/>
              <a:t>versalia</a:t>
            </a:r>
            <a:r>
              <a:rPr lang="en-US" sz="1050" dirty="0"/>
              <a:t>, put her initial into the belt and made herself on the way. When she reached the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E4E86401-C147-47CD-A6A1-EFC82B398872}"/>
              </a:ext>
            </a:extLst>
          </p:cNvPr>
          <p:cNvSpPr txBox="1"/>
          <p:nvPr/>
        </p:nvSpPr>
        <p:spPr>
          <a:xfrm>
            <a:off x="4029388" y="2427462"/>
            <a:ext cx="2412840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$21,650,000</a:t>
            </a:r>
          </a:p>
        </p:txBody>
      </p:sp>
      <p:sp>
        <p:nvSpPr>
          <p:cNvPr id="2" name="TextBox 1">
            <a:extLst>
              <a:ext uri="{FF2B5EF4-FFF2-40B4-BE49-F238E27FC236}">
                <a16:creationId xmlns:a16="http://schemas.microsoft.com/office/drawing/2014/main" id="{4DF4FBC9-3C4A-4309-A17B-EDB145ABC5BC}"/>
              </a:ext>
            </a:extLst>
          </p:cNvPr>
          <p:cNvSpPr txBox="1"/>
          <p:nvPr/>
        </p:nvSpPr>
        <p:spPr>
          <a:xfrm>
            <a:off x="4147846" y="4721878"/>
            <a:ext cx="8483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7500</a:t>
            </a:r>
          </a:p>
        </p:txBody>
      </p:sp>
      <p:sp>
        <p:nvSpPr>
          <p:cNvPr id="3" name="TextBox 2">
            <a:extLst>
              <a:ext uri="{FF2B5EF4-FFF2-40B4-BE49-F238E27FC236}">
                <a16:creationId xmlns:a16="http://schemas.microsoft.com/office/drawing/2014/main" id="{F0EF0929-1573-4904-B44F-8E10DFE6307A}"/>
              </a:ext>
            </a:extLst>
          </p:cNvPr>
          <p:cNvSpPr txBox="1"/>
          <p:nvPr/>
        </p:nvSpPr>
        <p:spPr>
          <a:xfrm>
            <a:off x="4175898" y="5053017"/>
            <a:ext cx="792205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Customers</a:t>
            </a: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2BE70059-A040-4221-B41D-26D54DF90025}"/>
              </a:ext>
            </a:extLst>
          </p:cNvPr>
          <p:cNvSpPr txBox="1"/>
          <p:nvPr/>
        </p:nvSpPr>
        <p:spPr>
          <a:xfrm>
            <a:off x="5358271" y="4721878"/>
            <a:ext cx="86113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4200</a:t>
            </a:r>
          </a:p>
        </p:txBody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261E6DD5-36E3-452A-A620-A4BE69AFFED5}"/>
              </a:ext>
            </a:extLst>
          </p:cNvPr>
          <p:cNvSpPr txBox="1"/>
          <p:nvPr/>
        </p:nvSpPr>
        <p:spPr>
          <a:xfrm>
            <a:off x="5503345" y="5053017"/>
            <a:ext cx="570990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Project</a:t>
            </a:r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66D58B86-5351-4B21-958D-91BD53F14B7E}"/>
              </a:ext>
            </a:extLst>
          </p:cNvPr>
          <p:cNvSpPr txBox="1"/>
          <p:nvPr/>
        </p:nvSpPr>
        <p:spPr>
          <a:xfrm>
            <a:off x="6593944" y="4721878"/>
            <a:ext cx="86434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3650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6C9A580F-417D-4965-9835-911E4D8606ED}"/>
              </a:ext>
            </a:extLst>
          </p:cNvPr>
          <p:cNvSpPr txBox="1"/>
          <p:nvPr/>
        </p:nvSpPr>
        <p:spPr>
          <a:xfrm>
            <a:off x="6571502" y="5053017"/>
            <a:ext cx="909224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People Liked</a:t>
            </a:r>
          </a:p>
        </p:txBody>
      </p:sp>
      <p:sp>
        <p:nvSpPr>
          <p:cNvPr id="23" name="TextBox 22">
            <a:extLst>
              <a:ext uri="{FF2B5EF4-FFF2-40B4-BE49-F238E27FC236}">
                <a16:creationId xmlns:a16="http://schemas.microsoft.com/office/drawing/2014/main" id="{C60EE769-3B0B-470E-8B39-A724CA7A8C74}"/>
              </a:ext>
            </a:extLst>
          </p:cNvPr>
          <p:cNvSpPr txBox="1"/>
          <p:nvPr/>
        </p:nvSpPr>
        <p:spPr>
          <a:xfrm>
            <a:off x="7867687" y="4721878"/>
            <a:ext cx="856325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400" b="1" dirty="0">
                <a:solidFill>
                  <a:schemeClr val="accent1"/>
                </a:solidFill>
              </a:rPr>
              <a:t>2800</a:t>
            </a:r>
          </a:p>
        </p:txBody>
      </p:sp>
      <p:sp>
        <p:nvSpPr>
          <p:cNvPr id="24" name="TextBox 23">
            <a:extLst>
              <a:ext uri="{FF2B5EF4-FFF2-40B4-BE49-F238E27FC236}">
                <a16:creationId xmlns:a16="http://schemas.microsoft.com/office/drawing/2014/main" id="{E6AC3D21-0871-45A2-90ED-F5B2546FB030}"/>
              </a:ext>
            </a:extLst>
          </p:cNvPr>
          <p:cNvSpPr txBox="1"/>
          <p:nvPr/>
        </p:nvSpPr>
        <p:spPr>
          <a:xfrm>
            <a:off x="7829215" y="5053017"/>
            <a:ext cx="933269" cy="25391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50" dirty="0"/>
              <a:t>People Loves</a:t>
            </a:r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B3F1AB4F-8E6F-445A-8F14-F3E85BB3EAA0}"/>
              </a:ext>
            </a:extLst>
          </p:cNvPr>
          <p:cNvGrpSpPr/>
          <p:nvPr/>
        </p:nvGrpSpPr>
        <p:grpSpPr>
          <a:xfrm>
            <a:off x="4178641" y="4255748"/>
            <a:ext cx="786716" cy="442206"/>
            <a:chOff x="3762375" y="2115026"/>
            <a:chExt cx="4663440" cy="2621280"/>
          </a:xfrm>
          <a:solidFill>
            <a:schemeClr val="tx1"/>
          </a:solidFill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732742A-14EB-4573-B3AA-40BB9242FC51}"/>
                </a:ext>
              </a:extLst>
            </p:cNvPr>
            <p:cNvSpPr/>
            <p:nvPr/>
          </p:nvSpPr>
          <p:spPr>
            <a:xfrm>
              <a:off x="7006590" y="2668429"/>
              <a:ext cx="1419225" cy="2066925"/>
            </a:xfrm>
            <a:custGeom>
              <a:avLst/>
              <a:gdLst>
                <a:gd name="connsiteX0" fmla="*/ 0 w 1419225"/>
                <a:gd name="connsiteY0" fmla="*/ 418148 h 2066925"/>
                <a:gd name="connsiteX1" fmla="*/ 0 w 1419225"/>
                <a:gd name="connsiteY1" fmla="*/ 777240 h 2066925"/>
                <a:gd name="connsiteX2" fmla="*/ 72390 w 1419225"/>
                <a:gd name="connsiteY2" fmla="*/ 955358 h 2066925"/>
                <a:gd name="connsiteX3" fmla="*/ 72390 w 1419225"/>
                <a:gd name="connsiteY3" fmla="*/ 1077278 h 2066925"/>
                <a:gd name="connsiteX4" fmla="*/ 166688 w 1419225"/>
                <a:gd name="connsiteY4" fmla="*/ 1171575 h 2066925"/>
                <a:gd name="connsiteX5" fmla="*/ 260985 w 1419225"/>
                <a:gd name="connsiteY5" fmla="*/ 1077278 h 2066925"/>
                <a:gd name="connsiteX6" fmla="*/ 260985 w 1419225"/>
                <a:gd name="connsiteY6" fmla="*/ 911543 h 2066925"/>
                <a:gd name="connsiteX7" fmla="*/ 219075 w 1419225"/>
                <a:gd name="connsiteY7" fmla="*/ 833438 h 2066925"/>
                <a:gd name="connsiteX8" fmla="*/ 188595 w 1419225"/>
                <a:gd name="connsiteY8" fmla="*/ 777240 h 2066925"/>
                <a:gd name="connsiteX9" fmla="*/ 188595 w 1419225"/>
                <a:gd name="connsiteY9" fmla="*/ 418148 h 2066925"/>
                <a:gd name="connsiteX10" fmla="*/ 417195 w 1419225"/>
                <a:gd name="connsiteY10" fmla="*/ 189548 h 2066925"/>
                <a:gd name="connsiteX11" fmla="*/ 494347 w 1419225"/>
                <a:gd name="connsiteY11" fmla="*/ 189548 h 2066925"/>
                <a:gd name="connsiteX12" fmla="*/ 722947 w 1419225"/>
                <a:gd name="connsiteY12" fmla="*/ 418148 h 2066925"/>
                <a:gd name="connsiteX13" fmla="*/ 722947 w 1419225"/>
                <a:gd name="connsiteY13" fmla="*/ 777240 h 2066925"/>
                <a:gd name="connsiteX14" fmla="*/ 692467 w 1419225"/>
                <a:gd name="connsiteY14" fmla="*/ 833438 h 2066925"/>
                <a:gd name="connsiteX15" fmla="*/ 650557 w 1419225"/>
                <a:gd name="connsiteY15" fmla="*/ 911543 h 2066925"/>
                <a:gd name="connsiteX16" fmla="*/ 650557 w 1419225"/>
                <a:gd name="connsiteY16" fmla="*/ 1257300 h 2066925"/>
                <a:gd name="connsiteX17" fmla="*/ 712470 w 1419225"/>
                <a:gd name="connsiteY17" fmla="*/ 1356360 h 2066925"/>
                <a:gd name="connsiteX18" fmla="*/ 1204913 w 1419225"/>
                <a:gd name="connsiteY18" fmla="*/ 1671638 h 2066925"/>
                <a:gd name="connsiteX19" fmla="*/ 1233488 w 1419225"/>
                <a:gd name="connsiteY19" fmla="*/ 1733550 h 2066925"/>
                <a:gd name="connsiteX20" fmla="*/ 1233488 w 1419225"/>
                <a:gd name="connsiteY20" fmla="*/ 1884998 h 2066925"/>
                <a:gd name="connsiteX21" fmla="*/ 572453 w 1419225"/>
                <a:gd name="connsiteY21" fmla="*/ 1884998 h 2066925"/>
                <a:gd name="connsiteX22" fmla="*/ 478155 w 1419225"/>
                <a:gd name="connsiteY22" fmla="*/ 1979295 h 2066925"/>
                <a:gd name="connsiteX23" fmla="*/ 572453 w 1419225"/>
                <a:gd name="connsiteY23" fmla="*/ 2073593 h 2066925"/>
                <a:gd name="connsiteX24" fmla="*/ 1327785 w 1419225"/>
                <a:gd name="connsiteY24" fmla="*/ 2073593 h 2066925"/>
                <a:gd name="connsiteX25" fmla="*/ 1422082 w 1419225"/>
                <a:gd name="connsiteY25" fmla="*/ 1979295 h 2066925"/>
                <a:gd name="connsiteX26" fmla="*/ 1422082 w 1419225"/>
                <a:gd name="connsiteY26" fmla="*/ 1733550 h 2066925"/>
                <a:gd name="connsiteX27" fmla="*/ 1323975 w 1419225"/>
                <a:gd name="connsiteY27" fmla="*/ 1525905 h 2066925"/>
                <a:gd name="connsiteX28" fmla="*/ 839153 w 1419225"/>
                <a:gd name="connsiteY28" fmla="*/ 1208723 h 2066925"/>
                <a:gd name="connsiteX29" fmla="*/ 839153 w 1419225"/>
                <a:gd name="connsiteY29" fmla="*/ 954405 h 2066925"/>
                <a:gd name="connsiteX30" fmla="*/ 911542 w 1419225"/>
                <a:gd name="connsiteY30" fmla="*/ 776288 h 2066925"/>
                <a:gd name="connsiteX31" fmla="*/ 911542 w 1419225"/>
                <a:gd name="connsiteY31" fmla="*/ 417195 h 2066925"/>
                <a:gd name="connsiteX32" fmla="*/ 494347 w 1419225"/>
                <a:gd name="connsiteY32" fmla="*/ 0 h 2066925"/>
                <a:gd name="connsiteX33" fmla="*/ 417195 w 1419225"/>
                <a:gd name="connsiteY33" fmla="*/ 0 h 2066925"/>
                <a:gd name="connsiteX34" fmla="*/ 0 w 1419225"/>
                <a:gd name="connsiteY34" fmla="*/ 418148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19225" h="2066925">
                  <a:moveTo>
                    <a:pt x="0" y="418148"/>
                  </a:moveTo>
                  <a:lnTo>
                    <a:pt x="0" y="777240"/>
                  </a:lnTo>
                  <a:cubicBezTo>
                    <a:pt x="0" y="844868"/>
                    <a:pt x="26670" y="907733"/>
                    <a:pt x="72390" y="955358"/>
                  </a:cubicBezTo>
                  <a:lnTo>
                    <a:pt x="72390" y="1077278"/>
                  </a:lnTo>
                  <a:cubicBezTo>
                    <a:pt x="72390" y="1129665"/>
                    <a:pt x="114300" y="1171575"/>
                    <a:pt x="166688" y="1171575"/>
                  </a:cubicBezTo>
                  <a:cubicBezTo>
                    <a:pt x="219075" y="1171575"/>
                    <a:pt x="260985" y="1129665"/>
                    <a:pt x="260985" y="1077278"/>
                  </a:cubicBezTo>
                  <a:lnTo>
                    <a:pt x="260985" y="911543"/>
                  </a:lnTo>
                  <a:cubicBezTo>
                    <a:pt x="260985" y="880110"/>
                    <a:pt x="244792" y="850583"/>
                    <a:pt x="219075" y="833438"/>
                  </a:cubicBezTo>
                  <a:cubicBezTo>
                    <a:pt x="200025" y="821055"/>
                    <a:pt x="188595" y="800100"/>
                    <a:pt x="188595" y="777240"/>
                  </a:cubicBezTo>
                  <a:lnTo>
                    <a:pt x="188595" y="418148"/>
                  </a:lnTo>
                  <a:cubicBezTo>
                    <a:pt x="188595" y="292418"/>
                    <a:pt x="291465" y="189548"/>
                    <a:pt x="417195" y="189548"/>
                  </a:cubicBezTo>
                  <a:lnTo>
                    <a:pt x="494347" y="189548"/>
                  </a:lnTo>
                  <a:cubicBezTo>
                    <a:pt x="620078" y="189548"/>
                    <a:pt x="722947" y="292418"/>
                    <a:pt x="722947" y="418148"/>
                  </a:cubicBezTo>
                  <a:lnTo>
                    <a:pt x="722947" y="777240"/>
                  </a:lnTo>
                  <a:cubicBezTo>
                    <a:pt x="722947" y="800100"/>
                    <a:pt x="711517" y="821055"/>
                    <a:pt x="692467" y="833438"/>
                  </a:cubicBezTo>
                  <a:cubicBezTo>
                    <a:pt x="665797" y="850583"/>
                    <a:pt x="650557" y="880110"/>
                    <a:pt x="650557" y="911543"/>
                  </a:cubicBezTo>
                  <a:lnTo>
                    <a:pt x="650557" y="1257300"/>
                  </a:lnTo>
                  <a:cubicBezTo>
                    <a:pt x="650557" y="1299210"/>
                    <a:pt x="675322" y="1338263"/>
                    <a:pt x="712470" y="1356360"/>
                  </a:cubicBezTo>
                  <a:cubicBezTo>
                    <a:pt x="757238" y="1378268"/>
                    <a:pt x="989647" y="1495425"/>
                    <a:pt x="1204913" y="1671638"/>
                  </a:cubicBezTo>
                  <a:cubicBezTo>
                    <a:pt x="1223010" y="1686878"/>
                    <a:pt x="1233488" y="1708785"/>
                    <a:pt x="1233488" y="1733550"/>
                  </a:cubicBezTo>
                  <a:lnTo>
                    <a:pt x="1233488" y="1884998"/>
                  </a:lnTo>
                  <a:lnTo>
                    <a:pt x="572453" y="1884998"/>
                  </a:lnTo>
                  <a:cubicBezTo>
                    <a:pt x="520065" y="1884998"/>
                    <a:pt x="478155" y="1926908"/>
                    <a:pt x="478155" y="1979295"/>
                  </a:cubicBezTo>
                  <a:cubicBezTo>
                    <a:pt x="478155" y="2031683"/>
                    <a:pt x="520065" y="2073593"/>
                    <a:pt x="572453" y="2073593"/>
                  </a:cubicBezTo>
                  <a:lnTo>
                    <a:pt x="1327785" y="2073593"/>
                  </a:lnTo>
                  <a:cubicBezTo>
                    <a:pt x="1380173" y="2073593"/>
                    <a:pt x="1422082" y="2031683"/>
                    <a:pt x="1422082" y="1979295"/>
                  </a:cubicBezTo>
                  <a:lnTo>
                    <a:pt x="1422082" y="1733550"/>
                  </a:lnTo>
                  <a:cubicBezTo>
                    <a:pt x="1422082" y="1652588"/>
                    <a:pt x="1386840" y="1577340"/>
                    <a:pt x="1323975" y="1525905"/>
                  </a:cubicBezTo>
                  <a:cubicBezTo>
                    <a:pt x="1134428" y="1370648"/>
                    <a:pt x="931545" y="1257300"/>
                    <a:pt x="839153" y="1208723"/>
                  </a:cubicBezTo>
                  <a:lnTo>
                    <a:pt x="839153" y="954405"/>
                  </a:lnTo>
                  <a:cubicBezTo>
                    <a:pt x="884872" y="906780"/>
                    <a:pt x="911542" y="843915"/>
                    <a:pt x="911542" y="776288"/>
                  </a:cubicBezTo>
                  <a:lnTo>
                    <a:pt x="911542" y="417195"/>
                  </a:lnTo>
                  <a:cubicBezTo>
                    <a:pt x="911542" y="186690"/>
                    <a:pt x="723900" y="0"/>
                    <a:pt x="494347" y="0"/>
                  </a:cubicBezTo>
                  <a:lnTo>
                    <a:pt x="417195" y="0"/>
                  </a:lnTo>
                  <a:cubicBezTo>
                    <a:pt x="187642" y="953"/>
                    <a:pt x="0" y="187643"/>
                    <a:pt x="0" y="4181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BA358F74-665D-4D45-8C93-B63C2ED00612}"/>
                </a:ext>
              </a:extLst>
            </p:cNvPr>
            <p:cNvSpPr/>
            <p:nvPr/>
          </p:nvSpPr>
          <p:spPr>
            <a:xfrm>
              <a:off x="3762375" y="2669381"/>
              <a:ext cx="1419225" cy="2066925"/>
            </a:xfrm>
            <a:custGeom>
              <a:avLst/>
              <a:gdLst>
                <a:gd name="connsiteX0" fmla="*/ 94298 w 1419225"/>
                <a:gd name="connsiteY0" fmla="*/ 2072640 h 2066925"/>
                <a:gd name="connsiteX1" fmla="*/ 861060 w 1419225"/>
                <a:gd name="connsiteY1" fmla="*/ 2072640 h 2066925"/>
                <a:gd name="connsiteX2" fmla="*/ 955358 w 1419225"/>
                <a:gd name="connsiteY2" fmla="*/ 1978343 h 2066925"/>
                <a:gd name="connsiteX3" fmla="*/ 861060 w 1419225"/>
                <a:gd name="connsiteY3" fmla="*/ 1884045 h 2066925"/>
                <a:gd name="connsiteX4" fmla="*/ 188595 w 1419225"/>
                <a:gd name="connsiteY4" fmla="*/ 1884045 h 2066925"/>
                <a:gd name="connsiteX5" fmla="*/ 188595 w 1419225"/>
                <a:gd name="connsiteY5" fmla="*/ 1732598 h 2066925"/>
                <a:gd name="connsiteX6" fmla="*/ 217170 w 1419225"/>
                <a:gd name="connsiteY6" fmla="*/ 1670685 h 2066925"/>
                <a:gd name="connsiteX7" fmla="*/ 709613 w 1419225"/>
                <a:gd name="connsiteY7" fmla="*/ 1355407 h 2066925"/>
                <a:gd name="connsiteX8" fmla="*/ 771525 w 1419225"/>
                <a:gd name="connsiteY8" fmla="*/ 1256348 h 2066925"/>
                <a:gd name="connsiteX9" fmla="*/ 771525 w 1419225"/>
                <a:gd name="connsiteY9" fmla="*/ 910590 h 2066925"/>
                <a:gd name="connsiteX10" fmla="*/ 729615 w 1419225"/>
                <a:gd name="connsiteY10" fmla="*/ 832485 h 2066925"/>
                <a:gd name="connsiteX11" fmla="*/ 699135 w 1419225"/>
                <a:gd name="connsiteY11" fmla="*/ 776288 h 2066925"/>
                <a:gd name="connsiteX12" fmla="*/ 699135 w 1419225"/>
                <a:gd name="connsiteY12" fmla="*/ 417195 h 2066925"/>
                <a:gd name="connsiteX13" fmla="*/ 927735 w 1419225"/>
                <a:gd name="connsiteY13" fmla="*/ 188595 h 2066925"/>
                <a:gd name="connsiteX14" fmla="*/ 1004888 w 1419225"/>
                <a:gd name="connsiteY14" fmla="*/ 188595 h 2066925"/>
                <a:gd name="connsiteX15" fmla="*/ 1233488 w 1419225"/>
                <a:gd name="connsiteY15" fmla="*/ 417195 h 2066925"/>
                <a:gd name="connsiteX16" fmla="*/ 1233488 w 1419225"/>
                <a:gd name="connsiteY16" fmla="*/ 776288 h 2066925"/>
                <a:gd name="connsiteX17" fmla="*/ 1203008 w 1419225"/>
                <a:gd name="connsiteY17" fmla="*/ 832485 h 2066925"/>
                <a:gd name="connsiteX18" fmla="*/ 1161098 w 1419225"/>
                <a:gd name="connsiteY18" fmla="*/ 910590 h 2066925"/>
                <a:gd name="connsiteX19" fmla="*/ 1161098 w 1419225"/>
                <a:gd name="connsiteY19" fmla="*/ 1083945 h 2066925"/>
                <a:gd name="connsiteX20" fmla="*/ 1255395 w 1419225"/>
                <a:gd name="connsiteY20" fmla="*/ 1178243 h 2066925"/>
                <a:gd name="connsiteX21" fmla="*/ 1349693 w 1419225"/>
                <a:gd name="connsiteY21" fmla="*/ 1083945 h 2066925"/>
                <a:gd name="connsiteX22" fmla="*/ 1349693 w 1419225"/>
                <a:gd name="connsiteY22" fmla="*/ 954405 h 2066925"/>
                <a:gd name="connsiteX23" fmla="*/ 1422083 w 1419225"/>
                <a:gd name="connsiteY23" fmla="*/ 776288 h 2066925"/>
                <a:gd name="connsiteX24" fmla="*/ 1422083 w 1419225"/>
                <a:gd name="connsiteY24" fmla="*/ 417195 h 2066925"/>
                <a:gd name="connsiteX25" fmla="*/ 1004888 w 1419225"/>
                <a:gd name="connsiteY25" fmla="*/ 0 h 2066925"/>
                <a:gd name="connsiteX26" fmla="*/ 927735 w 1419225"/>
                <a:gd name="connsiteY26" fmla="*/ 0 h 2066925"/>
                <a:gd name="connsiteX27" fmla="*/ 510540 w 1419225"/>
                <a:gd name="connsiteY27" fmla="*/ 417195 h 2066925"/>
                <a:gd name="connsiteX28" fmla="*/ 510540 w 1419225"/>
                <a:gd name="connsiteY28" fmla="*/ 776288 h 2066925"/>
                <a:gd name="connsiteX29" fmla="*/ 582930 w 1419225"/>
                <a:gd name="connsiteY29" fmla="*/ 954405 h 2066925"/>
                <a:gd name="connsiteX30" fmla="*/ 582930 w 1419225"/>
                <a:gd name="connsiteY30" fmla="*/ 1208723 h 2066925"/>
                <a:gd name="connsiteX31" fmla="*/ 98108 w 1419225"/>
                <a:gd name="connsiteY31" fmla="*/ 1525905 h 2066925"/>
                <a:gd name="connsiteX32" fmla="*/ 0 w 1419225"/>
                <a:gd name="connsiteY32" fmla="*/ 1733550 h 2066925"/>
                <a:gd name="connsiteX33" fmla="*/ 0 w 1419225"/>
                <a:gd name="connsiteY33" fmla="*/ 1978343 h 2066925"/>
                <a:gd name="connsiteX34" fmla="*/ 94298 w 1419225"/>
                <a:gd name="connsiteY34" fmla="*/ 2072640 h 2066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</a:cxnLst>
              <a:rect l="l" t="t" r="r" b="b"/>
              <a:pathLst>
                <a:path w="1419225" h="2066925">
                  <a:moveTo>
                    <a:pt x="94298" y="2072640"/>
                  </a:moveTo>
                  <a:lnTo>
                    <a:pt x="861060" y="2072640"/>
                  </a:lnTo>
                  <a:cubicBezTo>
                    <a:pt x="913448" y="2072640"/>
                    <a:pt x="955358" y="2030730"/>
                    <a:pt x="955358" y="1978343"/>
                  </a:cubicBezTo>
                  <a:cubicBezTo>
                    <a:pt x="955358" y="1925955"/>
                    <a:pt x="913448" y="1884045"/>
                    <a:pt x="861060" y="1884045"/>
                  </a:cubicBezTo>
                  <a:lnTo>
                    <a:pt x="188595" y="1884045"/>
                  </a:lnTo>
                  <a:lnTo>
                    <a:pt x="188595" y="1732598"/>
                  </a:lnTo>
                  <a:cubicBezTo>
                    <a:pt x="188595" y="1708785"/>
                    <a:pt x="199073" y="1685925"/>
                    <a:pt x="217170" y="1670685"/>
                  </a:cubicBezTo>
                  <a:cubicBezTo>
                    <a:pt x="431483" y="1494473"/>
                    <a:pt x="664845" y="1376363"/>
                    <a:pt x="709613" y="1355407"/>
                  </a:cubicBezTo>
                  <a:cubicBezTo>
                    <a:pt x="747713" y="1337310"/>
                    <a:pt x="771525" y="1298257"/>
                    <a:pt x="771525" y="1256348"/>
                  </a:cubicBezTo>
                  <a:lnTo>
                    <a:pt x="771525" y="910590"/>
                  </a:lnTo>
                  <a:cubicBezTo>
                    <a:pt x="771525" y="879157"/>
                    <a:pt x="755333" y="849630"/>
                    <a:pt x="729615" y="832485"/>
                  </a:cubicBezTo>
                  <a:cubicBezTo>
                    <a:pt x="710565" y="820103"/>
                    <a:pt x="699135" y="799147"/>
                    <a:pt x="699135" y="776288"/>
                  </a:cubicBezTo>
                  <a:lnTo>
                    <a:pt x="699135" y="417195"/>
                  </a:lnTo>
                  <a:cubicBezTo>
                    <a:pt x="699135" y="291465"/>
                    <a:pt x="802005" y="188595"/>
                    <a:pt x="927735" y="188595"/>
                  </a:cubicBezTo>
                  <a:lnTo>
                    <a:pt x="1004888" y="188595"/>
                  </a:lnTo>
                  <a:cubicBezTo>
                    <a:pt x="1130618" y="188595"/>
                    <a:pt x="1233488" y="291465"/>
                    <a:pt x="1233488" y="417195"/>
                  </a:cubicBezTo>
                  <a:lnTo>
                    <a:pt x="1233488" y="776288"/>
                  </a:lnTo>
                  <a:cubicBezTo>
                    <a:pt x="1233488" y="799147"/>
                    <a:pt x="1222058" y="820103"/>
                    <a:pt x="1203008" y="832485"/>
                  </a:cubicBezTo>
                  <a:cubicBezTo>
                    <a:pt x="1176338" y="849630"/>
                    <a:pt x="1161098" y="879157"/>
                    <a:pt x="1161098" y="910590"/>
                  </a:cubicBezTo>
                  <a:lnTo>
                    <a:pt x="1161098" y="1083945"/>
                  </a:lnTo>
                  <a:cubicBezTo>
                    <a:pt x="1161098" y="1136332"/>
                    <a:pt x="1203008" y="1178243"/>
                    <a:pt x="1255395" y="1178243"/>
                  </a:cubicBezTo>
                  <a:cubicBezTo>
                    <a:pt x="1307783" y="1178243"/>
                    <a:pt x="1349693" y="1136332"/>
                    <a:pt x="1349693" y="1083945"/>
                  </a:cubicBezTo>
                  <a:lnTo>
                    <a:pt x="1349693" y="954405"/>
                  </a:lnTo>
                  <a:cubicBezTo>
                    <a:pt x="1395413" y="906780"/>
                    <a:pt x="1422083" y="843915"/>
                    <a:pt x="1422083" y="776288"/>
                  </a:cubicBezTo>
                  <a:lnTo>
                    <a:pt x="1422083" y="417195"/>
                  </a:lnTo>
                  <a:cubicBezTo>
                    <a:pt x="1422083" y="186690"/>
                    <a:pt x="1234440" y="0"/>
                    <a:pt x="1004888" y="0"/>
                  </a:cubicBezTo>
                  <a:lnTo>
                    <a:pt x="927735" y="0"/>
                  </a:lnTo>
                  <a:cubicBezTo>
                    <a:pt x="697230" y="0"/>
                    <a:pt x="510540" y="187642"/>
                    <a:pt x="510540" y="417195"/>
                  </a:cubicBezTo>
                  <a:lnTo>
                    <a:pt x="510540" y="776288"/>
                  </a:lnTo>
                  <a:cubicBezTo>
                    <a:pt x="510540" y="843915"/>
                    <a:pt x="537210" y="906780"/>
                    <a:pt x="582930" y="954405"/>
                  </a:cubicBezTo>
                  <a:lnTo>
                    <a:pt x="582930" y="1208723"/>
                  </a:lnTo>
                  <a:cubicBezTo>
                    <a:pt x="489585" y="1257300"/>
                    <a:pt x="287655" y="1369695"/>
                    <a:pt x="98108" y="1525905"/>
                  </a:cubicBezTo>
                  <a:cubicBezTo>
                    <a:pt x="36195" y="1577340"/>
                    <a:pt x="0" y="1652588"/>
                    <a:pt x="0" y="1733550"/>
                  </a:cubicBezTo>
                  <a:lnTo>
                    <a:pt x="0" y="1978343"/>
                  </a:lnTo>
                  <a:cubicBezTo>
                    <a:pt x="0" y="2030730"/>
                    <a:pt x="41910" y="2072640"/>
                    <a:pt x="94298" y="20726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F79E781E-FB2A-45FB-9C5D-D8B409C044AB}"/>
                </a:ext>
              </a:extLst>
            </p:cNvPr>
            <p:cNvSpPr/>
            <p:nvPr/>
          </p:nvSpPr>
          <p:spPr>
            <a:xfrm>
              <a:off x="4875848" y="2115026"/>
              <a:ext cx="2438400" cy="2619375"/>
            </a:xfrm>
            <a:custGeom>
              <a:avLst/>
              <a:gdLst>
                <a:gd name="connsiteX0" fmla="*/ 1785937 w 2438400"/>
                <a:gd name="connsiteY0" fmla="*/ 976313 h 2619375"/>
                <a:gd name="connsiteX1" fmla="*/ 1785937 w 2438400"/>
                <a:gd name="connsiteY1" fmla="*/ 512445 h 2619375"/>
                <a:gd name="connsiteX2" fmla="*/ 1273493 w 2438400"/>
                <a:gd name="connsiteY2" fmla="*/ 0 h 2619375"/>
                <a:gd name="connsiteX3" fmla="*/ 1173480 w 2438400"/>
                <a:gd name="connsiteY3" fmla="*/ 0 h 2619375"/>
                <a:gd name="connsiteX4" fmla="*/ 661035 w 2438400"/>
                <a:gd name="connsiteY4" fmla="*/ 512445 h 2619375"/>
                <a:gd name="connsiteX5" fmla="*/ 661035 w 2438400"/>
                <a:gd name="connsiteY5" fmla="*/ 976313 h 2619375"/>
                <a:gd name="connsiteX6" fmla="*/ 754380 w 2438400"/>
                <a:gd name="connsiteY6" fmla="*/ 1195388 h 2619375"/>
                <a:gd name="connsiteX7" fmla="*/ 754380 w 2438400"/>
                <a:gd name="connsiteY7" fmla="*/ 1552575 h 2619375"/>
                <a:gd name="connsiteX8" fmla="*/ 116205 w 2438400"/>
                <a:gd name="connsiteY8" fmla="*/ 1967865 h 2619375"/>
                <a:gd name="connsiteX9" fmla="*/ 0 w 2438400"/>
                <a:gd name="connsiteY9" fmla="*/ 2214562 h 2619375"/>
                <a:gd name="connsiteX10" fmla="*/ 0 w 2438400"/>
                <a:gd name="connsiteY10" fmla="*/ 2532698 h 2619375"/>
                <a:gd name="connsiteX11" fmla="*/ 94298 w 2438400"/>
                <a:gd name="connsiteY11" fmla="*/ 2626995 h 2619375"/>
                <a:gd name="connsiteX12" fmla="*/ 2351722 w 2438400"/>
                <a:gd name="connsiteY12" fmla="*/ 2626995 h 2619375"/>
                <a:gd name="connsiteX13" fmla="*/ 2446020 w 2438400"/>
                <a:gd name="connsiteY13" fmla="*/ 2532698 h 2619375"/>
                <a:gd name="connsiteX14" fmla="*/ 2446020 w 2438400"/>
                <a:gd name="connsiteY14" fmla="*/ 2214562 h 2619375"/>
                <a:gd name="connsiteX15" fmla="*/ 2329815 w 2438400"/>
                <a:gd name="connsiteY15" fmla="*/ 1967865 h 2619375"/>
                <a:gd name="connsiteX16" fmla="*/ 1691640 w 2438400"/>
                <a:gd name="connsiteY16" fmla="*/ 1552575 h 2619375"/>
                <a:gd name="connsiteX17" fmla="*/ 1691640 w 2438400"/>
                <a:gd name="connsiteY17" fmla="*/ 1195388 h 2619375"/>
                <a:gd name="connsiteX18" fmla="*/ 1785937 w 2438400"/>
                <a:gd name="connsiteY18" fmla="*/ 976313 h 2619375"/>
                <a:gd name="connsiteX19" fmla="*/ 2210753 w 2438400"/>
                <a:gd name="connsiteY19" fmla="*/ 2113598 h 2619375"/>
                <a:gd name="connsiteX20" fmla="*/ 2258378 w 2438400"/>
                <a:gd name="connsiteY20" fmla="*/ 2214562 h 2619375"/>
                <a:gd name="connsiteX21" fmla="*/ 2258378 w 2438400"/>
                <a:gd name="connsiteY21" fmla="*/ 2438400 h 2619375"/>
                <a:gd name="connsiteX22" fmla="*/ 189548 w 2438400"/>
                <a:gd name="connsiteY22" fmla="*/ 2438400 h 2619375"/>
                <a:gd name="connsiteX23" fmla="*/ 189548 w 2438400"/>
                <a:gd name="connsiteY23" fmla="*/ 2214562 h 2619375"/>
                <a:gd name="connsiteX24" fmla="*/ 237173 w 2438400"/>
                <a:gd name="connsiteY24" fmla="*/ 2113598 h 2619375"/>
                <a:gd name="connsiteX25" fmla="*/ 879157 w 2438400"/>
                <a:gd name="connsiteY25" fmla="*/ 1701165 h 2619375"/>
                <a:gd name="connsiteX26" fmla="*/ 943928 w 2438400"/>
                <a:gd name="connsiteY26" fmla="*/ 1598295 h 2619375"/>
                <a:gd name="connsiteX27" fmla="*/ 943928 w 2438400"/>
                <a:gd name="connsiteY27" fmla="*/ 1150620 h 2619375"/>
                <a:gd name="connsiteX28" fmla="*/ 902018 w 2438400"/>
                <a:gd name="connsiteY28" fmla="*/ 1072515 h 2619375"/>
                <a:gd name="connsiteX29" fmla="*/ 850582 w 2438400"/>
                <a:gd name="connsiteY29" fmla="*/ 977265 h 2619375"/>
                <a:gd name="connsiteX30" fmla="*/ 850582 w 2438400"/>
                <a:gd name="connsiteY30" fmla="*/ 513397 h 2619375"/>
                <a:gd name="connsiteX31" fmla="*/ 1174433 w 2438400"/>
                <a:gd name="connsiteY31" fmla="*/ 189547 h 2619375"/>
                <a:gd name="connsiteX32" fmla="*/ 1274445 w 2438400"/>
                <a:gd name="connsiteY32" fmla="*/ 189547 h 2619375"/>
                <a:gd name="connsiteX33" fmla="*/ 1598295 w 2438400"/>
                <a:gd name="connsiteY33" fmla="*/ 513397 h 2619375"/>
                <a:gd name="connsiteX34" fmla="*/ 1598295 w 2438400"/>
                <a:gd name="connsiteY34" fmla="*/ 977265 h 2619375"/>
                <a:gd name="connsiteX35" fmla="*/ 1546860 w 2438400"/>
                <a:gd name="connsiteY35" fmla="*/ 1072515 h 2619375"/>
                <a:gd name="connsiteX36" fmla="*/ 1504950 w 2438400"/>
                <a:gd name="connsiteY36" fmla="*/ 1150620 h 2619375"/>
                <a:gd name="connsiteX37" fmla="*/ 1504950 w 2438400"/>
                <a:gd name="connsiteY37" fmla="*/ 1598295 h 2619375"/>
                <a:gd name="connsiteX38" fmla="*/ 1569720 w 2438400"/>
                <a:gd name="connsiteY38" fmla="*/ 1701165 h 2619375"/>
                <a:gd name="connsiteX39" fmla="*/ 2210753 w 2438400"/>
                <a:gd name="connsiteY39" fmla="*/ 2113598 h 2619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2438400" h="2619375">
                  <a:moveTo>
                    <a:pt x="1785937" y="976313"/>
                  </a:moveTo>
                  <a:lnTo>
                    <a:pt x="1785937" y="512445"/>
                  </a:lnTo>
                  <a:cubicBezTo>
                    <a:pt x="1785937" y="229552"/>
                    <a:pt x="1556385" y="0"/>
                    <a:pt x="1273493" y="0"/>
                  </a:cubicBezTo>
                  <a:lnTo>
                    <a:pt x="1173480" y="0"/>
                  </a:lnTo>
                  <a:cubicBezTo>
                    <a:pt x="890587" y="0"/>
                    <a:pt x="661035" y="229552"/>
                    <a:pt x="661035" y="512445"/>
                  </a:cubicBezTo>
                  <a:lnTo>
                    <a:pt x="661035" y="976313"/>
                  </a:lnTo>
                  <a:cubicBezTo>
                    <a:pt x="661035" y="1060133"/>
                    <a:pt x="695325" y="1138238"/>
                    <a:pt x="754380" y="1195388"/>
                  </a:cubicBezTo>
                  <a:lnTo>
                    <a:pt x="754380" y="1552575"/>
                  </a:lnTo>
                  <a:cubicBezTo>
                    <a:pt x="642937" y="1609725"/>
                    <a:pt x="370523" y="1758315"/>
                    <a:pt x="116205" y="1967865"/>
                  </a:cubicBezTo>
                  <a:cubicBezTo>
                    <a:pt x="41910" y="2028825"/>
                    <a:pt x="0" y="2118360"/>
                    <a:pt x="0" y="2214562"/>
                  </a:cubicBezTo>
                  <a:lnTo>
                    <a:pt x="0" y="2532698"/>
                  </a:lnTo>
                  <a:cubicBezTo>
                    <a:pt x="0" y="2585085"/>
                    <a:pt x="41910" y="2626995"/>
                    <a:pt x="94298" y="2626995"/>
                  </a:cubicBezTo>
                  <a:lnTo>
                    <a:pt x="2351722" y="2626995"/>
                  </a:lnTo>
                  <a:cubicBezTo>
                    <a:pt x="2404110" y="2626995"/>
                    <a:pt x="2446020" y="2585085"/>
                    <a:pt x="2446020" y="2532698"/>
                  </a:cubicBezTo>
                  <a:lnTo>
                    <a:pt x="2446020" y="2214562"/>
                  </a:lnTo>
                  <a:cubicBezTo>
                    <a:pt x="2446020" y="2118360"/>
                    <a:pt x="2404110" y="2028825"/>
                    <a:pt x="2329815" y="1967865"/>
                  </a:cubicBezTo>
                  <a:cubicBezTo>
                    <a:pt x="2075497" y="1759268"/>
                    <a:pt x="1803083" y="1609725"/>
                    <a:pt x="1691640" y="1552575"/>
                  </a:cubicBezTo>
                  <a:lnTo>
                    <a:pt x="1691640" y="1195388"/>
                  </a:lnTo>
                  <a:cubicBezTo>
                    <a:pt x="1751647" y="1139190"/>
                    <a:pt x="1785937" y="1060133"/>
                    <a:pt x="1785937" y="976313"/>
                  </a:cubicBezTo>
                  <a:close/>
                  <a:moveTo>
                    <a:pt x="2210753" y="2113598"/>
                  </a:moveTo>
                  <a:cubicBezTo>
                    <a:pt x="2241233" y="2138362"/>
                    <a:pt x="2258378" y="2175510"/>
                    <a:pt x="2258378" y="2214562"/>
                  </a:cubicBezTo>
                  <a:lnTo>
                    <a:pt x="2258378" y="2438400"/>
                  </a:lnTo>
                  <a:lnTo>
                    <a:pt x="189548" y="2438400"/>
                  </a:lnTo>
                  <a:lnTo>
                    <a:pt x="189548" y="2214562"/>
                  </a:lnTo>
                  <a:cubicBezTo>
                    <a:pt x="189548" y="2175510"/>
                    <a:pt x="206693" y="2138362"/>
                    <a:pt x="237173" y="2113598"/>
                  </a:cubicBezTo>
                  <a:cubicBezTo>
                    <a:pt x="517207" y="1883093"/>
                    <a:pt x="821055" y="1729740"/>
                    <a:pt x="879157" y="1701165"/>
                  </a:cubicBezTo>
                  <a:cubicBezTo>
                    <a:pt x="918210" y="1682115"/>
                    <a:pt x="943928" y="1641158"/>
                    <a:pt x="943928" y="1598295"/>
                  </a:cubicBezTo>
                  <a:lnTo>
                    <a:pt x="943928" y="1150620"/>
                  </a:lnTo>
                  <a:cubicBezTo>
                    <a:pt x="943928" y="1119188"/>
                    <a:pt x="927735" y="1089660"/>
                    <a:pt x="902018" y="1072515"/>
                  </a:cubicBezTo>
                  <a:cubicBezTo>
                    <a:pt x="869632" y="1050608"/>
                    <a:pt x="850582" y="1015365"/>
                    <a:pt x="850582" y="977265"/>
                  </a:cubicBezTo>
                  <a:lnTo>
                    <a:pt x="850582" y="513397"/>
                  </a:lnTo>
                  <a:cubicBezTo>
                    <a:pt x="850582" y="334327"/>
                    <a:pt x="996315" y="189547"/>
                    <a:pt x="1174433" y="189547"/>
                  </a:cubicBezTo>
                  <a:lnTo>
                    <a:pt x="1274445" y="189547"/>
                  </a:lnTo>
                  <a:cubicBezTo>
                    <a:pt x="1453515" y="189547"/>
                    <a:pt x="1598295" y="335280"/>
                    <a:pt x="1598295" y="513397"/>
                  </a:cubicBezTo>
                  <a:lnTo>
                    <a:pt x="1598295" y="977265"/>
                  </a:lnTo>
                  <a:cubicBezTo>
                    <a:pt x="1598295" y="1015365"/>
                    <a:pt x="1579245" y="1051560"/>
                    <a:pt x="1546860" y="1072515"/>
                  </a:cubicBezTo>
                  <a:cubicBezTo>
                    <a:pt x="1520190" y="1089660"/>
                    <a:pt x="1504950" y="1119188"/>
                    <a:pt x="1504950" y="1150620"/>
                  </a:cubicBezTo>
                  <a:lnTo>
                    <a:pt x="1504950" y="1598295"/>
                  </a:lnTo>
                  <a:cubicBezTo>
                    <a:pt x="1504950" y="1642110"/>
                    <a:pt x="1530668" y="1682115"/>
                    <a:pt x="1569720" y="1701165"/>
                  </a:cubicBezTo>
                  <a:cubicBezTo>
                    <a:pt x="1626870" y="1729740"/>
                    <a:pt x="1930718" y="1884045"/>
                    <a:pt x="2210753" y="21135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0" name="Graphic 28">
            <a:extLst>
              <a:ext uri="{FF2B5EF4-FFF2-40B4-BE49-F238E27FC236}">
                <a16:creationId xmlns:a16="http://schemas.microsoft.com/office/drawing/2014/main" id="{824E3290-187D-42D1-B8A1-2EDD97BF8906}"/>
              </a:ext>
            </a:extLst>
          </p:cNvPr>
          <p:cNvSpPr/>
          <p:nvPr/>
        </p:nvSpPr>
        <p:spPr>
          <a:xfrm>
            <a:off x="5565100" y="4255748"/>
            <a:ext cx="447475" cy="446601"/>
          </a:xfrm>
          <a:custGeom>
            <a:avLst/>
            <a:gdLst>
              <a:gd name="connsiteX0" fmla="*/ 3022885 w 6505575"/>
              <a:gd name="connsiteY0" fmla="*/ 5220214 h 6492868"/>
              <a:gd name="connsiteX1" fmla="*/ 1016099 w 6505575"/>
              <a:gd name="connsiteY1" fmla="*/ 5220214 h 6492868"/>
              <a:gd name="connsiteX2" fmla="*/ 508050 w 6505575"/>
              <a:gd name="connsiteY2" fmla="*/ 4712164 h 6492868"/>
              <a:gd name="connsiteX3" fmla="*/ 508050 w 6505575"/>
              <a:gd name="connsiteY3" fmla="*/ 4686802 h 6492868"/>
              <a:gd name="connsiteX4" fmla="*/ 1016099 w 6505575"/>
              <a:gd name="connsiteY4" fmla="*/ 4178702 h 6492868"/>
              <a:gd name="connsiteX5" fmla="*/ 1535465 w 6505575"/>
              <a:gd name="connsiteY5" fmla="*/ 4178702 h 6492868"/>
              <a:gd name="connsiteX6" fmla="*/ 1789490 w 6505575"/>
              <a:gd name="connsiteY6" fmla="*/ 3924678 h 6492868"/>
              <a:gd name="connsiteX7" fmla="*/ 1789490 w 6505575"/>
              <a:gd name="connsiteY7" fmla="*/ 1397136 h 6492868"/>
              <a:gd name="connsiteX8" fmla="*/ 5486945 w 6505575"/>
              <a:gd name="connsiteY8" fmla="*/ 1397136 h 6492868"/>
              <a:gd name="connsiteX9" fmla="*/ 5994994 w 6505575"/>
              <a:gd name="connsiteY9" fmla="*/ 1905186 h 6492868"/>
              <a:gd name="connsiteX10" fmla="*/ 5994994 w 6505575"/>
              <a:gd name="connsiteY10" fmla="*/ 3378559 h 6492868"/>
              <a:gd name="connsiteX11" fmla="*/ 6249019 w 6505575"/>
              <a:gd name="connsiteY11" fmla="*/ 3632584 h 6492868"/>
              <a:gd name="connsiteX12" fmla="*/ 6503044 w 6505575"/>
              <a:gd name="connsiteY12" fmla="*/ 3378559 h 6492868"/>
              <a:gd name="connsiteX13" fmla="*/ 6503044 w 6505575"/>
              <a:gd name="connsiteY13" fmla="*/ 1905186 h 6492868"/>
              <a:gd name="connsiteX14" fmla="*/ 5486945 w 6505575"/>
              <a:gd name="connsiteY14" fmla="*/ 889087 h 6492868"/>
              <a:gd name="connsiteX15" fmla="*/ 1789490 w 6505575"/>
              <a:gd name="connsiteY15" fmla="*/ 889087 h 6492868"/>
              <a:gd name="connsiteX16" fmla="*/ 1789490 w 6505575"/>
              <a:gd name="connsiteY16" fmla="*/ 254025 h 6492868"/>
              <a:gd name="connsiteX17" fmla="*/ 1535465 w 6505575"/>
              <a:gd name="connsiteY17" fmla="*/ 0 h 6492868"/>
              <a:gd name="connsiteX18" fmla="*/ 1016099 w 6505575"/>
              <a:gd name="connsiteY18" fmla="*/ 0 h 6492868"/>
              <a:gd name="connsiteX19" fmla="*/ 0 w 6505575"/>
              <a:gd name="connsiteY19" fmla="*/ 1016099 h 6492868"/>
              <a:gd name="connsiteX20" fmla="*/ 0 w 6505575"/>
              <a:gd name="connsiteY20" fmla="*/ 4712164 h 6492868"/>
              <a:gd name="connsiteX21" fmla="*/ 1016099 w 6505575"/>
              <a:gd name="connsiteY21" fmla="*/ 5728263 h 6492868"/>
              <a:gd name="connsiteX22" fmla="*/ 3022885 w 6505575"/>
              <a:gd name="connsiteY22" fmla="*/ 5728263 h 6492868"/>
              <a:gd name="connsiteX23" fmla="*/ 3276910 w 6505575"/>
              <a:gd name="connsiteY23" fmla="*/ 5474239 h 6492868"/>
              <a:gd name="connsiteX24" fmla="*/ 3022885 w 6505575"/>
              <a:gd name="connsiteY24" fmla="*/ 5220214 h 6492868"/>
              <a:gd name="connsiteX25" fmla="*/ 508050 w 6505575"/>
              <a:gd name="connsiteY25" fmla="*/ 1016099 h 6492868"/>
              <a:gd name="connsiteX26" fmla="*/ 1016099 w 6505575"/>
              <a:gd name="connsiteY26" fmla="*/ 508050 h 6492868"/>
              <a:gd name="connsiteX27" fmla="*/ 1281440 w 6505575"/>
              <a:gd name="connsiteY27" fmla="*/ 508050 h 6492868"/>
              <a:gd name="connsiteX28" fmla="*/ 1281440 w 6505575"/>
              <a:gd name="connsiteY28" fmla="*/ 3670653 h 6492868"/>
              <a:gd name="connsiteX29" fmla="*/ 1016099 w 6505575"/>
              <a:gd name="connsiteY29" fmla="*/ 3670653 h 6492868"/>
              <a:gd name="connsiteX30" fmla="*/ 508050 w 6505575"/>
              <a:gd name="connsiteY30" fmla="*/ 3807046 h 6492868"/>
              <a:gd name="connsiteX31" fmla="*/ 6397027 w 6505575"/>
              <a:gd name="connsiteY31" fmla="*/ 5281363 h 6492868"/>
              <a:gd name="connsiteX32" fmla="*/ 6149553 w 6505575"/>
              <a:gd name="connsiteY32" fmla="*/ 5105014 h 6492868"/>
              <a:gd name="connsiteX33" fmla="*/ 6150248 w 6505575"/>
              <a:gd name="connsiteY33" fmla="*/ 5067839 h 6492868"/>
              <a:gd name="connsiteX34" fmla="*/ 6149107 w 6505575"/>
              <a:gd name="connsiteY34" fmla="*/ 5022027 h 6492868"/>
              <a:gd name="connsiteX35" fmla="*/ 6148412 w 6505575"/>
              <a:gd name="connsiteY35" fmla="*/ 5008676 h 6492868"/>
              <a:gd name="connsiteX36" fmla="*/ 6147816 w 6505575"/>
              <a:gd name="connsiteY36" fmla="*/ 4997558 h 6492868"/>
              <a:gd name="connsiteX37" fmla="*/ 6399558 w 6505575"/>
              <a:gd name="connsiteY37" fmla="*/ 4816991 h 6492868"/>
              <a:gd name="connsiteX38" fmla="*/ 6472569 w 6505575"/>
              <a:gd name="connsiteY38" fmla="*/ 4485389 h 6492868"/>
              <a:gd name="connsiteX39" fmla="*/ 6343075 w 6505575"/>
              <a:gd name="connsiteY39" fmla="*/ 4256727 h 6492868"/>
              <a:gd name="connsiteX40" fmla="*/ 6032120 w 6505575"/>
              <a:gd name="connsiteY40" fmla="*/ 4144356 h 6492868"/>
              <a:gd name="connsiteX41" fmla="*/ 5742409 w 6505575"/>
              <a:gd name="connsiteY41" fmla="*/ 4253997 h 6492868"/>
              <a:gd name="connsiteX42" fmla="*/ 5661754 w 6505575"/>
              <a:gd name="connsiteY42" fmla="*/ 4199747 h 6492868"/>
              <a:gd name="connsiteX43" fmla="*/ 5660365 w 6505575"/>
              <a:gd name="connsiteY43" fmla="*/ 4198854 h 6492868"/>
              <a:gd name="connsiteX44" fmla="*/ 5625026 w 6505575"/>
              <a:gd name="connsiteY44" fmla="*/ 4178554 h 6492868"/>
              <a:gd name="connsiteX45" fmla="*/ 5614702 w 6505575"/>
              <a:gd name="connsiteY45" fmla="*/ 4172796 h 6492868"/>
              <a:gd name="connsiteX46" fmla="*/ 5582787 w 6505575"/>
              <a:gd name="connsiteY46" fmla="*/ 4156417 h 6492868"/>
              <a:gd name="connsiteX47" fmla="*/ 5567302 w 6505575"/>
              <a:gd name="connsiteY47" fmla="*/ 4148873 h 6492868"/>
              <a:gd name="connsiteX48" fmla="*/ 5552511 w 6505575"/>
              <a:gd name="connsiteY48" fmla="*/ 4141725 h 6492868"/>
              <a:gd name="connsiteX49" fmla="*/ 5498460 w 6505575"/>
              <a:gd name="connsiteY49" fmla="*/ 3841591 h 6492868"/>
              <a:gd name="connsiteX50" fmla="*/ 5248455 w 6505575"/>
              <a:gd name="connsiteY50" fmla="*/ 3632534 h 6492868"/>
              <a:gd name="connsiteX51" fmla="*/ 5007137 w 6505575"/>
              <a:gd name="connsiteY51" fmla="*/ 3632534 h 6492868"/>
              <a:gd name="connsiteX52" fmla="*/ 4755544 w 6505575"/>
              <a:gd name="connsiteY52" fmla="*/ 3851369 h 6492868"/>
              <a:gd name="connsiteX53" fmla="*/ 4714894 w 6505575"/>
              <a:gd name="connsiteY53" fmla="*/ 4141974 h 6492868"/>
              <a:gd name="connsiteX54" fmla="*/ 4505192 w 6505575"/>
              <a:gd name="connsiteY54" fmla="*/ 4269631 h 6492868"/>
              <a:gd name="connsiteX55" fmla="*/ 4210418 w 6505575"/>
              <a:gd name="connsiteY55" fmla="*/ 4177561 h 6492868"/>
              <a:gd name="connsiteX56" fmla="*/ 3906264 w 6505575"/>
              <a:gd name="connsiteY56" fmla="*/ 4308891 h 6492868"/>
              <a:gd name="connsiteX57" fmla="*/ 3797913 w 6505575"/>
              <a:gd name="connsiteY57" fmla="*/ 4531647 h 6492868"/>
              <a:gd name="connsiteX58" fmla="*/ 3881844 w 6505575"/>
              <a:gd name="connsiteY58" fmla="*/ 4851734 h 6492868"/>
              <a:gd name="connsiteX59" fmla="*/ 4119341 w 6505575"/>
              <a:gd name="connsiteY59" fmla="*/ 5015922 h 6492868"/>
              <a:gd name="connsiteX60" fmla="*/ 4118001 w 6505575"/>
              <a:gd name="connsiteY60" fmla="*/ 5067839 h 6492868"/>
              <a:gd name="connsiteX61" fmla="*/ 4119192 w 6505575"/>
              <a:gd name="connsiteY61" fmla="*/ 5114445 h 6492868"/>
              <a:gd name="connsiteX62" fmla="*/ 4120135 w 6505575"/>
              <a:gd name="connsiteY62" fmla="*/ 5130526 h 6492868"/>
              <a:gd name="connsiteX63" fmla="*/ 4121127 w 6505575"/>
              <a:gd name="connsiteY63" fmla="*/ 5146955 h 6492868"/>
              <a:gd name="connsiteX64" fmla="*/ 3880305 w 6505575"/>
              <a:gd name="connsiteY64" fmla="*/ 5339682 h 6492868"/>
              <a:gd name="connsiteX65" fmla="*/ 3818214 w 6505575"/>
              <a:gd name="connsiteY65" fmla="*/ 5663690 h 6492868"/>
              <a:gd name="connsiteX66" fmla="*/ 3933711 w 6505575"/>
              <a:gd name="connsiteY66" fmla="*/ 5866642 h 6492868"/>
              <a:gd name="connsiteX67" fmla="*/ 4241836 w 6505575"/>
              <a:gd name="connsiteY67" fmla="*/ 5979509 h 6492868"/>
              <a:gd name="connsiteX68" fmla="*/ 4520380 w 6505575"/>
              <a:gd name="connsiteY68" fmla="*/ 5877561 h 6492868"/>
              <a:gd name="connsiteX69" fmla="*/ 4715788 w 6505575"/>
              <a:gd name="connsiteY69" fmla="*/ 5993952 h 6492868"/>
              <a:gd name="connsiteX70" fmla="*/ 4769839 w 6505575"/>
              <a:gd name="connsiteY70" fmla="*/ 6294037 h 6492868"/>
              <a:gd name="connsiteX71" fmla="*/ 5019843 w 6505575"/>
              <a:gd name="connsiteY71" fmla="*/ 6503094 h 6492868"/>
              <a:gd name="connsiteX72" fmla="*/ 5248455 w 6505575"/>
              <a:gd name="connsiteY72" fmla="*/ 6503094 h 6492868"/>
              <a:gd name="connsiteX73" fmla="*/ 5499304 w 6505575"/>
              <a:gd name="connsiteY73" fmla="*/ 6289173 h 6492868"/>
              <a:gd name="connsiteX74" fmla="*/ 5546108 w 6505575"/>
              <a:gd name="connsiteY74" fmla="*/ 5996632 h 6492868"/>
              <a:gd name="connsiteX75" fmla="*/ 5564621 w 6505575"/>
              <a:gd name="connsiteY75" fmla="*/ 5987946 h 6492868"/>
              <a:gd name="connsiteX76" fmla="*/ 5577427 w 6505575"/>
              <a:gd name="connsiteY76" fmla="*/ 5981990 h 6492868"/>
              <a:gd name="connsiteX77" fmla="*/ 5609738 w 6505575"/>
              <a:gd name="connsiteY77" fmla="*/ 5965413 h 6492868"/>
              <a:gd name="connsiteX78" fmla="*/ 5637037 w 6505575"/>
              <a:gd name="connsiteY78" fmla="*/ 5950175 h 6492868"/>
              <a:gd name="connsiteX79" fmla="*/ 5639519 w 6505575"/>
              <a:gd name="connsiteY79" fmla="*/ 5948786 h 6492868"/>
              <a:gd name="connsiteX80" fmla="*/ 5780329 w 6505575"/>
              <a:gd name="connsiteY80" fmla="*/ 5851404 h 6492868"/>
              <a:gd name="connsiteX81" fmla="*/ 6077337 w 6505575"/>
              <a:gd name="connsiteY81" fmla="*/ 5936675 h 6492868"/>
              <a:gd name="connsiteX82" fmla="*/ 6374592 w 6505575"/>
              <a:gd name="connsiteY82" fmla="*/ 5806188 h 6492868"/>
              <a:gd name="connsiteX83" fmla="*/ 6476788 w 6505575"/>
              <a:gd name="connsiteY83" fmla="*/ 5601896 h 6492868"/>
              <a:gd name="connsiteX84" fmla="*/ 6397027 w 6505575"/>
              <a:gd name="connsiteY84" fmla="*/ 5281363 h 6492868"/>
              <a:gd name="connsiteX85" fmla="*/ 5503324 w 6505575"/>
              <a:gd name="connsiteY85" fmla="*/ 5407680 h 6492868"/>
              <a:gd name="connsiteX86" fmla="*/ 5366484 w 6505575"/>
              <a:gd name="connsiteY86" fmla="*/ 5519405 h 6492868"/>
              <a:gd name="connsiteX87" fmla="*/ 5361471 w 6505575"/>
              <a:gd name="connsiteY87" fmla="*/ 5521986 h 6492868"/>
              <a:gd name="connsiteX88" fmla="*/ 5332038 w 6505575"/>
              <a:gd name="connsiteY88" fmla="*/ 5535735 h 6492868"/>
              <a:gd name="connsiteX89" fmla="*/ 5324494 w 6505575"/>
              <a:gd name="connsiteY89" fmla="*/ 5538713 h 6492868"/>
              <a:gd name="connsiteX90" fmla="*/ 5300422 w 6505575"/>
              <a:gd name="connsiteY90" fmla="*/ 5547796 h 6492868"/>
              <a:gd name="connsiteX91" fmla="*/ 5290297 w 6505575"/>
              <a:gd name="connsiteY91" fmla="*/ 5551220 h 6492868"/>
              <a:gd name="connsiteX92" fmla="*/ 5259027 w 6505575"/>
              <a:gd name="connsiteY92" fmla="*/ 5560303 h 6492868"/>
              <a:gd name="connsiteX93" fmla="*/ 5134149 w 6505575"/>
              <a:gd name="connsiteY93" fmla="*/ 5575888 h 6492868"/>
              <a:gd name="connsiteX94" fmla="*/ 4998203 w 6505575"/>
              <a:gd name="connsiteY94" fmla="*/ 5557226 h 6492868"/>
              <a:gd name="connsiteX95" fmla="*/ 4976563 w 6505575"/>
              <a:gd name="connsiteY95" fmla="*/ 5550724 h 6492868"/>
              <a:gd name="connsiteX96" fmla="*/ 4964402 w 6505575"/>
              <a:gd name="connsiteY96" fmla="*/ 5546604 h 6492868"/>
              <a:gd name="connsiteX97" fmla="*/ 4945492 w 6505575"/>
              <a:gd name="connsiteY97" fmla="*/ 5539408 h 6492868"/>
              <a:gd name="connsiteX98" fmla="*/ 4927425 w 6505575"/>
              <a:gd name="connsiteY98" fmla="*/ 5531714 h 6492868"/>
              <a:gd name="connsiteX99" fmla="*/ 4910848 w 6505575"/>
              <a:gd name="connsiteY99" fmla="*/ 5524021 h 6492868"/>
              <a:gd name="connsiteX100" fmla="*/ 4896901 w 6505575"/>
              <a:gd name="connsiteY100" fmla="*/ 5516874 h 6492868"/>
              <a:gd name="connsiteX101" fmla="*/ 4883450 w 6505575"/>
              <a:gd name="connsiteY101" fmla="*/ 5509429 h 6492868"/>
              <a:gd name="connsiteX102" fmla="*/ 4864639 w 6505575"/>
              <a:gd name="connsiteY102" fmla="*/ 5498212 h 6492868"/>
              <a:gd name="connsiteX103" fmla="*/ 4848458 w 6505575"/>
              <a:gd name="connsiteY103" fmla="*/ 5487689 h 6492868"/>
              <a:gd name="connsiteX104" fmla="*/ 4835951 w 6505575"/>
              <a:gd name="connsiteY104" fmla="*/ 5478755 h 6492868"/>
              <a:gd name="connsiteX105" fmla="*/ 4822847 w 6505575"/>
              <a:gd name="connsiteY105" fmla="*/ 5468878 h 6492868"/>
              <a:gd name="connsiteX106" fmla="*/ 4811779 w 6505575"/>
              <a:gd name="connsiteY106" fmla="*/ 5460143 h 6492868"/>
              <a:gd name="connsiteX107" fmla="*/ 4791131 w 6505575"/>
              <a:gd name="connsiteY107" fmla="*/ 5442225 h 6492868"/>
              <a:gd name="connsiteX108" fmla="*/ 4781751 w 6505575"/>
              <a:gd name="connsiteY108" fmla="*/ 5433291 h 6492868"/>
              <a:gd name="connsiteX109" fmla="*/ 4768002 w 6505575"/>
              <a:gd name="connsiteY109" fmla="*/ 5419493 h 6492868"/>
              <a:gd name="connsiteX110" fmla="*/ 4640146 w 6505575"/>
              <a:gd name="connsiteY110" fmla="*/ 5186116 h 6492868"/>
              <a:gd name="connsiteX111" fmla="*/ 4635381 w 6505575"/>
              <a:gd name="connsiteY111" fmla="*/ 5164327 h 6492868"/>
              <a:gd name="connsiteX112" fmla="*/ 4633892 w 6505575"/>
              <a:gd name="connsiteY112" fmla="*/ 5155938 h 6492868"/>
              <a:gd name="connsiteX113" fmla="*/ 4630666 w 6505575"/>
              <a:gd name="connsiteY113" fmla="*/ 5135092 h 6492868"/>
              <a:gd name="connsiteX114" fmla="*/ 4629574 w 6505575"/>
              <a:gd name="connsiteY114" fmla="*/ 5126406 h 6492868"/>
              <a:gd name="connsiteX115" fmla="*/ 4627589 w 6505575"/>
              <a:gd name="connsiteY115" fmla="*/ 5104915 h 6492868"/>
              <a:gd name="connsiteX116" fmla="*/ 4626993 w 6505575"/>
              <a:gd name="connsiteY116" fmla="*/ 5097023 h 6492868"/>
              <a:gd name="connsiteX117" fmla="*/ 4626100 w 6505575"/>
              <a:gd name="connsiteY117" fmla="*/ 5067839 h 6492868"/>
              <a:gd name="connsiteX118" fmla="*/ 4626894 w 6505575"/>
              <a:gd name="connsiteY118" fmla="*/ 5039647 h 6492868"/>
              <a:gd name="connsiteX119" fmla="*/ 4627192 w 6505575"/>
              <a:gd name="connsiteY119" fmla="*/ 5036173 h 6492868"/>
              <a:gd name="connsiteX120" fmla="*/ 4629376 w 6505575"/>
              <a:gd name="connsiteY120" fmla="*/ 5010810 h 6492868"/>
              <a:gd name="connsiteX121" fmla="*/ 4629624 w 6505575"/>
              <a:gd name="connsiteY121" fmla="*/ 5008676 h 6492868"/>
              <a:gd name="connsiteX122" fmla="*/ 4633495 w 6505575"/>
              <a:gd name="connsiteY122" fmla="*/ 4981923 h 6492868"/>
              <a:gd name="connsiteX123" fmla="*/ 4633743 w 6505575"/>
              <a:gd name="connsiteY123" fmla="*/ 4980633 h 6492868"/>
              <a:gd name="connsiteX124" fmla="*/ 4639153 w 6505575"/>
              <a:gd name="connsiteY124" fmla="*/ 4953830 h 6492868"/>
              <a:gd name="connsiteX125" fmla="*/ 4770980 w 6505575"/>
              <a:gd name="connsiteY125" fmla="*/ 4713008 h 6492868"/>
              <a:gd name="connsiteX126" fmla="*/ 4776390 w 6505575"/>
              <a:gd name="connsiteY126" fmla="*/ 4707449 h 6492868"/>
              <a:gd name="connsiteX127" fmla="*/ 4791876 w 6505575"/>
              <a:gd name="connsiteY127" fmla="*/ 4692708 h 6492868"/>
              <a:gd name="connsiteX128" fmla="*/ 4795499 w 6505575"/>
              <a:gd name="connsiteY128" fmla="*/ 4689482 h 6492868"/>
              <a:gd name="connsiteX129" fmla="*/ 4828456 w 6505575"/>
              <a:gd name="connsiteY129" fmla="*/ 4662332 h 6492868"/>
              <a:gd name="connsiteX130" fmla="*/ 4831136 w 6505575"/>
              <a:gd name="connsiteY130" fmla="*/ 4660248 h 6492868"/>
              <a:gd name="connsiteX131" fmla="*/ 4889108 w 6505575"/>
              <a:gd name="connsiteY131" fmla="*/ 4622923 h 6492868"/>
              <a:gd name="connsiteX132" fmla="*/ 4893675 w 6505575"/>
              <a:gd name="connsiteY132" fmla="*/ 4620392 h 6492868"/>
              <a:gd name="connsiteX133" fmla="*/ 4913032 w 6505575"/>
              <a:gd name="connsiteY133" fmla="*/ 4610465 h 6492868"/>
              <a:gd name="connsiteX134" fmla="*/ 4919335 w 6505575"/>
              <a:gd name="connsiteY134" fmla="*/ 4607537 h 6492868"/>
              <a:gd name="connsiteX135" fmla="*/ 4950952 w 6505575"/>
              <a:gd name="connsiteY135" fmla="*/ 4594086 h 6492868"/>
              <a:gd name="connsiteX136" fmla="*/ 4963906 w 6505575"/>
              <a:gd name="connsiteY136" fmla="*/ 4589172 h 6492868"/>
              <a:gd name="connsiteX137" fmla="*/ 4979342 w 6505575"/>
              <a:gd name="connsiteY137" fmla="*/ 4583961 h 6492868"/>
              <a:gd name="connsiteX138" fmla="*/ 5000287 w 6505575"/>
              <a:gd name="connsiteY138" fmla="*/ 4577806 h 6492868"/>
              <a:gd name="connsiteX139" fmla="*/ 5134149 w 6505575"/>
              <a:gd name="connsiteY139" fmla="*/ 4559789 h 6492868"/>
              <a:gd name="connsiteX140" fmla="*/ 5270443 w 6505575"/>
              <a:gd name="connsiteY140" fmla="*/ 4578501 h 6492868"/>
              <a:gd name="connsiteX141" fmla="*/ 5291339 w 6505575"/>
              <a:gd name="connsiteY141" fmla="*/ 4584805 h 6492868"/>
              <a:gd name="connsiteX142" fmla="*/ 5303698 w 6505575"/>
              <a:gd name="connsiteY142" fmla="*/ 4588974 h 6492868"/>
              <a:gd name="connsiteX143" fmla="*/ 5321814 w 6505575"/>
              <a:gd name="connsiteY143" fmla="*/ 4595873 h 6492868"/>
              <a:gd name="connsiteX144" fmla="*/ 5339086 w 6505575"/>
              <a:gd name="connsiteY144" fmla="*/ 4603119 h 6492868"/>
              <a:gd name="connsiteX145" fmla="*/ 5357103 w 6505575"/>
              <a:gd name="connsiteY145" fmla="*/ 4611458 h 6492868"/>
              <a:gd name="connsiteX146" fmla="*/ 5370356 w 6505575"/>
              <a:gd name="connsiteY146" fmla="*/ 4618258 h 6492868"/>
              <a:gd name="connsiteX147" fmla="*/ 5384600 w 6505575"/>
              <a:gd name="connsiteY147" fmla="*/ 4626100 h 6492868"/>
              <a:gd name="connsiteX148" fmla="*/ 5396910 w 6505575"/>
              <a:gd name="connsiteY148" fmla="*/ 4633197 h 6492868"/>
              <a:gd name="connsiteX149" fmla="*/ 5419443 w 6505575"/>
              <a:gd name="connsiteY149" fmla="*/ 4647740 h 6492868"/>
              <a:gd name="connsiteX150" fmla="*/ 5430313 w 6505575"/>
              <a:gd name="connsiteY150" fmla="*/ 4655483 h 6492868"/>
              <a:gd name="connsiteX151" fmla="*/ 5445253 w 6505575"/>
              <a:gd name="connsiteY151" fmla="*/ 4666650 h 6492868"/>
              <a:gd name="connsiteX152" fmla="*/ 5454882 w 6505575"/>
              <a:gd name="connsiteY152" fmla="*/ 4674244 h 6492868"/>
              <a:gd name="connsiteX153" fmla="*/ 5476621 w 6505575"/>
              <a:gd name="connsiteY153" fmla="*/ 4693006 h 6492868"/>
              <a:gd name="connsiteX154" fmla="*/ 5483421 w 6505575"/>
              <a:gd name="connsiteY154" fmla="*/ 4699458 h 6492868"/>
              <a:gd name="connsiteX155" fmla="*/ 5499701 w 6505575"/>
              <a:gd name="connsiteY155" fmla="*/ 4715639 h 6492868"/>
              <a:gd name="connsiteX156" fmla="*/ 5628202 w 6505575"/>
              <a:gd name="connsiteY156" fmla="*/ 4949860 h 6492868"/>
              <a:gd name="connsiteX157" fmla="*/ 5632768 w 6505575"/>
              <a:gd name="connsiteY157" fmla="*/ 4970805 h 6492868"/>
              <a:gd name="connsiteX158" fmla="*/ 5634406 w 6505575"/>
              <a:gd name="connsiteY158" fmla="*/ 4979938 h 6492868"/>
              <a:gd name="connsiteX159" fmla="*/ 5637533 w 6505575"/>
              <a:gd name="connsiteY159" fmla="*/ 5000089 h 6492868"/>
              <a:gd name="connsiteX160" fmla="*/ 5638675 w 6505575"/>
              <a:gd name="connsiteY160" fmla="*/ 5009321 h 6492868"/>
              <a:gd name="connsiteX161" fmla="*/ 5640660 w 6505575"/>
              <a:gd name="connsiteY161" fmla="*/ 5030415 h 6492868"/>
              <a:gd name="connsiteX162" fmla="*/ 5641256 w 6505575"/>
              <a:gd name="connsiteY162" fmla="*/ 5038654 h 6492868"/>
              <a:gd name="connsiteX163" fmla="*/ 5642149 w 6505575"/>
              <a:gd name="connsiteY163" fmla="*/ 5067839 h 6492868"/>
              <a:gd name="connsiteX164" fmla="*/ 5639469 w 6505575"/>
              <a:gd name="connsiteY164" fmla="*/ 5120500 h 6492868"/>
              <a:gd name="connsiteX165" fmla="*/ 5639122 w 6505575"/>
              <a:gd name="connsiteY165" fmla="*/ 5122833 h 6492868"/>
              <a:gd name="connsiteX166" fmla="*/ 5636144 w 6505575"/>
              <a:gd name="connsiteY166" fmla="*/ 5146161 h 6492868"/>
              <a:gd name="connsiteX167" fmla="*/ 5634456 w 6505575"/>
              <a:gd name="connsiteY167" fmla="*/ 5155541 h 6492868"/>
              <a:gd name="connsiteX168" fmla="*/ 5631577 w 6505575"/>
              <a:gd name="connsiteY168" fmla="*/ 5171176 h 6492868"/>
              <a:gd name="connsiteX169" fmla="*/ 5545115 w 6505575"/>
              <a:gd name="connsiteY169" fmla="*/ 5365988 h 6492868"/>
              <a:gd name="connsiteX170" fmla="*/ 5503324 w 6505575"/>
              <a:gd name="connsiteY170" fmla="*/ 5407680 h 649286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</a:cxnLst>
            <a:rect l="l" t="t" r="r" b="b"/>
            <a:pathLst>
              <a:path w="6505575" h="6492868">
                <a:moveTo>
                  <a:pt x="3022885" y="5220214"/>
                </a:moveTo>
                <a:lnTo>
                  <a:pt x="1016099" y="5220214"/>
                </a:lnTo>
                <a:cubicBezTo>
                  <a:pt x="735967" y="5220214"/>
                  <a:pt x="508050" y="4992296"/>
                  <a:pt x="508050" y="4712164"/>
                </a:cubicBezTo>
                <a:lnTo>
                  <a:pt x="508050" y="4686802"/>
                </a:lnTo>
                <a:cubicBezTo>
                  <a:pt x="508050" y="4406620"/>
                  <a:pt x="735967" y="4178702"/>
                  <a:pt x="1016099" y="4178702"/>
                </a:cubicBezTo>
                <a:lnTo>
                  <a:pt x="1535465" y="4178702"/>
                </a:lnTo>
                <a:cubicBezTo>
                  <a:pt x="1675730" y="4178702"/>
                  <a:pt x="1789490" y="4064992"/>
                  <a:pt x="1789490" y="3924678"/>
                </a:cubicBezTo>
                <a:lnTo>
                  <a:pt x="1789490" y="1397136"/>
                </a:lnTo>
                <a:lnTo>
                  <a:pt x="5486945" y="1397136"/>
                </a:lnTo>
                <a:cubicBezTo>
                  <a:pt x="5767077" y="1397136"/>
                  <a:pt x="5994994" y="1625054"/>
                  <a:pt x="5994994" y="1905186"/>
                </a:cubicBezTo>
                <a:lnTo>
                  <a:pt x="5994994" y="3378559"/>
                </a:lnTo>
                <a:cubicBezTo>
                  <a:pt x="5994994" y="3518824"/>
                  <a:pt x="6108755" y="3632584"/>
                  <a:pt x="6249019" y="3632584"/>
                </a:cubicBezTo>
                <a:cubicBezTo>
                  <a:pt x="6389333" y="3632584"/>
                  <a:pt x="6503044" y="3518824"/>
                  <a:pt x="6503044" y="3378559"/>
                </a:cubicBezTo>
                <a:lnTo>
                  <a:pt x="6503044" y="1905186"/>
                </a:lnTo>
                <a:cubicBezTo>
                  <a:pt x="6503044" y="1344922"/>
                  <a:pt x="6047259" y="889087"/>
                  <a:pt x="5486945" y="889087"/>
                </a:cubicBezTo>
                <a:lnTo>
                  <a:pt x="1789490" y="889087"/>
                </a:lnTo>
                <a:lnTo>
                  <a:pt x="1789490" y="254025"/>
                </a:lnTo>
                <a:cubicBezTo>
                  <a:pt x="1789490" y="113711"/>
                  <a:pt x="1675730" y="0"/>
                  <a:pt x="1535465" y="0"/>
                </a:cubicBezTo>
                <a:lnTo>
                  <a:pt x="1016099" y="0"/>
                </a:lnTo>
                <a:cubicBezTo>
                  <a:pt x="455835" y="0"/>
                  <a:pt x="0" y="455835"/>
                  <a:pt x="0" y="1016099"/>
                </a:cubicBezTo>
                <a:lnTo>
                  <a:pt x="0" y="4712164"/>
                </a:lnTo>
                <a:cubicBezTo>
                  <a:pt x="0" y="5272478"/>
                  <a:pt x="455835" y="5728263"/>
                  <a:pt x="1016099" y="5728263"/>
                </a:cubicBezTo>
                <a:lnTo>
                  <a:pt x="3022885" y="5728263"/>
                </a:lnTo>
                <a:cubicBezTo>
                  <a:pt x="3163199" y="5728263"/>
                  <a:pt x="3276910" y="5614553"/>
                  <a:pt x="3276910" y="5474239"/>
                </a:cubicBezTo>
                <a:cubicBezTo>
                  <a:pt x="3276910" y="5333974"/>
                  <a:pt x="3163199" y="5220214"/>
                  <a:pt x="3022885" y="5220214"/>
                </a:cubicBezTo>
                <a:close/>
                <a:moveTo>
                  <a:pt x="508050" y="1016099"/>
                </a:moveTo>
                <a:cubicBezTo>
                  <a:pt x="508050" y="735967"/>
                  <a:pt x="735967" y="508050"/>
                  <a:pt x="1016099" y="508050"/>
                </a:cubicBezTo>
                <a:lnTo>
                  <a:pt x="1281440" y="508050"/>
                </a:lnTo>
                <a:lnTo>
                  <a:pt x="1281440" y="3670653"/>
                </a:lnTo>
                <a:lnTo>
                  <a:pt x="1016099" y="3670653"/>
                </a:lnTo>
                <a:cubicBezTo>
                  <a:pt x="831164" y="3670653"/>
                  <a:pt x="657596" y="3720336"/>
                  <a:pt x="508050" y="3807046"/>
                </a:cubicBezTo>
                <a:close/>
                <a:moveTo>
                  <a:pt x="6397027" y="5281363"/>
                </a:moveTo>
                <a:lnTo>
                  <a:pt x="6149553" y="5105014"/>
                </a:lnTo>
                <a:cubicBezTo>
                  <a:pt x="6150000" y="5092606"/>
                  <a:pt x="6150248" y="5080198"/>
                  <a:pt x="6150248" y="5067839"/>
                </a:cubicBezTo>
                <a:cubicBezTo>
                  <a:pt x="6150248" y="5052552"/>
                  <a:pt x="6149752" y="5037265"/>
                  <a:pt x="6149107" y="5022027"/>
                </a:cubicBezTo>
                <a:cubicBezTo>
                  <a:pt x="6148908" y="5017560"/>
                  <a:pt x="6148660" y="5013093"/>
                  <a:pt x="6148412" y="5008676"/>
                </a:cubicBezTo>
                <a:cubicBezTo>
                  <a:pt x="6148164" y="5004953"/>
                  <a:pt x="6148064" y="5001231"/>
                  <a:pt x="6147816" y="4997558"/>
                </a:cubicBezTo>
                <a:lnTo>
                  <a:pt x="6399558" y="4816991"/>
                </a:lnTo>
                <a:cubicBezTo>
                  <a:pt x="6505079" y="4741349"/>
                  <a:pt x="6536547" y="4598305"/>
                  <a:pt x="6472569" y="4485389"/>
                </a:cubicBezTo>
                <a:lnTo>
                  <a:pt x="6343075" y="4256727"/>
                </a:lnTo>
                <a:cubicBezTo>
                  <a:pt x="6281331" y="4147731"/>
                  <a:pt x="6149305" y="4099984"/>
                  <a:pt x="6032120" y="4144356"/>
                </a:cubicBezTo>
                <a:lnTo>
                  <a:pt x="5742409" y="4253997"/>
                </a:lnTo>
                <a:cubicBezTo>
                  <a:pt x="5716401" y="4234540"/>
                  <a:pt x="5689400" y="4216573"/>
                  <a:pt x="5661754" y="4199747"/>
                </a:cubicBezTo>
                <a:cubicBezTo>
                  <a:pt x="5661258" y="4199449"/>
                  <a:pt x="5660811" y="4199152"/>
                  <a:pt x="5660365" y="4198854"/>
                </a:cubicBezTo>
                <a:cubicBezTo>
                  <a:pt x="5648750" y="4191806"/>
                  <a:pt x="5636938" y="4185105"/>
                  <a:pt x="5625026" y="4178554"/>
                </a:cubicBezTo>
                <a:cubicBezTo>
                  <a:pt x="5621601" y="4176618"/>
                  <a:pt x="5618176" y="4174682"/>
                  <a:pt x="5614702" y="4172796"/>
                </a:cubicBezTo>
                <a:cubicBezTo>
                  <a:pt x="5604130" y="4167138"/>
                  <a:pt x="5593508" y="4161728"/>
                  <a:pt x="5582787" y="4156417"/>
                </a:cubicBezTo>
                <a:cubicBezTo>
                  <a:pt x="5577625" y="4153886"/>
                  <a:pt x="5572464" y="4151354"/>
                  <a:pt x="5567302" y="4148873"/>
                </a:cubicBezTo>
                <a:cubicBezTo>
                  <a:pt x="5562338" y="4146540"/>
                  <a:pt x="5557524" y="4143959"/>
                  <a:pt x="5552511" y="4141725"/>
                </a:cubicBezTo>
                <a:lnTo>
                  <a:pt x="5498460" y="3841591"/>
                </a:lnTo>
                <a:cubicBezTo>
                  <a:pt x="5476671" y="3720584"/>
                  <a:pt x="5371398" y="3632534"/>
                  <a:pt x="5248455" y="3632534"/>
                </a:cubicBezTo>
                <a:lnTo>
                  <a:pt x="5007137" y="3632534"/>
                </a:lnTo>
                <a:cubicBezTo>
                  <a:pt x="4880422" y="3632534"/>
                  <a:pt x="4773115" y="3725895"/>
                  <a:pt x="4755544" y="3851369"/>
                </a:cubicBezTo>
                <a:lnTo>
                  <a:pt x="4714894" y="4141974"/>
                </a:lnTo>
                <a:cubicBezTo>
                  <a:pt x="4640096" y="4175824"/>
                  <a:pt x="4569766" y="4218658"/>
                  <a:pt x="4505192" y="4269631"/>
                </a:cubicBezTo>
                <a:lnTo>
                  <a:pt x="4210418" y="4177561"/>
                </a:lnTo>
                <a:cubicBezTo>
                  <a:pt x="4090503" y="4140087"/>
                  <a:pt x="3961208" y="4195975"/>
                  <a:pt x="3906264" y="4308891"/>
                </a:cubicBezTo>
                <a:lnTo>
                  <a:pt x="3797913" y="4531647"/>
                </a:lnTo>
                <a:cubicBezTo>
                  <a:pt x="3743019" y="4644464"/>
                  <a:pt x="3778656" y="4780411"/>
                  <a:pt x="3881844" y="4851734"/>
                </a:cubicBezTo>
                <a:lnTo>
                  <a:pt x="4119341" y="5015922"/>
                </a:lnTo>
                <a:cubicBezTo>
                  <a:pt x="4118497" y="5033095"/>
                  <a:pt x="4118001" y="5050417"/>
                  <a:pt x="4118001" y="5067839"/>
                </a:cubicBezTo>
                <a:cubicBezTo>
                  <a:pt x="4118001" y="5083374"/>
                  <a:pt x="4118497" y="5098909"/>
                  <a:pt x="4119192" y="5114445"/>
                </a:cubicBezTo>
                <a:cubicBezTo>
                  <a:pt x="4119440" y="5119805"/>
                  <a:pt x="4119837" y="5125166"/>
                  <a:pt x="4120135" y="5130526"/>
                </a:cubicBezTo>
                <a:cubicBezTo>
                  <a:pt x="4120482" y="5135986"/>
                  <a:pt x="4120681" y="5141495"/>
                  <a:pt x="4121127" y="5146955"/>
                </a:cubicBezTo>
                <a:lnTo>
                  <a:pt x="3880305" y="5339682"/>
                </a:lnTo>
                <a:cubicBezTo>
                  <a:pt x="3782726" y="5417756"/>
                  <a:pt x="3756420" y="5555092"/>
                  <a:pt x="3818214" y="5663690"/>
                </a:cubicBezTo>
                <a:lnTo>
                  <a:pt x="3933711" y="5866642"/>
                </a:lnTo>
                <a:cubicBezTo>
                  <a:pt x="3995058" y="5974446"/>
                  <a:pt x="4125297" y="6022194"/>
                  <a:pt x="4241836" y="5979509"/>
                </a:cubicBezTo>
                <a:lnTo>
                  <a:pt x="4520380" y="5877561"/>
                </a:lnTo>
                <a:cubicBezTo>
                  <a:pt x="4581032" y="5923621"/>
                  <a:pt x="4646549" y="5962633"/>
                  <a:pt x="4715788" y="5993952"/>
                </a:cubicBezTo>
                <a:lnTo>
                  <a:pt x="4769839" y="6294037"/>
                </a:lnTo>
                <a:cubicBezTo>
                  <a:pt x="4791578" y="6415044"/>
                  <a:pt x="4896901" y="6503094"/>
                  <a:pt x="5019843" y="6503094"/>
                </a:cubicBezTo>
                <a:lnTo>
                  <a:pt x="5248455" y="6503094"/>
                </a:lnTo>
                <a:cubicBezTo>
                  <a:pt x="5373234" y="6503094"/>
                  <a:pt x="5479550" y="6412413"/>
                  <a:pt x="5499304" y="6289173"/>
                </a:cubicBezTo>
                <a:lnTo>
                  <a:pt x="5546108" y="5996632"/>
                </a:lnTo>
                <a:cubicBezTo>
                  <a:pt x="5552362" y="5993853"/>
                  <a:pt x="5558467" y="5990875"/>
                  <a:pt x="5564621" y="5987946"/>
                </a:cubicBezTo>
                <a:cubicBezTo>
                  <a:pt x="5568890" y="5985961"/>
                  <a:pt x="5573208" y="5984025"/>
                  <a:pt x="5577427" y="5981990"/>
                </a:cubicBezTo>
                <a:cubicBezTo>
                  <a:pt x="5588297" y="5976630"/>
                  <a:pt x="5599067" y="5971121"/>
                  <a:pt x="5609738" y="5965413"/>
                </a:cubicBezTo>
                <a:cubicBezTo>
                  <a:pt x="5618921" y="5960499"/>
                  <a:pt x="5628004" y="5955387"/>
                  <a:pt x="5637037" y="5950175"/>
                </a:cubicBezTo>
                <a:cubicBezTo>
                  <a:pt x="5637881" y="5949729"/>
                  <a:pt x="5638724" y="5949232"/>
                  <a:pt x="5639519" y="5948786"/>
                </a:cubicBezTo>
                <a:cubicBezTo>
                  <a:pt x="5689202" y="5920147"/>
                  <a:pt x="5736403" y="5887687"/>
                  <a:pt x="5780329" y="5851404"/>
                </a:cubicBezTo>
                <a:lnTo>
                  <a:pt x="6077337" y="5936675"/>
                </a:lnTo>
                <a:cubicBezTo>
                  <a:pt x="6194968" y="5970426"/>
                  <a:pt x="6319846" y="5915581"/>
                  <a:pt x="6374592" y="5806188"/>
                </a:cubicBezTo>
                <a:lnTo>
                  <a:pt x="6476788" y="5601896"/>
                </a:lnTo>
                <a:cubicBezTo>
                  <a:pt x="6532824" y="5489973"/>
                  <a:pt x="6498974" y="5353977"/>
                  <a:pt x="6397027" y="5281363"/>
                </a:cubicBezTo>
                <a:close/>
                <a:moveTo>
                  <a:pt x="5503324" y="5407680"/>
                </a:moveTo>
                <a:cubicBezTo>
                  <a:pt x="5467588" y="5453045"/>
                  <a:pt x="5420684" y="5491015"/>
                  <a:pt x="5366484" y="5519405"/>
                </a:cubicBezTo>
                <a:cubicBezTo>
                  <a:pt x="5364846" y="5520249"/>
                  <a:pt x="5363159" y="5521093"/>
                  <a:pt x="5361471" y="5521986"/>
                </a:cubicBezTo>
                <a:cubicBezTo>
                  <a:pt x="5351842" y="5526850"/>
                  <a:pt x="5342064" y="5531466"/>
                  <a:pt x="5332038" y="5535735"/>
                </a:cubicBezTo>
                <a:cubicBezTo>
                  <a:pt x="5329557" y="5536777"/>
                  <a:pt x="5326976" y="5537720"/>
                  <a:pt x="5324494" y="5538713"/>
                </a:cubicBezTo>
                <a:cubicBezTo>
                  <a:pt x="5316602" y="5541939"/>
                  <a:pt x="5308562" y="5544967"/>
                  <a:pt x="5300422" y="5547796"/>
                </a:cubicBezTo>
                <a:cubicBezTo>
                  <a:pt x="5297047" y="5548937"/>
                  <a:pt x="5293672" y="5550128"/>
                  <a:pt x="5290297" y="5551220"/>
                </a:cubicBezTo>
                <a:cubicBezTo>
                  <a:pt x="5280022" y="5554496"/>
                  <a:pt x="5269599" y="5557623"/>
                  <a:pt x="5259027" y="5560303"/>
                </a:cubicBezTo>
                <a:cubicBezTo>
                  <a:pt x="5219072" y="5570429"/>
                  <a:pt x="5177231" y="5575888"/>
                  <a:pt x="5134149" y="5575888"/>
                </a:cubicBezTo>
                <a:cubicBezTo>
                  <a:pt x="5087047" y="5575888"/>
                  <a:pt x="5041533" y="5569287"/>
                  <a:pt x="4998203" y="5557226"/>
                </a:cubicBezTo>
                <a:cubicBezTo>
                  <a:pt x="4990956" y="5555241"/>
                  <a:pt x="4983710" y="5553057"/>
                  <a:pt x="4976563" y="5550724"/>
                </a:cubicBezTo>
                <a:cubicBezTo>
                  <a:pt x="4972493" y="5549384"/>
                  <a:pt x="4968423" y="5548044"/>
                  <a:pt x="4964402" y="5546604"/>
                </a:cubicBezTo>
                <a:cubicBezTo>
                  <a:pt x="4958049" y="5544321"/>
                  <a:pt x="4951746" y="5541889"/>
                  <a:pt x="4945492" y="5539408"/>
                </a:cubicBezTo>
                <a:cubicBezTo>
                  <a:pt x="4939387" y="5536976"/>
                  <a:pt x="4933381" y="5534395"/>
                  <a:pt x="4927425" y="5531714"/>
                </a:cubicBezTo>
                <a:cubicBezTo>
                  <a:pt x="4921866" y="5529233"/>
                  <a:pt x="4916307" y="5526701"/>
                  <a:pt x="4910848" y="5524021"/>
                </a:cubicBezTo>
                <a:cubicBezTo>
                  <a:pt x="4906133" y="5521688"/>
                  <a:pt x="4901517" y="5519306"/>
                  <a:pt x="4896901" y="5516874"/>
                </a:cubicBezTo>
                <a:cubicBezTo>
                  <a:pt x="4892384" y="5514492"/>
                  <a:pt x="4887917" y="5511960"/>
                  <a:pt x="4883450" y="5509429"/>
                </a:cubicBezTo>
                <a:cubicBezTo>
                  <a:pt x="4877097" y="5505806"/>
                  <a:pt x="4870793" y="5502083"/>
                  <a:pt x="4864639" y="5498212"/>
                </a:cubicBezTo>
                <a:cubicBezTo>
                  <a:pt x="4859179" y="5494787"/>
                  <a:pt x="4853769" y="5491313"/>
                  <a:pt x="4848458" y="5487689"/>
                </a:cubicBezTo>
                <a:cubicBezTo>
                  <a:pt x="4844239" y="5484761"/>
                  <a:pt x="4840070" y="5481783"/>
                  <a:pt x="4835951" y="5478755"/>
                </a:cubicBezTo>
                <a:cubicBezTo>
                  <a:pt x="4831533" y="5475529"/>
                  <a:pt x="4827165" y="5472253"/>
                  <a:pt x="4822847" y="5468878"/>
                </a:cubicBezTo>
                <a:cubicBezTo>
                  <a:pt x="4819125" y="5466000"/>
                  <a:pt x="4815402" y="5463121"/>
                  <a:pt x="4811779" y="5460143"/>
                </a:cubicBezTo>
                <a:cubicBezTo>
                  <a:pt x="4804731" y="5454385"/>
                  <a:pt x="4797882" y="5448380"/>
                  <a:pt x="4791131" y="5442225"/>
                </a:cubicBezTo>
                <a:cubicBezTo>
                  <a:pt x="4787955" y="5439297"/>
                  <a:pt x="4784878" y="5436269"/>
                  <a:pt x="4781751" y="5433291"/>
                </a:cubicBezTo>
                <a:cubicBezTo>
                  <a:pt x="4777085" y="5428774"/>
                  <a:pt x="4772519" y="5424208"/>
                  <a:pt x="4768002" y="5419493"/>
                </a:cubicBezTo>
                <a:cubicBezTo>
                  <a:pt x="4706457" y="5355416"/>
                  <a:pt x="4661489" y="5275357"/>
                  <a:pt x="4640146" y="5186116"/>
                </a:cubicBezTo>
                <a:cubicBezTo>
                  <a:pt x="4638409" y="5178919"/>
                  <a:pt x="4636821" y="5171623"/>
                  <a:pt x="4635381" y="5164327"/>
                </a:cubicBezTo>
                <a:cubicBezTo>
                  <a:pt x="4634885" y="5161547"/>
                  <a:pt x="4634389" y="5158718"/>
                  <a:pt x="4633892" y="5155938"/>
                </a:cubicBezTo>
                <a:cubicBezTo>
                  <a:pt x="4632651" y="5148990"/>
                  <a:pt x="4631609" y="5142091"/>
                  <a:pt x="4630666" y="5135092"/>
                </a:cubicBezTo>
                <a:cubicBezTo>
                  <a:pt x="4630269" y="5132214"/>
                  <a:pt x="4629922" y="5129285"/>
                  <a:pt x="4629574" y="5126406"/>
                </a:cubicBezTo>
                <a:cubicBezTo>
                  <a:pt x="4628730" y="5119259"/>
                  <a:pt x="4628085" y="5112062"/>
                  <a:pt x="4627589" y="5104915"/>
                </a:cubicBezTo>
                <a:cubicBezTo>
                  <a:pt x="4627390" y="5102285"/>
                  <a:pt x="4627142" y="5099654"/>
                  <a:pt x="4626993" y="5097023"/>
                </a:cubicBezTo>
                <a:cubicBezTo>
                  <a:pt x="4626447" y="5087295"/>
                  <a:pt x="4626100" y="5077567"/>
                  <a:pt x="4626100" y="5067839"/>
                </a:cubicBezTo>
                <a:cubicBezTo>
                  <a:pt x="4626100" y="5058458"/>
                  <a:pt x="4626348" y="5049077"/>
                  <a:pt x="4626894" y="5039647"/>
                </a:cubicBezTo>
                <a:cubicBezTo>
                  <a:pt x="4626944" y="5038505"/>
                  <a:pt x="4627092" y="5037364"/>
                  <a:pt x="4627192" y="5036173"/>
                </a:cubicBezTo>
                <a:cubicBezTo>
                  <a:pt x="4627688" y="5027735"/>
                  <a:pt x="4628383" y="5019297"/>
                  <a:pt x="4629376" y="5010810"/>
                </a:cubicBezTo>
                <a:cubicBezTo>
                  <a:pt x="4629425" y="5010115"/>
                  <a:pt x="4629574" y="5009420"/>
                  <a:pt x="4629624" y="5008676"/>
                </a:cubicBezTo>
                <a:cubicBezTo>
                  <a:pt x="4630666" y="4999742"/>
                  <a:pt x="4631957" y="4990857"/>
                  <a:pt x="4633495" y="4981923"/>
                </a:cubicBezTo>
                <a:cubicBezTo>
                  <a:pt x="4633594" y="4981476"/>
                  <a:pt x="4633644" y="4981079"/>
                  <a:pt x="4633743" y="4980633"/>
                </a:cubicBezTo>
                <a:cubicBezTo>
                  <a:pt x="4635282" y="4971649"/>
                  <a:pt x="4637118" y="4962764"/>
                  <a:pt x="4639153" y="4953830"/>
                </a:cubicBezTo>
                <a:cubicBezTo>
                  <a:pt x="4660397" y="4861462"/>
                  <a:pt x="4706854" y="4778624"/>
                  <a:pt x="4770980" y="4713008"/>
                </a:cubicBezTo>
                <a:cubicBezTo>
                  <a:pt x="4772817" y="4711172"/>
                  <a:pt x="4774604" y="4709286"/>
                  <a:pt x="4776390" y="4707449"/>
                </a:cubicBezTo>
                <a:cubicBezTo>
                  <a:pt x="4781453" y="4702436"/>
                  <a:pt x="4786615" y="4697523"/>
                  <a:pt x="4791876" y="4692708"/>
                </a:cubicBezTo>
                <a:cubicBezTo>
                  <a:pt x="4793067" y="4691616"/>
                  <a:pt x="4794308" y="4690574"/>
                  <a:pt x="4795499" y="4689482"/>
                </a:cubicBezTo>
                <a:cubicBezTo>
                  <a:pt x="4806121" y="4680002"/>
                  <a:pt x="4817090" y="4670919"/>
                  <a:pt x="4828456" y="4662332"/>
                </a:cubicBezTo>
                <a:cubicBezTo>
                  <a:pt x="4829349" y="4661637"/>
                  <a:pt x="4830243" y="4660943"/>
                  <a:pt x="4831136" y="4660248"/>
                </a:cubicBezTo>
                <a:cubicBezTo>
                  <a:pt x="4849550" y="4646549"/>
                  <a:pt x="4868957" y="4634091"/>
                  <a:pt x="4889108" y="4622923"/>
                </a:cubicBezTo>
                <a:cubicBezTo>
                  <a:pt x="4890647" y="4622079"/>
                  <a:pt x="4892136" y="4621236"/>
                  <a:pt x="4893675" y="4620392"/>
                </a:cubicBezTo>
                <a:cubicBezTo>
                  <a:pt x="4900028" y="4616967"/>
                  <a:pt x="4906480" y="4613642"/>
                  <a:pt x="4913032" y="4610465"/>
                </a:cubicBezTo>
                <a:cubicBezTo>
                  <a:pt x="4915116" y="4609473"/>
                  <a:pt x="4917250" y="4608529"/>
                  <a:pt x="4919335" y="4607537"/>
                </a:cubicBezTo>
                <a:cubicBezTo>
                  <a:pt x="4929709" y="4602722"/>
                  <a:pt x="4940231" y="4598255"/>
                  <a:pt x="4950952" y="4594086"/>
                </a:cubicBezTo>
                <a:cubicBezTo>
                  <a:pt x="4955270" y="4592399"/>
                  <a:pt x="4959588" y="4590711"/>
                  <a:pt x="4963906" y="4589172"/>
                </a:cubicBezTo>
                <a:cubicBezTo>
                  <a:pt x="4969018" y="4587386"/>
                  <a:pt x="4974180" y="4585599"/>
                  <a:pt x="4979342" y="4583961"/>
                </a:cubicBezTo>
                <a:cubicBezTo>
                  <a:pt x="4986241" y="4581727"/>
                  <a:pt x="4993240" y="4579692"/>
                  <a:pt x="5000287" y="4577806"/>
                </a:cubicBezTo>
                <a:cubicBezTo>
                  <a:pt x="5042972" y="4566142"/>
                  <a:pt x="5087792" y="4559789"/>
                  <a:pt x="5134149" y="4559789"/>
                </a:cubicBezTo>
                <a:cubicBezTo>
                  <a:pt x="5181351" y="4559789"/>
                  <a:pt x="5227014" y="4566391"/>
                  <a:pt x="5270443" y="4578501"/>
                </a:cubicBezTo>
                <a:cubicBezTo>
                  <a:pt x="5277441" y="4580437"/>
                  <a:pt x="5284440" y="4582571"/>
                  <a:pt x="5291339" y="4584805"/>
                </a:cubicBezTo>
                <a:cubicBezTo>
                  <a:pt x="5295508" y="4586145"/>
                  <a:pt x="5299578" y="4587534"/>
                  <a:pt x="5303698" y="4588974"/>
                </a:cubicBezTo>
                <a:cubicBezTo>
                  <a:pt x="5309803" y="4591158"/>
                  <a:pt x="5315808" y="4593491"/>
                  <a:pt x="5321814" y="4595873"/>
                </a:cubicBezTo>
                <a:cubicBezTo>
                  <a:pt x="5327621" y="4598206"/>
                  <a:pt x="5333379" y="4600588"/>
                  <a:pt x="5339086" y="4603119"/>
                </a:cubicBezTo>
                <a:cubicBezTo>
                  <a:pt x="5345142" y="4605800"/>
                  <a:pt x="5351147" y="4608529"/>
                  <a:pt x="5357103" y="4611458"/>
                </a:cubicBezTo>
                <a:cubicBezTo>
                  <a:pt x="5361570" y="4613642"/>
                  <a:pt x="5365938" y="4615925"/>
                  <a:pt x="5370356" y="4618258"/>
                </a:cubicBezTo>
                <a:cubicBezTo>
                  <a:pt x="5375120" y="4620789"/>
                  <a:pt x="5379885" y="4623420"/>
                  <a:pt x="5384600" y="4626100"/>
                </a:cubicBezTo>
                <a:cubicBezTo>
                  <a:pt x="5388720" y="4628482"/>
                  <a:pt x="5392889" y="4630765"/>
                  <a:pt x="5396910" y="4633197"/>
                </a:cubicBezTo>
                <a:cubicBezTo>
                  <a:pt x="5404553" y="4637863"/>
                  <a:pt x="5412048" y="4642727"/>
                  <a:pt x="5419443" y="4647740"/>
                </a:cubicBezTo>
                <a:cubicBezTo>
                  <a:pt x="5423166" y="4650271"/>
                  <a:pt x="5426739" y="4652902"/>
                  <a:pt x="5430313" y="4655483"/>
                </a:cubicBezTo>
                <a:cubicBezTo>
                  <a:pt x="5435376" y="4659106"/>
                  <a:pt x="5440339" y="4662829"/>
                  <a:pt x="5445253" y="4666650"/>
                </a:cubicBezTo>
                <a:cubicBezTo>
                  <a:pt x="5448479" y="4669132"/>
                  <a:pt x="5451705" y="4671663"/>
                  <a:pt x="5454882" y="4674244"/>
                </a:cubicBezTo>
                <a:cubicBezTo>
                  <a:pt x="5462277" y="4680300"/>
                  <a:pt x="5469573" y="4686504"/>
                  <a:pt x="5476621" y="4693006"/>
                </a:cubicBezTo>
                <a:cubicBezTo>
                  <a:pt x="5478954" y="4695090"/>
                  <a:pt x="5481138" y="4697324"/>
                  <a:pt x="5483421" y="4699458"/>
                </a:cubicBezTo>
                <a:cubicBezTo>
                  <a:pt x="5488980" y="4704719"/>
                  <a:pt x="5494390" y="4710080"/>
                  <a:pt x="5499701" y="4715639"/>
                </a:cubicBezTo>
                <a:cubicBezTo>
                  <a:pt x="5561643" y="4779865"/>
                  <a:pt x="5606760" y="4860271"/>
                  <a:pt x="5628202" y="4949860"/>
                </a:cubicBezTo>
                <a:cubicBezTo>
                  <a:pt x="5629840" y="4956808"/>
                  <a:pt x="5631379" y="4963757"/>
                  <a:pt x="5632768" y="4970805"/>
                </a:cubicBezTo>
                <a:cubicBezTo>
                  <a:pt x="5633364" y="4973833"/>
                  <a:pt x="5633860" y="4976910"/>
                  <a:pt x="5634406" y="4979938"/>
                </a:cubicBezTo>
                <a:cubicBezTo>
                  <a:pt x="5635548" y="4986638"/>
                  <a:pt x="5636590" y="4993339"/>
                  <a:pt x="5637533" y="5000089"/>
                </a:cubicBezTo>
                <a:cubicBezTo>
                  <a:pt x="5637930" y="5003166"/>
                  <a:pt x="5638327" y="5006194"/>
                  <a:pt x="5638675" y="5009321"/>
                </a:cubicBezTo>
                <a:cubicBezTo>
                  <a:pt x="5639519" y="5016319"/>
                  <a:pt x="5640114" y="5023367"/>
                  <a:pt x="5640660" y="5030415"/>
                </a:cubicBezTo>
                <a:cubicBezTo>
                  <a:pt x="5640859" y="5033145"/>
                  <a:pt x="5641107" y="5035875"/>
                  <a:pt x="5641256" y="5038654"/>
                </a:cubicBezTo>
                <a:cubicBezTo>
                  <a:pt x="5641802" y="5048382"/>
                  <a:pt x="5642149" y="5058111"/>
                  <a:pt x="5642149" y="5067839"/>
                </a:cubicBezTo>
                <a:cubicBezTo>
                  <a:pt x="5642149" y="5085409"/>
                  <a:pt x="5641256" y="5102979"/>
                  <a:pt x="5639469" y="5120500"/>
                </a:cubicBezTo>
                <a:cubicBezTo>
                  <a:pt x="5639370" y="5121245"/>
                  <a:pt x="5639221" y="5122039"/>
                  <a:pt x="5639122" y="5122833"/>
                </a:cubicBezTo>
                <a:cubicBezTo>
                  <a:pt x="5638327" y="5130625"/>
                  <a:pt x="5637335" y="5138418"/>
                  <a:pt x="5636144" y="5146161"/>
                </a:cubicBezTo>
                <a:cubicBezTo>
                  <a:pt x="5635647" y="5149337"/>
                  <a:pt x="5635002" y="5152414"/>
                  <a:pt x="5634456" y="5155541"/>
                </a:cubicBezTo>
                <a:cubicBezTo>
                  <a:pt x="5633563" y="5160753"/>
                  <a:pt x="5632669" y="5165964"/>
                  <a:pt x="5631577" y="5171176"/>
                </a:cubicBezTo>
                <a:cubicBezTo>
                  <a:pt x="5616737" y="5242748"/>
                  <a:pt x="5586708" y="5308860"/>
                  <a:pt x="5545115" y="5365988"/>
                </a:cubicBezTo>
                <a:cubicBezTo>
                  <a:pt x="5529878" y="5378049"/>
                  <a:pt x="5515732" y="5391897"/>
                  <a:pt x="5503324" y="5407680"/>
                </a:cubicBezTo>
                <a:close/>
              </a:path>
            </a:pathLst>
          </a:custGeom>
          <a:solidFill>
            <a:schemeClr val="tx1"/>
          </a:soli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Freeform: Shape 37">
            <a:extLst>
              <a:ext uri="{FF2B5EF4-FFF2-40B4-BE49-F238E27FC236}">
                <a16:creationId xmlns:a16="http://schemas.microsoft.com/office/drawing/2014/main" id="{9E013E26-278E-44EC-8C29-A7C7FD7B22A5}"/>
              </a:ext>
            </a:extLst>
          </p:cNvPr>
          <p:cNvSpPr/>
          <p:nvPr/>
        </p:nvSpPr>
        <p:spPr>
          <a:xfrm>
            <a:off x="6820132" y="4251030"/>
            <a:ext cx="411962" cy="446762"/>
          </a:xfrm>
          <a:custGeom>
            <a:avLst/>
            <a:gdLst>
              <a:gd name="connsiteX0" fmla="*/ 4043801 w 4171950"/>
              <a:gd name="connsiteY0" fmla="*/ 2529193 h 4524375"/>
              <a:gd name="connsiteX1" fmla="*/ 4177017 w 4171950"/>
              <a:gd name="connsiteY1" fmla="*/ 2085918 h 4524375"/>
              <a:gd name="connsiteX2" fmla="*/ 3970449 w 4171950"/>
              <a:gd name="connsiteY2" fmla="*/ 1599028 h 4524375"/>
              <a:gd name="connsiteX3" fmla="*/ 3480921 w 4171950"/>
              <a:gd name="connsiteY3" fmla="*/ 1392374 h 4524375"/>
              <a:gd name="connsiteX4" fmla="*/ 3002280 w 4171950"/>
              <a:gd name="connsiteY4" fmla="*/ 1392374 h 4524375"/>
              <a:gd name="connsiteX5" fmla="*/ 3132858 w 4171950"/>
              <a:gd name="connsiteY5" fmla="*/ 870252 h 4524375"/>
              <a:gd name="connsiteX6" fmla="*/ 3037647 w 4171950"/>
              <a:gd name="connsiteY6" fmla="*/ 364426 h 4524375"/>
              <a:gd name="connsiteX7" fmla="*/ 2760221 w 4171950"/>
              <a:gd name="connsiteY7" fmla="*/ 88354 h 4524375"/>
              <a:gd name="connsiteX8" fmla="*/ 2349589 w 4171950"/>
              <a:gd name="connsiteY8" fmla="*/ 0 h 4524375"/>
              <a:gd name="connsiteX9" fmla="*/ 2104825 w 4171950"/>
              <a:gd name="connsiteY9" fmla="*/ 100641 h 4524375"/>
              <a:gd name="connsiteX10" fmla="*/ 1936242 w 4171950"/>
              <a:gd name="connsiteY10" fmla="*/ 394364 h 4524375"/>
              <a:gd name="connsiteX11" fmla="*/ 1853298 w 4171950"/>
              <a:gd name="connsiteY11" fmla="*/ 738368 h 4524375"/>
              <a:gd name="connsiteX12" fmla="*/ 1756762 w 4171950"/>
              <a:gd name="connsiteY12" fmla="*/ 970874 h 4524375"/>
              <a:gd name="connsiteX13" fmla="*/ 1465764 w 4171950"/>
              <a:gd name="connsiteY13" fmla="*/ 1318984 h 4524375"/>
              <a:gd name="connsiteX14" fmla="*/ 1093213 w 4171950"/>
              <a:gd name="connsiteY14" fmla="*/ 1740513 h 4524375"/>
              <a:gd name="connsiteX15" fmla="*/ 348091 w 4171950"/>
              <a:gd name="connsiteY15" fmla="*/ 1740513 h 4524375"/>
              <a:gd name="connsiteX16" fmla="*/ 101965 w 4171950"/>
              <a:gd name="connsiteY16" fmla="*/ 1842487 h 4524375"/>
              <a:gd name="connsiteX17" fmla="*/ 0 w 4171950"/>
              <a:gd name="connsiteY17" fmla="*/ 2088623 h 4524375"/>
              <a:gd name="connsiteX18" fmla="*/ 0 w 4171950"/>
              <a:gd name="connsiteY18" fmla="*/ 3829060 h 4524375"/>
              <a:gd name="connsiteX19" fmla="*/ 101965 w 4171950"/>
              <a:gd name="connsiteY19" fmla="*/ 4075166 h 4524375"/>
              <a:gd name="connsiteX20" fmla="*/ 348091 w 4171950"/>
              <a:gd name="connsiteY20" fmla="*/ 4177189 h 4524375"/>
              <a:gd name="connsiteX21" fmla="*/ 1131246 w 4171950"/>
              <a:gd name="connsiteY21" fmla="*/ 4177189 h 4524375"/>
              <a:gd name="connsiteX22" fmla="*/ 1506522 w 4171950"/>
              <a:gd name="connsiteY22" fmla="*/ 4285965 h 4524375"/>
              <a:gd name="connsiteX23" fmla="*/ 2095281 w 4171950"/>
              <a:gd name="connsiteY23" fmla="*/ 4464101 h 4524375"/>
              <a:gd name="connsiteX24" fmla="*/ 2610641 w 4171950"/>
              <a:gd name="connsiteY24" fmla="*/ 4525318 h 4524375"/>
              <a:gd name="connsiteX25" fmla="*/ 2863482 w 4171950"/>
              <a:gd name="connsiteY25" fmla="*/ 4525318 h 4524375"/>
              <a:gd name="connsiteX26" fmla="*/ 2961437 w 4171950"/>
              <a:gd name="connsiteY26" fmla="*/ 4525318 h 4524375"/>
              <a:gd name="connsiteX27" fmla="*/ 3578743 w 4171950"/>
              <a:gd name="connsiteY27" fmla="*/ 4306339 h 4524375"/>
              <a:gd name="connsiteX28" fmla="*/ 3809914 w 4171950"/>
              <a:gd name="connsiteY28" fmla="*/ 3709407 h 4524375"/>
              <a:gd name="connsiteX29" fmla="*/ 3973068 w 4171950"/>
              <a:gd name="connsiteY29" fmla="*/ 3225356 h 4524375"/>
              <a:gd name="connsiteX30" fmla="*/ 3964924 w 4171950"/>
              <a:gd name="connsiteY30" fmla="*/ 3108408 h 4524375"/>
              <a:gd name="connsiteX31" fmla="*/ 4068309 w 4171950"/>
              <a:gd name="connsiteY31" fmla="*/ 2716835 h 4524375"/>
              <a:gd name="connsiteX32" fmla="*/ 4043801 w 4171950"/>
              <a:gd name="connsiteY32" fmla="*/ 2529193 h 4524375"/>
              <a:gd name="connsiteX33" fmla="*/ 644519 w 4171950"/>
              <a:gd name="connsiteY33" fmla="*/ 3777424 h 4524375"/>
              <a:gd name="connsiteX34" fmla="*/ 522151 w 4171950"/>
              <a:gd name="connsiteY34" fmla="*/ 3829126 h 4524375"/>
              <a:gd name="connsiteX35" fmla="*/ 399755 w 4171950"/>
              <a:gd name="connsiteY35" fmla="*/ 3777424 h 4524375"/>
              <a:gd name="connsiteX36" fmla="*/ 348091 w 4171950"/>
              <a:gd name="connsiteY36" fmla="*/ 3655028 h 4524375"/>
              <a:gd name="connsiteX37" fmla="*/ 399755 w 4171950"/>
              <a:gd name="connsiteY37" fmla="*/ 3532661 h 4524375"/>
              <a:gd name="connsiteX38" fmla="*/ 522151 w 4171950"/>
              <a:gd name="connsiteY38" fmla="*/ 3480988 h 4524375"/>
              <a:gd name="connsiteX39" fmla="*/ 644519 w 4171950"/>
              <a:gd name="connsiteY39" fmla="*/ 3532661 h 4524375"/>
              <a:gd name="connsiteX40" fmla="*/ 696201 w 4171950"/>
              <a:gd name="connsiteY40" fmla="*/ 3655028 h 4524375"/>
              <a:gd name="connsiteX41" fmla="*/ 644519 w 4171950"/>
              <a:gd name="connsiteY41" fmla="*/ 3777424 h 4524375"/>
              <a:gd name="connsiteX42" fmla="*/ 3770586 w 4171950"/>
              <a:gd name="connsiteY42" fmla="*/ 2309041 h 4524375"/>
              <a:gd name="connsiteX43" fmla="*/ 3625082 w 4171950"/>
              <a:gd name="connsiteY43" fmla="*/ 2436819 h 4524375"/>
              <a:gd name="connsiteX44" fmla="*/ 3693081 w 4171950"/>
              <a:gd name="connsiteY44" fmla="*/ 2565997 h 4524375"/>
              <a:gd name="connsiteX45" fmla="*/ 3720199 w 4171950"/>
              <a:gd name="connsiteY45" fmla="*/ 2716949 h 4524375"/>
              <a:gd name="connsiteX46" fmla="*/ 3576123 w 4171950"/>
              <a:gd name="connsiteY46" fmla="*/ 3040504 h 4524375"/>
              <a:gd name="connsiteX47" fmla="*/ 3625091 w 4171950"/>
              <a:gd name="connsiteY47" fmla="*/ 3228118 h 4524375"/>
              <a:gd name="connsiteX48" fmla="*/ 3577504 w 4171950"/>
              <a:gd name="connsiteY48" fmla="*/ 3427991 h 4524375"/>
              <a:gd name="connsiteX49" fmla="*/ 3448355 w 4171950"/>
              <a:gd name="connsiteY49" fmla="*/ 3570694 h 4524375"/>
              <a:gd name="connsiteX50" fmla="*/ 3461909 w 4171950"/>
              <a:gd name="connsiteY50" fmla="*/ 3722980 h 4524375"/>
              <a:gd name="connsiteX51" fmla="*/ 2939720 w 4171950"/>
              <a:gd name="connsiteY51" fmla="*/ 4177113 h 4524375"/>
              <a:gd name="connsiteX52" fmla="*/ 2610764 w 4171950"/>
              <a:gd name="connsiteY52" fmla="*/ 4177113 h 4524375"/>
              <a:gd name="connsiteX53" fmla="*/ 1680667 w 4171950"/>
              <a:gd name="connsiteY53" fmla="*/ 3978602 h 4524375"/>
              <a:gd name="connsiteX54" fmla="*/ 1601800 w 4171950"/>
              <a:gd name="connsiteY54" fmla="*/ 3950046 h 4524375"/>
              <a:gd name="connsiteX55" fmla="*/ 1505236 w 4171950"/>
              <a:gd name="connsiteY55" fmla="*/ 3916090 h 4524375"/>
              <a:gd name="connsiteX56" fmla="*/ 1410043 w 4171950"/>
              <a:gd name="connsiteY56" fmla="*/ 3884800 h 4524375"/>
              <a:gd name="connsiteX57" fmla="*/ 1306706 w 4171950"/>
              <a:gd name="connsiteY57" fmla="*/ 3854872 h 4524375"/>
              <a:gd name="connsiteX58" fmla="*/ 1216990 w 4171950"/>
              <a:gd name="connsiteY58" fmla="*/ 3837203 h 4524375"/>
              <a:gd name="connsiteX59" fmla="*/ 1131332 w 4171950"/>
              <a:gd name="connsiteY59" fmla="*/ 3829060 h 4524375"/>
              <a:gd name="connsiteX60" fmla="*/ 1044311 w 4171950"/>
              <a:gd name="connsiteY60" fmla="*/ 3829060 h 4524375"/>
              <a:gd name="connsiteX61" fmla="*/ 1044311 w 4171950"/>
              <a:gd name="connsiteY61" fmla="*/ 2088690 h 4524375"/>
              <a:gd name="connsiteX62" fmla="*/ 1131332 w 4171950"/>
              <a:gd name="connsiteY62" fmla="*/ 2088690 h 4524375"/>
              <a:gd name="connsiteX63" fmla="*/ 1227868 w 4171950"/>
              <a:gd name="connsiteY63" fmla="*/ 2064229 h 4524375"/>
              <a:gd name="connsiteX64" fmla="*/ 1336653 w 4171950"/>
              <a:gd name="connsiteY64" fmla="*/ 1990792 h 4524375"/>
              <a:gd name="connsiteX65" fmla="*/ 1441352 w 4171950"/>
              <a:gd name="connsiteY65" fmla="*/ 1894227 h 4524375"/>
              <a:gd name="connsiteX66" fmla="*/ 1550146 w 4171950"/>
              <a:gd name="connsiteY66" fmla="*/ 1774603 h 4524375"/>
              <a:gd name="connsiteX67" fmla="*/ 1643977 w 4171950"/>
              <a:gd name="connsiteY67" fmla="*/ 1659017 h 4524375"/>
              <a:gd name="connsiteX68" fmla="*/ 1729626 w 4171950"/>
              <a:gd name="connsiteY68" fmla="*/ 1547508 h 4524375"/>
              <a:gd name="connsiteX69" fmla="*/ 1792176 w 4171950"/>
              <a:gd name="connsiteY69" fmla="*/ 1465917 h 4524375"/>
              <a:gd name="connsiteX70" fmla="*/ 2001555 w 4171950"/>
              <a:gd name="connsiteY70" fmla="*/ 1218448 h 4524375"/>
              <a:gd name="connsiteX71" fmla="*/ 2163356 w 4171950"/>
              <a:gd name="connsiteY71" fmla="*/ 920687 h 4524375"/>
              <a:gd name="connsiteX72" fmla="*/ 2246252 w 4171950"/>
              <a:gd name="connsiteY72" fmla="*/ 579387 h 4524375"/>
              <a:gd name="connsiteX73" fmla="*/ 2349675 w 4171950"/>
              <a:gd name="connsiteY73" fmla="*/ 348215 h 4524375"/>
              <a:gd name="connsiteX74" fmla="*/ 2697737 w 4171950"/>
              <a:gd name="connsiteY74" fmla="*/ 476021 h 4524375"/>
              <a:gd name="connsiteX75" fmla="*/ 2784739 w 4171950"/>
              <a:gd name="connsiteY75" fmla="*/ 870347 h 4524375"/>
              <a:gd name="connsiteX76" fmla="*/ 2654151 w 4171950"/>
              <a:gd name="connsiteY76" fmla="*/ 1306792 h 4524375"/>
              <a:gd name="connsiteX77" fmla="*/ 2523677 w 4171950"/>
              <a:gd name="connsiteY77" fmla="*/ 1740551 h 4524375"/>
              <a:gd name="connsiteX78" fmla="*/ 3480892 w 4171950"/>
              <a:gd name="connsiteY78" fmla="*/ 1740551 h 4524375"/>
              <a:gd name="connsiteX79" fmla="*/ 3722951 w 4171950"/>
              <a:gd name="connsiteY79" fmla="*/ 1845269 h 4524375"/>
              <a:gd name="connsiteX80" fmla="*/ 3829088 w 4171950"/>
              <a:gd name="connsiteY80" fmla="*/ 2088661 h 4524375"/>
              <a:gd name="connsiteX81" fmla="*/ 3770586 w 4171950"/>
              <a:gd name="connsiteY81" fmla="*/ 2309041 h 45243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</a:cxnLst>
            <a:rect l="l" t="t" r="r" b="b"/>
            <a:pathLst>
              <a:path w="4171950" h="4524375">
                <a:moveTo>
                  <a:pt x="4043801" y="2529193"/>
                </a:moveTo>
                <a:cubicBezTo>
                  <a:pt x="4132650" y="2394995"/>
                  <a:pt x="4177017" y="2247272"/>
                  <a:pt x="4177017" y="2085918"/>
                </a:cubicBezTo>
                <a:cubicBezTo>
                  <a:pt x="4177017" y="1899161"/>
                  <a:pt x="4108199" y="1736950"/>
                  <a:pt x="3970449" y="1599028"/>
                </a:cubicBezTo>
                <a:cubicBezTo>
                  <a:pt x="3832631" y="1461249"/>
                  <a:pt x="3669449" y="1392374"/>
                  <a:pt x="3480921" y="1392374"/>
                </a:cubicBezTo>
                <a:lnTo>
                  <a:pt x="3002280" y="1392374"/>
                </a:lnTo>
                <a:cubicBezTo>
                  <a:pt x="3089282" y="1212904"/>
                  <a:pt x="3132858" y="1038835"/>
                  <a:pt x="3132858" y="870252"/>
                </a:cubicBezTo>
                <a:cubicBezTo>
                  <a:pt x="3132858" y="658120"/>
                  <a:pt x="3101045" y="489528"/>
                  <a:pt x="3037647" y="364426"/>
                </a:cubicBezTo>
                <a:cubicBezTo>
                  <a:pt x="2974181" y="239287"/>
                  <a:pt x="2881703" y="147304"/>
                  <a:pt x="2760221" y="88354"/>
                </a:cubicBezTo>
                <a:cubicBezTo>
                  <a:pt x="2638711" y="29432"/>
                  <a:pt x="2501875" y="0"/>
                  <a:pt x="2349589" y="0"/>
                </a:cubicBezTo>
                <a:cubicBezTo>
                  <a:pt x="2257082" y="0"/>
                  <a:pt x="2175529" y="33538"/>
                  <a:pt x="2104825" y="100641"/>
                </a:cubicBezTo>
                <a:cubicBezTo>
                  <a:pt x="2026882" y="176774"/>
                  <a:pt x="1970675" y="274701"/>
                  <a:pt x="1936242" y="394364"/>
                </a:cubicBezTo>
                <a:cubicBezTo>
                  <a:pt x="1901790" y="513988"/>
                  <a:pt x="1874130" y="628679"/>
                  <a:pt x="1853298" y="738368"/>
                </a:cubicBezTo>
                <a:cubicBezTo>
                  <a:pt x="1832467" y="848049"/>
                  <a:pt x="1800254" y="925554"/>
                  <a:pt x="1756762" y="970874"/>
                </a:cubicBezTo>
                <a:cubicBezTo>
                  <a:pt x="1667904" y="1066962"/>
                  <a:pt x="1570920" y="1183024"/>
                  <a:pt x="1465764" y="1318984"/>
                </a:cubicBezTo>
                <a:cubicBezTo>
                  <a:pt x="1282656" y="1556461"/>
                  <a:pt x="1158450" y="1696984"/>
                  <a:pt x="1093213" y="1740513"/>
                </a:cubicBezTo>
                <a:lnTo>
                  <a:pt x="348091" y="1740513"/>
                </a:lnTo>
                <a:cubicBezTo>
                  <a:pt x="252003" y="1740513"/>
                  <a:pt x="169955" y="1774555"/>
                  <a:pt x="101965" y="1842487"/>
                </a:cubicBezTo>
                <a:cubicBezTo>
                  <a:pt x="34004" y="1910487"/>
                  <a:pt x="0" y="1992525"/>
                  <a:pt x="0" y="2088623"/>
                </a:cubicBezTo>
                <a:lnTo>
                  <a:pt x="0" y="3829060"/>
                </a:lnTo>
                <a:cubicBezTo>
                  <a:pt x="0" y="3925157"/>
                  <a:pt x="33966" y="4007168"/>
                  <a:pt x="101965" y="4075166"/>
                </a:cubicBezTo>
                <a:cubicBezTo>
                  <a:pt x="169993" y="4143166"/>
                  <a:pt x="252003" y="4177189"/>
                  <a:pt x="348091" y="4177189"/>
                </a:cubicBezTo>
                <a:lnTo>
                  <a:pt x="1131246" y="4177189"/>
                </a:lnTo>
                <a:cubicBezTo>
                  <a:pt x="1171137" y="4177189"/>
                  <a:pt x="1296210" y="4213441"/>
                  <a:pt x="1506522" y="4285965"/>
                </a:cubicBezTo>
                <a:cubicBezTo>
                  <a:pt x="1729530" y="4363936"/>
                  <a:pt x="1925784" y="4423296"/>
                  <a:pt x="2095281" y="4464101"/>
                </a:cubicBezTo>
                <a:cubicBezTo>
                  <a:pt x="2264798" y="4504906"/>
                  <a:pt x="2436581" y="4525318"/>
                  <a:pt x="2610641" y="4525318"/>
                </a:cubicBezTo>
                <a:lnTo>
                  <a:pt x="2863482" y="4525318"/>
                </a:lnTo>
                <a:lnTo>
                  <a:pt x="2961437" y="4525318"/>
                </a:lnTo>
                <a:cubicBezTo>
                  <a:pt x="3217050" y="4525318"/>
                  <a:pt x="3422809" y="4452300"/>
                  <a:pt x="3578743" y="4306339"/>
                </a:cubicBezTo>
                <a:cubicBezTo>
                  <a:pt x="3734619" y="4160377"/>
                  <a:pt x="3811705" y="3961409"/>
                  <a:pt x="3809914" y="3709407"/>
                </a:cubicBezTo>
                <a:cubicBezTo>
                  <a:pt x="3918690" y="3569799"/>
                  <a:pt x="3973068" y="3408445"/>
                  <a:pt x="3973068" y="3225356"/>
                </a:cubicBezTo>
                <a:cubicBezTo>
                  <a:pt x="3973068" y="3185493"/>
                  <a:pt x="3970392" y="3146517"/>
                  <a:pt x="3964924" y="3108408"/>
                </a:cubicBezTo>
                <a:cubicBezTo>
                  <a:pt x="4033790" y="2986983"/>
                  <a:pt x="4068309" y="2856443"/>
                  <a:pt x="4068309" y="2716835"/>
                </a:cubicBezTo>
                <a:cubicBezTo>
                  <a:pt x="4068280" y="2651560"/>
                  <a:pt x="4060136" y="2588981"/>
                  <a:pt x="4043801" y="2529193"/>
                </a:cubicBezTo>
                <a:close/>
                <a:moveTo>
                  <a:pt x="644519" y="3777424"/>
                </a:moveTo>
                <a:cubicBezTo>
                  <a:pt x="610076" y="3811848"/>
                  <a:pt x="569290" y="3829126"/>
                  <a:pt x="522151" y="3829126"/>
                </a:cubicBezTo>
                <a:cubicBezTo>
                  <a:pt x="475002" y="3829126"/>
                  <a:pt x="434207" y="3811858"/>
                  <a:pt x="399755" y="3777424"/>
                </a:cubicBezTo>
                <a:cubicBezTo>
                  <a:pt x="365322" y="3743011"/>
                  <a:pt x="348091" y="3702206"/>
                  <a:pt x="348091" y="3655028"/>
                </a:cubicBezTo>
                <a:cubicBezTo>
                  <a:pt x="348091" y="3607899"/>
                  <a:pt x="365284" y="3567122"/>
                  <a:pt x="399755" y="3532661"/>
                </a:cubicBezTo>
                <a:cubicBezTo>
                  <a:pt x="434245" y="3498209"/>
                  <a:pt x="475002" y="3480988"/>
                  <a:pt x="522151" y="3480988"/>
                </a:cubicBezTo>
                <a:cubicBezTo>
                  <a:pt x="569290" y="3480988"/>
                  <a:pt x="610076" y="3498209"/>
                  <a:pt x="644519" y="3532661"/>
                </a:cubicBezTo>
                <a:cubicBezTo>
                  <a:pt x="678971" y="3567113"/>
                  <a:pt x="696201" y="3607889"/>
                  <a:pt x="696201" y="3655028"/>
                </a:cubicBezTo>
                <a:cubicBezTo>
                  <a:pt x="696201" y="3702206"/>
                  <a:pt x="678971" y="3743011"/>
                  <a:pt x="644519" y="3777424"/>
                </a:cubicBezTo>
                <a:close/>
                <a:moveTo>
                  <a:pt x="3770586" y="2309041"/>
                </a:moveTo>
                <a:cubicBezTo>
                  <a:pt x="3731600" y="2392423"/>
                  <a:pt x="3683089" y="2435028"/>
                  <a:pt x="3625082" y="2436819"/>
                </a:cubicBezTo>
                <a:cubicBezTo>
                  <a:pt x="3652266" y="2467652"/>
                  <a:pt x="3674945" y="2510752"/>
                  <a:pt x="3693081" y="2565997"/>
                </a:cubicBezTo>
                <a:cubicBezTo>
                  <a:pt x="3711197" y="2621309"/>
                  <a:pt x="3720199" y="2671601"/>
                  <a:pt x="3720199" y="2716949"/>
                </a:cubicBezTo>
                <a:cubicBezTo>
                  <a:pt x="3720199" y="2841984"/>
                  <a:pt x="3672221" y="2949883"/>
                  <a:pt x="3576123" y="3040504"/>
                </a:cubicBezTo>
                <a:cubicBezTo>
                  <a:pt x="3608794" y="3098492"/>
                  <a:pt x="3625091" y="3161071"/>
                  <a:pt x="3625091" y="3228118"/>
                </a:cubicBezTo>
                <a:cubicBezTo>
                  <a:pt x="3625091" y="3295202"/>
                  <a:pt x="3609251" y="3361830"/>
                  <a:pt x="3577504" y="3427991"/>
                </a:cubicBezTo>
                <a:cubicBezTo>
                  <a:pt x="3545815" y="3494094"/>
                  <a:pt x="3502724" y="3541700"/>
                  <a:pt x="3448355" y="3570694"/>
                </a:cubicBezTo>
                <a:cubicBezTo>
                  <a:pt x="3457413" y="3625072"/>
                  <a:pt x="3461909" y="3675850"/>
                  <a:pt x="3461909" y="3722980"/>
                </a:cubicBezTo>
                <a:cubicBezTo>
                  <a:pt x="3461909" y="4025732"/>
                  <a:pt x="3287849" y="4177113"/>
                  <a:pt x="2939720" y="4177113"/>
                </a:cubicBezTo>
                <a:lnTo>
                  <a:pt x="2610764" y="4177113"/>
                </a:lnTo>
                <a:cubicBezTo>
                  <a:pt x="2373211" y="4177113"/>
                  <a:pt x="2063239" y="4110981"/>
                  <a:pt x="1680667" y="3978602"/>
                </a:cubicBezTo>
                <a:cubicBezTo>
                  <a:pt x="1671590" y="3974983"/>
                  <a:pt x="1645339" y="3965429"/>
                  <a:pt x="1601800" y="3950046"/>
                </a:cubicBezTo>
                <a:cubicBezTo>
                  <a:pt x="1558262" y="3934663"/>
                  <a:pt x="1526096" y="3923319"/>
                  <a:pt x="1505236" y="3916090"/>
                </a:cubicBezTo>
                <a:cubicBezTo>
                  <a:pt x="1484376" y="3908784"/>
                  <a:pt x="1452677" y="3898364"/>
                  <a:pt x="1410043" y="3884800"/>
                </a:cubicBezTo>
                <a:cubicBezTo>
                  <a:pt x="1367419" y="3871170"/>
                  <a:pt x="1333014" y="3861187"/>
                  <a:pt x="1306706" y="3854872"/>
                </a:cubicBezTo>
                <a:cubicBezTo>
                  <a:pt x="1280436" y="3848548"/>
                  <a:pt x="1250499" y="3842652"/>
                  <a:pt x="1216990" y="3837203"/>
                </a:cubicBezTo>
                <a:cubicBezTo>
                  <a:pt x="1183462" y="3831765"/>
                  <a:pt x="1154897" y="3829060"/>
                  <a:pt x="1131332" y="3829060"/>
                </a:cubicBezTo>
                <a:lnTo>
                  <a:pt x="1044311" y="3829060"/>
                </a:lnTo>
                <a:lnTo>
                  <a:pt x="1044311" y="2088690"/>
                </a:lnTo>
                <a:lnTo>
                  <a:pt x="1131332" y="2088690"/>
                </a:lnTo>
                <a:cubicBezTo>
                  <a:pt x="1160336" y="2088690"/>
                  <a:pt x="1192511" y="2080508"/>
                  <a:pt x="1227868" y="2064229"/>
                </a:cubicBezTo>
                <a:cubicBezTo>
                  <a:pt x="1263215" y="2047904"/>
                  <a:pt x="1299496" y="2023434"/>
                  <a:pt x="1336653" y="1990792"/>
                </a:cubicBezTo>
                <a:cubicBezTo>
                  <a:pt x="1373829" y="1958150"/>
                  <a:pt x="1408700" y="1925974"/>
                  <a:pt x="1441352" y="1894227"/>
                </a:cubicBezTo>
                <a:cubicBezTo>
                  <a:pt x="1473994" y="1862509"/>
                  <a:pt x="1510246" y="1822628"/>
                  <a:pt x="1550146" y="1774603"/>
                </a:cubicBezTo>
                <a:cubicBezTo>
                  <a:pt x="1590027" y="1726540"/>
                  <a:pt x="1621298" y="1688030"/>
                  <a:pt x="1643977" y="1659017"/>
                </a:cubicBezTo>
                <a:cubicBezTo>
                  <a:pt x="1666627" y="1630013"/>
                  <a:pt x="1695174" y="1592828"/>
                  <a:pt x="1729626" y="1547508"/>
                </a:cubicBezTo>
                <a:cubicBezTo>
                  <a:pt x="1764059" y="1502197"/>
                  <a:pt x="1784928" y="1474994"/>
                  <a:pt x="1792176" y="1465917"/>
                </a:cubicBezTo>
                <a:cubicBezTo>
                  <a:pt x="1891875" y="1342654"/>
                  <a:pt x="1961674" y="1260167"/>
                  <a:pt x="2001555" y="1218448"/>
                </a:cubicBezTo>
                <a:cubicBezTo>
                  <a:pt x="2075888" y="1140514"/>
                  <a:pt x="2129819" y="1041254"/>
                  <a:pt x="2163356" y="920687"/>
                </a:cubicBezTo>
                <a:cubicBezTo>
                  <a:pt x="2196932" y="800100"/>
                  <a:pt x="2224573" y="686333"/>
                  <a:pt x="2246252" y="579387"/>
                </a:cubicBezTo>
                <a:cubicBezTo>
                  <a:pt x="2267988" y="472430"/>
                  <a:pt x="2302478" y="395354"/>
                  <a:pt x="2349675" y="348215"/>
                </a:cubicBezTo>
                <a:cubicBezTo>
                  <a:pt x="2523677" y="348215"/>
                  <a:pt x="2639739" y="390801"/>
                  <a:pt x="2697737" y="476021"/>
                </a:cubicBezTo>
                <a:cubicBezTo>
                  <a:pt x="2755725" y="561223"/>
                  <a:pt x="2784739" y="692677"/>
                  <a:pt x="2784739" y="870347"/>
                </a:cubicBezTo>
                <a:cubicBezTo>
                  <a:pt x="2784739" y="977303"/>
                  <a:pt x="2741190" y="1122788"/>
                  <a:pt x="2654151" y="1306792"/>
                </a:cubicBezTo>
                <a:cubicBezTo>
                  <a:pt x="2567149" y="1490815"/>
                  <a:pt x="2523677" y="1635404"/>
                  <a:pt x="2523677" y="1740551"/>
                </a:cubicBezTo>
                <a:lnTo>
                  <a:pt x="3480892" y="1740551"/>
                </a:lnTo>
                <a:cubicBezTo>
                  <a:pt x="3571637" y="1740551"/>
                  <a:pt x="3652276" y="1775432"/>
                  <a:pt x="3722951" y="1845269"/>
                </a:cubicBezTo>
                <a:cubicBezTo>
                  <a:pt x="3793684" y="1915058"/>
                  <a:pt x="3829088" y="1996173"/>
                  <a:pt x="3829088" y="2088661"/>
                </a:cubicBezTo>
                <a:cubicBezTo>
                  <a:pt x="3829060" y="2152107"/>
                  <a:pt x="3809562" y="2225545"/>
                  <a:pt x="3770586" y="2309041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43" name="Freeform: Shape 42">
            <a:extLst>
              <a:ext uri="{FF2B5EF4-FFF2-40B4-BE49-F238E27FC236}">
                <a16:creationId xmlns:a16="http://schemas.microsoft.com/office/drawing/2014/main" id="{C976E21A-9197-4D2E-A618-2E125706195D}"/>
              </a:ext>
            </a:extLst>
          </p:cNvPr>
          <p:cNvSpPr/>
          <p:nvPr/>
        </p:nvSpPr>
        <p:spPr>
          <a:xfrm>
            <a:off x="8065948" y="4259291"/>
            <a:ext cx="459803" cy="438581"/>
          </a:xfrm>
          <a:custGeom>
            <a:avLst/>
            <a:gdLst>
              <a:gd name="connsiteX0" fmla="*/ 3111170 w 4333875"/>
              <a:gd name="connsiteY0" fmla="*/ 0 h 4133850"/>
              <a:gd name="connsiteX1" fmla="*/ 2166938 w 4333875"/>
              <a:gd name="connsiteY1" fmla="*/ 446913 h 4133850"/>
              <a:gd name="connsiteX2" fmla="*/ 1222705 w 4333875"/>
              <a:gd name="connsiteY2" fmla="*/ 0 h 4133850"/>
              <a:gd name="connsiteX3" fmla="*/ 0 w 4333875"/>
              <a:gd name="connsiteY3" fmla="*/ 1222705 h 4133850"/>
              <a:gd name="connsiteX4" fmla="*/ 935641 w 4333875"/>
              <a:gd name="connsiteY4" fmla="*/ 3037656 h 4133850"/>
              <a:gd name="connsiteX5" fmla="*/ 2081089 w 4333875"/>
              <a:gd name="connsiteY5" fmla="*/ 4072318 h 4133850"/>
              <a:gd name="connsiteX6" fmla="*/ 2166909 w 4333875"/>
              <a:gd name="connsiteY6" fmla="*/ 4136793 h 4133850"/>
              <a:gd name="connsiteX7" fmla="*/ 2252729 w 4333875"/>
              <a:gd name="connsiteY7" fmla="*/ 4072328 h 4133850"/>
              <a:gd name="connsiteX8" fmla="*/ 3398206 w 4333875"/>
              <a:gd name="connsiteY8" fmla="*/ 3037675 h 4133850"/>
              <a:gd name="connsiteX9" fmla="*/ 4333875 w 4333875"/>
              <a:gd name="connsiteY9" fmla="*/ 1222705 h 4133850"/>
              <a:gd name="connsiteX10" fmla="*/ 3111170 w 4333875"/>
              <a:gd name="connsiteY10" fmla="*/ 0 h 4133850"/>
              <a:gd name="connsiteX11" fmla="*/ 3187694 w 4333875"/>
              <a:gd name="connsiteY11" fmla="*/ 2844432 h 4133850"/>
              <a:gd name="connsiteX12" fmla="*/ 2166909 w 4333875"/>
              <a:gd name="connsiteY12" fmla="*/ 3778158 h 4133850"/>
              <a:gd name="connsiteX13" fmla="*/ 1146153 w 4333875"/>
              <a:gd name="connsiteY13" fmla="*/ 2844422 h 4133850"/>
              <a:gd name="connsiteX14" fmla="*/ 285750 w 4333875"/>
              <a:gd name="connsiteY14" fmla="*/ 1222705 h 4133850"/>
              <a:gd name="connsiteX15" fmla="*/ 1222705 w 4333875"/>
              <a:gd name="connsiteY15" fmla="*/ 285750 h 4133850"/>
              <a:gd name="connsiteX16" fmla="*/ 2041979 w 4333875"/>
              <a:gd name="connsiteY16" fmla="*/ 769344 h 4133850"/>
              <a:gd name="connsiteX17" fmla="*/ 2166938 w 4333875"/>
              <a:gd name="connsiteY17" fmla="*/ 994762 h 4133850"/>
              <a:gd name="connsiteX18" fmla="*/ 2291896 w 4333875"/>
              <a:gd name="connsiteY18" fmla="*/ 769344 h 4133850"/>
              <a:gd name="connsiteX19" fmla="*/ 3111170 w 4333875"/>
              <a:gd name="connsiteY19" fmla="*/ 285750 h 4133850"/>
              <a:gd name="connsiteX20" fmla="*/ 4048125 w 4333875"/>
              <a:gd name="connsiteY20" fmla="*/ 1222705 h 4133850"/>
              <a:gd name="connsiteX21" fmla="*/ 3187694 w 4333875"/>
              <a:gd name="connsiteY21" fmla="*/ 2844432 h 41338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</a:cxnLst>
            <a:rect l="l" t="t" r="r" b="b"/>
            <a:pathLst>
              <a:path w="4333875" h="4133850">
                <a:moveTo>
                  <a:pt x="3111170" y="0"/>
                </a:moveTo>
                <a:cubicBezTo>
                  <a:pt x="2742238" y="0"/>
                  <a:pt x="2396881" y="167040"/>
                  <a:pt x="2166938" y="446913"/>
                </a:cubicBezTo>
                <a:cubicBezTo>
                  <a:pt x="1936994" y="167030"/>
                  <a:pt x="1591647" y="0"/>
                  <a:pt x="1222705" y="0"/>
                </a:cubicBezTo>
                <a:cubicBezTo>
                  <a:pt x="548507" y="0"/>
                  <a:pt x="0" y="548497"/>
                  <a:pt x="0" y="1222705"/>
                </a:cubicBezTo>
                <a:cubicBezTo>
                  <a:pt x="0" y="1750638"/>
                  <a:pt x="314801" y="2361276"/>
                  <a:pt x="935641" y="3037656"/>
                </a:cubicBezTo>
                <a:cubicBezTo>
                  <a:pt x="1413424" y="3558169"/>
                  <a:pt x="1933175" y="3961190"/>
                  <a:pt x="2081089" y="4072318"/>
                </a:cubicBezTo>
                <a:lnTo>
                  <a:pt x="2166909" y="4136793"/>
                </a:lnTo>
                <a:lnTo>
                  <a:pt x="2252729" y="4072328"/>
                </a:lnTo>
                <a:cubicBezTo>
                  <a:pt x="2400643" y="3961200"/>
                  <a:pt x="2920413" y="3558188"/>
                  <a:pt x="3398206" y="3037675"/>
                </a:cubicBezTo>
                <a:cubicBezTo>
                  <a:pt x="4019064" y="2361295"/>
                  <a:pt x="4333875" y="1750648"/>
                  <a:pt x="4333875" y="1222705"/>
                </a:cubicBezTo>
                <a:cubicBezTo>
                  <a:pt x="4333875" y="548497"/>
                  <a:pt x="3785368" y="0"/>
                  <a:pt x="3111170" y="0"/>
                </a:cubicBezTo>
                <a:close/>
                <a:moveTo>
                  <a:pt x="3187694" y="2844432"/>
                </a:moveTo>
                <a:cubicBezTo>
                  <a:pt x="2794702" y="3272561"/>
                  <a:pt x="2371897" y="3618652"/>
                  <a:pt x="2166909" y="3778158"/>
                </a:cubicBezTo>
                <a:cubicBezTo>
                  <a:pt x="1961931" y="3618652"/>
                  <a:pt x="1539145" y="3272552"/>
                  <a:pt x="1146153" y="2844422"/>
                </a:cubicBezTo>
                <a:cubicBezTo>
                  <a:pt x="583273" y="2231193"/>
                  <a:pt x="285750" y="1670409"/>
                  <a:pt x="285750" y="1222705"/>
                </a:cubicBezTo>
                <a:cubicBezTo>
                  <a:pt x="285750" y="706069"/>
                  <a:pt x="706069" y="285750"/>
                  <a:pt x="1222705" y="285750"/>
                </a:cubicBezTo>
                <a:cubicBezTo>
                  <a:pt x="1562691" y="285750"/>
                  <a:pt x="1876616" y="471049"/>
                  <a:pt x="2041979" y="769344"/>
                </a:cubicBezTo>
                <a:lnTo>
                  <a:pt x="2166938" y="994762"/>
                </a:lnTo>
                <a:lnTo>
                  <a:pt x="2291896" y="769344"/>
                </a:lnTo>
                <a:cubicBezTo>
                  <a:pt x="2457250" y="471059"/>
                  <a:pt x="2771175" y="285750"/>
                  <a:pt x="3111170" y="285750"/>
                </a:cubicBezTo>
                <a:cubicBezTo>
                  <a:pt x="3627806" y="285750"/>
                  <a:pt x="4048125" y="706060"/>
                  <a:pt x="4048125" y="1222705"/>
                </a:cubicBezTo>
                <a:cubicBezTo>
                  <a:pt x="4048125" y="1670428"/>
                  <a:pt x="3750593" y="2231212"/>
                  <a:pt x="3187694" y="2844432"/>
                </a:cubicBezTo>
                <a:close/>
              </a:path>
            </a:pathLst>
          </a:custGeom>
          <a:solidFill>
            <a:schemeClr val="tx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27340380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" grpId="0"/>
      <p:bldP spid="41" grpId="0"/>
      <p:bldP spid="75" grpId="0"/>
      <p:bldP spid="2" grpId="0"/>
      <p:bldP spid="3" grpId="0"/>
      <p:bldP spid="17" grpId="0"/>
      <p:bldP spid="18" grpId="0"/>
      <p:bldP spid="20" grpId="0"/>
      <p:bldP spid="21" grpId="0"/>
      <p:bldP spid="23" grpId="0"/>
      <p:bldP spid="24" grpId="0"/>
      <p:bldP spid="30" grpId="0" animBg="1"/>
      <p:bldP spid="38" grpId="0" animBg="1"/>
      <p:bldP spid="43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Rectangle 12">
            <a:extLst>
              <a:ext uri="{FF2B5EF4-FFF2-40B4-BE49-F238E27FC236}">
                <a16:creationId xmlns:a16="http://schemas.microsoft.com/office/drawing/2014/main" id="{3667E97F-8088-43DF-8764-EB07BD4717B6}"/>
              </a:ext>
            </a:extLst>
          </p:cNvPr>
          <p:cNvSpPr/>
          <p:nvPr/>
        </p:nvSpPr>
        <p:spPr>
          <a:xfrm>
            <a:off x="2543964" y="3285904"/>
            <a:ext cx="2084400" cy="30815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3DCBD803-EE70-4035-9938-995A10431821}"/>
              </a:ext>
            </a:extLst>
          </p:cNvPr>
          <p:cNvSpPr/>
          <p:nvPr/>
        </p:nvSpPr>
        <p:spPr>
          <a:xfrm>
            <a:off x="397140" y="3285905"/>
            <a:ext cx="2084400" cy="308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EF3BBE03-B9C6-4A05-B80E-6667F9D29265}"/>
              </a:ext>
            </a:extLst>
          </p:cNvPr>
          <p:cNvSpPr/>
          <p:nvPr/>
        </p:nvSpPr>
        <p:spPr>
          <a:xfrm>
            <a:off x="397800" y="490495"/>
            <a:ext cx="8348400" cy="2732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F778177D-817F-4C58-A88D-66DBB1934EB4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7D5B98E3-4068-4DC5-9F45-0AAAA9A674B4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Picture Placeholder 14">
            <a:extLst>
              <a:ext uri="{FF2B5EF4-FFF2-40B4-BE49-F238E27FC236}">
                <a16:creationId xmlns:a16="http://schemas.microsoft.com/office/drawing/2014/main" id="{C3DF7826-D9B4-40D6-9A28-DAD2683738AF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2615514" y="3363280"/>
            <a:ext cx="1941300" cy="2937600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474430C-75B7-4006-835A-7B6B0F7C07C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Great Works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C10E7B36-91AE-43E1-ACC1-1DC3946D5512}"/>
              </a:ext>
            </a:extLst>
          </p:cNvPr>
          <p:cNvSpPr txBox="1"/>
          <p:nvPr/>
        </p:nvSpPr>
        <p:spPr>
          <a:xfrm>
            <a:off x="4747735" y="4089520"/>
            <a:ext cx="3926498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A collection of textile samples lay spread out on the table - </a:t>
            </a:r>
            <a:r>
              <a:rPr lang="en-US" sz="1050" dirty="0" err="1"/>
              <a:t>Samsa</a:t>
            </a:r>
            <a:r>
              <a:rPr lang="en-US" sz="1050" dirty="0"/>
              <a:t> was a travelling salesman - and above it there hung a picture that he had recently cut out of an illustrated magazine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7DB5FFE-E28B-46C8-877D-34E8287952AC}"/>
              </a:ext>
            </a:extLst>
          </p:cNvPr>
          <p:cNvSpPr txBox="1"/>
          <p:nvPr/>
        </p:nvSpPr>
        <p:spPr>
          <a:xfrm>
            <a:off x="4747734" y="4959663"/>
            <a:ext cx="1048685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600" b="1" dirty="0">
                <a:solidFill>
                  <a:schemeClr val="accent1"/>
                </a:solidFill>
              </a:rPr>
              <a:t>84%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56450E49-B181-420A-B9F6-9E947F337B75}"/>
              </a:ext>
            </a:extLst>
          </p:cNvPr>
          <p:cNvSpPr txBox="1"/>
          <p:nvPr/>
        </p:nvSpPr>
        <p:spPr>
          <a:xfrm>
            <a:off x="5747046" y="4996692"/>
            <a:ext cx="3046558" cy="5491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</p:spTree>
    <p:extLst>
      <p:ext uri="{BB962C8B-B14F-4D97-AF65-F5344CB8AC3E}">
        <p14:creationId xmlns:p14="http://schemas.microsoft.com/office/powerpoint/2010/main" val="36319999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  <p:bldP spid="8" grpId="0" animBg="1"/>
      <p:bldP spid="5" grpId="0" animBg="1"/>
      <p:bldP spid="4" grpId="0"/>
      <p:bldP spid="40" grpId="0"/>
      <p:bldP spid="41" grpId="0"/>
      <p:bldP spid="42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3" name="Picture 72">
            <a:extLst>
              <a:ext uri="{FF2B5EF4-FFF2-40B4-BE49-F238E27FC236}">
                <a16:creationId xmlns:a16="http://schemas.microsoft.com/office/drawing/2014/main" id="{FFB633D7-3489-40E2-8A46-97B246F030A1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98933" y="2357327"/>
            <a:ext cx="3268718" cy="2766237"/>
          </a:xfrm>
          <a:prstGeom prst="rect">
            <a:avLst/>
          </a:prstGeom>
        </p:spPr>
      </p:pic>
      <p:sp>
        <p:nvSpPr>
          <p:cNvPr id="5" name="Title 4">
            <a:extLst>
              <a:ext uri="{FF2B5EF4-FFF2-40B4-BE49-F238E27FC236}">
                <a16:creationId xmlns:a16="http://schemas.microsoft.com/office/drawing/2014/main" id="{D43F238F-CAE2-4A87-BDE1-44489A8CEAE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Devices Mockup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EF7C9BD-D879-4AA7-8A76-8AAC3194EFF8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A9CEC349-4301-4DD6-99B8-C70D66AE65E9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8" name="TextBox 17">
            <a:extLst>
              <a:ext uri="{FF2B5EF4-FFF2-40B4-BE49-F238E27FC236}">
                <a16:creationId xmlns:a16="http://schemas.microsoft.com/office/drawing/2014/main" id="{B4012F89-27E4-47EF-BC48-84E8121A5B0B}"/>
              </a:ext>
            </a:extLst>
          </p:cNvPr>
          <p:cNvSpPr txBox="1"/>
          <p:nvPr/>
        </p:nvSpPr>
        <p:spPr>
          <a:xfrm>
            <a:off x="4779320" y="2357327"/>
            <a:ext cx="13724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latin typeface="+mj-lt"/>
              </a:rPr>
              <a:t>Description</a:t>
            </a: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87A66ED4-3D39-43F4-A9DD-FC7FEFBE79B1}"/>
              </a:ext>
            </a:extLst>
          </p:cNvPr>
          <p:cNvSpPr txBox="1"/>
          <p:nvPr/>
        </p:nvSpPr>
        <p:spPr>
          <a:xfrm>
            <a:off x="4779320" y="2634519"/>
            <a:ext cx="3829542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A collection of textile samples lay spread out on the table - </a:t>
            </a:r>
            <a:r>
              <a:rPr lang="en-US" sz="1050" dirty="0" err="1"/>
              <a:t>Samsa</a:t>
            </a:r>
            <a:r>
              <a:rPr lang="en-US" sz="1050" dirty="0"/>
              <a:t> was a travelling salesman - and above it there hung a picture that he had recently cut out of an illustrated magazine and housed in a nice, gilded frame.</a:t>
            </a:r>
          </a:p>
        </p:txBody>
      </p:sp>
      <p:graphicFrame>
        <p:nvGraphicFramePr>
          <p:cNvPr id="119" name="Chart 118">
            <a:extLst>
              <a:ext uri="{FF2B5EF4-FFF2-40B4-BE49-F238E27FC236}">
                <a16:creationId xmlns:a16="http://schemas.microsoft.com/office/drawing/2014/main" id="{5AA93332-3E06-4BDC-A855-8DBB7EB95AE0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167714822"/>
              </p:ext>
            </p:extLst>
          </p:nvPr>
        </p:nvGraphicFramePr>
        <p:xfrm>
          <a:off x="4779320" y="3645324"/>
          <a:ext cx="3965748" cy="1573933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pic>
        <p:nvPicPr>
          <p:cNvPr id="76" name="Picture 75">
            <a:extLst>
              <a:ext uri="{FF2B5EF4-FFF2-40B4-BE49-F238E27FC236}">
                <a16:creationId xmlns:a16="http://schemas.microsoft.com/office/drawing/2014/main" id="{A3FC4E18-FFBD-4C29-AEBE-4DD4479B5D71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188392" y="3531765"/>
            <a:ext cx="1171559" cy="149906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96640427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7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119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3" dur="500"/>
                                        <p:tgtEl>
                                          <p:spTgt spid="119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19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119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18" grpId="0"/>
      <p:bldP spid="50" grpId="0"/>
      <p:bldGraphic spid="119" grpId="0">
        <p:bldSub>
          <a:bldChart bld="category"/>
        </p:bldSub>
      </p:bldGraphic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588F0841-7511-42BB-9DDA-4A5AB680AEB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27138ED2-5BF0-42A8-B3D7-BD017ACEE9F7}"/>
              </a:ext>
            </a:extLst>
          </p:cNvPr>
          <p:cNvSpPr/>
          <p:nvPr/>
        </p:nvSpPr>
        <p:spPr>
          <a:xfrm>
            <a:off x="53999" y="72000"/>
            <a:ext cx="9035165" cy="6714000"/>
          </a:xfrm>
          <a:prstGeom prst="rect">
            <a:avLst/>
          </a:prstGeom>
          <a:solidFill>
            <a:schemeClr val="bg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3E6DDD82-92A2-4AAA-8DA1-EF0C7AA1D9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Title 8">
            <a:extLst>
              <a:ext uri="{FF2B5EF4-FFF2-40B4-BE49-F238E27FC236}">
                <a16:creationId xmlns:a16="http://schemas.microsoft.com/office/drawing/2014/main" id="{BCC644D8-5B3D-413B-87F3-A2E1A7969DA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Smartphone Mockup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EEBA6B9C-B073-47C2-AB21-B73D123096A2}"/>
              </a:ext>
            </a:extLst>
          </p:cNvPr>
          <p:cNvSpPr txBox="1"/>
          <p:nvPr/>
        </p:nvSpPr>
        <p:spPr>
          <a:xfrm>
            <a:off x="659218" y="2466178"/>
            <a:ext cx="1290738" cy="39241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950" dirty="0">
                <a:latin typeface="+mj-lt"/>
              </a:rPr>
              <a:t>Description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90B9AFBB-3943-41E8-BF0D-CE1D3F844864}"/>
              </a:ext>
            </a:extLst>
          </p:cNvPr>
          <p:cNvSpPr txBox="1"/>
          <p:nvPr/>
        </p:nvSpPr>
        <p:spPr>
          <a:xfrm>
            <a:off x="659195" y="2774811"/>
            <a:ext cx="4587009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 Marks and devious </a:t>
            </a:r>
            <a:r>
              <a:rPr lang="en-US" sz="1050" dirty="0" err="1"/>
              <a:t>Semikoli</a:t>
            </a:r>
            <a:r>
              <a:rPr lang="en-US" sz="1050" dirty="0"/>
              <a:t>, but the Little Blind Text didn’t listen. She packed her seven </a:t>
            </a:r>
            <a:r>
              <a:rPr lang="en-US" sz="1050" dirty="0" err="1"/>
              <a:t>versalia</a:t>
            </a:r>
            <a:r>
              <a:rPr lang="en-US" sz="1050" dirty="0"/>
              <a:t>, put her initial into the belt and made herself on the way.</a:t>
            </a:r>
          </a:p>
        </p:txBody>
      </p:sp>
      <p:graphicFrame>
        <p:nvGraphicFramePr>
          <p:cNvPr id="72" name="Chart 71">
            <a:extLst>
              <a:ext uri="{FF2B5EF4-FFF2-40B4-BE49-F238E27FC236}">
                <a16:creationId xmlns:a16="http://schemas.microsoft.com/office/drawing/2014/main" id="{9FB3662D-7BED-42A5-949F-49A51F1CC90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968117683"/>
              </p:ext>
            </p:extLst>
          </p:nvPr>
        </p:nvGraphicFramePr>
        <p:xfrm>
          <a:off x="659195" y="3838464"/>
          <a:ext cx="4587009" cy="199759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pic>
        <p:nvPicPr>
          <p:cNvPr id="8" name="Picture 7">
            <a:extLst>
              <a:ext uri="{FF2B5EF4-FFF2-40B4-BE49-F238E27FC236}">
                <a16:creationId xmlns:a16="http://schemas.microsoft.com/office/drawing/2014/main" id="{74DDC4CF-5073-4886-B2A3-36789DA8882F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1938"/>
          <a:stretch/>
        </p:blipFill>
        <p:spPr>
          <a:xfrm>
            <a:off x="5604046" y="2858593"/>
            <a:ext cx="2880759" cy="392140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31718344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7" dur="500"/>
                                        <p:tgtEl>
                                          <p:spTgt spid="7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1" dur="500"/>
                                        <p:tgtEl>
                                          <p:spTgt spid="7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5" dur="500"/>
                                        <p:tgtEl>
                                          <p:spTgt spid="7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7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3" dur="500"/>
                                        <p:tgtEl>
                                          <p:spTgt spid="7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7" dur="500"/>
                                        <p:tgtEl>
                                          <p:spTgt spid="7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9" grpId="0"/>
      <p:bldP spid="68" grpId="0"/>
      <p:bldP spid="69" grpId="0"/>
      <p:bldGraphic spid="72" grpId="0">
        <p:bldSub>
          <a:bldChart bld="category"/>
        </p:bldSub>
      </p:bldGraphic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F38DA9F1-2DF1-4ECB-AEB1-FDA817EAC2D2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45A57E58-3366-401D-BD28-53007AE3D8E7}"/>
              </a:ext>
            </a:extLst>
          </p:cNvPr>
          <p:cNvSpPr/>
          <p:nvPr/>
        </p:nvSpPr>
        <p:spPr>
          <a:xfrm>
            <a:off x="71999" y="3429000"/>
            <a:ext cx="9000002" cy="3357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itle 9">
            <a:extLst>
              <a:ext uri="{FF2B5EF4-FFF2-40B4-BE49-F238E27FC236}">
                <a16:creationId xmlns:a16="http://schemas.microsoft.com/office/drawing/2014/main" id="{438D4C3B-4859-4763-AB8C-61B6C8724EA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Laptop Mockup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FFAFE993-612E-459D-8CC6-7596A30EF26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E50856C0-FDF5-45EE-8D6A-BF79184384FE}"/>
              </a:ext>
            </a:extLst>
          </p:cNvPr>
          <p:cNvSpPr txBox="1"/>
          <p:nvPr/>
        </p:nvSpPr>
        <p:spPr>
          <a:xfrm>
            <a:off x="4314232" y="2294167"/>
            <a:ext cx="4420101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CCCFCC38-C693-4690-9A8D-9EF2AF131249}"/>
              </a:ext>
            </a:extLst>
          </p:cNvPr>
          <p:cNvSpPr/>
          <p:nvPr/>
        </p:nvSpPr>
        <p:spPr>
          <a:xfrm>
            <a:off x="4664341" y="3620725"/>
            <a:ext cx="675000" cy="67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936EA3DA-1E92-44EE-8E04-E5DCE82B2BC9}"/>
              </a:ext>
            </a:extLst>
          </p:cNvPr>
          <p:cNvSpPr txBox="1"/>
          <p:nvPr/>
        </p:nvSpPr>
        <p:spPr>
          <a:xfrm>
            <a:off x="4263688" y="4549470"/>
            <a:ext cx="1469764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sp>
        <p:nvSpPr>
          <p:cNvPr id="75" name="Freeform 60">
            <a:extLst>
              <a:ext uri="{FF2B5EF4-FFF2-40B4-BE49-F238E27FC236}">
                <a16:creationId xmlns:a16="http://schemas.microsoft.com/office/drawing/2014/main" id="{3F7E9EFE-94D3-4AFF-8485-C5758F25F5E0}"/>
              </a:ext>
            </a:extLst>
          </p:cNvPr>
          <p:cNvSpPr>
            <a:spLocks noEditPoints="1"/>
          </p:cNvSpPr>
          <p:nvPr/>
        </p:nvSpPr>
        <p:spPr bwMode="auto">
          <a:xfrm>
            <a:off x="4807299" y="3763683"/>
            <a:ext cx="389086" cy="389086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E016607A-B7AA-4B02-BED5-5A2851D01F62}"/>
              </a:ext>
            </a:extLst>
          </p:cNvPr>
          <p:cNvSpPr txBox="1"/>
          <p:nvPr/>
        </p:nvSpPr>
        <p:spPr>
          <a:xfrm>
            <a:off x="4483910" y="4333822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7DB37F7-3606-4D47-9D98-B00CBB39B12B}"/>
              </a:ext>
            </a:extLst>
          </p:cNvPr>
          <p:cNvSpPr/>
          <p:nvPr/>
        </p:nvSpPr>
        <p:spPr>
          <a:xfrm>
            <a:off x="6186781" y="3620725"/>
            <a:ext cx="675000" cy="67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14CCC1FB-1C0C-4267-9E44-25E2693F2E14}"/>
              </a:ext>
            </a:extLst>
          </p:cNvPr>
          <p:cNvSpPr txBox="1"/>
          <p:nvPr/>
        </p:nvSpPr>
        <p:spPr>
          <a:xfrm>
            <a:off x="5789400" y="4549470"/>
            <a:ext cx="1469764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51D3D101-10AA-4700-99D5-29FEBA2AC128}"/>
              </a:ext>
            </a:extLst>
          </p:cNvPr>
          <p:cNvGrpSpPr/>
          <p:nvPr/>
        </p:nvGrpSpPr>
        <p:grpSpPr>
          <a:xfrm>
            <a:off x="6332472" y="3763683"/>
            <a:ext cx="389086" cy="389086"/>
            <a:chOff x="1637252" y="4342379"/>
            <a:chExt cx="400024" cy="400024"/>
          </a:xfrm>
          <a:solidFill>
            <a:schemeClr val="bg2"/>
          </a:solidFill>
        </p:grpSpPr>
        <p:sp>
          <p:nvSpPr>
            <p:cNvPr id="72" name="Freeform 57">
              <a:extLst>
                <a:ext uri="{FF2B5EF4-FFF2-40B4-BE49-F238E27FC236}">
                  <a16:creationId xmlns:a16="http://schemas.microsoft.com/office/drawing/2014/main" id="{F69EBDAF-8197-42A2-95F3-2480ECD70BE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7252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8">
              <a:extLst>
                <a:ext uri="{FF2B5EF4-FFF2-40B4-BE49-F238E27FC236}">
                  <a16:creationId xmlns:a16="http://schemas.microsoft.com/office/drawing/2014/main" id="{283F674B-F11C-4637-98FC-BAA9070754D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11856" y="4342379"/>
              <a:ext cx="125420" cy="400024"/>
            </a:xfrm>
            <a:custGeom>
              <a:avLst/>
              <a:gdLst>
                <a:gd name="T0" fmla="*/ 32 w 40"/>
                <a:gd name="T1" fmla="*/ 24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24 h 128"/>
                <a:gd name="T10" fmla="*/ 0 w 40"/>
                <a:gd name="T11" fmla="*/ 40 h 128"/>
                <a:gd name="T12" fmla="*/ 8 w 40"/>
                <a:gd name="T13" fmla="*/ 56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56 h 128"/>
                <a:gd name="T22" fmla="*/ 40 w 40"/>
                <a:gd name="T23" fmla="*/ 40 h 128"/>
                <a:gd name="T24" fmla="*/ 32 w 40"/>
                <a:gd name="T25" fmla="*/ 24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20 h 128"/>
                <a:gd name="T34" fmla="*/ 20 w 40"/>
                <a:gd name="T35" fmla="*/ 20 h 128"/>
                <a:gd name="T36" fmla="*/ 16 w 40"/>
                <a:gd name="T37" fmla="*/ 20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60 h 128"/>
                <a:gd name="T48" fmla="*/ 20 w 40"/>
                <a:gd name="T49" fmla="*/ 60 h 128"/>
                <a:gd name="T50" fmla="*/ 24 w 40"/>
                <a:gd name="T51" fmla="*/ 60 h 128"/>
                <a:gd name="T52" fmla="*/ 24 w 40"/>
                <a:gd name="T53" fmla="*/ 116 h 128"/>
                <a:gd name="T54" fmla="*/ 31 w 40"/>
                <a:gd name="T55" fmla="*/ 43 h 128"/>
                <a:gd name="T56" fmla="*/ 31 w 40"/>
                <a:gd name="T57" fmla="*/ 44 h 128"/>
                <a:gd name="T58" fmla="*/ 30 w 40"/>
                <a:gd name="T59" fmla="*/ 47 h 128"/>
                <a:gd name="T60" fmla="*/ 30 w 40"/>
                <a:gd name="T61" fmla="*/ 47 h 128"/>
                <a:gd name="T62" fmla="*/ 27 w 40"/>
                <a:gd name="T63" fmla="*/ 50 h 128"/>
                <a:gd name="T64" fmla="*/ 27 w 40"/>
                <a:gd name="T65" fmla="*/ 50 h 128"/>
                <a:gd name="T66" fmla="*/ 24 w 40"/>
                <a:gd name="T67" fmla="*/ 51 h 128"/>
                <a:gd name="T68" fmla="*/ 20 w 40"/>
                <a:gd name="T69" fmla="*/ 52 h 128"/>
                <a:gd name="T70" fmla="*/ 16 w 40"/>
                <a:gd name="T71" fmla="*/ 51 h 128"/>
                <a:gd name="T72" fmla="*/ 13 w 40"/>
                <a:gd name="T73" fmla="*/ 50 h 128"/>
                <a:gd name="T74" fmla="*/ 13 w 40"/>
                <a:gd name="T75" fmla="*/ 50 h 128"/>
                <a:gd name="T76" fmla="*/ 10 w 40"/>
                <a:gd name="T77" fmla="*/ 47 h 128"/>
                <a:gd name="T78" fmla="*/ 10 w 40"/>
                <a:gd name="T79" fmla="*/ 47 h 128"/>
                <a:gd name="T80" fmla="*/ 9 w 40"/>
                <a:gd name="T81" fmla="*/ 44 h 128"/>
                <a:gd name="T82" fmla="*/ 9 w 40"/>
                <a:gd name="T83" fmla="*/ 43 h 128"/>
                <a:gd name="T84" fmla="*/ 8 w 40"/>
                <a:gd name="T85" fmla="*/ 40 h 128"/>
                <a:gd name="T86" fmla="*/ 9 w 40"/>
                <a:gd name="T87" fmla="*/ 37 h 128"/>
                <a:gd name="T88" fmla="*/ 9 w 40"/>
                <a:gd name="T89" fmla="*/ 36 h 128"/>
                <a:gd name="T90" fmla="*/ 10 w 40"/>
                <a:gd name="T91" fmla="*/ 33 h 128"/>
                <a:gd name="T92" fmla="*/ 10 w 40"/>
                <a:gd name="T93" fmla="*/ 33 h 128"/>
                <a:gd name="T94" fmla="*/ 13 w 40"/>
                <a:gd name="T95" fmla="*/ 30 h 128"/>
                <a:gd name="T96" fmla="*/ 13 w 40"/>
                <a:gd name="T97" fmla="*/ 30 h 128"/>
                <a:gd name="T98" fmla="*/ 16 w 40"/>
                <a:gd name="T99" fmla="*/ 29 h 128"/>
                <a:gd name="T100" fmla="*/ 20 w 40"/>
                <a:gd name="T101" fmla="*/ 28 h 128"/>
                <a:gd name="T102" fmla="*/ 24 w 40"/>
                <a:gd name="T103" fmla="*/ 29 h 128"/>
                <a:gd name="T104" fmla="*/ 27 w 40"/>
                <a:gd name="T105" fmla="*/ 30 h 128"/>
                <a:gd name="T106" fmla="*/ 27 w 40"/>
                <a:gd name="T107" fmla="*/ 30 h 128"/>
                <a:gd name="T108" fmla="*/ 30 w 40"/>
                <a:gd name="T109" fmla="*/ 33 h 128"/>
                <a:gd name="T110" fmla="*/ 30 w 40"/>
                <a:gd name="T111" fmla="*/ 33 h 128"/>
                <a:gd name="T112" fmla="*/ 31 w 40"/>
                <a:gd name="T113" fmla="*/ 36 h 128"/>
                <a:gd name="T114" fmla="*/ 31 w 40"/>
                <a:gd name="T115" fmla="*/ 37 h 128"/>
                <a:gd name="T116" fmla="*/ 32 w 40"/>
                <a:gd name="T117" fmla="*/ 40 h 128"/>
                <a:gd name="T118" fmla="*/ 31 w 40"/>
                <a:gd name="T119" fmla="*/ 43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24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3" y="28"/>
                    <a:pt x="0" y="33"/>
                    <a:pt x="0" y="40"/>
                  </a:cubicBezTo>
                  <a:cubicBezTo>
                    <a:pt x="0" y="47"/>
                    <a:pt x="3" y="52"/>
                    <a:pt x="8" y="56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56"/>
                    <a:pt x="32" y="56"/>
                    <a:pt x="32" y="56"/>
                  </a:cubicBezTo>
                  <a:cubicBezTo>
                    <a:pt x="37" y="52"/>
                    <a:pt x="40" y="47"/>
                    <a:pt x="40" y="40"/>
                  </a:cubicBezTo>
                  <a:cubicBezTo>
                    <a:pt x="40" y="33"/>
                    <a:pt x="37" y="28"/>
                    <a:pt x="32" y="24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20"/>
                    <a:pt x="24" y="20"/>
                    <a:pt x="24" y="20"/>
                  </a:cubicBezTo>
                  <a:cubicBezTo>
                    <a:pt x="23" y="20"/>
                    <a:pt x="21" y="20"/>
                    <a:pt x="20" y="20"/>
                  </a:cubicBezTo>
                  <a:cubicBezTo>
                    <a:pt x="19" y="20"/>
                    <a:pt x="17" y="20"/>
                    <a:pt x="16" y="20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60"/>
                    <a:pt x="16" y="60"/>
                    <a:pt x="16" y="60"/>
                  </a:cubicBezTo>
                  <a:cubicBezTo>
                    <a:pt x="17" y="60"/>
                    <a:pt x="19" y="60"/>
                    <a:pt x="20" y="60"/>
                  </a:cubicBezTo>
                  <a:cubicBezTo>
                    <a:pt x="21" y="60"/>
                    <a:pt x="23" y="60"/>
                    <a:pt x="24" y="60"/>
                  </a:cubicBezTo>
                  <a:lnTo>
                    <a:pt x="24" y="116"/>
                  </a:lnTo>
                  <a:close/>
                  <a:moveTo>
                    <a:pt x="31" y="43"/>
                  </a:moveTo>
                  <a:cubicBezTo>
                    <a:pt x="31" y="44"/>
                    <a:pt x="31" y="44"/>
                    <a:pt x="31" y="44"/>
                  </a:cubicBezTo>
                  <a:cubicBezTo>
                    <a:pt x="31" y="45"/>
                    <a:pt x="30" y="46"/>
                    <a:pt x="30" y="47"/>
                  </a:cubicBezTo>
                  <a:cubicBezTo>
                    <a:pt x="30" y="47"/>
                    <a:pt x="30" y="47"/>
                    <a:pt x="30" y="47"/>
                  </a:cubicBezTo>
                  <a:cubicBezTo>
                    <a:pt x="29" y="48"/>
                    <a:pt x="28" y="49"/>
                    <a:pt x="27" y="50"/>
                  </a:cubicBezTo>
                  <a:cubicBezTo>
                    <a:pt x="27" y="50"/>
                    <a:pt x="27" y="50"/>
                    <a:pt x="27" y="50"/>
                  </a:cubicBezTo>
                  <a:cubicBezTo>
                    <a:pt x="26" y="50"/>
                    <a:pt x="25" y="51"/>
                    <a:pt x="24" y="51"/>
                  </a:cubicBezTo>
                  <a:cubicBezTo>
                    <a:pt x="23" y="52"/>
                    <a:pt x="21" y="52"/>
                    <a:pt x="20" y="52"/>
                  </a:cubicBezTo>
                  <a:cubicBezTo>
                    <a:pt x="19" y="52"/>
                    <a:pt x="17" y="52"/>
                    <a:pt x="16" y="51"/>
                  </a:cubicBezTo>
                  <a:cubicBezTo>
                    <a:pt x="15" y="51"/>
                    <a:pt x="14" y="50"/>
                    <a:pt x="13" y="50"/>
                  </a:cubicBezTo>
                  <a:cubicBezTo>
                    <a:pt x="13" y="50"/>
                    <a:pt x="13" y="50"/>
                    <a:pt x="13" y="50"/>
                  </a:cubicBezTo>
                  <a:cubicBezTo>
                    <a:pt x="12" y="49"/>
                    <a:pt x="11" y="48"/>
                    <a:pt x="10" y="47"/>
                  </a:cubicBezTo>
                  <a:cubicBezTo>
                    <a:pt x="10" y="47"/>
                    <a:pt x="10" y="47"/>
                    <a:pt x="10" y="47"/>
                  </a:cubicBezTo>
                  <a:cubicBezTo>
                    <a:pt x="10" y="46"/>
                    <a:pt x="9" y="45"/>
                    <a:pt x="9" y="44"/>
                  </a:cubicBezTo>
                  <a:cubicBezTo>
                    <a:pt x="9" y="44"/>
                    <a:pt x="9" y="44"/>
                    <a:pt x="9" y="43"/>
                  </a:cubicBezTo>
                  <a:cubicBezTo>
                    <a:pt x="8" y="42"/>
                    <a:pt x="8" y="41"/>
                    <a:pt x="8" y="40"/>
                  </a:cubicBezTo>
                  <a:cubicBezTo>
                    <a:pt x="8" y="39"/>
                    <a:pt x="8" y="38"/>
                    <a:pt x="9" y="37"/>
                  </a:cubicBezTo>
                  <a:cubicBezTo>
                    <a:pt x="9" y="36"/>
                    <a:pt x="9" y="36"/>
                    <a:pt x="9" y="36"/>
                  </a:cubicBezTo>
                  <a:cubicBezTo>
                    <a:pt x="9" y="35"/>
                    <a:pt x="10" y="34"/>
                    <a:pt x="10" y="33"/>
                  </a:cubicBezTo>
                  <a:cubicBezTo>
                    <a:pt x="10" y="33"/>
                    <a:pt x="10" y="33"/>
                    <a:pt x="10" y="33"/>
                  </a:cubicBezTo>
                  <a:cubicBezTo>
                    <a:pt x="11" y="32"/>
                    <a:pt x="12" y="31"/>
                    <a:pt x="13" y="30"/>
                  </a:cubicBezTo>
                  <a:cubicBezTo>
                    <a:pt x="13" y="30"/>
                    <a:pt x="13" y="30"/>
                    <a:pt x="13" y="30"/>
                  </a:cubicBezTo>
                  <a:cubicBezTo>
                    <a:pt x="14" y="30"/>
                    <a:pt x="15" y="29"/>
                    <a:pt x="16" y="29"/>
                  </a:cubicBezTo>
                  <a:cubicBezTo>
                    <a:pt x="17" y="28"/>
                    <a:pt x="19" y="28"/>
                    <a:pt x="20" y="28"/>
                  </a:cubicBezTo>
                  <a:cubicBezTo>
                    <a:pt x="21" y="28"/>
                    <a:pt x="23" y="28"/>
                    <a:pt x="24" y="29"/>
                  </a:cubicBezTo>
                  <a:cubicBezTo>
                    <a:pt x="25" y="29"/>
                    <a:pt x="26" y="30"/>
                    <a:pt x="27" y="30"/>
                  </a:cubicBezTo>
                  <a:cubicBezTo>
                    <a:pt x="27" y="30"/>
                    <a:pt x="27" y="30"/>
                    <a:pt x="27" y="30"/>
                  </a:cubicBezTo>
                  <a:cubicBezTo>
                    <a:pt x="28" y="31"/>
                    <a:pt x="29" y="32"/>
                    <a:pt x="30" y="33"/>
                  </a:cubicBezTo>
                  <a:cubicBezTo>
                    <a:pt x="30" y="33"/>
                    <a:pt x="30" y="33"/>
                    <a:pt x="30" y="33"/>
                  </a:cubicBezTo>
                  <a:cubicBezTo>
                    <a:pt x="30" y="34"/>
                    <a:pt x="31" y="35"/>
                    <a:pt x="31" y="36"/>
                  </a:cubicBezTo>
                  <a:cubicBezTo>
                    <a:pt x="31" y="36"/>
                    <a:pt x="31" y="36"/>
                    <a:pt x="31" y="37"/>
                  </a:cubicBezTo>
                  <a:cubicBezTo>
                    <a:pt x="32" y="38"/>
                    <a:pt x="32" y="39"/>
                    <a:pt x="32" y="40"/>
                  </a:cubicBezTo>
                  <a:cubicBezTo>
                    <a:pt x="32" y="41"/>
                    <a:pt x="32" y="42"/>
                    <a:pt x="31" y="4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9">
              <a:extLst>
                <a:ext uri="{FF2B5EF4-FFF2-40B4-BE49-F238E27FC236}">
                  <a16:creationId xmlns:a16="http://schemas.microsoft.com/office/drawing/2014/main" id="{0D7FD72D-EFFF-448D-A536-8C94B4B6D8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74554" y="4342379"/>
              <a:ext cx="125420" cy="400024"/>
            </a:xfrm>
            <a:custGeom>
              <a:avLst/>
              <a:gdLst>
                <a:gd name="T0" fmla="*/ 32 w 40"/>
                <a:gd name="T1" fmla="*/ 72 h 128"/>
                <a:gd name="T2" fmla="*/ 32 w 40"/>
                <a:gd name="T3" fmla="*/ 12 h 128"/>
                <a:gd name="T4" fmla="*/ 20 w 40"/>
                <a:gd name="T5" fmla="*/ 0 h 128"/>
                <a:gd name="T6" fmla="*/ 8 w 40"/>
                <a:gd name="T7" fmla="*/ 12 h 128"/>
                <a:gd name="T8" fmla="*/ 8 w 40"/>
                <a:gd name="T9" fmla="*/ 72 h 128"/>
                <a:gd name="T10" fmla="*/ 0 w 40"/>
                <a:gd name="T11" fmla="*/ 88 h 128"/>
                <a:gd name="T12" fmla="*/ 8 w 40"/>
                <a:gd name="T13" fmla="*/ 104 h 128"/>
                <a:gd name="T14" fmla="*/ 8 w 40"/>
                <a:gd name="T15" fmla="*/ 116 h 128"/>
                <a:gd name="T16" fmla="*/ 20 w 40"/>
                <a:gd name="T17" fmla="*/ 128 h 128"/>
                <a:gd name="T18" fmla="*/ 32 w 40"/>
                <a:gd name="T19" fmla="*/ 116 h 128"/>
                <a:gd name="T20" fmla="*/ 32 w 40"/>
                <a:gd name="T21" fmla="*/ 104 h 128"/>
                <a:gd name="T22" fmla="*/ 40 w 40"/>
                <a:gd name="T23" fmla="*/ 88 h 128"/>
                <a:gd name="T24" fmla="*/ 32 w 40"/>
                <a:gd name="T25" fmla="*/ 72 h 128"/>
                <a:gd name="T26" fmla="*/ 16 w 40"/>
                <a:gd name="T27" fmla="*/ 12 h 128"/>
                <a:gd name="T28" fmla="*/ 20 w 40"/>
                <a:gd name="T29" fmla="*/ 8 h 128"/>
                <a:gd name="T30" fmla="*/ 24 w 40"/>
                <a:gd name="T31" fmla="*/ 12 h 128"/>
                <a:gd name="T32" fmla="*/ 24 w 40"/>
                <a:gd name="T33" fmla="*/ 68 h 128"/>
                <a:gd name="T34" fmla="*/ 20 w 40"/>
                <a:gd name="T35" fmla="*/ 68 h 128"/>
                <a:gd name="T36" fmla="*/ 16 w 40"/>
                <a:gd name="T37" fmla="*/ 68 h 128"/>
                <a:gd name="T38" fmla="*/ 16 w 40"/>
                <a:gd name="T39" fmla="*/ 12 h 128"/>
                <a:gd name="T40" fmla="*/ 24 w 40"/>
                <a:gd name="T41" fmla="*/ 116 h 128"/>
                <a:gd name="T42" fmla="*/ 20 w 40"/>
                <a:gd name="T43" fmla="*/ 120 h 128"/>
                <a:gd name="T44" fmla="*/ 16 w 40"/>
                <a:gd name="T45" fmla="*/ 116 h 128"/>
                <a:gd name="T46" fmla="*/ 16 w 40"/>
                <a:gd name="T47" fmla="*/ 108 h 128"/>
                <a:gd name="T48" fmla="*/ 20 w 40"/>
                <a:gd name="T49" fmla="*/ 108 h 128"/>
                <a:gd name="T50" fmla="*/ 24 w 40"/>
                <a:gd name="T51" fmla="*/ 108 h 128"/>
                <a:gd name="T52" fmla="*/ 24 w 40"/>
                <a:gd name="T53" fmla="*/ 116 h 128"/>
                <a:gd name="T54" fmla="*/ 31 w 40"/>
                <a:gd name="T55" fmla="*/ 91 h 128"/>
                <a:gd name="T56" fmla="*/ 31 w 40"/>
                <a:gd name="T57" fmla="*/ 92 h 128"/>
                <a:gd name="T58" fmla="*/ 30 w 40"/>
                <a:gd name="T59" fmla="*/ 95 h 128"/>
                <a:gd name="T60" fmla="*/ 30 w 40"/>
                <a:gd name="T61" fmla="*/ 95 h 128"/>
                <a:gd name="T62" fmla="*/ 27 w 40"/>
                <a:gd name="T63" fmla="*/ 98 h 128"/>
                <a:gd name="T64" fmla="*/ 27 w 40"/>
                <a:gd name="T65" fmla="*/ 98 h 128"/>
                <a:gd name="T66" fmla="*/ 24 w 40"/>
                <a:gd name="T67" fmla="*/ 99 h 128"/>
                <a:gd name="T68" fmla="*/ 20 w 40"/>
                <a:gd name="T69" fmla="*/ 100 h 128"/>
                <a:gd name="T70" fmla="*/ 16 w 40"/>
                <a:gd name="T71" fmla="*/ 99 h 128"/>
                <a:gd name="T72" fmla="*/ 13 w 40"/>
                <a:gd name="T73" fmla="*/ 98 h 128"/>
                <a:gd name="T74" fmla="*/ 13 w 40"/>
                <a:gd name="T75" fmla="*/ 98 h 128"/>
                <a:gd name="T76" fmla="*/ 10 w 40"/>
                <a:gd name="T77" fmla="*/ 95 h 128"/>
                <a:gd name="T78" fmla="*/ 10 w 40"/>
                <a:gd name="T79" fmla="*/ 95 h 128"/>
                <a:gd name="T80" fmla="*/ 9 w 40"/>
                <a:gd name="T81" fmla="*/ 92 h 128"/>
                <a:gd name="T82" fmla="*/ 9 w 40"/>
                <a:gd name="T83" fmla="*/ 91 h 128"/>
                <a:gd name="T84" fmla="*/ 8 w 40"/>
                <a:gd name="T85" fmla="*/ 88 h 128"/>
                <a:gd name="T86" fmla="*/ 9 w 40"/>
                <a:gd name="T87" fmla="*/ 85 h 128"/>
                <a:gd name="T88" fmla="*/ 9 w 40"/>
                <a:gd name="T89" fmla="*/ 84 h 128"/>
                <a:gd name="T90" fmla="*/ 10 w 40"/>
                <a:gd name="T91" fmla="*/ 81 h 128"/>
                <a:gd name="T92" fmla="*/ 10 w 40"/>
                <a:gd name="T93" fmla="*/ 81 h 128"/>
                <a:gd name="T94" fmla="*/ 13 w 40"/>
                <a:gd name="T95" fmla="*/ 78 h 128"/>
                <a:gd name="T96" fmla="*/ 13 w 40"/>
                <a:gd name="T97" fmla="*/ 78 h 128"/>
                <a:gd name="T98" fmla="*/ 16 w 40"/>
                <a:gd name="T99" fmla="*/ 77 h 128"/>
                <a:gd name="T100" fmla="*/ 20 w 40"/>
                <a:gd name="T101" fmla="*/ 76 h 128"/>
                <a:gd name="T102" fmla="*/ 24 w 40"/>
                <a:gd name="T103" fmla="*/ 77 h 128"/>
                <a:gd name="T104" fmla="*/ 27 w 40"/>
                <a:gd name="T105" fmla="*/ 78 h 128"/>
                <a:gd name="T106" fmla="*/ 27 w 40"/>
                <a:gd name="T107" fmla="*/ 78 h 128"/>
                <a:gd name="T108" fmla="*/ 30 w 40"/>
                <a:gd name="T109" fmla="*/ 81 h 128"/>
                <a:gd name="T110" fmla="*/ 30 w 40"/>
                <a:gd name="T111" fmla="*/ 81 h 128"/>
                <a:gd name="T112" fmla="*/ 31 w 40"/>
                <a:gd name="T113" fmla="*/ 84 h 128"/>
                <a:gd name="T114" fmla="*/ 31 w 40"/>
                <a:gd name="T115" fmla="*/ 85 h 128"/>
                <a:gd name="T116" fmla="*/ 32 w 40"/>
                <a:gd name="T117" fmla="*/ 88 h 128"/>
                <a:gd name="T118" fmla="*/ 31 w 40"/>
                <a:gd name="T119" fmla="*/ 91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40" h="128">
                  <a:moveTo>
                    <a:pt x="32" y="72"/>
                  </a:moveTo>
                  <a:cubicBezTo>
                    <a:pt x="32" y="12"/>
                    <a:pt x="32" y="12"/>
                    <a:pt x="32" y="12"/>
                  </a:cubicBezTo>
                  <a:cubicBezTo>
                    <a:pt x="32" y="5"/>
                    <a:pt x="27" y="0"/>
                    <a:pt x="20" y="0"/>
                  </a:cubicBezTo>
                  <a:cubicBezTo>
                    <a:pt x="13" y="0"/>
                    <a:pt x="8" y="5"/>
                    <a:pt x="8" y="12"/>
                  </a:cubicBezTo>
                  <a:cubicBezTo>
                    <a:pt x="8" y="72"/>
                    <a:pt x="8" y="72"/>
                    <a:pt x="8" y="72"/>
                  </a:cubicBezTo>
                  <a:cubicBezTo>
                    <a:pt x="3" y="76"/>
                    <a:pt x="0" y="81"/>
                    <a:pt x="0" y="88"/>
                  </a:cubicBezTo>
                  <a:cubicBezTo>
                    <a:pt x="0" y="95"/>
                    <a:pt x="3" y="100"/>
                    <a:pt x="8" y="104"/>
                  </a:cubicBezTo>
                  <a:cubicBezTo>
                    <a:pt x="8" y="116"/>
                    <a:pt x="8" y="116"/>
                    <a:pt x="8" y="116"/>
                  </a:cubicBezTo>
                  <a:cubicBezTo>
                    <a:pt x="8" y="123"/>
                    <a:pt x="13" y="128"/>
                    <a:pt x="20" y="128"/>
                  </a:cubicBezTo>
                  <a:cubicBezTo>
                    <a:pt x="27" y="128"/>
                    <a:pt x="32" y="123"/>
                    <a:pt x="32" y="116"/>
                  </a:cubicBezTo>
                  <a:cubicBezTo>
                    <a:pt x="32" y="104"/>
                    <a:pt x="32" y="104"/>
                    <a:pt x="32" y="104"/>
                  </a:cubicBezTo>
                  <a:cubicBezTo>
                    <a:pt x="37" y="100"/>
                    <a:pt x="40" y="95"/>
                    <a:pt x="40" y="88"/>
                  </a:cubicBezTo>
                  <a:cubicBezTo>
                    <a:pt x="40" y="81"/>
                    <a:pt x="37" y="76"/>
                    <a:pt x="32" y="72"/>
                  </a:cubicBezTo>
                  <a:close/>
                  <a:moveTo>
                    <a:pt x="16" y="12"/>
                  </a:moveTo>
                  <a:cubicBezTo>
                    <a:pt x="16" y="10"/>
                    <a:pt x="18" y="8"/>
                    <a:pt x="20" y="8"/>
                  </a:cubicBezTo>
                  <a:cubicBezTo>
                    <a:pt x="22" y="8"/>
                    <a:pt x="24" y="10"/>
                    <a:pt x="24" y="12"/>
                  </a:cubicBezTo>
                  <a:cubicBezTo>
                    <a:pt x="24" y="68"/>
                    <a:pt x="24" y="68"/>
                    <a:pt x="24" y="68"/>
                  </a:cubicBezTo>
                  <a:cubicBezTo>
                    <a:pt x="23" y="68"/>
                    <a:pt x="21" y="68"/>
                    <a:pt x="20" y="68"/>
                  </a:cubicBezTo>
                  <a:cubicBezTo>
                    <a:pt x="19" y="68"/>
                    <a:pt x="17" y="68"/>
                    <a:pt x="16" y="68"/>
                  </a:cubicBezTo>
                  <a:lnTo>
                    <a:pt x="16" y="12"/>
                  </a:lnTo>
                  <a:close/>
                  <a:moveTo>
                    <a:pt x="24" y="116"/>
                  </a:moveTo>
                  <a:cubicBezTo>
                    <a:pt x="24" y="118"/>
                    <a:pt x="22" y="120"/>
                    <a:pt x="20" y="120"/>
                  </a:cubicBezTo>
                  <a:cubicBezTo>
                    <a:pt x="18" y="120"/>
                    <a:pt x="16" y="118"/>
                    <a:pt x="16" y="116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7" y="108"/>
                    <a:pt x="19" y="108"/>
                    <a:pt x="20" y="108"/>
                  </a:cubicBezTo>
                  <a:cubicBezTo>
                    <a:pt x="21" y="108"/>
                    <a:pt x="23" y="108"/>
                    <a:pt x="24" y="108"/>
                  </a:cubicBezTo>
                  <a:lnTo>
                    <a:pt x="24" y="116"/>
                  </a:lnTo>
                  <a:close/>
                  <a:moveTo>
                    <a:pt x="31" y="91"/>
                  </a:moveTo>
                  <a:cubicBezTo>
                    <a:pt x="31" y="92"/>
                    <a:pt x="31" y="92"/>
                    <a:pt x="31" y="92"/>
                  </a:cubicBezTo>
                  <a:cubicBezTo>
                    <a:pt x="31" y="93"/>
                    <a:pt x="30" y="94"/>
                    <a:pt x="30" y="95"/>
                  </a:cubicBezTo>
                  <a:cubicBezTo>
                    <a:pt x="30" y="95"/>
                    <a:pt x="30" y="95"/>
                    <a:pt x="30" y="95"/>
                  </a:cubicBezTo>
                  <a:cubicBezTo>
                    <a:pt x="29" y="96"/>
                    <a:pt x="28" y="97"/>
                    <a:pt x="27" y="98"/>
                  </a:cubicBezTo>
                  <a:cubicBezTo>
                    <a:pt x="27" y="98"/>
                    <a:pt x="27" y="98"/>
                    <a:pt x="27" y="98"/>
                  </a:cubicBezTo>
                  <a:cubicBezTo>
                    <a:pt x="26" y="98"/>
                    <a:pt x="25" y="99"/>
                    <a:pt x="24" y="99"/>
                  </a:cubicBezTo>
                  <a:cubicBezTo>
                    <a:pt x="23" y="100"/>
                    <a:pt x="21" y="100"/>
                    <a:pt x="20" y="100"/>
                  </a:cubicBezTo>
                  <a:cubicBezTo>
                    <a:pt x="19" y="100"/>
                    <a:pt x="17" y="100"/>
                    <a:pt x="16" y="99"/>
                  </a:cubicBezTo>
                  <a:cubicBezTo>
                    <a:pt x="15" y="99"/>
                    <a:pt x="14" y="98"/>
                    <a:pt x="13" y="98"/>
                  </a:cubicBezTo>
                  <a:cubicBezTo>
                    <a:pt x="13" y="98"/>
                    <a:pt x="13" y="98"/>
                    <a:pt x="13" y="98"/>
                  </a:cubicBezTo>
                  <a:cubicBezTo>
                    <a:pt x="12" y="97"/>
                    <a:pt x="11" y="96"/>
                    <a:pt x="10" y="95"/>
                  </a:cubicBezTo>
                  <a:cubicBezTo>
                    <a:pt x="10" y="95"/>
                    <a:pt x="10" y="95"/>
                    <a:pt x="10" y="95"/>
                  </a:cubicBezTo>
                  <a:cubicBezTo>
                    <a:pt x="10" y="94"/>
                    <a:pt x="9" y="93"/>
                    <a:pt x="9" y="92"/>
                  </a:cubicBezTo>
                  <a:cubicBezTo>
                    <a:pt x="9" y="92"/>
                    <a:pt x="9" y="92"/>
                    <a:pt x="9" y="91"/>
                  </a:cubicBezTo>
                  <a:cubicBezTo>
                    <a:pt x="8" y="90"/>
                    <a:pt x="8" y="89"/>
                    <a:pt x="8" y="88"/>
                  </a:cubicBezTo>
                  <a:cubicBezTo>
                    <a:pt x="8" y="87"/>
                    <a:pt x="8" y="86"/>
                    <a:pt x="9" y="85"/>
                  </a:cubicBezTo>
                  <a:cubicBezTo>
                    <a:pt x="9" y="84"/>
                    <a:pt x="9" y="84"/>
                    <a:pt x="9" y="84"/>
                  </a:cubicBezTo>
                  <a:cubicBezTo>
                    <a:pt x="9" y="83"/>
                    <a:pt x="10" y="82"/>
                    <a:pt x="10" y="81"/>
                  </a:cubicBezTo>
                  <a:cubicBezTo>
                    <a:pt x="10" y="81"/>
                    <a:pt x="10" y="81"/>
                    <a:pt x="10" y="81"/>
                  </a:cubicBezTo>
                  <a:cubicBezTo>
                    <a:pt x="11" y="80"/>
                    <a:pt x="12" y="79"/>
                    <a:pt x="13" y="78"/>
                  </a:cubicBezTo>
                  <a:cubicBezTo>
                    <a:pt x="13" y="78"/>
                    <a:pt x="13" y="78"/>
                    <a:pt x="13" y="78"/>
                  </a:cubicBezTo>
                  <a:cubicBezTo>
                    <a:pt x="14" y="78"/>
                    <a:pt x="15" y="77"/>
                    <a:pt x="16" y="77"/>
                  </a:cubicBezTo>
                  <a:cubicBezTo>
                    <a:pt x="17" y="76"/>
                    <a:pt x="19" y="76"/>
                    <a:pt x="20" y="76"/>
                  </a:cubicBezTo>
                  <a:cubicBezTo>
                    <a:pt x="21" y="76"/>
                    <a:pt x="23" y="76"/>
                    <a:pt x="24" y="77"/>
                  </a:cubicBezTo>
                  <a:cubicBezTo>
                    <a:pt x="25" y="77"/>
                    <a:pt x="26" y="78"/>
                    <a:pt x="27" y="78"/>
                  </a:cubicBezTo>
                  <a:cubicBezTo>
                    <a:pt x="27" y="78"/>
                    <a:pt x="27" y="78"/>
                    <a:pt x="27" y="78"/>
                  </a:cubicBezTo>
                  <a:cubicBezTo>
                    <a:pt x="28" y="79"/>
                    <a:pt x="29" y="80"/>
                    <a:pt x="30" y="81"/>
                  </a:cubicBezTo>
                  <a:cubicBezTo>
                    <a:pt x="30" y="81"/>
                    <a:pt x="30" y="81"/>
                    <a:pt x="30" y="81"/>
                  </a:cubicBezTo>
                  <a:cubicBezTo>
                    <a:pt x="30" y="82"/>
                    <a:pt x="31" y="83"/>
                    <a:pt x="31" y="84"/>
                  </a:cubicBezTo>
                  <a:cubicBezTo>
                    <a:pt x="31" y="84"/>
                    <a:pt x="31" y="84"/>
                    <a:pt x="31" y="85"/>
                  </a:cubicBezTo>
                  <a:cubicBezTo>
                    <a:pt x="32" y="86"/>
                    <a:pt x="32" y="87"/>
                    <a:pt x="32" y="88"/>
                  </a:cubicBezTo>
                  <a:cubicBezTo>
                    <a:pt x="32" y="89"/>
                    <a:pt x="32" y="90"/>
                    <a:pt x="31" y="9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1" name="TextBox 80">
            <a:extLst>
              <a:ext uri="{FF2B5EF4-FFF2-40B4-BE49-F238E27FC236}">
                <a16:creationId xmlns:a16="http://schemas.microsoft.com/office/drawing/2014/main" id="{6611FFC3-B862-48BC-A60C-3B4660F39215}"/>
              </a:ext>
            </a:extLst>
          </p:cNvPr>
          <p:cNvSpPr txBox="1"/>
          <p:nvPr/>
        </p:nvSpPr>
        <p:spPr>
          <a:xfrm>
            <a:off x="6004423" y="4333821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5B845658-4816-443F-B154-E547EE0FC3BF}"/>
              </a:ext>
            </a:extLst>
          </p:cNvPr>
          <p:cNvSpPr/>
          <p:nvPr/>
        </p:nvSpPr>
        <p:spPr>
          <a:xfrm>
            <a:off x="7705368" y="3620725"/>
            <a:ext cx="675000" cy="67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DF6AC6F9-C1BA-47E5-84D0-E03105D2B15B}"/>
              </a:ext>
            </a:extLst>
          </p:cNvPr>
          <p:cNvSpPr txBox="1"/>
          <p:nvPr/>
        </p:nvSpPr>
        <p:spPr>
          <a:xfrm>
            <a:off x="7311255" y="4549470"/>
            <a:ext cx="1469764" cy="69166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grpSp>
        <p:nvGrpSpPr>
          <p:cNvPr id="76" name="Group 75">
            <a:extLst>
              <a:ext uri="{FF2B5EF4-FFF2-40B4-BE49-F238E27FC236}">
                <a16:creationId xmlns:a16="http://schemas.microsoft.com/office/drawing/2014/main" id="{9826EB8F-0C95-46EF-8B0D-0B61E0C5B8A2}"/>
              </a:ext>
            </a:extLst>
          </p:cNvPr>
          <p:cNvGrpSpPr/>
          <p:nvPr/>
        </p:nvGrpSpPr>
        <p:grpSpPr>
          <a:xfrm>
            <a:off x="7845115" y="3763683"/>
            <a:ext cx="395507" cy="389086"/>
            <a:chOff x="4033434" y="344782"/>
            <a:chExt cx="406625" cy="400024"/>
          </a:xfrm>
          <a:solidFill>
            <a:schemeClr val="bg2"/>
          </a:solidFill>
        </p:grpSpPr>
        <p:sp>
          <p:nvSpPr>
            <p:cNvPr id="77" name="Freeform 137">
              <a:extLst>
                <a:ext uri="{FF2B5EF4-FFF2-40B4-BE49-F238E27FC236}">
                  <a16:creationId xmlns:a16="http://schemas.microsoft.com/office/drawing/2014/main" id="{CE5E009C-5084-4E9B-B9E9-B9406E68BE2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5229" y="394950"/>
              <a:ext cx="132021" cy="130701"/>
            </a:xfrm>
            <a:custGeom>
              <a:avLst/>
              <a:gdLst>
                <a:gd name="T0" fmla="*/ 38 w 42"/>
                <a:gd name="T1" fmla="*/ 40 h 42"/>
                <a:gd name="T2" fmla="*/ 38 w 42"/>
                <a:gd name="T3" fmla="*/ 40 h 42"/>
                <a:gd name="T4" fmla="*/ 40 w 42"/>
                <a:gd name="T5" fmla="*/ 42 h 42"/>
                <a:gd name="T6" fmla="*/ 42 w 42"/>
                <a:gd name="T7" fmla="*/ 40 h 42"/>
                <a:gd name="T8" fmla="*/ 42 w 42"/>
                <a:gd name="T9" fmla="*/ 40 h 42"/>
                <a:gd name="T10" fmla="*/ 2 w 42"/>
                <a:gd name="T11" fmla="*/ 0 h 42"/>
                <a:gd name="T12" fmla="*/ 2 w 42"/>
                <a:gd name="T13" fmla="*/ 0 h 42"/>
                <a:gd name="T14" fmla="*/ 0 w 42"/>
                <a:gd name="T15" fmla="*/ 2 h 42"/>
                <a:gd name="T16" fmla="*/ 2 w 42"/>
                <a:gd name="T17" fmla="*/ 4 h 42"/>
                <a:gd name="T18" fmla="*/ 2 w 42"/>
                <a:gd name="T19" fmla="*/ 4 h 42"/>
                <a:gd name="T20" fmla="*/ 38 w 42"/>
                <a:gd name="T21" fmla="*/ 40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42" h="42">
                  <a:moveTo>
                    <a:pt x="38" y="40"/>
                  </a:moveTo>
                  <a:cubicBezTo>
                    <a:pt x="38" y="40"/>
                    <a:pt x="38" y="40"/>
                    <a:pt x="38" y="40"/>
                  </a:cubicBezTo>
                  <a:cubicBezTo>
                    <a:pt x="38" y="41"/>
                    <a:pt x="39" y="42"/>
                    <a:pt x="40" y="42"/>
                  </a:cubicBezTo>
                  <a:cubicBezTo>
                    <a:pt x="41" y="42"/>
                    <a:pt x="42" y="41"/>
                    <a:pt x="42" y="40"/>
                  </a:cubicBezTo>
                  <a:cubicBezTo>
                    <a:pt x="42" y="40"/>
                    <a:pt x="42" y="40"/>
                    <a:pt x="42" y="40"/>
                  </a:cubicBezTo>
                  <a:cubicBezTo>
                    <a:pt x="42" y="18"/>
                    <a:pt x="24" y="0"/>
                    <a:pt x="2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2" y="4"/>
                    <a:pt x="2" y="4"/>
                    <a:pt x="2" y="4"/>
                  </a:cubicBezTo>
                  <a:cubicBezTo>
                    <a:pt x="22" y="4"/>
                    <a:pt x="38" y="20"/>
                    <a:pt x="38" y="4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138">
              <a:extLst>
                <a:ext uri="{FF2B5EF4-FFF2-40B4-BE49-F238E27FC236}">
                  <a16:creationId xmlns:a16="http://schemas.microsoft.com/office/drawing/2014/main" id="{9DA13DB0-C46B-453E-A27E-20F0554CD6B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3434" y="344782"/>
              <a:ext cx="406625" cy="400024"/>
            </a:xfrm>
            <a:custGeom>
              <a:avLst/>
              <a:gdLst>
                <a:gd name="T0" fmla="*/ 37 w 130"/>
                <a:gd name="T1" fmla="*/ 4 h 128"/>
                <a:gd name="T2" fmla="*/ 29 w 130"/>
                <a:gd name="T3" fmla="*/ 0 h 128"/>
                <a:gd name="T4" fmla="*/ 24 w 130"/>
                <a:gd name="T5" fmla="*/ 1 h 128"/>
                <a:gd name="T6" fmla="*/ 17 w 130"/>
                <a:gd name="T7" fmla="*/ 12 h 128"/>
                <a:gd name="T8" fmla="*/ 17 w 130"/>
                <a:gd name="T9" fmla="*/ 67 h 128"/>
                <a:gd name="T10" fmla="*/ 5 w 130"/>
                <a:gd name="T11" fmla="*/ 80 h 128"/>
                <a:gd name="T12" fmla="*/ 5 w 130"/>
                <a:gd name="T13" fmla="*/ 96 h 128"/>
                <a:gd name="T14" fmla="*/ 33 w 130"/>
                <a:gd name="T15" fmla="*/ 124 h 128"/>
                <a:gd name="T16" fmla="*/ 41 w 130"/>
                <a:gd name="T17" fmla="*/ 128 h 128"/>
                <a:gd name="T18" fmla="*/ 49 w 130"/>
                <a:gd name="T19" fmla="*/ 124 h 128"/>
                <a:gd name="T20" fmla="*/ 62 w 130"/>
                <a:gd name="T21" fmla="*/ 112 h 128"/>
                <a:gd name="T22" fmla="*/ 117 w 130"/>
                <a:gd name="T23" fmla="*/ 112 h 128"/>
                <a:gd name="T24" fmla="*/ 128 w 130"/>
                <a:gd name="T25" fmla="*/ 105 h 128"/>
                <a:gd name="T26" fmla="*/ 125 w 130"/>
                <a:gd name="T27" fmla="*/ 92 h 128"/>
                <a:gd name="T28" fmla="*/ 37 w 130"/>
                <a:gd name="T29" fmla="*/ 4 h 128"/>
                <a:gd name="T30" fmla="*/ 56 w 130"/>
                <a:gd name="T31" fmla="*/ 106 h 128"/>
                <a:gd name="T32" fmla="*/ 44 w 130"/>
                <a:gd name="T33" fmla="*/ 119 h 128"/>
                <a:gd name="T34" fmla="*/ 41 w 130"/>
                <a:gd name="T35" fmla="*/ 120 h 128"/>
                <a:gd name="T36" fmla="*/ 38 w 130"/>
                <a:gd name="T37" fmla="*/ 119 h 128"/>
                <a:gd name="T38" fmla="*/ 10 w 130"/>
                <a:gd name="T39" fmla="*/ 91 h 128"/>
                <a:gd name="T40" fmla="*/ 9 w 130"/>
                <a:gd name="T41" fmla="*/ 88 h 128"/>
                <a:gd name="T42" fmla="*/ 10 w 130"/>
                <a:gd name="T43" fmla="*/ 85 h 128"/>
                <a:gd name="T44" fmla="*/ 23 w 130"/>
                <a:gd name="T45" fmla="*/ 73 h 128"/>
                <a:gd name="T46" fmla="*/ 23 w 130"/>
                <a:gd name="T47" fmla="*/ 73 h 128"/>
                <a:gd name="T48" fmla="*/ 56 w 130"/>
                <a:gd name="T49" fmla="*/ 106 h 128"/>
                <a:gd name="T50" fmla="*/ 56 w 130"/>
                <a:gd name="T51" fmla="*/ 106 h 128"/>
                <a:gd name="T52" fmla="*/ 62 w 130"/>
                <a:gd name="T53" fmla="*/ 104 h 128"/>
                <a:gd name="T54" fmla="*/ 60 w 130"/>
                <a:gd name="T55" fmla="*/ 104 h 128"/>
                <a:gd name="T56" fmla="*/ 25 w 130"/>
                <a:gd name="T57" fmla="*/ 69 h 128"/>
                <a:gd name="T58" fmla="*/ 25 w 130"/>
                <a:gd name="T59" fmla="*/ 67 h 128"/>
                <a:gd name="T60" fmla="*/ 25 w 130"/>
                <a:gd name="T61" fmla="*/ 19 h 128"/>
                <a:gd name="T62" fmla="*/ 110 w 130"/>
                <a:gd name="T63" fmla="*/ 104 h 128"/>
                <a:gd name="T64" fmla="*/ 62 w 130"/>
                <a:gd name="T65" fmla="*/ 104 h 128"/>
                <a:gd name="T66" fmla="*/ 121 w 130"/>
                <a:gd name="T67" fmla="*/ 102 h 128"/>
                <a:gd name="T68" fmla="*/ 117 w 130"/>
                <a:gd name="T69" fmla="*/ 104 h 128"/>
                <a:gd name="T70" fmla="*/ 116 w 130"/>
                <a:gd name="T71" fmla="*/ 104 h 128"/>
                <a:gd name="T72" fmla="*/ 25 w 130"/>
                <a:gd name="T73" fmla="*/ 13 h 128"/>
                <a:gd name="T74" fmla="*/ 25 w 130"/>
                <a:gd name="T75" fmla="*/ 12 h 128"/>
                <a:gd name="T76" fmla="*/ 27 w 130"/>
                <a:gd name="T77" fmla="*/ 8 h 128"/>
                <a:gd name="T78" fmla="*/ 29 w 130"/>
                <a:gd name="T79" fmla="*/ 8 h 128"/>
                <a:gd name="T80" fmla="*/ 32 w 130"/>
                <a:gd name="T81" fmla="*/ 9 h 128"/>
                <a:gd name="T82" fmla="*/ 120 w 130"/>
                <a:gd name="T83" fmla="*/ 97 h 128"/>
                <a:gd name="T84" fmla="*/ 121 w 130"/>
                <a:gd name="T85" fmla="*/ 10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30" h="128">
                  <a:moveTo>
                    <a:pt x="37" y="4"/>
                  </a:moveTo>
                  <a:cubicBezTo>
                    <a:pt x="35" y="1"/>
                    <a:pt x="32" y="0"/>
                    <a:pt x="29" y="0"/>
                  </a:cubicBezTo>
                  <a:cubicBezTo>
                    <a:pt x="27" y="0"/>
                    <a:pt x="26" y="0"/>
                    <a:pt x="24" y="1"/>
                  </a:cubicBezTo>
                  <a:cubicBezTo>
                    <a:pt x="20" y="3"/>
                    <a:pt x="17" y="7"/>
                    <a:pt x="17" y="12"/>
                  </a:cubicBezTo>
                  <a:cubicBezTo>
                    <a:pt x="17" y="67"/>
                    <a:pt x="17" y="67"/>
                    <a:pt x="17" y="67"/>
                  </a:cubicBezTo>
                  <a:cubicBezTo>
                    <a:pt x="5" y="80"/>
                    <a:pt x="5" y="80"/>
                    <a:pt x="5" y="80"/>
                  </a:cubicBezTo>
                  <a:cubicBezTo>
                    <a:pt x="0" y="84"/>
                    <a:pt x="0" y="92"/>
                    <a:pt x="5" y="96"/>
                  </a:cubicBezTo>
                  <a:cubicBezTo>
                    <a:pt x="33" y="124"/>
                    <a:pt x="33" y="124"/>
                    <a:pt x="33" y="124"/>
                  </a:cubicBezTo>
                  <a:cubicBezTo>
                    <a:pt x="35" y="127"/>
                    <a:pt x="38" y="128"/>
                    <a:pt x="41" y="128"/>
                  </a:cubicBezTo>
                  <a:cubicBezTo>
                    <a:pt x="44" y="128"/>
                    <a:pt x="47" y="127"/>
                    <a:pt x="49" y="124"/>
                  </a:cubicBezTo>
                  <a:cubicBezTo>
                    <a:pt x="62" y="112"/>
                    <a:pt x="62" y="112"/>
                    <a:pt x="62" y="112"/>
                  </a:cubicBezTo>
                  <a:cubicBezTo>
                    <a:pt x="117" y="112"/>
                    <a:pt x="117" y="112"/>
                    <a:pt x="117" y="112"/>
                  </a:cubicBezTo>
                  <a:cubicBezTo>
                    <a:pt x="122" y="112"/>
                    <a:pt x="126" y="109"/>
                    <a:pt x="128" y="105"/>
                  </a:cubicBezTo>
                  <a:cubicBezTo>
                    <a:pt x="130" y="100"/>
                    <a:pt x="129" y="95"/>
                    <a:pt x="125" y="92"/>
                  </a:cubicBezTo>
                  <a:lnTo>
                    <a:pt x="37" y="4"/>
                  </a:lnTo>
                  <a:close/>
                  <a:moveTo>
                    <a:pt x="56" y="106"/>
                  </a:moveTo>
                  <a:cubicBezTo>
                    <a:pt x="44" y="119"/>
                    <a:pt x="44" y="119"/>
                    <a:pt x="44" y="119"/>
                  </a:cubicBezTo>
                  <a:cubicBezTo>
                    <a:pt x="43" y="120"/>
                    <a:pt x="42" y="120"/>
                    <a:pt x="41" y="120"/>
                  </a:cubicBezTo>
                  <a:cubicBezTo>
                    <a:pt x="40" y="120"/>
                    <a:pt x="39" y="120"/>
                    <a:pt x="38" y="119"/>
                  </a:cubicBezTo>
                  <a:cubicBezTo>
                    <a:pt x="10" y="91"/>
                    <a:pt x="10" y="91"/>
                    <a:pt x="10" y="91"/>
                  </a:cubicBezTo>
                  <a:cubicBezTo>
                    <a:pt x="9" y="90"/>
                    <a:pt x="9" y="89"/>
                    <a:pt x="9" y="88"/>
                  </a:cubicBezTo>
                  <a:cubicBezTo>
                    <a:pt x="9" y="87"/>
                    <a:pt x="9" y="86"/>
                    <a:pt x="10" y="85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23" y="73"/>
                    <a:pt x="23" y="73"/>
                    <a:pt x="23" y="73"/>
                  </a:cubicBezTo>
                  <a:cubicBezTo>
                    <a:pt x="56" y="106"/>
                    <a:pt x="56" y="106"/>
                    <a:pt x="56" y="106"/>
                  </a:cubicBezTo>
                  <a:cubicBezTo>
                    <a:pt x="56" y="106"/>
                    <a:pt x="56" y="106"/>
                    <a:pt x="56" y="106"/>
                  </a:cubicBezTo>
                  <a:close/>
                  <a:moveTo>
                    <a:pt x="62" y="104"/>
                  </a:moveTo>
                  <a:cubicBezTo>
                    <a:pt x="61" y="104"/>
                    <a:pt x="61" y="104"/>
                    <a:pt x="60" y="104"/>
                  </a:cubicBezTo>
                  <a:cubicBezTo>
                    <a:pt x="25" y="69"/>
                    <a:pt x="25" y="69"/>
                    <a:pt x="25" y="69"/>
                  </a:cubicBezTo>
                  <a:cubicBezTo>
                    <a:pt x="25" y="68"/>
                    <a:pt x="25" y="68"/>
                    <a:pt x="25" y="67"/>
                  </a:cubicBezTo>
                  <a:cubicBezTo>
                    <a:pt x="25" y="19"/>
                    <a:pt x="25" y="19"/>
                    <a:pt x="25" y="19"/>
                  </a:cubicBezTo>
                  <a:cubicBezTo>
                    <a:pt x="110" y="104"/>
                    <a:pt x="110" y="104"/>
                    <a:pt x="110" y="104"/>
                  </a:cubicBezTo>
                  <a:lnTo>
                    <a:pt x="62" y="104"/>
                  </a:lnTo>
                  <a:close/>
                  <a:moveTo>
                    <a:pt x="121" y="102"/>
                  </a:moveTo>
                  <a:cubicBezTo>
                    <a:pt x="120" y="103"/>
                    <a:pt x="119" y="104"/>
                    <a:pt x="117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25" y="13"/>
                    <a:pt x="25" y="13"/>
                    <a:pt x="25" y="13"/>
                  </a:cubicBezTo>
                  <a:cubicBezTo>
                    <a:pt x="25" y="12"/>
                    <a:pt x="25" y="12"/>
                    <a:pt x="25" y="12"/>
                  </a:cubicBezTo>
                  <a:cubicBezTo>
                    <a:pt x="25" y="10"/>
                    <a:pt x="26" y="9"/>
                    <a:pt x="27" y="8"/>
                  </a:cubicBezTo>
                  <a:cubicBezTo>
                    <a:pt x="28" y="8"/>
                    <a:pt x="28" y="8"/>
                    <a:pt x="29" y="8"/>
                  </a:cubicBezTo>
                  <a:cubicBezTo>
                    <a:pt x="30" y="8"/>
                    <a:pt x="31" y="8"/>
                    <a:pt x="32" y="9"/>
                  </a:cubicBezTo>
                  <a:cubicBezTo>
                    <a:pt x="120" y="97"/>
                    <a:pt x="120" y="97"/>
                    <a:pt x="120" y="97"/>
                  </a:cubicBezTo>
                  <a:cubicBezTo>
                    <a:pt x="121" y="98"/>
                    <a:pt x="121" y="100"/>
                    <a:pt x="121" y="10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139">
              <a:extLst>
                <a:ext uri="{FF2B5EF4-FFF2-40B4-BE49-F238E27FC236}">
                  <a16:creationId xmlns:a16="http://schemas.microsoft.com/office/drawing/2014/main" id="{8EF2B8DC-92CD-4CD2-9F7D-D1C5B94DA454}"/>
                </a:ext>
              </a:extLst>
            </p:cNvPr>
            <p:cNvSpPr>
              <a:spLocks/>
            </p:cNvSpPr>
            <p:nvPr/>
          </p:nvSpPr>
          <p:spPr bwMode="auto">
            <a:xfrm>
              <a:off x="4249948" y="344782"/>
              <a:ext cx="187470" cy="187470"/>
            </a:xfrm>
            <a:custGeom>
              <a:avLst/>
              <a:gdLst>
                <a:gd name="T0" fmla="*/ 4 w 60"/>
                <a:gd name="T1" fmla="*/ 8 h 60"/>
                <a:gd name="T2" fmla="*/ 4 w 60"/>
                <a:gd name="T3" fmla="*/ 8 h 60"/>
                <a:gd name="T4" fmla="*/ 52 w 60"/>
                <a:gd name="T5" fmla="*/ 56 h 60"/>
                <a:gd name="T6" fmla="*/ 52 w 60"/>
                <a:gd name="T7" fmla="*/ 56 h 60"/>
                <a:gd name="T8" fmla="*/ 56 w 60"/>
                <a:gd name="T9" fmla="*/ 60 h 60"/>
                <a:gd name="T10" fmla="*/ 60 w 60"/>
                <a:gd name="T11" fmla="*/ 56 h 60"/>
                <a:gd name="T12" fmla="*/ 60 w 60"/>
                <a:gd name="T13" fmla="*/ 56 h 60"/>
                <a:gd name="T14" fmla="*/ 4 w 60"/>
                <a:gd name="T15" fmla="*/ 0 h 60"/>
                <a:gd name="T16" fmla="*/ 4 w 60"/>
                <a:gd name="T17" fmla="*/ 0 h 60"/>
                <a:gd name="T18" fmla="*/ 0 w 60"/>
                <a:gd name="T19" fmla="*/ 4 h 60"/>
                <a:gd name="T20" fmla="*/ 4 w 60"/>
                <a:gd name="T21" fmla="*/ 8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60" h="60">
                  <a:moveTo>
                    <a:pt x="4" y="8"/>
                  </a:moveTo>
                  <a:cubicBezTo>
                    <a:pt x="4" y="8"/>
                    <a:pt x="4" y="8"/>
                    <a:pt x="4" y="8"/>
                  </a:cubicBezTo>
                  <a:cubicBezTo>
                    <a:pt x="30" y="8"/>
                    <a:pt x="52" y="30"/>
                    <a:pt x="52" y="56"/>
                  </a:cubicBezTo>
                  <a:cubicBezTo>
                    <a:pt x="52" y="56"/>
                    <a:pt x="52" y="56"/>
                    <a:pt x="52" y="56"/>
                  </a:cubicBezTo>
                  <a:cubicBezTo>
                    <a:pt x="52" y="58"/>
                    <a:pt x="54" y="60"/>
                    <a:pt x="56" y="60"/>
                  </a:cubicBezTo>
                  <a:cubicBezTo>
                    <a:pt x="58" y="60"/>
                    <a:pt x="60" y="58"/>
                    <a:pt x="60" y="56"/>
                  </a:cubicBezTo>
                  <a:cubicBezTo>
                    <a:pt x="60" y="56"/>
                    <a:pt x="60" y="56"/>
                    <a:pt x="60" y="56"/>
                  </a:cubicBezTo>
                  <a:cubicBezTo>
                    <a:pt x="60" y="25"/>
                    <a:pt x="35" y="0"/>
                    <a:pt x="4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"/>
                    <a:pt x="2" y="8"/>
                    <a:pt x="4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2" name="TextBox 81">
            <a:extLst>
              <a:ext uri="{FF2B5EF4-FFF2-40B4-BE49-F238E27FC236}">
                <a16:creationId xmlns:a16="http://schemas.microsoft.com/office/drawing/2014/main" id="{CA04B1C2-6113-4E51-A26F-9FAF93A234DC}"/>
              </a:ext>
            </a:extLst>
          </p:cNvPr>
          <p:cNvSpPr txBox="1"/>
          <p:nvPr/>
        </p:nvSpPr>
        <p:spPr>
          <a:xfrm>
            <a:off x="7524937" y="4333821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dirty="0">
                <a:solidFill>
                  <a:schemeClr val="bg2"/>
                </a:solidFill>
                <a:latin typeface="+mj-lt"/>
              </a:rPr>
              <a:t>Description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8EEDF483-789D-4DE8-9A2B-BDE2B36DF959}"/>
              </a:ext>
            </a:extLst>
          </p:cNvPr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-1138474" y="2165058"/>
            <a:ext cx="5452706" cy="32934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0029296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500"/>
                            </p:stCondLst>
                            <p:childTnLst>
                              <p:par>
                                <p:cTn id="1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7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7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" grpId="0" animBg="1"/>
      <p:bldP spid="10" grpId="0"/>
      <p:bldP spid="62" grpId="0"/>
      <p:bldP spid="58" grpId="0" animBg="1"/>
      <p:bldP spid="65" grpId="0"/>
      <p:bldP spid="75" grpId="0" animBg="1"/>
      <p:bldP spid="80" grpId="0"/>
      <p:bldP spid="59" grpId="0" animBg="1"/>
      <p:bldP spid="66" grpId="0"/>
      <p:bldP spid="81" grpId="0"/>
      <p:bldP spid="60" grpId="0" animBg="1"/>
      <p:bldP spid="67" grpId="0"/>
      <p:bldP spid="82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E6A47ECA-ED86-46BD-B669-7C001C35154A}"/>
              </a:ext>
            </a:extLst>
          </p:cNvPr>
          <p:cNvSpPr/>
          <p:nvPr/>
        </p:nvSpPr>
        <p:spPr>
          <a:xfrm>
            <a:off x="71999" y="72000"/>
            <a:ext cx="2947097" cy="671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E123E262-1673-4CEC-B6BA-A4B3FA8A1591}"/>
              </a:ext>
            </a:extLst>
          </p:cNvPr>
          <p:cNvSpPr txBox="1"/>
          <p:nvPr/>
        </p:nvSpPr>
        <p:spPr>
          <a:xfrm>
            <a:off x="241751" y="2584595"/>
            <a:ext cx="2590774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Section Break</a:t>
            </a:r>
          </a:p>
        </p:txBody>
      </p:sp>
      <p:sp>
        <p:nvSpPr>
          <p:cNvPr id="8" name="Freeform: Shape 7">
            <a:extLst>
              <a:ext uri="{FF2B5EF4-FFF2-40B4-BE49-F238E27FC236}">
                <a16:creationId xmlns:a16="http://schemas.microsoft.com/office/drawing/2014/main" id="{2782259C-3CC7-43A5-8838-3B320D23734C}"/>
              </a:ext>
            </a:extLst>
          </p:cNvPr>
          <p:cNvSpPr/>
          <p:nvPr/>
        </p:nvSpPr>
        <p:spPr>
          <a:xfrm>
            <a:off x="1088790" y="2016699"/>
            <a:ext cx="896695" cy="664218"/>
          </a:xfrm>
          <a:custGeom>
            <a:avLst/>
            <a:gdLst>
              <a:gd name="connsiteX0" fmla="*/ 4368627 w 4371975"/>
              <a:gd name="connsiteY0" fmla="*/ 1467371 h 3238500"/>
              <a:gd name="connsiteX1" fmla="*/ 3862583 w 4371975"/>
              <a:gd name="connsiteY1" fmla="*/ 961326 h 3238500"/>
              <a:gd name="connsiteX2" fmla="*/ 3914266 w 4371975"/>
              <a:gd name="connsiteY2" fmla="*/ 728964 h 3238500"/>
              <a:gd name="connsiteX3" fmla="*/ 3813224 w 4371975"/>
              <a:gd name="connsiteY3" fmla="*/ 307283 h 3238500"/>
              <a:gd name="connsiteX4" fmla="*/ 3826531 w 4371975"/>
              <a:gd name="connsiteY4" fmla="*/ 248656 h 3238500"/>
              <a:gd name="connsiteX5" fmla="*/ 3946203 w 4371975"/>
              <a:gd name="connsiteY5" fmla="*/ 218510 h 3238500"/>
              <a:gd name="connsiteX6" fmla="*/ 3956214 w 4371975"/>
              <a:gd name="connsiteY6" fmla="*/ 277822 h 3238500"/>
              <a:gd name="connsiteX7" fmla="*/ 3993733 w 4371975"/>
              <a:gd name="connsiteY7" fmla="*/ 309588 h 3238500"/>
              <a:gd name="connsiteX8" fmla="*/ 4000115 w 4371975"/>
              <a:gd name="connsiteY8" fmla="*/ 309045 h 3238500"/>
              <a:gd name="connsiteX9" fmla="*/ 4271129 w 4371975"/>
              <a:gd name="connsiteY9" fmla="*/ 263296 h 3238500"/>
              <a:gd name="connsiteX10" fmla="*/ 4302362 w 4371975"/>
              <a:gd name="connsiteY10" fmla="*/ 219386 h 3238500"/>
              <a:gd name="connsiteX11" fmla="*/ 4270691 w 4371975"/>
              <a:gd name="connsiteY11" fmla="*/ 31753 h 3238500"/>
              <a:gd name="connsiteX12" fmla="*/ 4255203 w 4371975"/>
              <a:gd name="connsiteY12" fmla="*/ 7045 h 3238500"/>
              <a:gd name="connsiteX13" fmla="*/ 4226781 w 4371975"/>
              <a:gd name="connsiteY13" fmla="*/ 521 h 3238500"/>
              <a:gd name="connsiteX14" fmla="*/ 3955756 w 4371975"/>
              <a:gd name="connsiteY14" fmla="*/ 46269 h 3238500"/>
              <a:gd name="connsiteX15" fmla="*/ 3931049 w 4371975"/>
              <a:gd name="connsiteY15" fmla="*/ 61757 h 3238500"/>
              <a:gd name="connsiteX16" fmla="*/ 3924524 w 4371975"/>
              <a:gd name="connsiteY16" fmla="*/ 90179 h 3238500"/>
              <a:gd name="connsiteX17" fmla="*/ 3933458 w 4371975"/>
              <a:gd name="connsiteY17" fmla="*/ 143119 h 3238500"/>
              <a:gd name="connsiteX18" fmla="*/ 3810596 w 4371975"/>
              <a:gd name="connsiteY18" fmla="*/ 174066 h 3238500"/>
              <a:gd name="connsiteX19" fmla="*/ 3748778 w 4371975"/>
              <a:gd name="connsiteY19" fmla="*/ 107353 h 3238500"/>
              <a:gd name="connsiteX20" fmla="*/ 3575538 w 4371975"/>
              <a:gd name="connsiteY20" fmla="*/ 116097 h 3238500"/>
              <a:gd name="connsiteX21" fmla="*/ 3511386 w 4371975"/>
              <a:gd name="connsiteY21" fmla="*/ 249590 h 3238500"/>
              <a:gd name="connsiteX22" fmla="*/ 3425395 w 4371975"/>
              <a:gd name="connsiteY22" fmla="*/ 271259 h 3238500"/>
              <a:gd name="connsiteX23" fmla="*/ 3444016 w 4371975"/>
              <a:gd name="connsiteY23" fmla="*/ 345154 h 3238500"/>
              <a:gd name="connsiteX24" fmla="*/ 3532608 w 4371975"/>
              <a:gd name="connsiteY24" fmla="*/ 322827 h 3238500"/>
              <a:gd name="connsiteX25" fmla="*/ 3557269 w 4371975"/>
              <a:gd name="connsiteY25" fmla="*/ 355136 h 3238500"/>
              <a:gd name="connsiteX26" fmla="*/ 3601207 w 4371975"/>
              <a:gd name="connsiteY26" fmla="*/ 385940 h 3238500"/>
              <a:gd name="connsiteX27" fmla="*/ 3565765 w 4371975"/>
              <a:gd name="connsiteY27" fmla="*/ 664499 h 3238500"/>
              <a:gd name="connsiteX28" fmla="*/ 3058006 w 4371975"/>
              <a:gd name="connsiteY28" fmla="*/ 156740 h 3238500"/>
              <a:gd name="connsiteX29" fmla="*/ 3031060 w 4371975"/>
              <a:gd name="connsiteY29" fmla="*/ 145577 h 3238500"/>
              <a:gd name="connsiteX30" fmla="*/ 3004114 w 4371975"/>
              <a:gd name="connsiteY30" fmla="*/ 156740 h 3238500"/>
              <a:gd name="connsiteX31" fmla="*/ 1850017 w 4371975"/>
              <a:gd name="connsiteY31" fmla="*/ 1310865 h 3238500"/>
              <a:gd name="connsiteX32" fmla="*/ 1700046 w 4371975"/>
              <a:gd name="connsiteY32" fmla="*/ 1160894 h 3238500"/>
              <a:gd name="connsiteX33" fmla="*/ 1673100 w 4371975"/>
              <a:gd name="connsiteY33" fmla="*/ 1149731 h 3238500"/>
              <a:gd name="connsiteX34" fmla="*/ 1646153 w 4371975"/>
              <a:gd name="connsiteY34" fmla="*/ 1160894 h 3238500"/>
              <a:gd name="connsiteX35" fmla="*/ 1603329 w 4371975"/>
              <a:gd name="connsiteY35" fmla="*/ 1203719 h 3238500"/>
              <a:gd name="connsiteX36" fmla="*/ 1562533 w 4371975"/>
              <a:gd name="connsiteY36" fmla="*/ 1162914 h 3238500"/>
              <a:gd name="connsiteX37" fmla="*/ 1690073 w 4371975"/>
              <a:gd name="connsiteY37" fmla="*/ 1035374 h 3238500"/>
              <a:gd name="connsiteX38" fmla="*/ 1690073 w 4371975"/>
              <a:gd name="connsiteY38" fmla="*/ 981500 h 3238500"/>
              <a:gd name="connsiteX39" fmla="*/ 1567982 w 4371975"/>
              <a:gd name="connsiteY39" fmla="*/ 859409 h 3238500"/>
              <a:gd name="connsiteX40" fmla="*/ 1514099 w 4371975"/>
              <a:gd name="connsiteY40" fmla="*/ 859409 h 3238500"/>
              <a:gd name="connsiteX41" fmla="*/ 1205127 w 4371975"/>
              <a:gd name="connsiteY41" fmla="*/ 1168381 h 3238500"/>
              <a:gd name="connsiteX42" fmla="*/ 1205127 w 4371975"/>
              <a:gd name="connsiteY42" fmla="*/ 1222254 h 3238500"/>
              <a:gd name="connsiteX43" fmla="*/ 1327218 w 4371975"/>
              <a:gd name="connsiteY43" fmla="*/ 1344346 h 3238500"/>
              <a:gd name="connsiteX44" fmla="*/ 1354165 w 4371975"/>
              <a:gd name="connsiteY44" fmla="*/ 1355509 h 3238500"/>
              <a:gd name="connsiteX45" fmla="*/ 1381111 w 4371975"/>
              <a:gd name="connsiteY45" fmla="*/ 1344346 h 3238500"/>
              <a:gd name="connsiteX46" fmla="*/ 1508651 w 4371975"/>
              <a:gd name="connsiteY46" fmla="*/ 1216806 h 3238500"/>
              <a:gd name="connsiteX47" fmla="*/ 1549446 w 4371975"/>
              <a:gd name="connsiteY47" fmla="*/ 1257611 h 3238500"/>
              <a:gd name="connsiteX48" fmla="*/ 1506622 w 4371975"/>
              <a:gd name="connsiteY48" fmla="*/ 1300436 h 3238500"/>
              <a:gd name="connsiteX49" fmla="*/ 1506622 w 4371975"/>
              <a:gd name="connsiteY49" fmla="*/ 1354309 h 3238500"/>
              <a:gd name="connsiteX50" fmla="*/ 1576831 w 4371975"/>
              <a:gd name="connsiteY50" fmla="*/ 1424518 h 3238500"/>
              <a:gd name="connsiteX51" fmla="*/ 1345802 w 4371975"/>
              <a:gd name="connsiteY51" fmla="*/ 1655556 h 3238500"/>
              <a:gd name="connsiteX52" fmla="*/ 1317951 w 4371975"/>
              <a:gd name="connsiteY52" fmla="*/ 1627705 h 3238500"/>
              <a:gd name="connsiteX53" fmla="*/ 1288823 w 4371975"/>
              <a:gd name="connsiteY53" fmla="*/ 1616608 h 3238500"/>
              <a:gd name="connsiteX54" fmla="*/ 1130222 w 4371975"/>
              <a:gd name="connsiteY54" fmla="*/ 1625714 h 3238500"/>
              <a:gd name="connsiteX55" fmla="*/ 1105467 w 4371975"/>
              <a:gd name="connsiteY55" fmla="*/ 1636811 h 3238500"/>
              <a:gd name="connsiteX56" fmla="*/ 462615 w 4371975"/>
              <a:gd name="connsiteY56" fmla="*/ 2279653 h 3238500"/>
              <a:gd name="connsiteX57" fmla="*/ 451518 w 4371975"/>
              <a:gd name="connsiteY57" fmla="*/ 2304409 h 3238500"/>
              <a:gd name="connsiteX58" fmla="*/ 442422 w 4371975"/>
              <a:gd name="connsiteY58" fmla="*/ 2463010 h 3238500"/>
              <a:gd name="connsiteX59" fmla="*/ 453519 w 4371975"/>
              <a:gd name="connsiteY59" fmla="*/ 2492137 h 3238500"/>
              <a:gd name="connsiteX60" fmla="*/ 486380 w 4371975"/>
              <a:gd name="connsiteY60" fmla="*/ 2524998 h 3238500"/>
              <a:gd name="connsiteX61" fmla="*/ 304938 w 4371975"/>
              <a:gd name="connsiteY61" fmla="*/ 2706449 h 3238500"/>
              <a:gd name="connsiteX62" fmla="*/ 295251 w 4371975"/>
              <a:gd name="connsiteY62" fmla="*/ 2746816 h 3238500"/>
              <a:gd name="connsiteX63" fmla="*/ 273258 w 4371975"/>
              <a:gd name="connsiteY63" fmla="*/ 2847772 h 3238500"/>
              <a:gd name="connsiteX64" fmla="*/ 175655 w 4371975"/>
              <a:gd name="connsiteY64" fmla="*/ 2870956 h 3238500"/>
              <a:gd name="connsiteX65" fmla="*/ 130335 w 4371975"/>
              <a:gd name="connsiteY65" fmla="*/ 2888986 h 3238500"/>
              <a:gd name="connsiteX66" fmla="*/ 42410 w 4371975"/>
              <a:gd name="connsiteY66" fmla="*/ 3050883 h 3238500"/>
              <a:gd name="connsiteX67" fmla="*/ 48954 w 4371975"/>
              <a:gd name="connsiteY67" fmla="*/ 3096003 h 3238500"/>
              <a:gd name="connsiteX68" fmla="*/ 71871 w 4371975"/>
              <a:gd name="connsiteY68" fmla="*/ 3118920 h 3238500"/>
              <a:gd name="connsiteX69" fmla="*/ 11159 w 4371975"/>
              <a:gd name="connsiteY69" fmla="*/ 3179632 h 3238500"/>
              <a:gd name="connsiteX70" fmla="*/ 11159 w 4371975"/>
              <a:gd name="connsiteY70" fmla="*/ 3233515 h 3238500"/>
              <a:gd name="connsiteX71" fmla="*/ 11159 w 4371975"/>
              <a:gd name="connsiteY71" fmla="*/ 3233515 h 3238500"/>
              <a:gd name="connsiteX72" fmla="*/ 65032 w 4371975"/>
              <a:gd name="connsiteY72" fmla="*/ 3233515 h 3238500"/>
              <a:gd name="connsiteX73" fmla="*/ 125744 w 4371975"/>
              <a:gd name="connsiteY73" fmla="*/ 3172803 h 3238500"/>
              <a:gd name="connsiteX74" fmla="*/ 158606 w 4371975"/>
              <a:gd name="connsiteY74" fmla="*/ 3205664 h 3238500"/>
              <a:gd name="connsiteX75" fmla="*/ 185552 w 4371975"/>
              <a:gd name="connsiteY75" fmla="*/ 3216827 h 3238500"/>
              <a:gd name="connsiteX76" fmla="*/ 212498 w 4371975"/>
              <a:gd name="connsiteY76" fmla="*/ 3205664 h 3238500"/>
              <a:gd name="connsiteX77" fmla="*/ 689767 w 4371975"/>
              <a:gd name="connsiteY77" fmla="*/ 2728395 h 3238500"/>
              <a:gd name="connsiteX78" fmla="*/ 722295 w 4371975"/>
              <a:gd name="connsiteY78" fmla="*/ 2760923 h 3238500"/>
              <a:gd name="connsiteX79" fmla="*/ 750546 w 4371975"/>
              <a:gd name="connsiteY79" fmla="*/ 2772401 h 3238500"/>
              <a:gd name="connsiteX80" fmla="*/ 751746 w 4371975"/>
              <a:gd name="connsiteY80" fmla="*/ 2772343 h 3238500"/>
              <a:gd name="connsiteX81" fmla="*/ 910347 w 4371975"/>
              <a:gd name="connsiteY81" fmla="*/ 2763247 h 3238500"/>
              <a:gd name="connsiteX82" fmla="*/ 935103 w 4371975"/>
              <a:gd name="connsiteY82" fmla="*/ 2752150 h 3238500"/>
              <a:gd name="connsiteX83" fmla="*/ 1577954 w 4371975"/>
              <a:gd name="connsiteY83" fmla="*/ 2109299 h 3238500"/>
              <a:gd name="connsiteX84" fmla="*/ 1589051 w 4371975"/>
              <a:gd name="connsiteY84" fmla="*/ 2084543 h 3238500"/>
              <a:gd name="connsiteX85" fmla="*/ 1598157 w 4371975"/>
              <a:gd name="connsiteY85" fmla="*/ 1925942 h 3238500"/>
              <a:gd name="connsiteX86" fmla="*/ 1587060 w 4371975"/>
              <a:gd name="connsiteY86" fmla="*/ 1896815 h 3238500"/>
              <a:gd name="connsiteX87" fmla="*/ 1559209 w 4371975"/>
              <a:gd name="connsiteY87" fmla="*/ 1868964 h 3238500"/>
              <a:gd name="connsiteX88" fmla="*/ 1790238 w 4371975"/>
              <a:gd name="connsiteY88" fmla="*/ 1637925 h 3238500"/>
              <a:gd name="connsiteX89" fmla="*/ 1860447 w 4371975"/>
              <a:gd name="connsiteY89" fmla="*/ 1708134 h 3238500"/>
              <a:gd name="connsiteX90" fmla="*/ 1887393 w 4371975"/>
              <a:gd name="connsiteY90" fmla="*/ 1719297 h 3238500"/>
              <a:gd name="connsiteX91" fmla="*/ 1914339 w 4371975"/>
              <a:gd name="connsiteY91" fmla="*/ 1708134 h 3238500"/>
              <a:gd name="connsiteX92" fmla="*/ 2053871 w 4371975"/>
              <a:gd name="connsiteY92" fmla="*/ 1568602 h 3238500"/>
              <a:gd name="connsiteX93" fmla="*/ 2053871 w 4371975"/>
              <a:gd name="connsiteY93" fmla="*/ 1514729 h 3238500"/>
              <a:gd name="connsiteX94" fmla="*/ 1903900 w 4371975"/>
              <a:gd name="connsiteY94" fmla="*/ 1364758 h 3238500"/>
              <a:gd name="connsiteX95" fmla="*/ 1919788 w 4371975"/>
              <a:gd name="connsiteY95" fmla="*/ 1348870 h 3238500"/>
              <a:gd name="connsiteX96" fmla="*/ 3203463 w 4371975"/>
              <a:gd name="connsiteY96" fmla="*/ 2632554 h 3238500"/>
              <a:gd name="connsiteX97" fmla="*/ 3230409 w 4371975"/>
              <a:gd name="connsiteY97" fmla="*/ 2643718 h 3238500"/>
              <a:gd name="connsiteX98" fmla="*/ 3257355 w 4371975"/>
              <a:gd name="connsiteY98" fmla="*/ 2632554 h 3238500"/>
              <a:gd name="connsiteX99" fmla="*/ 4368637 w 4371975"/>
              <a:gd name="connsiteY99" fmla="*/ 1521263 h 3238500"/>
              <a:gd name="connsiteX100" fmla="*/ 4368627 w 4371975"/>
              <a:gd name="connsiteY100" fmla="*/ 1467371 h 3238500"/>
              <a:gd name="connsiteX101" fmla="*/ 4201902 w 4371975"/>
              <a:gd name="connsiteY101" fmla="*/ 82016 h 3238500"/>
              <a:gd name="connsiteX102" fmla="*/ 4220885 w 4371975"/>
              <a:gd name="connsiteY102" fmla="*/ 194516 h 3238500"/>
              <a:gd name="connsiteX103" fmla="*/ 4025003 w 4371975"/>
              <a:gd name="connsiteY103" fmla="*/ 227577 h 3238500"/>
              <a:gd name="connsiteX104" fmla="*/ 4006010 w 4371975"/>
              <a:gd name="connsiteY104" fmla="*/ 115078 h 3238500"/>
              <a:gd name="connsiteX105" fmla="*/ 4201902 w 4371975"/>
              <a:gd name="connsiteY105" fmla="*/ 82016 h 3238500"/>
              <a:gd name="connsiteX106" fmla="*/ 1354174 w 4371975"/>
              <a:gd name="connsiteY106" fmla="*/ 1263526 h 3238500"/>
              <a:gd name="connsiteX107" fmla="*/ 1285956 w 4371975"/>
              <a:gd name="connsiteY107" fmla="*/ 1195318 h 3238500"/>
              <a:gd name="connsiteX108" fmla="*/ 1541045 w 4371975"/>
              <a:gd name="connsiteY108" fmla="*/ 940238 h 3238500"/>
              <a:gd name="connsiteX109" fmla="*/ 1609263 w 4371975"/>
              <a:gd name="connsiteY109" fmla="*/ 1008447 h 3238500"/>
              <a:gd name="connsiteX110" fmla="*/ 1354174 w 4371975"/>
              <a:gd name="connsiteY110" fmla="*/ 1263526 h 3238500"/>
              <a:gd name="connsiteX111" fmla="*/ 185552 w 4371975"/>
              <a:gd name="connsiteY111" fmla="*/ 3124826 h 3238500"/>
              <a:gd name="connsiteX112" fmla="*/ 122953 w 4371975"/>
              <a:gd name="connsiteY112" fmla="*/ 3062237 h 3238500"/>
              <a:gd name="connsiteX113" fmla="*/ 183599 w 4371975"/>
              <a:gd name="connsiteY113" fmla="*/ 2950556 h 3238500"/>
              <a:gd name="connsiteX114" fmla="*/ 327131 w 4371975"/>
              <a:gd name="connsiteY114" fmla="*/ 2901636 h 3238500"/>
              <a:gd name="connsiteX115" fmla="*/ 373823 w 4371975"/>
              <a:gd name="connsiteY115" fmla="*/ 2745311 h 3238500"/>
              <a:gd name="connsiteX116" fmla="*/ 540234 w 4371975"/>
              <a:gd name="connsiteY116" fmla="*/ 2578900 h 3238500"/>
              <a:gd name="connsiteX117" fmla="*/ 635856 w 4371975"/>
              <a:gd name="connsiteY117" fmla="*/ 2674512 h 3238500"/>
              <a:gd name="connsiteX118" fmla="*/ 185552 w 4371975"/>
              <a:gd name="connsiteY118" fmla="*/ 3124826 h 3238500"/>
              <a:gd name="connsiteX119" fmla="*/ 1513804 w 4371975"/>
              <a:gd name="connsiteY119" fmla="*/ 2065674 h 3238500"/>
              <a:gd name="connsiteX120" fmla="*/ 891488 w 4371975"/>
              <a:gd name="connsiteY120" fmla="*/ 2687999 h 3238500"/>
              <a:gd name="connsiteX121" fmla="*/ 764424 w 4371975"/>
              <a:gd name="connsiteY121" fmla="*/ 2695296 h 3238500"/>
              <a:gd name="connsiteX122" fmla="*/ 519479 w 4371975"/>
              <a:gd name="connsiteY122" fmla="*/ 2450341 h 3238500"/>
              <a:gd name="connsiteX123" fmla="*/ 526766 w 4371975"/>
              <a:gd name="connsiteY123" fmla="*/ 2323278 h 3238500"/>
              <a:gd name="connsiteX124" fmla="*/ 1149091 w 4371975"/>
              <a:gd name="connsiteY124" fmla="*/ 1700962 h 3238500"/>
              <a:gd name="connsiteX125" fmla="*/ 1276145 w 4371975"/>
              <a:gd name="connsiteY125" fmla="*/ 1693666 h 3238500"/>
              <a:gd name="connsiteX126" fmla="*/ 1521090 w 4371975"/>
              <a:gd name="connsiteY126" fmla="*/ 1938610 h 3238500"/>
              <a:gd name="connsiteX127" fmla="*/ 1513804 w 4371975"/>
              <a:gd name="connsiteY127" fmla="*/ 2065674 h 3238500"/>
              <a:gd name="connsiteX128" fmla="*/ 1505326 w 4371975"/>
              <a:gd name="connsiteY128" fmla="*/ 1815071 h 3238500"/>
              <a:gd name="connsiteX129" fmla="*/ 1399694 w 4371975"/>
              <a:gd name="connsiteY129" fmla="*/ 1709439 h 3238500"/>
              <a:gd name="connsiteX130" fmla="*/ 1630723 w 4371975"/>
              <a:gd name="connsiteY130" fmla="*/ 1478401 h 3238500"/>
              <a:gd name="connsiteX131" fmla="*/ 1736355 w 4371975"/>
              <a:gd name="connsiteY131" fmla="*/ 1584033 h 3238500"/>
              <a:gd name="connsiteX132" fmla="*/ 1505326 w 4371975"/>
              <a:gd name="connsiteY132" fmla="*/ 1815071 h 3238500"/>
              <a:gd name="connsiteX133" fmla="*/ 1887393 w 4371975"/>
              <a:gd name="connsiteY133" fmla="*/ 1627305 h 3238500"/>
              <a:gd name="connsiteX134" fmla="*/ 1587460 w 4371975"/>
              <a:gd name="connsiteY134" fmla="*/ 1327372 h 3238500"/>
              <a:gd name="connsiteX135" fmla="*/ 1673119 w 4371975"/>
              <a:gd name="connsiteY135" fmla="*/ 1241723 h 3238500"/>
              <a:gd name="connsiteX136" fmla="*/ 1973051 w 4371975"/>
              <a:gd name="connsiteY136" fmla="*/ 1541656 h 3238500"/>
              <a:gd name="connsiteX137" fmla="*/ 1887393 w 4371975"/>
              <a:gd name="connsiteY137" fmla="*/ 1627305 h 3238500"/>
              <a:gd name="connsiteX138" fmla="*/ 3611161 w 4371975"/>
              <a:gd name="connsiteY138" fmla="*/ 185725 h 3238500"/>
              <a:gd name="connsiteX139" fmla="*/ 3668930 w 4371975"/>
              <a:gd name="connsiteY139" fmla="*/ 161836 h 3238500"/>
              <a:gd name="connsiteX140" fmla="*/ 3726699 w 4371975"/>
              <a:gd name="connsiteY140" fmla="*/ 185725 h 3238500"/>
              <a:gd name="connsiteX141" fmla="*/ 3726699 w 4371975"/>
              <a:gd name="connsiteY141" fmla="*/ 301282 h 3238500"/>
              <a:gd name="connsiteX142" fmla="*/ 3611151 w 4371975"/>
              <a:gd name="connsiteY142" fmla="*/ 301282 h 3238500"/>
              <a:gd name="connsiteX143" fmla="*/ 3611161 w 4371975"/>
              <a:gd name="connsiteY143" fmla="*/ 185725 h 3238500"/>
              <a:gd name="connsiteX144" fmla="*/ 3667273 w 4371975"/>
              <a:gd name="connsiteY144" fmla="*/ 596233 h 3238500"/>
              <a:gd name="connsiteX145" fmla="*/ 3684599 w 4371975"/>
              <a:gd name="connsiteY145" fmla="*/ 400532 h 3238500"/>
              <a:gd name="connsiteX146" fmla="*/ 3764771 w 4371975"/>
              <a:gd name="connsiteY146" fmla="*/ 368795 h 3238500"/>
              <a:gd name="connsiteX147" fmla="*/ 3801871 w 4371975"/>
              <a:gd name="connsiteY147" fmla="*/ 900614 h 3238500"/>
              <a:gd name="connsiteX148" fmla="*/ 3624353 w 4371975"/>
              <a:gd name="connsiteY148" fmla="*/ 723097 h 3238500"/>
              <a:gd name="connsiteX149" fmla="*/ 3667273 w 4371975"/>
              <a:gd name="connsiteY149" fmla="*/ 596233 h 3238500"/>
              <a:gd name="connsiteX150" fmla="*/ 3874175 w 4371975"/>
              <a:gd name="connsiteY150" fmla="*/ 1489345 h 3238500"/>
              <a:gd name="connsiteX151" fmla="*/ 3225408 w 4371975"/>
              <a:gd name="connsiteY151" fmla="*/ 2138112 h 3238500"/>
              <a:gd name="connsiteX152" fmla="*/ 2865668 w 4371975"/>
              <a:gd name="connsiteY152" fmla="*/ 1778371 h 3238500"/>
              <a:gd name="connsiteX153" fmla="*/ 3514435 w 4371975"/>
              <a:gd name="connsiteY153" fmla="*/ 1129605 h 3238500"/>
              <a:gd name="connsiteX154" fmla="*/ 3874175 w 4371975"/>
              <a:gd name="connsiteY154" fmla="*/ 1489345 h 3238500"/>
              <a:gd name="connsiteX155" fmla="*/ 3070865 w 4371975"/>
              <a:gd name="connsiteY155" fmla="*/ 2091334 h 3238500"/>
              <a:gd name="connsiteX156" fmla="*/ 3030079 w 4371975"/>
              <a:gd name="connsiteY156" fmla="*/ 2132120 h 3238500"/>
              <a:gd name="connsiteX157" fmla="*/ 2871669 w 4371975"/>
              <a:gd name="connsiteY157" fmla="*/ 1973710 h 3238500"/>
              <a:gd name="connsiteX158" fmla="*/ 2912455 w 4371975"/>
              <a:gd name="connsiteY158" fmla="*/ 1932924 h 3238500"/>
              <a:gd name="connsiteX159" fmla="*/ 3070865 w 4371975"/>
              <a:gd name="connsiteY159" fmla="*/ 2091334 h 3238500"/>
              <a:gd name="connsiteX160" fmla="*/ 3124738 w 4371975"/>
              <a:gd name="connsiteY160" fmla="*/ 2145208 h 3238500"/>
              <a:gd name="connsiteX161" fmla="*/ 3198462 w 4371975"/>
              <a:gd name="connsiteY161" fmla="*/ 2218931 h 3238500"/>
              <a:gd name="connsiteX162" fmla="*/ 3225408 w 4371975"/>
              <a:gd name="connsiteY162" fmla="*/ 2230095 h 3238500"/>
              <a:gd name="connsiteX163" fmla="*/ 3252354 w 4371975"/>
              <a:gd name="connsiteY163" fmla="*/ 2218931 h 3238500"/>
              <a:gd name="connsiteX164" fmla="*/ 3955004 w 4371975"/>
              <a:gd name="connsiteY164" fmla="*/ 1516272 h 3238500"/>
              <a:gd name="connsiteX165" fmla="*/ 3955004 w 4371975"/>
              <a:gd name="connsiteY165" fmla="*/ 1462399 h 3238500"/>
              <a:gd name="connsiteX166" fmla="*/ 3881280 w 4371975"/>
              <a:gd name="connsiteY166" fmla="*/ 1388675 h 3238500"/>
              <a:gd name="connsiteX167" fmla="*/ 3922067 w 4371975"/>
              <a:gd name="connsiteY167" fmla="*/ 1347889 h 3238500"/>
              <a:gd name="connsiteX168" fmla="*/ 4043577 w 4371975"/>
              <a:gd name="connsiteY168" fmla="*/ 1469399 h 3238500"/>
              <a:gd name="connsiteX169" fmla="*/ 3205463 w 4371975"/>
              <a:gd name="connsiteY169" fmla="*/ 2307504 h 3238500"/>
              <a:gd name="connsiteX170" fmla="*/ 3083952 w 4371975"/>
              <a:gd name="connsiteY170" fmla="*/ 2185994 h 3238500"/>
              <a:gd name="connsiteX171" fmla="*/ 3124738 w 4371975"/>
              <a:gd name="connsiteY171" fmla="*/ 2145208 h 3238500"/>
              <a:gd name="connsiteX172" fmla="*/ 3827397 w 4371975"/>
              <a:gd name="connsiteY172" fmla="*/ 1334802 h 3238500"/>
              <a:gd name="connsiteX173" fmla="*/ 3668987 w 4371975"/>
              <a:gd name="connsiteY173" fmla="*/ 1176391 h 3238500"/>
              <a:gd name="connsiteX174" fmla="*/ 3709783 w 4371975"/>
              <a:gd name="connsiteY174" fmla="*/ 1135605 h 3238500"/>
              <a:gd name="connsiteX175" fmla="*/ 3868193 w 4371975"/>
              <a:gd name="connsiteY175" fmla="*/ 1294016 h 3238500"/>
              <a:gd name="connsiteX176" fmla="*/ 3827397 w 4371975"/>
              <a:gd name="connsiteY176" fmla="*/ 1334802 h 3238500"/>
              <a:gd name="connsiteX177" fmla="*/ 3615104 w 4371975"/>
              <a:gd name="connsiteY177" fmla="*/ 1122508 h 3238500"/>
              <a:gd name="connsiteX178" fmla="*/ 3541381 w 4371975"/>
              <a:gd name="connsiteY178" fmla="*/ 1048785 h 3238500"/>
              <a:gd name="connsiteX179" fmla="*/ 3514435 w 4371975"/>
              <a:gd name="connsiteY179" fmla="*/ 1037622 h 3238500"/>
              <a:gd name="connsiteX180" fmla="*/ 3487489 w 4371975"/>
              <a:gd name="connsiteY180" fmla="*/ 1048785 h 3238500"/>
              <a:gd name="connsiteX181" fmla="*/ 2784839 w 4371975"/>
              <a:gd name="connsiteY181" fmla="*/ 1751444 h 3238500"/>
              <a:gd name="connsiteX182" fmla="*/ 2784839 w 4371975"/>
              <a:gd name="connsiteY182" fmla="*/ 1805318 h 3238500"/>
              <a:gd name="connsiteX183" fmla="*/ 2858562 w 4371975"/>
              <a:gd name="connsiteY183" fmla="*/ 1879041 h 3238500"/>
              <a:gd name="connsiteX184" fmla="*/ 2817776 w 4371975"/>
              <a:gd name="connsiteY184" fmla="*/ 1919827 h 3238500"/>
              <a:gd name="connsiteX185" fmla="*/ 2540761 w 4371975"/>
              <a:gd name="connsiteY185" fmla="*/ 1642812 h 3238500"/>
              <a:gd name="connsiteX186" fmla="*/ 2581547 w 4371975"/>
              <a:gd name="connsiteY186" fmla="*/ 1602026 h 3238500"/>
              <a:gd name="connsiteX187" fmla="*/ 2655270 w 4371975"/>
              <a:gd name="connsiteY187" fmla="*/ 1675749 h 3238500"/>
              <a:gd name="connsiteX188" fmla="*/ 2682216 w 4371975"/>
              <a:gd name="connsiteY188" fmla="*/ 1686912 h 3238500"/>
              <a:gd name="connsiteX189" fmla="*/ 2709162 w 4371975"/>
              <a:gd name="connsiteY189" fmla="*/ 1675749 h 3238500"/>
              <a:gd name="connsiteX190" fmla="*/ 3411822 w 4371975"/>
              <a:gd name="connsiteY190" fmla="*/ 973090 h 3238500"/>
              <a:gd name="connsiteX191" fmla="*/ 3422976 w 4371975"/>
              <a:gd name="connsiteY191" fmla="*/ 946153 h 3238500"/>
              <a:gd name="connsiteX192" fmla="*/ 3411822 w 4371975"/>
              <a:gd name="connsiteY192" fmla="*/ 919216 h 3238500"/>
              <a:gd name="connsiteX193" fmla="*/ 3338098 w 4371975"/>
              <a:gd name="connsiteY193" fmla="*/ 845493 h 3238500"/>
              <a:gd name="connsiteX194" fmla="*/ 3378884 w 4371975"/>
              <a:gd name="connsiteY194" fmla="*/ 804707 h 3238500"/>
              <a:gd name="connsiteX195" fmla="*/ 3655900 w 4371975"/>
              <a:gd name="connsiteY195" fmla="*/ 1081722 h 3238500"/>
              <a:gd name="connsiteX196" fmla="*/ 3615104 w 4371975"/>
              <a:gd name="connsiteY196" fmla="*/ 1122508 h 3238500"/>
              <a:gd name="connsiteX197" fmla="*/ 3330993 w 4371975"/>
              <a:gd name="connsiteY197" fmla="*/ 946153 h 3238500"/>
              <a:gd name="connsiteX198" fmla="*/ 2682216 w 4371975"/>
              <a:gd name="connsiteY198" fmla="*/ 1594920 h 3238500"/>
              <a:gd name="connsiteX199" fmla="*/ 2322476 w 4371975"/>
              <a:gd name="connsiteY199" fmla="*/ 1235180 h 3238500"/>
              <a:gd name="connsiteX200" fmla="*/ 2971243 w 4371975"/>
              <a:gd name="connsiteY200" fmla="*/ 586422 h 3238500"/>
              <a:gd name="connsiteX201" fmla="*/ 3330993 w 4371975"/>
              <a:gd name="connsiteY201" fmla="*/ 946153 h 3238500"/>
              <a:gd name="connsiteX202" fmla="*/ 2527673 w 4371975"/>
              <a:gd name="connsiteY202" fmla="*/ 1548152 h 3238500"/>
              <a:gd name="connsiteX203" fmla="*/ 2486887 w 4371975"/>
              <a:gd name="connsiteY203" fmla="*/ 1588938 h 3238500"/>
              <a:gd name="connsiteX204" fmla="*/ 2328477 w 4371975"/>
              <a:gd name="connsiteY204" fmla="*/ 1430528 h 3238500"/>
              <a:gd name="connsiteX205" fmla="*/ 2369263 w 4371975"/>
              <a:gd name="connsiteY205" fmla="*/ 1389742 h 3238500"/>
              <a:gd name="connsiteX206" fmla="*/ 2527673 w 4371975"/>
              <a:gd name="connsiteY206" fmla="*/ 1548152 h 3238500"/>
              <a:gd name="connsiteX207" fmla="*/ 3284206 w 4371975"/>
              <a:gd name="connsiteY207" fmla="*/ 791610 h 3238500"/>
              <a:gd name="connsiteX208" fmla="*/ 3125795 w 4371975"/>
              <a:gd name="connsiteY208" fmla="*/ 633209 h 3238500"/>
              <a:gd name="connsiteX209" fmla="*/ 3166591 w 4371975"/>
              <a:gd name="connsiteY209" fmla="*/ 592414 h 3238500"/>
              <a:gd name="connsiteX210" fmla="*/ 3325001 w 4371975"/>
              <a:gd name="connsiteY210" fmla="*/ 750824 h 3238500"/>
              <a:gd name="connsiteX211" fmla="*/ 3284206 w 4371975"/>
              <a:gd name="connsiteY211" fmla="*/ 791610 h 3238500"/>
              <a:gd name="connsiteX212" fmla="*/ 3071922 w 4371975"/>
              <a:gd name="connsiteY212" fmla="*/ 579326 h 3238500"/>
              <a:gd name="connsiteX213" fmla="*/ 2998199 w 4371975"/>
              <a:gd name="connsiteY213" fmla="*/ 505603 h 3238500"/>
              <a:gd name="connsiteX214" fmla="*/ 2944316 w 4371975"/>
              <a:gd name="connsiteY214" fmla="*/ 505603 h 3238500"/>
              <a:gd name="connsiteX215" fmla="*/ 2241666 w 4371975"/>
              <a:gd name="connsiteY215" fmla="*/ 1208252 h 3238500"/>
              <a:gd name="connsiteX216" fmla="*/ 2241666 w 4371975"/>
              <a:gd name="connsiteY216" fmla="*/ 1262126 h 3238500"/>
              <a:gd name="connsiteX217" fmla="*/ 2315390 w 4371975"/>
              <a:gd name="connsiteY217" fmla="*/ 1335849 h 3238500"/>
              <a:gd name="connsiteX218" fmla="*/ 2274603 w 4371975"/>
              <a:gd name="connsiteY218" fmla="*/ 1376636 h 3238500"/>
              <a:gd name="connsiteX219" fmla="*/ 2083303 w 4371975"/>
              <a:gd name="connsiteY219" fmla="*/ 1185335 h 3238500"/>
              <a:gd name="connsiteX220" fmla="*/ 2921418 w 4371975"/>
              <a:gd name="connsiteY220" fmla="*/ 347221 h 3238500"/>
              <a:gd name="connsiteX221" fmla="*/ 3112718 w 4371975"/>
              <a:gd name="connsiteY221" fmla="*/ 538521 h 3238500"/>
              <a:gd name="connsiteX222" fmla="*/ 3071922 w 4371975"/>
              <a:gd name="connsiteY222" fmla="*/ 579326 h 3238500"/>
              <a:gd name="connsiteX223" fmla="*/ 3230399 w 4371975"/>
              <a:gd name="connsiteY223" fmla="*/ 2551716 h 3238500"/>
              <a:gd name="connsiteX224" fmla="*/ 1973661 w 4371975"/>
              <a:gd name="connsiteY224" fmla="*/ 1294987 h 3238500"/>
              <a:gd name="connsiteX225" fmla="*/ 2029420 w 4371975"/>
              <a:gd name="connsiteY225" fmla="*/ 1239228 h 3238500"/>
              <a:gd name="connsiteX226" fmla="*/ 3178516 w 4371975"/>
              <a:gd name="connsiteY226" fmla="*/ 2388333 h 3238500"/>
              <a:gd name="connsiteX227" fmla="*/ 3205463 w 4371975"/>
              <a:gd name="connsiteY227" fmla="*/ 2399497 h 3238500"/>
              <a:gd name="connsiteX228" fmla="*/ 3232409 w 4371975"/>
              <a:gd name="connsiteY228" fmla="*/ 2388333 h 3238500"/>
              <a:gd name="connsiteX229" fmla="*/ 4124396 w 4371975"/>
              <a:gd name="connsiteY229" fmla="*/ 1496346 h 3238500"/>
              <a:gd name="connsiteX230" fmla="*/ 4124396 w 4371975"/>
              <a:gd name="connsiteY230" fmla="*/ 1442472 h 3238500"/>
              <a:gd name="connsiteX231" fmla="*/ 2975291 w 4371975"/>
              <a:gd name="connsiteY231" fmla="*/ 293357 h 3238500"/>
              <a:gd name="connsiteX232" fmla="*/ 3031069 w 4371975"/>
              <a:gd name="connsiteY232" fmla="*/ 237579 h 3238500"/>
              <a:gd name="connsiteX233" fmla="*/ 4287808 w 4371975"/>
              <a:gd name="connsiteY233" fmla="*/ 1494307 h 3238500"/>
              <a:gd name="connsiteX234" fmla="*/ 3230399 w 4371975"/>
              <a:gd name="connsiteY234" fmla="*/ 2551716 h 32385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  <a:cxn ang="0">
                <a:pos x="connsiteX127" y="connsiteY127"/>
              </a:cxn>
              <a:cxn ang="0">
                <a:pos x="connsiteX128" y="connsiteY128"/>
              </a:cxn>
              <a:cxn ang="0">
                <a:pos x="connsiteX129" y="connsiteY129"/>
              </a:cxn>
              <a:cxn ang="0">
                <a:pos x="connsiteX130" y="connsiteY130"/>
              </a:cxn>
              <a:cxn ang="0">
                <a:pos x="connsiteX131" y="connsiteY131"/>
              </a:cxn>
              <a:cxn ang="0">
                <a:pos x="connsiteX132" y="connsiteY132"/>
              </a:cxn>
              <a:cxn ang="0">
                <a:pos x="connsiteX133" y="connsiteY133"/>
              </a:cxn>
              <a:cxn ang="0">
                <a:pos x="connsiteX134" y="connsiteY134"/>
              </a:cxn>
              <a:cxn ang="0">
                <a:pos x="connsiteX135" y="connsiteY135"/>
              </a:cxn>
              <a:cxn ang="0">
                <a:pos x="connsiteX136" y="connsiteY136"/>
              </a:cxn>
              <a:cxn ang="0">
                <a:pos x="connsiteX137" y="connsiteY137"/>
              </a:cxn>
              <a:cxn ang="0">
                <a:pos x="connsiteX138" y="connsiteY138"/>
              </a:cxn>
              <a:cxn ang="0">
                <a:pos x="connsiteX139" y="connsiteY139"/>
              </a:cxn>
              <a:cxn ang="0">
                <a:pos x="connsiteX140" y="connsiteY140"/>
              </a:cxn>
              <a:cxn ang="0">
                <a:pos x="connsiteX141" y="connsiteY141"/>
              </a:cxn>
              <a:cxn ang="0">
                <a:pos x="connsiteX142" y="connsiteY142"/>
              </a:cxn>
              <a:cxn ang="0">
                <a:pos x="connsiteX143" y="connsiteY143"/>
              </a:cxn>
              <a:cxn ang="0">
                <a:pos x="connsiteX144" y="connsiteY144"/>
              </a:cxn>
              <a:cxn ang="0">
                <a:pos x="connsiteX145" y="connsiteY145"/>
              </a:cxn>
              <a:cxn ang="0">
                <a:pos x="connsiteX146" y="connsiteY146"/>
              </a:cxn>
              <a:cxn ang="0">
                <a:pos x="connsiteX147" y="connsiteY147"/>
              </a:cxn>
              <a:cxn ang="0">
                <a:pos x="connsiteX148" y="connsiteY148"/>
              </a:cxn>
              <a:cxn ang="0">
                <a:pos x="connsiteX149" y="connsiteY149"/>
              </a:cxn>
              <a:cxn ang="0">
                <a:pos x="connsiteX150" y="connsiteY150"/>
              </a:cxn>
              <a:cxn ang="0">
                <a:pos x="connsiteX151" y="connsiteY151"/>
              </a:cxn>
              <a:cxn ang="0">
                <a:pos x="connsiteX152" y="connsiteY152"/>
              </a:cxn>
              <a:cxn ang="0">
                <a:pos x="connsiteX153" y="connsiteY153"/>
              </a:cxn>
              <a:cxn ang="0">
                <a:pos x="connsiteX154" y="connsiteY154"/>
              </a:cxn>
              <a:cxn ang="0">
                <a:pos x="connsiteX155" y="connsiteY155"/>
              </a:cxn>
              <a:cxn ang="0">
                <a:pos x="connsiteX156" y="connsiteY156"/>
              </a:cxn>
              <a:cxn ang="0">
                <a:pos x="connsiteX157" y="connsiteY157"/>
              </a:cxn>
              <a:cxn ang="0">
                <a:pos x="connsiteX158" y="connsiteY158"/>
              </a:cxn>
              <a:cxn ang="0">
                <a:pos x="connsiteX159" y="connsiteY159"/>
              </a:cxn>
              <a:cxn ang="0">
                <a:pos x="connsiteX160" y="connsiteY160"/>
              </a:cxn>
              <a:cxn ang="0">
                <a:pos x="connsiteX161" y="connsiteY161"/>
              </a:cxn>
              <a:cxn ang="0">
                <a:pos x="connsiteX162" y="connsiteY162"/>
              </a:cxn>
              <a:cxn ang="0">
                <a:pos x="connsiteX163" y="connsiteY163"/>
              </a:cxn>
              <a:cxn ang="0">
                <a:pos x="connsiteX164" y="connsiteY164"/>
              </a:cxn>
              <a:cxn ang="0">
                <a:pos x="connsiteX165" y="connsiteY165"/>
              </a:cxn>
              <a:cxn ang="0">
                <a:pos x="connsiteX166" y="connsiteY166"/>
              </a:cxn>
              <a:cxn ang="0">
                <a:pos x="connsiteX167" y="connsiteY167"/>
              </a:cxn>
              <a:cxn ang="0">
                <a:pos x="connsiteX168" y="connsiteY168"/>
              </a:cxn>
              <a:cxn ang="0">
                <a:pos x="connsiteX169" y="connsiteY169"/>
              </a:cxn>
              <a:cxn ang="0">
                <a:pos x="connsiteX170" y="connsiteY170"/>
              </a:cxn>
              <a:cxn ang="0">
                <a:pos x="connsiteX171" y="connsiteY171"/>
              </a:cxn>
              <a:cxn ang="0">
                <a:pos x="connsiteX172" y="connsiteY172"/>
              </a:cxn>
              <a:cxn ang="0">
                <a:pos x="connsiteX173" y="connsiteY173"/>
              </a:cxn>
              <a:cxn ang="0">
                <a:pos x="connsiteX174" y="connsiteY174"/>
              </a:cxn>
              <a:cxn ang="0">
                <a:pos x="connsiteX175" y="connsiteY175"/>
              </a:cxn>
              <a:cxn ang="0">
                <a:pos x="connsiteX176" y="connsiteY176"/>
              </a:cxn>
              <a:cxn ang="0">
                <a:pos x="connsiteX177" y="connsiteY177"/>
              </a:cxn>
              <a:cxn ang="0">
                <a:pos x="connsiteX178" y="connsiteY178"/>
              </a:cxn>
              <a:cxn ang="0">
                <a:pos x="connsiteX179" y="connsiteY179"/>
              </a:cxn>
              <a:cxn ang="0">
                <a:pos x="connsiteX180" y="connsiteY180"/>
              </a:cxn>
              <a:cxn ang="0">
                <a:pos x="connsiteX181" y="connsiteY181"/>
              </a:cxn>
              <a:cxn ang="0">
                <a:pos x="connsiteX182" y="connsiteY182"/>
              </a:cxn>
              <a:cxn ang="0">
                <a:pos x="connsiteX183" y="connsiteY183"/>
              </a:cxn>
              <a:cxn ang="0">
                <a:pos x="connsiteX184" y="connsiteY184"/>
              </a:cxn>
              <a:cxn ang="0">
                <a:pos x="connsiteX185" y="connsiteY185"/>
              </a:cxn>
              <a:cxn ang="0">
                <a:pos x="connsiteX186" y="connsiteY186"/>
              </a:cxn>
              <a:cxn ang="0">
                <a:pos x="connsiteX187" y="connsiteY187"/>
              </a:cxn>
              <a:cxn ang="0">
                <a:pos x="connsiteX188" y="connsiteY188"/>
              </a:cxn>
              <a:cxn ang="0">
                <a:pos x="connsiteX189" y="connsiteY189"/>
              </a:cxn>
              <a:cxn ang="0">
                <a:pos x="connsiteX190" y="connsiteY190"/>
              </a:cxn>
              <a:cxn ang="0">
                <a:pos x="connsiteX191" y="connsiteY191"/>
              </a:cxn>
              <a:cxn ang="0">
                <a:pos x="connsiteX192" y="connsiteY192"/>
              </a:cxn>
              <a:cxn ang="0">
                <a:pos x="connsiteX193" y="connsiteY193"/>
              </a:cxn>
              <a:cxn ang="0">
                <a:pos x="connsiteX194" y="connsiteY194"/>
              </a:cxn>
              <a:cxn ang="0">
                <a:pos x="connsiteX195" y="connsiteY195"/>
              </a:cxn>
              <a:cxn ang="0">
                <a:pos x="connsiteX196" y="connsiteY196"/>
              </a:cxn>
              <a:cxn ang="0">
                <a:pos x="connsiteX197" y="connsiteY197"/>
              </a:cxn>
              <a:cxn ang="0">
                <a:pos x="connsiteX198" y="connsiteY198"/>
              </a:cxn>
              <a:cxn ang="0">
                <a:pos x="connsiteX199" y="connsiteY199"/>
              </a:cxn>
              <a:cxn ang="0">
                <a:pos x="connsiteX200" y="connsiteY200"/>
              </a:cxn>
              <a:cxn ang="0">
                <a:pos x="connsiteX201" y="connsiteY201"/>
              </a:cxn>
              <a:cxn ang="0">
                <a:pos x="connsiteX202" y="connsiteY202"/>
              </a:cxn>
              <a:cxn ang="0">
                <a:pos x="connsiteX203" y="connsiteY203"/>
              </a:cxn>
              <a:cxn ang="0">
                <a:pos x="connsiteX204" y="connsiteY204"/>
              </a:cxn>
              <a:cxn ang="0">
                <a:pos x="connsiteX205" y="connsiteY205"/>
              </a:cxn>
              <a:cxn ang="0">
                <a:pos x="connsiteX206" y="connsiteY206"/>
              </a:cxn>
              <a:cxn ang="0">
                <a:pos x="connsiteX207" y="connsiteY207"/>
              </a:cxn>
              <a:cxn ang="0">
                <a:pos x="connsiteX208" y="connsiteY208"/>
              </a:cxn>
              <a:cxn ang="0">
                <a:pos x="connsiteX209" y="connsiteY209"/>
              </a:cxn>
              <a:cxn ang="0">
                <a:pos x="connsiteX210" y="connsiteY210"/>
              </a:cxn>
              <a:cxn ang="0">
                <a:pos x="connsiteX211" y="connsiteY211"/>
              </a:cxn>
              <a:cxn ang="0">
                <a:pos x="connsiteX212" y="connsiteY212"/>
              </a:cxn>
              <a:cxn ang="0">
                <a:pos x="connsiteX213" y="connsiteY213"/>
              </a:cxn>
              <a:cxn ang="0">
                <a:pos x="connsiteX214" y="connsiteY214"/>
              </a:cxn>
              <a:cxn ang="0">
                <a:pos x="connsiteX215" y="connsiteY215"/>
              </a:cxn>
              <a:cxn ang="0">
                <a:pos x="connsiteX216" y="connsiteY216"/>
              </a:cxn>
              <a:cxn ang="0">
                <a:pos x="connsiteX217" y="connsiteY217"/>
              </a:cxn>
              <a:cxn ang="0">
                <a:pos x="connsiteX218" y="connsiteY218"/>
              </a:cxn>
              <a:cxn ang="0">
                <a:pos x="connsiteX219" y="connsiteY219"/>
              </a:cxn>
              <a:cxn ang="0">
                <a:pos x="connsiteX220" y="connsiteY220"/>
              </a:cxn>
              <a:cxn ang="0">
                <a:pos x="connsiteX221" y="connsiteY221"/>
              </a:cxn>
              <a:cxn ang="0">
                <a:pos x="connsiteX222" y="connsiteY222"/>
              </a:cxn>
              <a:cxn ang="0">
                <a:pos x="connsiteX223" y="connsiteY223"/>
              </a:cxn>
              <a:cxn ang="0">
                <a:pos x="connsiteX224" y="connsiteY224"/>
              </a:cxn>
              <a:cxn ang="0">
                <a:pos x="connsiteX225" y="connsiteY225"/>
              </a:cxn>
              <a:cxn ang="0">
                <a:pos x="connsiteX226" y="connsiteY226"/>
              </a:cxn>
              <a:cxn ang="0">
                <a:pos x="connsiteX227" y="connsiteY227"/>
              </a:cxn>
              <a:cxn ang="0">
                <a:pos x="connsiteX228" y="connsiteY228"/>
              </a:cxn>
              <a:cxn ang="0">
                <a:pos x="connsiteX229" y="connsiteY229"/>
              </a:cxn>
              <a:cxn ang="0">
                <a:pos x="connsiteX230" y="connsiteY230"/>
              </a:cxn>
              <a:cxn ang="0">
                <a:pos x="connsiteX231" y="connsiteY231"/>
              </a:cxn>
              <a:cxn ang="0">
                <a:pos x="connsiteX232" y="connsiteY232"/>
              </a:cxn>
              <a:cxn ang="0">
                <a:pos x="connsiteX233" y="connsiteY233"/>
              </a:cxn>
              <a:cxn ang="0">
                <a:pos x="connsiteX234" y="connsiteY234"/>
              </a:cxn>
            </a:cxnLst>
            <a:rect l="l" t="t" r="r" b="b"/>
            <a:pathLst>
              <a:path w="4371975" h="3238500">
                <a:moveTo>
                  <a:pt x="4368627" y="1467371"/>
                </a:moveTo>
                <a:lnTo>
                  <a:pt x="3862583" y="961326"/>
                </a:lnTo>
                <a:cubicBezTo>
                  <a:pt x="3876594" y="920883"/>
                  <a:pt x="3903388" y="833415"/>
                  <a:pt x="3914266" y="728964"/>
                </a:cubicBezTo>
                <a:cubicBezTo>
                  <a:pt x="3932363" y="555085"/>
                  <a:pt x="3897368" y="410429"/>
                  <a:pt x="3813224" y="307283"/>
                </a:cubicBezTo>
                <a:cubicBezTo>
                  <a:pt x="3821454" y="288614"/>
                  <a:pt x="3825883" y="268706"/>
                  <a:pt x="3826531" y="248656"/>
                </a:cubicBezTo>
                <a:lnTo>
                  <a:pt x="3946203" y="218510"/>
                </a:lnTo>
                <a:lnTo>
                  <a:pt x="3956214" y="277822"/>
                </a:lnTo>
                <a:cubicBezTo>
                  <a:pt x="3959357" y="296424"/>
                  <a:pt x="3975483" y="309588"/>
                  <a:pt x="3993733" y="309588"/>
                </a:cubicBezTo>
                <a:cubicBezTo>
                  <a:pt x="3995838" y="309588"/>
                  <a:pt x="3997971" y="309407"/>
                  <a:pt x="4000115" y="309045"/>
                </a:cubicBezTo>
                <a:lnTo>
                  <a:pt x="4271129" y="263296"/>
                </a:lnTo>
                <a:cubicBezTo>
                  <a:pt x="4291884" y="259791"/>
                  <a:pt x="4305858" y="240131"/>
                  <a:pt x="4302362" y="219386"/>
                </a:cubicBezTo>
                <a:lnTo>
                  <a:pt x="4270691" y="31753"/>
                </a:lnTo>
                <a:cubicBezTo>
                  <a:pt x="4269005" y="21790"/>
                  <a:pt x="4263433" y="12903"/>
                  <a:pt x="4255203" y="7045"/>
                </a:cubicBezTo>
                <a:cubicBezTo>
                  <a:pt x="4246964" y="1197"/>
                  <a:pt x="4236734" y="-1137"/>
                  <a:pt x="4226781" y="521"/>
                </a:cubicBezTo>
                <a:lnTo>
                  <a:pt x="3955756" y="46269"/>
                </a:lnTo>
                <a:cubicBezTo>
                  <a:pt x="3945793" y="47955"/>
                  <a:pt x="3936906" y="53527"/>
                  <a:pt x="3931049" y="61757"/>
                </a:cubicBezTo>
                <a:cubicBezTo>
                  <a:pt x="3925191" y="69986"/>
                  <a:pt x="3922847" y="80216"/>
                  <a:pt x="3924524" y="90179"/>
                </a:cubicBezTo>
                <a:lnTo>
                  <a:pt x="3933458" y="143119"/>
                </a:lnTo>
                <a:lnTo>
                  <a:pt x="3810596" y="174066"/>
                </a:lnTo>
                <a:cubicBezTo>
                  <a:pt x="3797765" y="147815"/>
                  <a:pt x="3777658" y="124260"/>
                  <a:pt x="3748778" y="107353"/>
                </a:cubicBezTo>
                <a:cubicBezTo>
                  <a:pt x="3694828" y="75768"/>
                  <a:pt x="3625782" y="78902"/>
                  <a:pt x="3575538" y="116097"/>
                </a:cubicBezTo>
                <a:cubicBezTo>
                  <a:pt x="3530665" y="149320"/>
                  <a:pt x="3509472" y="199822"/>
                  <a:pt x="3511386" y="249590"/>
                </a:cubicBezTo>
                <a:lnTo>
                  <a:pt x="3425395" y="271259"/>
                </a:lnTo>
                <a:lnTo>
                  <a:pt x="3444016" y="345154"/>
                </a:lnTo>
                <a:lnTo>
                  <a:pt x="3532608" y="322827"/>
                </a:lnTo>
                <a:cubicBezTo>
                  <a:pt x="3539304" y="334353"/>
                  <a:pt x="3547410" y="345268"/>
                  <a:pt x="3557269" y="355136"/>
                </a:cubicBezTo>
                <a:cubicBezTo>
                  <a:pt x="3570394" y="368262"/>
                  <a:pt x="3585329" y="378406"/>
                  <a:pt x="3601207" y="385940"/>
                </a:cubicBezTo>
                <a:cubicBezTo>
                  <a:pt x="3629601" y="448100"/>
                  <a:pt x="3600217" y="572373"/>
                  <a:pt x="3565765" y="664499"/>
                </a:cubicBezTo>
                <a:lnTo>
                  <a:pt x="3058006" y="156740"/>
                </a:lnTo>
                <a:cubicBezTo>
                  <a:pt x="3050862" y="149596"/>
                  <a:pt x="3041166" y="145577"/>
                  <a:pt x="3031060" y="145577"/>
                </a:cubicBezTo>
                <a:cubicBezTo>
                  <a:pt x="3020954" y="145577"/>
                  <a:pt x="3011267" y="149596"/>
                  <a:pt x="3004114" y="156740"/>
                </a:cubicBezTo>
                <a:lnTo>
                  <a:pt x="1850017" y="1310865"/>
                </a:lnTo>
                <a:lnTo>
                  <a:pt x="1700046" y="1160894"/>
                </a:lnTo>
                <a:cubicBezTo>
                  <a:pt x="1692902" y="1153750"/>
                  <a:pt x="1683206" y="1149731"/>
                  <a:pt x="1673100" y="1149731"/>
                </a:cubicBezTo>
                <a:cubicBezTo>
                  <a:pt x="1662994" y="1149731"/>
                  <a:pt x="1653307" y="1153750"/>
                  <a:pt x="1646153" y="1160894"/>
                </a:cubicBezTo>
                <a:lnTo>
                  <a:pt x="1603329" y="1203719"/>
                </a:lnTo>
                <a:lnTo>
                  <a:pt x="1562533" y="1162914"/>
                </a:lnTo>
                <a:lnTo>
                  <a:pt x="1690073" y="1035374"/>
                </a:lnTo>
                <a:cubicBezTo>
                  <a:pt x="1704951" y="1020496"/>
                  <a:pt x="1704951" y="996378"/>
                  <a:pt x="1690073" y="981500"/>
                </a:cubicBezTo>
                <a:lnTo>
                  <a:pt x="1567982" y="859409"/>
                </a:lnTo>
                <a:cubicBezTo>
                  <a:pt x="1553104" y="844531"/>
                  <a:pt x="1528977" y="844531"/>
                  <a:pt x="1514099" y="859409"/>
                </a:cubicBezTo>
                <a:lnTo>
                  <a:pt x="1205127" y="1168381"/>
                </a:lnTo>
                <a:cubicBezTo>
                  <a:pt x="1190249" y="1183259"/>
                  <a:pt x="1190249" y="1207386"/>
                  <a:pt x="1205127" y="1222254"/>
                </a:cubicBezTo>
                <a:lnTo>
                  <a:pt x="1327218" y="1344346"/>
                </a:lnTo>
                <a:cubicBezTo>
                  <a:pt x="1334657" y="1351785"/>
                  <a:pt x="1344411" y="1355509"/>
                  <a:pt x="1354165" y="1355509"/>
                </a:cubicBezTo>
                <a:cubicBezTo>
                  <a:pt x="1363918" y="1355509"/>
                  <a:pt x="1373662" y="1351785"/>
                  <a:pt x="1381111" y="1344346"/>
                </a:cubicBezTo>
                <a:lnTo>
                  <a:pt x="1508651" y="1216806"/>
                </a:lnTo>
                <a:lnTo>
                  <a:pt x="1549446" y="1257611"/>
                </a:lnTo>
                <a:lnTo>
                  <a:pt x="1506622" y="1300436"/>
                </a:lnTo>
                <a:cubicBezTo>
                  <a:pt x="1491744" y="1315314"/>
                  <a:pt x="1491744" y="1339431"/>
                  <a:pt x="1506622" y="1354309"/>
                </a:cubicBezTo>
                <a:lnTo>
                  <a:pt x="1576831" y="1424518"/>
                </a:lnTo>
                <a:lnTo>
                  <a:pt x="1345802" y="1655556"/>
                </a:lnTo>
                <a:lnTo>
                  <a:pt x="1317951" y="1627705"/>
                </a:lnTo>
                <a:cubicBezTo>
                  <a:pt x="1310264" y="1620018"/>
                  <a:pt x="1299653" y="1615875"/>
                  <a:pt x="1288823" y="1616608"/>
                </a:cubicBezTo>
                <a:lnTo>
                  <a:pt x="1130222" y="1625714"/>
                </a:lnTo>
                <a:cubicBezTo>
                  <a:pt x="1120888" y="1626248"/>
                  <a:pt x="1112077" y="1630200"/>
                  <a:pt x="1105467" y="1636811"/>
                </a:cubicBezTo>
                <a:lnTo>
                  <a:pt x="462615" y="2279653"/>
                </a:lnTo>
                <a:cubicBezTo>
                  <a:pt x="456005" y="2286254"/>
                  <a:pt x="452061" y="2295074"/>
                  <a:pt x="451518" y="2304409"/>
                </a:cubicBezTo>
                <a:lnTo>
                  <a:pt x="442422" y="2463010"/>
                </a:lnTo>
                <a:cubicBezTo>
                  <a:pt x="441803" y="2473858"/>
                  <a:pt x="445841" y="2484450"/>
                  <a:pt x="453519" y="2492137"/>
                </a:cubicBezTo>
                <a:lnTo>
                  <a:pt x="486380" y="2524998"/>
                </a:lnTo>
                <a:lnTo>
                  <a:pt x="304938" y="2706449"/>
                </a:lnTo>
                <a:cubicBezTo>
                  <a:pt x="294375" y="2717013"/>
                  <a:pt x="290089" y="2732795"/>
                  <a:pt x="295251" y="2746816"/>
                </a:cubicBezTo>
                <a:cubicBezTo>
                  <a:pt x="308167" y="2781840"/>
                  <a:pt x="299509" y="2821502"/>
                  <a:pt x="273258" y="2847772"/>
                </a:cubicBezTo>
                <a:cubicBezTo>
                  <a:pt x="247645" y="2873375"/>
                  <a:pt x="210231" y="2882262"/>
                  <a:pt x="175655" y="2870956"/>
                </a:cubicBezTo>
                <a:cubicBezTo>
                  <a:pt x="158167" y="2865222"/>
                  <a:pt x="139117" y="2872823"/>
                  <a:pt x="130335" y="2888986"/>
                </a:cubicBezTo>
                <a:lnTo>
                  <a:pt x="42410" y="3050883"/>
                </a:lnTo>
                <a:cubicBezTo>
                  <a:pt x="34352" y="3065713"/>
                  <a:pt x="37019" y="3084077"/>
                  <a:pt x="48954" y="3096003"/>
                </a:cubicBezTo>
                <a:lnTo>
                  <a:pt x="71871" y="3118920"/>
                </a:lnTo>
                <a:lnTo>
                  <a:pt x="11159" y="3179632"/>
                </a:lnTo>
                <a:cubicBezTo>
                  <a:pt x="-3720" y="3194510"/>
                  <a:pt x="-3720" y="3218637"/>
                  <a:pt x="11159" y="3233515"/>
                </a:cubicBezTo>
                <a:lnTo>
                  <a:pt x="11159" y="3233515"/>
                </a:lnTo>
                <a:cubicBezTo>
                  <a:pt x="26037" y="3248393"/>
                  <a:pt x="50154" y="3248393"/>
                  <a:pt x="65032" y="3233515"/>
                </a:cubicBezTo>
                <a:lnTo>
                  <a:pt x="125744" y="3172803"/>
                </a:lnTo>
                <a:lnTo>
                  <a:pt x="158606" y="3205664"/>
                </a:lnTo>
                <a:cubicBezTo>
                  <a:pt x="166045" y="3213103"/>
                  <a:pt x="175798" y="3216827"/>
                  <a:pt x="185552" y="3216827"/>
                </a:cubicBezTo>
                <a:cubicBezTo>
                  <a:pt x="195305" y="3216827"/>
                  <a:pt x="205049" y="3213103"/>
                  <a:pt x="212498" y="3205664"/>
                </a:cubicBezTo>
                <a:lnTo>
                  <a:pt x="689767" y="2728395"/>
                </a:lnTo>
                <a:lnTo>
                  <a:pt x="722295" y="2760923"/>
                </a:lnTo>
                <a:cubicBezTo>
                  <a:pt x="729772" y="2768400"/>
                  <a:pt x="739973" y="2772667"/>
                  <a:pt x="750546" y="2772401"/>
                </a:cubicBezTo>
                <a:cubicBezTo>
                  <a:pt x="750946" y="2772391"/>
                  <a:pt x="751346" y="2772372"/>
                  <a:pt x="751746" y="2772343"/>
                </a:cubicBezTo>
                <a:lnTo>
                  <a:pt x="910347" y="2763247"/>
                </a:lnTo>
                <a:cubicBezTo>
                  <a:pt x="919682" y="2762714"/>
                  <a:pt x="928492" y="2758761"/>
                  <a:pt x="935103" y="2752150"/>
                </a:cubicBezTo>
                <a:lnTo>
                  <a:pt x="1577954" y="2109299"/>
                </a:lnTo>
                <a:cubicBezTo>
                  <a:pt x="1584565" y="2102698"/>
                  <a:pt x="1588508" y="2093877"/>
                  <a:pt x="1589051" y="2084543"/>
                </a:cubicBezTo>
                <a:lnTo>
                  <a:pt x="1598157" y="1925942"/>
                </a:lnTo>
                <a:cubicBezTo>
                  <a:pt x="1598776" y="1915093"/>
                  <a:pt x="1594737" y="1904501"/>
                  <a:pt x="1587060" y="1896815"/>
                </a:cubicBezTo>
                <a:lnTo>
                  <a:pt x="1559209" y="1868964"/>
                </a:lnTo>
                <a:lnTo>
                  <a:pt x="1790238" y="1637925"/>
                </a:lnTo>
                <a:lnTo>
                  <a:pt x="1860447" y="1708134"/>
                </a:lnTo>
                <a:cubicBezTo>
                  <a:pt x="1867591" y="1715278"/>
                  <a:pt x="1877287" y="1719297"/>
                  <a:pt x="1887393" y="1719297"/>
                </a:cubicBezTo>
                <a:cubicBezTo>
                  <a:pt x="1897499" y="1719297"/>
                  <a:pt x="1907186" y="1715278"/>
                  <a:pt x="1914339" y="1708134"/>
                </a:cubicBezTo>
                <a:lnTo>
                  <a:pt x="2053871" y="1568602"/>
                </a:lnTo>
                <a:cubicBezTo>
                  <a:pt x="2068749" y="1553724"/>
                  <a:pt x="2068749" y="1529607"/>
                  <a:pt x="2053871" y="1514729"/>
                </a:cubicBezTo>
                <a:lnTo>
                  <a:pt x="1903900" y="1364758"/>
                </a:lnTo>
                <a:lnTo>
                  <a:pt x="1919788" y="1348870"/>
                </a:lnTo>
                <a:lnTo>
                  <a:pt x="3203463" y="2632554"/>
                </a:lnTo>
                <a:cubicBezTo>
                  <a:pt x="3210606" y="2639698"/>
                  <a:pt x="3220303" y="2643718"/>
                  <a:pt x="3230409" y="2643718"/>
                </a:cubicBezTo>
                <a:cubicBezTo>
                  <a:pt x="3240515" y="2643718"/>
                  <a:pt x="3250202" y="2639698"/>
                  <a:pt x="3257355" y="2632554"/>
                </a:cubicBezTo>
                <a:lnTo>
                  <a:pt x="4368637" y="1521263"/>
                </a:lnTo>
                <a:cubicBezTo>
                  <a:pt x="4383505" y="1506375"/>
                  <a:pt x="4383505" y="1482249"/>
                  <a:pt x="4368627" y="1467371"/>
                </a:cubicBezTo>
                <a:close/>
                <a:moveTo>
                  <a:pt x="4201902" y="82016"/>
                </a:moveTo>
                <a:lnTo>
                  <a:pt x="4220885" y="194516"/>
                </a:lnTo>
                <a:lnTo>
                  <a:pt x="4025003" y="227577"/>
                </a:lnTo>
                <a:lnTo>
                  <a:pt x="4006010" y="115078"/>
                </a:lnTo>
                <a:lnTo>
                  <a:pt x="4201902" y="82016"/>
                </a:lnTo>
                <a:close/>
                <a:moveTo>
                  <a:pt x="1354174" y="1263526"/>
                </a:moveTo>
                <a:lnTo>
                  <a:pt x="1285956" y="1195318"/>
                </a:lnTo>
                <a:lnTo>
                  <a:pt x="1541045" y="940238"/>
                </a:lnTo>
                <a:lnTo>
                  <a:pt x="1609263" y="1008447"/>
                </a:lnTo>
                <a:lnTo>
                  <a:pt x="1354174" y="1263526"/>
                </a:lnTo>
                <a:close/>
                <a:moveTo>
                  <a:pt x="185552" y="3124826"/>
                </a:moveTo>
                <a:lnTo>
                  <a:pt x="122953" y="3062237"/>
                </a:lnTo>
                <a:lnTo>
                  <a:pt x="183599" y="2950556"/>
                </a:lnTo>
                <a:cubicBezTo>
                  <a:pt x="235968" y="2957385"/>
                  <a:pt x="288850" y="2939917"/>
                  <a:pt x="327131" y="2901636"/>
                </a:cubicBezTo>
                <a:cubicBezTo>
                  <a:pt x="368184" y="2860573"/>
                  <a:pt x="385310" y="2801366"/>
                  <a:pt x="373823" y="2745311"/>
                </a:cubicBezTo>
                <a:lnTo>
                  <a:pt x="540234" y="2578900"/>
                </a:lnTo>
                <a:lnTo>
                  <a:pt x="635856" y="2674512"/>
                </a:lnTo>
                <a:lnTo>
                  <a:pt x="185552" y="3124826"/>
                </a:lnTo>
                <a:close/>
                <a:moveTo>
                  <a:pt x="1513804" y="2065674"/>
                </a:moveTo>
                <a:lnTo>
                  <a:pt x="891488" y="2687999"/>
                </a:lnTo>
                <a:lnTo>
                  <a:pt x="764424" y="2695296"/>
                </a:lnTo>
                <a:lnTo>
                  <a:pt x="519479" y="2450341"/>
                </a:lnTo>
                <a:lnTo>
                  <a:pt x="526766" y="2323278"/>
                </a:lnTo>
                <a:lnTo>
                  <a:pt x="1149091" y="1700962"/>
                </a:lnTo>
                <a:lnTo>
                  <a:pt x="1276145" y="1693666"/>
                </a:lnTo>
                <a:lnTo>
                  <a:pt x="1521090" y="1938610"/>
                </a:lnTo>
                <a:lnTo>
                  <a:pt x="1513804" y="2065674"/>
                </a:lnTo>
                <a:close/>
                <a:moveTo>
                  <a:pt x="1505326" y="1815071"/>
                </a:moveTo>
                <a:lnTo>
                  <a:pt x="1399694" y="1709439"/>
                </a:lnTo>
                <a:lnTo>
                  <a:pt x="1630723" y="1478401"/>
                </a:lnTo>
                <a:lnTo>
                  <a:pt x="1736355" y="1584033"/>
                </a:lnTo>
                <a:lnTo>
                  <a:pt x="1505326" y="1815071"/>
                </a:lnTo>
                <a:close/>
                <a:moveTo>
                  <a:pt x="1887393" y="1627305"/>
                </a:moveTo>
                <a:lnTo>
                  <a:pt x="1587460" y="1327372"/>
                </a:lnTo>
                <a:lnTo>
                  <a:pt x="1673119" y="1241723"/>
                </a:lnTo>
                <a:lnTo>
                  <a:pt x="1973051" y="1541656"/>
                </a:lnTo>
                <a:lnTo>
                  <a:pt x="1887393" y="1627305"/>
                </a:lnTo>
                <a:close/>
                <a:moveTo>
                  <a:pt x="3611161" y="185725"/>
                </a:moveTo>
                <a:cubicBezTo>
                  <a:pt x="3627087" y="169799"/>
                  <a:pt x="3648013" y="161836"/>
                  <a:pt x="3668930" y="161836"/>
                </a:cubicBezTo>
                <a:cubicBezTo>
                  <a:pt x="3689847" y="161836"/>
                  <a:pt x="3710783" y="169799"/>
                  <a:pt x="3726699" y="185725"/>
                </a:cubicBezTo>
                <a:cubicBezTo>
                  <a:pt x="3758560" y="217586"/>
                  <a:pt x="3758560" y="269421"/>
                  <a:pt x="3726699" y="301282"/>
                </a:cubicBezTo>
                <a:cubicBezTo>
                  <a:pt x="3694848" y="333134"/>
                  <a:pt x="3643003" y="333134"/>
                  <a:pt x="3611151" y="301282"/>
                </a:cubicBezTo>
                <a:cubicBezTo>
                  <a:pt x="3579309" y="269421"/>
                  <a:pt x="3579309" y="217576"/>
                  <a:pt x="3611161" y="185725"/>
                </a:cubicBezTo>
                <a:close/>
                <a:moveTo>
                  <a:pt x="3667273" y="596233"/>
                </a:moveTo>
                <a:cubicBezTo>
                  <a:pt x="3688190" y="517518"/>
                  <a:pt x="3693914" y="452063"/>
                  <a:pt x="3684599" y="400532"/>
                </a:cubicBezTo>
                <a:cubicBezTo>
                  <a:pt x="3713117" y="397713"/>
                  <a:pt x="3740929" y="387055"/>
                  <a:pt x="3764771" y="368795"/>
                </a:cubicBezTo>
                <a:cubicBezTo>
                  <a:pt x="3888881" y="537273"/>
                  <a:pt x="3834951" y="789314"/>
                  <a:pt x="3801871" y="900614"/>
                </a:cubicBezTo>
                <a:lnTo>
                  <a:pt x="3624353" y="723097"/>
                </a:lnTo>
                <a:cubicBezTo>
                  <a:pt x="3635431" y="696065"/>
                  <a:pt x="3653147" y="649421"/>
                  <a:pt x="3667273" y="596233"/>
                </a:cubicBezTo>
                <a:close/>
                <a:moveTo>
                  <a:pt x="3874175" y="1489345"/>
                </a:moveTo>
                <a:lnTo>
                  <a:pt x="3225408" y="2138112"/>
                </a:lnTo>
                <a:lnTo>
                  <a:pt x="2865668" y="1778371"/>
                </a:lnTo>
                <a:lnTo>
                  <a:pt x="3514435" y="1129605"/>
                </a:lnTo>
                <a:lnTo>
                  <a:pt x="3874175" y="1489345"/>
                </a:lnTo>
                <a:close/>
                <a:moveTo>
                  <a:pt x="3070865" y="2091334"/>
                </a:moveTo>
                <a:lnTo>
                  <a:pt x="3030079" y="2132120"/>
                </a:lnTo>
                <a:lnTo>
                  <a:pt x="2871669" y="1973710"/>
                </a:lnTo>
                <a:lnTo>
                  <a:pt x="2912455" y="1932924"/>
                </a:lnTo>
                <a:lnTo>
                  <a:pt x="3070865" y="2091334"/>
                </a:lnTo>
                <a:close/>
                <a:moveTo>
                  <a:pt x="3124738" y="2145208"/>
                </a:moveTo>
                <a:lnTo>
                  <a:pt x="3198462" y="2218931"/>
                </a:lnTo>
                <a:cubicBezTo>
                  <a:pt x="3205605" y="2226075"/>
                  <a:pt x="3215302" y="2230095"/>
                  <a:pt x="3225408" y="2230095"/>
                </a:cubicBezTo>
                <a:cubicBezTo>
                  <a:pt x="3235514" y="2230095"/>
                  <a:pt x="3245201" y="2226075"/>
                  <a:pt x="3252354" y="2218931"/>
                </a:cubicBezTo>
                <a:lnTo>
                  <a:pt x="3955004" y="1516272"/>
                </a:lnTo>
                <a:cubicBezTo>
                  <a:pt x="3969882" y="1501394"/>
                  <a:pt x="3969882" y="1477267"/>
                  <a:pt x="3955004" y="1462399"/>
                </a:cubicBezTo>
                <a:lnTo>
                  <a:pt x="3881280" y="1388675"/>
                </a:lnTo>
                <a:lnTo>
                  <a:pt x="3922067" y="1347889"/>
                </a:lnTo>
                <a:lnTo>
                  <a:pt x="4043577" y="1469399"/>
                </a:lnTo>
                <a:lnTo>
                  <a:pt x="3205463" y="2307504"/>
                </a:lnTo>
                <a:lnTo>
                  <a:pt x="3083952" y="2185994"/>
                </a:lnTo>
                <a:lnTo>
                  <a:pt x="3124738" y="2145208"/>
                </a:lnTo>
                <a:close/>
                <a:moveTo>
                  <a:pt x="3827397" y="1334802"/>
                </a:moveTo>
                <a:lnTo>
                  <a:pt x="3668987" y="1176391"/>
                </a:lnTo>
                <a:lnTo>
                  <a:pt x="3709783" y="1135605"/>
                </a:lnTo>
                <a:lnTo>
                  <a:pt x="3868193" y="1294016"/>
                </a:lnTo>
                <a:lnTo>
                  <a:pt x="3827397" y="1334802"/>
                </a:lnTo>
                <a:close/>
                <a:moveTo>
                  <a:pt x="3615104" y="1122508"/>
                </a:moveTo>
                <a:lnTo>
                  <a:pt x="3541381" y="1048785"/>
                </a:lnTo>
                <a:cubicBezTo>
                  <a:pt x="3534237" y="1041641"/>
                  <a:pt x="3524541" y="1037622"/>
                  <a:pt x="3514435" y="1037622"/>
                </a:cubicBezTo>
                <a:cubicBezTo>
                  <a:pt x="3504328" y="1037622"/>
                  <a:pt x="3494642" y="1041641"/>
                  <a:pt x="3487489" y="1048785"/>
                </a:cubicBezTo>
                <a:lnTo>
                  <a:pt x="2784839" y="1751444"/>
                </a:lnTo>
                <a:cubicBezTo>
                  <a:pt x="2769961" y="1766322"/>
                  <a:pt x="2769961" y="1790449"/>
                  <a:pt x="2784839" y="1805318"/>
                </a:cubicBezTo>
                <a:lnTo>
                  <a:pt x="2858562" y="1879041"/>
                </a:lnTo>
                <a:lnTo>
                  <a:pt x="2817776" y="1919827"/>
                </a:lnTo>
                <a:lnTo>
                  <a:pt x="2540761" y="1642812"/>
                </a:lnTo>
                <a:lnTo>
                  <a:pt x="2581547" y="1602026"/>
                </a:lnTo>
                <a:lnTo>
                  <a:pt x="2655270" y="1675749"/>
                </a:lnTo>
                <a:cubicBezTo>
                  <a:pt x="2662414" y="1682893"/>
                  <a:pt x="2672110" y="1686912"/>
                  <a:pt x="2682216" y="1686912"/>
                </a:cubicBezTo>
                <a:cubicBezTo>
                  <a:pt x="2692322" y="1686912"/>
                  <a:pt x="2702009" y="1682893"/>
                  <a:pt x="2709162" y="1675749"/>
                </a:cubicBezTo>
                <a:lnTo>
                  <a:pt x="3411822" y="973090"/>
                </a:lnTo>
                <a:cubicBezTo>
                  <a:pt x="3418966" y="965946"/>
                  <a:pt x="3422976" y="956250"/>
                  <a:pt x="3422976" y="946153"/>
                </a:cubicBezTo>
                <a:cubicBezTo>
                  <a:pt x="3422976" y="936057"/>
                  <a:pt x="3418966" y="926360"/>
                  <a:pt x="3411822" y="919216"/>
                </a:cubicBezTo>
                <a:lnTo>
                  <a:pt x="3338098" y="845493"/>
                </a:lnTo>
                <a:lnTo>
                  <a:pt x="3378884" y="804707"/>
                </a:lnTo>
                <a:lnTo>
                  <a:pt x="3655900" y="1081722"/>
                </a:lnTo>
                <a:lnTo>
                  <a:pt x="3615104" y="1122508"/>
                </a:lnTo>
                <a:close/>
                <a:moveTo>
                  <a:pt x="3330993" y="946153"/>
                </a:moveTo>
                <a:lnTo>
                  <a:pt x="2682216" y="1594920"/>
                </a:lnTo>
                <a:lnTo>
                  <a:pt x="2322476" y="1235180"/>
                </a:lnTo>
                <a:lnTo>
                  <a:pt x="2971243" y="586422"/>
                </a:lnTo>
                <a:lnTo>
                  <a:pt x="3330993" y="946153"/>
                </a:lnTo>
                <a:close/>
                <a:moveTo>
                  <a:pt x="2527673" y="1548152"/>
                </a:moveTo>
                <a:lnTo>
                  <a:pt x="2486887" y="1588938"/>
                </a:lnTo>
                <a:lnTo>
                  <a:pt x="2328477" y="1430528"/>
                </a:lnTo>
                <a:lnTo>
                  <a:pt x="2369263" y="1389742"/>
                </a:lnTo>
                <a:lnTo>
                  <a:pt x="2527673" y="1548152"/>
                </a:lnTo>
                <a:close/>
                <a:moveTo>
                  <a:pt x="3284206" y="791610"/>
                </a:moveTo>
                <a:lnTo>
                  <a:pt x="3125795" y="633209"/>
                </a:lnTo>
                <a:lnTo>
                  <a:pt x="3166591" y="592414"/>
                </a:lnTo>
                <a:lnTo>
                  <a:pt x="3325001" y="750824"/>
                </a:lnTo>
                <a:lnTo>
                  <a:pt x="3284206" y="791610"/>
                </a:lnTo>
                <a:close/>
                <a:moveTo>
                  <a:pt x="3071922" y="579326"/>
                </a:moveTo>
                <a:lnTo>
                  <a:pt x="2998199" y="505603"/>
                </a:lnTo>
                <a:cubicBezTo>
                  <a:pt x="2983311" y="490715"/>
                  <a:pt x="2959194" y="490725"/>
                  <a:pt x="2944316" y="505603"/>
                </a:cubicBezTo>
                <a:lnTo>
                  <a:pt x="2241666" y="1208252"/>
                </a:lnTo>
                <a:cubicBezTo>
                  <a:pt x="2226788" y="1223130"/>
                  <a:pt x="2226788" y="1247257"/>
                  <a:pt x="2241666" y="1262126"/>
                </a:cubicBezTo>
                <a:lnTo>
                  <a:pt x="2315390" y="1335849"/>
                </a:lnTo>
                <a:lnTo>
                  <a:pt x="2274603" y="1376636"/>
                </a:lnTo>
                <a:lnTo>
                  <a:pt x="2083303" y="1185335"/>
                </a:lnTo>
                <a:lnTo>
                  <a:pt x="2921418" y="347221"/>
                </a:lnTo>
                <a:lnTo>
                  <a:pt x="3112718" y="538521"/>
                </a:lnTo>
                <a:lnTo>
                  <a:pt x="3071922" y="579326"/>
                </a:lnTo>
                <a:close/>
                <a:moveTo>
                  <a:pt x="3230399" y="2551716"/>
                </a:moveTo>
                <a:lnTo>
                  <a:pt x="1973661" y="1294987"/>
                </a:lnTo>
                <a:lnTo>
                  <a:pt x="2029420" y="1239228"/>
                </a:lnTo>
                <a:lnTo>
                  <a:pt x="3178516" y="2388333"/>
                </a:lnTo>
                <a:cubicBezTo>
                  <a:pt x="3185660" y="2395477"/>
                  <a:pt x="3195357" y="2399497"/>
                  <a:pt x="3205463" y="2399497"/>
                </a:cubicBezTo>
                <a:cubicBezTo>
                  <a:pt x="3215569" y="2399497"/>
                  <a:pt x="3225256" y="2395477"/>
                  <a:pt x="3232409" y="2388333"/>
                </a:cubicBezTo>
                <a:lnTo>
                  <a:pt x="4124396" y="1496346"/>
                </a:lnTo>
                <a:cubicBezTo>
                  <a:pt x="4139275" y="1481468"/>
                  <a:pt x="4139275" y="1457341"/>
                  <a:pt x="4124396" y="1442472"/>
                </a:cubicBezTo>
                <a:lnTo>
                  <a:pt x="2975291" y="293357"/>
                </a:lnTo>
                <a:lnTo>
                  <a:pt x="3031069" y="237579"/>
                </a:lnTo>
                <a:lnTo>
                  <a:pt x="4287808" y="1494307"/>
                </a:lnTo>
                <a:lnTo>
                  <a:pt x="3230399" y="2551716"/>
                </a:ln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3A8938C1-1690-49F9-BCAC-F3137D303F49}"/>
              </a:ext>
            </a:extLst>
          </p:cNvPr>
          <p:cNvSpPr txBox="1"/>
          <p:nvPr/>
        </p:nvSpPr>
        <p:spPr>
          <a:xfrm>
            <a:off x="264433" y="3103375"/>
            <a:ext cx="2545409" cy="176106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2"/>
                </a:solidFill>
              </a:rPr>
              <a:t>The Big </a:t>
            </a:r>
            <a:r>
              <a:rPr lang="en-US" sz="1050" dirty="0" err="1">
                <a:solidFill>
                  <a:schemeClr val="bg2"/>
                </a:solidFill>
              </a:rPr>
              <a:t>Oxmox</a:t>
            </a:r>
            <a:r>
              <a:rPr lang="en-US" sz="1050" dirty="0">
                <a:solidFill>
                  <a:schemeClr val="bg2"/>
                </a:solidFill>
              </a:rPr>
              <a:t> advised her not to do so, because there were thousands of bad Commas, wild Question Marks and devious </a:t>
            </a:r>
            <a:r>
              <a:rPr lang="en-US" sz="1050" dirty="0" err="1">
                <a:solidFill>
                  <a:schemeClr val="bg2"/>
                </a:solidFill>
              </a:rPr>
              <a:t>Semikoli</a:t>
            </a:r>
            <a:r>
              <a:rPr lang="en-US" sz="1050" dirty="0">
                <a:solidFill>
                  <a:schemeClr val="bg2"/>
                </a:solidFill>
              </a:rPr>
              <a:t>, but the Little Blind Text didn’t listen. She packed her seven </a:t>
            </a:r>
            <a:r>
              <a:rPr lang="en-US" sz="1050" dirty="0" err="1">
                <a:solidFill>
                  <a:schemeClr val="bg2"/>
                </a:solidFill>
              </a:rPr>
              <a:t>versalia</a:t>
            </a:r>
            <a:r>
              <a:rPr lang="en-US" sz="1050" dirty="0">
                <a:solidFill>
                  <a:schemeClr val="bg2"/>
                </a:solidFill>
              </a:rPr>
              <a:t>, put her initial into the belt and made herself on the way.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1E7281D2-0512-48F1-9B7E-0F696C60ED1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</p:spTree>
    <p:extLst>
      <p:ext uri="{BB962C8B-B14F-4D97-AF65-F5344CB8AC3E}">
        <p14:creationId xmlns:p14="http://schemas.microsoft.com/office/powerpoint/2010/main" val="36551346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8" grpId="0" animBg="1"/>
      <p:bldP spid="9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Title 2">
            <a:extLst>
              <a:ext uri="{FF2B5EF4-FFF2-40B4-BE49-F238E27FC236}">
                <a16:creationId xmlns:a16="http://schemas.microsoft.com/office/drawing/2014/main" id="{9CAF28D1-00AC-4C93-8BA9-8DE8E7C7AA5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Flowchart</a:t>
            </a:r>
          </a:p>
        </p:txBody>
      </p:sp>
      <p:cxnSp>
        <p:nvCxnSpPr>
          <p:cNvPr id="15" name="Straight Connector 14">
            <a:extLst>
              <a:ext uri="{FF2B5EF4-FFF2-40B4-BE49-F238E27FC236}">
                <a16:creationId xmlns:a16="http://schemas.microsoft.com/office/drawing/2014/main" id="{64EDDBE1-7AB3-43A8-8B79-B920E7EE53C4}"/>
              </a:ext>
            </a:extLst>
          </p:cNvPr>
          <p:cNvCxnSpPr>
            <a:cxnSpLocks/>
          </p:cNvCxnSpPr>
          <p:nvPr/>
        </p:nvCxnSpPr>
        <p:spPr>
          <a:xfrm>
            <a:off x="405000" y="3792004"/>
            <a:ext cx="857282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Connector 20">
            <a:extLst>
              <a:ext uri="{FF2B5EF4-FFF2-40B4-BE49-F238E27FC236}">
                <a16:creationId xmlns:a16="http://schemas.microsoft.com/office/drawing/2014/main" id="{6FA6967A-6548-4242-B6BD-7E0F79A953BF}"/>
              </a:ext>
            </a:extLst>
          </p:cNvPr>
          <p:cNvCxnSpPr>
            <a:cxnSpLocks/>
            <a:stCxn id="17" idx="6"/>
            <a:endCxn id="24" idx="2"/>
          </p:cNvCxnSpPr>
          <p:nvPr/>
        </p:nvCxnSpPr>
        <p:spPr>
          <a:xfrm flipV="1">
            <a:off x="1437720" y="3792003"/>
            <a:ext cx="1971904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0" name="Straight Connector 29">
            <a:extLst>
              <a:ext uri="{FF2B5EF4-FFF2-40B4-BE49-F238E27FC236}">
                <a16:creationId xmlns:a16="http://schemas.microsoft.com/office/drawing/2014/main" id="{903A000C-4D99-4443-BA99-4783B1FFCB17}"/>
              </a:ext>
            </a:extLst>
          </p:cNvPr>
          <p:cNvCxnSpPr>
            <a:cxnSpLocks/>
            <a:stCxn id="24" idx="6"/>
            <a:endCxn id="28" idx="2"/>
          </p:cNvCxnSpPr>
          <p:nvPr/>
        </p:nvCxnSpPr>
        <p:spPr>
          <a:xfrm>
            <a:off x="3585061" y="3792003"/>
            <a:ext cx="1971904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8" name="Straight Connector 37">
            <a:extLst>
              <a:ext uri="{FF2B5EF4-FFF2-40B4-BE49-F238E27FC236}">
                <a16:creationId xmlns:a16="http://schemas.microsoft.com/office/drawing/2014/main" id="{DC272D08-7339-496C-9CE1-E64E445C4E4A}"/>
              </a:ext>
            </a:extLst>
          </p:cNvPr>
          <p:cNvCxnSpPr>
            <a:cxnSpLocks/>
            <a:stCxn id="28" idx="6"/>
            <a:endCxn id="36" idx="2"/>
          </p:cNvCxnSpPr>
          <p:nvPr/>
        </p:nvCxnSpPr>
        <p:spPr>
          <a:xfrm flipV="1">
            <a:off x="5732402" y="3792003"/>
            <a:ext cx="1971903" cy="1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Connector 42">
            <a:extLst>
              <a:ext uri="{FF2B5EF4-FFF2-40B4-BE49-F238E27FC236}">
                <a16:creationId xmlns:a16="http://schemas.microsoft.com/office/drawing/2014/main" id="{A79A5191-1E4F-4866-92F3-4412ECD731D3}"/>
              </a:ext>
            </a:extLst>
          </p:cNvPr>
          <p:cNvCxnSpPr>
            <a:cxnSpLocks/>
            <a:stCxn id="36" idx="6"/>
          </p:cNvCxnSpPr>
          <p:nvPr/>
        </p:nvCxnSpPr>
        <p:spPr>
          <a:xfrm>
            <a:off x="7879743" y="3792002"/>
            <a:ext cx="859257" cy="0"/>
          </a:xfrm>
          <a:prstGeom prst="line">
            <a:avLst/>
          </a:prstGeom>
          <a:ln w="1905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" name="Rectangle 3">
            <a:extLst>
              <a:ext uri="{FF2B5EF4-FFF2-40B4-BE49-F238E27FC236}">
                <a16:creationId xmlns:a16="http://schemas.microsoft.com/office/drawing/2014/main" id="{3427CDD7-C6B1-451F-9800-41609D048F47}"/>
              </a:ext>
            </a:extLst>
          </p:cNvPr>
          <p:cNvSpPr/>
          <p:nvPr/>
        </p:nvSpPr>
        <p:spPr>
          <a:xfrm>
            <a:off x="405000" y="2496848"/>
            <a:ext cx="1890000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D53C9C48-139C-4778-AFBA-F97CB2D197A5}"/>
              </a:ext>
            </a:extLst>
          </p:cNvPr>
          <p:cNvGrpSpPr/>
          <p:nvPr/>
        </p:nvGrpSpPr>
        <p:grpSpPr>
          <a:xfrm>
            <a:off x="1262282" y="3704285"/>
            <a:ext cx="175438" cy="175438"/>
            <a:chOff x="1207020" y="1596572"/>
            <a:chExt cx="233917" cy="233917"/>
          </a:xfrm>
        </p:grpSpPr>
        <p:sp>
          <p:nvSpPr>
            <p:cNvPr id="17" name="Oval 16">
              <a:extLst>
                <a:ext uri="{FF2B5EF4-FFF2-40B4-BE49-F238E27FC236}">
                  <a16:creationId xmlns:a16="http://schemas.microsoft.com/office/drawing/2014/main" id="{64906468-7325-4FFB-AF93-4B27BA32AA24}"/>
                </a:ext>
              </a:extLst>
            </p:cNvPr>
            <p:cNvSpPr/>
            <p:nvPr/>
          </p:nvSpPr>
          <p:spPr>
            <a:xfrm>
              <a:off x="1207020" y="1596572"/>
              <a:ext cx="233917" cy="233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8" name="Oval 17">
              <a:extLst>
                <a:ext uri="{FF2B5EF4-FFF2-40B4-BE49-F238E27FC236}">
                  <a16:creationId xmlns:a16="http://schemas.microsoft.com/office/drawing/2014/main" id="{99FEF629-DCC0-470E-9C44-D0A12DC62334}"/>
                </a:ext>
              </a:extLst>
            </p:cNvPr>
            <p:cNvSpPr/>
            <p:nvPr/>
          </p:nvSpPr>
          <p:spPr>
            <a:xfrm>
              <a:off x="1239304" y="1628856"/>
              <a:ext cx="169349" cy="16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</p:grpSp>
      <p:sp>
        <p:nvSpPr>
          <p:cNvPr id="46" name="TextBox 45">
            <a:extLst>
              <a:ext uri="{FF2B5EF4-FFF2-40B4-BE49-F238E27FC236}">
                <a16:creationId xmlns:a16="http://schemas.microsoft.com/office/drawing/2014/main" id="{5BAA49D6-1CA3-4F66-B66A-D29CE24B3053}"/>
              </a:ext>
            </a:extLst>
          </p:cNvPr>
          <p:cNvSpPr txBox="1"/>
          <p:nvPr/>
        </p:nvSpPr>
        <p:spPr>
          <a:xfrm>
            <a:off x="911420" y="2556410"/>
            <a:ext cx="8771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Start</a:t>
            </a:r>
          </a:p>
        </p:txBody>
      </p:sp>
      <p:sp>
        <p:nvSpPr>
          <p:cNvPr id="68" name="Graphic 66">
            <a:extLst>
              <a:ext uri="{FF2B5EF4-FFF2-40B4-BE49-F238E27FC236}">
                <a16:creationId xmlns:a16="http://schemas.microsoft.com/office/drawing/2014/main" id="{41E20CFA-F268-47D1-B38F-3A7D7D3F4A36}"/>
              </a:ext>
            </a:extLst>
          </p:cNvPr>
          <p:cNvSpPr/>
          <p:nvPr/>
        </p:nvSpPr>
        <p:spPr>
          <a:xfrm>
            <a:off x="1126636" y="3025925"/>
            <a:ext cx="446729" cy="450261"/>
          </a:xfrm>
          <a:custGeom>
            <a:avLst/>
            <a:gdLst>
              <a:gd name="connsiteX0" fmla="*/ 6310789 w 6423056"/>
              <a:gd name="connsiteY0" fmla="*/ 813529 h 6473856"/>
              <a:gd name="connsiteX1" fmla="*/ 6185190 w 6423056"/>
              <a:gd name="connsiteY1" fmla="*/ 807145 h 6473856"/>
              <a:gd name="connsiteX2" fmla="*/ 5152878 w 6423056"/>
              <a:gd name="connsiteY2" fmla="*/ 1292477 h 6473856"/>
              <a:gd name="connsiteX3" fmla="*/ 4512784 w 6423056"/>
              <a:gd name="connsiteY3" fmla="*/ 2216373 h 6473856"/>
              <a:gd name="connsiteX4" fmla="*/ 4486157 w 6423056"/>
              <a:gd name="connsiteY4" fmla="*/ 2545519 h 6473856"/>
              <a:gd name="connsiteX5" fmla="*/ 3951282 w 6423056"/>
              <a:gd name="connsiteY5" fmla="*/ 3432201 h 6473856"/>
              <a:gd name="connsiteX6" fmla="*/ 3951282 w 6423056"/>
              <a:gd name="connsiteY6" fmla="*/ 3053615 h 6473856"/>
              <a:gd name="connsiteX7" fmla="*/ 3950638 w 6423056"/>
              <a:gd name="connsiteY7" fmla="*/ 3050003 h 6473856"/>
              <a:gd name="connsiteX8" fmla="*/ 3944340 w 6423056"/>
              <a:gd name="connsiteY8" fmla="*/ 3011600 h 6473856"/>
              <a:gd name="connsiteX9" fmla="*/ 3695473 w 6423056"/>
              <a:gd name="connsiteY9" fmla="*/ 2266455 h 6473856"/>
              <a:gd name="connsiteX10" fmla="*/ 4203621 w 6423056"/>
              <a:gd name="connsiteY10" fmla="*/ 1252490 h 6473856"/>
              <a:gd name="connsiteX11" fmla="*/ 4190282 w 6423056"/>
              <a:gd name="connsiteY11" fmla="*/ 1113329 h 6473856"/>
              <a:gd name="connsiteX12" fmla="*/ 3391367 w 6423056"/>
              <a:gd name="connsiteY12" fmla="*/ 50173 h 6473856"/>
              <a:gd name="connsiteX13" fmla="*/ 3197192 w 6423056"/>
              <a:gd name="connsiteY13" fmla="*/ 31367 h 6473856"/>
              <a:gd name="connsiteX14" fmla="*/ 3178350 w 6423056"/>
              <a:gd name="connsiteY14" fmla="*/ 50173 h 6473856"/>
              <a:gd name="connsiteX15" fmla="*/ 2379385 w 6423056"/>
              <a:gd name="connsiteY15" fmla="*/ 1113329 h 6473856"/>
              <a:gd name="connsiteX16" fmla="*/ 2366741 w 6423056"/>
              <a:gd name="connsiteY16" fmla="*/ 1252490 h 6473856"/>
              <a:gd name="connsiteX17" fmla="*/ 2874889 w 6423056"/>
              <a:gd name="connsiteY17" fmla="*/ 2266455 h 6473856"/>
              <a:gd name="connsiteX18" fmla="*/ 2626021 w 6423056"/>
              <a:gd name="connsiteY18" fmla="*/ 3011600 h 6473856"/>
              <a:gd name="connsiteX19" fmla="*/ 2619724 w 6423056"/>
              <a:gd name="connsiteY19" fmla="*/ 3050003 h 6473856"/>
              <a:gd name="connsiteX20" fmla="*/ 2619724 w 6423056"/>
              <a:gd name="connsiteY20" fmla="*/ 3053615 h 6473856"/>
              <a:gd name="connsiteX21" fmla="*/ 2619724 w 6423056"/>
              <a:gd name="connsiteY21" fmla="*/ 3583981 h 6473856"/>
              <a:gd name="connsiteX22" fmla="*/ 1790165 w 6423056"/>
              <a:gd name="connsiteY22" fmla="*/ 2327326 h 6473856"/>
              <a:gd name="connsiteX23" fmla="*/ 1786595 w 6423056"/>
              <a:gd name="connsiteY23" fmla="*/ 2323763 h 6473856"/>
              <a:gd name="connsiteX24" fmla="*/ 1757984 w 6423056"/>
              <a:gd name="connsiteY24" fmla="*/ 2294762 h 6473856"/>
              <a:gd name="connsiteX25" fmla="*/ 1750497 w 6423056"/>
              <a:gd name="connsiteY25" fmla="*/ 2289071 h 6473856"/>
              <a:gd name="connsiteX26" fmla="*/ 1745737 w 6423056"/>
              <a:gd name="connsiteY26" fmla="*/ 2285459 h 6473856"/>
              <a:gd name="connsiteX27" fmla="*/ 1257571 w 6423056"/>
              <a:gd name="connsiteY27" fmla="*/ 2003722 h 6473856"/>
              <a:gd name="connsiteX28" fmla="*/ 1054917 w 6423056"/>
              <a:gd name="connsiteY28" fmla="*/ 1696746 h 6473856"/>
              <a:gd name="connsiteX29" fmla="*/ 761968 w 6423056"/>
              <a:gd name="connsiteY29" fmla="*/ 1252886 h 6473856"/>
              <a:gd name="connsiteX30" fmla="*/ 606717 w 6423056"/>
              <a:gd name="connsiteY30" fmla="*/ 1200676 h 6473856"/>
              <a:gd name="connsiteX31" fmla="*/ 88602 w 6423056"/>
              <a:gd name="connsiteY31" fmla="*/ 1382050 h 6473856"/>
              <a:gd name="connsiteX32" fmla="*/ 7729 w 6423056"/>
              <a:gd name="connsiteY32" fmla="*/ 1551746 h 6473856"/>
              <a:gd name="connsiteX33" fmla="*/ 22059 w 6423056"/>
              <a:gd name="connsiteY33" fmla="*/ 1580449 h 6473856"/>
              <a:gd name="connsiteX34" fmla="*/ 388344 w 6423056"/>
              <a:gd name="connsiteY34" fmla="*/ 2135460 h 6473856"/>
              <a:gd name="connsiteX35" fmla="*/ 590354 w 6423056"/>
              <a:gd name="connsiteY35" fmla="*/ 2442287 h 6473856"/>
              <a:gd name="connsiteX36" fmla="*/ 656897 w 6423056"/>
              <a:gd name="connsiteY36" fmla="*/ 3001257 h 6473856"/>
              <a:gd name="connsiteX37" fmla="*/ 658236 w 6423056"/>
              <a:gd name="connsiteY37" fmla="*/ 3006552 h 6473856"/>
              <a:gd name="connsiteX38" fmla="*/ 660368 w 6423056"/>
              <a:gd name="connsiteY38" fmla="*/ 3014916 h 6473856"/>
              <a:gd name="connsiteX39" fmla="*/ 676087 w 6423056"/>
              <a:gd name="connsiteY39" fmla="*/ 3054803 h 6473856"/>
              <a:gd name="connsiteX40" fmla="*/ 677971 w 6423056"/>
              <a:gd name="connsiteY40" fmla="*/ 3059208 h 6473856"/>
              <a:gd name="connsiteX41" fmla="*/ 2667673 w 6423056"/>
              <a:gd name="connsiteY41" fmla="*/ 6062601 h 6473856"/>
              <a:gd name="connsiteX42" fmla="*/ 3284065 w 6423056"/>
              <a:gd name="connsiteY42" fmla="*/ 6486517 h 6473856"/>
              <a:gd name="connsiteX43" fmla="*/ 3445316 w 6423056"/>
              <a:gd name="connsiteY43" fmla="*/ 6466870 h 6473856"/>
              <a:gd name="connsiteX44" fmla="*/ 3855285 w 6423056"/>
              <a:gd name="connsiteY44" fmla="*/ 6164893 h 6473856"/>
              <a:gd name="connsiteX45" fmla="*/ 5626217 w 6423056"/>
              <a:gd name="connsiteY45" fmla="*/ 3232763 h 6473856"/>
              <a:gd name="connsiteX46" fmla="*/ 5905828 w 6423056"/>
              <a:gd name="connsiteY46" fmla="*/ 3056139 h 6473856"/>
              <a:gd name="connsiteX47" fmla="*/ 6266163 w 6423056"/>
              <a:gd name="connsiteY47" fmla="*/ 2688392 h 6473856"/>
              <a:gd name="connsiteX48" fmla="*/ 6425926 w 6423056"/>
              <a:gd name="connsiteY48" fmla="*/ 2059842 h 6473856"/>
              <a:gd name="connsiteX49" fmla="*/ 6374010 w 6423056"/>
              <a:gd name="connsiteY49" fmla="*/ 922008 h 6473856"/>
              <a:gd name="connsiteX50" fmla="*/ 6310789 w 6423056"/>
              <a:gd name="connsiteY50" fmla="*/ 813529 h 6473856"/>
              <a:gd name="connsiteX51" fmla="*/ 5346359 w 6423056"/>
              <a:gd name="connsiteY51" fmla="*/ 3181691 h 6473856"/>
              <a:gd name="connsiteX52" fmla="*/ 5140333 w 6423056"/>
              <a:gd name="connsiteY52" fmla="*/ 3523111 h 6473856"/>
              <a:gd name="connsiteX53" fmla="*/ 4456059 w 6423056"/>
              <a:gd name="connsiteY53" fmla="*/ 3111170 h 6473856"/>
              <a:gd name="connsiteX54" fmla="*/ 4662333 w 6423056"/>
              <a:gd name="connsiteY54" fmla="*/ 2769751 h 6473856"/>
              <a:gd name="connsiteX55" fmla="*/ 2886045 w 6423056"/>
              <a:gd name="connsiteY55" fmla="*/ 5195467 h 6473856"/>
              <a:gd name="connsiteX56" fmla="*/ 2886045 w 6423056"/>
              <a:gd name="connsiteY56" fmla="*/ 3186491 h 6473856"/>
              <a:gd name="connsiteX57" fmla="*/ 3684961 w 6423056"/>
              <a:gd name="connsiteY57" fmla="*/ 3186491 h 6473856"/>
              <a:gd name="connsiteX58" fmla="*/ 3684961 w 6423056"/>
              <a:gd name="connsiteY58" fmla="*/ 3873042 h 6473856"/>
              <a:gd name="connsiteX59" fmla="*/ 3115228 w 6423056"/>
              <a:gd name="connsiteY59" fmla="*/ 2389137 h 6473856"/>
              <a:gd name="connsiteX60" fmla="*/ 3455828 w 6423056"/>
              <a:gd name="connsiteY60" fmla="*/ 2389137 h 6473856"/>
              <a:gd name="connsiteX61" fmla="*/ 3633293 w 6423056"/>
              <a:gd name="connsiteY61" fmla="*/ 2920690 h 6473856"/>
              <a:gd name="connsiteX62" fmla="*/ 2937713 w 6423056"/>
              <a:gd name="connsiteY62" fmla="*/ 2920690 h 6473856"/>
              <a:gd name="connsiteX63" fmla="*/ 3285503 w 6423056"/>
              <a:gd name="connsiteY63" fmla="*/ 1458856 h 6473856"/>
              <a:gd name="connsiteX64" fmla="*/ 3152367 w 6423056"/>
              <a:gd name="connsiteY64" fmla="*/ 1325980 h 6473856"/>
              <a:gd name="connsiteX65" fmla="*/ 3285503 w 6423056"/>
              <a:gd name="connsiteY65" fmla="*/ 1193104 h 6473856"/>
              <a:gd name="connsiteX66" fmla="*/ 3418689 w 6423056"/>
              <a:gd name="connsiteY66" fmla="*/ 1325980 h 6473856"/>
              <a:gd name="connsiteX67" fmla="*/ 3285503 w 6423056"/>
              <a:gd name="connsiteY67" fmla="*/ 1458856 h 6473856"/>
              <a:gd name="connsiteX68" fmla="*/ 3285503 w 6423056"/>
              <a:gd name="connsiteY68" fmla="*/ 351457 h 6473856"/>
              <a:gd name="connsiteX69" fmla="*/ 3928523 w 6423056"/>
              <a:gd name="connsiteY69" fmla="*/ 1207060 h 6473856"/>
              <a:gd name="connsiteX70" fmla="*/ 3469513 w 6423056"/>
              <a:gd name="connsiteY70" fmla="*/ 2123335 h 6473856"/>
              <a:gd name="connsiteX71" fmla="*/ 3418639 w 6423056"/>
              <a:gd name="connsiteY71" fmla="*/ 2123335 h 6473856"/>
              <a:gd name="connsiteX72" fmla="*/ 3418639 w 6423056"/>
              <a:gd name="connsiteY72" fmla="*/ 1700210 h 6473856"/>
              <a:gd name="connsiteX73" fmla="*/ 3662102 w 6423056"/>
              <a:gd name="connsiteY73" fmla="*/ 1191422 h 6473856"/>
              <a:gd name="connsiteX74" fmla="*/ 3152367 w 6423056"/>
              <a:gd name="connsiteY74" fmla="*/ 948434 h 6473856"/>
              <a:gd name="connsiteX75" fmla="*/ 2908904 w 6423056"/>
              <a:gd name="connsiteY75" fmla="*/ 1457223 h 6473856"/>
              <a:gd name="connsiteX76" fmla="*/ 3152367 w 6423056"/>
              <a:gd name="connsiteY76" fmla="*/ 1700210 h 6473856"/>
              <a:gd name="connsiteX77" fmla="*/ 3152367 w 6423056"/>
              <a:gd name="connsiteY77" fmla="*/ 2123335 h 6473856"/>
              <a:gd name="connsiteX78" fmla="*/ 3101493 w 6423056"/>
              <a:gd name="connsiteY78" fmla="*/ 2123335 h 6473856"/>
              <a:gd name="connsiteX79" fmla="*/ 2642483 w 6423056"/>
              <a:gd name="connsiteY79" fmla="*/ 1207060 h 6473856"/>
              <a:gd name="connsiteX80" fmla="*/ 1425764 w 6423056"/>
              <a:gd name="connsiteY80" fmla="*/ 2407843 h 6473856"/>
              <a:gd name="connsiteX81" fmla="*/ 1386592 w 6423056"/>
              <a:gd name="connsiteY81" fmla="*/ 2433627 h 6473856"/>
              <a:gd name="connsiteX82" fmla="*/ 896195 w 6423056"/>
              <a:gd name="connsiteY82" fmla="*/ 2756043 h 6473856"/>
              <a:gd name="connsiteX83" fmla="*/ 851073 w 6423056"/>
              <a:gd name="connsiteY83" fmla="*/ 2379437 h 6473856"/>
              <a:gd name="connsiteX84" fmla="*/ 829999 w 6423056"/>
              <a:gd name="connsiteY84" fmla="*/ 2322129 h 6473856"/>
              <a:gd name="connsiteX85" fmla="*/ 683574 w 6423056"/>
              <a:gd name="connsiteY85" fmla="*/ 2100224 h 6473856"/>
              <a:gd name="connsiteX86" fmla="*/ 905914 w 6423056"/>
              <a:gd name="connsiteY86" fmla="*/ 1954036 h 6473856"/>
              <a:gd name="connsiteX87" fmla="*/ 1052388 w 6423056"/>
              <a:gd name="connsiteY87" fmla="*/ 2175941 h 6473856"/>
              <a:gd name="connsiteX88" fmla="*/ 1096866 w 6423056"/>
              <a:gd name="connsiteY88" fmla="*/ 2217808 h 6473856"/>
              <a:gd name="connsiteX89" fmla="*/ 596850 w 6423056"/>
              <a:gd name="connsiteY89" fmla="*/ 1485431 h 6473856"/>
              <a:gd name="connsiteX90" fmla="*/ 759291 w 6423056"/>
              <a:gd name="connsiteY90" fmla="*/ 1731685 h 6473856"/>
              <a:gd name="connsiteX91" fmla="*/ 536951 w 6423056"/>
              <a:gd name="connsiteY91" fmla="*/ 1877873 h 6473856"/>
              <a:gd name="connsiteX92" fmla="*/ 337222 w 6423056"/>
              <a:gd name="connsiteY92" fmla="*/ 1576242 h 6473856"/>
              <a:gd name="connsiteX93" fmla="*/ 1307503 w 6423056"/>
              <a:gd name="connsiteY93" fmla="*/ 2803650 h 6473856"/>
              <a:gd name="connsiteX94" fmla="*/ 1640418 w 6423056"/>
              <a:gd name="connsiteY94" fmla="*/ 2584219 h 6473856"/>
              <a:gd name="connsiteX95" fmla="*/ 2619724 w 6423056"/>
              <a:gd name="connsiteY95" fmla="*/ 4066937 h 6473856"/>
              <a:gd name="connsiteX96" fmla="*/ 2619724 w 6423056"/>
              <a:gd name="connsiteY96" fmla="*/ 5516399 h 6473856"/>
              <a:gd name="connsiteX97" fmla="*/ 973944 w 6423056"/>
              <a:gd name="connsiteY97" fmla="*/ 3023180 h 6473856"/>
              <a:gd name="connsiteX98" fmla="*/ 3627591 w 6423056"/>
              <a:gd name="connsiteY98" fmla="*/ 6026821 h 6473856"/>
              <a:gd name="connsiteX99" fmla="*/ 3079973 w 6423056"/>
              <a:gd name="connsiteY99" fmla="*/ 6165388 h 6473856"/>
              <a:gd name="connsiteX100" fmla="*/ 2941134 w 6423056"/>
              <a:gd name="connsiteY100" fmla="*/ 5618839 h 6473856"/>
              <a:gd name="connsiteX101" fmla="*/ 2943564 w 6423056"/>
              <a:gd name="connsiteY101" fmla="*/ 5614880 h 6473856"/>
              <a:gd name="connsiteX102" fmla="*/ 3949001 w 6423056"/>
              <a:gd name="connsiteY102" fmla="*/ 3950640 h 6473856"/>
              <a:gd name="connsiteX103" fmla="*/ 3951282 w 6423056"/>
              <a:gd name="connsiteY103" fmla="*/ 3950640 h 6473856"/>
              <a:gd name="connsiteX104" fmla="*/ 3951282 w 6423056"/>
              <a:gd name="connsiteY104" fmla="*/ 3947076 h 6473856"/>
              <a:gd name="connsiteX105" fmla="*/ 4318510 w 6423056"/>
              <a:gd name="connsiteY105" fmla="*/ 3339064 h 6473856"/>
              <a:gd name="connsiteX106" fmla="*/ 4660597 w 6423056"/>
              <a:gd name="connsiteY106" fmla="*/ 3545331 h 6473856"/>
              <a:gd name="connsiteX107" fmla="*/ 5003181 w 6423056"/>
              <a:gd name="connsiteY107" fmla="*/ 3750756 h 6473856"/>
              <a:gd name="connsiteX108" fmla="*/ 6038716 w 6423056"/>
              <a:gd name="connsiteY108" fmla="*/ 2550617 h 6473856"/>
              <a:gd name="connsiteX109" fmla="*/ 5764064 w 6423056"/>
              <a:gd name="connsiteY109" fmla="*/ 2830720 h 6473856"/>
              <a:gd name="connsiteX110" fmla="*/ 5527543 w 6423056"/>
              <a:gd name="connsiteY110" fmla="*/ 2980224 h 6473856"/>
              <a:gd name="connsiteX111" fmla="*/ 5141424 w 6423056"/>
              <a:gd name="connsiteY111" fmla="*/ 2748223 h 6473856"/>
              <a:gd name="connsiteX112" fmla="*/ 4755255 w 6423056"/>
              <a:gd name="connsiteY112" fmla="*/ 2516173 h 6473856"/>
              <a:gd name="connsiteX113" fmla="*/ 4777221 w 6423056"/>
              <a:gd name="connsiteY113" fmla="*/ 2237109 h 6473856"/>
              <a:gd name="connsiteX114" fmla="*/ 5265238 w 6423056"/>
              <a:gd name="connsiteY114" fmla="*/ 1532742 h 6473856"/>
              <a:gd name="connsiteX115" fmla="*/ 6117408 w 6423056"/>
              <a:gd name="connsiteY115" fmla="*/ 1132333 h 6473856"/>
              <a:gd name="connsiteX116" fmla="*/ 6134366 w 6423056"/>
              <a:gd name="connsiteY116" fmla="*/ 1502703 h 6473856"/>
              <a:gd name="connsiteX117" fmla="*/ 6094400 w 6423056"/>
              <a:gd name="connsiteY117" fmla="*/ 1504435 h 6473856"/>
              <a:gd name="connsiteX118" fmla="*/ 5771899 w 6423056"/>
              <a:gd name="connsiteY118" fmla="*/ 1584210 h 6473856"/>
              <a:gd name="connsiteX119" fmla="*/ 5172712 w 6423056"/>
              <a:gd name="connsiteY119" fmla="*/ 2195489 h 6473856"/>
              <a:gd name="connsiteX120" fmla="*/ 5273519 w 6423056"/>
              <a:gd name="connsiteY120" fmla="*/ 2354148 h 6473856"/>
              <a:gd name="connsiteX121" fmla="*/ 5302675 w 6423056"/>
              <a:gd name="connsiteY121" fmla="*/ 2357514 h 6473856"/>
              <a:gd name="connsiteX122" fmla="*/ 5432488 w 6423056"/>
              <a:gd name="connsiteY122" fmla="*/ 2253588 h 6473856"/>
              <a:gd name="connsiteX123" fmla="*/ 5835566 w 6423056"/>
              <a:gd name="connsiteY123" fmla="*/ 1842390 h 6473856"/>
              <a:gd name="connsiteX124" fmla="*/ 6146613 w 6423056"/>
              <a:gd name="connsiteY124" fmla="*/ 1765436 h 6473856"/>
              <a:gd name="connsiteX125" fmla="*/ 6160596 w 6423056"/>
              <a:gd name="connsiteY125" fmla="*/ 2071125 h 6473856"/>
              <a:gd name="connsiteX126" fmla="*/ 6038716 w 6423056"/>
              <a:gd name="connsiteY126" fmla="*/ 2550617 h 64738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  <a:cxn ang="0">
                <a:pos x="connsiteX102" y="connsiteY102"/>
              </a:cxn>
              <a:cxn ang="0">
                <a:pos x="connsiteX103" y="connsiteY103"/>
              </a:cxn>
              <a:cxn ang="0">
                <a:pos x="connsiteX104" y="connsiteY104"/>
              </a:cxn>
              <a:cxn ang="0">
                <a:pos x="connsiteX105" y="connsiteY105"/>
              </a:cxn>
              <a:cxn ang="0">
                <a:pos x="connsiteX106" y="connsiteY106"/>
              </a:cxn>
              <a:cxn ang="0">
                <a:pos x="connsiteX107" y="connsiteY107"/>
              </a:cxn>
              <a:cxn ang="0">
                <a:pos x="connsiteX108" y="connsiteY108"/>
              </a:cxn>
              <a:cxn ang="0">
                <a:pos x="connsiteX109" y="connsiteY109"/>
              </a:cxn>
              <a:cxn ang="0">
                <a:pos x="connsiteX110" y="connsiteY110"/>
              </a:cxn>
              <a:cxn ang="0">
                <a:pos x="connsiteX111" y="connsiteY111"/>
              </a:cxn>
              <a:cxn ang="0">
                <a:pos x="connsiteX112" y="connsiteY112"/>
              </a:cxn>
              <a:cxn ang="0">
                <a:pos x="connsiteX113" y="connsiteY113"/>
              </a:cxn>
              <a:cxn ang="0">
                <a:pos x="connsiteX114" y="connsiteY114"/>
              </a:cxn>
              <a:cxn ang="0">
                <a:pos x="connsiteX115" y="connsiteY115"/>
              </a:cxn>
              <a:cxn ang="0">
                <a:pos x="connsiteX116" y="connsiteY116"/>
              </a:cxn>
              <a:cxn ang="0">
                <a:pos x="connsiteX117" y="connsiteY117"/>
              </a:cxn>
              <a:cxn ang="0">
                <a:pos x="connsiteX118" y="connsiteY118"/>
              </a:cxn>
              <a:cxn ang="0">
                <a:pos x="connsiteX119" y="connsiteY119"/>
              </a:cxn>
              <a:cxn ang="0">
                <a:pos x="connsiteX120" y="connsiteY120"/>
              </a:cxn>
              <a:cxn ang="0">
                <a:pos x="connsiteX121" y="connsiteY121"/>
              </a:cxn>
              <a:cxn ang="0">
                <a:pos x="connsiteX122" y="connsiteY122"/>
              </a:cxn>
              <a:cxn ang="0">
                <a:pos x="connsiteX123" y="connsiteY123"/>
              </a:cxn>
              <a:cxn ang="0">
                <a:pos x="connsiteX124" y="connsiteY124"/>
              </a:cxn>
              <a:cxn ang="0">
                <a:pos x="connsiteX125" y="connsiteY125"/>
              </a:cxn>
              <a:cxn ang="0">
                <a:pos x="connsiteX126" y="connsiteY126"/>
              </a:cxn>
            </a:cxnLst>
            <a:rect l="l" t="t" r="r" b="b"/>
            <a:pathLst>
              <a:path w="6423056" h="6473856">
                <a:moveTo>
                  <a:pt x="6310789" y="813529"/>
                </a:moveTo>
                <a:cubicBezTo>
                  <a:pt x="6272708" y="790369"/>
                  <a:pt x="6225453" y="787944"/>
                  <a:pt x="6185190" y="807145"/>
                </a:cubicBezTo>
                <a:lnTo>
                  <a:pt x="5152878" y="1292477"/>
                </a:lnTo>
                <a:cubicBezTo>
                  <a:pt x="4788923" y="1463558"/>
                  <a:pt x="4544667" y="1816112"/>
                  <a:pt x="4512784" y="2216373"/>
                </a:cubicBezTo>
                <a:lnTo>
                  <a:pt x="4486157" y="2545519"/>
                </a:lnTo>
                <a:lnTo>
                  <a:pt x="3951282" y="3432201"/>
                </a:lnTo>
                <a:lnTo>
                  <a:pt x="3951282" y="3053615"/>
                </a:lnTo>
                <a:cubicBezTo>
                  <a:pt x="3951282" y="3052378"/>
                  <a:pt x="3950638" y="3051339"/>
                  <a:pt x="3950638" y="3050003"/>
                </a:cubicBezTo>
                <a:cubicBezTo>
                  <a:pt x="3950439" y="3036987"/>
                  <a:pt x="3948357" y="3024021"/>
                  <a:pt x="3944340" y="3011600"/>
                </a:cubicBezTo>
                <a:lnTo>
                  <a:pt x="3695473" y="2266455"/>
                </a:lnTo>
                <a:lnTo>
                  <a:pt x="4203621" y="1252490"/>
                </a:lnTo>
                <a:cubicBezTo>
                  <a:pt x="4225934" y="1207357"/>
                  <a:pt x="4220777" y="1153464"/>
                  <a:pt x="4190282" y="1113329"/>
                </a:cubicBezTo>
                <a:lnTo>
                  <a:pt x="3391367" y="50173"/>
                </a:lnTo>
                <a:cubicBezTo>
                  <a:pt x="3342972" y="-8520"/>
                  <a:pt x="3256049" y="-16933"/>
                  <a:pt x="3197192" y="31367"/>
                </a:cubicBezTo>
                <a:cubicBezTo>
                  <a:pt x="3190300" y="37009"/>
                  <a:pt x="3184002" y="43344"/>
                  <a:pt x="3178350" y="50173"/>
                </a:cubicBezTo>
                <a:lnTo>
                  <a:pt x="2379385" y="1113329"/>
                </a:lnTo>
                <a:cubicBezTo>
                  <a:pt x="2349138" y="1153613"/>
                  <a:pt x="2344229" y="1207456"/>
                  <a:pt x="2366741" y="1252490"/>
                </a:cubicBezTo>
                <a:lnTo>
                  <a:pt x="2874889" y="2266455"/>
                </a:lnTo>
                <a:lnTo>
                  <a:pt x="2626021" y="3011600"/>
                </a:lnTo>
                <a:cubicBezTo>
                  <a:pt x="2622005" y="3024021"/>
                  <a:pt x="2619922" y="3036987"/>
                  <a:pt x="2619724" y="3050003"/>
                </a:cubicBezTo>
                <a:lnTo>
                  <a:pt x="2619724" y="3053615"/>
                </a:lnTo>
                <a:lnTo>
                  <a:pt x="2619724" y="3583981"/>
                </a:lnTo>
                <a:lnTo>
                  <a:pt x="1790165" y="2327326"/>
                </a:lnTo>
                <a:cubicBezTo>
                  <a:pt x="1789124" y="2325891"/>
                  <a:pt x="1787537" y="2325049"/>
                  <a:pt x="1786595" y="2323763"/>
                </a:cubicBezTo>
                <a:cubicBezTo>
                  <a:pt x="1778562" y="2312677"/>
                  <a:pt x="1768942" y="2302928"/>
                  <a:pt x="1757984" y="2294762"/>
                </a:cubicBezTo>
                <a:cubicBezTo>
                  <a:pt x="1755455" y="2292931"/>
                  <a:pt x="1753174" y="2290803"/>
                  <a:pt x="1750497" y="2289071"/>
                </a:cubicBezTo>
                <a:cubicBezTo>
                  <a:pt x="1747869" y="2287339"/>
                  <a:pt x="1747423" y="2286399"/>
                  <a:pt x="1745737" y="2285459"/>
                </a:cubicBezTo>
                <a:lnTo>
                  <a:pt x="1257571" y="2003722"/>
                </a:lnTo>
                <a:lnTo>
                  <a:pt x="1054917" y="1696746"/>
                </a:lnTo>
                <a:lnTo>
                  <a:pt x="761968" y="1252886"/>
                </a:lnTo>
                <a:cubicBezTo>
                  <a:pt x="728349" y="1202012"/>
                  <a:pt x="664335" y="1180485"/>
                  <a:pt x="606717" y="1200676"/>
                </a:cubicBezTo>
                <a:lnTo>
                  <a:pt x="88602" y="1382050"/>
                </a:lnTo>
                <a:cubicBezTo>
                  <a:pt x="19332" y="1406646"/>
                  <a:pt x="-16915" y="1482611"/>
                  <a:pt x="7729" y="1551746"/>
                </a:cubicBezTo>
                <a:cubicBezTo>
                  <a:pt x="11299" y="1561891"/>
                  <a:pt x="16109" y="1571491"/>
                  <a:pt x="22059" y="1580449"/>
                </a:cubicBezTo>
                <a:lnTo>
                  <a:pt x="388344" y="2135460"/>
                </a:lnTo>
                <a:lnTo>
                  <a:pt x="590354" y="2442287"/>
                </a:lnTo>
                <a:lnTo>
                  <a:pt x="656897" y="3001257"/>
                </a:lnTo>
                <a:cubicBezTo>
                  <a:pt x="657244" y="3003038"/>
                  <a:pt x="657691" y="3004820"/>
                  <a:pt x="658236" y="3006552"/>
                </a:cubicBezTo>
                <a:cubicBezTo>
                  <a:pt x="658831" y="3009373"/>
                  <a:pt x="659525" y="3012194"/>
                  <a:pt x="660368" y="3014916"/>
                </a:cubicBezTo>
                <a:cubicBezTo>
                  <a:pt x="663393" y="3028970"/>
                  <a:pt x="668699" y="3042481"/>
                  <a:pt x="676087" y="3054803"/>
                </a:cubicBezTo>
                <a:cubicBezTo>
                  <a:pt x="677029" y="3056139"/>
                  <a:pt x="677029" y="3057871"/>
                  <a:pt x="677971" y="3059208"/>
                </a:cubicBezTo>
                <a:cubicBezTo>
                  <a:pt x="678913" y="3060494"/>
                  <a:pt x="2658103" y="6054485"/>
                  <a:pt x="2667673" y="6062601"/>
                </a:cubicBezTo>
                <a:cubicBezTo>
                  <a:pt x="2765058" y="6317911"/>
                  <a:pt x="3010355" y="6486616"/>
                  <a:pt x="3284065" y="6486517"/>
                </a:cubicBezTo>
                <a:cubicBezTo>
                  <a:pt x="3338410" y="6486468"/>
                  <a:pt x="3392557" y="6479886"/>
                  <a:pt x="3445316" y="6466870"/>
                </a:cubicBezTo>
                <a:cubicBezTo>
                  <a:pt x="3616880" y="6424855"/>
                  <a:pt x="3764495" y="6316178"/>
                  <a:pt x="3855285" y="6164893"/>
                </a:cubicBezTo>
                <a:lnTo>
                  <a:pt x="5626217" y="3232763"/>
                </a:lnTo>
                <a:lnTo>
                  <a:pt x="5905828" y="3056139"/>
                </a:lnTo>
                <a:cubicBezTo>
                  <a:pt x="6052749" y="2962903"/>
                  <a:pt x="6176017" y="2837055"/>
                  <a:pt x="6266163" y="2688392"/>
                </a:cubicBezTo>
                <a:cubicBezTo>
                  <a:pt x="6380556" y="2499297"/>
                  <a:pt x="6436190" y="2280510"/>
                  <a:pt x="6425926" y="2059842"/>
                </a:cubicBezTo>
                <a:lnTo>
                  <a:pt x="6374010" y="922008"/>
                </a:lnTo>
                <a:cubicBezTo>
                  <a:pt x="6372424" y="877567"/>
                  <a:pt x="6348722" y="836838"/>
                  <a:pt x="6310789" y="813529"/>
                </a:cubicBezTo>
                <a:close/>
                <a:moveTo>
                  <a:pt x="5346359" y="3181691"/>
                </a:moveTo>
                <a:lnTo>
                  <a:pt x="5140333" y="3523111"/>
                </a:lnTo>
                <a:lnTo>
                  <a:pt x="4456059" y="3111170"/>
                </a:lnTo>
                <a:lnTo>
                  <a:pt x="4662333" y="2769751"/>
                </a:lnTo>
                <a:close/>
                <a:moveTo>
                  <a:pt x="2886045" y="5195467"/>
                </a:moveTo>
                <a:lnTo>
                  <a:pt x="2886045" y="3186491"/>
                </a:lnTo>
                <a:lnTo>
                  <a:pt x="3684961" y="3186491"/>
                </a:lnTo>
                <a:lnTo>
                  <a:pt x="3684961" y="3873042"/>
                </a:lnTo>
                <a:close/>
                <a:moveTo>
                  <a:pt x="3115228" y="2389137"/>
                </a:moveTo>
                <a:lnTo>
                  <a:pt x="3455828" y="2389137"/>
                </a:lnTo>
                <a:lnTo>
                  <a:pt x="3633293" y="2920690"/>
                </a:lnTo>
                <a:lnTo>
                  <a:pt x="2937713" y="2920690"/>
                </a:lnTo>
                <a:close/>
                <a:moveTo>
                  <a:pt x="3285503" y="1458856"/>
                </a:moveTo>
                <a:cubicBezTo>
                  <a:pt x="3211968" y="1458856"/>
                  <a:pt x="3152367" y="1399371"/>
                  <a:pt x="3152367" y="1325980"/>
                </a:cubicBezTo>
                <a:cubicBezTo>
                  <a:pt x="3152367" y="1252589"/>
                  <a:pt x="3211968" y="1193104"/>
                  <a:pt x="3285503" y="1193104"/>
                </a:cubicBezTo>
                <a:cubicBezTo>
                  <a:pt x="3359038" y="1193104"/>
                  <a:pt x="3418689" y="1252589"/>
                  <a:pt x="3418689" y="1325980"/>
                </a:cubicBezTo>
                <a:cubicBezTo>
                  <a:pt x="3418689" y="1399371"/>
                  <a:pt x="3359038" y="1458856"/>
                  <a:pt x="3285503" y="1458856"/>
                </a:cubicBezTo>
                <a:close/>
                <a:moveTo>
                  <a:pt x="3285503" y="351457"/>
                </a:moveTo>
                <a:lnTo>
                  <a:pt x="3928523" y="1207060"/>
                </a:lnTo>
                <a:lnTo>
                  <a:pt x="3469513" y="2123335"/>
                </a:lnTo>
                <a:lnTo>
                  <a:pt x="3418639" y="2123335"/>
                </a:lnTo>
                <a:lnTo>
                  <a:pt x="3418639" y="1700210"/>
                </a:lnTo>
                <a:cubicBezTo>
                  <a:pt x="3626648" y="1626819"/>
                  <a:pt x="3735686" y="1399025"/>
                  <a:pt x="3662102" y="1191422"/>
                </a:cubicBezTo>
                <a:cubicBezTo>
                  <a:pt x="3588567" y="983818"/>
                  <a:pt x="3360376" y="875043"/>
                  <a:pt x="3152367" y="948434"/>
                </a:cubicBezTo>
                <a:cubicBezTo>
                  <a:pt x="2944357" y="1021825"/>
                  <a:pt x="2835369" y="1249620"/>
                  <a:pt x="2908904" y="1457223"/>
                </a:cubicBezTo>
                <a:cubicBezTo>
                  <a:pt x="2949118" y="1570749"/>
                  <a:pt x="3038619" y="1660075"/>
                  <a:pt x="3152367" y="1700210"/>
                </a:cubicBezTo>
                <a:lnTo>
                  <a:pt x="3152367" y="2123335"/>
                </a:lnTo>
                <a:lnTo>
                  <a:pt x="3101493" y="2123335"/>
                </a:lnTo>
                <a:lnTo>
                  <a:pt x="2642483" y="1207060"/>
                </a:lnTo>
                <a:close/>
                <a:moveTo>
                  <a:pt x="1425764" y="2407843"/>
                </a:moveTo>
                <a:lnTo>
                  <a:pt x="1386592" y="2433627"/>
                </a:lnTo>
                <a:lnTo>
                  <a:pt x="896195" y="2756043"/>
                </a:lnTo>
                <a:lnTo>
                  <a:pt x="851073" y="2379437"/>
                </a:lnTo>
                <a:cubicBezTo>
                  <a:pt x="848593" y="2358949"/>
                  <a:pt x="841403" y="2339351"/>
                  <a:pt x="829999" y="2322129"/>
                </a:cubicBezTo>
                <a:lnTo>
                  <a:pt x="683574" y="2100224"/>
                </a:lnTo>
                <a:lnTo>
                  <a:pt x="905914" y="1954036"/>
                </a:lnTo>
                <a:lnTo>
                  <a:pt x="1052388" y="2175941"/>
                </a:lnTo>
                <a:cubicBezTo>
                  <a:pt x="1063793" y="2193163"/>
                  <a:pt x="1079015" y="2207465"/>
                  <a:pt x="1096866" y="2217808"/>
                </a:cubicBezTo>
                <a:close/>
                <a:moveTo>
                  <a:pt x="596850" y="1485431"/>
                </a:moveTo>
                <a:lnTo>
                  <a:pt x="759291" y="1731685"/>
                </a:lnTo>
                <a:lnTo>
                  <a:pt x="536951" y="1877873"/>
                </a:lnTo>
                <a:lnTo>
                  <a:pt x="337222" y="1576242"/>
                </a:lnTo>
                <a:close/>
                <a:moveTo>
                  <a:pt x="1307503" y="2803650"/>
                </a:moveTo>
                <a:lnTo>
                  <a:pt x="1640418" y="2584219"/>
                </a:lnTo>
                <a:lnTo>
                  <a:pt x="2619724" y="4066937"/>
                </a:lnTo>
                <a:lnTo>
                  <a:pt x="2619724" y="5516399"/>
                </a:lnTo>
                <a:lnTo>
                  <a:pt x="973944" y="3023180"/>
                </a:lnTo>
                <a:close/>
                <a:moveTo>
                  <a:pt x="3627591" y="6026821"/>
                </a:moveTo>
                <a:cubicBezTo>
                  <a:pt x="3514685" y="6216014"/>
                  <a:pt x="3269537" y="6278072"/>
                  <a:pt x="3079973" y="6165388"/>
                </a:cubicBezTo>
                <a:cubicBezTo>
                  <a:pt x="2890409" y="6052752"/>
                  <a:pt x="2828279" y="5808033"/>
                  <a:pt x="2941134" y="5618839"/>
                </a:cubicBezTo>
                <a:cubicBezTo>
                  <a:pt x="2941977" y="5617503"/>
                  <a:pt x="2942771" y="5616217"/>
                  <a:pt x="2943564" y="5614880"/>
                </a:cubicBezTo>
                <a:lnTo>
                  <a:pt x="3949001" y="3950640"/>
                </a:lnTo>
                <a:lnTo>
                  <a:pt x="3951282" y="3950640"/>
                </a:lnTo>
                <a:lnTo>
                  <a:pt x="3951282" y="3947076"/>
                </a:lnTo>
                <a:lnTo>
                  <a:pt x="4318510" y="3339064"/>
                </a:lnTo>
                <a:lnTo>
                  <a:pt x="4660597" y="3545331"/>
                </a:lnTo>
                <a:lnTo>
                  <a:pt x="5003181" y="3750756"/>
                </a:lnTo>
                <a:close/>
                <a:moveTo>
                  <a:pt x="6038716" y="2550617"/>
                </a:moveTo>
                <a:cubicBezTo>
                  <a:pt x="5970041" y="2663846"/>
                  <a:pt x="5876027" y="2759754"/>
                  <a:pt x="5764064" y="2830720"/>
                </a:cubicBezTo>
                <a:lnTo>
                  <a:pt x="5527543" y="2980224"/>
                </a:lnTo>
                <a:lnTo>
                  <a:pt x="5141424" y="2748223"/>
                </a:lnTo>
                <a:lnTo>
                  <a:pt x="4755255" y="2516173"/>
                </a:lnTo>
                <a:lnTo>
                  <a:pt x="4777221" y="2237109"/>
                </a:lnTo>
                <a:cubicBezTo>
                  <a:pt x="4801617" y="1931964"/>
                  <a:pt x="4987809" y="1663243"/>
                  <a:pt x="5265238" y="1532742"/>
                </a:cubicBezTo>
                <a:lnTo>
                  <a:pt x="6117408" y="1132333"/>
                </a:lnTo>
                <a:lnTo>
                  <a:pt x="6134366" y="1502703"/>
                </a:lnTo>
                <a:cubicBezTo>
                  <a:pt x="6121027" y="1501268"/>
                  <a:pt x="6107540" y="1501812"/>
                  <a:pt x="6094400" y="1504435"/>
                </a:cubicBezTo>
                <a:lnTo>
                  <a:pt x="5771899" y="1584210"/>
                </a:lnTo>
                <a:cubicBezTo>
                  <a:pt x="5471760" y="1657354"/>
                  <a:pt x="5239404" y="1894402"/>
                  <a:pt x="5172712" y="2195489"/>
                </a:cubicBezTo>
                <a:cubicBezTo>
                  <a:pt x="5156647" y="2267099"/>
                  <a:pt x="5201769" y="2338114"/>
                  <a:pt x="5273519" y="2354148"/>
                </a:cubicBezTo>
                <a:cubicBezTo>
                  <a:pt x="5283089" y="2356375"/>
                  <a:pt x="5292857" y="2357514"/>
                  <a:pt x="5302675" y="2357514"/>
                </a:cubicBezTo>
                <a:cubicBezTo>
                  <a:pt x="5364954" y="2357415"/>
                  <a:pt x="5418902" y="2314261"/>
                  <a:pt x="5432488" y="2253588"/>
                </a:cubicBezTo>
                <a:cubicBezTo>
                  <a:pt x="5477512" y="2051132"/>
                  <a:pt x="5633754" y="1891730"/>
                  <a:pt x="5835566" y="1842390"/>
                </a:cubicBezTo>
                <a:lnTo>
                  <a:pt x="6146613" y="1765436"/>
                </a:lnTo>
                <a:lnTo>
                  <a:pt x="6160596" y="2071125"/>
                </a:lnTo>
                <a:cubicBezTo>
                  <a:pt x="6168381" y="2239435"/>
                  <a:pt x="6125986" y="2406309"/>
                  <a:pt x="6038716" y="2550617"/>
                </a:cubicBezTo>
                <a:close/>
              </a:path>
            </a:pathLst>
          </a:custGeom>
          <a:solidFill>
            <a:schemeClr val="bg2"/>
          </a:solidFill>
          <a:ln w="1269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0624FEA3-217B-46CB-96B0-12E057945DC3}"/>
              </a:ext>
            </a:extLst>
          </p:cNvPr>
          <p:cNvSpPr txBox="1"/>
          <p:nvPr/>
        </p:nvSpPr>
        <p:spPr>
          <a:xfrm>
            <a:off x="405000" y="4016451"/>
            <a:ext cx="1890000" cy="10339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  <p:sp>
        <p:nvSpPr>
          <p:cNvPr id="8" name="Rectangle 7">
            <a:extLst>
              <a:ext uri="{FF2B5EF4-FFF2-40B4-BE49-F238E27FC236}">
                <a16:creationId xmlns:a16="http://schemas.microsoft.com/office/drawing/2014/main" id="{B01507F9-873C-4AAC-A31F-2B2AB11E7FB2}"/>
              </a:ext>
            </a:extLst>
          </p:cNvPr>
          <p:cNvSpPr/>
          <p:nvPr/>
        </p:nvSpPr>
        <p:spPr>
          <a:xfrm>
            <a:off x="2552342" y="4011470"/>
            <a:ext cx="1890000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3" name="Group 22">
            <a:extLst>
              <a:ext uri="{FF2B5EF4-FFF2-40B4-BE49-F238E27FC236}">
                <a16:creationId xmlns:a16="http://schemas.microsoft.com/office/drawing/2014/main" id="{96C24484-37E8-4BE9-BA74-9183EC2D57D7}"/>
              </a:ext>
            </a:extLst>
          </p:cNvPr>
          <p:cNvGrpSpPr/>
          <p:nvPr/>
        </p:nvGrpSpPr>
        <p:grpSpPr>
          <a:xfrm>
            <a:off x="3409623" y="3704284"/>
            <a:ext cx="175438" cy="175438"/>
            <a:chOff x="1207020" y="1596572"/>
            <a:chExt cx="233917" cy="233917"/>
          </a:xfrm>
        </p:grpSpPr>
        <p:sp>
          <p:nvSpPr>
            <p:cNvPr id="24" name="Oval 23">
              <a:extLst>
                <a:ext uri="{FF2B5EF4-FFF2-40B4-BE49-F238E27FC236}">
                  <a16:creationId xmlns:a16="http://schemas.microsoft.com/office/drawing/2014/main" id="{38A428A3-DC7E-4D52-9B2A-8A40B79078CC}"/>
                </a:ext>
              </a:extLst>
            </p:cNvPr>
            <p:cNvSpPr/>
            <p:nvPr/>
          </p:nvSpPr>
          <p:spPr>
            <a:xfrm>
              <a:off x="1207020" y="1596572"/>
              <a:ext cx="233917" cy="233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5" name="Oval 24">
              <a:extLst>
                <a:ext uri="{FF2B5EF4-FFF2-40B4-BE49-F238E27FC236}">
                  <a16:creationId xmlns:a16="http://schemas.microsoft.com/office/drawing/2014/main" id="{D1CDFE60-141A-452C-8576-75E257D064EC}"/>
                </a:ext>
              </a:extLst>
            </p:cNvPr>
            <p:cNvSpPr/>
            <p:nvPr/>
          </p:nvSpPr>
          <p:spPr>
            <a:xfrm>
              <a:off x="1239304" y="1628856"/>
              <a:ext cx="169349" cy="16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7" name="TextBox 46">
            <a:extLst>
              <a:ext uri="{FF2B5EF4-FFF2-40B4-BE49-F238E27FC236}">
                <a16:creationId xmlns:a16="http://schemas.microsoft.com/office/drawing/2014/main" id="{9F85B283-CAF0-4EB4-A663-73C41DD1F70E}"/>
              </a:ext>
            </a:extLst>
          </p:cNvPr>
          <p:cNvSpPr txBox="1"/>
          <p:nvPr/>
        </p:nvSpPr>
        <p:spPr>
          <a:xfrm>
            <a:off x="2984221" y="4066723"/>
            <a:ext cx="102624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Sketch</a:t>
            </a:r>
          </a:p>
        </p:txBody>
      </p:sp>
      <p:sp>
        <p:nvSpPr>
          <p:cNvPr id="71" name="Graphic 69">
            <a:extLst>
              <a:ext uri="{FF2B5EF4-FFF2-40B4-BE49-F238E27FC236}">
                <a16:creationId xmlns:a16="http://schemas.microsoft.com/office/drawing/2014/main" id="{66011FE5-75BA-4C28-9B3B-4370FB4D6BE9}"/>
              </a:ext>
            </a:extLst>
          </p:cNvPr>
          <p:cNvSpPr/>
          <p:nvPr/>
        </p:nvSpPr>
        <p:spPr>
          <a:xfrm>
            <a:off x="3271893" y="4533419"/>
            <a:ext cx="450897" cy="450897"/>
          </a:xfrm>
          <a:custGeom>
            <a:avLst/>
            <a:gdLst>
              <a:gd name="connsiteX0" fmla="*/ 5931563 w 6505575"/>
              <a:gd name="connsiteY0" fmla="*/ 765350 h 6505575"/>
              <a:gd name="connsiteX1" fmla="*/ 5166213 w 6505575"/>
              <a:gd name="connsiteY1" fmla="*/ 765350 h 6505575"/>
              <a:gd name="connsiteX2" fmla="*/ 4974875 w 6505575"/>
              <a:gd name="connsiteY2" fmla="*/ 956688 h 6505575"/>
              <a:gd name="connsiteX3" fmla="*/ 4974875 w 6505575"/>
              <a:gd name="connsiteY3" fmla="*/ 1530700 h 6505575"/>
              <a:gd name="connsiteX4" fmla="*/ 4209525 w 6505575"/>
              <a:gd name="connsiteY4" fmla="*/ 1530700 h 6505575"/>
              <a:gd name="connsiteX5" fmla="*/ 4209525 w 6505575"/>
              <a:gd name="connsiteY5" fmla="*/ 956688 h 6505575"/>
              <a:gd name="connsiteX6" fmla="*/ 3252788 w 6505575"/>
              <a:gd name="connsiteY6" fmla="*/ 0 h 6505575"/>
              <a:gd name="connsiteX7" fmla="*/ 2296100 w 6505575"/>
              <a:gd name="connsiteY7" fmla="*/ 956688 h 6505575"/>
              <a:gd name="connsiteX8" fmla="*/ 2296100 w 6505575"/>
              <a:gd name="connsiteY8" fmla="*/ 1530700 h 6505575"/>
              <a:gd name="connsiteX9" fmla="*/ 1530750 w 6505575"/>
              <a:gd name="connsiteY9" fmla="*/ 1530700 h 6505575"/>
              <a:gd name="connsiteX10" fmla="*/ 1530750 w 6505575"/>
              <a:gd name="connsiteY10" fmla="*/ 956688 h 6505575"/>
              <a:gd name="connsiteX11" fmla="*/ 1339363 w 6505575"/>
              <a:gd name="connsiteY11" fmla="*/ 765350 h 6505575"/>
              <a:gd name="connsiteX12" fmla="*/ 574013 w 6505575"/>
              <a:gd name="connsiteY12" fmla="*/ 765350 h 6505575"/>
              <a:gd name="connsiteX13" fmla="*/ 0 w 6505575"/>
              <a:gd name="connsiteY13" fmla="*/ 1339363 h 6505575"/>
              <a:gd name="connsiteX14" fmla="*/ 0 w 6505575"/>
              <a:gd name="connsiteY14" fmla="*/ 5804004 h 6505575"/>
              <a:gd name="connsiteX15" fmla="*/ 701571 w 6505575"/>
              <a:gd name="connsiteY15" fmla="*/ 6505575 h 6505575"/>
              <a:gd name="connsiteX16" fmla="*/ 5804004 w 6505575"/>
              <a:gd name="connsiteY16" fmla="*/ 6505575 h 6505575"/>
              <a:gd name="connsiteX17" fmla="*/ 6505575 w 6505575"/>
              <a:gd name="connsiteY17" fmla="*/ 5804004 h 6505575"/>
              <a:gd name="connsiteX18" fmla="*/ 6505575 w 6505575"/>
              <a:gd name="connsiteY18" fmla="*/ 1339363 h 6505575"/>
              <a:gd name="connsiteX19" fmla="*/ 5931563 w 6505575"/>
              <a:gd name="connsiteY19" fmla="*/ 765350 h 6505575"/>
              <a:gd name="connsiteX20" fmla="*/ 5357550 w 6505575"/>
              <a:gd name="connsiteY20" fmla="*/ 1148025 h 6505575"/>
              <a:gd name="connsiteX21" fmla="*/ 5931563 w 6505575"/>
              <a:gd name="connsiteY21" fmla="*/ 1148025 h 6505575"/>
              <a:gd name="connsiteX22" fmla="*/ 6122900 w 6505575"/>
              <a:gd name="connsiteY22" fmla="*/ 1339363 h 6505575"/>
              <a:gd name="connsiteX23" fmla="*/ 5931563 w 6505575"/>
              <a:gd name="connsiteY23" fmla="*/ 1530750 h 6505575"/>
              <a:gd name="connsiteX24" fmla="*/ 5357550 w 6505575"/>
              <a:gd name="connsiteY24" fmla="*/ 1530750 h 6505575"/>
              <a:gd name="connsiteX25" fmla="*/ 3826800 w 6505575"/>
              <a:gd name="connsiteY25" fmla="*/ 3444125 h 6505575"/>
              <a:gd name="connsiteX26" fmla="*/ 2678775 w 6505575"/>
              <a:gd name="connsiteY26" fmla="*/ 3444125 h 6505575"/>
              <a:gd name="connsiteX27" fmla="*/ 2678775 w 6505575"/>
              <a:gd name="connsiteY27" fmla="*/ 1530750 h 6505575"/>
              <a:gd name="connsiteX28" fmla="*/ 3826800 w 6505575"/>
              <a:gd name="connsiteY28" fmla="*/ 1530750 h 6505575"/>
              <a:gd name="connsiteX29" fmla="*/ 3660627 w 6505575"/>
              <a:gd name="connsiteY29" fmla="*/ 3826800 h 6505575"/>
              <a:gd name="connsiteX30" fmla="*/ 3252788 w 6505575"/>
              <a:gd name="connsiteY30" fmla="*/ 4438584 h 6505575"/>
              <a:gd name="connsiteX31" fmla="*/ 2844948 w 6505575"/>
              <a:gd name="connsiteY31" fmla="*/ 3826800 h 6505575"/>
              <a:gd name="connsiteX32" fmla="*/ 2296249 w 6505575"/>
              <a:gd name="connsiteY32" fmla="*/ 3638391 h 6505575"/>
              <a:gd name="connsiteX33" fmla="*/ 3093563 w 6505575"/>
              <a:gd name="connsiteY33" fmla="*/ 4889654 h 6505575"/>
              <a:gd name="connsiteX34" fmla="*/ 3411963 w 6505575"/>
              <a:gd name="connsiteY34" fmla="*/ 4889654 h 6505575"/>
              <a:gd name="connsiteX35" fmla="*/ 4209475 w 6505575"/>
              <a:gd name="connsiteY35" fmla="*/ 3634123 h 6505575"/>
              <a:gd name="connsiteX36" fmla="*/ 4209475 w 6505575"/>
              <a:gd name="connsiteY36" fmla="*/ 3081452 h 6505575"/>
              <a:gd name="connsiteX37" fmla="*/ 4592150 w 6505575"/>
              <a:gd name="connsiteY37" fmla="*/ 4018138 h 6505575"/>
              <a:gd name="connsiteX38" fmla="*/ 3252788 w 6505575"/>
              <a:gd name="connsiteY38" fmla="*/ 5357550 h 6505575"/>
              <a:gd name="connsiteX39" fmla="*/ 1913425 w 6505575"/>
              <a:gd name="connsiteY39" fmla="*/ 4018138 h 6505575"/>
              <a:gd name="connsiteX40" fmla="*/ 2296100 w 6505575"/>
              <a:gd name="connsiteY40" fmla="*/ 3081452 h 6505575"/>
              <a:gd name="connsiteX41" fmla="*/ 2296249 w 6505575"/>
              <a:gd name="connsiteY41" fmla="*/ 3638391 h 6505575"/>
              <a:gd name="connsiteX42" fmla="*/ 3252788 w 6505575"/>
              <a:gd name="connsiteY42" fmla="*/ 382675 h 6505575"/>
              <a:gd name="connsiteX43" fmla="*/ 3826800 w 6505575"/>
              <a:gd name="connsiteY43" fmla="*/ 956688 h 6505575"/>
              <a:gd name="connsiteX44" fmla="*/ 3826800 w 6505575"/>
              <a:gd name="connsiteY44" fmla="*/ 1148025 h 6505575"/>
              <a:gd name="connsiteX45" fmla="*/ 2678775 w 6505575"/>
              <a:gd name="connsiteY45" fmla="*/ 1148025 h 6505575"/>
              <a:gd name="connsiteX46" fmla="*/ 2678775 w 6505575"/>
              <a:gd name="connsiteY46" fmla="*/ 956688 h 6505575"/>
              <a:gd name="connsiteX47" fmla="*/ 3252788 w 6505575"/>
              <a:gd name="connsiteY47" fmla="*/ 382675 h 6505575"/>
              <a:gd name="connsiteX48" fmla="*/ 574013 w 6505575"/>
              <a:gd name="connsiteY48" fmla="*/ 1148025 h 6505575"/>
              <a:gd name="connsiteX49" fmla="*/ 1148025 w 6505575"/>
              <a:gd name="connsiteY49" fmla="*/ 1148025 h 6505575"/>
              <a:gd name="connsiteX50" fmla="*/ 1148025 w 6505575"/>
              <a:gd name="connsiteY50" fmla="*/ 1530750 h 6505575"/>
              <a:gd name="connsiteX51" fmla="*/ 574013 w 6505575"/>
              <a:gd name="connsiteY51" fmla="*/ 1530750 h 6505575"/>
              <a:gd name="connsiteX52" fmla="*/ 382675 w 6505575"/>
              <a:gd name="connsiteY52" fmla="*/ 1339363 h 6505575"/>
              <a:gd name="connsiteX53" fmla="*/ 574013 w 6505575"/>
              <a:gd name="connsiteY53" fmla="*/ 1148025 h 6505575"/>
              <a:gd name="connsiteX54" fmla="*/ 5804004 w 6505575"/>
              <a:gd name="connsiteY54" fmla="*/ 6122900 h 6505575"/>
              <a:gd name="connsiteX55" fmla="*/ 701571 w 6505575"/>
              <a:gd name="connsiteY55" fmla="*/ 6122900 h 6505575"/>
              <a:gd name="connsiteX56" fmla="*/ 382675 w 6505575"/>
              <a:gd name="connsiteY56" fmla="*/ 5804004 h 6505575"/>
              <a:gd name="connsiteX57" fmla="*/ 382675 w 6505575"/>
              <a:gd name="connsiteY57" fmla="*/ 1880468 h 6505575"/>
              <a:gd name="connsiteX58" fmla="*/ 2296100 w 6505575"/>
              <a:gd name="connsiteY58" fmla="*/ 1913425 h 6505575"/>
              <a:gd name="connsiteX59" fmla="*/ 2296100 w 6505575"/>
              <a:gd name="connsiteY59" fmla="*/ 2586159 h 6505575"/>
              <a:gd name="connsiteX60" fmla="*/ 1530750 w 6505575"/>
              <a:gd name="connsiteY60" fmla="*/ 4018138 h 6505575"/>
              <a:gd name="connsiteX61" fmla="*/ 3252788 w 6505575"/>
              <a:gd name="connsiteY61" fmla="*/ 5740225 h 6505575"/>
              <a:gd name="connsiteX62" fmla="*/ 4974825 w 6505575"/>
              <a:gd name="connsiteY62" fmla="*/ 4018138 h 6505575"/>
              <a:gd name="connsiteX63" fmla="*/ 4209475 w 6505575"/>
              <a:gd name="connsiteY63" fmla="*/ 2586159 h 6505575"/>
              <a:gd name="connsiteX64" fmla="*/ 4209475 w 6505575"/>
              <a:gd name="connsiteY64" fmla="*/ 1913425 h 6505575"/>
              <a:gd name="connsiteX65" fmla="*/ 6122900 w 6505575"/>
              <a:gd name="connsiteY65" fmla="*/ 1880468 h 6505575"/>
              <a:gd name="connsiteX66" fmla="*/ 6122900 w 6505575"/>
              <a:gd name="connsiteY66" fmla="*/ 5804004 h 6505575"/>
              <a:gd name="connsiteX67" fmla="*/ 5804004 w 6505575"/>
              <a:gd name="connsiteY67" fmla="*/ 6122900 h 65055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</a:cxnLst>
            <a:rect l="l" t="t" r="r" b="b"/>
            <a:pathLst>
              <a:path w="6505575" h="6505575">
                <a:moveTo>
                  <a:pt x="5931563" y="765350"/>
                </a:moveTo>
                <a:lnTo>
                  <a:pt x="5166213" y="765350"/>
                </a:lnTo>
                <a:cubicBezTo>
                  <a:pt x="5060543" y="765350"/>
                  <a:pt x="4974875" y="851018"/>
                  <a:pt x="4974875" y="956688"/>
                </a:cubicBezTo>
                <a:lnTo>
                  <a:pt x="4974875" y="1530700"/>
                </a:lnTo>
                <a:lnTo>
                  <a:pt x="4209525" y="1530700"/>
                </a:lnTo>
                <a:lnTo>
                  <a:pt x="4209525" y="956688"/>
                </a:lnTo>
                <a:cubicBezTo>
                  <a:pt x="4209475" y="429182"/>
                  <a:pt x="3780343" y="0"/>
                  <a:pt x="3252788" y="0"/>
                </a:cubicBezTo>
                <a:cubicBezTo>
                  <a:pt x="2725232" y="0"/>
                  <a:pt x="2296100" y="429182"/>
                  <a:pt x="2296100" y="956688"/>
                </a:cubicBezTo>
                <a:lnTo>
                  <a:pt x="2296100" y="1530700"/>
                </a:lnTo>
                <a:lnTo>
                  <a:pt x="1530750" y="1530700"/>
                </a:lnTo>
                <a:lnTo>
                  <a:pt x="1530750" y="956688"/>
                </a:lnTo>
                <a:cubicBezTo>
                  <a:pt x="1530750" y="851018"/>
                  <a:pt x="1445082" y="765350"/>
                  <a:pt x="1339363" y="765350"/>
                </a:cubicBezTo>
                <a:lnTo>
                  <a:pt x="574013" y="765350"/>
                </a:lnTo>
                <a:cubicBezTo>
                  <a:pt x="257499" y="765350"/>
                  <a:pt x="0" y="1022849"/>
                  <a:pt x="0" y="1339363"/>
                </a:cubicBezTo>
                <a:lnTo>
                  <a:pt x="0" y="5804004"/>
                </a:lnTo>
                <a:cubicBezTo>
                  <a:pt x="0" y="6190849"/>
                  <a:pt x="314727" y="6505575"/>
                  <a:pt x="701571" y="6505575"/>
                </a:cubicBezTo>
                <a:lnTo>
                  <a:pt x="5804004" y="6505575"/>
                </a:lnTo>
                <a:cubicBezTo>
                  <a:pt x="6190849" y="6505575"/>
                  <a:pt x="6505575" y="6190849"/>
                  <a:pt x="6505575" y="5804004"/>
                </a:cubicBezTo>
                <a:lnTo>
                  <a:pt x="6505575" y="1339363"/>
                </a:lnTo>
                <a:cubicBezTo>
                  <a:pt x="6505575" y="1022849"/>
                  <a:pt x="6248076" y="765350"/>
                  <a:pt x="5931563" y="765350"/>
                </a:cubicBezTo>
                <a:close/>
                <a:moveTo>
                  <a:pt x="5357550" y="1148025"/>
                </a:moveTo>
                <a:lnTo>
                  <a:pt x="5931563" y="1148025"/>
                </a:lnTo>
                <a:cubicBezTo>
                  <a:pt x="6037084" y="1148025"/>
                  <a:pt x="6122900" y="1233891"/>
                  <a:pt x="6122900" y="1339363"/>
                </a:cubicBezTo>
                <a:cubicBezTo>
                  <a:pt x="6122900" y="1444884"/>
                  <a:pt x="6037084" y="1530750"/>
                  <a:pt x="5931563" y="1530750"/>
                </a:cubicBezTo>
                <a:lnTo>
                  <a:pt x="5357550" y="1530750"/>
                </a:lnTo>
                <a:close/>
                <a:moveTo>
                  <a:pt x="3826800" y="3444125"/>
                </a:moveTo>
                <a:lnTo>
                  <a:pt x="2678775" y="3444125"/>
                </a:lnTo>
                <a:lnTo>
                  <a:pt x="2678775" y="1530750"/>
                </a:lnTo>
                <a:lnTo>
                  <a:pt x="3826800" y="1530750"/>
                </a:lnTo>
                <a:close/>
                <a:moveTo>
                  <a:pt x="3660627" y="3826800"/>
                </a:moveTo>
                <a:lnTo>
                  <a:pt x="3252788" y="4438584"/>
                </a:lnTo>
                <a:lnTo>
                  <a:pt x="2844948" y="3826800"/>
                </a:lnTo>
                <a:close/>
                <a:moveTo>
                  <a:pt x="2296249" y="3638391"/>
                </a:moveTo>
                <a:cubicBezTo>
                  <a:pt x="2297341" y="3714479"/>
                  <a:pt x="2259619" y="3638738"/>
                  <a:pt x="3093563" y="4889654"/>
                </a:cubicBezTo>
                <a:cubicBezTo>
                  <a:pt x="3169254" y="5003166"/>
                  <a:pt x="3336371" y="5003117"/>
                  <a:pt x="3411963" y="4889654"/>
                </a:cubicBezTo>
                <a:cubicBezTo>
                  <a:pt x="4231116" y="3660925"/>
                  <a:pt x="4210468" y="3713288"/>
                  <a:pt x="4209475" y="3634123"/>
                </a:cubicBezTo>
                <a:lnTo>
                  <a:pt x="4209475" y="3081452"/>
                </a:lnTo>
                <a:cubicBezTo>
                  <a:pt x="4450943" y="3328876"/>
                  <a:pt x="4592150" y="3664647"/>
                  <a:pt x="4592150" y="4018138"/>
                </a:cubicBezTo>
                <a:cubicBezTo>
                  <a:pt x="4592150" y="4756686"/>
                  <a:pt x="3991336" y="5357550"/>
                  <a:pt x="3252788" y="5357550"/>
                </a:cubicBezTo>
                <a:cubicBezTo>
                  <a:pt x="2514240" y="5357550"/>
                  <a:pt x="1913425" y="4756686"/>
                  <a:pt x="1913425" y="4018138"/>
                </a:cubicBezTo>
                <a:cubicBezTo>
                  <a:pt x="1913425" y="3664647"/>
                  <a:pt x="2054632" y="3328876"/>
                  <a:pt x="2296100" y="3081452"/>
                </a:cubicBezTo>
                <a:cubicBezTo>
                  <a:pt x="2296100" y="3724952"/>
                  <a:pt x="2296001" y="3624990"/>
                  <a:pt x="2296249" y="3638391"/>
                </a:cubicBezTo>
                <a:close/>
                <a:moveTo>
                  <a:pt x="3252788" y="382675"/>
                </a:moveTo>
                <a:cubicBezTo>
                  <a:pt x="3569301" y="382675"/>
                  <a:pt x="3826800" y="640174"/>
                  <a:pt x="3826800" y="956688"/>
                </a:cubicBezTo>
                <a:lnTo>
                  <a:pt x="3826800" y="1148025"/>
                </a:lnTo>
                <a:lnTo>
                  <a:pt x="2678775" y="1148025"/>
                </a:lnTo>
                <a:lnTo>
                  <a:pt x="2678775" y="956688"/>
                </a:lnTo>
                <a:cubicBezTo>
                  <a:pt x="2678775" y="640174"/>
                  <a:pt x="2936274" y="382675"/>
                  <a:pt x="3252788" y="382675"/>
                </a:cubicBezTo>
                <a:close/>
                <a:moveTo>
                  <a:pt x="574013" y="1148025"/>
                </a:moveTo>
                <a:lnTo>
                  <a:pt x="1148025" y="1148025"/>
                </a:lnTo>
                <a:lnTo>
                  <a:pt x="1148025" y="1530750"/>
                </a:lnTo>
                <a:lnTo>
                  <a:pt x="574013" y="1530750"/>
                </a:lnTo>
                <a:cubicBezTo>
                  <a:pt x="468492" y="1530750"/>
                  <a:pt x="382675" y="1444884"/>
                  <a:pt x="382675" y="1339363"/>
                </a:cubicBezTo>
                <a:cubicBezTo>
                  <a:pt x="382675" y="1233891"/>
                  <a:pt x="468492" y="1148025"/>
                  <a:pt x="574013" y="1148025"/>
                </a:cubicBezTo>
                <a:close/>
                <a:moveTo>
                  <a:pt x="5804004" y="6122900"/>
                </a:moveTo>
                <a:lnTo>
                  <a:pt x="701571" y="6122900"/>
                </a:lnTo>
                <a:cubicBezTo>
                  <a:pt x="525769" y="6122900"/>
                  <a:pt x="382675" y="5979807"/>
                  <a:pt x="382675" y="5804004"/>
                </a:cubicBezTo>
                <a:lnTo>
                  <a:pt x="382675" y="1880468"/>
                </a:lnTo>
                <a:cubicBezTo>
                  <a:pt x="507901" y="1924890"/>
                  <a:pt x="403223" y="1913425"/>
                  <a:pt x="2296100" y="1913425"/>
                </a:cubicBezTo>
                <a:lnTo>
                  <a:pt x="2296100" y="2586159"/>
                </a:lnTo>
                <a:cubicBezTo>
                  <a:pt x="1821355" y="2904161"/>
                  <a:pt x="1530750" y="3442934"/>
                  <a:pt x="1530750" y="4018138"/>
                </a:cubicBezTo>
                <a:cubicBezTo>
                  <a:pt x="1530750" y="4967678"/>
                  <a:pt x="2303247" y="5740225"/>
                  <a:pt x="3252788" y="5740225"/>
                </a:cubicBezTo>
                <a:cubicBezTo>
                  <a:pt x="4202328" y="5740225"/>
                  <a:pt x="4974825" y="4967678"/>
                  <a:pt x="4974825" y="4018138"/>
                </a:cubicBezTo>
                <a:cubicBezTo>
                  <a:pt x="4974825" y="3442934"/>
                  <a:pt x="4684221" y="2904161"/>
                  <a:pt x="4209475" y="2586159"/>
                </a:cubicBezTo>
                <a:lnTo>
                  <a:pt x="4209475" y="1913425"/>
                </a:lnTo>
                <a:cubicBezTo>
                  <a:pt x="6093716" y="1913425"/>
                  <a:pt x="5997079" y="1925138"/>
                  <a:pt x="6122900" y="1880468"/>
                </a:cubicBezTo>
                <a:lnTo>
                  <a:pt x="6122900" y="5804004"/>
                </a:lnTo>
                <a:cubicBezTo>
                  <a:pt x="6122900" y="5979856"/>
                  <a:pt x="5979856" y="6122900"/>
                  <a:pt x="5804004" y="6122900"/>
                </a:cubicBezTo>
                <a:close/>
              </a:path>
            </a:pathLst>
          </a:custGeom>
          <a:solidFill>
            <a:schemeClr val="bg2"/>
          </a:solidFill>
          <a:ln w="12706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A6AD62DF-DAE7-43E2-9AFA-2426C29AE847}"/>
              </a:ext>
            </a:extLst>
          </p:cNvPr>
          <p:cNvSpPr txBox="1"/>
          <p:nvPr/>
        </p:nvSpPr>
        <p:spPr>
          <a:xfrm>
            <a:off x="2552342" y="2527880"/>
            <a:ext cx="1890000" cy="10339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  <p:sp>
        <p:nvSpPr>
          <p:cNvPr id="9" name="Rectangle 8">
            <a:extLst>
              <a:ext uri="{FF2B5EF4-FFF2-40B4-BE49-F238E27FC236}">
                <a16:creationId xmlns:a16="http://schemas.microsoft.com/office/drawing/2014/main" id="{76E39940-2525-432D-8122-0D568EE09245}"/>
              </a:ext>
            </a:extLst>
          </p:cNvPr>
          <p:cNvSpPr/>
          <p:nvPr/>
        </p:nvSpPr>
        <p:spPr>
          <a:xfrm>
            <a:off x="4699683" y="2492538"/>
            <a:ext cx="1890000" cy="1080001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1A237EE6-913C-430E-85C9-B2E340FFB8D6}"/>
              </a:ext>
            </a:extLst>
          </p:cNvPr>
          <p:cNvGrpSpPr/>
          <p:nvPr/>
        </p:nvGrpSpPr>
        <p:grpSpPr>
          <a:xfrm>
            <a:off x="5556965" y="3704284"/>
            <a:ext cx="175438" cy="175438"/>
            <a:chOff x="1207020" y="1596572"/>
            <a:chExt cx="233917" cy="233917"/>
          </a:xfrm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55C78436-8AF7-4C3B-8A94-3014DD4D2234}"/>
                </a:ext>
              </a:extLst>
            </p:cNvPr>
            <p:cNvSpPr/>
            <p:nvPr/>
          </p:nvSpPr>
          <p:spPr>
            <a:xfrm>
              <a:off x="1207020" y="1596572"/>
              <a:ext cx="233917" cy="233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9" name="Oval 28">
              <a:extLst>
                <a:ext uri="{FF2B5EF4-FFF2-40B4-BE49-F238E27FC236}">
                  <a16:creationId xmlns:a16="http://schemas.microsoft.com/office/drawing/2014/main" id="{955E3010-B3AA-4848-81AD-C106C4F3C96E}"/>
                </a:ext>
              </a:extLst>
            </p:cNvPr>
            <p:cNvSpPr/>
            <p:nvPr/>
          </p:nvSpPr>
          <p:spPr>
            <a:xfrm>
              <a:off x="1239304" y="1628856"/>
              <a:ext cx="169349" cy="16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8" name="TextBox 47">
            <a:extLst>
              <a:ext uri="{FF2B5EF4-FFF2-40B4-BE49-F238E27FC236}">
                <a16:creationId xmlns:a16="http://schemas.microsoft.com/office/drawing/2014/main" id="{46882D4B-E4E2-49FA-9C33-E72C467C72CA}"/>
              </a:ext>
            </a:extLst>
          </p:cNvPr>
          <p:cNvSpPr txBox="1"/>
          <p:nvPr/>
        </p:nvSpPr>
        <p:spPr>
          <a:xfrm>
            <a:off x="5143586" y="2556409"/>
            <a:ext cx="100219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Create</a:t>
            </a:r>
          </a:p>
        </p:txBody>
      </p:sp>
      <p:grpSp>
        <p:nvGrpSpPr>
          <p:cNvPr id="65" name="Group 64">
            <a:extLst>
              <a:ext uri="{FF2B5EF4-FFF2-40B4-BE49-F238E27FC236}">
                <a16:creationId xmlns:a16="http://schemas.microsoft.com/office/drawing/2014/main" id="{3F600B8C-C7C9-4E91-9644-4083952F04D1}"/>
              </a:ext>
            </a:extLst>
          </p:cNvPr>
          <p:cNvGrpSpPr/>
          <p:nvPr/>
        </p:nvGrpSpPr>
        <p:grpSpPr>
          <a:xfrm>
            <a:off x="5421319" y="3030007"/>
            <a:ext cx="446729" cy="446729"/>
            <a:chOff x="3657600" y="990600"/>
            <a:chExt cx="4876800" cy="4876800"/>
          </a:xfrm>
          <a:solidFill>
            <a:schemeClr val="bg2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B47C70A3-ED53-49DD-A556-ABB988BE7C12}"/>
                </a:ext>
              </a:extLst>
            </p:cNvPr>
            <p:cNvSpPr/>
            <p:nvPr/>
          </p:nvSpPr>
          <p:spPr>
            <a:xfrm>
              <a:off x="4524375" y="1857375"/>
              <a:ext cx="3143250" cy="3143250"/>
            </a:xfrm>
            <a:custGeom>
              <a:avLst/>
              <a:gdLst>
                <a:gd name="connsiteX0" fmla="*/ 1571625 w 3143250"/>
                <a:gd name="connsiteY0" fmla="*/ 0 h 3143250"/>
                <a:gd name="connsiteX1" fmla="*/ 0 w 3143250"/>
                <a:gd name="connsiteY1" fmla="*/ 1571625 h 3143250"/>
                <a:gd name="connsiteX2" fmla="*/ 1571625 w 3143250"/>
                <a:gd name="connsiteY2" fmla="*/ 3143250 h 3143250"/>
                <a:gd name="connsiteX3" fmla="*/ 3143250 w 3143250"/>
                <a:gd name="connsiteY3" fmla="*/ 1571625 h 3143250"/>
                <a:gd name="connsiteX4" fmla="*/ 1571625 w 3143250"/>
                <a:gd name="connsiteY4" fmla="*/ 0 h 3143250"/>
                <a:gd name="connsiteX5" fmla="*/ 1428750 w 3143250"/>
                <a:gd name="connsiteY5" fmla="*/ 2849518 h 3143250"/>
                <a:gd name="connsiteX6" fmla="*/ 1143000 w 3143250"/>
                <a:gd name="connsiteY6" fmla="*/ 2783948 h 3143250"/>
                <a:gd name="connsiteX7" fmla="*/ 1143000 w 3143250"/>
                <a:gd name="connsiteY7" fmla="*/ 2000250 h 3143250"/>
                <a:gd name="connsiteX8" fmla="*/ 1428750 w 3143250"/>
                <a:gd name="connsiteY8" fmla="*/ 2000250 h 3143250"/>
                <a:gd name="connsiteX9" fmla="*/ 1428750 w 3143250"/>
                <a:gd name="connsiteY9" fmla="*/ 2849518 h 3143250"/>
                <a:gd name="connsiteX10" fmla="*/ 1246327 w 3143250"/>
                <a:gd name="connsiteY10" fmla="*/ 1714500 h 3143250"/>
                <a:gd name="connsiteX11" fmla="*/ 1571625 w 3143250"/>
                <a:gd name="connsiteY11" fmla="*/ 1145219 h 3143250"/>
                <a:gd name="connsiteX12" fmla="*/ 1896923 w 3143250"/>
                <a:gd name="connsiteY12" fmla="*/ 1714500 h 3143250"/>
                <a:gd name="connsiteX13" fmla="*/ 1246327 w 3143250"/>
                <a:gd name="connsiteY13" fmla="*/ 1714500 h 3143250"/>
                <a:gd name="connsiteX14" fmla="*/ 2000250 w 3143250"/>
                <a:gd name="connsiteY14" fmla="*/ 2783958 h 3143250"/>
                <a:gd name="connsiteX15" fmla="*/ 1714500 w 3143250"/>
                <a:gd name="connsiteY15" fmla="*/ 2849528 h 3143250"/>
                <a:gd name="connsiteX16" fmla="*/ 1714500 w 3143250"/>
                <a:gd name="connsiteY16" fmla="*/ 2000250 h 3143250"/>
                <a:gd name="connsiteX17" fmla="*/ 2000250 w 3143250"/>
                <a:gd name="connsiteY17" fmla="*/ 2000250 h 3143250"/>
                <a:gd name="connsiteX18" fmla="*/ 2000250 w 3143250"/>
                <a:gd name="connsiteY18" fmla="*/ 2783958 h 3143250"/>
                <a:gd name="connsiteX19" fmla="*/ 2286000 w 3143250"/>
                <a:gd name="connsiteY19" fmla="*/ 2640273 h 3143250"/>
                <a:gd name="connsiteX20" fmla="*/ 2286000 w 3143250"/>
                <a:gd name="connsiteY20" fmla="*/ 1819427 h 3143250"/>
                <a:gd name="connsiteX21" fmla="*/ 1571625 w 3143250"/>
                <a:gd name="connsiteY21" fmla="*/ 569271 h 3143250"/>
                <a:gd name="connsiteX22" fmla="*/ 857250 w 3143250"/>
                <a:gd name="connsiteY22" fmla="*/ 1819427 h 3143250"/>
                <a:gd name="connsiteX23" fmla="*/ 857250 w 3143250"/>
                <a:gd name="connsiteY23" fmla="*/ 2640273 h 3143250"/>
                <a:gd name="connsiteX24" fmla="*/ 285750 w 3143250"/>
                <a:gd name="connsiteY24" fmla="*/ 1571625 h 3143250"/>
                <a:gd name="connsiteX25" fmla="*/ 1571625 w 3143250"/>
                <a:gd name="connsiteY25" fmla="*/ 285750 h 3143250"/>
                <a:gd name="connsiteX26" fmla="*/ 2857500 w 3143250"/>
                <a:gd name="connsiteY26" fmla="*/ 1571625 h 3143250"/>
                <a:gd name="connsiteX27" fmla="*/ 2286000 w 3143250"/>
                <a:gd name="connsiteY27" fmla="*/ 2640273 h 3143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</a:cxnLst>
              <a:rect l="l" t="t" r="r" b="b"/>
              <a:pathLst>
                <a:path w="3143250" h="3143250">
                  <a:moveTo>
                    <a:pt x="1571625" y="0"/>
                  </a:moveTo>
                  <a:cubicBezTo>
                    <a:pt x="705031" y="0"/>
                    <a:pt x="0" y="705031"/>
                    <a:pt x="0" y="1571625"/>
                  </a:cubicBezTo>
                  <a:cubicBezTo>
                    <a:pt x="0" y="2438219"/>
                    <a:pt x="705031" y="3143250"/>
                    <a:pt x="1571625" y="3143250"/>
                  </a:cubicBezTo>
                  <a:cubicBezTo>
                    <a:pt x="2438219" y="3143250"/>
                    <a:pt x="3143250" y="2438219"/>
                    <a:pt x="3143250" y="1571625"/>
                  </a:cubicBezTo>
                  <a:cubicBezTo>
                    <a:pt x="3143250" y="705031"/>
                    <a:pt x="2438219" y="0"/>
                    <a:pt x="1571625" y="0"/>
                  </a:cubicBezTo>
                  <a:close/>
                  <a:moveTo>
                    <a:pt x="1428750" y="2849518"/>
                  </a:moveTo>
                  <a:cubicBezTo>
                    <a:pt x="1329700" y="2838517"/>
                    <a:pt x="1234011" y="2816228"/>
                    <a:pt x="1143000" y="2783948"/>
                  </a:cubicBezTo>
                  <a:lnTo>
                    <a:pt x="1143000" y="2000250"/>
                  </a:lnTo>
                  <a:lnTo>
                    <a:pt x="1428750" y="2000250"/>
                  </a:lnTo>
                  <a:lnTo>
                    <a:pt x="1428750" y="2849518"/>
                  </a:lnTo>
                  <a:close/>
                  <a:moveTo>
                    <a:pt x="1246327" y="1714500"/>
                  </a:moveTo>
                  <a:lnTo>
                    <a:pt x="1571625" y="1145219"/>
                  </a:lnTo>
                  <a:lnTo>
                    <a:pt x="1896923" y="1714500"/>
                  </a:lnTo>
                  <a:lnTo>
                    <a:pt x="1246327" y="1714500"/>
                  </a:lnTo>
                  <a:close/>
                  <a:moveTo>
                    <a:pt x="2000250" y="2783958"/>
                  </a:moveTo>
                  <a:cubicBezTo>
                    <a:pt x="1909239" y="2816228"/>
                    <a:pt x="1813550" y="2838526"/>
                    <a:pt x="1714500" y="2849528"/>
                  </a:cubicBezTo>
                  <a:lnTo>
                    <a:pt x="1714500" y="2000250"/>
                  </a:lnTo>
                  <a:lnTo>
                    <a:pt x="2000250" y="2000250"/>
                  </a:lnTo>
                  <a:lnTo>
                    <a:pt x="2000250" y="2783958"/>
                  </a:lnTo>
                  <a:close/>
                  <a:moveTo>
                    <a:pt x="2286000" y="2640273"/>
                  </a:moveTo>
                  <a:lnTo>
                    <a:pt x="2286000" y="1819427"/>
                  </a:lnTo>
                  <a:lnTo>
                    <a:pt x="1571625" y="569271"/>
                  </a:lnTo>
                  <a:lnTo>
                    <a:pt x="857250" y="1819427"/>
                  </a:lnTo>
                  <a:lnTo>
                    <a:pt x="857250" y="2640273"/>
                  </a:lnTo>
                  <a:cubicBezTo>
                    <a:pt x="512883" y="2409320"/>
                    <a:pt x="285750" y="2016509"/>
                    <a:pt x="285750" y="1571625"/>
                  </a:cubicBezTo>
                  <a:cubicBezTo>
                    <a:pt x="285750" y="862594"/>
                    <a:pt x="862594" y="285750"/>
                    <a:pt x="1571625" y="285750"/>
                  </a:cubicBezTo>
                  <a:cubicBezTo>
                    <a:pt x="2280657" y="285750"/>
                    <a:pt x="2857500" y="862594"/>
                    <a:pt x="2857500" y="1571625"/>
                  </a:cubicBezTo>
                  <a:cubicBezTo>
                    <a:pt x="2857500" y="2016519"/>
                    <a:pt x="2630367" y="2409320"/>
                    <a:pt x="2286000" y="264027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0B4DEF3-B43C-46DD-88E1-29D45B393F0C}"/>
                </a:ext>
              </a:extLst>
            </p:cNvPr>
            <p:cNvSpPr/>
            <p:nvPr/>
          </p:nvSpPr>
          <p:spPr>
            <a:xfrm>
              <a:off x="3657600" y="990600"/>
              <a:ext cx="4876800" cy="4876800"/>
            </a:xfrm>
            <a:custGeom>
              <a:avLst/>
              <a:gdLst>
                <a:gd name="connsiteX0" fmla="*/ 4876800 w 4876800"/>
                <a:gd name="connsiteY0" fmla="*/ 2926661 h 4876800"/>
                <a:gd name="connsiteX1" fmla="*/ 4876800 w 4876800"/>
                <a:gd name="connsiteY1" fmla="*/ 1950139 h 4876800"/>
                <a:gd name="connsiteX2" fmla="*/ 4496572 w 4876800"/>
                <a:gd name="connsiteY2" fmla="*/ 1839611 h 4876800"/>
                <a:gd name="connsiteX3" fmla="*/ 4317102 w 4876800"/>
                <a:gd name="connsiteY3" fmla="*/ 1406547 h 4876800"/>
                <a:gd name="connsiteX4" fmla="*/ 4507859 w 4876800"/>
                <a:gd name="connsiteY4" fmla="*/ 1059437 h 4876800"/>
                <a:gd name="connsiteX5" fmla="*/ 3817363 w 4876800"/>
                <a:gd name="connsiteY5" fmla="*/ 368932 h 4876800"/>
                <a:gd name="connsiteX6" fmla="*/ 3470243 w 4876800"/>
                <a:gd name="connsiteY6" fmla="*/ 559699 h 4876800"/>
                <a:gd name="connsiteX7" fmla="*/ 3037180 w 4876800"/>
                <a:gd name="connsiteY7" fmla="*/ 380219 h 4876800"/>
                <a:gd name="connsiteX8" fmla="*/ 2926661 w 4876800"/>
                <a:gd name="connsiteY8" fmla="*/ 0 h 4876800"/>
                <a:gd name="connsiteX9" fmla="*/ 1950139 w 4876800"/>
                <a:gd name="connsiteY9" fmla="*/ 0 h 4876800"/>
                <a:gd name="connsiteX10" fmla="*/ 1839611 w 4876800"/>
                <a:gd name="connsiteY10" fmla="*/ 380219 h 4876800"/>
                <a:gd name="connsiteX11" fmla="*/ 1406557 w 4876800"/>
                <a:gd name="connsiteY11" fmla="*/ 559699 h 4876800"/>
                <a:gd name="connsiteX12" fmla="*/ 1059437 w 4876800"/>
                <a:gd name="connsiteY12" fmla="*/ 368941 h 4876800"/>
                <a:gd name="connsiteX13" fmla="*/ 368941 w 4876800"/>
                <a:gd name="connsiteY13" fmla="*/ 1059447 h 4876800"/>
                <a:gd name="connsiteX14" fmla="*/ 559699 w 4876800"/>
                <a:gd name="connsiteY14" fmla="*/ 1406557 h 4876800"/>
                <a:gd name="connsiteX15" fmla="*/ 380219 w 4876800"/>
                <a:gd name="connsiteY15" fmla="*/ 1839620 h 4876800"/>
                <a:gd name="connsiteX16" fmla="*/ 0 w 4876800"/>
                <a:gd name="connsiteY16" fmla="*/ 1950149 h 4876800"/>
                <a:gd name="connsiteX17" fmla="*/ 0 w 4876800"/>
                <a:gd name="connsiteY17" fmla="*/ 2926661 h 4876800"/>
                <a:gd name="connsiteX18" fmla="*/ 380219 w 4876800"/>
                <a:gd name="connsiteY18" fmla="*/ 3037189 h 4876800"/>
                <a:gd name="connsiteX19" fmla="*/ 559699 w 4876800"/>
                <a:gd name="connsiteY19" fmla="*/ 3470253 h 4876800"/>
                <a:gd name="connsiteX20" fmla="*/ 368941 w 4876800"/>
                <a:gd name="connsiteY20" fmla="*/ 3817363 h 4876800"/>
                <a:gd name="connsiteX21" fmla="*/ 1059437 w 4876800"/>
                <a:gd name="connsiteY21" fmla="*/ 4507859 h 4876800"/>
                <a:gd name="connsiteX22" fmla="*/ 1406547 w 4876800"/>
                <a:gd name="connsiteY22" fmla="*/ 4317111 h 4876800"/>
                <a:gd name="connsiteX23" fmla="*/ 1839620 w 4876800"/>
                <a:gd name="connsiteY23" fmla="*/ 4496591 h 4876800"/>
                <a:gd name="connsiteX24" fmla="*/ 1950139 w 4876800"/>
                <a:gd name="connsiteY24" fmla="*/ 4876800 h 4876800"/>
                <a:gd name="connsiteX25" fmla="*/ 2926652 w 4876800"/>
                <a:gd name="connsiteY25" fmla="*/ 4876800 h 4876800"/>
                <a:gd name="connsiteX26" fmla="*/ 3037180 w 4876800"/>
                <a:gd name="connsiteY26" fmla="*/ 4496581 h 4876800"/>
                <a:gd name="connsiteX27" fmla="*/ 3470253 w 4876800"/>
                <a:gd name="connsiteY27" fmla="*/ 4317102 h 4876800"/>
                <a:gd name="connsiteX28" fmla="*/ 3817363 w 4876800"/>
                <a:gd name="connsiteY28" fmla="*/ 4507850 h 4876800"/>
                <a:gd name="connsiteX29" fmla="*/ 4507859 w 4876800"/>
                <a:gd name="connsiteY29" fmla="*/ 3817353 h 4876800"/>
                <a:gd name="connsiteX30" fmla="*/ 4317102 w 4876800"/>
                <a:gd name="connsiteY30" fmla="*/ 3470243 h 4876800"/>
                <a:gd name="connsiteX31" fmla="*/ 4496572 w 4876800"/>
                <a:gd name="connsiteY31" fmla="*/ 3037180 h 4876800"/>
                <a:gd name="connsiteX32" fmla="*/ 4876800 w 4876800"/>
                <a:gd name="connsiteY32" fmla="*/ 2926661 h 4876800"/>
                <a:gd name="connsiteX33" fmla="*/ 4260714 w 4876800"/>
                <a:gd name="connsiteY33" fmla="*/ 2808161 h 4876800"/>
                <a:gd name="connsiteX34" fmla="*/ 4240883 w 4876800"/>
                <a:gd name="connsiteY34" fmla="*/ 2887951 h 4876800"/>
                <a:gd name="connsiteX35" fmla="*/ 4030780 w 4876800"/>
                <a:gd name="connsiteY35" fmla="*/ 3394929 h 4876800"/>
                <a:gd name="connsiteX36" fmla="*/ 3988365 w 4876800"/>
                <a:gd name="connsiteY36" fmla="*/ 3465376 h 4876800"/>
                <a:gd name="connsiteX37" fmla="*/ 4154110 w 4876800"/>
                <a:gd name="connsiteY37" fmla="*/ 3766985 h 4876800"/>
                <a:gd name="connsiteX38" fmla="*/ 3766976 w 4876800"/>
                <a:gd name="connsiteY38" fmla="*/ 4154119 h 4876800"/>
                <a:gd name="connsiteX39" fmla="*/ 3465367 w 4876800"/>
                <a:gd name="connsiteY39" fmla="*/ 3988375 h 4876800"/>
                <a:gd name="connsiteX40" fmla="*/ 3394920 w 4876800"/>
                <a:gd name="connsiteY40" fmla="*/ 4030790 h 4876800"/>
                <a:gd name="connsiteX41" fmla="*/ 2887933 w 4876800"/>
                <a:gd name="connsiteY41" fmla="*/ 4240902 h 4876800"/>
                <a:gd name="connsiteX42" fmla="*/ 2808151 w 4876800"/>
                <a:gd name="connsiteY42" fmla="*/ 4260733 h 4876800"/>
                <a:gd name="connsiteX43" fmla="*/ 2712139 w 4876800"/>
                <a:gd name="connsiteY43" fmla="*/ 4591050 h 4876800"/>
                <a:gd name="connsiteX44" fmla="*/ 2164652 w 4876800"/>
                <a:gd name="connsiteY44" fmla="*/ 4591050 h 4876800"/>
                <a:gd name="connsiteX45" fmla="*/ 2068620 w 4876800"/>
                <a:gd name="connsiteY45" fmla="*/ 4260723 h 4876800"/>
                <a:gd name="connsiteX46" fmla="*/ 1988839 w 4876800"/>
                <a:gd name="connsiteY46" fmla="*/ 4240892 h 4876800"/>
                <a:gd name="connsiteX47" fmla="*/ 1481852 w 4876800"/>
                <a:gd name="connsiteY47" fmla="*/ 4030780 h 4876800"/>
                <a:gd name="connsiteX48" fmla="*/ 1411405 w 4876800"/>
                <a:gd name="connsiteY48" fmla="*/ 3988365 h 4876800"/>
                <a:gd name="connsiteX49" fmla="*/ 1109796 w 4876800"/>
                <a:gd name="connsiteY49" fmla="*/ 4154110 h 4876800"/>
                <a:gd name="connsiteX50" fmla="*/ 722662 w 4876800"/>
                <a:gd name="connsiteY50" fmla="*/ 3766976 h 4876800"/>
                <a:gd name="connsiteX51" fmla="*/ 888406 w 4876800"/>
                <a:gd name="connsiteY51" fmla="*/ 3465367 h 4876800"/>
                <a:gd name="connsiteX52" fmla="*/ 845991 w 4876800"/>
                <a:gd name="connsiteY52" fmla="*/ 3394920 h 4876800"/>
                <a:gd name="connsiteX53" fmla="*/ 635870 w 4876800"/>
                <a:gd name="connsiteY53" fmla="*/ 2887933 h 4876800"/>
                <a:gd name="connsiteX54" fmla="*/ 616048 w 4876800"/>
                <a:gd name="connsiteY54" fmla="*/ 2808151 h 4876800"/>
                <a:gd name="connsiteX55" fmla="*/ 285750 w 4876800"/>
                <a:gd name="connsiteY55" fmla="*/ 2712139 h 4876800"/>
                <a:gd name="connsiteX56" fmla="*/ 285750 w 4876800"/>
                <a:gd name="connsiteY56" fmla="*/ 2164652 h 4876800"/>
                <a:gd name="connsiteX57" fmla="*/ 616077 w 4876800"/>
                <a:gd name="connsiteY57" fmla="*/ 2068630 h 4876800"/>
                <a:gd name="connsiteX58" fmla="*/ 635899 w 4876800"/>
                <a:gd name="connsiteY58" fmla="*/ 1988849 h 4876800"/>
                <a:gd name="connsiteX59" fmla="*/ 846020 w 4876800"/>
                <a:gd name="connsiteY59" fmla="*/ 1481862 h 4876800"/>
                <a:gd name="connsiteX60" fmla="*/ 888435 w 4876800"/>
                <a:gd name="connsiteY60" fmla="*/ 1411414 h 4876800"/>
                <a:gd name="connsiteX61" fmla="*/ 722690 w 4876800"/>
                <a:gd name="connsiteY61" fmla="*/ 1109805 h 4876800"/>
                <a:gd name="connsiteX62" fmla="*/ 1109824 w 4876800"/>
                <a:gd name="connsiteY62" fmla="*/ 722671 h 4876800"/>
                <a:gd name="connsiteX63" fmla="*/ 1411434 w 4876800"/>
                <a:gd name="connsiteY63" fmla="*/ 888416 h 4876800"/>
                <a:gd name="connsiteX64" fmla="*/ 1481881 w 4876800"/>
                <a:gd name="connsiteY64" fmla="*/ 846001 h 4876800"/>
                <a:gd name="connsiteX65" fmla="*/ 1988868 w 4876800"/>
                <a:gd name="connsiteY65" fmla="*/ 635889 h 4876800"/>
                <a:gd name="connsiteX66" fmla="*/ 2068649 w 4876800"/>
                <a:gd name="connsiteY66" fmla="*/ 616058 h 4876800"/>
                <a:gd name="connsiteX67" fmla="*/ 2164661 w 4876800"/>
                <a:gd name="connsiteY67" fmla="*/ 285750 h 4876800"/>
                <a:gd name="connsiteX68" fmla="*/ 2712149 w 4876800"/>
                <a:gd name="connsiteY68" fmla="*/ 285750 h 4876800"/>
                <a:gd name="connsiteX69" fmla="*/ 2808180 w 4876800"/>
                <a:gd name="connsiteY69" fmla="*/ 616077 h 4876800"/>
                <a:gd name="connsiteX70" fmla="*/ 2887961 w 4876800"/>
                <a:gd name="connsiteY70" fmla="*/ 635908 h 4876800"/>
                <a:gd name="connsiteX71" fmla="*/ 3394948 w 4876800"/>
                <a:gd name="connsiteY71" fmla="*/ 846020 h 4876800"/>
                <a:gd name="connsiteX72" fmla="*/ 3465395 w 4876800"/>
                <a:gd name="connsiteY72" fmla="*/ 888435 h 4876800"/>
                <a:gd name="connsiteX73" fmla="*/ 3767004 w 4876800"/>
                <a:gd name="connsiteY73" fmla="*/ 722690 h 4876800"/>
                <a:gd name="connsiteX74" fmla="*/ 4154138 w 4876800"/>
                <a:gd name="connsiteY74" fmla="*/ 1109824 h 4876800"/>
                <a:gd name="connsiteX75" fmla="*/ 3988394 w 4876800"/>
                <a:gd name="connsiteY75" fmla="*/ 1411434 h 4876800"/>
                <a:gd name="connsiteX76" fmla="*/ 4030809 w 4876800"/>
                <a:gd name="connsiteY76" fmla="*/ 1481881 h 4876800"/>
                <a:gd name="connsiteX77" fmla="*/ 4240911 w 4876800"/>
                <a:gd name="connsiteY77" fmla="*/ 1988858 h 4876800"/>
                <a:gd name="connsiteX78" fmla="*/ 4260742 w 4876800"/>
                <a:gd name="connsiteY78" fmla="*/ 2068639 h 4876800"/>
                <a:gd name="connsiteX79" fmla="*/ 4591050 w 4876800"/>
                <a:gd name="connsiteY79" fmla="*/ 2164652 h 4876800"/>
                <a:gd name="connsiteX80" fmla="*/ 4591050 w 4876800"/>
                <a:gd name="connsiteY80" fmla="*/ 2712139 h 4876800"/>
                <a:gd name="connsiteX81" fmla="*/ 4260714 w 4876800"/>
                <a:gd name="connsiteY81" fmla="*/ 2808161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</a:cxnLst>
              <a:rect l="l" t="t" r="r" b="b"/>
              <a:pathLst>
                <a:path w="4876800" h="4876800">
                  <a:moveTo>
                    <a:pt x="4876800" y="2926661"/>
                  </a:moveTo>
                  <a:lnTo>
                    <a:pt x="4876800" y="1950139"/>
                  </a:lnTo>
                  <a:lnTo>
                    <a:pt x="4496572" y="1839611"/>
                  </a:lnTo>
                  <a:cubicBezTo>
                    <a:pt x="4452871" y="1689087"/>
                    <a:pt x="4392740" y="1543984"/>
                    <a:pt x="4317102" y="1406547"/>
                  </a:cubicBezTo>
                  <a:lnTo>
                    <a:pt x="4507859" y="1059437"/>
                  </a:lnTo>
                  <a:lnTo>
                    <a:pt x="3817363" y="368932"/>
                  </a:lnTo>
                  <a:lnTo>
                    <a:pt x="3470243" y="559699"/>
                  </a:lnTo>
                  <a:cubicBezTo>
                    <a:pt x="3332798" y="484061"/>
                    <a:pt x="3187703" y="423929"/>
                    <a:pt x="3037180" y="380219"/>
                  </a:cubicBezTo>
                  <a:lnTo>
                    <a:pt x="2926661" y="0"/>
                  </a:lnTo>
                  <a:lnTo>
                    <a:pt x="1950139" y="0"/>
                  </a:lnTo>
                  <a:lnTo>
                    <a:pt x="1839611" y="380219"/>
                  </a:lnTo>
                  <a:cubicBezTo>
                    <a:pt x="1689097" y="423920"/>
                    <a:pt x="1544003" y="484061"/>
                    <a:pt x="1406557" y="559699"/>
                  </a:cubicBezTo>
                  <a:lnTo>
                    <a:pt x="1059437" y="368941"/>
                  </a:lnTo>
                  <a:lnTo>
                    <a:pt x="368941" y="1059447"/>
                  </a:lnTo>
                  <a:lnTo>
                    <a:pt x="559699" y="1406557"/>
                  </a:lnTo>
                  <a:cubicBezTo>
                    <a:pt x="484070" y="1544003"/>
                    <a:pt x="423929" y="1689106"/>
                    <a:pt x="380219" y="1839620"/>
                  </a:cubicBezTo>
                  <a:lnTo>
                    <a:pt x="0" y="1950149"/>
                  </a:lnTo>
                  <a:lnTo>
                    <a:pt x="0" y="2926661"/>
                  </a:lnTo>
                  <a:lnTo>
                    <a:pt x="380219" y="3037189"/>
                  </a:lnTo>
                  <a:cubicBezTo>
                    <a:pt x="423920" y="3187703"/>
                    <a:pt x="484061" y="3332807"/>
                    <a:pt x="559699" y="3470253"/>
                  </a:cubicBezTo>
                  <a:lnTo>
                    <a:pt x="368941" y="3817363"/>
                  </a:lnTo>
                  <a:lnTo>
                    <a:pt x="1059437" y="4507859"/>
                  </a:lnTo>
                  <a:lnTo>
                    <a:pt x="1406547" y="4317111"/>
                  </a:lnTo>
                  <a:cubicBezTo>
                    <a:pt x="1544003" y="4392749"/>
                    <a:pt x="1689097" y="4452880"/>
                    <a:pt x="1839620" y="4496591"/>
                  </a:cubicBezTo>
                  <a:lnTo>
                    <a:pt x="1950139" y="4876800"/>
                  </a:lnTo>
                  <a:lnTo>
                    <a:pt x="2926652" y="4876800"/>
                  </a:lnTo>
                  <a:lnTo>
                    <a:pt x="3037180" y="4496581"/>
                  </a:lnTo>
                  <a:cubicBezTo>
                    <a:pt x="3187703" y="4452880"/>
                    <a:pt x="3332798" y="4392740"/>
                    <a:pt x="3470253" y="4317102"/>
                  </a:cubicBezTo>
                  <a:lnTo>
                    <a:pt x="3817363" y="4507850"/>
                  </a:lnTo>
                  <a:lnTo>
                    <a:pt x="4507859" y="3817353"/>
                  </a:lnTo>
                  <a:lnTo>
                    <a:pt x="4317102" y="3470243"/>
                  </a:lnTo>
                  <a:cubicBezTo>
                    <a:pt x="4392740" y="3332807"/>
                    <a:pt x="4452871" y="3187703"/>
                    <a:pt x="4496572" y="3037180"/>
                  </a:cubicBezTo>
                  <a:lnTo>
                    <a:pt x="4876800" y="2926661"/>
                  </a:lnTo>
                  <a:close/>
                  <a:moveTo>
                    <a:pt x="4260714" y="2808161"/>
                  </a:moveTo>
                  <a:lnTo>
                    <a:pt x="4240883" y="2887951"/>
                  </a:lnTo>
                  <a:cubicBezTo>
                    <a:pt x="4196515" y="3066517"/>
                    <a:pt x="4125830" y="3237081"/>
                    <a:pt x="4030780" y="3394929"/>
                  </a:cubicBezTo>
                  <a:lnTo>
                    <a:pt x="3988365" y="3465376"/>
                  </a:lnTo>
                  <a:lnTo>
                    <a:pt x="4154110" y="3766985"/>
                  </a:lnTo>
                  <a:lnTo>
                    <a:pt x="3766976" y="4154119"/>
                  </a:lnTo>
                  <a:lnTo>
                    <a:pt x="3465367" y="3988375"/>
                  </a:lnTo>
                  <a:lnTo>
                    <a:pt x="3394920" y="4030790"/>
                  </a:lnTo>
                  <a:cubicBezTo>
                    <a:pt x="3237062" y="4125830"/>
                    <a:pt x="3066498" y="4196525"/>
                    <a:pt x="2887933" y="4240902"/>
                  </a:cubicBezTo>
                  <a:lnTo>
                    <a:pt x="2808151" y="4260733"/>
                  </a:lnTo>
                  <a:lnTo>
                    <a:pt x="2712139" y="4591050"/>
                  </a:lnTo>
                  <a:lnTo>
                    <a:pt x="2164652" y="4591050"/>
                  </a:lnTo>
                  <a:lnTo>
                    <a:pt x="2068620" y="4260723"/>
                  </a:lnTo>
                  <a:lnTo>
                    <a:pt x="1988839" y="4240892"/>
                  </a:lnTo>
                  <a:cubicBezTo>
                    <a:pt x="1810283" y="4196515"/>
                    <a:pt x="1639710" y="4125821"/>
                    <a:pt x="1481852" y="4030780"/>
                  </a:cubicBezTo>
                  <a:lnTo>
                    <a:pt x="1411405" y="3988365"/>
                  </a:lnTo>
                  <a:lnTo>
                    <a:pt x="1109796" y="4154110"/>
                  </a:lnTo>
                  <a:lnTo>
                    <a:pt x="722662" y="3766976"/>
                  </a:lnTo>
                  <a:lnTo>
                    <a:pt x="888406" y="3465367"/>
                  </a:lnTo>
                  <a:lnTo>
                    <a:pt x="845991" y="3394920"/>
                  </a:lnTo>
                  <a:cubicBezTo>
                    <a:pt x="750941" y="3237052"/>
                    <a:pt x="680256" y="3066479"/>
                    <a:pt x="635870" y="2887933"/>
                  </a:cubicBezTo>
                  <a:lnTo>
                    <a:pt x="616048" y="2808151"/>
                  </a:lnTo>
                  <a:lnTo>
                    <a:pt x="285750" y="2712139"/>
                  </a:lnTo>
                  <a:lnTo>
                    <a:pt x="285750" y="2164652"/>
                  </a:lnTo>
                  <a:lnTo>
                    <a:pt x="616077" y="2068630"/>
                  </a:lnTo>
                  <a:lnTo>
                    <a:pt x="635899" y="1988849"/>
                  </a:lnTo>
                  <a:cubicBezTo>
                    <a:pt x="680285" y="1810293"/>
                    <a:pt x="750980" y="1639719"/>
                    <a:pt x="846020" y="1481862"/>
                  </a:cubicBezTo>
                  <a:lnTo>
                    <a:pt x="888435" y="1411414"/>
                  </a:lnTo>
                  <a:lnTo>
                    <a:pt x="722690" y="1109805"/>
                  </a:lnTo>
                  <a:lnTo>
                    <a:pt x="1109824" y="722671"/>
                  </a:lnTo>
                  <a:lnTo>
                    <a:pt x="1411434" y="888416"/>
                  </a:lnTo>
                  <a:lnTo>
                    <a:pt x="1481881" y="846001"/>
                  </a:lnTo>
                  <a:cubicBezTo>
                    <a:pt x="1639729" y="750961"/>
                    <a:pt x="1810302" y="680266"/>
                    <a:pt x="1988868" y="635889"/>
                  </a:cubicBezTo>
                  <a:lnTo>
                    <a:pt x="2068649" y="616058"/>
                  </a:lnTo>
                  <a:lnTo>
                    <a:pt x="2164661" y="285750"/>
                  </a:lnTo>
                  <a:lnTo>
                    <a:pt x="2712149" y="285750"/>
                  </a:lnTo>
                  <a:lnTo>
                    <a:pt x="2808180" y="616077"/>
                  </a:lnTo>
                  <a:lnTo>
                    <a:pt x="2887961" y="635908"/>
                  </a:lnTo>
                  <a:cubicBezTo>
                    <a:pt x="3066517" y="680285"/>
                    <a:pt x="3237081" y="750980"/>
                    <a:pt x="3394948" y="846020"/>
                  </a:cubicBezTo>
                  <a:lnTo>
                    <a:pt x="3465395" y="888435"/>
                  </a:lnTo>
                  <a:lnTo>
                    <a:pt x="3767004" y="722690"/>
                  </a:lnTo>
                  <a:lnTo>
                    <a:pt x="4154138" y="1109824"/>
                  </a:lnTo>
                  <a:lnTo>
                    <a:pt x="3988394" y="1411434"/>
                  </a:lnTo>
                  <a:lnTo>
                    <a:pt x="4030809" y="1481881"/>
                  </a:lnTo>
                  <a:cubicBezTo>
                    <a:pt x="4125849" y="1639719"/>
                    <a:pt x="4196534" y="1810293"/>
                    <a:pt x="4240911" y="1988858"/>
                  </a:cubicBezTo>
                  <a:lnTo>
                    <a:pt x="4260742" y="2068639"/>
                  </a:lnTo>
                  <a:lnTo>
                    <a:pt x="4591050" y="2164652"/>
                  </a:lnTo>
                  <a:lnTo>
                    <a:pt x="4591050" y="2712139"/>
                  </a:lnTo>
                  <a:lnTo>
                    <a:pt x="4260714" y="280816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5" name="TextBox 74">
            <a:extLst>
              <a:ext uri="{FF2B5EF4-FFF2-40B4-BE49-F238E27FC236}">
                <a16:creationId xmlns:a16="http://schemas.microsoft.com/office/drawing/2014/main" id="{76323CE0-785A-4A39-8E70-671C1E239FE5}"/>
              </a:ext>
            </a:extLst>
          </p:cNvPr>
          <p:cNvSpPr txBox="1"/>
          <p:nvPr/>
        </p:nvSpPr>
        <p:spPr>
          <a:xfrm>
            <a:off x="4699683" y="4016451"/>
            <a:ext cx="1890000" cy="10339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80FD631A-EB22-4058-A492-7E046AE3D610}"/>
              </a:ext>
            </a:extLst>
          </p:cNvPr>
          <p:cNvSpPr/>
          <p:nvPr/>
        </p:nvSpPr>
        <p:spPr>
          <a:xfrm>
            <a:off x="6847024" y="4011470"/>
            <a:ext cx="1890000" cy="108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597D8BDB-0A21-48CD-A715-1257CFA458C7}"/>
              </a:ext>
            </a:extLst>
          </p:cNvPr>
          <p:cNvGrpSpPr/>
          <p:nvPr/>
        </p:nvGrpSpPr>
        <p:grpSpPr>
          <a:xfrm>
            <a:off x="7704306" y="3704283"/>
            <a:ext cx="175438" cy="175438"/>
            <a:chOff x="1207020" y="1596572"/>
            <a:chExt cx="233917" cy="233917"/>
          </a:xfrm>
        </p:grpSpPr>
        <p:sp>
          <p:nvSpPr>
            <p:cNvPr id="36" name="Oval 35">
              <a:extLst>
                <a:ext uri="{FF2B5EF4-FFF2-40B4-BE49-F238E27FC236}">
                  <a16:creationId xmlns:a16="http://schemas.microsoft.com/office/drawing/2014/main" id="{34830778-D822-4410-815C-5D7964291B5D}"/>
                </a:ext>
              </a:extLst>
            </p:cNvPr>
            <p:cNvSpPr/>
            <p:nvPr/>
          </p:nvSpPr>
          <p:spPr>
            <a:xfrm>
              <a:off x="1207020" y="1596572"/>
              <a:ext cx="233917" cy="233917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CB2DF657-D2DC-439F-BF91-D98B77C166C3}"/>
                </a:ext>
              </a:extLst>
            </p:cNvPr>
            <p:cNvSpPr/>
            <p:nvPr/>
          </p:nvSpPr>
          <p:spPr>
            <a:xfrm>
              <a:off x="1239304" y="1628856"/>
              <a:ext cx="169349" cy="169349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49" name="TextBox 48">
            <a:extLst>
              <a:ext uri="{FF2B5EF4-FFF2-40B4-BE49-F238E27FC236}">
                <a16:creationId xmlns:a16="http://schemas.microsoft.com/office/drawing/2014/main" id="{7BA10F6D-D199-4D02-AA9F-78C0726E9BCF}"/>
              </a:ext>
            </a:extLst>
          </p:cNvPr>
          <p:cNvSpPr txBox="1"/>
          <p:nvPr/>
        </p:nvSpPr>
        <p:spPr>
          <a:xfrm>
            <a:off x="7308559" y="4066723"/>
            <a:ext cx="966932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Finish</a:t>
            </a:r>
          </a:p>
        </p:txBody>
      </p:sp>
      <p:sp>
        <p:nvSpPr>
          <p:cNvPr id="72" name="Freeform 113">
            <a:extLst>
              <a:ext uri="{FF2B5EF4-FFF2-40B4-BE49-F238E27FC236}">
                <a16:creationId xmlns:a16="http://schemas.microsoft.com/office/drawing/2014/main" id="{4468BD1D-F25F-4EF8-AEBB-14A5560B0C18}"/>
              </a:ext>
            </a:extLst>
          </p:cNvPr>
          <p:cNvSpPr>
            <a:spLocks noEditPoints="1"/>
          </p:cNvSpPr>
          <p:nvPr/>
        </p:nvSpPr>
        <p:spPr bwMode="auto">
          <a:xfrm>
            <a:off x="7559880" y="4533419"/>
            <a:ext cx="464290" cy="450897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/>
          </a:solidFill>
          <a:ln w="9525">
            <a:noFill/>
            <a:round/>
            <a:headEnd/>
            <a:tailEnd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814F1288-1BED-4FBE-BC50-AED355175D95}"/>
              </a:ext>
            </a:extLst>
          </p:cNvPr>
          <p:cNvSpPr txBox="1"/>
          <p:nvPr/>
        </p:nvSpPr>
        <p:spPr>
          <a:xfrm>
            <a:off x="6847024" y="2516595"/>
            <a:ext cx="1890000" cy="1033937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</p:spTree>
    <p:extLst>
      <p:ext uri="{BB962C8B-B14F-4D97-AF65-F5344CB8AC3E}">
        <p14:creationId xmlns:p14="http://schemas.microsoft.com/office/powerpoint/2010/main" val="117147375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500"/>
                            </p:stCondLst>
                            <p:childTnLst>
                              <p:par>
                                <p:cTn id="3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4000"/>
                            </p:stCondLst>
                            <p:childTnLst>
                              <p:par>
                                <p:cTn id="3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500"/>
                            </p:stCondLst>
                            <p:childTnLst>
                              <p:par>
                                <p:cTn id="4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6" fill="hold">
                            <p:stCondLst>
                              <p:cond delay="5000"/>
                            </p:stCondLst>
                            <p:childTnLst>
                              <p:par>
                                <p:cTn id="4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5500"/>
                            </p:stCondLst>
                            <p:childTnLst>
                              <p:par>
                                <p:cTn id="5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0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6500"/>
                            </p:stCondLst>
                            <p:childTnLst>
                              <p:par>
                                <p:cTn id="6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000"/>
                            </p:stCondLst>
                            <p:childTnLst>
                              <p:par>
                                <p:cTn id="6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75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000"/>
                            </p:stCondLst>
                            <p:childTnLst>
                              <p:par>
                                <p:cTn id="7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5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8500"/>
                            </p:stCondLst>
                            <p:childTnLst>
                              <p:par>
                                <p:cTn id="77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9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6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6" fill="hold">
                            <p:stCondLst>
                              <p:cond delay="9500"/>
                            </p:stCondLst>
                            <p:childTnLst>
                              <p:par>
                                <p:cTn id="8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0" fill="hold">
                            <p:stCondLst>
                              <p:cond delay="10000"/>
                            </p:stCondLst>
                            <p:childTnLst>
                              <p:par>
                                <p:cTn id="9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4" fill="hold">
                            <p:stCondLst>
                              <p:cond delay="10500"/>
                            </p:stCondLst>
                            <p:childTnLst>
                              <p:par>
                                <p:cTn id="9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11000"/>
                            </p:stCondLst>
                            <p:childTnLst>
                              <p:par>
                                <p:cTn id="9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2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5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6" dur="500" fill="hold"/>
                                        <p:tgtEl>
                                          <p:spTgt spid="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4" grpId="0" animBg="1"/>
      <p:bldP spid="46" grpId="0"/>
      <p:bldP spid="68" grpId="0" animBg="1"/>
      <p:bldP spid="73" grpId="0"/>
      <p:bldP spid="8" grpId="0" animBg="1"/>
      <p:bldP spid="47" grpId="0"/>
      <p:bldP spid="71" grpId="0" animBg="1"/>
      <p:bldP spid="74" grpId="0"/>
      <p:bldP spid="9" grpId="0" animBg="1"/>
      <p:bldP spid="48" grpId="0"/>
      <p:bldP spid="75" grpId="0"/>
      <p:bldP spid="10" grpId="0" animBg="1"/>
      <p:bldP spid="49" grpId="0"/>
      <p:bldP spid="72" grpId="0" animBg="1"/>
      <p:bldP spid="76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2B8D338F-A7CA-42AC-BBD6-59F9B932F252}"/>
              </a:ext>
            </a:extLst>
          </p:cNvPr>
          <p:cNvSpPr/>
          <p:nvPr/>
        </p:nvSpPr>
        <p:spPr>
          <a:xfrm>
            <a:off x="0" y="3325856"/>
            <a:ext cx="7080224" cy="2991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C9706FC7-40E1-4AD4-858B-B229C6A94A3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65CC3BC5-1A04-4B83-AD85-686D07080311}"/>
              </a:ext>
            </a:extLst>
          </p:cNvPr>
          <p:cNvSpPr/>
          <p:nvPr/>
        </p:nvSpPr>
        <p:spPr>
          <a:xfrm>
            <a:off x="6194345" y="71999"/>
            <a:ext cx="2949655" cy="55296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D2D22AFE-F88D-46B7-9E4B-43F4C30FB1A9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8" name="Title 7">
            <a:extLst>
              <a:ext uri="{FF2B5EF4-FFF2-40B4-BE49-F238E27FC236}">
                <a16:creationId xmlns:a16="http://schemas.microsoft.com/office/drawing/2014/main" id="{F330E7FA-5BE0-4563-B84E-91A5AD54294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0" y="1168797"/>
            <a:ext cx="7886700" cy="732893"/>
          </a:xfrm>
        </p:spPr>
        <p:txBody>
          <a:bodyPr/>
          <a:lstStyle/>
          <a:p>
            <a:r>
              <a:rPr lang="en-US" dirty="0"/>
              <a:t>About Us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F8F038AE-644E-4881-AB4A-B8E0171A8CC5}"/>
              </a:ext>
            </a:extLst>
          </p:cNvPr>
          <p:cNvSpPr txBox="1"/>
          <p:nvPr/>
        </p:nvSpPr>
        <p:spPr>
          <a:xfrm>
            <a:off x="405000" y="1807437"/>
            <a:ext cx="5671507" cy="116839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200" dirty="0"/>
              <a:t>A collection of textile samples lay spread out on the table - </a:t>
            </a:r>
            <a:r>
              <a:rPr lang="en-US" sz="1200" dirty="0" err="1"/>
              <a:t>Samsa</a:t>
            </a:r>
            <a:r>
              <a:rPr lang="en-US" sz="1200" dirty="0"/>
              <a:t> was a travelling salesman - and above it there hung a picture that he had recently cut out of an illustrated magazine and housed in a nice, gilded frame. It showed a lady fitted out with a fur hat and fur boa who sat upright, </a:t>
            </a:r>
          </a:p>
        </p:txBody>
      </p:sp>
    </p:spTree>
    <p:extLst>
      <p:ext uri="{BB962C8B-B14F-4D97-AF65-F5344CB8AC3E}">
        <p14:creationId xmlns:p14="http://schemas.microsoft.com/office/powerpoint/2010/main" val="377163859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22" grpId="0" animBg="1"/>
      <p:bldP spid="8" grpId="0"/>
      <p:bldP spid="11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B7DB13D-CD59-48F5-9E68-0C29C9A49B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Data Chart</a:t>
            </a:r>
          </a:p>
        </p:txBody>
      </p:sp>
      <p:graphicFrame>
        <p:nvGraphicFramePr>
          <p:cNvPr id="20" name="Chart 19">
            <a:extLst>
              <a:ext uri="{FF2B5EF4-FFF2-40B4-BE49-F238E27FC236}">
                <a16:creationId xmlns:a16="http://schemas.microsoft.com/office/drawing/2014/main" id="{4F4E527E-C3A5-45C8-BA59-55F8BA23781B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243407116"/>
              </p:ext>
            </p:extLst>
          </p:nvPr>
        </p:nvGraphicFramePr>
        <p:xfrm>
          <a:off x="477082" y="2196953"/>
          <a:ext cx="4602935" cy="232002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3" name="Rectangle 12">
            <a:extLst>
              <a:ext uri="{FF2B5EF4-FFF2-40B4-BE49-F238E27FC236}">
                <a16:creationId xmlns:a16="http://schemas.microsoft.com/office/drawing/2014/main" id="{C843A207-1973-4002-B9DD-099DA7888918}"/>
              </a:ext>
            </a:extLst>
          </p:cNvPr>
          <p:cNvSpPr/>
          <p:nvPr/>
        </p:nvSpPr>
        <p:spPr>
          <a:xfrm>
            <a:off x="5534780" y="2551157"/>
            <a:ext cx="135000" cy="13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A29EF71C-7D96-4827-8627-D6E01CB3ADE3}"/>
              </a:ext>
            </a:extLst>
          </p:cNvPr>
          <p:cNvSpPr txBox="1"/>
          <p:nvPr/>
        </p:nvSpPr>
        <p:spPr>
          <a:xfrm>
            <a:off x="5669779" y="2445533"/>
            <a:ext cx="120738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Our Product</a:t>
            </a: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8D3973F0-80FE-4E73-968D-91B955B17832}"/>
              </a:ext>
            </a:extLst>
          </p:cNvPr>
          <p:cNvSpPr txBox="1"/>
          <p:nvPr/>
        </p:nvSpPr>
        <p:spPr>
          <a:xfrm>
            <a:off x="5669779" y="2683867"/>
            <a:ext cx="2997140" cy="5491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  <p:sp>
        <p:nvSpPr>
          <p:cNvPr id="17" name="Rectangle 16">
            <a:extLst>
              <a:ext uri="{FF2B5EF4-FFF2-40B4-BE49-F238E27FC236}">
                <a16:creationId xmlns:a16="http://schemas.microsoft.com/office/drawing/2014/main" id="{F25F5710-1F0A-4466-9981-160CE66253BB}"/>
              </a:ext>
            </a:extLst>
          </p:cNvPr>
          <p:cNvSpPr/>
          <p:nvPr/>
        </p:nvSpPr>
        <p:spPr>
          <a:xfrm>
            <a:off x="5534780" y="3598060"/>
            <a:ext cx="135000" cy="135000"/>
          </a:xfrm>
          <a:prstGeom prst="rect">
            <a:avLst/>
          </a:prstGeom>
          <a:solidFill>
            <a:schemeClr val="bg2">
              <a:lumMod val="7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9" name="TextBox 18">
            <a:extLst>
              <a:ext uri="{FF2B5EF4-FFF2-40B4-BE49-F238E27FC236}">
                <a16:creationId xmlns:a16="http://schemas.microsoft.com/office/drawing/2014/main" id="{6D6E4F43-4045-45AD-915C-3D6908D6B09C}"/>
              </a:ext>
            </a:extLst>
          </p:cNvPr>
          <p:cNvSpPr txBox="1"/>
          <p:nvPr/>
        </p:nvSpPr>
        <p:spPr>
          <a:xfrm>
            <a:off x="5669780" y="3492436"/>
            <a:ext cx="1096775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>
                <a:latin typeface="+mj-lt"/>
              </a:rPr>
              <a:t>Competitor</a:t>
            </a:r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9FE56821-3C77-4AB3-B7DD-87B3D1EF9E64}"/>
              </a:ext>
            </a:extLst>
          </p:cNvPr>
          <p:cNvSpPr txBox="1"/>
          <p:nvPr/>
        </p:nvSpPr>
        <p:spPr>
          <a:xfrm>
            <a:off x="5669779" y="3730770"/>
            <a:ext cx="2997140" cy="549189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presentation, just put a description here.</a:t>
            </a:r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E5506FAD-E63D-4DAE-85EE-F2EDC2FEF2A1}"/>
              </a:ext>
            </a:extLst>
          </p:cNvPr>
          <p:cNvGrpSpPr/>
          <p:nvPr/>
        </p:nvGrpSpPr>
        <p:grpSpPr>
          <a:xfrm>
            <a:off x="4770787" y="4713060"/>
            <a:ext cx="2998685" cy="571336"/>
            <a:chOff x="1606550" y="4278313"/>
            <a:chExt cx="5765801" cy="1098550"/>
          </a:xfrm>
          <a:solidFill>
            <a:schemeClr val="bg2">
              <a:lumMod val="75000"/>
            </a:schemeClr>
          </a:solidFill>
        </p:grpSpPr>
        <p:sp>
          <p:nvSpPr>
            <p:cNvPr id="44" name="Freeform 25">
              <a:extLst>
                <a:ext uri="{FF2B5EF4-FFF2-40B4-BE49-F238E27FC236}">
                  <a16:creationId xmlns:a16="http://schemas.microsoft.com/office/drawing/2014/main" id="{9F9CDB6B-4BEA-4BDA-8B4D-149B7AA6D06A}"/>
                </a:ext>
              </a:extLst>
            </p:cNvPr>
            <p:cNvSpPr>
              <a:spLocks/>
            </p:cNvSpPr>
            <p:nvPr/>
          </p:nvSpPr>
          <p:spPr bwMode="auto">
            <a:xfrm>
              <a:off x="1736725" y="4278313"/>
              <a:ext cx="220663" cy="177800"/>
            </a:xfrm>
            <a:custGeom>
              <a:avLst/>
              <a:gdLst>
                <a:gd name="T0" fmla="*/ 81 w 165"/>
                <a:gd name="T1" fmla="*/ 132 h 132"/>
                <a:gd name="T2" fmla="*/ 134 w 165"/>
                <a:gd name="T3" fmla="*/ 106 h 132"/>
                <a:gd name="T4" fmla="*/ 94 w 165"/>
                <a:gd name="T5" fmla="*/ 0 h 132"/>
                <a:gd name="T6" fmla="*/ 81 w 165"/>
                <a:gd name="T7" fmla="*/ 0 h 132"/>
                <a:gd name="T8" fmla="*/ 71 w 165"/>
                <a:gd name="T9" fmla="*/ 0 h 132"/>
                <a:gd name="T10" fmla="*/ 32 w 165"/>
                <a:gd name="T11" fmla="*/ 106 h 132"/>
                <a:gd name="T12" fmla="*/ 81 w 165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32">
                  <a:moveTo>
                    <a:pt x="81" y="132"/>
                  </a:moveTo>
                  <a:cubicBezTo>
                    <a:pt x="102" y="132"/>
                    <a:pt x="123" y="121"/>
                    <a:pt x="134" y="106"/>
                  </a:cubicBezTo>
                  <a:cubicBezTo>
                    <a:pt x="165" y="69"/>
                    <a:pt x="139" y="11"/>
                    <a:pt x="94" y="0"/>
                  </a:cubicBezTo>
                  <a:cubicBezTo>
                    <a:pt x="92" y="0"/>
                    <a:pt x="86" y="0"/>
                    <a:pt x="81" y="0"/>
                  </a:cubicBezTo>
                  <a:cubicBezTo>
                    <a:pt x="79" y="0"/>
                    <a:pt x="73" y="0"/>
                    <a:pt x="71" y="0"/>
                  </a:cubicBezTo>
                  <a:cubicBezTo>
                    <a:pt x="26" y="11"/>
                    <a:pt x="0" y="69"/>
                    <a:pt x="32" y="106"/>
                  </a:cubicBezTo>
                  <a:cubicBezTo>
                    <a:pt x="42" y="121"/>
                    <a:pt x="63" y="132"/>
                    <a:pt x="81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5" name="Freeform 26">
              <a:extLst>
                <a:ext uri="{FF2B5EF4-FFF2-40B4-BE49-F238E27FC236}">
                  <a16:creationId xmlns:a16="http://schemas.microsoft.com/office/drawing/2014/main" id="{9DAF3383-2582-46D6-A830-325CE415CE1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6550" y="4478338"/>
              <a:ext cx="477838" cy="898525"/>
            </a:xfrm>
            <a:custGeom>
              <a:avLst/>
              <a:gdLst>
                <a:gd name="T0" fmla="*/ 280 w 356"/>
                <a:gd name="T1" fmla="*/ 26 h 668"/>
                <a:gd name="T2" fmla="*/ 178 w 356"/>
                <a:gd name="T3" fmla="*/ 5 h 668"/>
                <a:gd name="T4" fmla="*/ 79 w 356"/>
                <a:gd name="T5" fmla="*/ 26 h 668"/>
                <a:gd name="T6" fmla="*/ 34 w 356"/>
                <a:gd name="T7" fmla="*/ 142 h 668"/>
                <a:gd name="T8" fmla="*/ 0 w 356"/>
                <a:gd name="T9" fmla="*/ 265 h 668"/>
                <a:gd name="T10" fmla="*/ 53 w 356"/>
                <a:gd name="T11" fmla="*/ 268 h 668"/>
                <a:gd name="T12" fmla="*/ 102 w 356"/>
                <a:gd name="T13" fmla="*/ 100 h 668"/>
                <a:gd name="T14" fmla="*/ 115 w 356"/>
                <a:gd name="T15" fmla="*/ 92 h 668"/>
                <a:gd name="T16" fmla="*/ 37 w 356"/>
                <a:gd name="T17" fmla="*/ 400 h 668"/>
                <a:gd name="T18" fmla="*/ 115 w 356"/>
                <a:gd name="T19" fmla="*/ 400 h 668"/>
                <a:gd name="T20" fmla="*/ 115 w 356"/>
                <a:gd name="T21" fmla="*/ 634 h 668"/>
                <a:gd name="T22" fmla="*/ 173 w 356"/>
                <a:gd name="T23" fmla="*/ 634 h 668"/>
                <a:gd name="T24" fmla="*/ 176 w 356"/>
                <a:gd name="T25" fmla="*/ 400 h 668"/>
                <a:gd name="T26" fmla="*/ 178 w 356"/>
                <a:gd name="T27" fmla="*/ 400 h 668"/>
                <a:gd name="T28" fmla="*/ 183 w 356"/>
                <a:gd name="T29" fmla="*/ 400 h 668"/>
                <a:gd name="T30" fmla="*/ 186 w 356"/>
                <a:gd name="T31" fmla="*/ 634 h 668"/>
                <a:gd name="T32" fmla="*/ 244 w 356"/>
                <a:gd name="T33" fmla="*/ 634 h 668"/>
                <a:gd name="T34" fmla="*/ 244 w 356"/>
                <a:gd name="T35" fmla="*/ 400 h 668"/>
                <a:gd name="T36" fmla="*/ 322 w 356"/>
                <a:gd name="T37" fmla="*/ 400 h 668"/>
                <a:gd name="T38" fmla="*/ 244 w 356"/>
                <a:gd name="T39" fmla="*/ 92 h 668"/>
                <a:gd name="T40" fmla="*/ 257 w 356"/>
                <a:gd name="T41" fmla="*/ 100 h 668"/>
                <a:gd name="T42" fmla="*/ 306 w 356"/>
                <a:gd name="T43" fmla="*/ 268 h 668"/>
                <a:gd name="T44" fmla="*/ 356 w 356"/>
                <a:gd name="T45" fmla="*/ 265 h 668"/>
                <a:gd name="T46" fmla="*/ 325 w 356"/>
                <a:gd name="T47" fmla="*/ 142 h 668"/>
                <a:gd name="T48" fmla="*/ 280 w 356"/>
                <a:gd name="T49" fmla="*/ 26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6" h="668">
                  <a:moveTo>
                    <a:pt x="280" y="26"/>
                  </a:moveTo>
                  <a:cubicBezTo>
                    <a:pt x="254" y="0"/>
                    <a:pt x="215" y="2"/>
                    <a:pt x="178" y="5"/>
                  </a:cubicBezTo>
                  <a:cubicBezTo>
                    <a:pt x="144" y="2"/>
                    <a:pt x="105" y="0"/>
                    <a:pt x="79" y="26"/>
                  </a:cubicBezTo>
                  <a:cubicBezTo>
                    <a:pt x="50" y="58"/>
                    <a:pt x="47" y="102"/>
                    <a:pt x="34" y="142"/>
                  </a:cubicBezTo>
                  <a:cubicBezTo>
                    <a:pt x="24" y="181"/>
                    <a:pt x="6" y="223"/>
                    <a:pt x="0" y="265"/>
                  </a:cubicBezTo>
                  <a:cubicBezTo>
                    <a:pt x="3" y="292"/>
                    <a:pt x="47" y="294"/>
                    <a:pt x="53" y="268"/>
                  </a:cubicBezTo>
                  <a:cubicBezTo>
                    <a:pt x="71" y="213"/>
                    <a:pt x="84" y="155"/>
                    <a:pt x="102" y="100"/>
                  </a:cubicBezTo>
                  <a:cubicBezTo>
                    <a:pt x="105" y="100"/>
                    <a:pt x="110" y="94"/>
                    <a:pt x="115" y="92"/>
                  </a:cubicBezTo>
                  <a:cubicBezTo>
                    <a:pt x="89" y="194"/>
                    <a:pt x="60" y="297"/>
                    <a:pt x="37" y="400"/>
                  </a:cubicBezTo>
                  <a:cubicBezTo>
                    <a:pt x="63" y="400"/>
                    <a:pt x="89" y="400"/>
                    <a:pt x="115" y="400"/>
                  </a:cubicBezTo>
                  <a:cubicBezTo>
                    <a:pt x="115" y="478"/>
                    <a:pt x="113" y="555"/>
                    <a:pt x="115" y="634"/>
                  </a:cubicBezTo>
                  <a:cubicBezTo>
                    <a:pt x="118" y="668"/>
                    <a:pt x="170" y="668"/>
                    <a:pt x="173" y="634"/>
                  </a:cubicBezTo>
                  <a:cubicBezTo>
                    <a:pt x="176" y="557"/>
                    <a:pt x="173" y="478"/>
                    <a:pt x="176" y="400"/>
                  </a:cubicBezTo>
                  <a:cubicBezTo>
                    <a:pt x="178" y="400"/>
                    <a:pt x="178" y="400"/>
                    <a:pt x="178" y="400"/>
                  </a:cubicBezTo>
                  <a:cubicBezTo>
                    <a:pt x="181" y="400"/>
                    <a:pt x="183" y="400"/>
                    <a:pt x="183" y="400"/>
                  </a:cubicBezTo>
                  <a:cubicBezTo>
                    <a:pt x="186" y="478"/>
                    <a:pt x="183" y="557"/>
                    <a:pt x="186" y="634"/>
                  </a:cubicBezTo>
                  <a:cubicBezTo>
                    <a:pt x="189" y="668"/>
                    <a:pt x="241" y="668"/>
                    <a:pt x="244" y="634"/>
                  </a:cubicBezTo>
                  <a:cubicBezTo>
                    <a:pt x="246" y="555"/>
                    <a:pt x="244" y="478"/>
                    <a:pt x="244" y="400"/>
                  </a:cubicBezTo>
                  <a:cubicBezTo>
                    <a:pt x="270" y="400"/>
                    <a:pt x="296" y="400"/>
                    <a:pt x="322" y="400"/>
                  </a:cubicBezTo>
                  <a:cubicBezTo>
                    <a:pt x="299" y="297"/>
                    <a:pt x="270" y="194"/>
                    <a:pt x="244" y="92"/>
                  </a:cubicBezTo>
                  <a:cubicBezTo>
                    <a:pt x="249" y="94"/>
                    <a:pt x="254" y="100"/>
                    <a:pt x="257" y="100"/>
                  </a:cubicBezTo>
                  <a:cubicBezTo>
                    <a:pt x="275" y="155"/>
                    <a:pt x="288" y="213"/>
                    <a:pt x="306" y="268"/>
                  </a:cubicBezTo>
                  <a:cubicBezTo>
                    <a:pt x="312" y="294"/>
                    <a:pt x="356" y="292"/>
                    <a:pt x="356" y="265"/>
                  </a:cubicBezTo>
                  <a:cubicBezTo>
                    <a:pt x="354" y="223"/>
                    <a:pt x="335" y="181"/>
                    <a:pt x="325" y="142"/>
                  </a:cubicBezTo>
                  <a:cubicBezTo>
                    <a:pt x="312" y="102"/>
                    <a:pt x="309" y="58"/>
                    <a:pt x="28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6" name="Freeform 27">
              <a:extLst>
                <a:ext uri="{FF2B5EF4-FFF2-40B4-BE49-F238E27FC236}">
                  <a16:creationId xmlns:a16="http://schemas.microsoft.com/office/drawing/2014/main" id="{6F6DA320-14C4-463B-834F-38E1C3D87C74}"/>
                </a:ext>
              </a:extLst>
            </p:cNvPr>
            <p:cNvSpPr>
              <a:spLocks/>
            </p:cNvSpPr>
            <p:nvPr/>
          </p:nvSpPr>
          <p:spPr bwMode="auto">
            <a:xfrm>
              <a:off x="2327275" y="4278313"/>
              <a:ext cx="215900" cy="177800"/>
            </a:xfrm>
            <a:custGeom>
              <a:avLst/>
              <a:gdLst>
                <a:gd name="T0" fmla="*/ 79 w 160"/>
                <a:gd name="T1" fmla="*/ 132 h 132"/>
                <a:gd name="T2" fmla="*/ 131 w 160"/>
                <a:gd name="T3" fmla="*/ 106 h 132"/>
                <a:gd name="T4" fmla="*/ 92 w 160"/>
                <a:gd name="T5" fmla="*/ 0 h 132"/>
                <a:gd name="T6" fmla="*/ 79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9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9" y="132"/>
                  </a:moveTo>
                  <a:cubicBezTo>
                    <a:pt x="99" y="132"/>
                    <a:pt x="119" y="121"/>
                    <a:pt x="131" y="106"/>
                  </a:cubicBezTo>
                  <a:cubicBezTo>
                    <a:pt x="160" y="67"/>
                    <a:pt x="137" y="6"/>
                    <a:pt x="92" y="0"/>
                  </a:cubicBezTo>
                  <a:cubicBezTo>
                    <a:pt x="89" y="0"/>
                    <a:pt x="84" y="0"/>
                    <a:pt x="79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0" y="121"/>
                    <a:pt x="60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7" name="Freeform 28">
              <a:extLst>
                <a:ext uri="{FF2B5EF4-FFF2-40B4-BE49-F238E27FC236}">
                  <a16:creationId xmlns:a16="http://schemas.microsoft.com/office/drawing/2014/main" id="{42A46037-3D9A-4CDD-91B0-4C24C1D351B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3925" y="4476750"/>
              <a:ext cx="479425" cy="900113"/>
            </a:xfrm>
            <a:custGeom>
              <a:avLst/>
              <a:gdLst>
                <a:gd name="T0" fmla="*/ 281 w 357"/>
                <a:gd name="T1" fmla="*/ 27 h 669"/>
                <a:gd name="T2" fmla="*/ 179 w 357"/>
                <a:gd name="T3" fmla="*/ 6 h 669"/>
                <a:gd name="T4" fmla="*/ 79 w 357"/>
                <a:gd name="T5" fmla="*/ 27 h 669"/>
                <a:gd name="T6" fmla="*/ 35 w 357"/>
                <a:gd name="T7" fmla="*/ 143 h 669"/>
                <a:gd name="T8" fmla="*/ 1 w 357"/>
                <a:gd name="T9" fmla="*/ 266 h 669"/>
                <a:gd name="T10" fmla="*/ 53 w 357"/>
                <a:gd name="T11" fmla="*/ 269 h 669"/>
                <a:gd name="T12" fmla="*/ 103 w 357"/>
                <a:gd name="T13" fmla="*/ 101 h 669"/>
                <a:gd name="T14" fmla="*/ 116 w 357"/>
                <a:gd name="T15" fmla="*/ 93 h 669"/>
                <a:gd name="T16" fmla="*/ 37 w 357"/>
                <a:gd name="T17" fmla="*/ 401 h 669"/>
                <a:gd name="T18" fmla="*/ 116 w 357"/>
                <a:gd name="T19" fmla="*/ 401 h 669"/>
                <a:gd name="T20" fmla="*/ 116 w 357"/>
                <a:gd name="T21" fmla="*/ 635 h 669"/>
                <a:gd name="T22" fmla="*/ 173 w 357"/>
                <a:gd name="T23" fmla="*/ 635 h 669"/>
                <a:gd name="T24" fmla="*/ 176 w 357"/>
                <a:gd name="T25" fmla="*/ 401 h 669"/>
                <a:gd name="T26" fmla="*/ 179 w 357"/>
                <a:gd name="T27" fmla="*/ 401 h 669"/>
                <a:gd name="T28" fmla="*/ 184 w 357"/>
                <a:gd name="T29" fmla="*/ 401 h 669"/>
                <a:gd name="T30" fmla="*/ 186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2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7 w 357"/>
                <a:gd name="T43" fmla="*/ 269 h 669"/>
                <a:gd name="T44" fmla="*/ 356 w 357"/>
                <a:gd name="T45" fmla="*/ 266 h 669"/>
                <a:gd name="T46" fmla="*/ 325 w 357"/>
                <a:gd name="T47" fmla="*/ 143 h 669"/>
                <a:gd name="T48" fmla="*/ 281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1" y="27"/>
                  </a:moveTo>
                  <a:cubicBezTo>
                    <a:pt x="254" y="1"/>
                    <a:pt x="215" y="6"/>
                    <a:pt x="179" y="6"/>
                  </a:cubicBezTo>
                  <a:cubicBezTo>
                    <a:pt x="144" y="6"/>
                    <a:pt x="105" y="0"/>
                    <a:pt x="79" y="27"/>
                  </a:cubicBezTo>
                  <a:cubicBezTo>
                    <a:pt x="50" y="58"/>
                    <a:pt x="47" y="103"/>
                    <a:pt x="35" y="143"/>
                  </a:cubicBezTo>
                  <a:cubicBezTo>
                    <a:pt x="23" y="182"/>
                    <a:pt x="1" y="224"/>
                    <a:pt x="1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8" y="213"/>
                    <a:pt x="84" y="156"/>
                    <a:pt x="103" y="101"/>
                  </a:cubicBezTo>
                  <a:cubicBezTo>
                    <a:pt x="105" y="101"/>
                    <a:pt x="111" y="95"/>
                    <a:pt x="116" y="93"/>
                  </a:cubicBezTo>
                  <a:cubicBezTo>
                    <a:pt x="90" y="195"/>
                    <a:pt x="61" y="298"/>
                    <a:pt x="37" y="401"/>
                  </a:cubicBezTo>
                  <a:cubicBezTo>
                    <a:pt x="63" y="401"/>
                    <a:pt x="90" y="401"/>
                    <a:pt x="116" y="401"/>
                  </a:cubicBezTo>
                  <a:cubicBezTo>
                    <a:pt x="116" y="479"/>
                    <a:pt x="111" y="556"/>
                    <a:pt x="116" y="635"/>
                  </a:cubicBezTo>
                  <a:cubicBezTo>
                    <a:pt x="118" y="669"/>
                    <a:pt x="171" y="669"/>
                    <a:pt x="173" y="635"/>
                  </a:cubicBezTo>
                  <a:cubicBezTo>
                    <a:pt x="178" y="558"/>
                    <a:pt x="173" y="479"/>
                    <a:pt x="176" y="401"/>
                  </a:cubicBezTo>
                  <a:cubicBezTo>
                    <a:pt x="179" y="401"/>
                    <a:pt x="179" y="401"/>
                    <a:pt x="179" y="401"/>
                  </a:cubicBezTo>
                  <a:cubicBezTo>
                    <a:pt x="181" y="401"/>
                    <a:pt x="184" y="401"/>
                    <a:pt x="184" y="401"/>
                  </a:cubicBezTo>
                  <a:cubicBezTo>
                    <a:pt x="186" y="479"/>
                    <a:pt x="182" y="558"/>
                    <a:pt x="186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2" y="401"/>
                  </a:cubicBezTo>
                  <a:cubicBezTo>
                    <a:pt x="299" y="298"/>
                    <a:pt x="270" y="195"/>
                    <a:pt x="244" y="93"/>
                  </a:cubicBezTo>
                  <a:cubicBezTo>
                    <a:pt x="249" y="95"/>
                    <a:pt x="254" y="101"/>
                    <a:pt x="257" y="101"/>
                  </a:cubicBezTo>
                  <a:cubicBezTo>
                    <a:pt x="275" y="156"/>
                    <a:pt x="292" y="213"/>
                    <a:pt x="307" y="269"/>
                  </a:cubicBezTo>
                  <a:cubicBezTo>
                    <a:pt x="314" y="295"/>
                    <a:pt x="357" y="293"/>
                    <a:pt x="356" y="266"/>
                  </a:cubicBezTo>
                  <a:cubicBezTo>
                    <a:pt x="355" y="224"/>
                    <a:pt x="337" y="182"/>
                    <a:pt x="325" y="143"/>
                  </a:cubicBezTo>
                  <a:cubicBezTo>
                    <a:pt x="313" y="103"/>
                    <a:pt x="309" y="59"/>
                    <a:pt x="28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8" name="Freeform 29">
              <a:extLst>
                <a:ext uri="{FF2B5EF4-FFF2-40B4-BE49-F238E27FC236}">
                  <a16:creationId xmlns:a16="http://schemas.microsoft.com/office/drawing/2014/main" id="{D9350FCB-3DD2-465A-A3B2-CA8524296F65}"/>
                </a:ext>
              </a:extLst>
            </p:cNvPr>
            <p:cNvSpPr>
              <a:spLocks/>
            </p:cNvSpPr>
            <p:nvPr/>
          </p:nvSpPr>
          <p:spPr bwMode="auto">
            <a:xfrm>
              <a:off x="2914650" y="4278313"/>
              <a:ext cx="215900" cy="177800"/>
            </a:xfrm>
            <a:custGeom>
              <a:avLst/>
              <a:gdLst>
                <a:gd name="T0" fmla="*/ 79 w 160"/>
                <a:gd name="T1" fmla="*/ 132 h 132"/>
                <a:gd name="T2" fmla="*/ 131 w 160"/>
                <a:gd name="T3" fmla="*/ 106 h 132"/>
                <a:gd name="T4" fmla="*/ 92 w 160"/>
                <a:gd name="T5" fmla="*/ 0 h 132"/>
                <a:gd name="T6" fmla="*/ 79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9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9" y="132"/>
                  </a:moveTo>
                  <a:cubicBezTo>
                    <a:pt x="100" y="132"/>
                    <a:pt x="120" y="121"/>
                    <a:pt x="131" y="106"/>
                  </a:cubicBezTo>
                  <a:cubicBezTo>
                    <a:pt x="160" y="67"/>
                    <a:pt x="137" y="6"/>
                    <a:pt x="92" y="0"/>
                  </a:cubicBezTo>
                  <a:cubicBezTo>
                    <a:pt x="89" y="0"/>
                    <a:pt x="84" y="0"/>
                    <a:pt x="79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1" y="121"/>
                    <a:pt x="61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9" name="Freeform 30">
              <a:extLst>
                <a:ext uri="{FF2B5EF4-FFF2-40B4-BE49-F238E27FC236}">
                  <a16:creationId xmlns:a16="http://schemas.microsoft.com/office/drawing/2014/main" id="{1E4F261A-DC30-41F6-83BA-A069D85AE1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1300" y="4476750"/>
              <a:ext cx="479425" cy="900113"/>
            </a:xfrm>
            <a:custGeom>
              <a:avLst/>
              <a:gdLst>
                <a:gd name="T0" fmla="*/ 280 w 357"/>
                <a:gd name="T1" fmla="*/ 27 h 669"/>
                <a:gd name="T2" fmla="*/ 178 w 357"/>
                <a:gd name="T3" fmla="*/ 6 h 669"/>
                <a:gd name="T4" fmla="*/ 78 w 357"/>
                <a:gd name="T5" fmla="*/ 27 h 669"/>
                <a:gd name="T6" fmla="*/ 34 w 357"/>
                <a:gd name="T7" fmla="*/ 143 h 669"/>
                <a:gd name="T8" fmla="*/ 0 w 357"/>
                <a:gd name="T9" fmla="*/ 266 h 669"/>
                <a:gd name="T10" fmla="*/ 52 w 357"/>
                <a:gd name="T11" fmla="*/ 269 h 669"/>
                <a:gd name="T12" fmla="*/ 102 w 357"/>
                <a:gd name="T13" fmla="*/ 101 h 669"/>
                <a:gd name="T14" fmla="*/ 115 w 357"/>
                <a:gd name="T15" fmla="*/ 93 h 669"/>
                <a:gd name="T16" fmla="*/ 37 w 357"/>
                <a:gd name="T17" fmla="*/ 401 h 669"/>
                <a:gd name="T18" fmla="*/ 115 w 357"/>
                <a:gd name="T19" fmla="*/ 401 h 669"/>
                <a:gd name="T20" fmla="*/ 115 w 357"/>
                <a:gd name="T21" fmla="*/ 635 h 669"/>
                <a:gd name="T22" fmla="*/ 173 w 357"/>
                <a:gd name="T23" fmla="*/ 635 h 669"/>
                <a:gd name="T24" fmla="*/ 175 w 357"/>
                <a:gd name="T25" fmla="*/ 401 h 669"/>
                <a:gd name="T26" fmla="*/ 178 w 357"/>
                <a:gd name="T27" fmla="*/ 401 h 669"/>
                <a:gd name="T28" fmla="*/ 183 w 357"/>
                <a:gd name="T29" fmla="*/ 401 h 669"/>
                <a:gd name="T30" fmla="*/ 186 w 357"/>
                <a:gd name="T31" fmla="*/ 635 h 669"/>
                <a:gd name="T32" fmla="*/ 243 w 357"/>
                <a:gd name="T33" fmla="*/ 635 h 669"/>
                <a:gd name="T34" fmla="*/ 243 w 357"/>
                <a:gd name="T35" fmla="*/ 401 h 669"/>
                <a:gd name="T36" fmla="*/ 322 w 357"/>
                <a:gd name="T37" fmla="*/ 401 h 669"/>
                <a:gd name="T38" fmla="*/ 243 w 357"/>
                <a:gd name="T39" fmla="*/ 93 h 669"/>
                <a:gd name="T40" fmla="*/ 256 w 357"/>
                <a:gd name="T41" fmla="*/ 101 h 669"/>
                <a:gd name="T42" fmla="*/ 306 w 357"/>
                <a:gd name="T43" fmla="*/ 269 h 669"/>
                <a:gd name="T44" fmla="*/ 356 w 357"/>
                <a:gd name="T45" fmla="*/ 266 h 669"/>
                <a:gd name="T46" fmla="*/ 324 w 357"/>
                <a:gd name="T47" fmla="*/ 143 h 669"/>
                <a:gd name="T48" fmla="*/ 280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0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4" y="0"/>
                    <a:pt x="78" y="27"/>
                  </a:cubicBezTo>
                  <a:cubicBezTo>
                    <a:pt x="49" y="58"/>
                    <a:pt x="46" y="103"/>
                    <a:pt x="34" y="143"/>
                  </a:cubicBezTo>
                  <a:cubicBezTo>
                    <a:pt x="22" y="182"/>
                    <a:pt x="0" y="224"/>
                    <a:pt x="0" y="266"/>
                  </a:cubicBezTo>
                  <a:cubicBezTo>
                    <a:pt x="0" y="293"/>
                    <a:pt x="45" y="295"/>
                    <a:pt x="52" y="269"/>
                  </a:cubicBezTo>
                  <a:cubicBezTo>
                    <a:pt x="67" y="213"/>
                    <a:pt x="84" y="156"/>
                    <a:pt x="102" y="101"/>
                  </a:cubicBezTo>
                  <a:cubicBezTo>
                    <a:pt x="105" y="101"/>
                    <a:pt x="110" y="95"/>
                    <a:pt x="115" y="93"/>
                  </a:cubicBezTo>
                  <a:cubicBezTo>
                    <a:pt x="89" y="195"/>
                    <a:pt x="60" y="298"/>
                    <a:pt x="37" y="401"/>
                  </a:cubicBezTo>
                  <a:cubicBezTo>
                    <a:pt x="63" y="401"/>
                    <a:pt x="89" y="401"/>
                    <a:pt x="115" y="401"/>
                  </a:cubicBezTo>
                  <a:cubicBezTo>
                    <a:pt x="115" y="479"/>
                    <a:pt x="111" y="556"/>
                    <a:pt x="115" y="635"/>
                  </a:cubicBezTo>
                  <a:cubicBezTo>
                    <a:pt x="117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5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0" y="401"/>
                    <a:pt x="183" y="401"/>
                    <a:pt x="183" y="401"/>
                  </a:cubicBezTo>
                  <a:cubicBezTo>
                    <a:pt x="186" y="479"/>
                    <a:pt x="181" y="558"/>
                    <a:pt x="186" y="635"/>
                  </a:cubicBezTo>
                  <a:cubicBezTo>
                    <a:pt x="188" y="669"/>
                    <a:pt x="241" y="669"/>
                    <a:pt x="243" y="635"/>
                  </a:cubicBezTo>
                  <a:cubicBezTo>
                    <a:pt x="248" y="556"/>
                    <a:pt x="243" y="479"/>
                    <a:pt x="243" y="401"/>
                  </a:cubicBezTo>
                  <a:cubicBezTo>
                    <a:pt x="269" y="401"/>
                    <a:pt x="296" y="401"/>
                    <a:pt x="322" y="401"/>
                  </a:cubicBezTo>
                  <a:cubicBezTo>
                    <a:pt x="298" y="298"/>
                    <a:pt x="269" y="195"/>
                    <a:pt x="243" y="93"/>
                  </a:cubicBezTo>
                  <a:cubicBezTo>
                    <a:pt x="248" y="95"/>
                    <a:pt x="254" y="101"/>
                    <a:pt x="256" y="101"/>
                  </a:cubicBezTo>
                  <a:cubicBezTo>
                    <a:pt x="275" y="156"/>
                    <a:pt x="291" y="213"/>
                    <a:pt x="306" y="269"/>
                  </a:cubicBezTo>
                  <a:cubicBezTo>
                    <a:pt x="313" y="295"/>
                    <a:pt x="357" y="293"/>
                    <a:pt x="356" y="266"/>
                  </a:cubicBezTo>
                  <a:cubicBezTo>
                    <a:pt x="354" y="224"/>
                    <a:pt x="336" y="182"/>
                    <a:pt x="324" y="143"/>
                  </a:cubicBezTo>
                  <a:cubicBezTo>
                    <a:pt x="312" y="103"/>
                    <a:pt x="309" y="59"/>
                    <a:pt x="28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0" name="Freeform 31">
              <a:extLst>
                <a:ext uri="{FF2B5EF4-FFF2-40B4-BE49-F238E27FC236}">
                  <a16:creationId xmlns:a16="http://schemas.microsoft.com/office/drawing/2014/main" id="{F5250D3A-5FAC-4491-A261-86D603A2792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02025" y="4278313"/>
              <a:ext cx="215900" cy="177800"/>
            </a:xfrm>
            <a:custGeom>
              <a:avLst/>
              <a:gdLst>
                <a:gd name="T0" fmla="*/ 79 w 161"/>
                <a:gd name="T1" fmla="*/ 132 h 132"/>
                <a:gd name="T2" fmla="*/ 131 w 161"/>
                <a:gd name="T3" fmla="*/ 106 h 132"/>
                <a:gd name="T4" fmla="*/ 92 w 161"/>
                <a:gd name="T5" fmla="*/ 0 h 132"/>
                <a:gd name="T6" fmla="*/ 79 w 161"/>
                <a:gd name="T7" fmla="*/ 0 h 132"/>
                <a:gd name="T8" fmla="*/ 69 w 161"/>
                <a:gd name="T9" fmla="*/ 0 h 132"/>
                <a:gd name="T10" fmla="*/ 29 w 161"/>
                <a:gd name="T11" fmla="*/ 106 h 132"/>
                <a:gd name="T12" fmla="*/ 79 w 161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2">
                  <a:moveTo>
                    <a:pt x="79" y="132"/>
                  </a:moveTo>
                  <a:cubicBezTo>
                    <a:pt x="100" y="132"/>
                    <a:pt x="120" y="121"/>
                    <a:pt x="131" y="106"/>
                  </a:cubicBezTo>
                  <a:cubicBezTo>
                    <a:pt x="161" y="67"/>
                    <a:pt x="138" y="6"/>
                    <a:pt x="92" y="0"/>
                  </a:cubicBezTo>
                  <a:cubicBezTo>
                    <a:pt x="90" y="0"/>
                    <a:pt x="84" y="0"/>
                    <a:pt x="79" y="0"/>
                  </a:cubicBezTo>
                  <a:cubicBezTo>
                    <a:pt x="77" y="0"/>
                    <a:pt x="71" y="0"/>
                    <a:pt x="69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1" y="121"/>
                    <a:pt x="61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1" name="Freeform 32">
              <a:extLst>
                <a:ext uri="{FF2B5EF4-FFF2-40B4-BE49-F238E27FC236}">
                  <a16:creationId xmlns:a16="http://schemas.microsoft.com/office/drawing/2014/main" id="{1A0AB2BB-6DBB-4AE2-B8CF-A41BF13BDE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8675" y="4476750"/>
              <a:ext cx="479425" cy="900113"/>
            </a:xfrm>
            <a:custGeom>
              <a:avLst/>
              <a:gdLst>
                <a:gd name="T0" fmla="*/ 280 w 357"/>
                <a:gd name="T1" fmla="*/ 27 h 669"/>
                <a:gd name="T2" fmla="*/ 178 w 357"/>
                <a:gd name="T3" fmla="*/ 6 h 669"/>
                <a:gd name="T4" fmla="*/ 79 w 357"/>
                <a:gd name="T5" fmla="*/ 27 h 669"/>
                <a:gd name="T6" fmla="*/ 34 w 357"/>
                <a:gd name="T7" fmla="*/ 143 h 669"/>
                <a:gd name="T8" fmla="*/ 0 w 357"/>
                <a:gd name="T9" fmla="*/ 266 h 669"/>
                <a:gd name="T10" fmla="*/ 53 w 357"/>
                <a:gd name="T11" fmla="*/ 269 h 669"/>
                <a:gd name="T12" fmla="*/ 102 w 357"/>
                <a:gd name="T13" fmla="*/ 101 h 669"/>
                <a:gd name="T14" fmla="*/ 115 w 357"/>
                <a:gd name="T15" fmla="*/ 93 h 669"/>
                <a:gd name="T16" fmla="*/ 37 w 357"/>
                <a:gd name="T17" fmla="*/ 401 h 669"/>
                <a:gd name="T18" fmla="*/ 115 w 357"/>
                <a:gd name="T19" fmla="*/ 401 h 669"/>
                <a:gd name="T20" fmla="*/ 115 w 357"/>
                <a:gd name="T21" fmla="*/ 635 h 669"/>
                <a:gd name="T22" fmla="*/ 173 w 357"/>
                <a:gd name="T23" fmla="*/ 635 h 669"/>
                <a:gd name="T24" fmla="*/ 176 w 357"/>
                <a:gd name="T25" fmla="*/ 401 h 669"/>
                <a:gd name="T26" fmla="*/ 178 w 357"/>
                <a:gd name="T27" fmla="*/ 401 h 669"/>
                <a:gd name="T28" fmla="*/ 183 w 357"/>
                <a:gd name="T29" fmla="*/ 401 h 669"/>
                <a:gd name="T30" fmla="*/ 186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2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6 w 357"/>
                <a:gd name="T43" fmla="*/ 269 h 669"/>
                <a:gd name="T44" fmla="*/ 356 w 357"/>
                <a:gd name="T45" fmla="*/ 266 h 669"/>
                <a:gd name="T46" fmla="*/ 325 w 357"/>
                <a:gd name="T47" fmla="*/ 143 h 669"/>
                <a:gd name="T48" fmla="*/ 280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0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4" y="0"/>
                    <a:pt x="79" y="27"/>
                  </a:cubicBezTo>
                  <a:cubicBezTo>
                    <a:pt x="49" y="58"/>
                    <a:pt x="46" y="103"/>
                    <a:pt x="34" y="143"/>
                  </a:cubicBezTo>
                  <a:cubicBezTo>
                    <a:pt x="23" y="182"/>
                    <a:pt x="1" y="224"/>
                    <a:pt x="0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7" y="213"/>
                    <a:pt x="84" y="156"/>
                    <a:pt x="102" y="101"/>
                  </a:cubicBezTo>
                  <a:cubicBezTo>
                    <a:pt x="105" y="101"/>
                    <a:pt x="110" y="95"/>
                    <a:pt x="115" y="93"/>
                  </a:cubicBezTo>
                  <a:cubicBezTo>
                    <a:pt x="89" y="195"/>
                    <a:pt x="60" y="298"/>
                    <a:pt x="37" y="401"/>
                  </a:cubicBezTo>
                  <a:cubicBezTo>
                    <a:pt x="63" y="401"/>
                    <a:pt x="89" y="401"/>
                    <a:pt x="115" y="401"/>
                  </a:cubicBezTo>
                  <a:cubicBezTo>
                    <a:pt x="115" y="479"/>
                    <a:pt x="111" y="556"/>
                    <a:pt x="115" y="635"/>
                  </a:cubicBezTo>
                  <a:cubicBezTo>
                    <a:pt x="117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6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1" y="401"/>
                    <a:pt x="183" y="401"/>
                    <a:pt x="183" y="401"/>
                  </a:cubicBezTo>
                  <a:cubicBezTo>
                    <a:pt x="186" y="479"/>
                    <a:pt x="182" y="558"/>
                    <a:pt x="186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2" y="401"/>
                  </a:cubicBezTo>
                  <a:cubicBezTo>
                    <a:pt x="299" y="298"/>
                    <a:pt x="270" y="195"/>
                    <a:pt x="244" y="93"/>
                  </a:cubicBezTo>
                  <a:cubicBezTo>
                    <a:pt x="249" y="95"/>
                    <a:pt x="254" y="101"/>
                    <a:pt x="257" y="101"/>
                  </a:cubicBezTo>
                  <a:cubicBezTo>
                    <a:pt x="275" y="156"/>
                    <a:pt x="292" y="213"/>
                    <a:pt x="306" y="269"/>
                  </a:cubicBezTo>
                  <a:cubicBezTo>
                    <a:pt x="313" y="295"/>
                    <a:pt x="357" y="293"/>
                    <a:pt x="356" y="266"/>
                  </a:cubicBezTo>
                  <a:cubicBezTo>
                    <a:pt x="355" y="224"/>
                    <a:pt x="336" y="182"/>
                    <a:pt x="325" y="143"/>
                  </a:cubicBezTo>
                  <a:cubicBezTo>
                    <a:pt x="313" y="103"/>
                    <a:pt x="309" y="59"/>
                    <a:pt x="28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2" name="Freeform 33">
              <a:extLst>
                <a:ext uri="{FF2B5EF4-FFF2-40B4-BE49-F238E27FC236}">
                  <a16:creationId xmlns:a16="http://schemas.microsoft.com/office/drawing/2014/main" id="{F9FCF909-C8D6-4230-9689-4E46403AC660}"/>
                </a:ext>
              </a:extLst>
            </p:cNvPr>
            <p:cNvSpPr>
              <a:spLocks/>
            </p:cNvSpPr>
            <p:nvPr/>
          </p:nvSpPr>
          <p:spPr bwMode="auto">
            <a:xfrm>
              <a:off x="4090988" y="4278313"/>
              <a:ext cx="214313" cy="177800"/>
            </a:xfrm>
            <a:custGeom>
              <a:avLst/>
              <a:gdLst>
                <a:gd name="T0" fmla="*/ 78 w 160"/>
                <a:gd name="T1" fmla="*/ 132 h 132"/>
                <a:gd name="T2" fmla="*/ 131 w 160"/>
                <a:gd name="T3" fmla="*/ 106 h 132"/>
                <a:gd name="T4" fmla="*/ 92 w 160"/>
                <a:gd name="T5" fmla="*/ 0 h 132"/>
                <a:gd name="T6" fmla="*/ 78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8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8" y="132"/>
                  </a:moveTo>
                  <a:cubicBezTo>
                    <a:pt x="99" y="132"/>
                    <a:pt x="119" y="121"/>
                    <a:pt x="131" y="106"/>
                  </a:cubicBezTo>
                  <a:cubicBezTo>
                    <a:pt x="160" y="67"/>
                    <a:pt x="137" y="6"/>
                    <a:pt x="92" y="0"/>
                  </a:cubicBezTo>
                  <a:cubicBezTo>
                    <a:pt x="89" y="0"/>
                    <a:pt x="84" y="0"/>
                    <a:pt x="78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0" y="121"/>
                    <a:pt x="60" y="132"/>
                    <a:pt x="78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3" name="Freeform 34">
              <a:extLst>
                <a:ext uri="{FF2B5EF4-FFF2-40B4-BE49-F238E27FC236}">
                  <a16:creationId xmlns:a16="http://schemas.microsoft.com/office/drawing/2014/main" id="{9DFF52AF-1B4C-4163-8703-CB9FD69E1F2E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6050" y="4476750"/>
              <a:ext cx="479425" cy="900113"/>
            </a:xfrm>
            <a:custGeom>
              <a:avLst/>
              <a:gdLst>
                <a:gd name="T0" fmla="*/ 281 w 357"/>
                <a:gd name="T1" fmla="*/ 27 h 669"/>
                <a:gd name="T2" fmla="*/ 178 w 357"/>
                <a:gd name="T3" fmla="*/ 6 h 669"/>
                <a:gd name="T4" fmla="*/ 79 w 357"/>
                <a:gd name="T5" fmla="*/ 27 h 669"/>
                <a:gd name="T6" fmla="*/ 35 w 357"/>
                <a:gd name="T7" fmla="*/ 143 h 669"/>
                <a:gd name="T8" fmla="*/ 1 w 357"/>
                <a:gd name="T9" fmla="*/ 266 h 669"/>
                <a:gd name="T10" fmla="*/ 53 w 357"/>
                <a:gd name="T11" fmla="*/ 269 h 669"/>
                <a:gd name="T12" fmla="*/ 103 w 357"/>
                <a:gd name="T13" fmla="*/ 101 h 669"/>
                <a:gd name="T14" fmla="*/ 116 w 357"/>
                <a:gd name="T15" fmla="*/ 93 h 669"/>
                <a:gd name="T16" fmla="*/ 37 w 357"/>
                <a:gd name="T17" fmla="*/ 401 h 669"/>
                <a:gd name="T18" fmla="*/ 116 w 357"/>
                <a:gd name="T19" fmla="*/ 401 h 669"/>
                <a:gd name="T20" fmla="*/ 116 w 357"/>
                <a:gd name="T21" fmla="*/ 635 h 669"/>
                <a:gd name="T22" fmla="*/ 173 w 357"/>
                <a:gd name="T23" fmla="*/ 635 h 669"/>
                <a:gd name="T24" fmla="*/ 176 w 357"/>
                <a:gd name="T25" fmla="*/ 401 h 669"/>
                <a:gd name="T26" fmla="*/ 178 w 357"/>
                <a:gd name="T27" fmla="*/ 401 h 669"/>
                <a:gd name="T28" fmla="*/ 184 w 357"/>
                <a:gd name="T29" fmla="*/ 401 h 669"/>
                <a:gd name="T30" fmla="*/ 186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2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7 w 357"/>
                <a:gd name="T43" fmla="*/ 269 h 669"/>
                <a:gd name="T44" fmla="*/ 356 w 357"/>
                <a:gd name="T45" fmla="*/ 266 h 669"/>
                <a:gd name="T46" fmla="*/ 325 w 357"/>
                <a:gd name="T47" fmla="*/ 143 h 669"/>
                <a:gd name="T48" fmla="*/ 281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1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5" y="0"/>
                    <a:pt x="79" y="27"/>
                  </a:cubicBezTo>
                  <a:cubicBezTo>
                    <a:pt x="50" y="58"/>
                    <a:pt x="46" y="103"/>
                    <a:pt x="35" y="143"/>
                  </a:cubicBezTo>
                  <a:cubicBezTo>
                    <a:pt x="23" y="182"/>
                    <a:pt x="1" y="224"/>
                    <a:pt x="1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8" y="213"/>
                    <a:pt x="84" y="156"/>
                    <a:pt x="103" y="101"/>
                  </a:cubicBezTo>
                  <a:cubicBezTo>
                    <a:pt x="105" y="101"/>
                    <a:pt x="110" y="95"/>
                    <a:pt x="116" y="93"/>
                  </a:cubicBezTo>
                  <a:cubicBezTo>
                    <a:pt x="90" y="195"/>
                    <a:pt x="61" y="298"/>
                    <a:pt x="37" y="401"/>
                  </a:cubicBezTo>
                  <a:cubicBezTo>
                    <a:pt x="63" y="401"/>
                    <a:pt x="90" y="401"/>
                    <a:pt x="116" y="401"/>
                  </a:cubicBezTo>
                  <a:cubicBezTo>
                    <a:pt x="116" y="479"/>
                    <a:pt x="111" y="556"/>
                    <a:pt x="116" y="635"/>
                  </a:cubicBezTo>
                  <a:cubicBezTo>
                    <a:pt x="118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6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1" y="401"/>
                    <a:pt x="184" y="401"/>
                    <a:pt x="184" y="401"/>
                  </a:cubicBezTo>
                  <a:cubicBezTo>
                    <a:pt x="186" y="479"/>
                    <a:pt x="182" y="558"/>
                    <a:pt x="186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2" y="401"/>
                  </a:cubicBezTo>
                  <a:cubicBezTo>
                    <a:pt x="299" y="298"/>
                    <a:pt x="270" y="195"/>
                    <a:pt x="244" y="93"/>
                  </a:cubicBezTo>
                  <a:cubicBezTo>
                    <a:pt x="249" y="95"/>
                    <a:pt x="254" y="101"/>
                    <a:pt x="257" y="101"/>
                  </a:cubicBezTo>
                  <a:cubicBezTo>
                    <a:pt x="275" y="156"/>
                    <a:pt x="292" y="213"/>
                    <a:pt x="307" y="269"/>
                  </a:cubicBezTo>
                  <a:cubicBezTo>
                    <a:pt x="314" y="295"/>
                    <a:pt x="357" y="293"/>
                    <a:pt x="356" y="266"/>
                  </a:cubicBezTo>
                  <a:cubicBezTo>
                    <a:pt x="355" y="224"/>
                    <a:pt x="337" y="182"/>
                    <a:pt x="325" y="143"/>
                  </a:cubicBezTo>
                  <a:cubicBezTo>
                    <a:pt x="313" y="103"/>
                    <a:pt x="309" y="59"/>
                    <a:pt x="28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4" name="Freeform 35">
              <a:extLst>
                <a:ext uri="{FF2B5EF4-FFF2-40B4-BE49-F238E27FC236}">
                  <a16:creationId xmlns:a16="http://schemas.microsoft.com/office/drawing/2014/main" id="{F93769E4-FAFE-4BD3-A93E-59CBAD54F366}"/>
                </a:ext>
              </a:extLst>
            </p:cNvPr>
            <p:cNvSpPr>
              <a:spLocks/>
            </p:cNvSpPr>
            <p:nvPr/>
          </p:nvSpPr>
          <p:spPr bwMode="auto">
            <a:xfrm>
              <a:off x="4678363" y="4278313"/>
              <a:ext cx="214313" cy="177800"/>
            </a:xfrm>
            <a:custGeom>
              <a:avLst/>
              <a:gdLst>
                <a:gd name="T0" fmla="*/ 79 w 160"/>
                <a:gd name="T1" fmla="*/ 132 h 132"/>
                <a:gd name="T2" fmla="*/ 131 w 160"/>
                <a:gd name="T3" fmla="*/ 106 h 132"/>
                <a:gd name="T4" fmla="*/ 92 w 160"/>
                <a:gd name="T5" fmla="*/ 0 h 132"/>
                <a:gd name="T6" fmla="*/ 79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9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9" y="132"/>
                  </a:moveTo>
                  <a:cubicBezTo>
                    <a:pt x="100" y="132"/>
                    <a:pt x="120" y="121"/>
                    <a:pt x="131" y="106"/>
                  </a:cubicBezTo>
                  <a:cubicBezTo>
                    <a:pt x="160" y="67"/>
                    <a:pt x="137" y="6"/>
                    <a:pt x="92" y="0"/>
                  </a:cubicBezTo>
                  <a:cubicBezTo>
                    <a:pt x="89" y="0"/>
                    <a:pt x="84" y="0"/>
                    <a:pt x="79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0" y="121"/>
                    <a:pt x="60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5" name="Freeform 36">
              <a:extLst>
                <a:ext uri="{FF2B5EF4-FFF2-40B4-BE49-F238E27FC236}">
                  <a16:creationId xmlns:a16="http://schemas.microsoft.com/office/drawing/2014/main" id="{150D04D4-F0D5-4D8E-A105-D97DC0DFB08D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5013" y="4476750"/>
              <a:ext cx="479425" cy="900113"/>
            </a:xfrm>
            <a:custGeom>
              <a:avLst/>
              <a:gdLst>
                <a:gd name="T0" fmla="*/ 280 w 357"/>
                <a:gd name="T1" fmla="*/ 27 h 669"/>
                <a:gd name="T2" fmla="*/ 178 w 357"/>
                <a:gd name="T3" fmla="*/ 6 h 669"/>
                <a:gd name="T4" fmla="*/ 78 w 357"/>
                <a:gd name="T5" fmla="*/ 27 h 669"/>
                <a:gd name="T6" fmla="*/ 34 w 357"/>
                <a:gd name="T7" fmla="*/ 143 h 669"/>
                <a:gd name="T8" fmla="*/ 0 w 357"/>
                <a:gd name="T9" fmla="*/ 266 h 669"/>
                <a:gd name="T10" fmla="*/ 52 w 357"/>
                <a:gd name="T11" fmla="*/ 269 h 669"/>
                <a:gd name="T12" fmla="*/ 102 w 357"/>
                <a:gd name="T13" fmla="*/ 101 h 669"/>
                <a:gd name="T14" fmla="*/ 115 w 357"/>
                <a:gd name="T15" fmla="*/ 93 h 669"/>
                <a:gd name="T16" fmla="*/ 37 w 357"/>
                <a:gd name="T17" fmla="*/ 401 h 669"/>
                <a:gd name="T18" fmla="*/ 115 w 357"/>
                <a:gd name="T19" fmla="*/ 401 h 669"/>
                <a:gd name="T20" fmla="*/ 115 w 357"/>
                <a:gd name="T21" fmla="*/ 635 h 669"/>
                <a:gd name="T22" fmla="*/ 173 w 357"/>
                <a:gd name="T23" fmla="*/ 635 h 669"/>
                <a:gd name="T24" fmla="*/ 175 w 357"/>
                <a:gd name="T25" fmla="*/ 401 h 669"/>
                <a:gd name="T26" fmla="*/ 178 w 357"/>
                <a:gd name="T27" fmla="*/ 401 h 669"/>
                <a:gd name="T28" fmla="*/ 183 w 357"/>
                <a:gd name="T29" fmla="*/ 401 h 669"/>
                <a:gd name="T30" fmla="*/ 186 w 357"/>
                <a:gd name="T31" fmla="*/ 635 h 669"/>
                <a:gd name="T32" fmla="*/ 243 w 357"/>
                <a:gd name="T33" fmla="*/ 635 h 669"/>
                <a:gd name="T34" fmla="*/ 243 w 357"/>
                <a:gd name="T35" fmla="*/ 401 h 669"/>
                <a:gd name="T36" fmla="*/ 322 w 357"/>
                <a:gd name="T37" fmla="*/ 401 h 669"/>
                <a:gd name="T38" fmla="*/ 243 w 357"/>
                <a:gd name="T39" fmla="*/ 93 h 669"/>
                <a:gd name="T40" fmla="*/ 256 w 357"/>
                <a:gd name="T41" fmla="*/ 101 h 669"/>
                <a:gd name="T42" fmla="*/ 306 w 357"/>
                <a:gd name="T43" fmla="*/ 269 h 669"/>
                <a:gd name="T44" fmla="*/ 356 w 357"/>
                <a:gd name="T45" fmla="*/ 266 h 669"/>
                <a:gd name="T46" fmla="*/ 324 w 357"/>
                <a:gd name="T47" fmla="*/ 143 h 669"/>
                <a:gd name="T48" fmla="*/ 280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0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4" y="0"/>
                    <a:pt x="78" y="27"/>
                  </a:cubicBezTo>
                  <a:cubicBezTo>
                    <a:pt x="49" y="58"/>
                    <a:pt x="46" y="103"/>
                    <a:pt x="34" y="143"/>
                  </a:cubicBezTo>
                  <a:cubicBezTo>
                    <a:pt x="22" y="182"/>
                    <a:pt x="0" y="224"/>
                    <a:pt x="0" y="266"/>
                  </a:cubicBezTo>
                  <a:cubicBezTo>
                    <a:pt x="0" y="293"/>
                    <a:pt x="45" y="295"/>
                    <a:pt x="52" y="269"/>
                  </a:cubicBezTo>
                  <a:cubicBezTo>
                    <a:pt x="67" y="213"/>
                    <a:pt x="84" y="156"/>
                    <a:pt x="102" y="101"/>
                  </a:cubicBezTo>
                  <a:cubicBezTo>
                    <a:pt x="105" y="101"/>
                    <a:pt x="110" y="95"/>
                    <a:pt x="115" y="93"/>
                  </a:cubicBezTo>
                  <a:cubicBezTo>
                    <a:pt x="89" y="195"/>
                    <a:pt x="60" y="298"/>
                    <a:pt x="37" y="401"/>
                  </a:cubicBezTo>
                  <a:cubicBezTo>
                    <a:pt x="63" y="401"/>
                    <a:pt x="89" y="401"/>
                    <a:pt x="115" y="401"/>
                  </a:cubicBezTo>
                  <a:cubicBezTo>
                    <a:pt x="115" y="479"/>
                    <a:pt x="111" y="556"/>
                    <a:pt x="115" y="635"/>
                  </a:cubicBezTo>
                  <a:cubicBezTo>
                    <a:pt x="117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5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0" y="401"/>
                    <a:pt x="183" y="401"/>
                    <a:pt x="183" y="401"/>
                  </a:cubicBezTo>
                  <a:cubicBezTo>
                    <a:pt x="186" y="479"/>
                    <a:pt x="181" y="558"/>
                    <a:pt x="186" y="635"/>
                  </a:cubicBezTo>
                  <a:cubicBezTo>
                    <a:pt x="188" y="669"/>
                    <a:pt x="241" y="669"/>
                    <a:pt x="243" y="635"/>
                  </a:cubicBezTo>
                  <a:cubicBezTo>
                    <a:pt x="248" y="556"/>
                    <a:pt x="243" y="479"/>
                    <a:pt x="243" y="401"/>
                  </a:cubicBezTo>
                  <a:cubicBezTo>
                    <a:pt x="269" y="401"/>
                    <a:pt x="296" y="401"/>
                    <a:pt x="322" y="401"/>
                  </a:cubicBezTo>
                  <a:cubicBezTo>
                    <a:pt x="298" y="298"/>
                    <a:pt x="269" y="195"/>
                    <a:pt x="243" y="93"/>
                  </a:cubicBezTo>
                  <a:cubicBezTo>
                    <a:pt x="248" y="95"/>
                    <a:pt x="254" y="101"/>
                    <a:pt x="256" y="101"/>
                  </a:cubicBezTo>
                  <a:cubicBezTo>
                    <a:pt x="275" y="156"/>
                    <a:pt x="291" y="213"/>
                    <a:pt x="306" y="269"/>
                  </a:cubicBezTo>
                  <a:cubicBezTo>
                    <a:pt x="313" y="295"/>
                    <a:pt x="357" y="293"/>
                    <a:pt x="356" y="266"/>
                  </a:cubicBezTo>
                  <a:cubicBezTo>
                    <a:pt x="354" y="224"/>
                    <a:pt x="336" y="182"/>
                    <a:pt x="324" y="143"/>
                  </a:cubicBezTo>
                  <a:cubicBezTo>
                    <a:pt x="312" y="103"/>
                    <a:pt x="309" y="59"/>
                    <a:pt x="28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6" name="Freeform 37">
              <a:extLst>
                <a:ext uri="{FF2B5EF4-FFF2-40B4-BE49-F238E27FC236}">
                  <a16:creationId xmlns:a16="http://schemas.microsoft.com/office/drawing/2014/main" id="{D081EFC1-8288-4953-88FE-DF0AC7B84BE4}"/>
                </a:ext>
              </a:extLst>
            </p:cNvPr>
            <p:cNvSpPr>
              <a:spLocks/>
            </p:cNvSpPr>
            <p:nvPr/>
          </p:nvSpPr>
          <p:spPr bwMode="auto">
            <a:xfrm>
              <a:off x="5264150" y="4278313"/>
              <a:ext cx="217488" cy="177800"/>
            </a:xfrm>
            <a:custGeom>
              <a:avLst/>
              <a:gdLst>
                <a:gd name="T0" fmla="*/ 79 w 161"/>
                <a:gd name="T1" fmla="*/ 132 h 132"/>
                <a:gd name="T2" fmla="*/ 131 w 161"/>
                <a:gd name="T3" fmla="*/ 106 h 132"/>
                <a:gd name="T4" fmla="*/ 92 w 161"/>
                <a:gd name="T5" fmla="*/ 0 h 132"/>
                <a:gd name="T6" fmla="*/ 79 w 161"/>
                <a:gd name="T7" fmla="*/ 0 h 132"/>
                <a:gd name="T8" fmla="*/ 69 w 161"/>
                <a:gd name="T9" fmla="*/ 0 h 132"/>
                <a:gd name="T10" fmla="*/ 29 w 161"/>
                <a:gd name="T11" fmla="*/ 106 h 132"/>
                <a:gd name="T12" fmla="*/ 79 w 161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1" h="132">
                  <a:moveTo>
                    <a:pt x="79" y="132"/>
                  </a:moveTo>
                  <a:cubicBezTo>
                    <a:pt x="100" y="132"/>
                    <a:pt x="120" y="121"/>
                    <a:pt x="131" y="106"/>
                  </a:cubicBezTo>
                  <a:cubicBezTo>
                    <a:pt x="161" y="67"/>
                    <a:pt x="138" y="6"/>
                    <a:pt x="92" y="0"/>
                  </a:cubicBezTo>
                  <a:cubicBezTo>
                    <a:pt x="90" y="0"/>
                    <a:pt x="84" y="0"/>
                    <a:pt x="79" y="0"/>
                  </a:cubicBezTo>
                  <a:cubicBezTo>
                    <a:pt x="76" y="0"/>
                    <a:pt x="71" y="0"/>
                    <a:pt x="69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1" y="121"/>
                    <a:pt x="61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7" name="Freeform 38">
              <a:extLst>
                <a:ext uri="{FF2B5EF4-FFF2-40B4-BE49-F238E27FC236}">
                  <a16:creationId xmlns:a16="http://schemas.microsoft.com/office/drawing/2014/main" id="{5F18C003-3B2E-4639-8325-64E1724EBC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2388" y="4476750"/>
              <a:ext cx="479425" cy="900113"/>
            </a:xfrm>
            <a:custGeom>
              <a:avLst/>
              <a:gdLst>
                <a:gd name="T0" fmla="*/ 280 w 357"/>
                <a:gd name="T1" fmla="*/ 27 h 669"/>
                <a:gd name="T2" fmla="*/ 178 w 357"/>
                <a:gd name="T3" fmla="*/ 6 h 669"/>
                <a:gd name="T4" fmla="*/ 79 w 357"/>
                <a:gd name="T5" fmla="*/ 27 h 669"/>
                <a:gd name="T6" fmla="*/ 34 w 357"/>
                <a:gd name="T7" fmla="*/ 143 h 669"/>
                <a:gd name="T8" fmla="*/ 0 w 357"/>
                <a:gd name="T9" fmla="*/ 266 h 669"/>
                <a:gd name="T10" fmla="*/ 53 w 357"/>
                <a:gd name="T11" fmla="*/ 269 h 669"/>
                <a:gd name="T12" fmla="*/ 102 w 357"/>
                <a:gd name="T13" fmla="*/ 101 h 669"/>
                <a:gd name="T14" fmla="*/ 115 w 357"/>
                <a:gd name="T15" fmla="*/ 93 h 669"/>
                <a:gd name="T16" fmla="*/ 37 w 357"/>
                <a:gd name="T17" fmla="*/ 401 h 669"/>
                <a:gd name="T18" fmla="*/ 115 w 357"/>
                <a:gd name="T19" fmla="*/ 401 h 669"/>
                <a:gd name="T20" fmla="*/ 115 w 357"/>
                <a:gd name="T21" fmla="*/ 635 h 669"/>
                <a:gd name="T22" fmla="*/ 173 w 357"/>
                <a:gd name="T23" fmla="*/ 635 h 669"/>
                <a:gd name="T24" fmla="*/ 175 w 357"/>
                <a:gd name="T25" fmla="*/ 401 h 669"/>
                <a:gd name="T26" fmla="*/ 178 w 357"/>
                <a:gd name="T27" fmla="*/ 401 h 669"/>
                <a:gd name="T28" fmla="*/ 183 w 357"/>
                <a:gd name="T29" fmla="*/ 401 h 669"/>
                <a:gd name="T30" fmla="*/ 186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2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6 w 357"/>
                <a:gd name="T43" fmla="*/ 269 h 669"/>
                <a:gd name="T44" fmla="*/ 356 w 357"/>
                <a:gd name="T45" fmla="*/ 266 h 669"/>
                <a:gd name="T46" fmla="*/ 325 w 357"/>
                <a:gd name="T47" fmla="*/ 143 h 669"/>
                <a:gd name="T48" fmla="*/ 280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0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4" y="0"/>
                    <a:pt x="79" y="27"/>
                  </a:cubicBezTo>
                  <a:cubicBezTo>
                    <a:pt x="49" y="58"/>
                    <a:pt x="46" y="103"/>
                    <a:pt x="34" y="143"/>
                  </a:cubicBezTo>
                  <a:cubicBezTo>
                    <a:pt x="23" y="182"/>
                    <a:pt x="1" y="224"/>
                    <a:pt x="0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7" y="213"/>
                    <a:pt x="84" y="156"/>
                    <a:pt x="102" y="101"/>
                  </a:cubicBezTo>
                  <a:cubicBezTo>
                    <a:pt x="105" y="101"/>
                    <a:pt x="110" y="95"/>
                    <a:pt x="115" y="93"/>
                  </a:cubicBezTo>
                  <a:cubicBezTo>
                    <a:pt x="89" y="195"/>
                    <a:pt x="60" y="298"/>
                    <a:pt x="37" y="401"/>
                  </a:cubicBezTo>
                  <a:cubicBezTo>
                    <a:pt x="63" y="401"/>
                    <a:pt x="89" y="401"/>
                    <a:pt x="115" y="401"/>
                  </a:cubicBezTo>
                  <a:cubicBezTo>
                    <a:pt x="115" y="479"/>
                    <a:pt x="111" y="556"/>
                    <a:pt x="115" y="635"/>
                  </a:cubicBezTo>
                  <a:cubicBezTo>
                    <a:pt x="117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5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1" y="401"/>
                    <a:pt x="183" y="401"/>
                    <a:pt x="183" y="401"/>
                  </a:cubicBezTo>
                  <a:cubicBezTo>
                    <a:pt x="186" y="479"/>
                    <a:pt x="182" y="558"/>
                    <a:pt x="186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2" y="401"/>
                  </a:cubicBezTo>
                  <a:cubicBezTo>
                    <a:pt x="298" y="298"/>
                    <a:pt x="270" y="195"/>
                    <a:pt x="244" y="93"/>
                  </a:cubicBezTo>
                  <a:cubicBezTo>
                    <a:pt x="249" y="95"/>
                    <a:pt x="254" y="101"/>
                    <a:pt x="257" y="101"/>
                  </a:cubicBezTo>
                  <a:cubicBezTo>
                    <a:pt x="275" y="156"/>
                    <a:pt x="291" y="213"/>
                    <a:pt x="306" y="269"/>
                  </a:cubicBezTo>
                  <a:cubicBezTo>
                    <a:pt x="313" y="295"/>
                    <a:pt x="357" y="293"/>
                    <a:pt x="356" y="266"/>
                  </a:cubicBezTo>
                  <a:cubicBezTo>
                    <a:pt x="355" y="224"/>
                    <a:pt x="336" y="182"/>
                    <a:pt x="325" y="143"/>
                  </a:cubicBezTo>
                  <a:cubicBezTo>
                    <a:pt x="313" y="103"/>
                    <a:pt x="309" y="59"/>
                    <a:pt x="28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8" name="Freeform 39">
              <a:extLst>
                <a:ext uri="{FF2B5EF4-FFF2-40B4-BE49-F238E27FC236}">
                  <a16:creationId xmlns:a16="http://schemas.microsoft.com/office/drawing/2014/main" id="{DB29B93A-8A5F-44FD-9B0A-CDA302EBCE8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3113" y="4278313"/>
              <a:ext cx="215900" cy="177800"/>
            </a:xfrm>
            <a:custGeom>
              <a:avLst/>
              <a:gdLst>
                <a:gd name="T0" fmla="*/ 78 w 160"/>
                <a:gd name="T1" fmla="*/ 132 h 132"/>
                <a:gd name="T2" fmla="*/ 131 w 160"/>
                <a:gd name="T3" fmla="*/ 106 h 132"/>
                <a:gd name="T4" fmla="*/ 91 w 160"/>
                <a:gd name="T5" fmla="*/ 0 h 132"/>
                <a:gd name="T6" fmla="*/ 78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8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8" y="132"/>
                  </a:moveTo>
                  <a:cubicBezTo>
                    <a:pt x="99" y="132"/>
                    <a:pt x="119" y="121"/>
                    <a:pt x="131" y="106"/>
                  </a:cubicBezTo>
                  <a:cubicBezTo>
                    <a:pt x="160" y="67"/>
                    <a:pt x="137" y="6"/>
                    <a:pt x="91" y="0"/>
                  </a:cubicBezTo>
                  <a:cubicBezTo>
                    <a:pt x="89" y="0"/>
                    <a:pt x="84" y="0"/>
                    <a:pt x="78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0" y="121"/>
                    <a:pt x="60" y="132"/>
                    <a:pt x="78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59" name="Freeform 40">
              <a:extLst>
                <a:ext uri="{FF2B5EF4-FFF2-40B4-BE49-F238E27FC236}">
                  <a16:creationId xmlns:a16="http://schemas.microsoft.com/office/drawing/2014/main" id="{829669D9-0D30-4828-B4D1-8EC979A3C9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8175" y="4476750"/>
              <a:ext cx="481013" cy="900113"/>
            </a:xfrm>
            <a:custGeom>
              <a:avLst/>
              <a:gdLst>
                <a:gd name="T0" fmla="*/ 280 w 357"/>
                <a:gd name="T1" fmla="*/ 27 h 669"/>
                <a:gd name="T2" fmla="*/ 178 w 357"/>
                <a:gd name="T3" fmla="*/ 6 h 669"/>
                <a:gd name="T4" fmla="*/ 79 w 357"/>
                <a:gd name="T5" fmla="*/ 27 h 669"/>
                <a:gd name="T6" fmla="*/ 35 w 357"/>
                <a:gd name="T7" fmla="*/ 143 h 669"/>
                <a:gd name="T8" fmla="*/ 0 w 357"/>
                <a:gd name="T9" fmla="*/ 266 h 669"/>
                <a:gd name="T10" fmla="*/ 53 w 357"/>
                <a:gd name="T11" fmla="*/ 269 h 669"/>
                <a:gd name="T12" fmla="*/ 103 w 357"/>
                <a:gd name="T13" fmla="*/ 101 h 669"/>
                <a:gd name="T14" fmla="*/ 116 w 357"/>
                <a:gd name="T15" fmla="*/ 93 h 669"/>
                <a:gd name="T16" fmla="*/ 37 w 357"/>
                <a:gd name="T17" fmla="*/ 401 h 669"/>
                <a:gd name="T18" fmla="*/ 116 w 357"/>
                <a:gd name="T19" fmla="*/ 401 h 669"/>
                <a:gd name="T20" fmla="*/ 116 w 357"/>
                <a:gd name="T21" fmla="*/ 635 h 669"/>
                <a:gd name="T22" fmla="*/ 173 w 357"/>
                <a:gd name="T23" fmla="*/ 635 h 669"/>
                <a:gd name="T24" fmla="*/ 176 w 357"/>
                <a:gd name="T25" fmla="*/ 401 h 669"/>
                <a:gd name="T26" fmla="*/ 178 w 357"/>
                <a:gd name="T27" fmla="*/ 401 h 669"/>
                <a:gd name="T28" fmla="*/ 184 w 357"/>
                <a:gd name="T29" fmla="*/ 401 h 669"/>
                <a:gd name="T30" fmla="*/ 186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2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7 w 357"/>
                <a:gd name="T43" fmla="*/ 269 h 669"/>
                <a:gd name="T44" fmla="*/ 356 w 357"/>
                <a:gd name="T45" fmla="*/ 266 h 669"/>
                <a:gd name="T46" fmla="*/ 325 w 357"/>
                <a:gd name="T47" fmla="*/ 143 h 669"/>
                <a:gd name="T48" fmla="*/ 280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0" y="27"/>
                  </a:moveTo>
                  <a:cubicBezTo>
                    <a:pt x="254" y="1"/>
                    <a:pt x="215" y="6"/>
                    <a:pt x="178" y="6"/>
                  </a:cubicBezTo>
                  <a:cubicBezTo>
                    <a:pt x="144" y="6"/>
                    <a:pt x="105" y="0"/>
                    <a:pt x="79" y="27"/>
                  </a:cubicBezTo>
                  <a:cubicBezTo>
                    <a:pt x="50" y="58"/>
                    <a:pt x="46" y="103"/>
                    <a:pt x="35" y="143"/>
                  </a:cubicBezTo>
                  <a:cubicBezTo>
                    <a:pt x="23" y="182"/>
                    <a:pt x="1" y="224"/>
                    <a:pt x="0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8" y="213"/>
                    <a:pt x="84" y="156"/>
                    <a:pt x="103" y="101"/>
                  </a:cubicBezTo>
                  <a:cubicBezTo>
                    <a:pt x="105" y="101"/>
                    <a:pt x="110" y="95"/>
                    <a:pt x="116" y="93"/>
                  </a:cubicBezTo>
                  <a:cubicBezTo>
                    <a:pt x="89" y="195"/>
                    <a:pt x="61" y="298"/>
                    <a:pt x="37" y="401"/>
                  </a:cubicBezTo>
                  <a:cubicBezTo>
                    <a:pt x="63" y="401"/>
                    <a:pt x="89" y="401"/>
                    <a:pt x="116" y="401"/>
                  </a:cubicBezTo>
                  <a:cubicBezTo>
                    <a:pt x="116" y="479"/>
                    <a:pt x="111" y="556"/>
                    <a:pt x="116" y="635"/>
                  </a:cubicBezTo>
                  <a:cubicBezTo>
                    <a:pt x="117" y="669"/>
                    <a:pt x="171" y="669"/>
                    <a:pt x="173" y="635"/>
                  </a:cubicBezTo>
                  <a:cubicBezTo>
                    <a:pt x="177" y="558"/>
                    <a:pt x="173" y="479"/>
                    <a:pt x="176" y="401"/>
                  </a:cubicBezTo>
                  <a:cubicBezTo>
                    <a:pt x="178" y="401"/>
                    <a:pt x="178" y="401"/>
                    <a:pt x="178" y="401"/>
                  </a:cubicBezTo>
                  <a:cubicBezTo>
                    <a:pt x="181" y="401"/>
                    <a:pt x="184" y="401"/>
                    <a:pt x="184" y="401"/>
                  </a:cubicBezTo>
                  <a:cubicBezTo>
                    <a:pt x="186" y="479"/>
                    <a:pt x="182" y="558"/>
                    <a:pt x="186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2" y="401"/>
                  </a:cubicBezTo>
                  <a:cubicBezTo>
                    <a:pt x="299" y="298"/>
                    <a:pt x="270" y="195"/>
                    <a:pt x="244" y="93"/>
                  </a:cubicBezTo>
                  <a:cubicBezTo>
                    <a:pt x="249" y="95"/>
                    <a:pt x="254" y="101"/>
                    <a:pt x="257" y="101"/>
                  </a:cubicBezTo>
                  <a:cubicBezTo>
                    <a:pt x="275" y="156"/>
                    <a:pt x="292" y="213"/>
                    <a:pt x="307" y="269"/>
                  </a:cubicBezTo>
                  <a:cubicBezTo>
                    <a:pt x="313" y="295"/>
                    <a:pt x="357" y="293"/>
                    <a:pt x="356" y="266"/>
                  </a:cubicBezTo>
                  <a:cubicBezTo>
                    <a:pt x="355" y="224"/>
                    <a:pt x="337" y="182"/>
                    <a:pt x="325" y="143"/>
                  </a:cubicBezTo>
                  <a:cubicBezTo>
                    <a:pt x="313" y="103"/>
                    <a:pt x="309" y="59"/>
                    <a:pt x="280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0" name="Freeform 41">
              <a:extLst>
                <a:ext uri="{FF2B5EF4-FFF2-40B4-BE49-F238E27FC236}">
                  <a16:creationId xmlns:a16="http://schemas.microsoft.com/office/drawing/2014/main" id="{716BCDC7-65FB-4F36-B546-01E4163D1037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0488" y="4278313"/>
              <a:ext cx="214313" cy="177800"/>
            </a:xfrm>
            <a:custGeom>
              <a:avLst/>
              <a:gdLst>
                <a:gd name="T0" fmla="*/ 79 w 160"/>
                <a:gd name="T1" fmla="*/ 132 h 132"/>
                <a:gd name="T2" fmla="*/ 131 w 160"/>
                <a:gd name="T3" fmla="*/ 106 h 132"/>
                <a:gd name="T4" fmla="*/ 92 w 160"/>
                <a:gd name="T5" fmla="*/ 0 h 132"/>
                <a:gd name="T6" fmla="*/ 79 w 160"/>
                <a:gd name="T7" fmla="*/ 0 h 132"/>
                <a:gd name="T8" fmla="*/ 68 w 160"/>
                <a:gd name="T9" fmla="*/ 0 h 132"/>
                <a:gd name="T10" fmla="*/ 29 w 160"/>
                <a:gd name="T11" fmla="*/ 106 h 132"/>
                <a:gd name="T12" fmla="*/ 79 w 160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0" h="132">
                  <a:moveTo>
                    <a:pt x="79" y="132"/>
                  </a:moveTo>
                  <a:cubicBezTo>
                    <a:pt x="100" y="132"/>
                    <a:pt x="120" y="121"/>
                    <a:pt x="131" y="106"/>
                  </a:cubicBezTo>
                  <a:cubicBezTo>
                    <a:pt x="160" y="67"/>
                    <a:pt x="137" y="6"/>
                    <a:pt x="92" y="0"/>
                  </a:cubicBezTo>
                  <a:cubicBezTo>
                    <a:pt x="89" y="0"/>
                    <a:pt x="84" y="0"/>
                    <a:pt x="79" y="0"/>
                  </a:cubicBezTo>
                  <a:cubicBezTo>
                    <a:pt x="76" y="0"/>
                    <a:pt x="71" y="0"/>
                    <a:pt x="68" y="0"/>
                  </a:cubicBezTo>
                  <a:cubicBezTo>
                    <a:pt x="23" y="6"/>
                    <a:pt x="0" y="67"/>
                    <a:pt x="29" y="106"/>
                  </a:cubicBezTo>
                  <a:cubicBezTo>
                    <a:pt x="40" y="121"/>
                    <a:pt x="60" y="132"/>
                    <a:pt x="79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1" name="Freeform 42">
              <a:extLst>
                <a:ext uri="{FF2B5EF4-FFF2-40B4-BE49-F238E27FC236}">
                  <a16:creationId xmlns:a16="http://schemas.microsoft.com/office/drawing/2014/main" id="{27C6C070-570E-4920-AE49-96961DDFCDE7}"/>
                </a:ext>
              </a:extLst>
            </p:cNvPr>
            <p:cNvSpPr>
              <a:spLocks/>
            </p:cNvSpPr>
            <p:nvPr/>
          </p:nvSpPr>
          <p:spPr bwMode="auto">
            <a:xfrm>
              <a:off x="6305550" y="4476750"/>
              <a:ext cx="481013" cy="900113"/>
            </a:xfrm>
            <a:custGeom>
              <a:avLst/>
              <a:gdLst>
                <a:gd name="T0" fmla="*/ 281 w 357"/>
                <a:gd name="T1" fmla="*/ 27 h 669"/>
                <a:gd name="T2" fmla="*/ 179 w 357"/>
                <a:gd name="T3" fmla="*/ 6 h 669"/>
                <a:gd name="T4" fmla="*/ 79 w 357"/>
                <a:gd name="T5" fmla="*/ 27 h 669"/>
                <a:gd name="T6" fmla="*/ 35 w 357"/>
                <a:gd name="T7" fmla="*/ 143 h 669"/>
                <a:gd name="T8" fmla="*/ 1 w 357"/>
                <a:gd name="T9" fmla="*/ 266 h 669"/>
                <a:gd name="T10" fmla="*/ 53 w 357"/>
                <a:gd name="T11" fmla="*/ 269 h 669"/>
                <a:gd name="T12" fmla="*/ 103 w 357"/>
                <a:gd name="T13" fmla="*/ 101 h 669"/>
                <a:gd name="T14" fmla="*/ 116 w 357"/>
                <a:gd name="T15" fmla="*/ 93 h 669"/>
                <a:gd name="T16" fmla="*/ 37 w 357"/>
                <a:gd name="T17" fmla="*/ 401 h 669"/>
                <a:gd name="T18" fmla="*/ 116 w 357"/>
                <a:gd name="T19" fmla="*/ 401 h 669"/>
                <a:gd name="T20" fmla="*/ 116 w 357"/>
                <a:gd name="T21" fmla="*/ 635 h 669"/>
                <a:gd name="T22" fmla="*/ 173 w 357"/>
                <a:gd name="T23" fmla="*/ 635 h 669"/>
                <a:gd name="T24" fmla="*/ 176 w 357"/>
                <a:gd name="T25" fmla="*/ 401 h 669"/>
                <a:gd name="T26" fmla="*/ 179 w 357"/>
                <a:gd name="T27" fmla="*/ 401 h 669"/>
                <a:gd name="T28" fmla="*/ 184 w 357"/>
                <a:gd name="T29" fmla="*/ 401 h 669"/>
                <a:gd name="T30" fmla="*/ 187 w 357"/>
                <a:gd name="T31" fmla="*/ 635 h 669"/>
                <a:gd name="T32" fmla="*/ 244 w 357"/>
                <a:gd name="T33" fmla="*/ 635 h 669"/>
                <a:gd name="T34" fmla="*/ 244 w 357"/>
                <a:gd name="T35" fmla="*/ 401 h 669"/>
                <a:gd name="T36" fmla="*/ 323 w 357"/>
                <a:gd name="T37" fmla="*/ 401 h 669"/>
                <a:gd name="T38" fmla="*/ 244 w 357"/>
                <a:gd name="T39" fmla="*/ 93 h 669"/>
                <a:gd name="T40" fmla="*/ 257 w 357"/>
                <a:gd name="T41" fmla="*/ 101 h 669"/>
                <a:gd name="T42" fmla="*/ 307 w 357"/>
                <a:gd name="T43" fmla="*/ 269 h 669"/>
                <a:gd name="T44" fmla="*/ 357 w 357"/>
                <a:gd name="T45" fmla="*/ 266 h 669"/>
                <a:gd name="T46" fmla="*/ 325 w 357"/>
                <a:gd name="T47" fmla="*/ 143 h 669"/>
                <a:gd name="T48" fmla="*/ 281 w 357"/>
                <a:gd name="T49" fmla="*/ 27 h 6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7" h="669">
                  <a:moveTo>
                    <a:pt x="281" y="27"/>
                  </a:moveTo>
                  <a:cubicBezTo>
                    <a:pt x="255" y="1"/>
                    <a:pt x="215" y="6"/>
                    <a:pt x="179" y="6"/>
                  </a:cubicBezTo>
                  <a:cubicBezTo>
                    <a:pt x="145" y="6"/>
                    <a:pt x="105" y="0"/>
                    <a:pt x="79" y="27"/>
                  </a:cubicBezTo>
                  <a:cubicBezTo>
                    <a:pt x="50" y="58"/>
                    <a:pt x="47" y="103"/>
                    <a:pt x="35" y="143"/>
                  </a:cubicBezTo>
                  <a:cubicBezTo>
                    <a:pt x="23" y="182"/>
                    <a:pt x="1" y="224"/>
                    <a:pt x="1" y="266"/>
                  </a:cubicBezTo>
                  <a:cubicBezTo>
                    <a:pt x="0" y="293"/>
                    <a:pt x="46" y="295"/>
                    <a:pt x="53" y="269"/>
                  </a:cubicBezTo>
                  <a:cubicBezTo>
                    <a:pt x="68" y="213"/>
                    <a:pt x="85" y="156"/>
                    <a:pt x="103" y="101"/>
                  </a:cubicBezTo>
                  <a:cubicBezTo>
                    <a:pt x="105" y="101"/>
                    <a:pt x="111" y="95"/>
                    <a:pt x="116" y="93"/>
                  </a:cubicBezTo>
                  <a:cubicBezTo>
                    <a:pt x="90" y="195"/>
                    <a:pt x="61" y="298"/>
                    <a:pt x="37" y="401"/>
                  </a:cubicBezTo>
                  <a:cubicBezTo>
                    <a:pt x="64" y="401"/>
                    <a:pt x="90" y="401"/>
                    <a:pt x="116" y="401"/>
                  </a:cubicBezTo>
                  <a:cubicBezTo>
                    <a:pt x="116" y="479"/>
                    <a:pt x="112" y="556"/>
                    <a:pt x="116" y="635"/>
                  </a:cubicBezTo>
                  <a:cubicBezTo>
                    <a:pt x="118" y="669"/>
                    <a:pt x="172" y="669"/>
                    <a:pt x="173" y="635"/>
                  </a:cubicBezTo>
                  <a:cubicBezTo>
                    <a:pt x="178" y="558"/>
                    <a:pt x="173" y="479"/>
                    <a:pt x="176" y="401"/>
                  </a:cubicBezTo>
                  <a:cubicBezTo>
                    <a:pt x="179" y="401"/>
                    <a:pt x="179" y="401"/>
                    <a:pt x="179" y="401"/>
                  </a:cubicBezTo>
                  <a:cubicBezTo>
                    <a:pt x="181" y="401"/>
                    <a:pt x="184" y="401"/>
                    <a:pt x="184" y="401"/>
                  </a:cubicBezTo>
                  <a:cubicBezTo>
                    <a:pt x="187" y="479"/>
                    <a:pt x="182" y="558"/>
                    <a:pt x="187" y="635"/>
                  </a:cubicBezTo>
                  <a:cubicBezTo>
                    <a:pt x="188" y="669"/>
                    <a:pt x="242" y="669"/>
                    <a:pt x="244" y="635"/>
                  </a:cubicBezTo>
                  <a:cubicBezTo>
                    <a:pt x="248" y="556"/>
                    <a:pt x="244" y="479"/>
                    <a:pt x="244" y="401"/>
                  </a:cubicBezTo>
                  <a:cubicBezTo>
                    <a:pt x="270" y="401"/>
                    <a:pt x="296" y="401"/>
                    <a:pt x="323" y="401"/>
                  </a:cubicBezTo>
                  <a:cubicBezTo>
                    <a:pt x="299" y="298"/>
                    <a:pt x="270" y="195"/>
                    <a:pt x="244" y="93"/>
                  </a:cubicBezTo>
                  <a:cubicBezTo>
                    <a:pt x="249" y="95"/>
                    <a:pt x="255" y="101"/>
                    <a:pt x="257" y="101"/>
                  </a:cubicBezTo>
                  <a:cubicBezTo>
                    <a:pt x="276" y="156"/>
                    <a:pt x="292" y="213"/>
                    <a:pt x="307" y="269"/>
                  </a:cubicBezTo>
                  <a:cubicBezTo>
                    <a:pt x="314" y="295"/>
                    <a:pt x="357" y="293"/>
                    <a:pt x="357" y="266"/>
                  </a:cubicBezTo>
                  <a:cubicBezTo>
                    <a:pt x="355" y="224"/>
                    <a:pt x="337" y="182"/>
                    <a:pt x="325" y="143"/>
                  </a:cubicBezTo>
                  <a:cubicBezTo>
                    <a:pt x="313" y="103"/>
                    <a:pt x="310" y="59"/>
                    <a:pt x="281" y="27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2" name="Freeform 43">
              <a:extLst>
                <a:ext uri="{FF2B5EF4-FFF2-40B4-BE49-F238E27FC236}">
                  <a16:creationId xmlns:a16="http://schemas.microsoft.com/office/drawing/2014/main" id="{88535F9C-E37F-472F-AE35-A37E5286B5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024688" y="4278313"/>
              <a:ext cx="222250" cy="177800"/>
            </a:xfrm>
            <a:custGeom>
              <a:avLst/>
              <a:gdLst>
                <a:gd name="T0" fmla="*/ 81 w 165"/>
                <a:gd name="T1" fmla="*/ 132 h 132"/>
                <a:gd name="T2" fmla="*/ 133 w 165"/>
                <a:gd name="T3" fmla="*/ 106 h 132"/>
                <a:gd name="T4" fmla="*/ 94 w 165"/>
                <a:gd name="T5" fmla="*/ 0 h 132"/>
                <a:gd name="T6" fmla="*/ 81 w 165"/>
                <a:gd name="T7" fmla="*/ 0 h 132"/>
                <a:gd name="T8" fmla="*/ 71 w 165"/>
                <a:gd name="T9" fmla="*/ 0 h 132"/>
                <a:gd name="T10" fmla="*/ 31 w 165"/>
                <a:gd name="T11" fmla="*/ 106 h 132"/>
                <a:gd name="T12" fmla="*/ 81 w 165"/>
                <a:gd name="T13" fmla="*/ 132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5" h="132">
                  <a:moveTo>
                    <a:pt x="81" y="132"/>
                  </a:moveTo>
                  <a:cubicBezTo>
                    <a:pt x="102" y="132"/>
                    <a:pt x="123" y="121"/>
                    <a:pt x="133" y="106"/>
                  </a:cubicBezTo>
                  <a:cubicBezTo>
                    <a:pt x="165" y="69"/>
                    <a:pt x="139" y="11"/>
                    <a:pt x="94" y="0"/>
                  </a:cubicBezTo>
                  <a:cubicBezTo>
                    <a:pt x="91" y="0"/>
                    <a:pt x="86" y="0"/>
                    <a:pt x="81" y="0"/>
                  </a:cubicBezTo>
                  <a:cubicBezTo>
                    <a:pt x="78" y="0"/>
                    <a:pt x="73" y="0"/>
                    <a:pt x="71" y="0"/>
                  </a:cubicBezTo>
                  <a:cubicBezTo>
                    <a:pt x="26" y="11"/>
                    <a:pt x="0" y="69"/>
                    <a:pt x="31" y="106"/>
                  </a:cubicBezTo>
                  <a:cubicBezTo>
                    <a:pt x="42" y="121"/>
                    <a:pt x="63" y="132"/>
                    <a:pt x="81" y="132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63" name="Freeform 44">
              <a:extLst>
                <a:ext uri="{FF2B5EF4-FFF2-40B4-BE49-F238E27FC236}">
                  <a16:creationId xmlns:a16="http://schemas.microsoft.com/office/drawing/2014/main" id="{51A906BC-DDA6-4F6C-8AE1-40CA1AF9A5B3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4513" y="4478338"/>
              <a:ext cx="477838" cy="898525"/>
            </a:xfrm>
            <a:custGeom>
              <a:avLst/>
              <a:gdLst>
                <a:gd name="T0" fmla="*/ 280 w 356"/>
                <a:gd name="T1" fmla="*/ 26 h 668"/>
                <a:gd name="T2" fmla="*/ 178 w 356"/>
                <a:gd name="T3" fmla="*/ 5 h 668"/>
                <a:gd name="T4" fmla="*/ 79 w 356"/>
                <a:gd name="T5" fmla="*/ 26 h 668"/>
                <a:gd name="T6" fmla="*/ 34 w 356"/>
                <a:gd name="T7" fmla="*/ 142 h 668"/>
                <a:gd name="T8" fmla="*/ 0 w 356"/>
                <a:gd name="T9" fmla="*/ 265 h 668"/>
                <a:gd name="T10" fmla="*/ 52 w 356"/>
                <a:gd name="T11" fmla="*/ 268 h 668"/>
                <a:gd name="T12" fmla="*/ 102 w 356"/>
                <a:gd name="T13" fmla="*/ 100 h 668"/>
                <a:gd name="T14" fmla="*/ 115 w 356"/>
                <a:gd name="T15" fmla="*/ 92 h 668"/>
                <a:gd name="T16" fmla="*/ 37 w 356"/>
                <a:gd name="T17" fmla="*/ 400 h 668"/>
                <a:gd name="T18" fmla="*/ 115 w 356"/>
                <a:gd name="T19" fmla="*/ 400 h 668"/>
                <a:gd name="T20" fmla="*/ 115 w 356"/>
                <a:gd name="T21" fmla="*/ 634 h 668"/>
                <a:gd name="T22" fmla="*/ 173 w 356"/>
                <a:gd name="T23" fmla="*/ 634 h 668"/>
                <a:gd name="T24" fmla="*/ 175 w 356"/>
                <a:gd name="T25" fmla="*/ 400 h 668"/>
                <a:gd name="T26" fmla="*/ 178 w 356"/>
                <a:gd name="T27" fmla="*/ 400 h 668"/>
                <a:gd name="T28" fmla="*/ 183 w 356"/>
                <a:gd name="T29" fmla="*/ 400 h 668"/>
                <a:gd name="T30" fmla="*/ 186 w 356"/>
                <a:gd name="T31" fmla="*/ 634 h 668"/>
                <a:gd name="T32" fmla="*/ 243 w 356"/>
                <a:gd name="T33" fmla="*/ 634 h 668"/>
                <a:gd name="T34" fmla="*/ 243 w 356"/>
                <a:gd name="T35" fmla="*/ 400 h 668"/>
                <a:gd name="T36" fmla="*/ 322 w 356"/>
                <a:gd name="T37" fmla="*/ 400 h 668"/>
                <a:gd name="T38" fmla="*/ 243 w 356"/>
                <a:gd name="T39" fmla="*/ 92 h 668"/>
                <a:gd name="T40" fmla="*/ 257 w 356"/>
                <a:gd name="T41" fmla="*/ 100 h 668"/>
                <a:gd name="T42" fmla="*/ 306 w 356"/>
                <a:gd name="T43" fmla="*/ 268 h 668"/>
                <a:gd name="T44" fmla="*/ 356 w 356"/>
                <a:gd name="T45" fmla="*/ 265 h 668"/>
                <a:gd name="T46" fmla="*/ 325 w 356"/>
                <a:gd name="T47" fmla="*/ 142 h 668"/>
                <a:gd name="T48" fmla="*/ 280 w 356"/>
                <a:gd name="T49" fmla="*/ 26 h 6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356" h="668">
                  <a:moveTo>
                    <a:pt x="280" y="26"/>
                  </a:moveTo>
                  <a:cubicBezTo>
                    <a:pt x="254" y="0"/>
                    <a:pt x="215" y="2"/>
                    <a:pt x="178" y="5"/>
                  </a:cubicBezTo>
                  <a:cubicBezTo>
                    <a:pt x="144" y="2"/>
                    <a:pt x="105" y="0"/>
                    <a:pt x="79" y="26"/>
                  </a:cubicBezTo>
                  <a:cubicBezTo>
                    <a:pt x="50" y="58"/>
                    <a:pt x="47" y="102"/>
                    <a:pt x="34" y="142"/>
                  </a:cubicBezTo>
                  <a:cubicBezTo>
                    <a:pt x="24" y="181"/>
                    <a:pt x="5" y="223"/>
                    <a:pt x="0" y="265"/>
                  </a:cubicBezTo>
                  <a:cubicBezTo>
                    <a:pt x="3" y="292"/>
                    <a:pt x="47" y="294"/>
                    <a:pt x="52" y="268"/>
                  </a:cubicBezTo>
                  <a:cubicBezTo>
                    <a:pt x="71" y="213"/>
                    <a:pt x="84" y="155"/>
                    <a:pt x="102" y="100"/>
                  </a:cubicBezTo>
                  <a:cubicBezTo>
                    <a:pt x="105" y="100"/>
                    <a:pt x="110" y="94"/>
                    <a:pt x="115" y="92"/>
                  </a:cubicBezTo>
                  <a:cubicBezTo>
                    <a:pt x="89" y="194"/>
                    <a:pt x="60" y="297"/>
                    <a:pt x="37" y="400"/>
                  </a:cubicBezTo>
                  <a:cubicBezTo>
                    <a:pt x="63" y="400"/>
                    <a:pt x="89" y="400"/>
                    <a:pt x="115" y="400"/>
                  </a:cubicBezTo>
                  <a:cubicBezTo>
                    <a:pt x="115" y="478"/>
                    <a:pt x="113" y="555"/>
                    <a:pt x="115" y="634"/>
                  </a:cubicBezTo>
                  <a:cubicBezTo>
                    <a:pt x="118" y="668"/>
                    <a:pt x="170" y="668"/>
                    <a:pt x="173" y="634"/>
                  </a:cubicBezTo>
                  <a:cubicBezTo>
                    <a:pt x="175" y="557"/>
                    <a:pt x="173" y="478"/>
                    <a:pt x="175" y="400"/>
                  </a:cubicBezTo>
                  <a:cubicBezTo>
                    <a:pt x="178" y="400"/>
                    <a:pt x="178" y="400"/>
                    <a:pt x="178" y="400"/>
                  </a:cubicBezTo>
                  <a:cubicBezTo>
                    <a:pt x="181" y="400"/>
                    <a:pt x="183" y="400"/>
                    <a:pt x="183" y="400"/>
                  </a:cubicBezTo>
                  <a:cubicBezTo>
                    <a:pt x="186" y="478"/>
                    <a:pt x="183" y="557"/>
                    <a:pt x="186" y="634"/>
                  </a:cubicBezTo>
                  <a:cubicBezTo>
                    <a:pt x="188" y="668"/>
                    <a:pt x="241" y="668"/>
                    <a:pt x="243" y="634"/>
                  </a:cubicBezTo>
                  <a:cubicBezTo>
                    <a:pt x="246" y="555"/>
                    <a:pt x="243" y="478"/>
                    <a:pt x="243" y="400"/>
                  </a:cubicBezTo>
                  <a:cubicBezTo>
                    <a:pt x="270" y="400"/>
                    <a:pt x="296" y="400"/>
                    <a:pt x="322" y="400"/>
                  </a:cubicBezTo>
                  <a:cubicBezTo>
                    <a:pt x="298" y="297"/>
                    <a:pt x="270" y="194"/>
                    <a:pt x="243" y="92"/>
                  </a:cubicBezTo>
                  <a:cubicBezTo>
                    <a:pt x="249" y="94"/>
                    <a:pt x="254" y="100"/>
                    <a:pt x="257" y="100"/>
                  </a:cubicBezTo>
                  <a:cubicBezTo>
                    <a:pt x="275" y="155"/>
                    <a:pt x="288" y="213"/>
                    <a:pt x="306" y="268"/>
                  </a:cubicBezTo>
                  <a:cubicBezTo>
                    <a:pt x="311" y="294"/>
                    <a:pt x="356" y="292"/>
                    <a:pt x="356" y="265"/>
                  </a:cubicBezTo>
                  <a:cubicBezTo>
                    <a:pt x="353" y="223"/>
                    <a:pt x="335" y="181"/>
                    <a:pt x="325" y="142"/>
                  </a:cubicBezTo>
                  <a:cubicBezTo>
                    <a:pt x="311" y="102"/>
                    <a:pt x="309" y="58"/>
                    <a:pt x="280" y="2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71" name="Rectangle 70">
            <a:extLst>
              <a:ext uri="{FF2B5EF4-FFF2-40B4-BE49-F238E27FC236}">
                <a16:creationId xmlns:a16="http://schemas.microsoft.com/office/drawing/2014/main" id="{B6F90355-E1D3-4FB5-8F86-0A315F74CE8A}"/>
              </a:ext>
            </a:extLst>
          </p:cNvPr>
          <p:cNvSpPr/>
          <p:nvPr/>
        </p:nvSpPr>
        <p:spPr>
          <a:xfrm>
            <a:off x="4770788" y="4636689"/>
            <a:ext cx="1970776" cy="72407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D0BC36DA-DCD0-4D7A-BCEB-83D00892151E}"/>
              </a:ext>
            </a:extLst>
          </p:cNvPr>
          <p:cNvGrpSpPr/>
          <p:nvPr/>
        </p:nvGrpSpPr>
        <p:grpSpPr>
          <a:xfrm>
            <a:off x="589356" y="4679209"/>
            <a:ext cx="2997035" cy="639038"/>
            <a:chOff x="1608138" y="2503488"/>
            <a:chExt cx="5762625" cy="1228725"/>
          </a:xfrm>
          <a:solidFill>
            <a:schemeClr val="bg2">
              <a:lumMod val="75000"/>
            </a:schemeClr>
          </a:solidFill>
        </p:grpSpPr>
        <p:sp>
          <p:nvSpPr>
            <p:cNvPr id="23" name="Freeform 5">
              <a:extLst>
                <a:ext uri="{FF2B5EF4-FFF2-40B4-BE49-F238E27FC236}">
                  <a16:creationId xmlns:a16="http://schemas.microsoft.com/office/drawing/2014/main" id="{8D6EC0FB-F0AF-4B36-AC4B-9B957F17E9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608138" y="2728913"/>
              <a:ext cx="474663" cy="1003300"/>
            </a:xfrm>
            <a:custGeom>
              <a:avLst/>
              <a:gdLst>
                <a:gd name="T0" fmla="*/ 350 w 353"/>
                <a:gd name="T1" fmla="*/ 118 h 746"/>
                <a:gd name="T2" fmla="*/ 323 w 353"/>
                <a:gd name="T3" fmla="*/ 29 h 746"/>
                <a:gd name="T4" fmla="*/ 193 w 353"/>
                <a:gd name="T5" fmla="*/ 5 h 746"/>
                <a:gd name="T6" fmla="*/ 175 w 353"/>
                <a:gd name="T7" fmla="*/ 5 h 746"/>
                <a:gd name="T8" fmla="*/ 159 w 353"/>
                <a:gd name="T9" fmla="*/ 5 h 746"/>
                <a:gd name="T10" fmla="*/ 29 w 353"/>
                <a:gd name="T11" fmla="*/ 29 h 746"/>
                <a:gd name="T12" fmla="*/ 2 w 353"/>
                <a:gd name="T13" fmla="*/ 118 h 746"/>
                <a:gd name="T14" fmla="*/ 2 w 353"/>
                <a:gd name="T15" fmla="*/ 322 h 746"/>
                <a:gd name="T16" fmla="*/ 26 w 353"/>
                <a:gd name="T17" fmla="*/ 359 h 746"/>
                <a:gd name="T18" fmla="*/ 63 w 353"/>
                <a:gd name="T19" fmla="*/ 322 h 746"/>
                <a:gd name="T20" fmla="*/ 63 w 353"/>
                <a:gd name="T21" fmla="*/ 123 h 746"/>
                <a:gd name="T22" fmla="*/ 87 w 353"/>
                <a:gd name="T23" fmla="*/ 123 h 746"/>
                <a:gd name="T24" fmla="*/ 87 w 353"/>
                <a:gd name="T25" fmla="*/ 691 h 746"/>
                <a:gd name="T26" fmla="*/ 167 w 353"/>
                <a:gd name="T27" fmla="*/ 702 h 746"/>
                <a:gd name="T28" fmla="*/ 167 w 353"/>
                <a:gd name="T29" fmla="*/ 359 h 746"/>
                <a:gd name="T30" fmla="*/ 172 w 353"/>
                <a:gd name="T31" fmla="*/ 359 h 746"/>
                <a:gd name="T32" fmla="*/ 180 w 353"/>
                <a:gd name="T33" fmla="*/ 359 h 746"/>
                <a:gd name="T34" fmla="*/ 186 w 353"/>
                <a:gd name="T35" fmla="*/ 359 h 746"/>
                <a:gd name="T36" fmla="*/ 186 w 353"/>
                <a:gd name="T37" fmla="*/ 702 h 746"/>
                <a:gd name="T38" fmla="*/ 265 w 353"/>
                <a:gd name="T39" fmla="*/ 691 h 746"/>
                <a:gd name="T40" fmla="*/ 265 w 353"/>
                <a:gd name="T41" fmla="*/ 123 h 746"/>
                <a:gd name="T42" fmla="*/ 289 w 353"/>
                <a:gd name="T43" fmla="*/ 123 h 746"/>
                <a:gd name="T44" fmla="*/ 289 w 353"/>
                <a:gd name="T45" fmla="*/ 322 h 746"/>
                <a:gd name="T46" fmla="*/ 326 w 353"/>
                <a:gd name="T47" fmla="*/ 359 h 746"/>
                <a:gd name="T48" fmla="*/ 350 w 353"/>
                <a:gd name="T49" fmla="*/ 322 h 746"/>
                <a:gd name="T50" fmla="*/ 350 w 353"/>
                <a:gd name="T51" fmla="*/ 11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3" h="746">
                  <a:moveTo>
                    <a:pt x="350" y="118"/>
                  </a:moveTo>
                  <a:cubicBezTo>
                    <a:pt x="350" y="86"/>
                    <a:pt x="350" y="50"/>
                    <a:pt x="323" y="29"/>
                  </a:cubicBezTo>
                  <a:cubicBezTo>
                    <a:pt x="286" y="0"/>
                    <a:pt x="239" y="5"/>
                    <a:pt x="193" y="5"/>
                  </a:cubicBezTo>
                  <a:cubicBezTo>
                    <a:pt x="188" y="5"/>
                    <a:pt x="183" y="5"/>
                    <a:pt x="175" y="5"/>
                  </a:cubicBezTo>
                  <a:cubicBezTo>
                    <a:pt x="170" y="5"/>
                    <a:pt x="164" y="5"/>
                    <a:pt x="159" y="5"/>
                  </a:cubicBezTo>
                  <a:cubicBezTo>
                    <a:pt x="114" y="5"/>
                    <a:pt x="66" y="0"/>
                    <a:pt x="29" y="29"/>
                  </a:cubicBezTo>
                  <a:cubicBezTo>
                    <a:pt x="2" y="50"/>
                    <a:pt x="2" y="86"/>
                    <a:pt x="2" y="118"/>
                  </a:cubicBezTo>
                  <a:cubicBezTo>
                    <a:pt x="2" y="186"/>
                    <a:pt x="0" y="254"/>
                    <a:pt x="2" y="322"/>
                  </a:cubicBezTo>
                  <a:cubicBezTo>
                    <a:pt x="0" y="338"/>
                    <a:pt x="8" y="361"/>
                    <a:pt x="26" y="359"/>
                  </a:cubicBezTo>
                  <a:cubicBezTo>
                    <a:pt x="50" y="364"/>
                    <a:pt x="63" y="340"/>
                    <a:pt x="63" y="322"/>
                  </a:cubicBezTo>
                  <a:cubicBezTo>
                    <a:pt x="63" y="254"/>
                    <a:pt x="63" y="188"/>
                    <a:pt x="63" y="123"/>
                  </a:cubicBezTo>
                  <a:cubicBezTo>
                    <a:pt x="69" y="123"/>
                    <a:pt x="79" y="123"/>
                    <a:pt x="87" y="123"/>
                  </a:cubicBezTo>
                  <a:cubicBezTo>
                    <a:pt x="87" y="311"/>
                    <a:pt x="85" y="503"/>
                    <a:pt x="87" y="691"/>
                  </a:cubicBezTo>
                  <a:cubicBezTo>
                    <a:pt x="82" y="738"/>
                    <a:pt x="162" y="746"/>
                    <a:pt x="167" y="702"/>
                  </a:cubicBezTo>
                  <a:cubicBezTo>
                    <a:pt x="167" y="586"/>
                    <a:pt x="167" y="474"/>
                    <a:pt x="167" y="359"/>
                  </a:cubicBezTo>
                  <a:cubicBezTo>
                    <a:pt x="172" y="359"/>
                    <a:pt x="172" y="359"/>
                    <a:pt x="172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6" y="359"/>
                    <a:pt x="186" y="359"/>
                    <a:pt x="186" y="359"/>
                  </a:cubicBezTo>
                  <a:cubicBezTo>
                    <a:pt x="186" y="474"/>
                    <a:pt x="186" y="586"/>
                    <a:pt x="186" y="702"/>
                  </a:cubicBezTo>
                  <a:cubicBezTo>
                    <a:pt x="191" y="746"/>
                    <a:pt x="270" y="738"/>
                    <a:pt x="265" y="691"/>
                  </a:cubicBezTo>
                  <a:cubicBezTo>
                    <a:pt x="268" y="503"/>
                    <a:pt x="265" y="311"/>
                    <a:pt x="265" y="123"/>
                  </a:cubicBezTo>
                  <a:cubicBezTo>
                    <a:pt x="273" y="123"/>
                    <a:pt x="284" y="123"/>
                    <a:pt x="289" y="123"/>
                  </a:cubicBezTo>
                  <a:cubicBezTo>
                    <a:pt x="289" y="188"/>
                    <a:pt x="289" y="254"/>
                    <a:pt x="289" y="322"/>
                  </a:cubicBezTo>
                  <a:cubicBezTo>
                    <a:pt x="289" y="340"/>
                    <a:pt x="302" y="364"/>
                    <a:pt x="326" y="359"/>
                  </a:cubicBezTo>
                  <a:cubicBezTo>
                    <a:pt x="345" y="361"/>
                    <a:pt x="353" y="338"/>
                    <a:pt x="350" y="322"/>
                  </a:cubicBezTo>
                  <a:cubicBezTo>
                    <a:pt x="353" y="254"/>
                    <a:pt x="350" y="186"/>
                    <a:pt x="350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4" name="Freeform 6">
              <a:extLst>
                <a:ext uri="{FF2B5EF4-FFF2-40B4-BE49-F238E27FC236}">
                  <a16:creationId xmlns:a16="http://schemas.microsoft.com/office/drawing/2014/main" id="{DDD111B3-418F-4044-929A-AD4EB1D2ED59}"/>
                </a:ext>
              </a:extLst>
            </p:cNvPr>
            <p:cNvSpPr>
              <a:spLocks/>
            </p:cNvSpPr>
            <p:nvPr/>
          </p:nvSpPr>
          <p:spPr bwMode="auto">
            <a:xfrm>
              <a:off x="1719263" y="2503488"/>
              <a:ext cx="241300" cy="236538"/>
            </a:xfrm>
            <a:custGeom>
              <a:avLst/>
              <a:gdLst>
                <a:gd name="T0" fmla="*/ 157 w 180"/>
                <a:gd name="T1" fmla="*/ 110 h 176"/>
                <a:gd name="T2" fmla="*/ 72 w 180"/>
                <a:gd name="T3" fmla="*/ 19 h 176"/>
                <a:gd name="T4" fmla="*/ 35 w 180"/>
                <a:gd name="T5" fmla="*/ 134 h 176"/>
                <a:gd name="T6" fmla="*/ 157 w 180"/>
                <a:gd name="T7" fmla="*/ 11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76">
                  <a:moveTo>
                    <a:pt x="157" y="110"/>
                  </a:moveTo>
                  <a:cubicBezTo>
                    <a:pt x="180" y="60"/>
                    <a:pt x="125" y="0"/>
                    <a:pt x="72" y="19"/>
                  </a:cubicBezTo>
                  <a:cubicBezTo>
                    <a:pt x="21" y="26"/>
                    <a:pt x="0" y="97"/>
                    <a:pt x="35" y="134"/>
                  </a:cubicBezTo>
                  <a:cubicBezTo>
                    <a:pt x="66" y="176"/>
                    <a:pt x="143" y="163"/>
                    <a:pt x="157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5" name="Freeform 7">
              <a:extLst>
                <a:ext uri="{FF2B5EF4-FFF2-40B4-BE49-F238E27FC236}">
                  <a16:creationId xmlns:a16="http://schemas.microsoft.com/office/drawing/2014/main" id="{C0119742-4AAD-4D94-8264-2090B22813C2}"/>
                </a:ext>
              </a:extLst>
            </p:cNvPr>
            <p:cNvSpPr>
              <a:spLocks/>
            </p:cNvSpPr>
            <p:nvPr/>
          </p:nvSpPr>
          <p:spPr bwMode="auto">
            <a:xfrm>
              <a:off x="2198688" y="2728913"/>
              <a:ext cx="468313" cy="1003300"/>
            </a:xfrm>
            <a:custGeom>
              <a:avLst/>
              <a:gdLst>
                <a:gd name="T0" fmla="*/ 348 w 349"/>
                <a:gd name="T1" fmla="*/ 118 h 747"/>
                <a:gd name="T2" fmla="*/ 322 w 349"/>
                <a:gd name="T3" fmla="*/ 29 h 747"/>
                <a:gd name="T4" fmla="*/ 192 w 349"/>
                <a:gd name="T5" fmla="*/ 5 h 747"/>
                <a:gd name="T6" fmla="*/ 173 w 349"/>
                <a:gd name="T7" fmla="*/ 5 h 747"/>
                <a:gd name="T8" fmla="*/ 157 w 349"/>
                <a:gd name="T9" fmla="*/ 5 h 747"/>
                <a:gd name="T10" fmla="*/ 27 w 349"/>
                <a:gd name="T11" fmla="*/ 29 h 747"/>
                <a:gd name="T12" fmla="*/ 1 w 349"/>
                <a:gd name="T13" fmla="*/ 118 h 747"/>
                <a:gd name="T14" fmla="*/ 1 w 349"/>
                <a:gd name="T15" fmla="*/ 322 h 747"/>
                <a:gd name="T16" fmla="*/ 25 w 349"/>
                <a:gd name="T17" fmla="*/ 359 h 747"/>
                <a:gd name="T18" fmla="*/ 62 w 349"/>
                <a:gd name="T19" fmla="*/ 322 h 747"/>
                <a:gd name="T20" fmla="*/ 62 w 349"/>
                <a:gd name="T21" fmla="*/ 123 h 747"/>
                <a:gd name="T22" fmla="*/ 86 w 349"/>
                <a:gd name="T23" fmla="*/ 123 h 747"/>
                <a:gd name="T24" fmla="*/ 86 w 349"/>
                <a:gd name="T25" fmla="*/ 691 h 747"/>
                <a:gd name="T26" fmla="*/ 165 w 349"/>
                <a:gd name="T27" fmla="*/ 702 h 747"/>
                <a:gd name="T28" fmla="*/ 165 w 349"/>
                <a:gd name="T29" fmla="*/ 359 h 747"/>
                <a:gd name="T30" fmla="*/ 171 w 349"/>
                <a:gd name="T31" fmla="*/ 359 h 747"/>
                <a:gd name="T32" fmla="*/ 179 w 349"/>
                <a:gd name="T33" fmla="*/ 359 h 747"/>
                <a:gd name="T34" fmla="*/ 184 w 349"/>
                <a:gd name="T35" fmla="*/ 359 h 747"/>
                <a:gd name="T36" fmla="*/ 184 w 349"/>
                <a:gd name="T37" fmla="*/ 702 h 747"/>
                <a:gd name="T38" fmla="*/ 263 w 349"/>
                <a:gd name="T39" fmla="*/ 691 h 747"/>
                <a:gd name="T40" fmla="*/ 263 w 349"/>
                <a:gd name="T41" fmla="*/ 123 h 747"/>
                <a:gd name="T42" fmla="*/ 287 w 349"/>
                <a:gd name="T43" fmla="*/ 123 h 747"/>
                <a:gd name="T44" fmla="*/ 287 w 349"/>
                <a:gd name="T45" fmla="*/ 322 h 747"/>
                <a:gd name="T46" fmla="*/ 324 w 349"/>
                <a:gd name="T47" fmla="*/ 359 h 747"/>
                <a:gd name="T48" fmla="*/ 348 w 349"/>
                <a:gd name="T49" fmla="*/ 322 h 747"/>
                <a:gd name="T50" fmla="*/ 348 w 349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747">
                  <a:moveTo>
                    <a:pt x="348" y="118"/>
                  </a:moveTo>
                  <a:cubicBezTo>
                    <a:pt x="348" y="86"/>
                    <a:pt x="348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6" y="5"/>
                    <a:pt x="181" y="5"/>
                    <a:pt x="173" y="5"/>
                  </a:cubicBezTo>
                  <a:cubicBezTo>
                    <a:pt x="168" y="5"/>
                    <a:pt x="163" y="5"/>
                    <a:pt x="157" y="5"/>
                  </a:cubicBezTo>
                  <a:cubicBezTo>
                    <a:pt x="112" y="5"/>
                    <a:pt x="64" y="0"/>
                    <a:pt x="27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3" y="739"/>
                    <a:pt x="163" y="747"/>
                    <a:pt x="165" y="702"/>
                  </a:cubicBezTo>
                  <a:cubicBezTo>
                    <a:pt x="172" y="587"/>
                    <a:pt x="165" y="474"/>
                    <a:pt x="165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6" y="747"/>
                    <a:pt x="266" y="739"/>
                    <a:pt x="263" y="691"/>
                  </a:cubicBezTo>
                  <a:cubicBezTo>
                    <a:pt x="254" y="503"/>
                    <a:pt x="263" y="312"/>
                    <a:pt x="263" y="123"/>
                  </a:cubicBezTo>
                  <a:cubicBezTo>
                    <a:pt x="271" y="123"/>
                    <a:pt x="282" y="123"/>
                    <a:pt x="287" y="123"/>
                  </a:cubicBezTo>
                  <a:cubicBezTo>
                    <a:pt x="287" y="189"/>
                    <a:pt x="287" y="254"/>
                    <a:pt x="287" y="322"/>
                  </a:cubicBezTo>
                  <a:cubicBezTo>
                    <a:pt x="287" y="340"/>
                    <a:pt x="301" y="364"/>
                    <a:pt x="324" y="359"/>
                  </a:cubicBezTo>
                  <a:cubicBezTo>
                    <a:pt x="343" y="361"/>
                    <a:pt x="349" y="338"/>
                    <a:pt x="348" y="322"/>
                  </a:cubicBezTo>
                  <a:cubicBezTo>
                    <a:pt x="344" y="254"/>
                    <a:pt x="348" y="186"/>
                    <a:pt x="348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6" name="Freeform 8">
              <a:extLst>
                <a:ext uri="{FF2B5EF4-FFF2-40B4-BE49-F238E27FC236}">
                  <a16:creationId xmlns:a16="http://schemas.microsoft.com/office/drawing/2014/main" id="{781ADF30-BCCB-4C46-96D1-F99803495A0C}"/>
                </a:ext>
              </a:extLst>
            </p:cNvPr>
            <p:cNvSpPr>
              <a:spLocks/>
            </p:cNvSpPr>
            <p:nvPr/>
          </p:nvSpPr>
          <p:spPr bwMode="auto">
            <a:xfrm>
              <a:off x="2308225" y="2509838"/>
              <a:ext cx="241300" cy="227013"/>
            </a:xfrm>
            <a:custGeom>
              <a:avLst/>
              <a:gdLst>
                <a:gd name="T0" fmla="*/ 155 w 179"/>
                <a:gd name="T1" fmla="*/ 106 h 169"/>
                <a:gd name="T2" fmla="*/ 70 w 179"/>
                <a:gd name="T3" fmla="*/ 14 h 169"/>
                <a:gd name="T4" fmla="*/ 33 w 179"/>
                <a:gd name="T5" fmla="*/ 129 h 169"/>
                <a:gd name="T6" fmla="*/ 155 w 179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69">
                  <a:moveTo>
                    <a:pt x="155" y="106"/>
                  </a:moveTo>
                  <a:cubicBezTo>
                    <a:pt x="179" y="56"/>
                    <a:pt x="124" y="0"/>
                    <a:pt x="70" y="14"/>
                  </a:cubicBezTo>
                  <a:cubicBezTo>
                    <a:pt x="20" y="26"/>
                    <a:pt x="0" y="91"/>
                    <a:pt x="33" y="129"/>
                  </a:cubicBezTo>
                  <a:cubicBezTo>
                    <a:pt x="67" y="169"/>
                    <a:pt x="142" y="158"/>
                    <a:pt x="155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7" name="Freeform 9">
              <a:extLst>
                <a:ext uri="{FF2B5EF4-FFF2-40B4-BE49-F238E27FC236}">
                  <a16:creationId xmlns:a16="http://schemas.microsoft.com/office/drawing/2014/main" id="{9A54CB83-7685-4C08-A30F-95057A6FF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063" y="2728913"/>
              <a:ext cx="469900" cy="1003300"/>
            </a:xfrm>
            <a:custGeom>
              <a:avLst/>
              <a:gdLst>
                <a:gd name="T0" fmla="*/ 349 w 350"/>
                <a:gd name="T1" fmla="*/ 118 h 747"/>
                <a:gd name="T2" fmla="*/ 322 w 350"/>
                <a:gd name="T3" fmla="*/ 29 h 747"/>
                <a:gd name="T4" fmla="*/ 192 w 350"/>
                <a:gd name="T5" fmla="*/ 5 h 747"/>
                <a:gd name="T6" fmla="*/ 174 w 350"/>
                <a:gd name="T7" fmla="*/ 5 h 747"/>
                <a:gd name="T8" fmla="*/ 158 w 350"/>
                <a:gd name="T9" fmla="*/ 5 h 747"/>
                <a:gd name="T10" fmla="*/ 28 w 350"/>
                <a:gd name="T11" fmla="*/ 29 h 747"/>
                <a:gd name="T12" fmla="*/ 1 w 350"/>
                <a:gd name="T13" fmla="*/ 118 h 747"/>
                <a:gd name="T14" fmla="*/ 1 w 350"/>
                <a:gd name="T15" fmla="*/ 322 h 747"/>
                <a:gd name="T16" fmla="*/ 25 w 350"/>
                <a:gd name="T17" fmla="*/ 359 h 747"/>
                <a:gd name="T18" fmla="*/ 62 w 350"/>
                <a:gd name="T19" fmla="*/ 322 h 747"/>
                <a:gd name="T20" fmla="*/ 62 w 350"/>
                <a:gd name="T21" fmla="*/ 123 h 747"/>
                <a:gd name="T22" fmla="*/ 86 w 350"/>
                <a:gd name="T23" fmla="*/ 123 h 747"/>
                <a:gd name="T24" fmla="*/ 86 w 350"/>
                <a:gd name="T25" fmla="*/ 691 h 747"/>
                <a:gd name="T26" fmla="*/ 166 w 350"/>
                <a:gd name="T27" fmla="*/ 702 h 747"/>
                <a:gd name="T28" fmla="*/ 166 w 350"/>
                <a:gd name="T29" fmla="*/ 359 h 747"/>
                <a:gd name="T30" fmla="*/ 171 w 350"/>
                <a:gd name="T31" fmla="*/ 359 h 747"/>
                <a:gd name="T32" fmla="*/ 179 w 350"/>
                <a:gd name="T33" fmla="*/ 359 h 747"/>
                <a:gd name="T34" fmla="*/ 184 w 350"/>
                <a:gd name="T35" fmla="*/ 359 h 747"/>
                <a:gd name="T36" fmla="*/ 184 w 350"/>
                <a:gd name="T37" fmla="*/ 702 h 747"/>
                <a:gd name="T38" fmla="*/ 264 w 350"/>
                <a:gd name="T39" fmla="*/ 691 h 747"/>
                <a:gd name="T40" fmla="*/ 264 w 350"/>
                <a:gd name="T41" fmla="*/ 123 h 747"/>
                <a:gd name="T42" fmla="*/ 288 w 350"/>
                <a:gd name="T43" fmla="*/ 123 h 747"/>
                <a:gd name="T44" fmla="*/ 288 w 350"/>
                <a:gd name="T45" fmla="*/ 322 h 747"/>
                <a:gd name="T46" fmla="*/ 325 w 350"/>
                <a:gd name="T47" fmla="*/ 359 h 747"/>
                <a:gd name="T48" fmla="*/ 349 w 350"/>
                <a:gd name="T49" fmla="*/ 322 h 747"/>
                <a:gd name="T50" fmla="*/ 349 w 350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747">
                  <a:moveTo>
                    <a:pt x="349" y="118"/>
                  </a:moveTo>
                  <a:cubicBezTo>
                    <a:pt x="349" y="86"/>
                    <a:pt x="349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7" y="5"/>
                    <a:pt x="181" y="5"/>
                    <a:pt x="174" y="5"/>
                  </a:cubicBezTo>
                  <a:cubicBezTo>
                    <a:pt x="168" y="5"/>
                    <a:pt x="163" y="5"/>
                    <a:pt x="158" y="5"/>
                  </a:cubicBezTo>
                  <a:cubicBezTo>
                    <a:pt x="113" y="5"/>
                    <a:pt x="65" y="0"/>
                    <a:pt x="28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4" y="739"/>
                    <a:pt x="163" y="747"/>
                    <a:pt x="166" y="702"/>
                  </a:cubicBezTo>
                  <a:cubicBezTo>
                    <a:pt x="172" y="587"/>
                    <a:pt x="166" y="474"/>
                    <a:pt x="166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7" y="747"/>
                    <a:pt x="266" y="739"/>
                    <a:pt x="264" y="691"/>
                  </a:cubicBezTo>
                  <a:cubicBezTo>
                    <a:pt x="254" y="503"/>
                    <a:pt x="264" y="312"/>
                    <a:pt x="264" y="123"/>
                  </a:cubicBezTo>
                  <a:cubicBezTo>
                    <a:pt x="272" y="123"/>
                    <a:pt x="282" y="123"/>
                    <a:pt x="288" y="123"/>
                  </a:cubicBezTo>
                  <a:cubicBezTo>
                    <a:pt x="288" y="189"/>
                    <a:pt x="288" y="254"/>
                    <a:pt x="288" y="322"/>
                  </a:cubicBezTo>
                  <a:cubicBezTo>
                    <a:pt x="288" y="340"/>
                    <a:pt x="301" y="364"/>
                    <a:pt x="325" y="359"/>
                  </a:cubicBezTo>
                  <a:cubicBezTo>
                    <a:pt x="343" y="361"/>
                    <a:pt x="350" y="338"/>
                    <a:pt x="349" y="322"/>
                  </a:cubicBezTo>
                  <a:cubicBezTo>
                    <a:pt x="344" y="254"/>
                    <a:pt x="349" y="186"/>
                    <a:pt x="349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8" name="Freeform 10">
              <a:extLst>
                <a:ext uri="{FF2B5EF4-FFF2-40B4-BE49-F238E27FC236}">
                  <a16:creationId xmlns:a16="http://schemas.microsoft.com/office/drawing/2014/main" id="{78DCECB8-4FC2-46D7-B325-DC63F6C946DA}"/>
                </a:ext>
              </a:extLst>
            </p:cNvPr>
            <p:cNvSpPr>
              <a:spLocks/>
            </p:cNvSpPr>
            <p:nvPr/>
          </p:nvSpPr>
          <p:spPr bwMode="auto">
            <a:xfrm>
              <a:off x="2897188" y="2509838"/>
              <a:ext cx="239713" cy="227013"/>
            </a:xfrm>
            <a:custGeom>
              <a:avLst/>
              <a:gdLst>
                <a:gd name="T0" fmla="*/ 154 w 178"/>
                <a:gd name="T1" fmla="*/ 106 h 169"/>
                <a:gd name="T2" fmla="*/ 69 w 178"/>
                <a:gd name="T3" fmla="*/ 14 h 169"/>
                <a:gd name="T4" fmla="*/ 32 w 178"/>
                <a:gd name="T5" fmla="*/ 129 h 169"/>
                <a:gd name="T6" fmla="*/ 154 w 178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9">
                  <a:moveTo>
                    <a:pt x="154" y="106"/>
                  </a:moveTo>
                  <a:cubicBezTo>
                    <a:pt x="178" y="56"/>
                    <a:pt x="124" y="0"/>
                    <a:pt x="69" y="14"/>
                  </a:cubicBezTo>
                  <a:cubicBezTo>
                    <a:pt x="20" y="26"/>
                    <a:pt x="0" y="91"/>
                    <a:pt x="32" y="129"/>
                  </a:cubicBezTo>
                  <a:cubicBezTo>
                    <a:pt x="66" y="169"/>
                    <a:pt x="141" y="158"/>
                    <a:pt x="154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29" name="Freeform 11">
              <a:extLst>
                <a:ext uri="{FF2B5EF4-FFF2-40B4-BE49-F238E27FC236}">
                  <a16:creationId xmlns:a16="http://schemas.microsoft.com/office/drawing/2014/main" id="{924B6BBF-5250-441B-BF1F-4EBCCDAB0BD3}"/>
                </a:ext>
              </a:extLst>
            </p:cNvPr>
            <p:cNvSpPr>
              <a:spLocks/>
            </p:cNvSpPr>
            <p:nvPr/>
          </p:nvSpPr>
          <p:spPr bwMode="auto">
            <a:xfrm>
              <a:off x="3373438" y="2728913"/>
              <a:ext cx="469900" cy="1003300"/>
            </a:xfrm>
            <a:custGeom>
              <a:avLst/>
              <a:gdLst>
                <a:gd name="T0" fmla="*/ 349 w 350"/>
                <a:gd name="T1" fmla="*/ 118 h 747"/>
                <a:gd name="T2" fmla="*/ 322 w 350"/>
                <a:gd name="T3" fmla="*/ 29 h 747"/>
                <a:gd name="T4" fmla="*/ 192 w 350"/>
                <a:gd name="T5" fmla="*/ 5 h 747"/>
                <a:gd name="T6" fmla="*/ 174 w 350"/>
                <a:gd name="T7" fmla="*/ 5 h 747"/>
                <a:gd name="T8" fmla="*/ 158 w 350"/>
                <a:gd name="T9" fmla="*/ 5 h 747"/>
                <a:gd name="T10" fmla="*/ 28 w 350"/>
                <a:gd name="T11" fmla="*/ 29 h 747"/>
                <a:gd name="T12" fmla="*/ 1 w 350"/>
                <a:gd name="T13" fmla="*/ 118 h 747"/>
                <a:gd name="T14" fmla="*/ 1 w 350"/>
                <a:gd name="T15" fmla="*/ 322 h 747"/>
                <a:gd name="T16" fmla="*/ 25 w 350"/>
                <a:gd name="T17" fmla="*/ 359 h 747"/>
                <a:gd name="T18" fmla="*/ 62 w 350"/>
                <a:gd name="T19" fmla="*/ 322 h 747"/>
                <a:gd name="T20" fmla="*/ 62 w 350"/>
                <a:gd name="T21" fmla="*/ 123 h 747"/>
                <a:gd name="T22" fmla="*/ 86 w 350"/>
                <a:gd name="T23" fmla="*/ 123 h 747"/>
                <a:gd name="T24" fmla="*/ 86 w 350"/>
                <a:gd name="T25" fmla="*/ 691 h 747"/>
                <a:gd name="T26" fmla="*/ 166 w 350"/>
                <a:gd name="T27" fmla="*/ 702 h 747"/>
                <a:gd name="T28" fmla="*/ 166 w 350"/>
                <a:gd name="T29" fmla="*/ 359 h 747"/>
                <a:gd name="T30" fmla="*/ 171 w 350"/>
                <a:gd name="T31" fmla="*/ 359 h 747"/>
                <a:gd name="T32" fmla="*/ 179 w 350"/>
                <a:gd name="T33" fmla="*/ 359 h 747"/>
                <a:gd name="T34" fmla="*/ 184 w 350"/>
                <a:gd name="T35" fmla="*/ 359 h 747"/>
                <a:gd name="T36" fmla="*/ 184 w 350"/>
                <a:gd name="T37" fmla="*/ 702 h 747"/>
                <a:gd name="T38" fmla="*/ 264 w 350"/>
                <a:gd name="T39" fmla="*/ 691 h 747"/>
                <a:gd name="T40" fmla="*/ 264 w 350"/>
                <a:gd name="T41" fmla="*/ 123 h 747"/>
                <a:gd name="T42" fmla="*/ 288 w 350"/>
                <a:gd name="T43" fmla="*/ 123 h 747"/>
                <a:gd name="T44" fmla="*/ 288 w 350"/>
                <a:gd name="T45" fmla="*/ 322 h 747"/>
                <a:gd name="T46" fmla="*/ 325 w 350"/>
                <a:gd name="T47" fmla="*/ 359 h 747"/>
                <a:gd name="T48" fmla="*/ 349 w 350"/>
                <a:gd name="T49" fmla="*/ 322 h 747"/>
                <a:gd name="T50" fmla="*/ 349 w 350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747">
                  <a:moveTo>
                    <a:pt x="349" y="118"/>
                  </a:moveTo>
                  <a:cubicBezTo>
                    <a:pt x="349" y="86"/>
                    <a:pt x="349" y="50"/>
                    <a:pt x="322" y="29"/>
                  </a:cubicBezTo>
                  <a:cubicBezTo>
                    <a:pt x="285" y="0"/>
                    <a:pt x="238" y="5"/>
                    <a:pt x="192" y="5"/>
                  </a:cubicBezTo>
                  <a:cubicBezTo>
                    <a:pt x="187" y="5"/>
                    <a:pt x="182" y="5"/>
                    <a:pt x="174" y="5"/>
                  </a:cubicBezTo>
                  <a:cubicBezTo>
                    <a:pt x="169" y="5"/>
                    <a:pt x="163" y="5"/>
                    <a:pt x="158" y="5"/>
                  </a:cubicBezTo>
                  <a:cubicBezTo>
                    <a:pt x="113" y="5"/>
                    <a:pt x="65" y="0"/>
                    <a:pt x="28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6" y="254"/>
                    <a:pt x="1" y="322"/>
                  </a:cubicBezTo>
                  <a:cubicBezTo>
                    <a:pt x="0" y="338"/>
                    <a:pt x="7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8" y="123"/>
                    <a:pt x="78" y="123"/>
                    <a:pt x="86" y="123"/>
                  </a:cubicBezTo>
                  <a:cubicBezTo>
                    <a:pt x="86" y="312"/>
                    <a:pt x="96" y="503"/>
                    <a:pt x="86" y="691"/>
                  </a:cubicBezTo>
                  <a:cubicBezTo>
                    <a:pt x="84" y="739"/>
                    <a:pt x="163" y="747"/>
                    <a:pt x="166" y="702"/>
                  </a:cubicBezTo>
                  <a:cubicBezTo>
                    <a:pt x="173" y="587"/>
                    <a:pt x="166" y="474"/>
                    <a:pt x="166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8" y="587"/>
                    <a:pt x="184" y="702"/>
                  </a:cubicBezTo>
                  <a:cubicBezTo>
                    <a:pt x="187" y="747"/>
                    <a:pt x="266" y="739"/>
                    <a:pt x="264" y="691"/>
                  </a:cubicBezTo>
                  <a:cubicBezTo>
                    <a:pt x="255" y="503"/>
                    <a:pt x="264" y="312"/>
                    <a:pt x="264" y="123"/>
                  </a:cubicBezTo>
                  <a:cubicBezTo>
                    <a:pt x="272" y="123"/>
                    <a:pt x="283" y="123"/>
                    <a:pt x="288" y="123"/>
                  </a:cubicBezTo>
                  <a:cubicBezTo>
                    <a:pt x="288" y="189"/>
                    <a:pt x="288" y="254"/>
                    <a:pt x="288" y="322"/>
                  </a:cubicBezTo>
                  <a:cubicBezTo>
                    <a:pt x="288" y="340"/>
                    <a:pt x="301" y="364"/>
                    <a:pt x="325" y="359"/>
                  </a:cubicBezTo>
                  <a:cubicBezTo>
                    <a:pt x="344" y="361"/>
                    <a:pt x="350" y="338"/>
                    <a:pt x="349" y="322"/>
                  </a:cubicBezTo>
                  <a:cubicBezTo>
                    <a:pt x="345" y="254"/>
                    <a:pt x="349" y="186"/>
                    <a:pt x="349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0" name="Freeform 12">
              <a:extLst>
                <a:ext uri="{FF2B5EF4-FFF2-40B4-BE49-F238E27FC236}">
                  <a16:creationId xmlns:a16="http://schemas.microsoft.com/office/drawing/2014/main" id="{1953C2B4-A705-46F9-91B8-5A1239BC8139}"/>
                </a:ext>
              </a:extLst>
            </p:cNvPr>
            <p:cNvSpPr>
              <a:spLocks/>
            </p:cNvSpPr>
            <p:nvPr/>
          </p:nvSpPr>
          <p:spPr bwMode="auto">
            <a:xfrm>
              <a:off x="3484563" y="2509838"/>
              <a:ext cx="239713" cy="227013"/>
            </a:xfrm>
            <a:custGeom>
              <a:avLst/>
              <a:gdLst>
                <a:gd name="T0" fmla="*/ 155 w 178"/>
                <a:gd name="T1" fmla="*/ 106 h 169"/>
                <a:gd name="T2" fmla="*/ 70 w 178"/>
                <a:gd name="T3" fmla="*/ 14 h 169"/>
                <a:gd name="T4" fmla="*/ 32 w 178"/>
                <a:gd name="T5" fmla="*/ 129 h 169"/>
                <a:gd name="T6" fmla="*/ 155 w 178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9">
                  <a:moveTo>
                    <a:pt x="155" y="106"/>
                  </a:moveTo>
                  <a:cubicBezTo>
                    <a:pt x="178" y="56"/>
                    <a:pt x="124" y="0"/>
                    <a:pt x="70" y="14"/>
                  </a:cubicBezTo>
                  <a:cubicBezTo>
                    <a:pt x="20" y="26"/>
                    <a:pt x="0" y="91"/>
                    <a:pt x="32" y="129"/>
                  </a:cubicBezTo>
                  <a:cubicBezTo>
                    <a:pt x="66" y="169"/>
                    <a:pt x="141" y="158"/>
                    <a:pt x="155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1" name="Freeform 13">
              <a:extLst>
                <a:ext uri="{FF2B5EF4-FFF2-40B4-BE49-F238E27FC236}">
                  <a16:creationId xmlns:a16="http://schemas.microsoft.com/office/drawing/2014/main" id="{9E75895D-448A-4563-A6D7-C86BFB0D1CF5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0813" y="2728913"/>
              <a:ext cx="469900" cy="1003300"/>
            </a:xfrm>
            <a:custGeom>
              <a:avLst/>
              <a:gdLst>
                <a:gd name="T0" fmla="*/ 348 w 349"/>
                <a:gd name="T1" fmla="*/ 118 h 747"/>
                <a:gd name="T2" fmla="*/ 322 w 349"/>
                <a:gd name="T3" fmla="*/ 29 h 747"/>
                <a:gd name="T4" fmla="*/ 192 w 349"/>
                <a:gd name="T5" fmla="*/ 5 h 747"/>
                <a:gd name="T6" fmla="*/ 173 w 349"/>
                <a:gd name="T7" fmla="*/ 5 h 747"/>
                <a:gd name="T8" fmla="*/ 157 w 349"/>
                <a:gd name="T9" fmla="*/ 5 h 747"/>
                <a:gd name="T10" fmla="*/ 27 w 349"/>
                <a:gd name="T11" fmla="*/ 29 h 747"/>
                <a:gd name="T12" fmla="*/ 1 w 349"/>
                <a:gd name="T13" fmla="*/ 118 h 747"/>
                <a:gd name="T14" fmla="*/ 1 w 349"/>
                <a:gd name="T15" fmla="*/ 322 h 747"/>
                <a:gd name="T16" fmla="*/ 25 w 349"/>
                <a:gd name="T17" fmla="*/ 359 h 747"/>
                <a:gd name="T18" fmla="*/ 62 w 349"/>
                <a:gd name="T19" fmla="*/ 322 h 747"/>
                <a:gd name="T20" fmla="*/ 62 w 349"/>
                <a:gd name="T21" fmla="*/ 123 h 747"/>
                <a:gd name="T22" fmla="*/ 86 w 349"/>
                <a:gd name="T23" fmla="*/ 123 h 747"/>
                <a:gd name="T24" fmla="*/ 86 w 349"/>
                <a:gd name="T25" fmla="*/ 691 h 747"/>
                <a:gd name="T26" fmla="*/ 165 w 349"/>
                <a:gd name="T27" fmla="*/ 702 h 747"/>
                <a:gd name="T28" fmla="*/ 165 w 349"/>
                <a:gd name="T29" fmla="*/ 359 h 747"/>
                <a:gd name="T30" fmla="*/ 170 w 349"/>
                <a:gd name="T31" fmla="*/ 359 h 747"/>
                <a:gd name="T32" fmla="*/ 178 w 349"/>
                <a:gd name="T33" fmla="*/ 359 h 747"/>
                <a:gd name="T34" fmla="*/ 184 w 349"/>
                <a:gd name="T35" fmla="*/ 359 h 747"/>
                <a:gd name="T36" fmla="*/ 184 w 349"/>
                <a:gd name="T37" fmla="*/ 702 h 747"/>
                <a:gd name="T38" fmla="*/ 263 w 349"/>
                <a:gd name="T39" fmla="*/ 691 h 747"/>
                <a:gd name="T40" fmla="*/ 263 w 349"/>
                <a:gd name="T41" fmla="*/ 123 h 747"/>
                <a:gd name="T42" fmla="*/ 287 w 349"/>
                <a:gd name="T43" fmla="*/ 123 h 747"/>
                <a:gd name="T44" fmla="*/ 287 w 349"/>
                <a:gd name="T45" fmla="*/ 322 h 747"/>
                <a:gd name="T46" fmla="*/ 324 w 349"/>
                <a:gd name="T47" fmla="*/ 359 h 747"/>
                <a:gd name="T48" fmla="*/ 348 w 349"/>
                <a:gd name="T49" fmla="*/ 322 h 747"/>
                <a:gd name="T50" fmla="*/ 348 w 349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747">
                  <a:moveTo>
                    <a:pt x="348" y="118"/>
                  </a:moveTo>
                  <a:cubicBezTo>
                    <a:pt x="348" y="86"/>
                    <a:pt x="348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6" y="5"/>
                    <a:pt x="181" y="5"/>
                    <a:pt x="173" y="5"/>
                  </a:cubicBezTo>
                  <a:cubicBezTo>
                    <a:pt x="168" y="5"/>
                    <a:pt x="163" y="5"/>
                    <a:pt x="157" y="5"/>
                  </a:cubicBezTo>
                  <a:cubicBezTo>
                    <a:pt x="112" y="5"/>
                    <a:pt x="64" y="0"/>
                    <a:pt x="27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8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3" y="739"/>
                    <a:pt x="163" y="747"/>
                    <a:pt x="165" y="702"/>
                  </a:cubicBezTo>
                  <a:cubicBezTo>
                    <a:pt x="172" y="587"/>
                    <a:pt x="165" y="474"/>
                    <a:pt x="165" y="359"/>
                  </a:cubicBezTo>
                  <a:cubicBezTo>
                    <a:pt x="170" y="359"/>
                    <a:pt x="170" y="359"/>
                    <a:pt x="170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6" y="747"/>
                    <a:pt x="266" y="739"/>
                    <a:pt x="263" y="691"/>
                  </a:cubicBezTo>
                  <a:cubicBezTo>
                    <a:pt x="254" y="503"/>
                    <a:pt x="263" y="312"/>
                    <a:pt x="263" y="123"/>
                  </a:cubicBezTo>
                  <a:cubicBezTo>
                    <a:pt x="271" y="123"/>
                    <a:pt x="282" y="123"/>
                    <a:pt x="287" y="123"/>
                  </a:cubicBezTo>
                  <a:cubicBezTo>
                    <a:pt x="287" y="189"/>
                    <a:pt x="287" y="254"/>
                    <a:pt x="287" y="322"/>
                  </a:cubicBezTo>
                  <a:cubicBezTo>
                    <a:pt x="287" y="340"/>
                    <a:pt x="300" y="364"/>
                    <a:pt x="324" y="359"/>
                  </a:cubicBezTo>
                  <a:cubicBezTo>
                    <a:pt x="343" y="361"/>
                    <a:pt x="349" y="338"/>
                    <a:pt x="348" y="322"/>
                  </a:cubicBezTo>
                  <a:cubicBezTo>
                    <a:pt x="344" y="254"/>
                    <a:pt x="348" y="186"/>
                    <a:pt x="348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2" name="Freeform 14">
              <a:extLst>
                <a:ext uri="{FF2B5EF4-FFF2-40B4-BE49-F238E27FC236}">
                  <a16:creationId xmlns:a16="http://schemas.microsoft.com/office/drawing/2014/main" id="{DB79CE7F-EE13-4F4D-BC0E-4A452752970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71938" y="2509838"/>
              <a:ext cx="239713" cy="227013"/>
            </a:xfrm>
            <a:custGeom>
              <a:avLst/>
              <a:gdLst>
                <a:gd name="T0" fmla="*/ 155 w 179"/>
                <a:gd name="T1" fmla="*/ 106 h 169"/>
                <a:gd name="T2" fmla="*/ 70 w 179"/>
                <a:gd name="T3" fmla="*/ 14 h 169"/>
                <a:gd name="T4" fmla="*/ 33 w 179"/>
                <a:gd name="T5" fmla="*/ 129 h 169"/>
                <a:gd name="T6" fmla="*/ 155 w 179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69">
                  <a:moveTo>
                    <a:pt x="155" y="106"/>
                  </a:moveTo>
                  <a:cubicBezTo>
                    <a:pt x="179" y="56"/>
                    <a:pt x="124" y="0"/>
                    <a:pt x="70" y="14"/>
                  </a:cubicBezTo>
                  <a:cubicBezTo>
                    <a:pt x="20" y="26"/>
                    <a:pt x="0" y="91"/>
                    <a:pt x="33" y="129"/>
                  </a:cubicBezTo>
                  <a:cubicBezTo>
                    <a:pt x="67" y="169"/>
                    <a:pt x="142" y="158"/>
                    <a:pt x="155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3" name="Freeform 15">
              <a:extLst>
                <a:ext uri="{FF2B5EF4-FFF2-40B4-BE49-F238E27FC236}">
                  <a16:creationId xmlns:a16="http://schemas.microsoft.com/office/drawing/2014/main" id="{12CA0295-289E-44B5-A3D6-27BD88B99632}"/>
                </a:ext>
              </a:extLst>
            </p:cNvPr>
            <p:cNvSpPr>
              <a:spLocks/>
            </p:cNvSpPr>
            <p:nvPr/>
          </p:nvSpPr>
          <p:spPr bwMode="auto">
            <a:xfrm>
              <a:off x="4548188" y="2728913"/>
              <a:ext cx="471488" cy="1003300"/>
            </a:xfrm>
            <a:custGeom>
              <a:avLst/>
              <a:gdLst>
                <a:gd name="T0" fmla="*/ 349 w 350"/>
                <a:gd name="T1" fmla="*/ 118 h 747"/>
                <a:gd name="T2" fmla="*/ 322 w 350"/>
                <a:gd name="T3" fmla="*/ 29 h 747"/>
                <a:gd name="T4" fmla="*/ 192 w 350"/>
                <a:gd name="T5" fmla="*/ 5 h 747"/>
                <a:gd name="T6" fmla="*/ 173 w 350"/>
                <a:gd name="T7" fmla="*/ 5 h 747"/>
                <a:gd name="T8" fmla="*/ 158 w 350"/>
                <a:gd name="T9" fmla="*/ 5 h 747"/>
                <a:gd name="T10" fmla="*/ 28 w 350"/>
                <a:gd name="T11" fmla="*/ 29 h 747"/>
                <a:gd name="T12" fmla="*/ 1 w 350"/>
                <a:gd name="T13" fmla="*/ 118 h 747"/>
                <a:gd name="T14" fmla="*/ 1 w 350"/>
                <a:gd name="T15" fmla="*/ 322 h 747"/>
                <a:gd name="T16" fmla="*/ 25 w 350"/>
                <a:gd name="T17" fmla="*/ 359 h 747"/>
                <a:gd name="T18" fmla="*/ 62 w 350"/>
                <a:gd name="T19" fmla="*/ 322 h 747"/>
                <a:gd name="T20" fmla="*/ 62 w 350"/>
                <a:gd name="T21" fmla="*/ 123 h 747"/>
                <a:gd name="T22" fmla="*/ 86 w 350"/>
                <a:gd name="T23" fmla="*/ 123 h 747"/>
                <a:gd name="T24" fmla="*/ 86 w 350"/>
                <a:gd name="T25" fmla="*/ 691 h 747"/>
                <a:gd name="T26" fmla="*/ 166 w 350"/>
                <a:gd name="T27" fmla="*/ 702 h 747"/>
                <a:gd name="T28" fmla="*/ 166 w 350"/>
                <a:gd name="T29" fmla="*/ 359 h 747"/>
                <a:gd name="T30" fmla="*/ 171 w 350"/>
                <a:gd name="T31" fmla="*/ 359 h 747"/>
                <a:gd name="T32" fmla="*/ 179 w 350"/>
                <a:gd name="T33" fmla="*/ 359 h 747"/>
                <a:gd name="T34" fmla="*/ 184 w 350"/>
                <a:gd name="T35" fmla="*/ 359 h 747"/>
                <a:gd name="T36" fmla="*/ 184 w 350"/>
                <a:gd name="T37" fmla="*/ 702 h 747"/>
                <a:gd name="T38" fmla="*/ 264 w 350"/>
                <a:gd name="T39" fmla="*/ 691 h 747"/>
                <a:gd name="T40" fmla="*/ 264 w 350"/>
                <a:gd name="T41" fmla="*/ 123 h 747"/>
                <a:gd name="T42" fmla="*/ 288 w 350"/>
                <a:gd name="T43" fmla="*/ 123 h 747"/>
                <a:gd name="T44" fmla="*/ 288 w 350"/>
                <a:gd name="T45" fmla="*/ 322 h 747"/>
                <a:gd name="T46" fmla="*/ 325 w 350"/>
                <a:gd name="T47" fmla="*/ 359 h 747"/>
                <a:gd name="T48" fmla="*/ 349 w 350"/>
                <a:gd name="T49" fmla="*/ 322 h 747"/>
                <a:gd name="T50" fmla="*/ 349 w 350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747">
                  <a:moveTo>
                    <a:pt x="349" y="118"/>
                  </a:moveTo>
                  <a:cubicBezTo>
                    <a:pt x="349" y="86"/>
                    <a:pt x="349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7" y="5"/>
                    <a:pt x="181" y="5"/>
                    <a:pt x="173" y="5"/>
                  </a:cubicBezTo>
                  <a:cubicBezTo>
                    <a:pt x="168" y="5"/>
                    <a:pt x="163" y="5"/>
                    <a:pt x="158" y="5"/>
                  </a:cubicBezTo>
                  <a:cubicBezTo>
                    <a:pt x="112" y="5"/>
                    <a:pt x="65" y="0"/>
                    <a:pt x="28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4" y="739"/>
                    <a:pt x="163" y="747"/>
                    <a:pt x="166" y="702"/>
                  </a:cubicBezTo>
                  <a:cubicBezTo>
                    <a:pt x="172" y="587"/>
                    <a:pt x="166" y="474"/>
                    <a:pt x="166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7" y="747"/>
                    <a:pt x="266" y="739"/>
                    <a:pt x="264" y="691"/>
                  </a:cubicBezTo>
                  <a:cubicBezTo>
                    <a:pt x="254" y="503"/>
                    <a:pt x="264" y="312"/>
                    <a:pt x="264" y="123"/>
                  </a:cubicBezTo>
                  <a:cubicBezTo>
                    <a:pt x="272" y="123"/>
                    <a:pt x="282" y="123"/>
                    <a:pt x="288" y="123"/>
                  </a:cubicBezTo>
                  <a:cubicBezTo>
                    <a:pt x="288" y="189"/>
                    <a:pt x="288" y="254"/>
                    <a:pt x="288" y="322"/>
                  </a:cubicBezTo>
                  <a:cubicBezTo>
                    <a:pt x="288" y="340"/>
                    <a:pt x="301" y="364"/>
                    <a:pt x="325" y="359"/>
                  </a:cubicBezTo>
                  <a:cubicBezTo>
                    <a:pt x="343" y="361"/>
                    <a:pt x="350" y="338"/>
                    <a:pt x="349" y="322"/>
                  </a:cubicBezTo>
                  <a:cubicBezTo>
                    <a:pt x="344" y="254"/>
                    <a:pt x="349" y="186"/>
                    <a:pt x="349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4" name="Freeform 16">
              <a:extLst>
                <a:ext uri="{FF2B5EF4-FFF2-40B4-BE49-F238E27FC236}">
                  <a16:creationId xmlns:a16="http://schemas.microsoft.com/office/drawing/2014/main" id="{F025DED9-C637-4510-86CF-4298D81080D3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0900" y="2509838"/>
              <a:ext cx="238125" cy="227013"/>
            </a:xfrm>
            <a:custGeom>
              <a:avLst/>
              <a:gdLst>
                <a:gd name="T0" fmla="*/ 154 w 178"/>
                <a:gd name="T1" fmla="*/ 106 h 169"/>
                <a:gd name="T2" fmla="*/ 69 w 178"/>
                <a:gd name="T3" fmla="*/ 14 h 169"/>
                <a:gd name="T4" fmla="*/ 32 w 178"/>
                <a:gd name="T5" fmla="*/ 129 h 169"/>
                <a:gd name="T6" fmla="*/ 154 w 178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9">
                  <a:moveTo>
                    <a:pt x="154" y="106"/>
                  </a:moveTo>
                  <a:cubicBezTo>
                    <a:pt x="178" y="56"/>
                    <a:pt x="124" y="0"/>
                    <a:pt x="69" y="14"/>
                  </a:cubicBezTo>
                  <a:cubicBezTo>
                    <a:pt x="20" y="26"/>
                    <a:pt x="0" y="91"/>
                    <a:pt x="32" y="129"/>
                  </a:cubicBezTo>
                  <a:cubicBezTo>
                    <a:pt x="66" y="169"/>
                    <a:pt x="141" y="158"/>
                    <a:pt x="154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5" name="Freeform 17">
              <a:extLst>
                <a:ext uri="{FF2B5EF4-FFF2-40B4-BE49-F238E27FC236}">
                  <a16:creationId xmlns:a16="http://schemas.microsoft.com/office/drawing/2014/main" id="{DA619C95-628E-4208-B802-C3149D102F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135563" y="2728913"/>
              <a:ext cx="469900" cy="1003300"/>
            </a:xfrm>
            <a:custGeom>
              <a:avLst/>
              <a:gdLst>
                <a:gd name="T0" fmla="*/ 349 w 350"/>
                <a:gd name="T1" fmla="*/ 118 h 747"/>
                <a:gd name="T2" fmla="*/ 322 w 350"/>
                <a:gd name="T3" fmla="*/ 29 h 747"/>
                <a:gd name="T4" fmla="*/ 192 w 350"/>
                <a:gd name="T5" fmla="*/ 5 h 747"/>
                <a:gd name="T6" fmla="*/ 174 w 350"/>
                <a:gd name="T7" fmla="*/ 5 h 747"/>
                <a:gd name="T8" fmla="*/ 158 w 350"/>
                <a:gd name="T9" fmla="*/ 5 h 747"/>
                <a:gd name="T10" fmla="*/ 28 w 350"/>
                <a:gd name="T11" fmla="*/ 29 h 747"/>
                <a:gd name="T12" fmla="*/ 1 w 350"/>
                <a:gd name="T13" fmla="*/ 118 h 747"/>
                <a:gd name="T14" fmla="*/ 1 w 350"/>
                <a:gd name="T15" fmla="*/ 322 h 747"/>
                <a:gd name="T16" fmla="*/ 25 w 350"/>
                <a:gd name="T17" fmla="*/ 359 h 747"/>
                <a:gd name="T18" fmla="*/ 62 w 350"/>
                <a:gd name="T19" fmla="*/ 322 h 747"/>
                <a:gd name="T20" fmla="*/ 62 w 350"/>
                <a:gd name="T21" fmla="*/ 123 h 747"/>
                <a:gd name="T22" fmla="*/ 86 w 350"/>
                <a:gd name="T23" fmla="*/ 123 h 747"/>
                <a:gd name="T24" fmla="*/ 86 w 350"/>
                <a:gd name="T25" fmla="*/ 691 h 747"/>
                <a:gd name="T26" fmla="*/ 166 w 350"/>
                <a:gd name="T27" fmla="*/ 702 h 747"/>
                <a:gd name="T28" fmla="*/ 166 w 350"/>
                <a:gd name="T29" fmla="*/ 359 h 747"/>
                <a:gd name="T30" fmla="*/ 171 w 350"/>
                <a:gd name="T31" fmla="*/ 359 h 747"/>
                <a:gd name="T32" fmla="*/ 179 w 350"/>
                <a:gd name="T33" fmla="*/ 359 h 747"/>
                <a:gd name="T34" fmla="*/ 184 w 350"/>
                <a:gd name="T35" fmla="*/ 359 h 747"/>
                <a:gd name="T36" fmla="*/ 184 w 350"/>
                <a:gd name="T37" fmla="*/ 702 h 747"/>
                <a:gd name="T38" fmla="*/ 264 w 350"/>
                <a:gd name="T39" fmla="*/ 691 h 747"/>
                <a:gd name="T40" fmla="*/ 264 w 350"/>
                <a:gd name="T41" fmla="*/ 123 h 747"/>
                <a:gd name="T42" fmla="*/ 288 w 350"/>
                <a:gd name="T43" fmla="*/ 123 h 747"/>
                <a:gd name="T44" fmla="*/ 288 w 350"/>
                <a:gd name="T45" fmla="*/ 322 h 747"/>
                <a:gd name="T46" fmla="*/ 325 w 350"/>
                <a:gd name="T47" fmla="*/ 359 h 747"/>
                <a:gd name="T48" fmla="*/ 349 w 350"/>
                <a:gd name="T49" fmla="*/ 322 h 747"/>
                <a:gd name="T50" fmla="*/ 349 w 350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0" h="747">
                  <a:moveTo>
                    <a:pt x="349" y="118"/>
                  </a:moveTo>
                  <a:cubicBezTo>
                    <a:pt x="349" y="86"/>
                    <a:pt x="349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7" y="5"/>
                    <a:pt x="182" y="5"/>
                    <a:pt x="174" y="5"/>
                  </a:cubicBezTo>
                  <a:cubicBezTo>
                    <a:pt x="168" y="5"/>
                    <a:pt x="163" y="5"/>
                    <a:pt x="158" y="5"/>
                  </a:cubicBezTo>
                  <a:cubicBezTo>
                    <a:pt x="113" y="5"/>
                    <a:pt x="65" y="0"/>
                    <a:pt x="28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6" y="254"/>
                    <a:pt x="1" y="322"/>
                  </a:cubicBezTo>
                  <a:cubicBezTo>
                    <a:pt x="0" y="338"/>
                    <a:pt x="7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8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4" y="739"/>
                    <a:pt x="163" y="747"/>
                    <a:pt x="166" y="702"/>
                  </a:cubicBezTo>
                  <a:cubicBezTo>
                    <a:pt x="173" y="587"/>
                    <a:pt x="166" y="474"/>
                    <a:pt x="166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8" y="587"/>
                    <a:pt x="184" y="702"/>
                  </a:cubicBezTo>
                  <a:cubicBezTo>
                    <a:pt x="187" y="747"/>
                    <a:pt x="266" y="739"/>
                    <a:pt x="264" y="691"/>
                  </a:cubicBezTo>
                  <a:cubicBezTo>
                    <a:pt x="255" y="503"/>
                    <a:pt x="264" y="312"/>
                    <a:pt x="264" y="123"/>
                  </a:cubicBezTo>
                  <a:cubicBezTo>
                    <a:pt x="272" y="123"/>
                    <a:pt x="283" y="123"/>
                    <a:pt x="288" y="123"/>
                  </a:cubicBezTo>
                  <a:cubicBezTo>
                    <a:pt x="288" y="189"/>
                    <a:pt x="288" y="254"/>
                    <a:pt x="288" y="322"/>
                  </a:cubicBezTo>
                  <a:cubicBezTo>
                    <a:pt x="288" y="340"/>
                    <a:pt x="301" y="364"/>
                    <a:pt x="325" y="359"/>
                  </a:cubicBezTo>
                  <a:cubicBezTo>
                    <a:pt x="344" y="361"/>
                    <a:pt x="350" y="338"/>
                    <a:pt x="349" y="322"/>
                  </a:cubicBezTo>
                  <a:cubicBezTo>
                    <a:pt x="344" y="254"/>
                    <a:pt x="349" y="186"/>
                    <a:pt x="349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6" name="Freeform 18">
              <a:extLst>
                <a:ext uri="{FF2B5EF4-FFF2-40B4-BE49-F238E27FC236}">
                  <a16:creationId xmlns:a16="http://schemas.microsoft.com/office/drawing/2014/main" id="{31EB9E95-2C74-4368-B6BB-53AD2E62911F}"/>
                </a:ext>
              </a:extLst>
            </p:cNvPr>
            <p:cNvSpPr>
              <a:spLocks/>
            </p:cNvSpPr>
            <p:nvPr/>
          </p:nvSpPr>
          <p:spPr bwMode="auto">
            <a:xfrm>
              <a:off x="5246688" y="2509838"/>
              <a:ext cx="239713" cy="227013"/>
            </a:xfrm>
            <a:custGeom>
              <a:avLst/>
              <a:gdLst>
                <a:gd name="T0" fmla="*/ 154 w 178"/>
                <a:gd name="T1" fmla="*/ 106 h 169"/>
                <a:gd name="T2" fmla="*/ 70 w 178"/>
                <a:gd name="T3" fmla="*/ 14 h 169"/>
                <a:gd name="T4" fmla="*/ 32 w 178"/>
                <a:gd name="T5" fmla="*/ 129 h 169"/>
                <a:gd name="T6" fmla="*/ 154 w 178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9">
                  <a:moveTo>
                    <a:pt x="154" y="106"/>
                  </a:moveTo>
                  <a:cubicBezTo>
                    <a:pt x="178" y="56"/>
                    <a:pt x="124" y="0"/>
                    <a:pt x="70" y="14"/>
                  </a:cubicBezTo>
                  <a:cubicBezTo>
                    <a:pt x="20" y="26"/>
                    <a:pt x="0" y="91"/>
                    <a:pt x="32" y="129"/>
                  </a:cubicBezTo>
                  <a:cubicBezTo>
                    <a:pt x="66" y="169"/>
                    <a:pt x="141" y="158"/>
                    <a:pt x="154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7" name="Freeform 19">
              <a:extLst>
                <a:ext uri="{FF2B5EF4-FFF2-40B4-BE49-F238E27FC236}">
                  <a16:creationId xmlns:a16="http://schemas.microsoft.com/office/drawing/2014/main" id="{AAC54D6F-C72C-442B-8D06-E9DA37E5BD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724525" y="2728913"/>
              <a:ext cx="468313" cy="1003300"/>
            </a:xfrm>
            <a:custGeom>
              <a:avLst/>
              <a:gdLst>
                <a:gd name="T0" fmla="*/ 348 w 349"/>
                <a:gd name="T1" fmla="*/ 118 h 747"/>
                <a:gd name="T2" fmla="*/ 322 w 349"/>
                <a:gd name="T3" fmla="*/ 29 h 747"/>
                <a:gd name="T4" fmla="*/ 192 w 349"/>
                <a:gd name="T5" fmla="*/ 5 h 747"/>
                <a:gd name="T6" fmla="*/ 173 w 349"/>
                <a:gd name="T7" fmla="*/ 5 h 747"/>
                <a:gd name="T8" fmla="*/ 157 w 349"/>
                <a:gd name="T9" fmla="*/ 5 h 747"/>
                <a:gd name="T10" fmla="*/ 27 w 349"/>
                <a:gd name="T11" fmla="*/ 29 h 747"/>
                <a:gd name="T12" fmla="*/ 1 w 349"/>
                <a:gd name="T13" fmla="*/ 118 h 747"/>
                <a:gd name="T14" fmla="*/ 1 w 349"/>
                <a:gd name="T15" fmla="*/ 322 h 747"/>
                <a:gd name="T16" fmla="*/ 25 w 349"/>
                <a:gd name="T17" fmla="*/ 359 h 747"/>
                <a:gd name="T18" fmla="*/ 62 w 349"/>
                <a:gd name="T19" fmla="*/ 322 h 747"/>
                <a:gd name="T20" fmla="*/ 62 w 349"/>
                <a:gd name="T21" fmla="*/ 123 h 747"/>
                <a:gd name="T22" fmla="*/ 86 w 349"/>
                <a:gd name="T23" fmla="*/ 123 h 747"/>
                <a:gd name="T24" fmla="*/ 86 w 349"/>
                <a:gd name="T25" fmla="*/ 691 h 747"/>
                <a:gd name="T26" fmla="*/ 165 w 349"/>
                <a:gd name="T27" fmla="*/ 702 h 747"/>
                <a:gd name="T28" fmla="*/ 165 w 349"/>
                <a:gd name="T29" fmla="*/ 359 h 747"/>
                <a:gd name="T30" fmla="*/ 170 w 349"/>
                <a:gd name="T31" fmla="*/ 359 h 747"/>
                <a:gd name="T32" fmla="*/ 178 w 349"/>
                <a:gd name="T33" fmla="*/ 359 h 747"/>
                <a:gd name="T34" fmla="*/ 184 w 349"/>
                <a:gd name="T35" fmla="*/ 359 h 747"/>
                <a:gd name="T36" fmla="*/ 184 w 349"/>
                <a:gd name="T37" fmla="*/ 702 h 747"/>
                <a:gd name="T38" fmla="*/ 263 w 349"/>
                <a:gd name="T39" fmla="*/ 691 h 747"/>
                <a:gd name="T40" fmla="*/ 263 w 349"/>
                <a:gd name="T41" fmla="*/ 123 h 747"/>
                <a:gd name="T42" fmla="*/ 287 w 349"/>
                <a:gd name="T43" fmla="*/ 123 h 747"/>
                <a:gd name="T44" fmla="*/ 287 w 349"/>
                <a:gd name="T45" fmla="*/ 322 h 747"/>
                <a:gd name="T46" fmla="*/ 324 w 349"/>
                <a:gd name="T47" fmla="*/ 359 h 747"/>
                <a:gd name="T48" fmla="*/ 348 w 349"/>
                <a:gd name="T49" fmla="*/ 322 h 747"/>
                <a:gd name="T50" fmla="*/ 348 w 349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747">
                  <a:moveTo>
                    <a:pt x="348" y="118"/>
                  </a:moveTo>
                  <a:cubicBezTo>
                    <a:pt x="348" y="86"/>
                    <a:pt x="348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6" y="5"/>
                    <a:pt x="181" y="5"/>
                    <a:pt x="173" y="5"/>
                  </a:cubicBezTo>
                  <a:cubicBezTo>
                    <a:pt x="168" y="5"/>
                    <a:pt x="162" y="5"/>
                    <a:pt x="157" y="5"/>
                  </a:cubicBezTo>
                  <a:cubicBezTo>
                    <a:pt x="112" y="5"/>
                    <a:pt x="64" y="0"/>
                    <a:pt x="27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8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3" y="739"/>
                    <a:pt x="162" y="747"/>
                    <a:pt x="165" y="702"/>
                  </a:cubicBezTo>
                  <a:cubicBezTo>
                    <a:pt x="172" y="587"/>
                    <a:pt x="165" y="474"/>
                    <a:pt x="165" y="359"/>
                  </a:cubicBezTo>
                  <a:cubicBezTo>
                    <a:pt x="170" y="359"/>
                    <a:pt x="170" y="359"/>
                    <a:pt x="170" y="359"/>
                  </a:cubicBezTo>
                  <a:cubicBezTo>
                    <a:pt x="178" y="359"/>
                    <a:pt x="178" y="359"/>
                    <a:pt x="178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6" y="747"/>
                    <a:pt x="266" y="739"/>
                    <a:pt x="263" y="691"/>
                  </a:cubicBezTo>
                  <a:cubicBezTo>
                    <a:pt x="254" y="503"/>
                    <a:pt x="263" y="312"/>
                    <a:pt x="263" y="123"/>
                  </a:cubicBezTo>
                  <a:cubicBezTo>
                    <a:pt x="271" y="123"/>
                    <a:pt x="282" y="123"/>
                    <a:pt x="287" y="123"/>
                  </a:cubicBezTo>
                  <a:cubicBezTo>
                    <a:pt x="287" y="189"/>
                    <a:pt x="287" y="254"/>
                    <a:pt x="287" y="322"/>
                  </a:cubicBezTo>
                  <a:cubicBezTo>
                    <a:pt x="287" y="340"/>
                    <a:pt x="300" y="364"/>
                    <a:pt x="324" y="359"/>
                  </a:cubicBezTo>
                  <a:cubicBezTo>
                    <a:pt x="343" y="361"/>
                    <a:pt x="349" y="338"/>
                    <a:pt x="348" y="322"/>
                  </a:cubicBezTo>
                  <a:cubicBezTo>
                    <a:pt x="344" y="254"/>
                    <a:pt x="348" y="186"/>
                    <a:pt x="348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8" name="Freeform 20">
              <a:extLst>
                <a:ext uri="{FF2B5EF4-FFF2-40B4-BE49-F238E27FC236}">
                  <a16:creationId xmlns:a16="http://schemas.microsoft.com/office/drawing/2014/main" id="{5B408333-1997-4B3D-9881-C8CB09EBF7F4}"/>
                </a:ext>
              </a:extLst>
            </p:cNvPr>
            <p:cNvSpPr>
              <a:spLocks/>
            </p:cNvSpPr>
            <p:nvPr/>
          </p:nvSpPr>
          <p:spPr bwMode="auto">
            <a:xfrm>
              <a:off x="5834063" y="2509838"/>
              <a:ext cx="241300" cy="227013"/>
            </a:xfrm>
            <a:custGeom>
              <a:avLst/>
              <a:gdLst>
                <a:gd name="T0" fmla="*/ 155 w 179"/>
                <a:gd name="T1" fmla="*/ 106 h 169"/>
                <a:gd name="T2" fmla="*/ 70 w 179"/>
                <a:gd name="T3" fmla="*/ 14 h 169"/>
                <a:gd name="T4" fmla="*/ 33 w 179"/>
                <a:gd name="T5" fmla="*/ 129 h 169"/>
                <a:gd name="T6" fmla="*/ 155 w 179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9" h="169">
                  <a:moveTo>
                    <a:pt x="155" y="106"/>
                  </a:moveTo>
                  <a:cubicBezTo>
                    <a:pt x="179" y="56"/>
                    <a:pt x="124" y="0"/>
                    <a:pt x="70" y="14"/>
                  </a:cubicBezTo>
                  <a:cubicBezTo>
                    <a:pt x="20" y="26"/>
                    <a:pt x="0" y="91"/>
                    <a:pt x="33" y="129"/>
                  </a:cubicBezTo>
                  <a:cubicBezTo>
                    <a:pt x="67" y="169"/>
                    <a:pt x="141" y="158"/>
                    <a:pt x="155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39" name="Freeform 21">
              <a:extLst>
                <a:ext uri="{FF2B5EF4-FFF2-40B4-BE49-F238E27FC236}">
                  <a16:creationId xmlns:a16="http://schemas.microsoft.com/office/drawing/2014/main" id="{2EDCB0A0-C668-4AE9-B9E0-F65843BCC8AB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00" y="2728913"/>
              <a:ext cx="468313" cy="1003300"/>
            </a:xfrm>
            <a:custGeom>
              <a:avLst/>
              <a:gdLst>
                <a:gd name="T0" fmla="*/ 348 w 349"/>
                <a:gd name="T1" fmla="*/ 118 h 747"/>
                <a:gd name="T2" fmla="*/ 322 w 349"/>
                <a:gd name="T3" fmla="*/ 29 h 747"/>
                <a:gd name="T4" fmla="*/ 192 w 349"/>
                <a:gd name="T5" fmla="*/ 5 h 747"/>
                <a:gd name="T6" fmla="*/ 173 w 349"/>
                <a:gd name="T7" fmla="*/ 5 h 747"/>
                <a:gd name="T8" fmla="*/ 157 w 349"/>
                <a:gd name="T9" fmla="*/ 5 h 747"/>
                <a:gd name="T10" fmla="*/ 27 w 349"/>
                <a:gd name="T11" fmla="*/ 29 h 747"/>
                <a:gd name="T12" fmla="*/ 1 w 349"/>
                <a:gd name="T13" fmla="*/ 118 h 747"/>
                <a:gd name="T14" fmla="*/ 1 w 349"/>
                <a:gd name="T15" fmla="*/ 322 h 747"/>
                <a:gd name="T16" fmla="*/ 25 w 349"/>
                <a:gd name="T17" fmla="*/ 359 h 747"/>
                <a:gd name="T18" fmla="*/ 62 w 349"/>
                <a:gd name="T19" fmla="*/ 322 h 747"/>
                <a:gd name="T20" fmla="*/ 62 w 349"/>
                <a:gd name="T21" fmla="*/ 123 h 747"/>
                <a:gd name="T22" fmla="*/ 86 w 349"/>
                <a:gd name="T23" fmla="*/ 123 h 747"/>
                <a:gd name="T24" fmla="*/ 86 w 349"/>
                <a:gd name="T25" fmla="*/ 691 h 747"/>
                <a:gd name="T26" fmla="*/ 165 w 349"/>
                <a:gd name="T27" fmla="*/ 702 h 747"/>
                <a:gd name="T28" fmla="*/ 165 w 349"/>
                <a:gd name="T29" fmla="*/ 359 h 747"/>
                <a:gd name="T30" fmla="*/ 171 w 349"/>
                <a:gd name="T31" fmla="*/ 359 h 747"/>
                <a:gd name="T32" fmla="*/ 179 w 349"/>
                <a:gd name="T33" fmla="*/ 359 h 747"/>
                <a:gd name="T34" fmla="*/ 184 w 349"/>
                <a:gd name="T35" fmla="*/ 359 h 747"/>
                <a:gd name="T36" fmla="*/ 184 w 349"/>
                <a:gd name="T37" fmla="*/ 702 h 747"/>
                <a:gd name="T38" fmla="*/ 264 w 349"/>
                <a:gd name="T39" fmla="*/ 691 h 747"/>
                <a:gd name="T40" fmla="*/ 264 w 349"/>
                <a:gd name="T41" fmla="*/ 123 h 747"/>
                <a:gd name="T42" fmla="*/ 287 w 349"/>
                <a:gd name="T43" fmla="*/ 123 h 747"/>
                <a:gd name="T44" fmla="*/ 287 w 349"/>
                <a:gd name="T45" fmla="*/ 322 h 747"/>
                <a:gd name="T46" fmla="*/ 325 w 349"/>
                <a:gd name="T47" fmla="*/ 359 h 747"/>
                <a:gd name="T48" fmla="*/ 348 w 349"/>
                <a:gd name="T49" fmla="*/ 322 h 747"/>
                <a:gd name="T50" fmla="*/ 348 w 349"/>
                <a:gd name="T51" fmla="*/ 118 h 7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49" h="747">
                  <a:moveTo>
                    <a:pt x="348" y="118"/>
                  </a:moveTo>
                  <a:cubicBezTo>
                    <a:pt x="348" y="86"/>
                    <a:pt x="349" y="50"/>
                    <a:pt x="322" y="29"/>
                  </a:cubicBezTo>
                  <a:cubicBezTo>
                    <a:pt x="285" y="0"/>
                    <a:pt x="237" y="5"/>
                    <a:pt x="192" y="5"/>
                  </a:cubicBezTo>
                  <a:cubicBezTo>
                    <a:pt x="187" y="5"/>
                    <a:pt x="181" y="5"/>
                    <a:pt x="173" y="5"/>
                  </a:cubicBezTo>
                  <a:cubicBezTo>
                    <a:pt x="168" y="5"/>
                    <a:pt x="163" y="5"/>
                    <a:pt x="157" y="5"/>
                  </a:cubicBezTo>
                  <a:cubicBezTo>
                    <a:pt x="112" y="5"/>
                    <a:pt x="65" y="0"/>
                    <a:pt x="27" y="29"/>
                  </a:cubicBezTo>
                  <a:cubicBezTo>
                    <a:pt x="1" y="50"/>
                    <a:pt x="1" y="86"/>
                    <a:pt x="1" y="118"/>
                  </a:cubicBezTo>
                  <a:cubicBezTo>
                    <a:pt x="1" y="186"/>
                    <a:pt x="5" y="254"/>
                    <a:pt x="1" y="322"/>
                  </a:cubicBezTo>
                  <a:cubicBezTo>
                    <a:pt x="0" y="338"/>
                    <a:pt x="6" y="361"/>
                    <a:pt x="25" y="359"/>
                  </a:cubicBezTo>
                  <a:cubicBezTo>
                    <a:pt x="49" y="364"/>
                    <a:pt x="62" y="340"/>
                    <a:pt x="62" y="322"/>
                  </a:cubicBezTo>
                  <a:cubicBezTo>
                    <a:pt x="62" y="254"/>
                    <a:pt x="62" y="189"/>
                    <a:pt x="62" y="123"/>
                  </a:cubicBezTo>
                  <a:cubicBezTo>
                    <a:pt x="67" y="123"/>
                    <a:pt x="78" y="123"/>
                    <a:pt x="86" y="123"/>
                  </a:cubicBezTo>
                  <a:cubicBezTo>
                    <a:pt x="86" y="312"/>
                    <a:pt x="95" y="503"/>
                    <a:pt x="86" y="691"/>
                  </a:cubicBezTo>
                  <a:cubicBezTo>
                    <a:pt x="84" y="739"/>
                    <a:pt x="163" y="747"/>
                    <a:pt x="165" y="702"/>
                  </a:cubicBezTo>
                  <a:cubicBezTo>
                    <a:pt x="172" y="587"/>
                    <a:pt x="165" y="474"/>
                    <a:pt x="165" y="359"/>
                  </a:cubicBezTo>
                  <a:cubicBezTo>
                    <a:pt x="171" y="359"/>
                    <a:pt x="171" y="359"/>
                    <a:pt x="171" y="359"/>
                  </a:cubicBezTo>
                  <a:cubicBezTo>
                    <a:pt x="179" y="359"/>
                    <a:pt x="179" y="359"/>
                    <a:pt x="179" y="359"/>
                  </a:cubicBezTo>
                  <a:cubicBezTo>
                    <a:pt x="184" y="359"/>
                    <a:pt x="184" y="359"/>
                    <a:pt x="184" y="359"/>
                  </a:cubicBezTo>
                  <a:cubicBezTo>
                    <a:pt x="184" y="474"/>
                    <a:pt x="177" y="587"/>
                    <a:pt x="184" y="702"/>
                  </a:cubicBezTo>
                  <a:cubicBezTo>
                    <a:pt x="187" y="747"/>
                    <a:pt x="266" y="739"/>
                    <a:pt x="264" y="691"/>
                  </a:cubicBezTo>
                  <a:cubicBezTo>
                    <a:pt x="254" y="503"/>
                    <a:pt x="264" y="312"/>
                    <a:pt x="264" y="123"/>
                  </a:cubicBezTo>
                  <a:cubicBezTo>
                    <a:pt x="272" y="123"/>
                    <a:pt x="282" y="123"/>
                    <a:pt x="287" y="123"/>
                  </a:cubicBezTo>
                  <a:cubicBezTo>
                    <a:pt x="287" y="189"/>
                    <a:pt x="287" y="254"/>
                    <a:pt x="287" y="322"/>
                  </a:cubicBezTo>
                  <a:cubicBezTo>
                    <a:pt x="287" y="340"/>
                    <a:pt x="301" y="364"/>
                    <a:pt x="325" y="359"/>
                  </a:cubicBezTo>
                  <a:cubicBezTo>
                    <a:pt x="343" y="361"/>
                    <a:pt x="349" y="338"/>
                    <a:pt x="348" y="322"/>
                  </a:cubicBezTo>
                  <a:cubicBezTo>
                    <a:pt x="344" y="254"/>
                    <a:pt x="348" y="186"/>
                    <a:pt x="348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0" name="Freeform 22">
              <a:extLst>
                <a:ext uri="{FF2B5EF4-FFF2-40B4-BE49-F238E27FC236}">
                  <a16:creationId xmlns:a16="http://schemas.microsoft.com/office/drawing/2014/main" id="{7DCDB142-1308-4DD9-B638-DBC9462789F0}"/>
                </a:ext>
              </a:extLst>
            </p:cNvPr>
            <p:cNvSpPr>
              <a:spLocks/>
            </p:cNvSpPr>
            <p:nvPr/>
          </p:nvSpPr>
          <p:spPr bwMode="auto">
            <a:xfrm>
              <a:off x="6423025" y="2509838"/>
              <a:ext cx="239713" cy="227013"/>
            </a:xfrm>
            <a:custGeom>
              <a:avLst/>
              <a:gdLst>
                <a:gd name="T0" fmla="*/ 154 w 178"/>
                <a:gd name="T1" fmla="*/ 106 h 169"/>
                <a:gd name="T2" fmla="*/ 69 w 178"/>
                <a:gd name="T3" fmla="*/ 14 h 169"/>
                <a:gd name="T4" fmla="*/ 32 w 178"/>
                <a:gd name="T5" fmla="*/ 129 h 169"/>
                <a:gd name="T6" fmla="*/ 154 w 178"/>
                <a:gd name="T7" fmla="*/ 106 h 1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78" h="169">
                  <a:moveTo>
                    <a:pt x="154" y="106"/>
                  </a:moveTo>
                  <a:cubicBezTo>
                    <a:pt x="178" y="56"/>
                    <a:pt x="124" y="0"/>
                    <a:pt x="69" y="14"/>
                  </a:cubicBezTo>
                  <a:cubicBezTo>
                    <a:pt x="20" y="26"/>
                    <a:pt x="0" y="91"/>
                    <a:pt x="32" y="129"/>
                  </a:cubicBezTo>
                  <a:cubicBezTo>
                    <a:pt x="66" y="169"/>
                    <a:pt x="141" y="158"/>
                    <a:pt x="154" y="106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1" name="Freeform 23">
              <a:extLst>
                <a:ext uri="{FF2B5EF4-FFF2-40B4-BE49-F238E27FC236}">
                  <a16:creationId xmlns:a16="http://schemas.microsoft.com/office/drawing/2014/main" id="{CE71FE96-434A-404C-AFC6-F5256B7F00FA}"/>
                </a:ext>
              </a:extLst>
            </p:cNvPr>
            <p:cNvSpPr>
              <a:spLocks/>
            </p:cNvSpPr>
            <p:nvPr/>
          </p:nvSpPr>
          <p:spPr bwMode="auto">
            <a:xfrm>
              <a:off x="6897688" y="2728913"/>
              <a:ext cx="473075" cy="1003300"/>
            </a:xfrm>
            <a:custGeom>
              <a:avLst/>
              <a:gdLst>
                <a:gd name="T0" fmla="*/ 350 w 352"/>
                <a:gd name="T1" fmla="*/ 118 h 746"/>
                <a:gd name="T2" fmla="*/ 323 w 352"/>
                <a:gd name="T3" fmla="*/ 29 h 746"/>
                <a:gd name="T4" fmla="*/ 193 w 352"/>
                <a:gd name="T5" fmla="*/ 5 h 746"/>
                <a:gd name="T6" fmla="*/ 175 w 352"/>
                <a:gd name="T7" fmla="*/ 5 h 746"/>
                <a:gd name="T8" fmla="*/ 159 w 352"/>
                <a:gd name="T9" fmla="*/ 5 h 746"/>
                <a:gd name="T10" fmla="*/ 29 w 352"/>
                <a:gd name="T11" fmla="*/ 29 h 746"/>
                <a:gd name="T12" fmla="*/ 2 w 352"/>
                <a:gd name="T13" fmla="*/ 118 h 746"/>
                <a:gd name="T14" fmla="*/ 2 w 352"/>
                <a:gd name="T15" fmla="*/ 322 h 746"/>
                <a:gd name="T16" fmla="*/ 26 w 352"/>
                <a:gd name="T17" fmla="*/ 359 h 746"/>
                <a:gd name="T18" fmla="*/ 63 w 352"/>
                <a:gd name="T19" fmla="*/ 322 h 746"/>
                <a:gd name="T20" fmla="*/ 63 w 352"/>
                <a:gd name="T21" fmla="*/ 123 h 746"/>
                <a:gd name="T22" fmla="*/ 87 w 352"/>
                <a:gd name="T23" fmla="*/ 123 h 746"/>
                <a:gd name="T24" fmla="*/ 87 w 352"/>
                <a:gd name="T25" fmla="*/ 691 h 746"/>
                <a:gd name="T26" fmla="*/ 167 w 352"/>
                <a:gd name="T27" fmla="*/ 702 h 746"/>
                <a:gd name="T28" fmla="*/ 167 w 352"/>
                <a:gd name="T29" fmla="*/ 359 h 746"/>
                <a:gd name="T30" fmla="*/ 172 w 352"/>
                <a:gd name="T31" fmla="*/ 359 h 746"/>
                <a:gd name="T32" fmla="*/ 180 w 352"/>
                <a:gd name="T33" fmla="*/ 359 h 746"/>
                <a:gd name="T34" fmla="*/ 185 w 352"/>
                <a:gd name="T35" fmla="*/ 359 h 746"/>
                <a:gd name="T36" fmla="*/ 185 w 352"/>
                <a:gd name="T37" fmla="*/ 702 h 746"/>
                <a:gd name="T38" fmla="*/ 265 w 352"/>
                <a:gd name="T39" fmla="*/ 691 h 746"/>
                <a:gd name="T40" fmla="*/ 265 w 352"/>
                <a:gd name="T41" fmla="*/ 123 h 746"/>
                <a:gd name="T42" fmla="*/ 289 w 352"/>
                <a:gd name="T43" fmla="*/ 123 h 746"/>
                <a:gd name="T44" fmla="*/ 289 w 352"/>
                <a:gd name="T45" fmla="*/ 322 h 746"/>
                <a:gd name="T46" fmla="*/ 326 w 352"/>
                <a:gd name="T47" fmla="*/ 359 h 746"/>
                <a:gd name="T48" fmla="*/ 350 w 352"/>
                <a:gd name="T49" fmla="*/ 322 h 746"/>
                <a:gd name="T50" fmla="*/ 350 w 352"/>
                <a:gd name="T51" fmla="*/ 118 h 7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352" h="746">
                  <a:moveTo>
                    <a:pt x="350" y="118"/>
                  </a:moveTo>
                  <a:cubicBezTo>
                    <a:pt x="350" y="86"/>
                    <a:pt x="350" y="50"/>
                    <a:pt x="323" y="29"/>
                  </a:cubicBezTo>
                  <a:cubicBezTo>
                    <a:pt x="286" y="0"/>
                    <a:pt x="238" y="5"/>
                    <a:pt x="193" y="5"/>
                  </a:cubicBezTo>
                  <a:cubicBezTo>
                    <a:pt x="188" y="5"/>
                    <a:pt x="183" y="5"/>
                    <a:pt x="175" y="5"/>
                  </a:cubicBezTo>
                  <a:cubicBezTo>
                    <a:pt x="169" y="5"/>
                    <a:pt x="164" y="5"/>
                    <a:pt x="159" y="5"/>
                  </a:cubicBezTo>
                  <a:cubicBezTo>
                    <a:pt x="114" y="5"/>
                    <a:pt x="66" y="0"/>
                    <a:pt x="29" y="29"/>
                  </a:cubicBezTo>
                  <a:cubicBezTo>
                    <a:pt x="2" y="50"/>
                    <a:pt x="2" y="86"/>
                    <a:pt x="2" y="118"/>
                  </a:cubicBezTo>
                  <a:cubicBezTo>
                    <a:pt x="2" y="186"/>
                    <a:pt x="0" y="254"/>
                    <a:pt x="2" y="322"/>
                  </a:cubicBezTo>
                  <a:cubicBezTo>
                    <a:pt x="0" y="338"/>
                    <a:pt x="8" y="361"/>
                    <a:pt x="26" y="359"/>
                  </a:cubicBezTo>
                  <a:cubicBezTo>
                    <a:pt x="50" y="364"/>
                    <a:pt x="63" y="340"/>
                    <a:pt x="63" y="322"/>
                  </a:cubicBezTo>
                  <a:cubicBezTo>
                    <a:pt x="63" y="254"/>
                    <a:pt x="63" y="188"/>
                    <a:pt x="63" y="123"/>
                  </a:cubicBezTo>
                  <a:cubicBezTo>
                    <a:pt x="69" y="123"/>
                    <a:pt x="79" y="123"/>
                    <a:pt x="87" y="123"/>
                  </a:cubicBezTo>
                  <a:cubicBezTo>
                    <a:pt x="87" y="311"/>
                    <a:pt x="85" y="503"/>
                    <a:pt x="87" y="691"/>
                  </a:cubicBezTo>
                  <a:cubicBezTo>
                    <a:pt x="82" y="738"/>
                    <a:pt x="161" y="746"/>
                    <a:pt x="167" y="702"/>
                  </a:cubicBezTo>
                  <a:cubicBezTo>
                    <a:pt x="167" y="586"/>
                    <a:pt x="167" y="474"/>
                    <a:pt x="167" y="359"/>
                  </a:cubicBezTo>
                  <a:cubicBezTo>
                    <a:pt x="172" y="359"/>
                    <a:pt x="172" y="359"/>
                    <a:pt x="172" y="359"/>
                  </a:cubicBezTo>
                  <a:cubicBezTo>
                    <a:pt x="180" y="359"/>
                    <a:pt x="180" y="359"/>
                    <a:pt x="180" y="359"/>
                  </a:cubicBezTo>
                  <a:cubicBezTo>
                    <a:pt x="185" y="359"/>
                    <a:pt x="185" y="359"/>
                    <a:pt x="185" y="359"/>
                  </a:cubicBezTo>
                  <a:cubicBezTo>
                    <a:pt x="185" y="474"/>
                    <a:pt x="185" y="586"/>
                    <a:pt x="185" y="702"/>
                  </a:cubicBezTo>
                  <a:cubicBezTo>
                    <a:pt x="191" y="746"/>
                    <a:pt x="270" y="738"/>
                    <a:pt x="265" y="691"/>
                  </a:cubicBezTo>
                  <a:cubicBezTo>
                    <a:pt x="268" y="503"/>
                    <a:pt x="265" y="311"/>
                    <a:pt x="265" y="123"/>
                  </a:cubicBezTo>
                  <a:cubicBezTo>
                    <a:pt x="273" y="123"/>
                    <a:pt x="283" y="123"/>
                    <a:pt x="289" y="123"/>
                  </a:cubicBezTo>
                  <a:cubicBezTo>
                    <a:pt x="289" y="188"/>
                    <a:pt x="289" y="254"/>
                    <a:pt x="289" y="322"/>
                  </a:cubicBezTo>
                  <a:cubicBezTo>
                    <a:pt x="289" y="340"/>
                    <a:pt x="302" y="364"/>
                    <a:pt x="326" y="359"/>
                  </a:cubicBezTo>
                  <a:cubicBezTo>
                    <a:pt x="344" y="361"/>
                    <a:pt x="352" y="338"/>
                    <a:pt x="350" y="322"/>
                  </a:cubicBezTo>
                  <a:cubicBezTo>
                    <a:pt x="352" y="254"/>
                    <a:pt x="350" y="186"/>
                    <a:pt x="350" y="118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  <p:sp>
          <p:nvSpPr>
            <p:cNvPr id="42" name="Freeform 24">
              <a:extLst>
                <a:ext uri="{FF2B5EF4-FFF2-40B4-BE49-F238E27FC236}">
                  <a16:creationId xmlns:a16="http://schemas.microsoft.com/office/drawing/2014/main" id="{E362A84D-2A1B-46CB-9AD8-65C10032B648}"/>
                </a:ext>
              </a:extLst>
            </p:cNvPr>
            <p:cNvSpPr>
              <a:spLocks/>
            </p:cNvSpPr>
            <p:nvPr/>
          </p:nvSpPr>
          <p:spPr bwMode="auto">
            <a:xfrm>
              <a:off x="7007225" y="2503488"/>
              <a:ext cx="242888" cy="236538"/>
            </a:xfrm>
            <a:custGeom>
              <a:avLst/>
              <a:gdLst>
                <a:gd name="T0" fmla="*/ 156 w 180"/>
                <a:gd name="T1" fmla="*/ 110 h 176"/>
                <a:gd name="T2" fmla="*/ 71 w 180"/>
                <a:gd name="T3" fmla="*/ 19 h 176"/>
                <a:gd name="T4" fmla="*/ 34 w 180"/>
                <a:gd name="T5" fmla="*/ 134 h 176"/>
                <a:gd name="T6" fmla="*/ 156 w 180"/>
                <a:gd name="T7" fmla="*/ 110 h 1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80" h="176">
                  <a:moveTo>
                    <a:pt x="156" y="110"/>
                  </a:moveTo>
                  <a:cubicBezTo>
                    <a:pt x="180" y="60"/>
                    <a:pt x="125" y="0"/>
                    <a:pt x="71" y="19"/>
                  </a:cubicBezTo>
                  <a:cubicBezTo>
                    <a:pt x="21" y="26"/>
                    <a:pt x="0" y="97"/>
                    <a:pt x="34" y="134"/>
                  </a:cubicBezTo>
                  <a:cubicBezTo>
                    <a:pt x="66" y="176"/>
                    <a:pt x="143" y="163"/>
                    <a:pt x="156" y="110"/>
                  </a:cubicBezTo>
                  <a:close/>
                </a:path>
              </a:pathLst>
            </a:custGeom>
            <a:grpFill/>
            <a:ln>
              <a:noFill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900"/>
            </a:p>
          </p:txBody>
        </p:sp>
      </p:grpSp>
      <p:sp>
        <p:nvSpPr>
          <p:cNvPr id="69" name="Rectangle 68">
            <a:extLst>
              <a:ext uri="{FF2B5EF4-FFF2-40B4-BE49-F238E27FC236}">
                <a16:creationId xmlns:a16="http://schemas.microsoft.com/office/drawing/2014/main" id="{A33941B0-37D3-4B20-B898-24E8FE1F5A26}"/>
              </a:ext>
            </a:extLst>
          </p:cNvPr>
          <p:cNvSpPr/>
          <p:nvPr/>
        </p:nvSpPr>
        <p:spPr>
          <a:xfrm>
            <a:off x="478721" y="4597885"/>
            <a:ext cx="2362951" cy="80168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5" name="Freeform 46">
            <a:extLst>
              <a:ext uri="{FF2B5EF4-FFF2-40B4-BE49-F238E27FC236}">
                <a16:creationId xmlns:a16="http://schemas.microsoft.com/office/drawing/2014/main" id="{95BF13F2-7529-4F01-A151-4522B5EACEBA}"/>
              </a:ext>
            </a:extLst>
          </p:cNvPr>
          <p:cNvSpPr>
            <a:spLocks noEditPoints="1"/>
          </p:cNvSpPr>
          <p:nvPr/>
        </p:nvSpPr>
        <p:spPr bwMode="auto">
          <a:xfrm>
            <a:off x="4660980" y="4636689"/>
            <a:ext cx="3210871" cy="724077"/>
          </a:xfrm>
          <a:custGeom>
            <a:avLst/>
            <a:gdLst>
              <a:gd name="T0" fmla="*/ 4261 w 4595"/>
              <a:gd name="T1" fmla="*/ 113 h 1036"/>
              <a:gd name="T2" fmla="*/ 4261 w 4595"/>
              <a:gd name="T3" fmla="*/ 113 h 1036"/>
              <a:gd name="T4" fmla="*/ 3784 w 4595"/>
              <a:gd name="T5" fmla="*/ 219 h 1036"/>
              <a:gd name="T6" fmla="*/ 3396 w 4595"/>
              <a:gd name="T7" fmla="*/ 245 h 1036"/>
              <a:gd name="T8" fmla="*/ 3011 w 4595"/>
              <a:gd name="T9" fmla="*/ 219 h 1036"/>
              <a:gd name="T10" fmla="*/ 2535 w 4595"/>
              <a:gd name="T11" fmla="*/ 113 h 1036"/>
              <a:gd name="T12" fmla="*/ 2084 w 4595"/>
              <a:gd name="T13" fmla="*/ 113 h 1036"/>
              <a:gd name="T14" fmla="*/ 1637 w 4595"/>
              <a:gd name="T15" fmla="*/ 113 h 1036"/>
              <a:gd name="T16" fmla="*/ 1637 w 4595"/>
              <a:gd name="T17" fmla="*/ 113 h 1036"/>
              <a:gd name="T18" fmla="*/ 1160 w 4595"/>
              <a:gd name="T19" fmla="*/ 219 h 1036"/>
              <a:gd name="T20" fmla="*/ 773 w 4595"/>
              <a:gd name="T21" fmla="*/ 245 h 1036"/>
              <a:gd name="T22" fmla="*/ 388 w 4595"/>
              <a:gd name="T23" fmla="*/ 219 h 1036"/>
              <a:gd name="T24" fmla="*/ 401 w 4595"/>
              <a:gd name="T25" fmla="*/ 353 h 1036"/>
              <a:gd name="T26" fmla="*/ 335 w 4595"/>
              <a:gd name="T27" fmla="*/ 661 h 1036"/>
              <a:gd name="T28" fmla="*/ 272 w 4595"/>
              <a:gd name="T29" fmla="*/ 353 h 1036"/>
              <a:gd name="T30" fmla="*/ 335 w 4595"/>
              <a:gd name="T31" fmla="*/ 266 h 1036"/>
              <a:gd name="T32" fmla="*/ 851 w 4595"/>
              <a:gd name="T33" fmla="*/ 361 h 1036"/>
              <a:gd name="T34" fmla="*/ 778 w 4595"/>
              <a:gd name="T35" fmla="*/ 661 h 1036"/>
              <a:gd name="T36" fmla="*/ 631 w 4595"/>
              <a:gd name="T37" fmla="*/ 661 h 1036"/>
              <a:gd name="T38" fmla="*/ 673 w 4595"/>
              <a:gd name="T39" fmla="*/ 287 h 1036"/>
              <a:gd name="T40" fmla="*/ 1338 w 4595"/>
              <a:gd name="T41" fmla="*/ 529 h 1036"/>
              <a:gd name="T42" fmla="*/ 1218 w 4595"/>
              <a:gd name="T43" fmla="*/ 895 h 1036"/>
              <a:gd name="T44" fmla="*/ 1147 w 4595"/>
              <a:gd name="T45" fmla="*/ 661 h 1036"/>
              <a:gd name="T46" fmla="*/ 1066 w 4595"/>
              <a:gd name="T47" fmla="*/ 403 h 1036"/>
              <a:gd name="T48" fmla="*/ 1338 w 4595"/>
              <a:gd name="T49" fmla="*/ 529 h 1036"/>
              <a:gd name="T50" fmla="*/ 1713 w 4595"/>
              <a:gd name="T51" fmla="*/ 895 h 1036"/>
              <a:gd name="T52" fmla="*/ 1584 w 4595"/>
              <a:gd name="T53" fmla="*/ 895 h 1036"/>
              <a:gd name="T54" fmla="*/ 1469 w 4595"/>
              <a:gd name="T55" fmla="*/ 526 h 1036"/>
              <a:gd name="T56" fmla="*/ 1825 w 4595"/>
              <a:gd name="T57" fmla="*/ 526 h 1036"/>
              <a:gd name="T58" fmla="*/ 2150 w 4595"/>
              <a:gd name="T59" fmla="*/ 661 h 1036"/>
              <a:gd name="T60" fmla="*/ 2079 w 4595"/>
              <a:gd name="T61" fmla="*/ 895 h 1036"/>
              <a:gd name="T62" fmla="*/ 1959 w 4595"/>
              <a:gd name="T63" fmla="*/ 529 h 1036"/>
              <a:gd name="T64" fmla="*/ 2231 w 4595"/>
              <a:gd name="T65" fmla="*/ 403 h 1036"/>
              <a:gd name="T66" fmla="*/ 2666 w 4595"/>
              <a:gd name="T67" fmla="*/ 661 h 1036"/>
              <a:gd name="T68" fmla="*/ 2519 w 4595"/>
              <a:gd name="T69" fmla="*/ 661 h 1036"/>
              <a:gd name="T70" fmla="*/ 2446 w 4595"/>
              <a:gd name="T71" fmla="*/ 361 h 1036"/>
              <a:gd name="T72" fmla="*/ 2624 w 4595"/>
              <a:gd name="T73" fmla="*/ 287 h 1036"/>
              <a:gd name="T74" fmla="*/ 3025 w 4595"/>
              <a:gd name="T75" fmla="*/ 353 h 1036"/>
              <a:gd name="T76" fmla="*/ 2959 w 4595"/>
              <a:gd name="T77" fmla="*/ 661 h 1036"/>
              <a:gd name="T78" fmla="*/ 2896 w 4595"/>
              <a:gd name="T79" fmla="*/ 353 h 1036"/>
              <a:gd name="T80" fmla="*/ 2959 w 4595"/>
              <a:gd name="T81" fmla="*/ 266 h 1036"/>
              <a:gd name="T82" fmla="*/ 3475 w 4595"/>
              <a:gd name="T83" fmla="*/ 361 h 1036"/>
              <a:gd name="T84" fmla="*/ 3402 w 4595"/>
              <a:gd name="T85" fmla="*/ 661 h 1036"/>
              <a:gd name="T86" fmla="*/ 3255 w 4595"/>
              <a:gd name="T87" fmla="*/ 661 h 1036"/>
              <a:gd name="T88" fmla="*/ 3297 w 4595"/>
              <a:gd name="T89" fmla="*/ 287 h 1036"/>
              <a:gd name="T90" fmla="*/ 3962 w 4595"/>
              <a:gd name="T91" fmla="*/ 529 h 1036"/>
              <a:gd name="T92" fmla="*/ 3842 w 4595"/>
              <a:gd name="T93" fmla="*/ 895 h 1036"/>
              <a:gd name="T94" fmla="*/ 3771 w 4595"/>
              <a:gd name="T95" fmla="*/ 661 h 1036"/>
              <a:gd name="T96" fmla="*/ 3690 w 4595"/>
              <a:gd name="T97" fmla="*/ 403 h 1036"/>
              <a:gd name="T98" fmla="*/ 3962 w 4595"/>
              <a:gd name="T99" fmla="*/ 529 h 1036"/>
              <a:gd name="T100" fmla="*/ 4336 w 4595"/>
              <a:gd name="T101" fmla="*/ 895 h 1036"/>
              <a:gd name="T102" fmla="*/ 4208 w 4595"/>
              <a:gd name="T103" fmla="*/ 895 h 1036"/>
              <a:gd name="T104" fmla="*/ 4093 w 4595"/>
              <a:gd name="T105" fmla="*/ 526 h 1036"/>
              <a:gd name="T106" fmla="*/ 4449 w 4595"/>
              <a:gd name="T107" fmla="*/ 526 h 10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4595" h="1036">
                <a:moveTo>
                  <a:pt x="0" y="0"/>
                </a:moveTo>
                <a:cubicBezTo>
                  <a:pt x="0" y="1036"/>
                  <a:pt x="0" y="1036"/>
                  <a:pt x="0" y="1036"/>
                </a:cubicBezTo>
                <a:cubicBezTo>
                  <a:pt x="4595" y="1036"/>
                  <a:pt x="4595" y="1036"/>
                  <a:pt x="4595" y="1036"/>
                </a:cubicBezTo>
                <a:cubicBezTo>
                  <a:pt x="4595" y="0"/>
                  <a:pt x="4595" y="0"/>
                  <a:pt x="4595" y="0"/>
                </a:cubicBezTo>
                <a:lnTo>
                  <a:pt x="0" y="0"/>
                </a:lnTo>
                <a:close/>
                <a:moveTo>
                  <a:pt x="4261" y="113"/>
                </a:moveTo>
                <a:cubicBezTo>
                  <a:pt x="4263" y="113"/>
                  <a:pt x="4268" y="113"/>
                  <a:pt x="4271" y="113"/>
                </a:cubicBezTo>
                <a:cubicBezTo>
                  <a:pt x="4276" y="113"/>
                  <a:pt x="4281" y="113"/>
                  <a:pt x="4284" y="113"/>
                </a:cubicBezTo>
                <a:cubicBezTo>
                  <a:pt x="4329" y="124"/>
                  <a:pt x="4355" y="182"/>
                  <a:pt x="4323" y="219"/>
                </a:cubicBezTo>
                <a:cubicBezTo>
                  <a:pt x="4313" y="234"/>
                  <a:pt x="4292" y="245"/>
                  <a:pt x="4271" y="245"/>
                </a:cubicBezTo>
                <a:cubicBezTo>
                  <a:pt x="4253" y="245"/>
                  <a:pt x="4232" y="234"/>
                  <a:pt x="4221" y="219"/>
                </a:cubicBezTo>
                <a:cubicBezTo>
                  <a:pt x="4190" y="182"/>
                  <a:pt x="4216" y="124"/>
                  <a:pt x="4261" y="113"/>
                </a:cubicBezTo>
                <a:close/>
                <a:moveTo>
                  <a:pt x="3823" y="113"/>
                </a:moveTo>
                <a:cubicBezTo>
                  <a:pt x="3826" y="113"/>
                  <a:pt x="3831" y="113"/>
                  <a:pt x="3834" y="113"/>
                </a:cubicBezTo>
                <a:cubicBezTo>
                  <a:pt x="3839" y="113"/>
                  <a:pt x="3844" y="113"/>
                  <a:pt x="3847" y="113"/>
                </a:cubicBezTo>
                <a:cubicBezTo>
                  <a:pt x="3892" y="119"/>
                  <a:pt x="3915" y="180"/>
                  <a:pt x="3886" y="219"/>
                </a:cubicBezTo>
                <a:cubicBezTo>
                  <a:pt x="3875" y="234"/>
                  <a:pt x="3855" y="245"/>
                  <a:pt x="3834" y="245"/>
                </a:cubicBezTo>
                <a:cubicBezTo>
                  <a:pt x="3815" y="245"/>
                  <a:pt x="3795" y="234"/>
                  <a:pt x="3784" y="219"/>
                </a:cubicBezTo>
                <a:cubicBezTo>
                  <a:pt x="3755" y="180"/>
                  <a:pt x="3778" y="119"/>
                  <a:pt x="3823" y="113"/>
                </a:cubicBezTo>
                <a:close/>
                <a:moveTo>
                  <a:pt x="3386" y="113"/>
                </a:moveTo>
                <a:cubicBezTo>
                  <a:pt x="3389" y="113"/>
                  <a:pt x="3394" y="113"/>
                  <a:pt x="3396" y="113"/>
                </a:cubicBezTo>
                <a:cubicBezTo>
                  <a:pt x="3402" y="113"/>
                  <a:pt x="3407" y="113"/>
                  <a:pt x="3409" y="113"/>
                </a:cubicBezTo>
                <a:cubicBezTo>
                  <a:pt x="3455" y="119"/>
                  <a:pt x="3478" y="180"/>
                  <a:pt x="3449" y="219"/>
                </a:cubicBezTo>
                <a:cubicBezTo>
                  <a:pt x="3437" y="234"/>
                  <a:pt x="3417" y="245"/>
                  <a:pt x="3396" y="245"/>
                </a:cubicBezTo>
                <a:cubicBezTo>
                  <a:pt x="3378" y="245"/>
                  <a:pt x="3358" y="234"/>
                  <a:pt x="3347" y="219"/>
                </a:cubicBezTo>
                <a:cubicBezTo>
                  <a:pt x="3318" y="180"/>
                  <a:pt x="3341" y="119"/>
                  <a:pt x="3386" y="113"/>
                </a:cubicBezTo>
                <a:close/>
                <a:moveTo>
                  <a:pt x="2949" y="113"/>
                </a:moveTo>
                <a:cubicBezTo>
                  <a:pt x="2951" y="113"/>
                  <a:pt x="2956" y="113"/>
                  <a:pt x="2959" y="113"/>
                </a:cubicBezTo>
                <a:cubicBezTo>
                  <a:pt x="2964" y="113"/>
                  <a:pt x="2970" y="113"/>
                  <a:pt x="2972" y="113"/>
                </a:cubicBezTo>
                <a:cubicBezTo>
                  <a:pt x="3018" y="119"/>
                  <a:pt x="3041" y="180"/>
                  <a:pt x="3011" y="219"/>
                </a:cubicBezTo>
                <a:cubicBezTo>
                  <a:pt x="3000" y="234"/>
                  <a:pt x="2980" y="245"/>
                  <a:pt x="2959" y="245"/>
                </a:cubicBezTo>
                <a:cubicBezTo>
                  <a:pt x="2941" y="245"/>
                  <a:pt x="2921" y="234"/>
                  <a:pt x="2909" y="219"/>
                </a:cubicBezTo>
                <a:cubicBezTo>
                  <a:pt x="2880" y="180"/>
                  <a:pt x="2903" y="119"/>
                  <a:pt x="2949" y="113"/>
                </a:cubicBezTo>
                <a:close/>
                <a:moveTo>
                  <a:pt x="2511" y="113"/>
                </a:moveTo>
                <a:cubicBezTo>
                  <a:pt x="2514" y="113"/>
                  <a:pt x="2519" y="113"/>
                  <a:pt x="2522" y="113"/>
                </a:cubicBezTo>
                <a:cubicBezTo>
                  <a:pt x="2527" y="113"/>
                  <a:pt x="2532" y="113"/>
                  <a:pt x="2535" y="113"/>
                </a:cubicBezTo>
                <a:cubicBezTo>
                  <a:pt x="2580" y="119"/>
                  <a:pt x="2603" y="180"/>
                  <a:pt x="2574" y="219"/>
                </a:cubicBezTo>
                <a:cubicBezTo>
                  <a:pt x="2563" y="234"/>
                  <a:pt x="2543" y="245"/>
                  <a:pt x="2522" y="245"/>
                </a:cubicBezTo>
                <a:cubicBezTo>
                  <a:pt x="2503" y="245"/>
                  <a:pt x="2483" y="234"/>
                  <a:pt x="2472" y="219"/>
                </a:cubicBezTo>
                <a:cubicBezTo>
                  <a:pt x="2443" y="180"/>
                  <a:pt x="2466" y="119"/>
                  <a:pt x="2511" y="113"/>
                </a:cubicBezTo>
                <a:close/>
                <a:moveTo>
                  <a:pt x="2074" y="113"/>
                </a:moveTo>
                <a:cubicBezTo>
                  <a:pt x="2077" y="113"/>
                  <a:pt x="2082" y="113"/>
                  <a:pt x="2084" y="113"/>
                </a:cubicBezTo>
                <a:cubicBezTo>
                  <a:pt x="2090" y="113"/>
                  <a:pt x="2095" y="113"/>
                  <a:pt x="2098" y="113"/>
                </a:cubicBezTo>
                <a:cubicBezTo>
                  <a:pt x="2143" y="119"/>
                  <a:pt x="2166" y="180"/>
                  <a:pt x="2137" y="219"/>
                </a:cubicBezTo>
                <a:cubicBezTo>
                  <a:pt x="2125" y="234"/>
                  <a:pt x="2105" y="245"/>
                  <a:pt x="2084" y="245"/>
                </a:cubicBezTo>
                <a:cubicBezTo>
                  <a:pt x="2066" y="245"/>
                  <a:pt x="2046" y="234"/>
                  <a:pt x="2035" y="219"/>
                </a:cubicBezTo>
                <a:cubicBezTo>
                  <a:pt x="2006" y="180"/>
                  <a:pt x="2029" y="119"/>
                  <a:pt x="2074" y="113"/>
                </a:cubicBezTo>
                <a:close/>
                <a:moveTo>
                  <a:pt x="1637" y="113"/>
                </a:moveTo>
                <a:cubicBezTo>
                  <a:pt x="1639" y="113"/>
                  <a:pt x="1645" y="113"/>
                  <a:pt x="1647" y="113"/>
                </a:cubicBezTo>
                <a:cubicBezTo>
                  <a:pt x="1652" y="113"/>
                  <a:pt x="1658" y="113"/>
                  <a:pt x="1660" y="113"/>
                </a:cubicBezTo>
                <a:cubicBezTo>
                  <a:pt x="1706" y="119"/>
                  <a:pt x="1729" y="180"/>
                  <a:pt x="1699" y="219"/>
                </a:cubicBezTo>
                <a:cubicBezTo>
                  <a:pt x="1688" y="234"/>
                  <a:pt x="1668" y="245"/>
                  <a:pt x="1647" y="245"/>
                </a:cubicBezTo>
                <a:cubicBezTo>
                  <a:pt x="1629" y="245"/>
                  <a:pt x="1609" y="234"/>
                  <a:pt x="1597" y="219"/>
                </a:cubicBezTo>
                <a:cubicBezTo>
                  <a:pt x="1568" y="180"/>
                  <a:pt x="1591" y="119"/>
                  <a:pt x="1637" y="113"/>
                </a:cubicBezTo>
                <a:close/>
                <a:moveTo>
                  <a:pt x="1199" y="113"/>
                </a:moveTo>
                <a:cubicBezTo>
                  <a:pt x="1202" y="113"/>
                  <a:pt x="1207" y="113"/>
                  <a:pt x="1210" y="113"/>
                </a:cubicBezTo>
                <a:cubicBezTo>
                  <a:pt x="1215" y="113"/>
                  <a:pt x="1220" y="113"/>
                  <a:pt x="1223" y="113"/>
                </a:cubicBezTo>
                <a:cubicBezTo>
                  <a:pt x="1268" y="119"/>
                  <a:pt x="1291" y="180"/>
                  <a:pt x="1262" y="219"/>
                </a:cubicBezTo>
                <a:cubicBezTo>
                  <a:pt x="1251" y="234"/>
                  <a:pt x="1231" y="245"/>
                  <a:pt x="1210" y="245"/>
                </a:cubicBezTo>
                <a:cubicBezTo>
                  <a:pt x="1192" y="245"/>
                  <a:pt x="1172" y="234"/>
                  <a:pt x="1160" y="219"/>
                </a:cubicBezTo>
                <a:cubicBezTo>
                  <a:pt x="1131" y="180"/>
                  <a:pt x="1154" y="119"/>
                  <a:pt x="1199" y="113"/>
                </a:cubicBezTo>
                <a:close/>
                <a:moveTo>
                  <a:pt x="762" y="113"/>
                </a:moveTo>
                <a:cubicBezTo>
                  <a:pt x="765" y="113"/>
                  <a:pt x="770" y="113"/>
                  <a:pt x="773" y="113"/>
                </a:cubicBezTo>
                <a:cubicBezTo>
                  <a:pt x="778" y="113"/>
                  <a:pt x="783" y="113"/>
                  <a:pt x="786" y="113"/>
                </a:cubicBezTo>
                <a:cubicBezTo>
                  <a:pt x="831" y="119"/>
                  <a:pt x="854" y="180"/>
                  <a:pt x="825" y="219"/>
                </a:cubicBezTo>
                <a:cubicBezTo>
                  <a:pt x="813" y="234"/>
                  <a:pt x="793" y="245"/>
                  <a:pt x="773" y="245"/>
                </a:cubicBezTo>
                <a:cubicBezTo>
                  <a:pt x="754" y="245"/>
                  <a:pt x="734" y="234"/>
                  <a:pt x="723" y="219"/>
                </a:cubicBezTo>
                <a:cubicBezTo>
                  <a:pt x="694" y="180"/>
                  <a:pt x="717" y="119"/>
                  <a:pt x="762" y="113"/>
                </a:cubicBezTo>
                <a:close/>
                <a:moveTo>
                  <a:pt x="325" y="113"/>
                </a:moveTo>
                <a:cubicBezTo>
                  <a:pt x="327" y="113"/>
                  <a:pt x="333" y="113"/>
                  <a:pt x="335" y="113"/>
                </a:cubicBezTo>
                <a:cubicBezTo>
                  <a:pt x="340" y="113"/>
                  <a:pt x="346" y="113"/>
                  <a:pt x="348" y="113"/>
                </a:cubicBezTo>
                <a:cubicBezTo>
                  <a:pt x="393" y="124"/>
                  <a:pt x="419" y="182"/>
                  <a:pt x="388" y="219"/>
                </a:cubicBezTo>
                <a:cubicBezTo>
                  <a:pt x="377" y="234"/>
                  <a:pt x="356" y="245"/>
                  <a:pt x="335" y="245"/>
                </a:cubicBezTo>
                <a:cubicBezTo>
                  <a:pt x="317" y="245"/>
                  <a:pt x="296" y="234"/>
                  <a:pt x="286" y="219"/>
                </a:cubicBezTo>
                <a:cubicBezTo>
                  <a:pt x="254" y="182"/>
                  <a:pt x="280" y="124"/>
                  <a:pt x="325" y="113"/>
                </a:cubicBezTo>
                <a:close/>
                <a:moveTo>
                  <a:pt x="463" y="529"/>
                </a:moveTo>
                <a:cubicBezTo>
                  <a:pt x="445" y="474"/>
                  <a:pt x="432" y="416"/>
                  <a:pt x="414" y="361"/>
                </a:cubicBezTo>
                <a:cubicBezTo>
                  <a:pt x="411" y="361"/>
                  <a:pt x="406" y="355"/>
                  <a:pt x="401" y="353"/>
                </a:cubicBezTo>
                <a:cubicBezTo>
                  <a:pt x="427" y="455"/>
                  <a:pt x="456" y="558"/>
                  <a:pt x="479" y="661"/>
                </a:cubicBezTo>
                <a:cubicBezTo>
                  <a:pt x="453" y="661"/>
                  <a:pt x="427" y="661"/>
                  <a:pt x="401" y="661"/>
                </a:cubicBezTo>
                <a:cubicBezTo>
                  <a:pt x="401" y="739"/>
                  <a:pt x="403" y="816"/>
                  <a:pt x="401" y="895"/>
                </a:cubicBezTo>
                <a:cubicBezTo>
                  <a:pt x="398" y="929"/>
                  <a:pt x="346" y="929"/>
                  <a:pt x="343" y="895"/>
                </a:cubicBezTo>
                <a:cubicBezTo>
                  <a:pt x="340" y="818"/>
                  <a:pt x="343" y="739"/>
                  <a:pt x="340" y="661"/>
                </a:cubicBezTo>
                <a:cubicBezTo>
                  <a:pt x="340" y="661"/>
                  <a:pt x="338" y="661"/>
                  <a:pt x="335" y="661"/>
                </a:cubicBezTo>
                <a:cubicBezTo>
                  <a:pt x="333" y="661"/>
                  <a:pt x="333" y="661"/>
                  <a:pt x="333" y="661"/>
                </a:cubicBezTo>
                <a:cubicBezTo>
                  <a:pt x="330" y="739"/>
                  <a:pt x="333" y="818"/>
                  <a:pt x="330" y="895"/>
                </a:cubicBezTo>
                <a:cubicBezTo>
                  <a:pt x="327" y="929"/>
                  <a:pt x="275" y="929"/>
                  <a:pt x="272" y="895"/>
                </a:cubicBezTo>
                <a:cubicBezTo>
                  <a:pt x="270" y="816"/>
                  <a:pt x="272" y="739"/>
                  <a:pt x="272" y="661"/>
                </a:cubicBezTo>
                <a:cubicBezTo>
                  <a:pt x="246" y="661"/>
                  <a:pt x="220" y="661"/>
                  <a:pt x="194" y="661"/>
                </a:cubicBezTo>
                <a:cubicBezTo>
                  <a:pt x="217" y="558"/>
                  <a:pt x="246" y="455"/>
                  <a:pt x="272" y="353"/>
                </a:cubicBezTo>
                <a:cubicBezTo>
                  <a:pt x="267" y="355"/>
                  <a:pt x="262" y="361"/>
                  <a:pt x="259" y="361"/>
                </a:cubicBezTo>
                <a:cubicBezTo>
                  <a:pt x="241" y="416"/>
                  <a:pt x="228" y="474"/>
                  <a:pt x="210" y="529"/>
                </a:cubicBezTo>
                <a:cubicBezTo>
                  <a:pt x="204" y="555"/>
                  <a:pt x="160" y="553"/>
                  <a:pt x="157" y="526"/>
                </a:cubicBezTo>
                <a:cubicBezTo>
                  <a:pt x="163" y="484"/>
                  <a:pt x="181" y="442"/>
                  <a:pt x="191" y="403"/>
                </a:cubicBezTo>
                <a:cubicBezTo>
                  <a:pt x="204" y="363"/>
                  <a:pt x="207" y="319"/>
                  <a:pt x="236" y="287"/>
                </a:cubicBezTo>
                <a:cubicBezTo>
                  <a:pt x="262" y="261"/>
                  <a:pt x="301" y="263"/>
                  <a:pt x="335" y="266"/>
                </a:cubicBezTo>
                <a:cubicBezTo>
                  <a:pt x="372" y="263"/>
                  <a:pt x="411" y="261"/>
                  <a:pt x="437" y="287"/>
                </a:cubicBezTo>
                <a:cubicBezTo>
                  <a:pt x="466" y="319"/>
                  <a:pt x="469" y="363"/>
                  <a:pt x="482" y="403"/>
                </a:cubicBezTo>
                <a:cubicBezTo>
                  <a:pt x="492" y="442"/>
                  <a:pt x="511" y="484"/>
                  <a:pt x="513" y="526"/>
                </a:cubicBezTo>
                <a:cubicBezTo>
                  <a:pt x="513" y="553"/>
                  <a:pt x="469" y="555"/>
                  <a:pt x="463" y="529"/>
                </a:cubicBezTo>
                <a:close/>
                <a:moveTo>
                  <a:pt x="901" y="529"/>
                </a:moveTo>
                <a:cubicBezTo>
                  <a:pt x="886" y="473"/>
                  <a:pt x="869" y="416"/>
                  <a:pt x="851" y="361"/>
                </a:cubicBezTo>
                <a:cubicBezTo>
                  <a:pt x="848" y="361"/>
                  <a:pt x="843" y="355"/>
                  <a:pt x="838" y="353"/>
                </a:cubicBezTo>
                <a:cubicBezTo>
                  <a:pt x="864" y="455"/>
                  <a:pt x="893" y="558"/>
                  <a:pt x="916" y="661"/>
                </a:cubicBezTo>
                <a:cubicBezTo>
                  <a:pt x="890" y="661"/>
                  <a:pt x="864" y="661"/>
                  <a:pt x="838" y="661"/>
                </a:cubicBezTo>
                <a:cubicBezTo>
                  <a:pt x="838" y="739"/>
                  <a:pt x="842" y="816"/>
                  <a:pt x="838" y="895"/>
                </a:cubicBezTo>
                <a:cubicBezTo>
                  <a:pt x="836" y="929"/>
                  <a:pt x="782" y="929"/>
                  <a:pt x="780" y="895"/>
                </a:cubicBezTo>
                <a:cubicBezTo>
                  <a:pt x="776" y="818"/>
                  <a:pt x="780" y="739"/>
                  <a:pt x="778" y="661"/>
                </a:cubicBezTo>
                <a:cubicBezTo>
                  <a:pt x="778" y="661"/>
                  <a:pt x="775" y="661"/>
                  <a:pt x="773" y="661"/>
                </a:cubicBezTo>
                <a:cubicBezTo>
                  <a:pt x="770" y="661"/>
                  <a:pt x="770" y="661"/>
                  <a:pt x="770" y="661"/>
                </a:cubicBezTo>
                <a:cubicBezTo>
                  <a:pt x="767" y="739"/>
                  <a:pt x="772" y="818"/>
                  <a:pt x="767" y="895"/>
                </a:cubicBezTo>
                <a:cubicBezTo>
                  <a:pt x="765" y="929"/>
                  <a:pt x="712" y="929"/>
                  <a:pt x="710" y="895"/>
                </a:cubicBezTo>
                <a:cubicBezTo>
                  <a:pt x="705" y="816"/>
                  <a:pt x="710" y="739"/>
                  <a:pt x="710" y="661"/>
                </a:cubicBezTo>
                <a:cubicBezTo>
                  <a:pt x="684" y="661"/>
                  <a:pt x="657" y="661"/>
                  <a:pt x="631" y="661"/>
                </a:cubicBezTo>
                <a:cubicBezTo>
                  <a:pt x="655" y="558"/>
                  <a:pt x="684" y="455"/>
                  <a:pt x="710" y="353"/>
                </a:cubicBezTo>
                <a:cubicBezTo>
                  <a:pt x="705" y="355"/>
                  <a:pt x="699" y="361"/>
                  <a:pt x="697" y="361"/>
                </a:cubicBezTo>
                <a:cubicBezTo>
                  <a:pt x="678" y="416"/>
                  <a:pt x="662" y="473"/>
                  <a:pt x="647" y="529"/>
                </a:cubicBezTo>
                <a:cubicBezTo>
                  <a:pt x="640" y="555"/>
                  <a:pt x="594" y="553"/>
                  <a:pt x="595" y="526"/>
                </a:cubicBezTo>
                <a:cubicBezTo>
                  <a:pt x="595" y="484"/>
                  <a:pt x="617" y="442"/>
                  <a:pt x="629" y="403"/>
                </a:cubicBezTo>
                <a:cubicBezTo>
                  <a:pt x="641" y="363"/>
                  <a:pt x="644" y="318"/>
                  <a:pt x="673" y="287"/>
                </a:cubicBezTo>
                <a:cubicBezTo>
                  <a:pt x="699" y="260"/>
                  <a:pt x="738" y="266"/>
                  <a:pt x="773" y="266"/>
                </a:cubicBezTo>
                <a:cubicBezTo>
                  <a:pt x="809" y="266"/>
                  <a:pt x="848" y="261"/>
                  <a:pt x="875" y="287"/>
                </a:cubicBezTo>
                <a:cubicBezTo>
                  <a:pt x="903" y="319"/>
                  <a:pt x="907" y="363"/>
                  <a:pt x="919" y="403"/>
                </a:cubicBezTo>
                <a:cubicBezTo>
                  <a:pt x="931" y="442"/>
                  <a:pt x="949" y="484"/>
                  <a:pt x="950" y="526"/>
                </a:cubicBezTo>
                <a:cubicBezTo>
                  <a:pt x="951" y="553"/>
                  <a:pt x="908" y="555"/>
                  <a:pt x="901" y="529"/>
                </a:cubicBezTo>
                <a:close/>
                <a:moveTo>
                  <a:pt x="1338" y="529"/>
                </a:moveTo>
                <a:cubicBezTo>
                  <a:pt x="1323" y="473"/>
                  <a:pt x="1307" y="416"/>
                  <a:pt x="1288" y="361"/>
                </a:cubicBezTo>
                <a:cubicBezTo>
                  <a:pt x="1286" y="361"/>
                  <a:pt x="1280" y="355"/>
                  <a:pt x="1275" y="353"/>
                </a:cubicBezTo>
                <a:cubicBezTo>
                  <a:pt x="1301" y="455"/>
                  <a:pt x="1330" y="558"/>
                  <a:pt x="1354" y="661"/>
                </a:cubicBezTo>
                <a:cubicBezTo>
                  <a:pt x="1328" y="661"/>
                  <a:pt x="1301" y="661"/>
                  <a:pt x="1275" y="661"/>
                </a:cubicBezTo>
                <a:cubicBezTo>
                  <a:pt x="1275" y="739"/>
                  <a:pt x="1280" y="816"/>
                  <a:pt x="1275" y="895"/>
                </a:cubicBezTo>
                <a:cubicBezTo>
                  <a:pt x="1273" y="929"/>
                  <a:pt x="1220" y="929"/>
                  <a:pt x="1218" y="895"/>
                </a:cubicBezTo>
                <a:cubicBezTo>
                  <a:pt x="1213" y="818"/>
                  <a:pt x="1218" y="739"/>
                  <a:pt x="1215" y="661"/>
                </a:cubicBezTo>
                <a:cubicBezTo>
                  <a:pt x="1215" y="661"/>
                  <a:pt x="1212" y="661"/>
                  <a:pt x="1210" y="661"/>
                </a:cubicBezTo>
                <a:cubicBezTo>
                  <a:pt x="1207" y="661"/>
                  <a:pt x="1207" y="661"/>
                  <a:pt x="1207" y="661"/>
                </a:cubicBezTo>
                <a:cubicBezTo>
                  <a:pt x="1205" y="739"/>
                  <a:pt x="1209" y="818"/>
                  <a:pt x="1205" y="895"/>
                </a:cubicBezTo>
                <a:cubicBezTo>
                  <a:pt x="1203" y="929"/>
                  <a:pt x="1149" y="929"/>
                  <a:pt x="1147" y="895"/>
                </a:cubicBezTo>
                <a:cubicBezTo>
                  <a:pt x="1143" y="816"/>
                  <a:pt x="1147" y="739"/>
                  <a:pt x="1147" y="661"/>
                </a:cubicBezTo>
                <a:cubicBezTo>
                  <a:pt x="1121" y="661"/>
                  <a:pt x="1095" y="661"/>
                  <a:pt x="1069" y="661"/>
                </a:cubicBezTo>
                <a:cubicBezTo>
                  <a:pt x="1092" y="558"/>
                  <a:pt x="1121" y="455"/>
                  <a:pt x="1147" y="353"/>
                </a:cubicBezTo>
                <a:cubicBezTo>
                  <a:pt x="1142" y="355"/>
                  <a:pt x="1137" y="361"/>
                  <a:pt x="1134" y="361"/>
                </a:cubicBezTo>
                <a:cubicBezTo>
                  <a:pt x="1116" y="416"/>
                  <a:pt x="1099" y="473"/>
                  <a:pt x="1084" y="529"/>
                </a:cubicBezTo>
                <a:cubicBezTo>
                  <a:pt x="1077" y="555"/>
                  <a:pt x="1032" y="553"/>
                  <a:pt x="1032" y="526"/>
                </a:cubicBezTo>
                <a:cubicBezTo>
                  <a:pt x="1032" y="484"/>
                  <a:pt x="1054" y="442"/>
                  <a:pt x="1066" y="403"/>
                </a:cubicBezTo>
                <a:cubicBezTo>
                  <a:pt x="1078" y="363"/>
                  <a:pt x="1081" y="318"/>
                  <a:pt x="1110" y="287"/>
                </a:cubicBezTo>
                <a:cubicBezTo>
                  <a:pt x="1136" y="260"/>
                  <a:pt x="1176" y="266"/>
                  <a:pt x="1210" y="266"/>
                </a:cubicBezTo>
                <a:cubicBezTo>
                  <a:pt x="1247" y="266"/>
                  <a:pt x="1286" y="261"/>
                  <a:pt x="1312" y="287"/>
                </a:cubicBezTo>
                <a:cubicBezTo>
                  <a:pt x="1341" y="319"/>
                  <a:pt x="1344" y="363"/>
                  <a:pt x="1356" y="403"/>
                </a:cubicBezTo>
                <a:cubicBezTo>
                  <a:pt x="1368" y="442"/>
                  <a:pt x="1386" y="484"/>
                  <a:pt x="1388" y="526"/>
                </a:cubicBezTo>
                <a:cubicBezTo>
                  <a:pt x="1389" y="553"/>
                  <a:pt x="1345" y="555"/>
                  <a:pt x="1338" y="529"/>
                </a:cubicBezTo>
                <a:close/>
                <a:moveTo>
                  <a:pt x="1775" y="529"/>
                </a:moveTo>
                <a:cubicBezTo>
                  <a:pt x="1761" y="473"/>
                  <a:pt x="1744" y="416"/>
                  <a:pt x="1726" y="361"/>
                </a:cubicBezTo>
                <a:cubicBezTo>
                  <a:pt x="1723" y="361"/>
                  <a:pt x="1718" y="355"/>
                  <a:pt x="1713" y="353"/>
                </a:cubicBezTo>
                <a:cubicBezTo>
                  <a:pt x="1739" y="455"/>
                  <a:pt x="1768" y="558"/>
                  <a:pt x="1791" y="661"/>
                </a:cubicBezTo>
                <a:cubicBezTo>
                  <a:pt x="1765" y="661"/>
                  <a:pt x="1739" y="661"/>
                  <a:pt x="1713" y="661"/>
                </a:cubicBezTo>
                <a:cubicBezTo>
                  <a:pt x="1713" y="739"/>
                  <a:pt x="1717" y="816"/>
                  <a:pt x="1713" y="895"/>
                </a:cubicBezTo>
                <a:cubicBezTo>
                  <a:pt x="1711" y="929"/>
                  <a:pt x="1657" y="929"/>
                  <a:pt x="1655" y="895"/>
                </a:cubicBezTo>
                <a:cubicBezTo>
                  <a:pt x="1651" y="818"/>
                  <a:pt x="1655" y="739"/>
                  <a:pt x="1652" y="661"/>
                </a:cubicBezTo>
                <a:cubicBezTo>
                  <a:pt x="1652" y="661"/>
                  <a:pt x="1650" y="661"/>
                  <a:pt x="1647" y="661"/>
                </a:cubicBezTo>
                <a:cubicBezTo>
                  <a:pt x="1645" y="661"/>
                  <a:pt x="1645" y="661"/>
                  <a:pt x="1645" y="661"/>
                </a:cubicBezTo>
                <a:cubicBezTo>
                  <a:pt x="1642" y="739"/>
                  <a:pt x="1646" y="818"/>
                  <a:pt x="1642" y="895"/>
                </a:cubicBezTo>
                <a:cubicBezTo>
                  <a:pt x="1640" y="929"/>
                  <a:pt x="1586" y="929"/>
                  <a:pt x="1584" y="895"/>
                </a:cubicBezTo>
                <a:cubicBezTo>
                  <a:pt x="1580" y="816"/>
                  <a:pt x="1584" y="739"/>
                  <a:pt x="1584" y="661"/>
                </a:cubicBezTo>
                <a:cubicBezTo>
                  <a:pt x="1558" y="661"/>
                  <a:pt x="1532" y="661"/>
                  <a:pt x="1506" y="661"/>
                </a:cubicBezTo>
                <a:cubicBezTo>
                  <a:pt x="1529" y="558"/>
                  <a:pt x="1558" y="455"/>
                  <a:pt x="1584" y="353"/>
                </a:cubicBezTo>
                <a:cubicBezTo>
                  <a:pt x="1579" y="355"/>
                  <a:pt x="1574" y="361"/>
                  <a:pt x="1571" y="361"/>
                </a:cubicBezTo>
                <a:cubicBezTo>
                  <a:pt x="1553" y="416"/>
                  <a:pt x="1536" y="473"/>
                  <a:pt x="1522" y="529"/>
                </a:cubicBezTo>
                <a:cubicBezTo>
                  <a:pt x="1515" y="555"/>
                  <a:pt x="1469" y="553"/>
                  <a:pt x="1469" y="526"/>
                </a:cubicBezTo>
                <a:cubicBezTo>
                  <a:pt x="1470" y="484"/>
                  <a:pt x="1492" y="442"/>
                  <a:pt x="1503" y="403"/>
                </a:cubicBezTo>
                <a:cubicBezTo>
                  <a:pt x="1515" y="363"/>
                  <a:pt x="1518" y="318"/>
                  <a:pt x="1548" y="287"/>
                </a:cubicBezTo>
                <a:cubicBezTo>
                  <a:pt x="1573" y="260"/>
                  <a:pt x="1613" y="266"/>
                  <a:pt x="1647" y="266"/>
                </a:cubicBezTo>
                <a:cubicBezTo>
                  <a:pt x="1684" y="266"/>
                  <a:pt x="1723" y="261"/>
                  <a:pt x="1749" y="287"/>
                </a:cubicBezTo>
                <a:cubicBezTo>
                  <a:pt x="1778" y="319"/>
                  <a:pt x="1782" y="363"/>
                  <a:pt x="1794" y="403"/>
                </a:cubicBezTo>
                <a:cubicBezTo>
                  <a:pt x="1805" y="442"/>
                  <a:pt x="1824" y="484"/>
                  <a:pt x="1825" y="526"/>
                </a:cubicBezTo>
                <a:cubicBezTo>
                  <a:pt x="1826" y="553"/>
                  <a:pt x="1782" y="555"/>
                  <a:pt x="1775" y="529"/>
                </a:cubicBezTo>
                <a:close/>
                <a:moveTo>
                  <a:pt x="2213" y="529"/>
                </a:moveTo>
                <a:cubicBezTo>
                  <a:pt x="2198" y="473"/>
                  <a:pt x="2181" y="416"/>
                  <a:pt x="2163" y="361"/>
                </a:cubicBezTo>
                <a:cubicBezTo>
                  <a:pt x="2160" y="361"/>
                  <a:pt x="2155" y="355"/>
                  <a:pt x="2150" y="353"/>
                </a:cubicBezTo>
                <a:cubicBezTo>
                  <a:pt x="2176" y="455"/>
                  <a:pt x="2205" y="558"/>
                  <a:pt x="2228" y="661"/>
                </a:cubicBezTo>
                <a:cubicBezTo>
                  <a:pt x="2202" y="661"/>
                  <a:pt x="2176" y="661"/>
                  <a:pt x="2150" y="661"/>
                </a:cubicBezTo>
                <a:cubicBezTo>
                  <a:pt x="2150" y="739"/>
                  <a:pt x="2154" y="816"/>
                  <a:pt x="2150" y="895"/>
                </a:cubicBezTo>
                <a:cubicBezTo>
                  <a:pt x="2148" y="929"/>
                  <a:pt x="2094" y="929"/>
                  <a:pt x="2092" y="895"/>
                </a:cubicBezTo>
                <a:cubicBezTo>
                  <a:pt x="2088" y="818"/>
                  <a:pt x="2092" y="739"/>
                  <a:pt x="2090" y="661"/>
                </a:cubicBezTo>
                <a:cubicBezTo>
                  <a:pt x="2090" y="661"/>
                  <a:pt x="2087" y="661"/>
                  <a:pt x="2084" y="661"/>
                </a:cubicBezTo>
                <a:cubicBezTo>
                  <a:pt x="2082" y="661"/>
                  <a:pt x="2082" y="661"/>
                  <a:pt x="2082" y="661"/>
                </a:cubicBezTo>
                <a:cubicBezTo>
                  <a:pt x="2079" y="739"/>
                  <a:pt x="2083" y="818"/>
                  <a:pt x="2079" y="895"/>
                </a:cubicBezTo>
                <a:cubicBezTo>
                  <a:pt x="2077" y="929"/>
                  <a:pt x="2024" y="929"/>
                  <a:pt x="2022" y="895"/>
                </a:cubicBezTo>
                <a:cubicBezTo>
                  <a:pt x="2017" y="816"/>
                  <a:pt x="2022" y="739"/>
                  <a:pt x="2022" y="661"/>
                </a:cubicBezTo>
                <a:cubicBezTo>
                  <a:pt x="1996" y="661"/>
                  <a:pt x="1969" y="661"/>
                  <a:pt x="1943" y="661"/>
                </a:cubicBezTo>
                <a:cubicBezTo>
                  <a:pt x="1967" y="558"/>
                  <a:pt x="1996" y="455"/>
                  <a:pt x="2022" y="353"/>
                </a:cubicBezTo>
                <a:cubicBezTo>
                  <a:pt x="2016" y="355"/>
                  <a:pt x="2011" y="361"/>
                  <a:pt x="2009" y="361"/>
                </a:cubicBezTo>
                <a:cubicBezTo>
                  <a:pt x="1990" y="416"/>
                  <a:pt x="1974" y="473"/>
                  <a:pt x="1959" y="529"/>
                </a:cubicBezTo>
                <a:cubicBezTo>
                  <a:pt x="1952" y="555"/>
                  <a:pt x="1906" y="553"/>
                  <a:pt x="1907" y="526"/>
                </a:cubicBezTo>
                <a:cubicBezTo>
                  <a:pt x="1907" y="484"/>
                  <a:pt x="1929" y="442"/>
                  <a:pt x="1941" y="403"/>
                </a:cubicBezTo>
                <a:cubicBezTo>
                  <a:pt x="1952" y="363"/>
                  <a:pt x="1956" y="318"/>
                  <a:pt x="1985" y="287"/>
                </a:cubicBezTo>
                <a:cubicBezTo>
                  <a:pt x="2011" y="260"/>
                  <a:pt x="2050" y="266"/>
                  <a:pt x="2084" y="266"/>
                </a:cubicBezTo>
                <a:cubicBezTo>
                  <a:pt x="2121" y="266"/>
                  <a:pt x="2160" y="261"/>
                  <a:pt x="2187" y="287"/>
                </a:cubicBezTo>
                <a:cubicBezTo>
                  <a:pt x="2215" y="319"/>
                  <a:pt x="2219" y="363"/>
                  <a:pt x="2231" y="403"/>
                </a:cubicBezTo>
                <a:cubicBezTo>
                  <a:pt x="2243" y="442"/>
                  <a:pt x="2261" y="484"/>
                  <a:pt x="2262" y="526"/>
                </a:cubicBezTo>
                <a:cubicBezTo>
                  <a:pt x="2263" y="553"/>
                  <a:pt x="2220" y="555"/>
                  <a:pt x="2213" y="529"/>
                </a:cubicBezTo>
                <a:close/>
                <a:moveTo>
                  <a:pt x="2650" y="529"/>
                </a:moveTo>
                <a:cubicBezTo>
                  <a:pt x="2635" y="473"/>
                  <a:pt x="2619" y="416"/>
                  <a:pt x="2600" y="361"/>
                </a:cubicBezTo>
                <a:cubicBezTo>
                  <a:pt x="2598" y="361"/>
                  <a:pt x="2592" y="355"/>
                  <a:pt x="2587" y="353"/>
                </a:cubicBezTo>
                <a:cubicBezTo>
                  <a:pt x="2613" y="455"/>
                  <a:pt x="2642" y="558"/>
                  <a:pt x="2666" y="661"/>
                </a:cubicBezTo>
                <a:cubicBezTo>
                  <a:pt x="2640" y="661"/>
                  <a:pt x="2613" y="661"/>
                  <a:pt x="2587" y="661"/>
                </a:cubicBezTo>
                <a:cubicBezTo>
                  <a:pt x="2587" y="739"/>
                  <a:pt x="2592" y="816"/>
                  <a:pt x="2587" y="895"/>
                </a:cubicBezTo>
                <a:cubicBezTo>
                  <a:pt x="2585" y="929"/>
                  <a:pt x="2532" y="929"/>
                  <a:pt x="2530" y="895"/>
                </a:cubicBezTo>
                <a:cubicBezTo>
                  <a:pt x="2525" y="818"/>
                  <a:pt x="2530" y="739"/>
                  <a:pt x="2527" y="661"/>
                </a:cubicBezTo>
                <a:cubicBezTo>
                  <a:pt x="2527" y="661"/>
                  <a:pt x="2524" y="661"/>
                  <a:pt x="2522" y="661"/>
                </a:cubicBezTo>
                <a:cubicBezTo>
                  <a:pt x="2519" y="661"/>
                  <a:pt x="2519" y="661"/>
                  <a:pt x="2519" y="661"/>
                </a:cubicBezTo>
                <a:cubicBezTo>
                  <a:pt x="2517" y="739"/>
                  <a:pt x="2521" y="818"/>
                  <a:pt x="2517" y="895"/>
                </a:cubicBezTo>
                <a:cubicBezTo>
                  <a:pt x="2515" y="929"/>
                  <a:pt x="2461" y="929"/>
                  <a:pt x="2459" y="895"/>
                </a:cubicBezTo>
                <a:cubicBezTo>
                  <a:pt x="2455" y="816"/>
                  <a:pt x="2459" y="739"/>
                  <a:pt x="2459" y="661"/>
                </a:cubicBezTo>
                <a:cubicBezTo>
                  <a:pt x="2433" y="661"/>
                  <a:pt x="2407" y="661"/>
                  <a:pt x="2381" y="661"/>
                </a:cubicBezTo>
                <a:cubicBezTo>
                  <a:pt x="2404" y="558"/>
                  <a:pt x="2433" y="455"/>
                  <a:pt x="2459" y="353"/>
                </a:cubicBezTo>
                <a:cubicBezTo>
                  <a:pt x="2454" y="355"/>
                  <a:pt x="2449" y="361"/>
                  <a:pt x="2446" y="361"/>
                </a:cubicBezTo>
                <a:cubicBezTo>
                  <a:pt x="2428" y="416"/>
                  <a:pt x="2411" y="473"/>
                  <a:pt x="2396" y="529"/>
                </a:cubicBezTo>
                <a:cubicBezTo>
                  <a:pt x="2389" y="555"/>
                  <a:pt x="2344" y="553"/>
                  <a:pt x="2344" y="526"/>
                </a:cubicBezTo>
                <a:cubicBezTo>
                  <a:pt x="2344" y="484"/>
                  <a:pt x="2366" y="442"/>
                  <a:pt x="2378" y="403"/>
                </a:cubicBezTo>
                <a:cubicBezTo>
                  <a:pt x="2390" y="363"/>
                  <a:pt x="2393" y="318"/>
                  <a:pt x="2422" y="287"/>
                </a:cubicBezTo>
                <a:cubicBezTo>
                  <a:pt x="2448" y="260"/>
                  <a:pt x="2488" y="266"/>
                  <a:pt x="2522" y="266"/>
                </a:cubicBezTo>
                <a:cubicBezTo>
                  <a:pt x="2559" y="266"/>
                  <a:pt x="2598" y="261"/>
                  <a:pt x="2624" y="287"/>
                </a:cubicBezTo>
                <a:cubicBezTo>
                  <a:pt x="2653" y="319"/>
                  <a:pt x="2656" y="363"/>
                  <a:pt x="2668" y="403"/>
                </a:cubicBezTo>
                <a:cubicBezTo>
                  <a:pt x="2680" y="442"/>
                  <a:pt x="2698" y="484"/>
                  <a:pt x="2700" y="526"/>
                </a:cubicBezTo>
                <a:cubicBezTo>
                  <a:pt x="2701" y="553"/>
                  <a:pt x="2657" y="555"/>
                  <a:pt x="2650" y="529"/>
                </a:cubicBezTo>
                <a:close/>
                <a:moveTo>
                  <a:pt x="3087" y="529"/>
                </a:moveTo>
                <a:cubicBezTo>
                  <a:pt x="3072" y="473"/>
                  <a:pt x="3056" y="416"/>
                  <a:pt x="3038" y="361"/>
                </a:cubicBezTo>
                <a:cubicBezTo>
                  <a:pt x="3035" y="361"/>
                  <a:pt x="3030" y="355"/>
                  <a:pt x="3025" y="353"/>
                </a:cubicBezTo>
                <a:cubicBezTo>
                  <a:pt x="3051" y="455"/>
                  <a:pt x="3079" y="558"/>
                  <a:pt x="3103" y="661"/>
                </a:cubicBezTo>
                <a:cubicBezTo>
                  <a:pt x="3077" y="661"/>
                  <a:pt x="3051" y="661"/>
                  <a:pt x="3025" y="661"/>
                </a:cubicBezTo>
                <a:cubicBezTo>
                  <a:pt x="3025" y="739"/>
                  <a:pt x="3029" y="816"/>
                  <a:pt x="3025" y="895"/>
                </a:cubicBezTo>
                <a:cubicBezTo>
                  <a:pt x="3023" y="929"/>
                  <a:pt x="2969" y="929"/>
                  <a:pt x="2967" y="895"/>
                </a:cubicBezTo>
                <a:cubicBezTo>
                  <a:pt x="2963" y="818"/>
                  <a:pt x="2967" y="739"/>
                  <a:pt x="2964" y="661"/>
                </a:cubicBezTo>
                <a:cubicBezTo>
                  <a:pt x="2964" y="661"/>
                  <a:pt x="2962" y="661"/>
                  <a:pt x="2959" y="661"/>
                </a:cubicBezTo>
                <a:cubicBezTo>
                  <a:pt x="2956" y="661"/>
                  <a:pt x="2956" y="661"/>
                  <a:pt x="2956" y="661"/>
                </a:cubicBezTo>
                <a:cubicBezTo>
                  <a:pt x="2954" y="739"/>
                  <a:pt x="2958" y="818"/>
                  <a:pt x="2954" y="895"/>
                </a:cubicBezTo>
                <a:cubicBezTo>
                  <a:pt x="2952" y="929"/>
                  <a:pt x="2898" y="929"/>
                  <a:pt x="2896" y="895"/>
                </a:cubicBezTo>
                <a:cubicBezTo>
                  <a:pt x="2892" y="816"/>
                  <a:pt x="2896" y="739"/>
                  <a:pt x="2896" y="661"/>
                </a:cubicBezTo>
                <a:cubicBezTo>
                  <a:pt x="2870" y="661"/>
                  <a:pt x="2844" y="661"/>
                  <a:pt x="2818" y="661"/>
                </a:cubicBezTo>
                <a:cubicBezTo>
                  <a:pt x="2841" y="558"/>
                  <a:pt x="2870" y="455"/>
                  <a:pt x="2896" y="353"/>
                </a:cubicBezTo>
                <a:cubicBezTo>
                  <a:pt x="2891" y="355"/>
                  <a:pt x="2886" y="361"/>
                  <a:pt x="2883" y="361"/>
                </a:cubicBezTo>
                <a:cubicBezTo>
                  <a:pt x="2865" y="416"/>
                  <a:pt x="2848" y="473"/>
                  <a:pt x="2834" y="529"/>
                </a:cubicBezTo>
                <a:cubicBezTo>
                  <a:pt x="2827" y="555"/>
                  <a:pt x="2781" y="553"/>
                  <a:pt x="2781" y="526"/>
                </a:cubicBezTo>
                <a:cubicBezTo>
                  <a:pt x="2782" y="484"/>
                  <a:pt x="2804" y="442"/>
                  <a:pt x="2815" y="403"/>
                </a:cubicBezTo>
                <a:cubicBezTo>
                  <a:pt x="2827" y="363"/>
                  <a:pt x="2830" y="318"/>
                  <a:pt x="2860" y="287"/>
                </a:cubicBezTo>
                <a:cubicBezTo>
                  <a:pt x="2885" y="260"/>
                  <a:pt x="2925" y="266"/>
                  <a:pt x="2959" y="266"/>
                </a:cubicBezTo>
                <a:cubicBezTo>
                  <a:pt x="2996" y="266"/>
                  <a:pt x="3035" y="261"/>
                  <a:pt x="3061" y="287"/>
                </a:cubicBezTo>
                <a:cubicBezTo>
                  <a:pt x="3090" y="319"/>
                  <a:pt x="3094" y="363"/>
                  <a:pt x="3106" y="403"/>
                </a:cubicBezTo>
                <a:cubicBezTo>
                  <a:pt x="3117" y="442"/>
                  <a:pt x="3136" y="484"/>
                  <a:pt x="3137" y="526"/>
                </a:cubicBezTo>
                <a:cubicBezTo>
                  <a:pt x="3138" y="553"/>
                  <a:pt x="3094" y="555"/>
                  <a:pt x="3087" y="529"/>
                </a:cubicBezTo>
                <a:close/>
                <a:moveTo>
                  <a:pt x="3525" y="529"/>
                </a:moveTo>
                <a:cubicBezTo>
                  <a:pt x="3510" y="473"/>
                  <a:pt x="3493" y="416"/>
                  <a:pt x="3475" y="361"/>
                </a:cubicBezTo>
                <a:cubicBezTo>
                  <a:pt x="3472" y="361"/>
                  <a:pt x="3467" y="355"/>
                  <a:pt x="3462" y="353"/>
                </a:cubicBezTo>
                <a:cubicBezTo>
                  <a:pt x="3488" y="455"/>
                  <a:pt x="3517" y="558"/>
                  <a:pt x="3540" y="661"/>
                </a:cubicBezTo>
                <a:cubicBezTo>
                  <a:pt x="3514" y="661"/>
                  <a:pt x="3488" y="661"/>
                  <a:pt x="3462" y="661"/>
                </a:cubicBezTo>
                <a:cubicBezTo>
                  <a:pt x="3462" y="739"/>
                  <a:pt x="3466" y="816"/>
                  <a:pt x="3462" y="895"/>
                </a:cubicBezTo>
                <a:cubicBezTo>
                  <a:pt x="3460" y="929"/>
                  <a:pt x="3406" y="929"/>
                  <a:pt x="3404" y="895"/>
                </a:cubicBezTo>
                <a:cubicBezTo>
                  <a:pt x="3400" y="818"/>
                  <a:pt x="3404" y="739"/>
                  <a:pt x="3402" y="661"/>
                </a:cubicBezTo>
                <a:cubicBezTo>
                  <a:pt x="3402" y="661"/>
                  <a:pt x="3399" y="661"/>
                  <a:pt x="3396" y="661"/>
                </a:cubicBezTo>
                <a:cubicBezTo>
                  <a:pt x="3394" y="661"/>
                  <a:pt x="3394" y="661"/>
                  <a:pt x="3394" y="661"/>
                </a:cubicBezTo>
                <a:cubicBezTo>
                  <a:pt x="3391" y="739"/>
                  <a:pt x="3395" y="818"/>
                  <a:pt x="3391" y="895"/>
                </a:cubicBezTo>
                <a:cubicBezTo>
                  <a:pt x="3389" y="929"/>
                  <a:pt x="3335" y="929"/>
                  <a:pt x="3334" y="895"/>
                </a:cubicBezTo>
                <a:cubicBezTo>
                  <a:pt x="3329" y="816"/>
                  <a:pt x="3334" y="739"/>
                  <a:pt x="3334" y="661"/>
                </a:cubicBezTo>
                <a:cubicBezTo>
                  <a:pt x="3307" y="661"/>
                  <a:pt x="3281" y="661"/>
                  <a:pt x="3255" y="661"/>
                </a:cubicBezTo>
                <a:cubicBezTo>
                  <a:pt x="3279" y="558"/>
                  <a:pt x="3307" y="455"/>
                  <a:pt x="3334" y="353"/>
                </a:cubicBezTo>
                <a:cubicBezTo>
                  <a:pt x="3328" y="355"/>
                  <a:pt x="3323" y="361"/>
                  <a:pt x="3321" y="361"/>
                </a:cubicBezTo>
                <a:cubicBezTo>
                  <a:pt x="3302" y="416"/>
                  <a:pt x="3286" y="473"/>
                  <a:pt x="3271" y="529"/>
                </a:cubicBezTo>
                <a:cubicBezTo>
                  <a:pt x="3264" y="555"/>
                  <a:pt x="3218" y="553"/>
                  <a:pt x="3218" y="526"/>
                </a:cubicBezTo>
                <a:cubicBezTo>
                  <a:pt x="3219" y="484"/>
                  <a:pt x="3241" y="442"/>
                  <a:pt x="3253" y="403"/>
                </a:cubicBezTo>
                <a:cubicBezTo>
                  <a:pt x="3264" y="363"/>
                  <a:pt x="3268" y="318"/>
                  <a:pt x="3297" y="287"/>
                </a:cubicBezTo>
                <a:cubicBezTo>
                  <a:pt x="3323" y="260"/>
                  <a:pt x="3362" y="266"/>
                  <a:pt x="3396" y="266"/>
                </a:cubicBezTo>
                <a:cubicBezTo>
                  <a:pt x="3433" y="266"/>
                  <a:pt x="3472" y="261"/>
                  <a:pt x="3498" y="287"/>
                </a:cubicBezTo>
                <a:cubicBezTo>
                  <a:pt x="3527" y="319"/>
                  <a:pt x="3531" y="363"/>
                  <a:pt x="3543" y="403"/>
                </a:cubicBezTo>
                <a:cubicBezTo>
                  <a:pt x="3555" y="442"/>
                  <a:pt x="3573" y="484"/>
                  <a:pt x="3574" y="526"/>
                </a:cubicBezTo>
                <a:cubicBezTo>
                  <a:pt x="3575" y="553"/>
                  <a:pt x="3531" y="555"/>
                  <a:pt x="3525" y="529"/>
                </a:cubicBezTo>
                <a:close/>
                <a:moveTo>
                  <a:pt x="3962" y="529"/>
                </a:moveTo>
                <a:cubicBezTo>
                  <a:pt x="3947" y="473"/>
                  <a:pt x="3931" y="416"/>
                  <a:pt x="3912" y="361"/>
                </a:cubicBezTo>
                <a:cubicBezTo>
                  <a:pt x="3910" y="361"/>
                  <a:pt x="3904" y="355"/>
                  <a:pt x="3899" y="353"/>
                </a:cubicBezTo>
                <a:cubicBezTo>
                  <a:pt x="3925" y="455"/>
                  <a:pt x="3954" y="558"/>
                  <a:pt x="3978" y="661"/>
                </a:cubicBezTo>
                <a:cubicBezTo>
                  <a:pt x="3951" y="661"/>
                  <a:pt x="3925" y="661"/>
                  <a:pt x="3899" y="661"/>
                </a:cubicBezTo>
                <a:cubicBezTo>
                  <a:pt x="3899" y="739"/>
                  <a:pt x="3903" y="816"/>
                  <a:pt x="3899" y="895"/>
                </a:cubicBezTo>
                <a:cubicBezTo>
                  <a:pt x="3897" y="929"/>
                  <a:pt x="3843" y="929"/>
                  <a:pt x="3842" y="895"/>
                </a:cubicBezTo>
                <a:cubicBezTo>
                  <a:pt x="3837" y="818"/>
                  <a:pt x="3842" y="739"/>
                  <a:pt x="3839" y="661"/>
                </a:cubicBezTo>
                <a:cubicBezTo>
                  <a:pt x="3839" y="661"/>
                  <a:pt x="3836" y="661"/>
                  <a:pt x="3834" y="661"/>
                </a:cubicBezTo>
                <a:cubicBezTo>
                  <a:pt x="3831" y="661"/>
                  <a:pt x="3831" y="661"/>
                  <a:pt x="3831" y="661"/>
                </a:cubicBezTo>
                <a:cubicBezTo>
                  <a:pt x="3828" y="739"/>
                  <a:pt x="3833" y="818"/>
                  <a:pt x="3828" y="895"/>
                </a:cubicBezTo>
                <a:cubicBezTo>
                  <a:pt x="3827" y="929"/>
                  <a:pt x="3773" y="929"/>
                  <a:pt x="3771" y="895"/>
                </a:cubicBezTo>
                <a:cubicBezTo>
                  <a:pt x="3767" y="816"/>
                  <a:pt x="3771" y="739"/>
                  <a:pt x="3771" y="661"/>
                </a:cubicBezTo>
                <a:cubicBezTo>
                  <a:pt x="3745" y="661"/>
                  <a:pt x="3719" y="661"/>
                  <a:pt x="3692" y="661"/>
                </a:cubicBezTo>
                <a:cubicBezTo>
                  <a:pt x="3716" y="558"/>
                  <a:pt x="3745" y="455"/>
                  <a:pt x="3771" y="353"/>
                </a:cubicBezTo>
                <a:cubicBezTo>
                  <a:pt x="3766" y="355"/>
                  <a:pt x="3760" y="361"/>
                  <a:pt x="3758" y="361"/>
                </a:cubicBezTo>
                <a:cubicBezTo>
                  <a:pt x="3740" y="416"/>
                  <a:pt x="3723" y="473"/>
                  <a:pt x="3708" y="529"/>
                </a:cubicBezTo>
                <a:cubicBezTo>
                  <a:pt x="3701" y="555"/>
                  <a:pt x="3655" y="553"/>
                  <a:pt x="3656" y="526"/>
                </a:cubicBezTo>
                <a:cubicBezTo>
                  <a:pt x="3656" y="484"/>
                  <a:pt x="3678" y="442"/>
                  <a:pt x="3690" y="403"/>
                </a:cubicBezTo>
                <a:cubicBezTo>
                  <a:pt x="3702" y="363"/>
                  <a:pt x="3705" y="318"/>
                  <a:pt x="3734" y="287"/>
                </a:cubicBezTo>
                <a:cubicBezTo>
                  <a:pt x="3760" y="260"/>
                  <a:pt x="3800" y="266"/>
                  <a:pt x="3834" y="266"/>
                </a:cubicBezTo>
                <a:cubicBezTo>
                  <a:pt x="3870" y="266"/>
                  <a:pt x="3910" y="261"/>
                  <a:pt x="3936" y="287"/>
                </a:cubicBezTo>
                <a:cubicBezTo>
                  <a:pt x="3965" y="319"/>
                  <a:pt x="3968" y="363"/>
                  <a:pt x="3980" y="403"/>
                </a:cubicBezTo>
                <a:cubicBezTo>
                  <a:pt x="3992" y="442"/>
                  <a:pt x="4010" y="484"/>
                  <a:pt x="4012" y="526"/>
                </a:cubicBezTo>
                <a:cubicBezTo>
                  <a:pt x="4012" y="553"/>
                  <a:pt x="3969" y="555"/>
                  <a:pt x="3962" y="529"/>
                </a:cubicBezTo>
                <a:close/>
                <a:moveTo>
                  <a:pt x="4399" y="529"/>
                </a:moveTo>
                <a:cubicBezTo>
                  <a:pt x="4381" y="474"/>
                  <a:pt x="4368" y="416"/>
                  <a:pt x="4350" y="361"/>
                </a:cubicBezTo>
                <a:cubicBezTo>
                  <a:pt x="4347" y="361"/>
                  <a:pt x="4342" y="355"/>
                  <a:pt x="4336" y="353"/>
                </a:cubicBezTo>
                <a:cubicBezTo>
                  <a:pt x="4363" y="455"/>
                  <a:pt x="4391" y="558"/>
                  <a:pt x="4415" y="661"/>
                </a:cubicBezTo>
                <a:cubicBezTo>
                  <a:pt x="4389" y="661"/>
                  <a:pt x="4363" y="661"/>
                  <a:pt x="4336" y="661"/>
                </a:cubicBezTo>
                <a:cubicBezTo>
                  <a:pt x="4336" y="739"/>
                  <a:pt x="4339" y="816"/>
                  <a:pt x="4336" y="895"/>
                </a:cubicBezTo>
                <a:cubicBezTo>
                  <a:pt x="4334" y="929"/>
                  <a:pt x="4281" y="929"/>
                  <a:pt x="4279" y="895"/>
                </a:cubicBezTo>
                <a:cubicBezTo>
                  <a:pt x="4276" y="818"/>
                  <a:pt x="4279" y="739"/>
                  <a:pt x="4276" y="661"/>
                </a:cubicBezTo>
                <a:cubicBezTo>
                  <a:pt x="4276" y="661"/>
                  <a:pt x="4274" y="661"/>
                  <a:pt x="4271" y="661"/>
                </a:cubicBezTo>
                <a:cubicBezTo>
                  <a:pt x="4268" y="661"/>
                  <a:pt x="4268" y="661"/>
                  <a:pt x="4268" y="661"/>
                </a:cubicBezTo>
                <a:cubicBezTo>
                  <a:pt x="4266" y="739"/>
                  <a:pt x="4268" y="818"/>
                  <a:pt x="4266" y="895"/>
                </a:cubicBezTo>
                <a:cubicBezTo>
                  <a:pt x="4263" y="929"/>
                  <a:pt x="4211" y="929"/>
                  <a:pt x="4208" y="895"/>
                </a:cubicBezTo>
                <a:cubicBezTo>
                  <a:pt x="4206" y="816"/>
                  <a:pt x="4208" y="739"/>
                  <a:pt x="4208" y="661"/>
                </a:cubicBezTo>
                <a:cubicBezTo>
                  <a:pt x="4182" y="661"/>
                  <a:pt x="4156" y="661"/>
                  <a:pt x="4130" y="661"/>
                </a:cubicBezTo>
                <a:cubicBezTo>
                  <a:pt x="4153" y="558"/>
                  <a:pt x="4182" y="455"/>
                  <a:pt x="4208" y="353"/>
                </a:cubicBezTo>
                <a:cubicBezTo>
                  <a:pt x="4203" y="355"/>
                  <a:pt x="4198" y="361"/>
                  <a:pt x="4195" y="361"/>
                </a:cubicBezTo>
                <a:cubicBezTo>
                  <a:pt x="4177" y="416"/>
                  <a:pt x="4164" y="474"/>
                  <a:pt x="4145" y="529"/>
                </a:cubicBezTo>
                <a:cubicBezTo>
                  <a:pt x="4140" y="555"/>
                  <a:pt x="4096" y="553"/>
                  <a:pt x="4093" y="526"/>
                </a:cubicBezTo>
                <a:cubicBezTo>
                  <a:pt x="4098" y="484"/>
                  <a:pt x="4117" y="442"/>
                  <a:pt x="4127" y="403"/>
                </a:cubicBezTo>
                <a:cubicBezTo>
                  <a:pt x="4140" y="363"/>
                  <a:pt x="4143" y="319"/>
                  <a:pt x="4172" y="287"/>
                </a:cubicBezTo>
                <a:cubicBezTo>
                  <a:pt x="4198" y="261"/>
                  <a:pt x="4237" y="263"/>
                  <a:pt x="4271" y="266"/>
                </a:cubicBezTo>
                <a:cubicBezTo>
                  <a:pt x="4308" y="263"/>
                  <a:pt x="4347" y="261"/>
                  <a:pt x="4373" y="287"/>
                </a:cubicBezTo>
                <a:cubicBezTo>
                  <a:pt x="4402" y="319"/>
                  <a:pt x="4404" y="363"/>
                  <a:pt x="4418" y="403"/>
                </a:cubicBezTo>
                <a:cubicBezTo>
                  <a:pt x="4428" y="442"/>
                  <a:pt x="4446" y="484"/>
                  <a:pt x="4449" y="526"/>
                </a:cubicBezTo>
                <a:cubicBezTo>
                  <a:pt x="4449" y="553"/>
                  <a:pt x="4404" y="555"/>
                  <a:pt x="4399" y="529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64" name="Freeform 45">
            <a:extLst>
              <a:ext uri="{FF2B5EF4-FFF2-40B4-BE49-F238E27FC236}">
                <a16:creationId xmlns:a16="http://schemas.microsoft.com/office/drawing/2014/main" id="{1C7D2D36-1A4A-482C-B887-70916B502637}"/>
              </a:ext>
            </a:extLst>
          </p:cNvPr>
          <p:cNvSpPr>
            <a:spLocks noEditPoints="1"/>
          </p:cNvSpPr>
          <p:nvPr/>
        </p:nvSpPr>
        <p:spPr bwMode="auto">
          <a:xfrm>
            <a:off x="478721" y="4597885"/>
            <a:ext cx="3210873" cy="801686"/>
          </a:xfrm>
          <a:custGeom>
            <a:avLst/>
            <a:gdLst>
              <a:gd name="T0" fmla="*/ 0 w 4595"/>
              <a:gd name="T1" fmla="*/ 0 h 1146"/>
              <a:gd name="T2" fmla="*/ 3811 w 4595"/>
              <a:gd name="T3" fmla="*/ 135 h 1146"/>
              <a:gd name="T4" fmla="*/ 3459 w 4595"/>
              <a:gd name="T5" fmla="*/ 227 h 1146"/>
              <a:gd name="T6" fmla="*/ 2899 w 4595"/>
              <a:gd name="T7" fmla="*/ 250 h 1146"/>
              <a:gd name="T8" fmla="*/ 2499 w 4595"/>
              <a:gd name="T9" fmla="*/ 135 h 1146"/>
              <a:gd name="T10" fmla="*/ 1625 w 4595"/>
              <a:gd name="T11" fmla="*/ 135 h 1146"/>
              <a:gd name="T12" fmla="*/ 1272 w 4595"/>
              <a:gd name="T13" fmla="*/ 227 h 1146"/>
              <a:gd name="T14" fmla="*/ 713 w 4595"/>
              <a:gd name="T15" fmla="*/ 250 h 1146"/>
              <a:gd name="T16" fmla="*/ 313 w 4595"/>
              <a:gd name="T17" fmla="*/ 136 h 1146"/>
              <a:gd name="T18" fmla="*/ 424 w 4595"/>
              <a:gd name="T19" fmla="*/ 976 h 1146"/>
              <a:gd name="T20" fmla="*/ 326 w 4595"/>
              <a:gd name="T21" fmla="*/ 644 h 1146"/>
              <a:gd name="T22" fmla="*/ 222 w 4595"/>
              <a:gd name="T23" fmla="*/ 607 h 1146"/>
              <a:gd name="T24" fmla="*/ 318 w 4595"/>
              <a:gd name="T25" fmla="*/ 290 h 1146"/>
              <a:gd name="T26" fmla="*/ 509 w 4595"/>
              <a:gd name="T27" fmla="*/ 607 h 1146"/>
              <a:gd name="T28" fmla="*/ 861 w 4595"/>
              <a:gd name="T29" fmla="*/ 407 h 1146"/>
              <a:gd name="T30" fmla="*/ 769 w 4595"/>
              <a:gd name="T31" fmla="*/ 643 h 1146"/>
              <a:gd name="T32" fmla="*/ 660 w 4595"/>
              <a:gd name="T33" fmla="*/ 407 h 1146"/>
              <a:gd name="T34" fmla="*/ 625 w 4595"/>
              <a:gd name="T35" fmla="*/ 313 h 1146"/>
              <a:gd name="T36" fmla="*/ 946 w 4595"/>
              <a:gd name="T37" fmla="*/ 402 h 1146"/>
              <a:gd name="T38" fmla="*/ 1323 w 4595"/>
              <a:gd name="T39" fmla="*/ 407 h 1146"/>
              <a:gd name="T40" fmla="*/ 1214 w 4595"/>
              <a:gd name="T41" fmla="*/ 643 h 1146"/>
              <a:gd name="T42" fmla="*/ 1121 w 4595"/>
              <a:gd name="T43" fmla="*/ 407 h 1146"/>
              <a:gd name="T44" fmla="*/ 1036 w 4595"/>
              <a:gd name="T45" fmla="*/ 402 h 1146"/>
              <a:gd name="T46" fmla="*/ 1357 w 4595"/>
              <a:gd name="T47" fmla="*/ 313 h 1146"/>
              <a:gd name="T48" fmla="*/ 1760 w 4595"/>
              <a:gd name="T49" fmla="*/ 606 h 1146"/>
              <a:gd name="T50" fmla="*/ 1656 w 4595"/>
              <a:gd name="T51" fmla="*/ 643 h 1146"/>
              <a:gd name="T52" fmla="*/ 1558 w 4595"/>
              <a:gd name="T53" fmla="*/ 975 h 1146"/>
              <a:gd name="T54" fmla="*/ 1473 w 4595"/>
              <a:gd name="T55" fmla="*/ 606 h 1146"/>
              <a:gd name="T56" fmla="*/ 1664 w 4595"/>
              <a:gd name="T57" fmla="*/ 289 h 1146"/>
              <a:gd name="T58" fmla="*/ 2234 w 4595"/>
              <a:gd name="T59" fmla="*/ 643 h 1146"/>
              <a:gd name="T60" fmla="*/ 2094 w 4595"/>
              <a:gd name="T61" fmla="*/ 986 h 1146"/>
              <a:gd name="T62" fmla="*/ 2075 w 4595"/>
              <a:gd name="T63" fmla="*/ 986 h 1146"/>
              <a:gd name="T64" fmla="*/ 1935 w 4595"/>
              <a:gd name="T65" fmla="*/ 643 h 1146"/>
              <a:gd name="T66" fmla="*/ 2083 w 4595"/>
              <a:gd name="T67" fmla="*/ 289 h 1146"/>
              <a:gd name="T68" fmla="*/ 2234 w 4595"/>
              <a:gd name="T69" fmla="*/ 643 h 1146"/>
              <a:gd name="T70" fmla="*/ 2611 w 4595"/>
              <a:gd name="T71" fmla="*/ 975 h 1146"/>
              <a:gd name="T72" fmla="*/ 2513 w 4595"/>
              <a:gd name="T73" fmla="*/ 643 h 1146"/>
              <a:gd name="T74" fmla="*/ 2409 w 4595"/>
              <a:gd name="T75" fmla="*/ 606 h 1146"/>
              <a:gd name="T76" fmla="*/ 2505 w 4595"/>
              <a:gd name="T77" fmla="*/ 289 h 1146"/>
              <a:gd name="T78" fmla="*/ 2696 w 4595"/>
              <a:gd name="T79" fmla="*/ 606 h 1146"/>
              <a:gd name="T80" fmla="*/ 3048 w 4595"/>
              <a:gd name="T81" fmla="*/ 407 h 1146"/>
              <a:gd name="T82" fmla="*/ 2955 w 4595"/>
              <a:gd name="T83" fmla="*/ 643 h 1146"/>
              <a:gd name="T84" fmla="*/ 2846 w 4595"/>
              <a:gd name="T85" fmla="*/ 407 h 1146"/>
              <a:gd name="T86" fmla="*/ 2812 w 4595"/>
              <a:gd name="T87" fmla="*/ 313 h 1146"/>
              <a:gd name="T88" fmla="*/ 3133 w 4595"/>
              <a:gd name="T89" fmla="*/ 402 h 1146"/>
              <a:gd name="T90" fmla="*/ 3509 w 4595"/>
              <a:gd name="T91" fmla="*/ 407 h 1146"/>
              <a:gd name="T92" fmla="*/ 3400 w 4595"/>
              <a:gd name="T93" fmla="*/ 643 h 1146"/>
              <a:gd name="T94" fmla="*/ 3308 w 4595"/>
              <a:gd name="T95" fmla="*/ 407 h 1146"/>
              <a:gd name="T96" fmla="*/ 3223 w 4595"/>
              <a:gd name="T97" fmla="*/ 402 h 1146"/>
              <a:gd name="T98" fmla="*/ 3544 w 4595"/>
              <a:gd name="T99" fmla="*/ 313 h 1146"/>
              <a:gd name="T100" fmla="*/ 3946 w 4595"/>
              <a:gd name="T101" fmla="*/ 606 h 1146"/>
              <a:gd name="T102" fmla="*/ 3843 w 4595"/>
              <a:gd name="T103" fmla="*/ 643 h 1146"/>
              <a:gd name="T104" fmla="*/ 3745 w 4595"/>
              <a:gd name="T105" fmla="*/ 975 h 1146"/>
              <a:gd name="T106" fmla="*/ 3660 w 4595"/>
              <a:gd name="T107" fmla="*/ 606 h 1146"/>
              <a:gd name="T108" fmla="*/ 3851 w 4595"/>
              <a:gd name="T109" fmla="*/ 289 h 1146"/>
              <a:gd name="T110" fmla="*/ 4421 w 4595"/>
              <a:gd name="T111" fmla="*/ 644 h 1146"/>
              <a:gd name="T112" fmla="*/ 4280 w 4595"/>
              <a:gd name="T113" fmla="*/ 987 h 1146"/>
              <a:gd name="T114" fmla="*/ 4262 w 4595"/>
              <a:gd name="T115" fmla="*/ 987 h 1146"/>
              <a:gd name="T116" fmla="*/ 4121 w 4595"/>
              <a:gd name="T117" fmla="*/ 644 h 1146"/>
              <a:gd name="T118" fmla="*/ 4270 w 4595"/>
              <a:gd name="T119" fmla="*/ 290 h 1146"/>
              <a:gd name="T120" fmla="*/ 4421 w 4595"/>
              <a:gd name="T121" fmla="*/ 644 h 11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</a:cxnLst>
            <a:rect l="0" t="0" r="r" b="b"/>
            <a:pathLst>
              <a:path w="4595" h="1146">
                <a:moveTo>
                  <a:pt x="0" y="0"/>
                </a:moveTo>
                <a:cubicBezTo>
                  <a:pt x="0" y="1146"/>
                  <a:pt x="0" y="1146"/>
                  <a:pt x="0" y="1146"/>
                </a:cubicBezTo>
                <a:cubicBezTo>
                  <a:pt x="4595" y="1146"/>
                  <a:pt x="4595" y="1146"/>
                  <a:pt x="4595" y="1146"/>
                </a:cubicBezTo>
                <a:cubicBezTo>
                  <a:pt x="4595" y="0"/>
                  <a:pt x="4595" y="0"/>
                  <a:pt x="4595" y="0"/>
                </a:cubicBezTo>
                <a:lnTo>
                  <a:pt x="0" y="0"/>
                </a:lnTo>
                <a:close/>
                <a:moveTo>
                  <a:pt x="4248" y="136"/>
                </a:moveTo>
                <a:cubicBezTo>
                  <a:pt x="4302" y="117"/>
                  <a:pt x="4357" y="177"/>
                  <a:pt x="4333" y="227"/>
                </a:cubicBezTo>
                <a:cubicBezTo>
                  <a:pt x="4320" y="280"/>
                  <a:pt x="4243" y="293"/>
                  <a:pt x="4211" y="251"/>
                </a:cubicBezTo>
                <a:cubicBezTo>
                  <a:pt x="4177" y="214"/>
                  <a:pt x="4198" y="143"/>
                  <a:pt x="4248" y="136"/>
                </a:cubicBezTo>
                <a:close/>
                <a:moveTo>
                  <a:pt x="3811" y="135"/>
                </a:moveTo>
                <a:cubicBezTo>
                  <a:pt x="3866" y="121"/>
                  <a:pt x="3920" y="177"/>
                  <a:pt x="3896" y="227"/>
                </a:cubicBezTo>
                <a:cubicBezTo>
                  <a:pt x="3883" y="279"/>
                  <a:pt x="3808" y="290"/>
                  <a:pt x="3774" y="250"/>
                </a:cubicBezTo>
                <a:cubicBezTo>
                  <a:pt x="3742" y="212"/>
                  <a:pt x="3762" y="147"/>
                  <a:pt x="3811" y="135"/>
                </a:cubicBezTo>
                <a:close/>
                <a:moveTo>
                  <a:pt x="3374" y="135"/>
                </a:moveTo>
                <a:cubicBezTo>
                  <a:pt x="3428" y="121"/>
                  <a:pt x="3483" y="177"/>
                  <a:pt x="3459" y="227"/>
                </a:cubicBezTo>
                <a:cubicBezTo>
                  <a:pt x="3445" y="279"/>
                  <a:pt x="3371" y="290"/>
                  <a:pt x="3337" y="250"/>
                </a:cubicBezTo>
                <a:cubicBezTo>
                  <a:pt x="3304" y="212"/>
                  <a:pt x="3324" y="147"/>
                  <a:pt x="3374" y="135"/>
                </a:cubicBezTo>
                <a:close/>
                <a:moveTo>
                  <a:pt x="2937" y="135"/>
                </a:moveTo>
                <a:cubicBezTo>
                  <a:pt x="2991" y="121"/>
                  <a:pt x="3045" y="177"/>
                  <a:pt x="3021" y="227"/>
                </a:cubicBezTo>
                <a:cubicBezTo>
                  <a:pt x="3008" y="279"/>
                  <a:pt x="2933" y="290"/>
                  <a:pt x="2899" y="250"/>
                </a:cubicBezTo>
                <a:cubicBezTo>
                  <a:pt x="2867" y="212"/>
                  <a:pt x="2887" y="147"/>
                  <a:pt x="2937" y="135"/>
                </a:cubicBezTo>
                <a:close/>
                <a:moveTo>
                  <a:pt x="2499" y="135"/>
                </a:moveTo>
                <a:cubicBezTo>
                  <a:pt x="2554" y="121"/>
                  <a:pt x="2608" y="177"/>
                  <a:pt x="2584" y="227"/>
                </a:cubicBezTo>
                <a:cubicBezTo>
                  <a:pt x="2571" y="279"/>
                  <a:pt x="2496" y="290"/>
                  <a:pt x="2462" y="250"/>
                </a:cubicBezTo>
                <a:cubicBezTo>
                  <a:pt x="2430" y="212"/>
                  <a:pt x="2450" y="147"/>
                  <a:pt x="2499" y="135"/>
                </a:cubicBezTo>
                <a:close/>
                <a:moveTo>
                  <a:pt x="2062" y="135"/>
                </a:moveTo>
                <a:cubicBezTo>
                  <a:pt x="2116" y="121"/>
                  <a:pt x="2171" y="177"/>
                  <a:pt x="2147" y="227"/>
                </a:cubicBezTo>
                <a:cubicBezTo>
                  <a:pt x="2134" y="279"/>
                  <a:pt x="2059" y="290"/>
                  <a:pt x="2025" y="250"/>
                </a:cubicBezTo>
                <a:cubicBezTo>
                  <a:pt x="1992" y="212"/>
                  <a:pt x="2012" y="147"/>
                  <a:pt x="2062" y="135"/>
                </a:cubicBezTo>
                <a:close/>
                <a:moveTo>
                  <a:pt x="1625" y="135"/>
                </a:moveTo>
                <a:cubicBezTo>
                  <a:pt x="1679" y="121"/>
                  <a:pt x="1733" y="177"/>
                  <a:pt x="1710" y="227"/>
                </a:cubicBezTo>
                <a:cubicBezTo>
                  <a:pt x="1696" y="279"/>
                  <a:pt x="1621" y="290"/>
                  <a:pt x="1587" y="250"/>
                </a:cubicBezTo>
                <a:cubicBezTo>
                  <a:pt x="1555" y="212"/>
                  <a:pt x="1575" y="147"/>
                  <a:pt x="1625" y="135"/>
                </a:cubicBezTo>
                <a:close/>
                <a:moveTo>
                  <a:pt x="1187" y="135"/>
                </a:moveTo>
                <a:cubicBezTo>
                  <a:pt x="1242" y="121"/>
                  <a:pt x="1296" y="177"/>
                  <a:pt x="1272" y="227"/>
                </a:cubicBezTo>
                <a:cubicBezTo>
                  <a:pt x="1259" y="279"/>
                  <a:pt x="1184" y="290"/>
                  <a:pt x="1150" y="250"/>
                </a:cubicBezTo>
                <a:cubicBezTo>
                  <a:pt x="1118" y="212"/>
                  <a:pt x="1138" y="147"/>
                  <a:pt x="1187" y="135"/>
                </a:cubicBezTo>
                <a:close/>
                <a:moveTo>
                  <a:pt x="750" y="135"/>
                </a:moveTo>
                <a:cubicBezTo>
                  <a:pt x="804" y="121"/>
                  <a:pt x="859" y="177"/>
                  <a:pt x="835" y="227"/>
                </a:cubicBezTo>
                <a:cubicBezTo>
                  <a:pt x="822" y="279"/>
                  <a:pt x="747" y="290"/>
                  <a:pt x="713" y="250"/>
                </a:cubicBezTo>
                <a:cubicBezTo>
                  <a:pt x="680" y="212"/>
                  <a:pt x="700" y="147"/>
                  <a:pt x="750" y="135"/>
                </a:cubicBezTo>
                <a:close/>
                <a:moveTo>
                  <a:pt x="313" y="136"/>
                </a:moveTo>
                <a:cubicBezTo>
                  <a:pt x="366" y="117"/>
                  <a:pt x="421" y="177"/>
                  <a:pt x="398" y="227"/>
                </a:cubicBezTo>
                <a:cubicBezTo>
                  <a:pt x="384" y="280"/>
                  <a:pt x="307" y="293"/>
                  <a:pt x="276" y="251"/>
                </a:cubicBezTo>
                <a:cubicBezTo>
                  <a:pt x="241" y="214"/>
                  <a:pt x="262" y="143"/>
                  <a:pt x="313" y="136"/>
                </a:cubicBezTo>
                <a:close/>
                <a:moveTo>
                  <a:pt x="485" y="644"/>
                </a:moveTo>
                <a:cubicBezTo>
                  <a:pt x="461" y="649"/>
                  <a:pt x="448" y="625"/>
                  <a:pt x="448" y="607"/>
                </a:cubicBezTo>
                <a:cubicBezTo>
                  <a:pt x="448" y="539"/>
                  <a:pt x="448" y="473"/>
                  <a:pt x="448" y="408"/>
                </a:cubicBezTo>
                <a:cubicBezTo>
                  <a:pt x="443" y="408"/>
                  <a:pt x="432" y="408"/>
                  <a:pt x="424" y="408"/>
                </a:cubicBezTo>
                <a:cubicBezTo>
                  <a:pt x="424" y="596"/>
                  <a:pt x="427" y="788"/>
                  <a:pt x="424" y="976"/>
                </a:cubicBezTo>
                <a:cubicBezTo>
                  <a:pt x="429" y="1023"/>
                  <a:pt x="350" y="1031"/>
                  <a:pt x="345" y="987"/>
                </a:cubicBezTo>
                <a:cubicBezTo>
                  <a:pt x="345" y="871"/>
                  <a:pt x="345" y="759"/>
                  <a:pt x="345" y="644"/>
                </a:cubicBezTo>
                <a:cubicBezTo>
                  <a:pt x="345" y="644"/>
                  <a:pt x="345" y="644"/>
                  <a:pt x="339" y="644"/>
                </a:cubicBezTo>
                <a:cubicBezTo>
                  <a:pt x="339" y="644"/>
                  <a:pt x="339" y="644"/>
                  <a:pt x="331" y="644"/>
                </a:cubicBezTo>
                <a:cubicBezTo>
                  <a:pt x="331" y="644"/>
                  <a:pt x="331" y="644"/>
                  <a:pt x="326" y="644"/>
                </a:cubicBezTo>
                <a:cubicBezTo>
                  <a:pt x="326" y="759"/>
                  <a:pt x="326" y="871"/>
                  <a:pt x="326" y="987"/>
                </a:cubicBezTo>
                <a:cubicBezTo>
                  <a:pt x="321" y="1031"/>
                  <a:pt x="241" y="1023"/>
                  <a:pt x="246" y="976"/>
                </a:cubicBezTo>
                <a:cubicBezTo>
                  <a:pt x="244" y="788"/>
                  <a:pt x="246" y="596"/>
                  <a:pt x="246" y="408"/>
                </a:cubicBezTo>
                <a:cubicBezTo>
                  <a:pt x="238" y="408"/>
                  <a:pt x="228" y="408"/>
                  <a:pt x="222" y="408"/>
                </a:cubicBezTo>
                <a:cubicBezTo>
                  <a:pt x="222" y="473"/>
                  <a:pt x="222" y="539"/>
                  <a:pt x="222" y="607"/>
                </a:cubicBezTo>
                <a:cubicBezTo>
                  <a:pt x="222" y="625"/>
                  <a:pt x="209" y="649"/>
                  <a:pt x="185" y="644"/>
                </a:cubicBezTo>
                <a:cubicBezTo>
                  <a:pt x="167" y="646"/>
                  <a:pt x="159" y="623"/>
                  <a:pt x="161" y="607"/>
                </a:cubicBezTo>
                <a:cubicBezTo>
                  <a:pt x="159" y="539"/>
                  <a:pt x="161" y="471"/>
                  <a:pt x="161" y="403"/>
                </a:cubicBezTo>
                <a:cubicBezTo>
                  <a:pt x="161" y="371"/>
                  <a:pt x="161" y="335"/>
                  <a:pt x="188" y="314"/>
                </a:cubicBezTo>
                <a:cubicBezTo>
                  <a:pt x="225" y="285"/>
                  <a:pt x="273" y="290"/>
                  <a:pt x="318" y="290"/>
                </a:cubicBezTo>
                <a:cubicBezTo>
                  <a:pt x="323" y="290"/>
                  <a:pt x="329" y="290"/>
                  <a:pt x="334" y="290"/>
                </a:cubicBezTo>
                <a:cubicBezTo>
                  <a:pt x="342" y="290"/>
                  <a:pt x="347" y="290"/>
                  <a:pt x="352" y="290"/>
                </a:cubicBezTo>
                <a:cubicBezTo>
                  <a:pt x="398" y="290"/>
                  <a:pt x="445" y="285"/>
                  <a:pt x="482" y="314"/>
                </a:cubicBezTo>
                <a:cubicBezTo>
                  <a:pt x="509" y="335"/>
                  <a:pt x="509" y="371"/>
                  <a:pt x="509" y="403"/>
                </a:cubicBezTo>
                <a:cubicBezTo>
                  <a:pt x="509" y="471"/>
                  <a:pt x="512" y="539"/>
                  <a:pt x="509" y="607"/>
                </a:cubicBezTo>
                <a:cubicBezTo>
                  <a:pt x="512" y="623"/>
                  <a:pt x="504" y="646"/>
                  <a:pt x="485" y="644"/>
                </a:cubicBezTo>
                <a:close/>
                <a:moveTo>
                  <a:pt x="922" y="643"/>
                </a:moveTo>
                <a:cubicBezTo>
                  <a:pt x="899" y="648"/>
                  <a:pt x="885" y="624"/>
                  <a:pt x="885" y="606"/>
                </a:cubicBezTo>
                <a:cubicBezTo>
                  <a:pt x="885" y="538"/>
                  <a:pt x="885" y="473"/>
                  <a:pt x="885" y="407"/>
                </a:cubicBezTo>
                <a:cubicBezTo>
                  <a:pt x="880" y="407"/>
                  <a:pt x="869" y="407"/>
                  <a:pt x="861" y="407"/>
                </a:cubicBezTo>
                <a:cubicBezTo>
                  <a:pt x="861" y="596"/>
                  <a:pt x="852" y="787"/>
                  <a:pt x="861" y="975"/>
                </a:cubicBezTo>
                <a:cubicBezTo>
                  <a:pt x="864" y="1023"/>
                  <a:pt x="784" y="1031"/>
                  <a:pt x="782" y="986"/>
                </a:cubicBezTo>
                <a:cubicBezTo>
                  <a:pt x="775" y="871"/>
                  <a:pt x="782" y="758"/>
                  <a:pt x="782" y="643"/>
                </a:cubicBezTo>
                <a:cubicBezTo>
                  <a:pt x="782" y="643"/>
                  <a:pt x="782" y="643"/>
                  <a:pt x="777" y="643"/>
                </a:cubicBezTo>
                <a:cubicBezTo>
                  <a:pt x="777" y="643"/>
                  <a:pt x="777" y="643"/>
                  <a:pt x="769" y="643"/>
                </a:cubicBezTo>
                <a:cubicBezTo>
                  <a:pt x="769" y="643"/>
                  <a:pt x="769" y="643"/>
                  <a:pt x="763" y="643"/>
                </a:cubicBezTo>
                <a:cubicBezTo>
                  <a:pt x="763" y="758"/>
                  <a:pt x="770" y="871"/>
                  <a:pt x="763" y="986"/>
                </a:cubicBezTo>
                <a:cubicBezTo>
                  <a:pt x="761" y="1031"/>
                  <a:pt x="681" y="1023"/>
                  <a:pt x="684" y="975"/>
                </a:cubicBezTo>
                <a:cubicBezTo>
                  <a:pt x="693" y="787"/>
                  <a:pt x="684" y="596"/>
                  <a:pt x="684" y="407"/>
                </a:cubicBezTo>
                <a:cubicBezTo>
                  <a:pt x="676" y="407"/>
                  <a:pt x="665" y="407"/>
                  <a:pt x="660" y="407"/>
                </a:cubicBezTo>
                <a:cubicBezTo>
                  <a:pt x="660" y="473"/>
                  <a:pt x="660" y="538"/>
                  <a:pt x="660" y="606"/>
                </a:cubicBezTo>
                <a:cubicBezTo>
                  <a:pt x="660" y="624"/>
                  <a:pt x="647" y="648"/>
                  <a:pt x="623" y="643"/>
                </a:cubicBezTo>
                <a:cubicBezTo>
                  <a:pt x="604" y="645"/>
                  <a:pt x="598" y="622"/>
                  <a:pt x="599" y="606"/>
                </a:cubicBezTo>
                <a:cubicBezTo>
                  <a:pt x="603" y="538"/>
                  <a:pt x="599" y="470"/>
                  <a:pt x="599" y="402"/>
                </a:cubicBezTo>
                <a:cubicBezTo>
                  <a:pt x="599" y="370"/>
                  <a:pt x="599" y="334"/>
                  <a:pt x="625" y="313"/>
                </a:cubicBezTo>
                <a:cubicBezTo>
                  <a:pt x="662" y="284"/>
                  <a:pt x="710" y="289"/>
                  <a:pt x="755" y="289"/>
                </a:cubicBezTo>
                <a:cubicBezTo>
                  <a:pt x="761" y="289"/>
                  <a:pt x="766" y="289"/>
                  <a:pt x="771" y="289"/>
                </a:cubicBezTo>
                <a:cubicBezTo>
                  <a:pt x="779" y="289"/>
                  <a:pt x="784" y="289"/>
                  <a:pt x="790" y="289"/>
                </a:cubicBezTo>
                <a:cubicBezTo>
                  <a:pt x="835" y="289"/>
                  <a:pt x="883" y="284"/>
                  <a:pt x="920" y="313"/>
                </a:cubicBezTo>
                <a:cubicBezTo>
                  <a:pt x="946" y="334"/>
                  <a:pt x="946" y="370"/>
                  <a:pt x="946" y="402"/>
                </a:cubicBezTo>
                <a:cubicBezTo>
                  <a:pt x="946" y="470"/>
                  <a:pt x="942" y="538"/>
                  <a:pt x="946" y="606"/>
                </a:cubicBezTo>
                <a:cubicBezTo>
                  <a:pt x="947" y="622"/>
                  <a:pt x="941" y="645"/>
                  <a:pt x="922" y="643"/>
                </a:cubicBezTo>
                <a:close/>
                <a:moveTo>
                  <a:pt x="1360" y="643"/>
                </a:moveTo>
                <a:cubicBezTo>
                  <a:pt x="1336" y="648"/>
                  <a:pt x="1323" y="624"/>
                  <a:pt x="1323" y="606"/>
                </a:cubicBezTo>
                <a:cubicBezTo>
                  <a:pt x="1323" y="538"/>
                  <a:pt x="1323" y="473"/>
                  <a:pt x="1323" y="407"/>
                </a:cubicBezTo>
                <a:cubicBezTo>
                  <a:pt x="1317" y="407"/>
                  <a:pt x="1307" y="407"/>
                  <a:pt x="1299" y="407"/>
                </a:cubicBezTo>
                <a:cubicBezTo>
                  <a:pt x="1299" y="596"/>
                  <a:pt x="1289" y="787"/>
                  <a:pt x="1299" y="975"/>
                </a:cubicBezTo>
                <a:cubicBezTo>
                  <a:pt x="1301" y="1023"/>
                  <a:pt x="1222" y="1031"/>
                  <a:pt x="1219" y="986"/>
                </a:cubicBezTo>
                <a:cubicBezTo>
                  <a:pt x="1212" y="871"/>
                  <a:pt x="1219" y="758"/>
                  <a:pt x="1219" y="643"/>
                </a:cubicBezTo>
                <a:cubicBezTo>
                  <a:pt x="1219" y="643"/>
                  <a:pt x="1219" y="643"/>
                  <a:pt x="1214" y="643"/>
                </a:cubicBezTo>
                <a:cubicBezTo>
                  <a:pt x="1214" y="643"/>
                  <a:pt x="1214" y="643"/>
                  <a:pt x="1206" y="643"/>
                </a:cubicBezTo>
                <a:cubicBezTo>
                  <a:pt x="1206" y="643"/>
                  <a:pt x="1206" y="643"/>
                  <a:pt x="1201" y="643"/>
                </a:cubicBezTo>
                <a:cubicBezTo>
                  <a:pt x="1201" y="758"/>
                  <a:pt x="1207" y="871"/>
                  <a:pt x="1201" y="986"/>
                </a:cubicBezTo>
                <a:cubicBezTo>
                  <a:pt x="1198" y="1031"/>
                  <a:pt x="1119" y="1023"/>
                  <a:pt x="1121" y="975"/>
                </a:cubicBezTo>
                <a:cubicBezTo>
                  <a:pt x="1130" y="787"/>
                  <a:pt x="1121" y="596"/>
                  <a:pt x="1121" y="407"/>
                </a:cubicBezTo>
                <a:cubicBezTo>
                  <a:pt x="1113" y="407"/>
                  <a:pt x="1102" y="407"/>
                  <a:pt x="1097" y="407"/>
                </a:cubicBezTo>
                <a:cubicBezTo>
                  <a:pt x="1097" y="473"/>
                  <a:pt x="1097" y="538"/>
                  <a:pt x="1097" y="606"/>
                </a:cubicBezTo>
                <a:cubicBezTo>
                  <a:pt x="1097" y="624"/>
                  <a:pt x="1084" y="648"/>
                  <a:pt x="1060" y="643"/>
                </a:cubicBezTo>
                <a:cubicBezTo>
                  <a:pt x="1041" y="645"/>
                  <a:pt x="1035" y="622"/>
                  <a:pt x="1036" y="606"/>
                </a:cubicBezTo>
                <a:cubicBezTo>
                  <a:pt x="1040" y="538"/>
                  <a:pt x="1036" y="470"/>
                  <a:pt x="1036" y="402"/>
                </a:cubicBezTo>
                <a:cubicBezTo>
                  <a:pt x="1036" y="370"/>
                  <a:pt x="1036" y="334"/>
                  <a:pt x="1063" y="313"/>
                </a:cubicBezTo>
                <a:cubicBezTo>
                  <a:pt x="1100" y="284"/>
                  <a:pt x="1148" y="289"/>
                  <a:pt x="1193" y="289"/>
                </a:cubicBezTo>
                <a:cubicBezTo>
                  <a:pt x="1198" y="289"/>
                  <a:pt x="1203" y="289"/>
                  <a:pt x="1209" y="289"/>
                </a:cubicBezTo>
                <a:cubicBezTo>
                  <a:pt x="1216" y="289"/>
                  <a:pt x="1222" y="289"/>
                  <a:pt x="1227" y="289"/>
                </a:cubicBezTo>
                <a:cubicBezTo>
                  <a:pt x="1272" y="289"/>
                  <a:pt x="1320" y="284"/>
                  <a:pt x="1357" y="313"/>
                </a:cubicBezTo>
                <a:cubicBezTo>
                  <a:pt x="1384" y="334"/>
                  <a:pt x="1384" y="370"/>
                  <a:pt x="1384" y="402"/>
                </a:cubicBezTo>
                <a:cubicBezTo>
                  <a:pt x="1384" y="470"/>
                  <a:pt x="1379" y="538"/>
                  <a:pt x="1384" y="606"/>
                </a:cubicBezTo>
                <a:cubicBezTo>
                  <a:pt x="1385" y="622"/>
                  <a:pt x="1378" y="645"/>
                  <a:pt x="1360" y="643"/>
                </a:cubicBezTo>
                <a:close/>
                <a:moveTo>
                  <a:pt x="1797" y="643"/>
                </a:moveTo>
                <a:cubicBezTo>
                  <a:pt x="1773" y="648"/>
                  <a:pt x="1760" y="624"/>
                  <a:pt x="1760" y="606"/>
                </a:cubicBezTo>
                <a:cubicBezTo>
                  <a:pt x="1760" y="538"/>
                  <a:pt x="1760" y="473"/>
                  <a:pt x="1760" y="407"/>
                </a:cubicBezTo>
                <a:cubicBezTo>
                  <a:pt x="1755" y="407"/>
                  <a:pt x="1744" y="407"/>
                  <a:pt x="1736" y="407"/>
                </a:cubicBezTo>
                <a:cubicBezTo>
                  <a:pt x="1736" y="596"/>
                  <a:pt x="1727" y="787"/>
                  <a:pt x="1736" y="975"/>
                </a:cubicBezTo>
                <a:cubicBezTo>
                  <a:pt x="1738" y="1023"/>
                  <a:pt x="1659" y="1031"/>
                  <a:pt x="1656" y="986"/>
                </a:cubicBezTo>
                <a:cubicBezTo>
                  <a:pt x="1650" y="871"/>
                  <a:pt x="1656" y="758"/>
                  <a:pt x="1656" y="643"/>
                </a:cubicBezTo>
                <a:cubicBezTo>
                  <a:pt x="1656" y="643"/>
                  <a:pt x="1656" y="643"/>
                  <a:pt x="1651" y="643"/>
                </a:cubicBezTo>
                <a:cubicBezTo>
                  <a:pt x="1651" y="643"/>
                  <a:pt x="1651" y="643"/>
                  <a:pt x="1643" y="643"/>
                </a:cubicBezTo>
                <a:cubicBezTo>
                  <a:pt x="1643" y="643"/>
                  <a:pt x="1643" y="643"/>
                  <a:pt x="1638" y="643"/>
                </a:cubicBezTo>
                <a:cubicBezTo>
                  <a:pt x="1638" y="758"/>
                  <a:pt x="1645" y="871"/>
                  <a:pt x="1638" y="986"/>
                </a:cubicBezTo>
                <a:cubicBezTo>
                  <a:pt x="1635" y="1031"/>
                  <a:pt x="1556" y="1023"/>
                  <a:pt x="1558" y="975"/>
                </a:cubicBezTo>
                <a:cubicBezTo>
                  <a:pt x="1568" y="787"/>
                  <a:pt x="1558" y="596"/>
                  <a:pt x="1558" y="407"/>
                </a:cubicBezTo>
                <a:cubicBezTo>
                  <a:pt x="1550" y="407"/>
                  <a:pt x="1540" y="407"/>
                  <a:pt x="1534" y="407"/>
                </a:cubicBezTo>
                <a:cubicBezTo>
                  <a:pt x="1534" y="473"/>
                  <a:pt x="1534" y="538"/>
                  <a:pt x="1534" y="606"/>
                </a:cubicBezTo>
                <a:cubicBezTo>
                  <a:pt x="1534" y="624"/>
                  <a:pt x="1521" y="648"/>
                  <a:pt x="1497" y="643"/>
                </a:cubicBezTo>
                <a:cubicBezTo>
                  <a:pt x="1479" y="645"/>
                  <a:pt x="1472" y="622"/>
                  <a:pt x="1473" y="606"/>
                </a:cubicBezTo>
                <a:cubicBezTo>
                  <a:pt x="1478" y="538"/>
                  <a:pt x="1473" y="470"/>
                  <a:pt x="1473" y="402"/>
                </a:cubicBezTo>
                <a:cubicBezTo>
                  <a:pt x="1473" y="370"/>
                  <a:pt x="1473" y="334"/>
                  <a:pt x="1500" y="313"/>
                </a:cubicBezTo>
                <a:cubicBezTo>
                  <a:pt x="1537" y="284"/>
                  <a:pt x="1585" y="289"/>
                  <a:pt x="1630" y="289"/>
                </a:cubicBezTo>
                <a:cubicBezTo>
                  <a:pt x="1635" y="289"/>
                  <a:pt x="1641" y="289"/>
                  <a:pt x="1646" y="289"/>
                </a:cubicBezTo>
                <a:cubicBezTo>
                  <a:pt x="1654" y="289"/>
                  <a:pt x="1659" y="289"/>
                  <a:pt x="1664" y="289"/>
                </a:cubicBezTo>
                <a:cubicBezTo>
                  <a:pt x="1710" y="289"/>
                  <a:pt x="1757" y="284"/>
                  <a:pt x="1794" y="313"/>
                </a:cubicBezTo>
                <a:cubicBezTo>
                  <a:pt x="1821" y="334"/>
                  <a:pt x="1821" y="370"/>
                  <a:pt x="1821" y="402"/>
                </a:cubicBezTo>
                <a:cubicBezTo>
                  <a:pt x="1821" y="470"/>
                  <a:pt x="1817" y="538"/>
                  <a:pt x="1821" y="606"/>
                </a:cubicBezTo>
                <a:cubicBezTo>
                  <a:pt x="1822" y="622"/>
                  <a:pt x="1816" y="645"/>
                  <a:pt x="1797" y="643"/>
                </a:cubicBezTo>
                <a:close/>
                <a:moveTo>
                  <a:pt x="2234" y="643"/>
                </a:moveTo>
                <a:cubicBezTo>
                  <a:pt x="2210" y="648"/>
                  <a:pt x="2197" y="624"/>
                  <a:pt x="2197" y="606"/>
                </a:cubicBezTo>
                <a:cubicBezTo>
                  <a:pt x="2197" y="538"/>
                  <a:pt x="2197" y="473"/>
                  <a:pt x="2197" y="407"/>
                </a:cubicBezTo>
                <a:cubicBezTo>
                  <a:pt x="2192" y="407"/>
                  <a:pt x="2181" y="407"/>
                  <a:pt x="2173" y="407"/>
                </a:cubicBezTo>
                <a:cubicBezTo>
                  <a:pt x="2173" y="596"/>
                  <a:pt x="2164" y="787"/>
                  <a:pt x="2173" y="975"/>
                </a:cubicBezTo>
                <a:cubicBezTo>
                  <a:pt x="2176" y="1023"/>
                  <a:pt x="2096" y="1031"/>
                  <a:pt x="2094" y="986"/>
                </a:cubicBezTo>
                <a:cubicBezTo>
                  <a:pt x="2087" y="871"/>
                  <a:pt x="2094" y="758"/>
                  <a:pt x="2094" y="643"/>
                </a:cubicBezTo>
                <a:cubicBezTo>
                  <a:pt x="2094" y="643"/>
                  <a:pt x="2094" y="643"/>
                  <a:pt x="2088" y="643"/>
                </a:cubicBezTo>
                <a:cubicBezTo>
                  <a:pt x="2088" y="643"/>
                  <a:pt x="2088" y="643"/>
                  <a:pt x="2080" y="643"/>
                </a:cubicBezTo>
                <a:cubicBezTo>
                  <a:pt x="2080" y="643"/>
                  <a:pt x="2080" y="643"/>
                  <a:pt x="2075" y="643"/>
                </a:cubicBezTo>
                <a:cubicBezTo>
                  <a:pt x="2075" y="758"/>
                  <a:pt x="2082" y="871"/>
                  <a:pt x="2075" y="986"/>
                </a:cubicBezTo>
                <a:cubicBezTo>
                  <a:pt x="2073" y="1031"/>
                  <a:pt x="1993" y="1023"/>
                  <a:pt x="1996" y="975"/>
                </a:cubicBezTo>
                <a:cubicBezTo>
                  <a:pt x="2005" y="787"/>
                  <a:pt x="1996" y="596"/>
                  <a:pt x="1996" y="407"/>
                </a:cubicBezTo>
                <a:cubicBezTo>
                  <a:pt x="1988" y="407"/>
                  <a:pt x="1977" y="407"/>
                  <a:pt x="1972" y="407"/>
                </a:cubicBezTo>
                <a:cubicBezTo>
                  <a:pt x="1972" y="473"/>
                  <a:pt x="1972" y="538"/>
                  <a:pt x="1972" y="606"/>
                </a:cubicBezTo>
                <a:cubicBezTo>
                  <a:pt x="1972" y="624"/>
                  <a:pt x="1958" y="648"/>
                  <a:pt x="1935" y="643"/>
                </a:cubicBezTo>
                <a:cubicBezTo>
                  <a:pt x="1916" y="645"/>
                  <a:pt x="1910" y="622"/>
                  <a:pt x="1911" y="606"/>
                </a:cubicBezTo>
                <a:cubicBezTo>
                  <a:pt x="1915" y="538"/>
                  <a:pt x="1911" y="470"/>
                  <a:pt x="1911" y="402"/>
                </a:cubicBezTo>
                <a:cubicBezTo>
                  <a:pt x="1911" y="370"/>
                  <a:pt x="1911" y="334"/>
                  <a:pt x="1937" y="313"/>
                </a:cubicBezTo>
                <a:cubicBezTo>
                  <a:pt x="1974" y="284"/>
                  <a:pt x="2022" y="289"/>
                  <a:pt x="2067" y="289"/>
                </a:cubicBezTo>
                <a:cubicBezTo>
                  <a:pt x="2073" y="289"/>
                  <a:pt x="2078" y="289"/>
                  <a:pt x="2083" y="289"/>
                </a:cubicBezTo>
                <a:cubicBezTo>
                  <a:pt x="2091" y="289"/>
                  <a:pt x="2096" y="289"/>
                  <a:pt x="2102" y="289"/>
                </a:cubicBezTo>
                <a:cubicBezTo>
                  <a:pt x="2147" y="289"/>
                  <a:pt x="2195" y="284"/>
                  <a:pt x="2232" y="313"/>
                </a:cubicBezTo>
                <a:cubicBezTo>
                  <a:pt x="2258" y="334"/>
                  <a:pt x="2258" y="370"/>
                  <a:pt x="2258" y="402"/>
                </a:cubicBezTo>
                <a:cubicBezTo>
                  <a:pt x="2258" y="470"/>
                  <a:pt x="2254" y="538"/>
                  <a:pt x="2258" y="606"/>
                </a:cubicBezTo>
                <a:cubicBezTo>
                  <a:pt x="2259" y="622"/>
                  <a:pt x="2253" y="645"/>
                  <a:pt x="2234" y="643"/>
                </a:cubicBezTo>
                <a:close/>
                <a:moveTo>
                  <a:pt x="2672" y="643"/>
                </a:moveTo>
                <a:cubicBezTo>
                  <a:pt x="2648" y="648"/>
                  <a:pt x="2635" y="624"/>
                  <a:pt x="2635" y="606"/>
                </a:cubicBezTo>
                <a:cubicBezTo>
                  <a:pt x="2635" y="538"/>
                  <a:pt x="2635" y="473"/>
                  <a:pt x="2635" y="407"/>
                </a:cubicBezTo>
                <a:cubicBezTo>
                  <a:pt x="2629" y="407"/>
                  <a:pt x="2619" y="407"/>
                  <a:pt x="2611" y="407"/>
                </a:cubicBezTo>
                <a:cubicBezTo>
                  <a:pt x="2611" y="596"/>
                  <a:pt x="2601" y="787"/>
                  <a:pt x="2611" y="975"/>
                </a:cubicBezTo>
                <a:cubicBezTo>
                  <a:pt x="2613" y="1023"/>
                  <a:pt x="2534" y="1031"/>
                  <a:pt x="2531" y="986"/>
                </a:cubicBezTo>
                <a:cubicBezTo>
                  <a:pt x="2524" y="871"/>
                  <a:pt x="2531" y="758"/>
                  <a:pt x="2531" y="643"/>
                </a:cubicBezTo>
                <a:cubicBezTo>
                  <a:pt x="2531" y="643"/>
                  <a:pt x="2531" y="643"/>
                  <a:pt x="2526" y="643"/>
                </a:cubicBezTo>
                <a:cubicBezTo>
                  <a:pt x="2526" y="643"/>
                  <a:pt x="2526" y="643"/>
                  <a:pt x="2518" y="643"/>
                </a:cubicBezTo>
                <a:cubicBezTo>
                  <a:pt x="2518" y="643"/>
                  <a:pt x="2518" y="643"/>
                  <a:pt x="2513" y="643"/>
                </a:cubicBezTo>
                <a:cubicBezTo>
                  <a:pt x="2513" y="758"/>
                  <a:pt x="2519" y="871"/>
                  <a:pt x="2513" y="986"/>
                </a:cubicBezTo>
                <a:cubicBezTo>
                  <a:pt x="2510" y="1031"/>
                  <a:pt x="2431" y="1023"/>
                  <a:pt x="2433" y="975"/>
                </a:cubicBezTo>
                <a:cubicBezTo>
                  <a:pt x="2442" y="787"/>
                  <a:pt x="2433" y="596"/>
                  <a:pt x="2433" y="407"/>
                </a:cubicBezTo>
                <a:cubicBezTo>
                  <a:pt x="2425" y="407"/>
                  <a:pt x="2414" y="407"/>
                  <a:pt x="2409" y="407"/>
                </a:cubicBezTo>
                <a:cubicBezTo>
                  <a:pt x="2409" y="473"/>
                  <a:pt x="2409" y="538"/>
                  <a:pt x="2409" y="606"/>
                </a:cubicBezTo>
                <a:cubicBezTo>
                  <a:pt x="2409" y="624"/>
                  <a:pt x="2396" y="648"/>
                  <a:pt x="2372" y="643"/>
                </a:cubicBezTo>
                <a:cubicBezTo>
                  <a:pt x="2353" y="645"/>
                  <a:pt x="2347" y="622"/>
                  <a:pt x="2348" y="606"/>
                </a:cubicBezTo>
                <a:cubicBezTo>
                  <a:pt x="2352" y="538"/>
                  <a:pt x="2348" y="470"/>
                  <a:pt x="2348" y="402"/>
                </a:cubicBezTo>
                <a:cubicBezTo>
                  <a:pt x="2348" y="370"/>
                  <a:pt x="2348" y="334"/>
                  <a:pt x="2375" y="313"/>
                </a:cubicBezTo>
                <a:cubicBezTo>
                  <a:pt x="2412" y="284"/>
                  <a:pt x="2459" y="289"/>
                  <a:pt x="2505" y="289"/>
                </a:cubicBezTo>
                <a:cubicBezTo>
                  <a:pt x="2510" y="289"/>
                  <a:pt x="2515" y="289"/>
                  <a:pt x="2520" y="289"/>
                </a:cubicBezTo>
                <a:cubicBezTo>
                  <a:pt x="2528" y="289"/>
                  <a:pt x="2534" y="289"/>
                  <a:pt x="2539" y="289"/>
                </a:cubicBezTo>
                <a:cubicBezTo>
                  <a:pt x="2584" y="289"/>
                  <a:pt x="2632" y="284"/>
                  <a:pt x="2669" y="313"/>
                </a:cubicBezTo>
                <a:cubicBezTo>
                  <a:pt x="2696" y="334"/>
                  <a:pt x="2696" y="370"/>
                  <a:pt x="2696" y="402"/>
                </a:cubicBezTo>
                <a:cubicBezTo>
                  <a:pt x="2696" y="470"/>
                  <a:pt x="2691" y="538"/>
                  <a:pt x="2696" y="606"/>
                </a:cubicBezTo>
                <a:cubicBezTo>
                  <a:pt x="2697" y="622"/>
                  <a:pt x="2690" y="645"/>
                  <a:pt x="2672" y="643"/>
                </a:cubicBezTo>
                <a:close/>
                <a:moveTo>
                  <a:pt x="3109" y="643"/>
                </a:moveTo>
                <a:cubicBezTo>
                  <a:pt x="3085" y="648"/>
                  <a:pt x="3072" y="624"/>
                  <a:pt x="3072" y="606"/>
                </a:cubicBezTo>
                <a:cubicBezTo>
                  <a:pt x="3072" y="538"/>
                  <a:pt x="3072" y="473"/>
                  <a:pt x="3072" y="407"/>
                </a:cubicBezTo>
                <a:cubicBezTo>
                  <a:pt x="3067" y="407"/>
                  <a:pt x="3056" y="407"/>
                  <a:pt x="3048" y="407"/>
                </a:cubicBezTo>
                <a:cubicBezTo>
                  <a:pt x="3048" y="596"/>
                  <a:pt x="3039" y="787"/>
                  <a:pt x="3048" y="975"/>
                </a:cubicBezTo>
                <a:cubicBezTo>
                  <a:pt x="3050" y="1023"/>
                  <a:pt x="2971" y="1031"/>
                  <a:pt x="2968" y="986"/>
                </a:cubicBezTo>
                <a:cubicBezTo>
                  <a:pt x="2962" y="871"/>
                  <a:pt x="2968" y="758"/>
                  <a:pt x="2968" y="643"/>
                </a:cubicBezTo>
                <a:cubicBezTo>
                  <a:pt x="2968" y="643"/>
                  <a:pt x="2968" y="643"/>
                  <a:pt x="2963" y="643"/>
                </a:cubicBezTo>
                <a:cubicBezTo>
                  <a:pt x="2963" y="643"/>
                  <a:pt x="2963" y="643"/>
                  <a:pt x="2955" y="643"/>
                </a:cubicBezTo>
                <a:cubicBezTo>
                  <a:pt x="2955" y="643"/>
                  <a:pt x="2955" y="643"/>
                  <a:pt x="2950" y="643"/>
                </a:cubicBezTo>
                <a:cubicBezTo>
                  <a:pt x="2950" y="758"/>
                  <a:pt x="2957" y="871"/>
                  <a:pt x="2950" y="986"/>
                </a:cubicBezTo>
                <a:cubicBezTo>
                  <a:pt x="2947" y="1031"/>
                  <a:pt x="2868" y="1023"/>
                  <a:pt x="2870" y="975"/>
                </a:cubicBezTo>
                <a:cubicBezTo>
                  <a:pt x="2879" y="787"/>
                  <a:pt x="2870" y="596"/>
                  <a:pt x="2870" y="407"/>
                </a:cubicBezTo>
                <a:cubicBezTo>
                  <a:pt x="2862" y="407"/>
                  <a:pt x="2852" y="407"/>
                  <a:pt x="2846" y="407"/>
                </a:cubicBezTo>
                <a:cubicBezTo>
                  <a:pt x="2846" y="473"/>
                  <a:pt x="2846" y="538"/>
                  <a:pt x="2846" y="606"/>
                </a:cubicBezTo>
                <a:cubicBezTo>
                  <a:pt x="2846" y="624"/>
                  <a:pt x="2833" y="648"/>
                  <a:pt x="2809" y="643"/>
                </a:cubicBezTo>
                <a:cubicBezTo>
                  <a:pt x="2791" y="645"/>
                  <a:pt x="2784" y="622"/>
                  <a:pt x="2785" y="606"/>
                </a:cubicBezTo>
                <a:cubicBezTo>
                  <a:pt x="2790" y="538"/>
                  <a:pt x="2785" y="470"/>
                  <a:pt x="2785" y="402"/>
                </a:cubicBezTo>
                <a:cubicBezTo>
                  <a:pt x="2785" y="370"/>
                  <a:pt x="2785" y="334"/>
                  <a:pt x="2812" y="313"/>
                </a:cubicBezTo>
                <a:cubicBezTo>
                  <a:pt x="2849" y="284"/>
                  <a:pt x="2897" y="289"/>
                  <a:pt x="2942" y="289"/>
                </a:cubicBezTo>
                <a:cubicBezTo>
                  <a:pt x="2947" y="289"/>
                  <a:pt x="2952" y="289"/>
                  <a:pt x="2958" y="289"/>
                </a:cubicBezTo>
                <a:cubicBezTo>
                  <a:pt x="2966" y="289"/>
                  <a:pt x="2971" y="289"/>
                  <a:pt x="2976" y="289"/>
                </a:cubicBezTo>
                <a:cubicBezTo>
                  <a:pt x="3021" y="289"/>
                  <a:pt x="3069" y="284"/>
                  <a:pt x="3106" y="313"/>
                </a:cubicBezTo>
                <a:cubicBezTo>
                  <a:pt x="3133" y="334"/>
                  <a:pt x="3133" y="370"/>
                  <a:pt x="3133" y="402"/>
                </a:cubicBezTo>
                <a:cubicBezTo>
                  <a:pt x="3133" y="470"/>
                  <a:pt x="3128" y="538"/>
                  <a:pt x="3133" y="606"/>
                </a:cubicBezTo>
                <a:cubicBezTo>
                  <a:pt x="3134" y="622"/>
                  <a:pt x="3128" y="645"/>
                  <a:pt x="3109" y="643"/>
                </a:cubicBezTo>
                <a:close/>
                <a:moveTo>
                  <a:pt x="3546" y="643"/>
                </a:moveTo>
                <a:cubicBezTo>
                  <a:pt x="3522" y="648"/>
                  <a:pt x="3509" y="624"/>
                  <a:pt x="3509" y="606"/>
                </a:cubicBezTo>
                <a:cubicBezTo>
                  <a:pt x="3509" y="538"/>
                  <a:pt x="3509" y="473"/>
                  <a:pt x="3509" y="407"/>
                </a:cubicBezTo>
                <a:cubicBezTo>
                  <a:pt x="3504" y="407"/>
                  <a:pt x="3493" y="407"/>
                  <a:pt x="3485" y="407"/>
                </a:cubicBezTo>
                <a:cubicBezTo>
                  <a:pt x="3485" y="596"/>
                  <a:pt x="3476" y="787"/>
                  <a:pt x="3485" y="975"/>
                </a:cubicBezTo>
                <a:cubicBezTo>
                  <a:pt x="3488" y="1023"/>
                  <a:pt x="3408" y="1031"/>
                  <a:pt x="3406" y="986"/>
                </a:cubicBezTo>
                <a:cubicBezTo>
                  <a:pt x="3399" y="871"/>
                  <a:pt x="3406" y="758"/>
                  <a:pt x="3406" y="643"/>
                </a:cubicBezTo>
                <a:cubicBezTo>
                  <a:pt x="3406" y="643"/>
                  <a:pt x="3406" y="643"/>
                  <a:pt x="3400" y="643"/>
                </a:cubicBezTo>
                <a:cubicBezTo>
                  <a:pt x="3400" y="643"/>
                  <a:pt x="3400" y="643"/>
                  <a:pt x="3392" y="643"/>
                </a:cubicBezTo>
                <a:cubicBezTo>
                  <a:pt x="3392" y="643"/>
                  <a:pt x="3392" y="643"/>
                  <a:pt x="3387" y="643"/>
                </a:cubicBezTo>
                <a:cubicBezTo>
                  <a:pt x="3387" y="758"/>
                  <a:pt x="3394" y="871"/>
                  <a:pt x="3387" y="986"/>
                </a:cubicBezTo>
                <a:cubicBezTo>
                  <a:pt x="3384" y="1031"/>
                  <a:pt x="3305" y="1023"/>
                  <a:pt x="3308" y="975"/>
                </a:cubicBezTo>
                <a:cubicBezTo>
                  <a:pt x="3317" y="787"/>
                  <a:pt x="3308" y="596"/>
                  <a:pt x="3308" y="407"/>
                </a:cubicBezTo>
                <a:cubicBezTo>
                  <a:pt x="3300" y="407"/>
                  <a:pt x="3289" y="407"/>
                  <a:pt x="3284" y="407"/>
                </a:cubicBezTo>
                <a:cubicBezTo>
                  <a:pt x="3284" y="473"/>
                  <a:pt x="3284" y="538"/>
                  <a:pt x="3284" y="606"/>
                </a:cubicBezTo>
                <a:cubicBezTo>
                  <a:pt x="3284" y="624"/>
                  <a:pt x="3270" y="648"/>
                  <a:pt x="3247" y="643"/>
                </a:cubicBezTo>
                <a:cubicBezTo>
                  <a:pt x="3228" y="645"/>
                  <a:pt x="3222" y="622"/>
                  <a:pt x="3223" y="606"/>
                </a:cubicBezTo>
                <a:cubicBezTo>
                  <a:pt x="3227" y="538"/>
                  <a:pt x="3223" y="470"/>
                  <a:pt x="3223" y="402"/>
                </a:cubicBezTo>
                <a:cubicBezTo>
                  <a:pt x="3223" y="370"/>
                  <a:pt x="3223" y="334"/>
                  <a:pt x="3249" y="313"/>
                </a:cubicBezTo>
                <a:cubicBezTo>
                  <a:pt x="3286" y="284"/>
                  <a:pt x="3334" y="289"/>
                  <a:pt x="3379" y="289"/>
                </a:cubicBezTo>
                <a:cubicBezTo>
                  <a:pt x="3384" y="289"/>
                  <a:pt x="3390" y="289"/>
                  <a:pt x="3395" y="289"/>
                </a:cubicBezTo>
                <a:cubicBezTo>
                  <a:pt x="3403" y="289"/>
                  <a:pt x="3408" y="289"/>
                  <a:pt x="3414" y="289"/>
                </a:cubicBezTo>
                <a:cubicBezTo>
                  <a:pt x="3459" y="289"/>
                  <a:pt x="3507" y="284"/>
                  <a:pt x="3544" y="313"/>
                </a:cubicBezTo>
                <a:cubicBezTo>
                  <a:pt x="3570" y="334"/>
                  <a:pt x="3570" y="370"/>
                  <a:pt x="3570" y="402"/>
                </a:cubicBezTo>
                <a:cubicBezTo>
                  <a:pt x="3570" y="470"/>
                  <a:pt x="3566" y="538"/>
                  <a:pt x="3570" y="606"/>
                </a:cubicBezTo>
                <a:cubicBezTo>
                  <a:pt x="3571" y="622"/>
                  <a:pt x="3565" y="645"/>
                  <a:pt x="3546" y="643"/>
                </a:cubicBezTo>
                <a:close/>
                <a:moveTo>
                  <a:pt x="3984" y="643"/>
                </a:moveTo>
                <a:cubicBezTo>
                  <a:pt x="3960" y="648"/>
                  <a:pt x="3946" y="624"/>
                  <a:pt x="3946" y="606"/>
                </a:cubicBezTo>
                <a:cubicBezTo>
                  <a:pt x="3946" y="538"/>
                  <a:pt x="3946" y="473"/>
                  <a:pt x="3946" y="407"/>
                </a:cubicBezTo>
                <a:cubicBezTo>
                  <a:pt x="3941" y="407"/>
                  <a:pt x="3931" y="407"/>
                  <a:pt x="3923" y="407"/>
                </a:cubicBezTo>
                <a:cubicBezTo>
                  <a:pt x="3923" y="596"/>
                  <a:pt x="3913" y="787"/>
                  <a:pt x="3923" y="975"/>
                </a:cubicBezTo>
                <a:cubicBezTo>
                  <a:pt x="3925" y="1023"/>
                  <a:pt x="3846" y="1031"/>
                  <a:pt x="3843" y="986"/>
                </a:cubicBezTo>
                <a:cubicBezTo>
                  <a:pt x="3836" y="871"/>
                  <a:pt x="3843" y="758"/>
                  <a:pt x="3843" y="643"/>
                </a:cubicBezTo>
                <a:cubicBezTo>
                  <a:pt x="3843" y="643"/>
                  <a:pt x="3843" y="643"/>
                  <a:pt x="3838" y="643"/>
                </a:cubicBezTo>
                <a:cubicBezTo>
                  <a:pt x="3838" y="643"/>
                  <a:pt x="3838" y="643"/>
                  <a:pt x="3830" y="643"/>
                </a:cubicBezTo>
                <a:cubicBezTo>
                  <a:pt x="3830" y="643"/>
                  <a:pt x="3830" y="643"/>
                  <a:pt x="3824" y="643"/>
                </a:cubicBezTo>
                <a:cubicBezTo>
                  <a:pt x="3824" y="758"/>
                  <a:pt x="3831" y="871"/>
                  <a:pt x="3824" y="986"/>
                </a:cubicBezTo>
                <a:cubicBezTo>
                  <a:pt x="3822" y="1031"/>
                  <a:pt x="3743" y="1023"/>
                  <a:pt x="3745" y="975"/>
                </a:cubicBezTo>
                <a:cubicBezTo>
                  <a:pt x="3754" y="787"/>
                  <a:pt x="3745" y="596"/>
                  <a:pt x="3745" y="407"/>
                </a:cubicBezTo>
                <a:cubicBezTo>
                  <a:pt x="3737" y="407"/>
                  <a:pt x="3726" y="407"/>
                  <a:pt x="3721" y="407"/>
                </a:cubicBezTo>
                <a:cubicBezTo>
                  <a:pt x="3721" y="473"/>
                  <a:pt x="3721" y="538"/>
                  <a:pt x="3721" y="606"/>
                </a:cubicBezTo>
                <a:cubicBezTo>
                  <a:pt x="3721" y="624"/>
                  <a:pt x="3708" y="648"/>
                  <a:pt x="3684" y="643"/>
                </a:cubicBezTo>
                <a:cubicBezTo>
                  <a:pt x="3665" y="645"/>
                  <a:pt x="3659" y="622"/>
                  <a:pt x="3660" y="606"/>
                </a:cubicBezTo>
                <a:cubicBezTo>
                  <a:pt x="3664" y="538"/>
                  <a:pt x="3660" y="470"/>
                  <a:pt x="3660" y="402"/>
                </a:cubicBezTo>
                <a:cubicBezTo>
                  <a:pt x="3660" y="370"/>
                  <a:pt x="3660" y="334"/>
                  <a:pt x="3686" y="313"/>
                </a:cubicBezTo>
                <a:cubicBezTo>
                  <a:pt x="3724" y="284"/>
                  <a:pt x="3771" y="289"/>
                  <a:pt x="3816" y="289"/>
                </a:cubicBezTo>
                <a:cubicBezTo>
                  <a:pt x="3822" y="289"/>
                  <a:pt x="3827" y="289"/>
                  <a:pt x="3832" y="289"/>
                </a:cubicBezTo>
                <a:cubicBezTo>
                  <a:pt x="3840" y="289"/>
                  <a:pt x="3846" y="289"/>
                  <a:pt x="3851" y="289"/>
                </a:cubicBezTo>
                <a:cubicBezTo>
                  <a:pt x="3896" y="289"/>
                  <a:pt x="3944" y="284"/>
                  <a:pt x="3981" y="313"/>
                </a:cubicBezTo>
                <a:cubicBezTo>
                  <a:pt x="4008" y="334"/>
                  <a:pt x="4007" y="370"/>
                  <a:pt x="4007" y="402"/>
                </a:cubicBezTo>
                <a:cubicBezTo>
                  <a:pt x="4007" y="470"/>
                  <a:pt x="4003" y="538"/>
                  <a:pt x="4007" y="606"/>
                </a:cubicBezTo>
                <a:cubicBezTo>
                  <a:pt x="4008" y="622"/>
                  <a:pt x="4002" y="645"/>
                  <a:pt x="3984" y="643"/>
                </a:cubicBezTo>
                <a:close/>
                <a:moveTo>
                  <a:pt x="4421" y="644"/>
                </a:moveTo>
                <a:cubicBezTo>
                  <a:pt x="4397" y="649"/>
                  <a:pt x="4384" y="625"/>
                  <a:pt x="4384" y="607"/>
                </a:cubicBezTo>
                <a:cubicBezTo>
                  <a:pt x="4384" y="539"/>
                  <a:pt x="4384" y="473"/>
                  <a:pt x="4384" y="408"/>
                </a:cubicBezTo>
                <a:cubicBezTo>
                  <a:pt x="4378" y="408"/>
                  <a:pt x="4368" y="408"/>
                  <a:pt x="4360" y="408"/>
                </a:cubicBezTo>
                <a:cubicBezTo>
                  <a:pt x="4360" y="596"/>
                  <a:pt x="4363" y="788"/>
                  <a:pt x="4360" y="976"/>
                </a:cubicBezTo>
                <a:cubicBezTo>
                  <a:pt x="4365" y="1023"/>
                  <a:pt x="4286" y="1031"/>
                  <a:pt x="4280" y="987"/>
                </a:cubicBezTo>
                <a:cubicBezTo>
                  <a:pt x="4280" y="871"/>
                  <a:pt x="4280" y="759"/>
                  <a:pt x="4280" y="644"/>
                </a:cubicBezTo>
                <a:cubicBezTo>
                  <a:pt x="4280" y="644"/>
                  <a:pt x="4280" y="644"/>
                  <a:pt x="4275" y="644"/>
                </a:cubicBezTo>
                <a:cubicBezTo>
                  <a:pt x="4275" y="644"/>
                  <a:pt x="4275" y="644"/>
                  <a:pt x="4267" y="644"/>
                </a:cubicBezTo>
                <a:cubicBezTo>
                  <a:pt x="4267" y="644"/>
                  <a:pt x="4267" y="644"/>
                  <a:pt x="4262" y="644"/>
                </a:cubicBezTo>
                <a:cubicBezTo>
                  <a:pt x="4262" y="759"/>
                  <a:pt x="4262" y="871"/>
                  <a:pt x="4262" y="987"/>
                </a:cubicBezTo>
                <a:cubicBezTo>
                  <a:pt x="4256" y="1031"/>
                  <a:pt x="4177" y="1023"/>
                  <a:pt x="4182" y="976"/>
                </a:cubicBezTo>
                <a:cubicBezTo>
                  <a:pt x="4180" y="788"/>
                  <a:pt x="4182" y="596"/>
                  <a:pt x="4182" y="408"/>
                </a:cubicBezTo>
                <a:cubicBezTo>
                  <a:pt x="4174" y="408"/>
                  <a:pt x="4164" y="408"/>
                  <a:pt x="4158" y="408"/>
                </a:cubicBezTo>
                <a:cubicBezTo>
                  <a:pt x="4158" y="473"/>
                  <a:pt x="4158" y="539"/>
                  <a:pt x="4158" y="607"/>
                </a:cubicBezTo>
                <a:cubicBezTo>
                  <a:pt x="4158" y="625"/>
                  <a:pt x="4145" y="649"/>
                  <a:pt x="4121" y="644"/>
                </a:cubicBezTo>
                <a:cubicBezTo>
                  <a:pt x="4103" y="646"/>
                  <a:pt x="4095" y="623"/>
                  <a:pt x="4097" y="607"/>
                </a:cubicBezTo>
                <a:cubicBezTo>
                  <a:pt x="4095" y="539"/>
                  <a:pt x="4097" y="471"/>
                  <a:pt x="4097" y="403"/>
                </a:cubicBezTo>
                <a:cubicBezTo>
                  <a:pt x="4097" y="371"/>
                  <a:pt x="4097" y="335"/>
                  <a:pt x="4124" y="314"/>
                </a:cubicBezTo>
                <a:cubicBezTo>
                  <a:pt x="4161" y="285"/>
                  <a:pt x="4209" y="290"/>
                  <a:pt x="4254" y="290"/>
                </a:cubicBezTo>
                <a:cubicBezTo>
                  <a:pt x="4259" y="290"/>
                  <a:pt x="4264" y="290"/>
                  <a:pt x="4270" y="290"/>
                </a:cubicBezTo>
                <a:cubicBezTo>
                  <a:pt x="4278" y="290"/>
                  <a:pt x="4283" y="290"/>
                  <a:pt x="4288" y="290"/>
                </a:cubicBezTo>
                <a:cubicBezTo>
                  <a:pt x="4333" y="290"/>
                  <a:pt x="4381" y="285"/>
                  <a:pt x="4418" y="314"/>
                </a:cubicBezTo>
                <a:cubicBezTo>
                  <a:pt x="4445" y="335"/>
                  <a:pt x="4445" y="371"/>
                  <a:pt x="4445" y="403"/>
                </a:cubicBezTo>
                <a:cubicBezTo>
                  <a:pt x="4445" y="471"/>
                  <a:pt x="4447" y="539"/>
                  <a:pt x="4445" y="607"/>
                </a:cubicBezTo>
                <a:cubicBezTo>
                  <a:pt x="4447" y="623"/>
                  <a:pt x="4439" y="646"/>
                  <a:pt x="4421" y="644"/>
                </a:cubicBezTo>
                <a:close/>
              </a:path>
            </a:pathLst>
          </a:custGeom>
          <a:solidFill>
            <a:schemeClr val="bg1"/>
          </a:solidFill>
          <a:ln>
            <a:noFill/>
          </a:ln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en-US" sz="900"/>
          </a:p>
        </p:txBody>
      </p:sp>
      <p:sp>
        <p:nvSpPr>
          <p:cNvPr id="72" name="TextBox 71">
            <a:extLst>
              <a:ext uri="{FF2B5EF4-FFF2-40B4-BE49-F238E27FC236}">
                <a16:creationId xmlns:a16="http://schemas.microsoft.com/office/drawing/2014/main" id="{CEBB5253-26FE-4CED-966B-2A3DE7819556}"/>
              </a:ext>
            </a:extLst>
          </p:cNvPr>
          <p:cNvSpPr txBox="1"/>
          <p:nvPr/>
        </p:nvSpPr>
        <p:spPr>
          <a:xfrm>
            <a:off x="3577071" y="4710188"/>
            <a:ext cx="93326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75%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31446845-5DB5-4C14-9C1E-D59A3571EE2A}"/>
              </a:ext>
            </a:extLst>
          </p:cNvPr>
          <p:cNvSpPr txBox="1"/>
          <p:nvPr/>
        </p:nvSpPr>
        <p:spPr>
          <a:xfrm>
            <a:off x="7744115" y="4710188"/>
            <a:ext cx="968535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300" b="1" dirty="0">
                <a:solidFill>
                  <a:schemeClr val="accent1"/>
                </a:solidFill>
              </a:rPr>
              <a:t>65%</a:t>
            </a:r>
          </a:p>
        </p:txBody>
      </p:sp>
    </p:spTree>
    <p:extLst>
      <p:ext uri="{BB962C8B-B14F-4D97-AF65-F5344CB8AC3E}">
        <p14:creationId xmlns:p14="http://schemas.microsoft.com/office/powerpoint/2010/main" val="165478681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1" dur="500"/>
                                        <p:tgtEl>
                                          <p:spTgt spid="20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20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20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Graphic spid="20" grpId="0">
        <p:bldSub>
          <a:bldChart bld="series"/>
        </p:bldSub>
      </p:bldGraphic>
      <p:bldP spid="13" grpId="0" animBg="1"/>
      <p:bldP spid="8" grpId="0"/>
      <p:bldP spid="14" grpId="0"/>
      <p:bldP spid="17" grpId="0" animBg="1"/>
      <p:bldP spid="19" grpId="0"/>
      <p:bldP spid="21" grpId="0"/>
      <p:bldP spid="71" grpId="0" animBg="1"/>
      <p:bldP spid="69" grpId="0" animBg="1"/>
      <p:bldP spid="65" grpId="0" animBg="1"/>
      <p:bldP spid="64" grpId="0" animBg="1"/>
      <p:bldP spid="72" grpId="0"/>
      <p:bldP spid="7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33D5AA72-C994-456B-859E-7AC8D091C381}"/>
              </a:ext>
            </a:extLst>
          </p:cNvPr>
          <p:cNvSpPr/>
          <p:nvPr/>
        </p:nvSpPr>
        <p:spPr>
          <a:xfrm>
            <a:off x="53999" y="71998"/>
            <a:ext cx="9034331" cy="445868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2D1BCDD0-508D-4048-9FED-AD9196600EC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1" name="Rectangle 40">
            <a:extLst>
              <a:ext uri="{FF2B5EF4-FFF2-40B4-BE49-F238E27FC236}">
                <a16:creationId xmlns:a16="http://schemas.microsoft.com/office/drawing/2014/main" id="{29654DFA-CCC7-4250-B2FF-5B3F4D6EE9EA}"/>
              </a:ext>
            </a:extLst>
          </p:cNvPr>
          <p:cNvSpPr/>
          <p:nvPr/>
        </p:nvSpPr>
        <p:spPr>
          <a:xfrm>
            <a:off x="71999" y="71999"/>
            <a:ext cx="9000002" cy="4380391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C74541C7-29E7-4714-9580-65171219B52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Sales Chart</a:t>
            </a:r>
          </a:p>
        </p:txBody>
      </p:sp>
      <p:graphicFrame>
        <p:nvGraphicFramePr>
          <p:cNvPr id="42" name="Chart 41">
            <a:extLst>
              <a:ext uri="{FF2B5EF4-FFF2-40B4-BE49-F238E27FC236}">
                <a16:creationId xmlns:a16="http://schemas.microsoft.com/office/drawing/2014/main" id="{B05B4FD3-8126-4DFA-BDBD-E1B5371C1C68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1903573879"/>
              </p:ext>
            </p:extLst>
          </p:nvPr>
        </p:nvGraphicFramePr>
        <p:xfrm>
          <a:off x="405000" y="1968118"/>
          <a:ext cx="8332330" cy="1840366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46" name="Isosceles Triangle 45">
            <a:extLst>
              <a:ext uri="{FF2B5EF4-FFF2-40B4-BE49-F238E27FC236}">
                <a16:creationId xmlns:a16="http://schemas.microsoft.com/office/drawing/2014/main" id="{9266B818-8178-477F-84DE-30EDA669C27E}"/>
              </a:ext>
            </a:extLst>
          </p:cNvPr>
          <p:cNvSpPr/>
          <p:nvPr/>
        </p:nvSpPr>
        <p:spPr>
          <a:xfrm>
            <a:off x="673826" y="4861501"/>
            <a:ext cx="463521" cy="463521"/>
          </a:xfrm>
          <a:prstGeom prst="triangle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49" name="Isosceles Triangle 48">
            <a:extLst>
              <a:ext uri="{FF2B5EF4-FFF2-40B4-BE49-F238E27FC236}">
                <a16:creationId xmlns:a16="http://schemas.microsoft.com/office/drawing/2014/main" id="{AD9CBA4F-82B5-4DAC-B199-A44FAF07C527}"/>
              </a:ext>
            </a:extLst>
          </p:cNvPr>
          <p:cNvSpPr/>
          <p:nvPr/>
        </p:nvSpPr>
        <p:spPr>
          <a:xfrm rot="10800000">
            <a:off x="673826" y="5417782"/>
            <a:ext cx="463521" cy="463521"/>
          </a:xfrm>
          <a:prstGeom prst="triangle">
            <a:avLst/>
          </a:prstGeom>
          <a:solidFill>
            <a:schemeClr val="bg2">
              <a:lumMod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59482DEE-AA6D-4529-AD7B-9DBC88C245AD}"/>
              </a:ext>
            </a:extLst>
          </p:cNvPr>
          <p:cNvSpPr txBox="1"/>
          <p:nvPr/>
        </p:nvSpPr>
        <p:spPr>
          <a:xfrm>
            <a:off x="1185196" y="4771237"/>
            <a:ext cx="1848583" cy="1200329"/>
          </a:xfrm>
          <a:prstGeom prst="rect">
            <a:avLst/>
          </a:prstGeom>
          <a:noFill/>
        </p:spPr>
        <p:txBody>
          <a:bodyPr wrap="none" rtlCol="0" anchor="ctr">
            <a:spAutoFit/>
          </a:bodyPr>
          <a:lstStyle/>
          <a:p>
            <a:r>
              <a:rPr lang="en-US" sz="7200" b="1" dirty="0">
                <a:solidFill>
                  <a:schemeClr val="accent1"/>
                </a:solidFill>
              </a:rPr>
              <a:t>92%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42600593-BF59-4B6D-885E-4A6AA205CE17}"/>
              </a:ext>
            </a:extLst>
          </p:cNvPr>
          <p:cNvSpPr txBox="1"/>
          <p:nvPr/>
        </p:nvSpPr>
        <p:spPr>
          <a:xfrm>
            <a:off x="3212961" y="4866000"/>
            <a:ext cx="5257214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 Marks and devious </a:t>
            </a:r>
            <a:r>
              <a:rPr lang="en-US" sz="1050" dirty="0" err="1"/>
              <a:t>Semikoli</a:t>
            </a:r>
            <a:r>
              <a:rPr lang="en-US" sz="1050" dirty="0"/>
              <a:t>, but the Little Blind Text didn’t listen. She packed her seven </a:t>
            </a:r>
            <a:r>
              <a:rPr lang="en-US" sz="1050" dirty="0" err="1"/>
              <a:t>versalia</a:t>
            </a:r>
            <a:r>
              <a:rPr lang="en-US" sz="1050" dirty="0"/>
              <a:t>, put her initial into the belt and made herself on the way. When she reached the first hills of the Italic Mountains</a:t>
            </a:r>
          </a:p>
        </p:txBody>
      </p:sp>
    </p:spTree>
    <p:extLst>
      <p:ext uri="{BB962C8B-B14F-4D97-AF65-F5344CB8AC3E}">
        <p14:creationId xmlns:p14="http://schemas.microsoft.com/office/powerpoint/2010/main" val="336646708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42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3" dur="500"/>
                                        <p:tgtEl>
                                          <p:spTgt spid="42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42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42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2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9" dur="500"/>
                                        <p:tgtEl>
                                          <p:spTgt spid="42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500"/>
                                        <p:tgtEl>
                                          <p:spTgt spid="42">
                                            <p:graphicEl>
                                              <a:chart seriesIdx="-4" categoryIdx="5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2">
                                            <p:graphicEl>
                                              <a:chart seriesIdx="-4" categoryIdx="6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42">
                                            <p:graphicEl>
                                              <a:chart seriesIdx="-4" categoryIdx="7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42">
                                            <p:graphicEl>
                                              <a:chart seriesIdx="-4" categoryIdx="8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2">
                                            <p:graphicEl>
                                              <a:chart seriesIdx="-4" categoryIdx="9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3" dur="500"/>
                                        <p:tgtEl>
                                          <p:spTgt spid="42">
                                            <p:graphicEl>
                                              <a:chart seriesIdx="-4" categoryIdx="1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42">
                                            <p:graphicEl>
                                              <a:chart seriesIdx="-4" categoryIdx="1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42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73" presetID="47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85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2" fill="hold">
                            <p:stCondLst>
                              <p:cond delay="9000"/>
                            </p:stCondLst>
                            <p:childTnLst>
                              <p:par>
                                <p:cTn id="8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41" grpId="0" animBg="1"/>
      <p:bldP spid="4" grpId="0"/>
      <p:bldGraphic spid="42" grpId="0">
        <p:bldSub>
          <a:bldChart bld="category"/>
        </p:bldSub>
      </p:bldGraphic>
      <p:bldP spid="46" grpId="0" animBg="1"/>
      <p:bldP spid="49" grpId="0" animBg="1"/>
      <p:bldP spid="51" grpId="0"/>
      <p:bldP spid="53" grpId="0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93C0787-91C6-4D26-934B-1D3B1D6E0F2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Tattoo Pain Chart</a:t>
            </a:r>
          </a:p>
        </p:txBody>
      </p:sp>
      <p:sp>
        <p:nvSpPr>
          <p:cNvPr id="6" name="Freeform: Shape 5">
            <a:extLst>
              <a:ext uri="{FF2B5EF4-FFF2-40B4-BE49-F238E27FC236}">
                <a16:creationId xmlns:a16="http://schemas.microsoft.com/office/drawing/2014/main" id="{183F51B3-484E-4B45-832F-77032F89AF7F}"/>
              </a:ext>
            </a:extLst>
          </p:cNvPr>
          <p:cNvSpPr/>
          <p:nvPr/>
        </p:nvSpPr>
        <p:spPr>
          <a:xfrm>
            <a:off x="1944997" y="2292646"/>
            <a:ext cx="1165766" cy="2792415"/>
          </a:xfrm>
          <a:custGeom>
            <a:avLst/>
            <a:gdLst>
              <a:gd name="connsiteX0" fmla="*/ 423837 w 819150"/>
              <a:gd name="connsiteY0" fmla="*/ 1123560 h 1962150"/>
              <a:gd name="connsiteX1" fmla="*/ 456032 w 819150"/>
              <a:gd name="connsiteY1" fmla="*/ 1408919 h 1962150"/>
              <a:gd name="connsiteX2" fmla="*/ 471701 w 819150"/>
              <a:gd name="connsiteY2" fmla="*/ 1526077 h 1962150"/>
              <a:gd name="connsiteX3" fmla="*/ 465786 w 819150"/>
              <a:gd name="connsiteY3" fmla="*/ 1649273 h 1962150"/>
              <a:gd name="connsiteX4" fmla="*/ 464795 w 819150"/>
              <a:gd name="connsiteY4" fmla="*/ 1784290 h 1962150"/>
              <a:gd name="connsiteX5" fmla="*/ 446231 w 819150"/>
              <a:gd name="connsiteY5" fmla="*/ 1884512 h 1962150"/>
              <a:gd name="connsiteX6" fmla="*/ 432600 w 819150"/>
              <a:gd name="connsiteY6" fmla="*/ 1959626 h 1962150"/>
              <a:gd name="connsiteX7" fmla="*/ 458880 w 819150"/>
              <a:gd name="connsiteY7" fmla="*/ 1960559 h 1962150"/>
              <a:gd name="connsiteX8" fmla="*/ 480273 w 819150"/>
              <a:gd name="connsiteY8" fmla="*/ 1958645 h 1962150"/>
              <a:gd name="connsiteX9" fmla="*/ 503771 w 819150"/>
              <a:gd name="connsiteY9" fmla="*/ 1957540 h 1962150"/>
              <a:gd name="connsiteX10" fmla="*/ 530041 w 819150"/>
              <a:gd name="connsiteY10" fmla="*/ 1951568 h 1962150"/>
              <a:gd name="connsiteX11" fmla="*/ 539785 w 819150"/>
              <a:gd name="connsiteY11" fmla="*/ 1950530 h 1962150"/>
              <a:gd name="connsiteX12" fmla="*/ 526679 w 819150"/>
              <a:gd name="connsiteY12" fmla="*/ 1873853 h 1962150"/>
              <a:gd name="connsiteX13" fmla="*/ 535375 w 819150"/>
              <a:gd name="connsiteY13" fmla="*/ 1768764 h 1962150"/>
              <a:gd name="connsiteX14" fmla="*/ 572609 w 819150"/>
              <a:gd name="connsiteY14" fmla="*/ 1490253 h 1962150"/>
              <a:gd name="connsiteX15" fmla="*/ 567503 w 819150"/>
              <a:gd name="connsiteY15" fmla="*/ 1456487 h 1962150"/>
              <a:gd name="connsiteX16" fmla="*/ 577714 w 819150"/>
              <a:gd name="connsiteY16" fmla="*/ 1334110 h 1962150"/>
              <a:gd name="connsiteX17" fmla="*/ 618014 w 819150"/>
              <a:gd name="connsiteY17" fmla="*/ 1065343 h 1962150"/>
              <a:gd name="connsiteX18" fmla="*/ 578571 w 819150"/>
              <a:gd name="connsiteY18" fmla="*/ 852859 h 1962150"/>
              <a:gd name="connsiteX19" fmla="*/ 583734 w 819150"/>
              <a:gd name="connsiteY19" fmla="*/ 626859 h 1962150"/>
              <a:gd name="connsiteX20" fmla="*/ 605546 w 819150"/>
              <a:gd name="connsiteY20" fmla="*/ 724443 h 1962150"/>
              <a:gd name="connsiteX21" fmla="*/ 658324 w 819150"/>
              <a:gd name="connsiteY21" fmla="*/ 889626 h 1962150"/>
              <a:gd name="connsiteX22" fmla="*/ 695671 w 819150"/>
              <a:gd name="connsiteY22" fmla="*/ 972941 h 1962150"/>
              <a:gd name="connsiteX23" fmla="*/ 693071 w 819150"/>
              <a:gd name="connsiteY23" fmla="*/ 1013603 h 1962150"/>
              <a:gd name="connsiteX24" fmla="*/ 694109 w 819150"/>
              <a:gd name="connsiteY24" fmla="*/ 1038663 h 1962150"/>
              <a:gd name="connsiteX25" fmla="*/ 697586 w 819150"/>
              <a:gd name="connsiteY25" fmla="*/ 1077640 h 1962150"/>
              <a:gd name="connsiteX26" fmla="*/ 703739 w 819150"/>
              <a:gd name="connsiteY26" fmla="*/ 1130703 h 1962150"/>
              <a:gd name="connsiteX27" fmla="*/ 722132 w 819150"/>
              <a:gd name="connsiteY27" fmla="*/ 1078106 h 1962150"/>
              <a:gd name="connsiteX28" fmla="*/ 726132 w 819150"/>
              <a:gd name="connsiteY28" fmla="*/ 1147591 h 1962150"/>
              <a:gd name="connsiteX29" fmla="*/ 741439 w 819150"/>
              <a:gd name="connsiteY29" fmla="*/ 1140162 h 1962150"/>
              <a:gd name="connsiteX30" fmla="*/ 748754 w 819150"/>
              <a:gd name="connsiteY30" fmla="*/ 1078744 h 1962150"/>
              <a:gd name="connsiteX31" fmla="*/ 770328 w 819150"/>
              <a:gd name="connsiteY31" fmla="*/ 1156230 h 1962150"/>
              <a:gd name="connsiteX32" fmla="*/ 771024 w 819150"/>
              <a:gd name="connsiteY32" fmla="*/ 1075211 h 1962150"/>
              <a:gd name="connsiteX33" fmla="*/ 795493 w 819150"/>
              <a:gd name="connsiteY33" fmla="*/ 1128332 h 1962150"/>
              <a:gd name="connsiteX34" fmla="*/ 801066 w 819150"/>
              <a:gd name="connsiteY34" fmla="*/ 1091098 h 1962150"/>
              <a:gd name="connsiteX35" fmla="*/ 783549 w 819150"/>
              <a:gd name="connsiteY35" fmla="*/ 1027995 h 1962150"/>
              <a:gd name="connsiteX36" fmla="*/ 820782 w 819150"/>
              <a:gd name="connsiteY36" fmla="*/ 1068543 h 1962150"/>
              <a:gd name="connsiteX37" fmla="*/ 779949 w 819150"/>
              <a:gd name="connsiteY37" fmla="*/ 973741 h 1962150"/>
              <a:gd name="connsiteX38" fmla="*/ 749040 w 819150"/>
              <a:gd name="connsiteY38" fmla="*/ 928126 h 1962150"/>
              <a:gd name="connsiteX39" fmla="*/ 736619 w 819150"/>
              <a:gd name="connsiteY39" fmla="*/ 845506 h 1962150"/>
              <a:gd name="connsiteX40" fmla="*/ 716093 w 819150"/>
              <a:gd name="connsiteY40" fmla="*/ 738845 h 1962150"/>
              <a:gd name="connsiteX41" fmla="*/ 678745 w 819150"/>
              <a:gd name="connsiteY41" fmla="*/ 594684 h 1962150"/>
              <a:gd name="connsiteX42" fmla="*/ 677355 w 819150"/>
              <a:gd name="connsiteY42" fmla="*/ 436235 h 1962150"/>
              <a:gd name="connsiteX43" fmla="*/ 586696 w 819150"/>
              <a:gd name="connsiteY43" fmla="*/ 327374 h 1962150"/>
              <a:gd name="connsiteX44" fmla="*/ 494999 w 819150"/>
              <a:gd name="connsiteY44" fmla="*/ 289389 h 1962150"/>
              <a:gd name="connsiteX45" fmla="*/ 487693 w 819150"/>
              <a:gd name="connsiteY45" fmla="*/ 217818 h 1962150"/>
              <a:gd name="connsiteX46" fmla="*/ 507296 w 819150"/>
              <a:gd name="connsiteY46" fmla="*/ 175765 h 1962150"/>
              <a:gd name="connsiteX47" fmla="*/ 518783 w 819150"/>
              <a:gd name="connsiteY47" fmla="*/ 131683 h 1962150"/>
              <a:gd name="connsiteX48" fmla="*/ 512049 w 819150"/>
              <a:gd name="connsiteY48" fmla="*/ 124701 h 1962150"/>
              <a:gd name="connsiteX49" fmla="*/ 421409 w 819150"/>
              <a:gd name="connsiteY49" fmla="*/ 0 h 1962150"/>
              <a:gd name="connsiteX50" fmla="*/ 405330 w 819150"/>
              <a:gd name="connsiteY50" fmla="*/ 0 h 1962150"/>
              <a:gd name="connsiteX51" fmla="*/ 314624 w 819150"/>
              <a:gd name="connsiteY51" fmla="*/ 124673 h 1962150"/>
              <a:gd name="connsiteX52" fmla="*/ 307813 w 819150"/>
              <a:gd name="connsiteY52" fmla="*/ 131655 h 1962150"/>
              <a:gd name="connsiteX53" fmla="*/ 319386 w 819150"/>
              <a:gd name="connsiteY53" fmla="*/ 175736 h 1962150"/>
              <a:gd name="connsiteX54" fmla="*/ 338989 w 819150"/>
              <a:gd name="connsiteY54" fmla="*/ 217789 h 1962150"/>
              <a:gd name="connsiteX55" fmla="*/ 331683 w 819150"/>
              <a:gd name="connsiteY55" fmla="*/ 289360 h 1962150"/>
              <a:gd name="connsiteX56" fmla="*/ 239986 w 819150"/>
              <a:gd name="connsiteY56" fmla="*/ 327346 h 1962150"/>
              <a:gd name="connsiteX57" fmla="*/ 149365 w 819150"/>
              <a:gd name="connsiteY57" fmla="*/ 436207 h 1962150"/>
              <a:gd name="connsiteX58" fmla="*/ 147860 w 819150"/>
              <a:gd name="connsiteY58" fmla="*/ 594655 h 1962150"/>
              <a:gd name="connsiteX59" fmla="*/ 110503 w 819150"/>
              <a:gd name="connsiteY59" fmla="*/ 738816 h 1962150"/>
              <a:gd name="connsiteX60" fmla="*/ 90091 w 819150"/>
              <a:gd name="connsiteY60" fmla="*/ 845477 h 1962150"/>
              <a:gd name="connsiteX61" fmla="*/ 77680 w 819150"/>
              <a:gd name="connsiteY61" fmla="*/ 928097 h 1962150"/>
              <a:gd name="connsiteX62" fmla="*/ 46733 w 819150"/>
              <a:gd name="connsiteY62" fmla="*/ 973712 h 1962150"/>
              <a:gd name="connsiteX63" fmla="*/ 5871 w 819150"/>
              <a:gd name="connsiteY63" fmla="*/ 1068515 h 1962150"/>
              <a:gd name="connsiteX64" fmla="*/ 43104 w 819150"/>
              <a:gd name="connsiteY64" fmla="*/ 1027967 h 1962150"/>
              <a:gd name="connsiteX65" fmla="*/ 25702 w 819150"/>
              <a:gd name="connsiteY65" fmla="*/ 1091070 h 1962150"/>
              <a:gd name="connsiteX66" fmla="*/ 31160 w 819150"/>
              <a:gd name="connsiteY66" fmla="*/ 1128303 h 1962150"/>
              <a:gd name="connsiteX67" fmla="*/ 55630 w 819150"/>
              <a:gd name="connsiteY67" fmla="*/ 1075182 h 1962150"/>
              <a:gd name="connsiteX68" fmla="*/ 56468 w 819150"/>
              <a:gd name="connsiteY68" fmla="*/ 1156202 h 1962150"/>
              <a:gd name="connsiteX69" fmla="*/ 78013 w 819150"/>
              <a:gd name="connsiteY69" fmla="*/ 1078716 h 1962150"/>
              <a:gd name="connsiteX70" fmla="*/ 85319 w 819150"/>
              <a:gd name="connsiteY70" fmla="*/ 1140133 h 1962150"/>
              <a:gd name="connsiteX71" fmla="*/ 100521 w 819150"/>
              <a:gd name="connsiteY71" fmla="*/ 1147563 h 1962150"/>
              <a:gd name="connsiteX72" fmla="*/ 104607 w 819150"/>
              <a:gd name="connsiteY72" fmla="*/ 1078078 h 1962150"/>
              <a:gd name="connsiteX73" fmla="*/ 123019 w 819150"/>
              <a:gd name="connsiteY73" fmla="*/ 1130675 h 1962150"/>
              <a:gd name="connsiteX74" fmla="*/ 129191 w 819150"/>
              <a:gd name="connsiteY74" fmla="*/ 1077611 h 1962150"/>
              <a:gd name="connsiteX75" fmla="*/ 132706 w 819150"/>
              <a:gd name="connsiteY75" fmla="*/ 1038635 h 1962150"/>
              <a:gd name="connsiteX76" fmla="*/ 133716 w 819150"/>
              <a:gd name="connsiteY76" fmla="*/ 1013574 h 1962150"/>
              <a:gd name="connsiteX77" fmla="*/ 131106 w 819150"/>
              <a:gd name="connsiteY77" fmla="*/ 972912 h 1962150"/>
              <a:gd name="connsiteX78" fmla="*/ 168453 w 819150"/>
              <a:gd name="connsiteY78" fmla="*/ 889597 h 1962150"/>
              <a:gd name="connsiteX79" fmla="*/ 221145 w 819150"/>
              <a:gd name="connsiteY79" fmla="*/ 724414 h 1962150"/>
              <a:gd name="connsiteX80" fmla="*/ 243043 w 819150"/>
              <a:gd name="connsiteY80" fmla="*/ 626831 h 1962150"/>
              <a:gd name="connsiteX81" fmla="*/ 248235 w 819150"/>
              <a:gd name="connsiteY81" fmla="*/ 852830 h 1962150"/>
              <a:gd name="connsiteX82" fmla="*/ 208744 w 819150"/>
              <a:gd name="connsiteY82" fmla="*/ 1065314 h 1962150"/>
              <a:gd name="connsiteX83" fmla="*/ 248997 w 819150"/>
              <a:gd name="connsiteY83" fmla="*/ 1334081 h 1962150"/>
              <a:gd name="connsiteX84" fmla="*/ 259207 w 819150"/>
              <a:gd name="connsiteY84" fmla="*/ 1456458 h 1962150"/>
              <a:gd name="connsiteX85" fmla="*/ 254102 w 819150"/>
              <a:gd name="connsiteY85" fmla="*/ 1490224 h 1962150"/>
              <a:gd name="connsiteX86" fmla="*/ 291449 w 819150"/>
              <a:gd name="connsiteY86" fmla="*/ 1768735 h 1962150"/>
              <a:gd name="connsiteX87" fmla="*/ 300155 w 819150"/>
              <a:gd name="connsiteY87" fmla="*/ 1873825 h 1962150"/>
              <a:gd name="connsiteX88" fmla="*/ 287020 w 819150"/>
              <a:gd name="connsiteY88" fmla="*/ 1950501 h 1962150"/>
              <a:gd name="connsiteX89" fmla="*/ 296765 w 819150"/>
              <a:gd name="connsiteY89" fmla="*/ 1951539 h 1962150"/>
              <a:gd name="connsiteX90" fmla="*/ 323063 w 819150"/>
              <a:gd name="connsiteY90" fmla="*/ 1957511 h 1962150"/>
              <a:gd name="connsiteX91" fmla="*/ 346523 w 819150"/>
              <a:gd name="connsiteY91" fmla="*/ 1958616 h 1962150"/>
              <a:gd name="connsiteX92" fmla="*/ 367831 w 819150"/>
              <a:gd name="connsiteY92" fmla="*/ 1960531 h 1962150"/>
              <a:gd name="connsiteX93" fmla="*/ 394281 w 819150"/>
              <a:gd name="connsiteY93" fmla="*/ 1959597 h 1962150"/>
              <a:gd name="connsiteX94" fmla="*/ 380613 w 819150"/>
              <a:gd name="connsiteY94" fmla="*/ 1884483 h 1962150"/>
              <a:gd name="connsiteX95" fmla="*/ 362087 w 819150"/>
              <a:gd name="connsiteY95" fmla="*/ 1784261 h 1962150"/>
              <a:gd name="connsiteX96" fmla="*/ 361077 w 819150"/>
              <a:gd name="connsiteY96" fmla="*/ 1649244 h 1962150"/>
              <a:gd name="connsiteX97" fmla="*/ 355191 w 819150"/>
              <a:gd name="connsiteY97" fmla="*/ 1526048 h 1962150"/>
              <a:gd name="connsiteX98" fmla="*/ 370821 w 819150"/>
              <a:gd name="connsiteY98" fmla="*/ 1408890 h 1962150"/>
              <a:gd name="connsiteX99" fmla="*/ 403016 w 819150"/>
              <a:gd name="connsiteY99" fmla="*/ 1123531 h 1962150"/>
              <a:gd name="connsiteX100" fmla="*/ 412617 w 819150"/>
              <a:gd name="connsiteY100" fmla="*/ 1126903 h 1962150"/>
              <a:gd name="connsiteX101" fmla="*/ 423837 w 819150"/>
              <a:gd name="connsiteY101" fmla="*/ 112356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819150" h="1962150">
                <a:moveTo>
                  <a:pt x="423837" y="1123560"/>
                </a:moveTo>
                <a:cubicBezTo>
                  <a:pt x="420942" y="1157659"/>
                  <a:pt x="444088" y="1338148"/>
                  <a:pt x="456032" y="1408919"/>
                </a:cubicBezTo>
                <a:cubicBezTo>
                  <a:pt x="461718" y="1442447"/>
                  <a:pt x="477311" y="1497073"/>
                  <a:pt x="471701" y="1526077"/>
                </a:cubicBezTo>
                <a:cubicBezTo>
                  <a:pt x="463690" y="1566501"/>
                  <a:pt x="461376" y="1618812"/>
                  <a:pt x="465786" y="1649273"/>
                </a:cubicBezTo>
                <a:cubicBezTo>
                  <a:pt x="468567" y="1667770"/>
                  <a:pt x="477320" y="1753086"/>
                  <a:pt x="464795" y="1784290"/>
                </a:cubicBezTo>
                <a:cubicBezTo>
                  <a:pt x="458242" y="1800654"/>
                  <a:pt x="446231" y="1884512"/>
                  <a:pt x="446231" y="1884512"/>
                </a:cubicBezTo>
                <a:cubicBezTo>
                  <a:pt x="414941" y="1963512"/>
                  <a:pt x="432600" y="1959626"/>
                  <a:pt x="432600" y="1959626"/>
                </a:cubicBezTo>
                <a:cubicBezTo>
                  <a:pt x="442287" y="1971513"/>
                  <a:pt x="458880" y="1960559"/>
                  <a:pt x="458880" y="1960559"/>
                </a:cubicBezTo>
                <a:cubicBezTo>
                  <a:pt x="471520" y="1968618"/>
                  <a:pt x="480273" y="1958645"/>
                  <a:pt x="480273" y="1958645"/>
                </a:cubicBezTo>
                <a:cubicBezTo>
                  <a:pt x="491122" y="1967627"/>
                  <a:pt x="503771" y="1957540"/>
                  <a:pt x="503771" y="1957540"/>
                </a:cubicBezTo>
                <a:cubicBezTo>
                  <a:pt x="517402" y="1964617"/>
                  <a:pt x="530041" y="1951568"/>
                  <a:pt x="530041" y="1951568"/>
                </a:cubicBezTo>
                <a:cubicBezTo>
                  <a:pt x="537871" y="1955511"/>
                  <a:pt x="539785" y="1950530"/>
                  <a:pt x="539785" y="1950530"/>
                </a:cubicBezTo>
                <a:cubicBezTo>
                  <a:pt x="563274" y="1949025"/>
                  <a:pt x="526679" y="1873853"/>
                  <a:pt x="526679" y="1873853"/>
                </a:cubicBezTo>
                <a:cubicBezTo>
                  <a:pt x="517916" y="1806340"/>
                  <a:pt x="535375" y="1768764"/>
                  <a:pt x="535375" y="1768764"/>
                </a:cubicBezTo>
                <a:cubicBezTo>
                  <a:pt x="592563" y="1599171"/>
                  <a:pt x="595468" y="1554166"/>
                  <a:pt x="572609" y="1490253"/>
                </a:cubicBezTo>
                <a:cubicBezTo>
                  <a:pt x="566170" y="1471803"/>
                  <a:pt x="564541" y="1464497"/>
                  <a:pt x="567503" y="1456487"/>
                </a:cubicBezTo>
                <a:cubicBezTo>
                  <a:pt x="574352" y="1437999"/>
                  <a:pt x="569360" y="1363637"/>
                  <a:pt x="577714" y="1334110"/>
                </a:cubicBezTo>
                <a:cubicBezTo>
                  <a:pt x="593830" y="1277160"/>
                  <a:pt x="609727" y="1132732"/>
                  <a:pt x="618014" y="1065343"/>
                </a:cubicBezTo>
                <a:cubicBezTo>
                  <a:pt x="629149" y="974569"/>
                  <a:pt x="578571" y="852859"/>
                  <a:pt x="578571" y="852859"/>
                </a:cubicBezTo>
                <a:cubicBezTo>
                  <a:pt x="567494" y="803329"/>
                  <a:pt x="583734" y="626859"/>
                  <a:pt x="583734" y="626859"/>
                </a:cubicBezTo>
                <a:cubicBezTo>
                  <a:pt x="606413" y="662149"/>
                  <a:pt x="605546" y="724443"/>
                  <a:pt x="605546" y="724443"/>
                </a:cubicBezTo>
                <a:cubicBezTo>
                  <a:pt x="601945" y="789775"/>
                  <a:pt x="658324" y="889626"/>
                  <a:pt x="658324" y="889626"/>
                </a:cubicBezTo>
                <a:cubicBezTo>
                  <a:pt x="685413" y="930888"/>
                  <a:pt x="695671" y="970036"/>
                  <a:pt x="695671" y="972941"/>
                </a:cubicBezTo>
                <a:cubicBezTo>
                  <a:pt x="695671" y="984828"/>
                  <a:pt x="693071" y="1013603"/>
                  <a:pt x="693071" y="1013603"/>
                </a:cubicBezTo>
                <a:lnTo>
                  <a:pt x="694109" y="1038663"/>
                </a:lnTo>
                <a:cubicBezTo>
                  <a:pt x="694576" y="1045045"/>
                  <a:pt x="698167" y="1067019"/>
                  <a:pt x="697586" y="1077640"/>
                </a:cubicBezTo>
                <a:cubicBezTo>
                  <a:pt x="693357" y="1143000"/>
                  <a:pt x="703739" y="1130703"/>
                  <a:pt x="703739" y="1130703"/>
                </a:cubicBezTo>
                <a:cubicBezTo>
                  <a:pt x="712502" y="1130703"/>
                  <a:pt x="722132" y="1078106"/>
                  <a:pt x="722132" y="1078106"/>
                </a:cubicBezTo>
                <a:cubicBezTo>
                  <a:pt x="722132" y="1091670"/>
                  <a:pt x="718817" y="1132275"/>
                  <a:pt x="726132" y="1147591"/>
                </a:cubicBezTo>
                <a:cubicBezTo>
                  <a:pt x="734886" y="1165860"/>
                  <a:pt x="741325" y="1144457"/>
                  <a:pt x="741439" y="1140162"/>
                </a:cubicBezTo>
                <a:cubicBezTo>
                  <a:pt x="743754" y="1056942"/>
                  <a:pt x="748754" y="1078744"/>
                  <a:pt x="748754" y="1078744"/>
                </a:cubicBezTo>
                <a:cubicBezTo>
                  <a:pt x="753622" y="1146258"/>
                  <a:pt x="759603" y="1161507"/>
                  <a:pt x="770328" y="1156230"/>
                </a:cubicBezTo>
                <a:cubicBezTo>
                  <a:pt x="778453" y="1152354"/>
                  <a:pt x="771024" y="1075211"/>
                  <a:pt x="771024" y="1075211"/>
                </a:cubicBezTo>
                <a:cubicBezTo>
                  <a:pt x="784940" y="1121035"/>
                  <a:pt x="795493" y="1128332"/>
                  <a:pt x="795493" y="1128332"/>
                </a:cubicBezTo>
                <a:cubicBezTo>
                  <a:pt x="818458" y="1144457"/>
                  <a:pt x="804256" y="1099918"/>
                  <a:pt x="801066" y="1091098"/>
                </a:cubicBezTo>
                <a:cubicBezTo>
                  <a:pt x="784073" y="1044235"/>
                  <a:pt x="783549" y="1027995"/>
                  <a:pt x="783549" y="1027995"/>
                </a:cubicBezTo>
                <a:cubicBezTo>
                  <a:pt x="804780" y="1070105"/>
                  <a:pt x="820782" y="1068543"/>
                  <a:pt x="820782" y="1068543"/>
                </a:cubicBezTo>
                <a:cubicBezTo>
                  <a:pt x="841490" y="1061933"/>
                  <a:pt x="802685" y="1002306"/>
                  <a:pt x="779949" y="973741"/>
                </a:cubicBezTo>
                <a:cubicBezTo>
                  <a:pt x="768347" y="959187"/>
                  <a:pt x="753384" y="939698"/>
                  <a:pt x="749040" y="928126"/>
                </a:cubicBezTo>
                <a:cubicBezTo>
                  <a:pt x="741963" y="908523"/>
                  <a:pt x="736619" y="845506"/>
                  <a:pt x="736619" y="845506"/>
                </a:cubicBezTo>
                <a:cubicBezTo>
                  <a:pt x="734476" y="771144"/>
                  <a:pt x="716093" y="738845"/>
                  <a:pt x="716093" y="738845"/>
                </a:cubicBezTo>
                <a:cubicBezTo>
                  <a:pt x="684661" y="688534"/>
                  <a:pt x="678745" y="594684"/>
                  <a:pt x="678745" y="594684"/>
                </a:cubicBezTo>
                <a:lnTo>
                  <a:pt x="677355" y="436235"/>
                </a:lnTo>
                <a:cubicBezTo>
                  <a:pt x="666334" y="328155"/>
                  <a:pt x="586696" y="327374"/>
                  <a:pt x="586696" y="327374"/>
                </a:cubicBezTo>
                <a:cubicBezTo>
                  <a:pt x="506200" y="315392"/>
                  <a:pt x="494999" y="289389"/>
                  <a:pt x="494999" y="289389"/>
                </a:cubicBezTo>
                <a:cubicBezTo>
                  <a:pt x="477949" y="264852"/>
                  <a:pt x="487693" y="217818"/>
                  <a:pt x="487693" y="217818"/>
                </a:cubicBezTo>
                <a:cubicBezTo>
                  <a:pt x="501838" y="206312"/>
                  <a:pt x="507296" y="175765"/>
                  <a:pt x="507296" y="175765"/>
                </a:cubicBezTo>
                <a:cubicBezTo>
                  <a:pt x="530784" y="157753"/>
                  <a:pt x="529632" y="131397"/>
                  <a:pt x="518783" y="131683"/>
                </a:cubicBezTo>
                <a:cubicBezTo>
                  <a:pt x="510077" y="131912"/>
                  <a:pt x="512049" y="124701"/>
                  <a:pt x="512049" y="124701"/>
                </a:cubicBezTo>
                <a:cubicBezTo>
                  <a:pt x="526736" y="6058"/>
                  <a:pt x="421409" y="0"/>
                  <a:pt x="421409" y="0"/>
                </a:cubicBezTo>
                <a:lnTo>
                  <a:pt x="405330" y="0"/>
                </a:lnTo>
                <a:cubicBezTo>
                  <a:pt x="405330" y="0"/>
                  <a:pt x="299955" y="6058"/>
                  <a:pt x="314624" y="124673"/>
                </a:cubicBezTo>
                <a:cubicBezTo>
                  <a:pt x="314624" y="124673"/>
                  <a:pt x="316595" y="131893"/>
                  <a:pt x="307813" y="131655"/>
                </a:cubicBezTo>
                <a:cubicBezTo>
                  <a:pt x="296993" y="131369"/>
                  <a:pt x="295983" y="157724"/>
                  <a:pt x="319386" y="175736"/>
                </a:cubicBezTo>
                <a:cubicBezTo>
                  <a:pt x="319386" y="175736"/>
                  <a:pt x="324835" y="206273"/>
                  <a:pt x="338989" y="217789"/>
                </a:cubicBezTo>
                <a:cubicBezTo>
                  <a:pt x="338989" y="217789"/>
                  <a:pt x="348733" y="264824"/>
                  <a:pt x="331683" y="289360"/>
                </a:cubicBezTo>
                <a:cubicBezTo>
                  <a:pt x="331683" y="289360"/>
                  <a:pt x="320520" y="315363"/>
                  <a:pt x="239986" y="327346"/>
                </a:cubicBezTo>
                <a:cubicBezTo>
                  <a:pt x="239986" y="327346"/>
                  <a:pt x="160214" y="328127"/>
                  <a:pt x="149365" y="436207"/>
                </a:cubicBezTo>
                <a:lnTo>
                  <a:pt x="147860" y="594655"/>
                </a:lnTo>
                <a:cubicBezTo>
                  <a:pt x="147860" y="594655"/>
                  <a:pt x="142059" y="688505"/>
                  <a:pt x="110503" y="738816"/>
                </a:cubicBezTo>
                <a:cubicBezTo>
                  <a:pt x="110503" y="738816"/>
                  <a:pt x="92206" y="771125"/>
                  <a:pt x="90091" y="845477"/>
                </a:cubicBezTo>
                <a:cubicBezTo>
                  <a:pt x="90091" y="845477"/>
                  <a:pt x="84728" y="908495"/>
                  <a:pt x="77680" y="928097"/>
                </a:cubicBezTo>
                <a:cubicBezTo>
                  <a:pt x="73384" y="939613"/>
                  <a:pt x="58430" y="959101"/>
                  <a:pt x="46733" y="973712"/>
                </a:cubicBezTo>
                <a:cubicBezTo>
                  <a:pt x="23797" y="1002221"/>
                  <a:pt x="-14751" y="1061723"/>
                  <a:pt x="5871" y="1068515"/>
                </a:cubicBezTo>
                <a:cubicBezTo>
                  <a:pt x="5871" y="1068515"/>
                  <a:pt x="21959" y="1070077"/>
                  <a:pt x="43104" y="1027967"/>
                </a:cubicBezTo>
                <a:cubicBezTo>
                  <a:pt x="43104" y="1027967"/>
                  <a:pt x="42666" y="1044092"/>
                  <a:pt x="25702" y="1091070"/>
                </a:cubicBezTo>
                <a:cubicBezTo>
                  <a:pt x="22368" y="1099776"/>
                  <a:pt x="8186" y="1144315"/>
                  <a:pt x="31160" y="1128303"/>
                </a:cubicBezTo>
                <a:cubicBezTo>
                  <a:pt x="31160" y="1128303"/>
                  <a:pt x="41799" y="1120997"/>
                  <a:pt x="55630" y="1075182"/>
                </a:cubicBezTo>
                <a:cubicBezTo>
                  <a:pt x="55630" y="1075182"/>
                  <a:pt x="48210" y="1152325"/>
                  <a:pt x="56468" y="1156202"/>
                </a:cubicBezTo>
                <a:cubicBezTo>
                  <a:pt x="67260" y="1161488"/>
                  <a:pt x="73146" y="1146229"/>
                  <a:pt x="78013" y="1078716"/>
                </a:cubicBezTo>
                <a:cubicBezTo>
                  <a:pt x="78013" y="1078716"/>
                  <a:pt x="83004" y="1056913"/>
                  <a:pt x="85319" y="1140133"/>
                </a:cubicBezTo>
                <a:cubicBezTo>
                  <a:pt x="85433" y="1144429"/>
                  <a:pt x="91729" y="1165832"/>
                  <a:pt x="100521" y="1147563"/>
                </a:cubicBezTo>
                <a:cubicBezTo>
                  <a:pt x="107941" y="1132246"/>
                  <a:pt x="104607" y="1091708"/>
                  <a:pt x="104607" y="1078078"/>
                </a:cubicBezTo>
                <a:cubicBezTo>
                  <a:pt x="104607" y="1078078"/>
                  <a:pt x="114123" y="1130675"/>
                  <a:pt x="123019" y="1130675"/>
                </a:cubicBezTo>
                <a:cubicBezTo>
                  <a:pt x="123019" y="1130675"/>
                  <a:pt x="133487" y="1142972"/>
                  <a:pt x="129191" y="1077611"/>
                </a:cubicBezTo>
                <a:cubicBezTo>
                  <a:pt x="128496" y="1066933"/>
                  <a:pt x="132239" y="1045016"/>
                  <a:pt x="132706" y="1038635"/>
                </a:cubicBezTo>
                <a:lnTo>
                  <a:pt x="133716" y="1013574"/>
                </a:lnTo>
                <a:cubicBezTo>
                  <a:pt x="133716" y="1013574"/>
                  <a:pt x="131106" y="984866"/>
                  <a:pt x="131106" y="972912"/>
                </a:cubicBezTo>
                <a:cubicBezTo>
                  <a:pt x="131106" y="969950"/>
                  <a:pt x="141374" y="930859"/>
                  <a:pt x="168453" y="889597"/>
                </a:cubicBezTo>
                <a:cubicBezTo>
                  <a:pt x="168453" y="889597"/>
                  <a:pt x="224774" y="789699"/>
                  <a:pt x="221145" y="724414"/>
                </a:cubicBezTo>
                <a:cubicBezTo>
                  <a:pt x="221145" y="724414"/>
                  <a:pt x="220364" y="662121"/>
                  <a:pt x="243043" y="626831"/>
                </a:cubicBezTo>
                <a:cubicBezTo>
                  <a:pt x="243043" y="626831"/>
                  <a:pt x="259141" y="803291"/>
                  <a:pt x="248235" y="852830"/>
                </a:cubicBezTo>
                <a:cubicBezTo>
                  <a:pt x="248235" y="852830"/>
                  <a:pt x="197571" y="974541"/>
                  <a:pt x="208744" y="1065314"/>
                </a:cubicBezTo>
                <a:cubicBezTo>
                  <a:pt x="216974" y="1132885"/>
                  <a:pt x="232842" y="1277122"/>
                  <a:pt x="248997" y="1334081"/>
                </a:cubicBezTo>
                <a:cubicBezTo>
                  <a:pt x="257436" y="1363551"/>
                  <a:pt x="252445" y="1437894"/>
                  <a:pt x="259207" y="1456458"/>
                </a:cubicBezTo>
                <a:cubicBezTo>
                  <a:pt x="262255" y="1464526"/>
                  <a:pt x="260655" y="1471955"/>
                  <a:pt x="254102" y="1490224"/>
                </a:cubicBezTo>
                <a:cubicBezTo>
                  <a:pt x="231366" y="1554137"/>
                  <a:pt x="234261" y="1599152"/>
                  <a:pt x="291449" y="1768735"/>
                </a:cubicBezTo>
                <a:cubicBezTo>
                  <a:pt x="291449" y="1768735"/>
                  <a:pt x="309052" y="1806312"/>
                  <a:pt x="300155" y="1873825"/>
                </a:cubicBezTo>
                <a:cubicBezTo>
                  <a:pt x="300155" y="1873825"/>
                  <a:pt x="263617" y="1948996"/>
                  <a:pt x="287020" y="1950501"/>
                </a:cubicBezTo>
                <a:cubicBezTo>
                  <a:pt x="287020" y="1950501"/>
                  <a:pt x="288849" y="1955483"/>
                  <a:pt x="296765" y="1951539"/>
                </a:cubicBezTo>
                <a:cubicBezTo>
                  <a:pt x="296765" y="1951539"/>
                  <a:pt x="309404" y="1964588"/>
                  <a:pt x="323063" y="1957511"/>
                </a:cubicBezTo>
                <a:cubicBezTo>
                  <a:pt x="323063" y="1957511"/>
                  <a:pt x="335712" y="1967608"/>
                  <a:pt x="346523" y="1958616"/>
                </a:cubicBezTo>
                <a:cubicBezTo>
                  <a:pt x="346523" y="1958616"/>
                  <a:pt x="355191" y="1968589"/>
                  <a:pt x="367831" y="1960531"/>
                </a:cubicBezTo>
                <a:cubicBezTo>
                  <a:pt x="367831" y="1960531"/>
                  <a:pt x="384423" y="1971723"/>
                  <a:pt x="394281" y="1959597"/>
                </a:cubicBezTo>
                <a:cubicBezTo>
                  <a:pt x="394281" y="1959597"/>
                  <a:pt x="411798" y="1963484"/>
                  <a:pt x="380613" y="1884483"/>
                </a:cubicBezTo>
                <a:cubicBezTo>
                  <a:pt x="380613" y="1884483"/>
                  <a:pt x="368669" y="1800730"/>
                  <a:pt x="362087" y="1784261"/>
                </a:cubicBezTo>
                <a:cubicBezTo>
                  <a:pt x="349533" y="1753067"/>
                  <a:pt x="358401" y="1667570"/>
                  <a:pt x="361077" y="1649244"/>
                </a:cubicBezTo>
                <a:cubicBezTo>
                  <a:pt x="365392" y="1618612"/>
                  <a:pt x="363078" y="1566424"/>
                  <a:pt x="355191" y="1526048"/>
                </a:cubicBezTo>
                <a:cubicBezTo>
                  <a:pt x="349419" y="1497111"/>
                  <a:pt x="365049" y="1442476"/>
                  <a:pt x="370821" y="1408890"/>
                </a:cubicBezTo>
                <a:cubicBezTo>
                  <a:pt x="382680" y="1338186"/>
                  <a:pt x="405921" y="1157688"/>
                  <a:pt x="403016" y="1123531"/>
                </a:cubicBezTo>
                <a:lnTo>
                  <a:pt x="412617" y="1126903"/>
                </a:lnTo>
                <a:cubicBezTo>
                  <a:pt x="419494" y="1126922"/>
                  <a:pt x="423837" y="1123560"/>
                  <a:pt x="423837" y="112356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D8CA5105-63A4-4935-825C-F775701FBA91}"/>
              </a:ext>
            </a:extLst>
          </p:cNvPr>
          <p:cNvSpPr txBox="1"/>
          <p:nvPr/>
        </p:nvSpPr>
        <p:spPr>
          <a:xfrm>
            <a:off x="2257613" y="1991722"/>
            <a:ext cx="540534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/>
              <a:t>Back</a:t>
            </a:r>
          </a:p>
        </p:txBody>
      </p: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9877ACF-E969-4D5A-A916-930B8AF84C01}"/>
              </a:ext>
            </a:extLst>
          </p:cNvPr>
          <p:cNvGrpSpPr/>
          <p:nvPr/>
        </p:nvGrpSpPr>
        <p:grpSpPr>
          <a:xfrm>
            <a:off x="1105746" y="2054679"/>
            <a:ext cx="1422134" cy="341635"/>
            <a:chOff x="1474328" y="1596572"/>
            <a:chExt cx="1896178" cy="455513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ADA8C901-610B-4517-B541-F1B916995B85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827086" y="2052085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Straight Connector 15">
              <a:extLst>
                <a:ext uri="{FF2B5EF4-FFF2-40B4-BE49-F238E27FC236}">
                  <a16:creationId xmlns:a16="http://schemas.microsoft.com/office/drawing/2014/main" id="{5CE7A3D0-ED9C-4801-9E1C-1CEABE608F9A}"/>
                </a:ext>
              </a:extLst>
            </p:cNvPr>
            <p:cNvCxnSpPr>
              <a:cxnSpLocks/>
            </p:cNvCxnSpPr>
            <p:nvPr/>
          </p:nvCxnSpPr>
          <p:spPr>
            <a:xfrm>
              <a:off x="1593169" y="169729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67" name="Group 66">
              <a:extLst>
                <a:ext uri="{FF2B5EF4-FFF2-40B4-BE49-F238E27FC236}">
                  <a16:creationId xmlns:a16="http://schemas.microsoft.com/office/drawing/2014/main" id="{0C434639-F399-449E-BC39-69BC62BBE671}"/>
                </a:ext>
              </a:extLst>
            </p:cNvPr>
            <p:cNvGrpSpPr/>
            <p:nvPr/>
          </p:nvGrpSpPr>
          <p:grpSpPr>
            <a:xfrm>
              <a:off x="1474328" y="1596572"/>
              <a:ext cx="233917" cy="233917"/>
              <a:chOff x="1207020" y="1596572"/>
              <a:chExt cx="233917" cy="233917"/>
            </a:xfrm>
          </p:grpSpPr>
          <p:sp>
            <p:nvSpPr>
              <p:cNvPr id="21" name="Oval 20">
                <a:extLst>
                  <a:ext uri="{FF2B5EF4-FFF2-40B4-BE49-F238E27FC236}">
                    <a16:creationId xmlns:a16="http://schemas.microsoft.com/office/drawing/2014/main" id="{B95E549A-4D6F-4C85-9EF0-BF98B0AFD0A5}"/>
                  </a:ext>
                </a:extLst>
              </p:cNvPr>
              <p:cNvSpPr/>
              <p:nvPr/>
            </p:nvSpPr>
            <p:spPr>
              <a:xfrm>
                <a:off x="1207020" y="1596572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0" name="Oval 19">
                <a:extLst>
                  <a:ext uri="{FF2B5EF4-FFF2-40B4-BE49-F238E27FC236}">
                    <a16:creationId xmlns:a16="http://schemas.microsoft.com/office/drawing/2014/main" id="{67744DB3-FC5A-4620-BE99-0E1A824A4B6B}"/>
                  </a:ext>
                </a:extLst>
              </p:cNvPr>
              <p:cNvSpPr/>
              <p:nvPr/>
            </p:nvSpPr>
            <p:spPr>
              <a:xfrm>
                <a:off x="1239304" y="1628856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grpSp>
        <p:nvGrpSpPr>
          <p:cNvPr id="239" name="Group 238">
            <a:extLst>
              <a:ext uri="{FF2B5EF4-FFF2-40B4-BE49-F238E27FC236}">
                <a16:creationId xmlns:a16="http://schemas.microsoft.com/office/drawing/2014/main" id="{8E077BA6-E061-4AF0-B38C-BDE7E1AAEEE6}"/>
              </a:ext>
            </a:extLst>
          </p:cNvPr>
          <p:cNvGrpSpPr/>
          <p:nvPr/>
        </p:nvGrpSpPr>
        <p:grpSpPr>
          <a:xfrm>
            <a:off x="2527879" y="2308595"/>
            <a:ext cx="1421999" cy="357719"/>
            <a:chOff x="3370506" y="1935126"/>
            <a:chExt cx="1895998" cy="476959"/>
          </a:xfrm>
        </p:grpSpPr>
        <p:cxnSp>
          <p:nvCxnSpPr>
            <p:cNvPr id="24" name="Straight Connector 23">
              <a:extLst>
                <a:ext uri="{FF2B5EF4-FFF2-40B4-BE49-F238E27FC236}">
                  <a16:creationId xmlns:a16="http://schemas.microsoft.com/office/drawing/2014/main" id="{C224B4F7-CF4A-49A9-8545-D1E441E429E6}"/>
                </a:ext>
              </a:extLst>
            </p:cNvPr>
            <p:cNvCxnSpPr>
              <a:cxnSpLocks/>
            </p:cNvCxnSpPr>
            <p:nvPr/>
          </p:nvCxnSpPr>
          <p:spPr>
            <a:xfrm>
              <a:off x="3370506" y="2412085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6943D566-CDE3-4CCA-A299-D8C5170F8EC0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4913926" y="205729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5" name="Group 54">
              <a:extLst>
                <a:ext uri="{FF2B5EF4-FFF2-40B4-BE49-F238E27FC236}">
                  <a16:creationId xmlns:a16="http://schemas.microsoft.com/office/drawing/2014/main" id="{8B387A39-03FB-484E-BAFE-ACD8B372E743}"/>
                </a:ext>
              </a:extLst>
            </p:cNvPr>
            <p:cNvGrpSpPr/>
            <p:nvPr/>
          </p:nvGrpSpPr>
          <p:grpSpPr>
            <a:xfrm>
              <a:off x="5032587" y="1935126"/>
              <a:ext cx="233917" cy="233917"/>
              <a:chOff x="4765279" y="1935126"/>
              <a:chExt cx="233917" cy="233917"/>
            </a:xfrm>
          </p:grpSpPr>
          <p:sp>
            <p:nvSpPr>
              <p:cNvPr id="27" name="Oval 26">
                <a:extLst>
                  <a:ext uri="{FF2B5EF4-FFF2-40B4-BE49-F238E27FC236}">
                    <a16:creationId xmlns:a16="http://schemas.microsoft.com/office/drawing/2014/main" id="{43C37AC8-A70F-4299-8751-C2CB654969A2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" name="Oval 27">
                <a:extLst>
                  <a:ext uri="{FF2B5EF4-FFF2-40B4-BE49-F238E27FC236}">
                    <a16:creationId xmlns:a16="http://schemas.microsoft.com/office/drawing/2014/main" id="{67C0D6BA-8FB1-4110-A1C4-9BE4ED2FF12B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31" name="TextBox 30">
            <a:extLst>
              <a:ext uri="{FF2B5EF4-FFF2-40B4-BE49-F238E27FC236}">
                <a16:creationId xmlns:a16="http://schemas.microsoft.com/office/drawing/2014/main" id="{F0294537-93B7-4820-8D5F-B54D5131E485}"/>
              </a:ext>
            </a:extLst>
          </p:cNvPr>
          <p:cNvSpPr txBox="1"/>
          <p:nvPr/>
        </p:nvSpPr>
        <p:spPr>
          <a:xfrm>
            <a:off x="1371726" y="2188565"/>
            <a:ext cx="45076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Head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EBB2519E-DB86-4A9F-AB1D-6EF7B7214DEC}"/>
              </a:ext>
            </a:extLst>
          </p:cNvPr>
          <p:cNvSpPr txBox="1"/>
          <p:nvPr/>
        </p:nvSpPr>
        <p:spPr>
          <a:xfrm>
            <a:off x="3258725" y="2459819"/>
            <a:ext cx="4267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Neck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2E16FCFB-2971-4480-B1A9-6E29DF2392A4}"/>
              </a:ext>
            </a:extLst>
          </p:cNvPr>
          <p:cNvGrpSpPr/>
          <p:nvPr/>
        </p:nvGrpSpPr>
        <p:grpSpPr>
          <a:xfrm>
            <a:off x="865390" y="2675006"/>
            <a:ext cx="1422134" cy="341635"/>
            <a:chOff x="1153854" y="2423674"/>
            <a:chExt cx="1896178" cy="455513"/>
          </a:xfrm>
        </p:grpSpPr>
        <p:cxnSp>
          <p:nvCxnSpPr>
            <p:cNvPr id="40" name="Straight Connector 39">
              <a:extLst>
                <a:ext uri="{FF2B5EF4-FFF2-40B4-BE49-F238E27FC236}">
                  <a16:creationId xmlns:a16="http://schemas.microsoft.com/office/drawing/2014/main" id="{8D13DADD-9ACF-4A2E-A771-3E45B3DDB35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506612" y="2879187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1" name="Straight Connector 40">
              <a:extLst>
                <a:ext uri="{FF2B5EF4-FFF2-40B4-BE49-F238E27FC236}">
                  <a16:creationId xmlns:a16="http://schemas.microsoft.com/office/drawing/2014/main" id="{127B5BF2-EFFE-4167-A246-D09F898442E4}"/>
                </a:ext>
              </a:extLst>
            </p:cNvPr>
            <p:cNvCxnSpPr>
              <a:cxnSpLocks/>
            </p:cNvCxnSpPr>
            <p:nvPr/>
          </p:nvCxnSpPr>
          <p:spPr>
            <a:xfrm>
              <a:off x="1272695" y="2524398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4" name="Group 53">
              <a:extLst>
                <a:ext uri="{FF2B5EF4-FFF2-40B4-BE49-F238E27FC236}">
                  <a16:creationId xmlns:a16="http://schemas.microsoft.com/office/drawing/2014/main" id="{8751A689-373A-4D64-BF43-1C1B4F2CE841}"/>
                </a:ext>
              </a:extLst>
            </p:cNvPr>
            <p:cNvGrpSpPr/>
            <p:nvPr/>
          </p:nvGrpSpPr>
          <p:grpSpPr>
            <a:xfrm>
              <a:off x="1153854" y="2423674"/>
              <a:ext cx="233917" cy="233917"/>
              <a:chOff x="886546" y="2306711"/>
              <a:chExt cx="233917" cy="233917"/>
            </a:xfrm>
          </p:grpSpPr>
          <p:sp>
            <p:nvSpPr>
              <p:cNvPr id="43" name="Oval 42">
                <a:extLst>
                  <a:ext uri="{FF2B5EF4-FFF2-40B4-BE49-F238E27FC236}">
                    <a16:creationId xmlns:a16="http://schemas.microsoft.com/office/drawing/2014/main" id="{4DA0FE26-00D0-4FFE-BAA2-6F362031D613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44" name="Oval 43">
                <a:extLst>
                  <a:ext uri="{FF2B5EF4-FFF2-40B4-BE49-F238E27FC236}">
                    <a16:creationId xmlns:a16="http://schemas.microsoft.com/office/drawing/2014/main" id="{799E4864-8ED0-45C1-819B-1979AD57CF45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45" name="TextBox 44">
            <a:extLst>
              <a:ext uri="{FF2B5EF4-FFF2-40B4-BE49-F238E27FC236}">
                <a16:creationId xmlns:a16="http://schemas.microsoft.com/office/drawing/2014/main" id="{C3A2D23D-CE8C-492C-8FAF-F5F03E6A74A8}"/>
              </a:ext>
            </a:extLst>
          </p:cNvPr>
          <p:cNvSpPr txBox="1"/>
          <p:nvPr/>
        </p:nvSpPr>
        <p:spPr>
          <a:xfrm>
            <a:off x="1131371" y="2808890"/>
            <a:ext cx="5052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Armpit</a:t>
            </a:r>
          </a:p>
        </p:txBody>
      </p:sp>
      <p:grpSp>
        <p:nvGrpSpPr>
          <p:cNvPr id="240" name="Group 239">
            <a:extLst>
              <a:ext uri="{FF2B5EF4-FFF2-40B4-BE49-F238E27FC236}">
                <a16:creationId xmlns:a16="http://schemas.microsoft.com/office/drawing/2014/main" id="{8CF09909-3C5D-49CB-BE50-CEBB09F4B3F3}"/>
              </a:ext>
            </a:extLst>
          </p:cNvPr>
          <p:cNvGrpSpPr/>
          <p:nvPr/>
        </p:nvGrpSpPr>
        <p:grpSpPr>
          <a:xfrm>
            <a:off x="2648628" y="2571199"/>
            <a:ext cx="1513913" cy="357719"/>
            <a:chOff x="3531503" y="2285265"/>
            <a:chExt cx="2018551" cy="476959"/>
          </a:xfrm>
        </p:grpSpPr>
        <p:cxnSp>
          <p:nvCxnSpPr>
            <p:cNvPr id="46" name="Straight Connector 45">
              <a:extLst>
                <a:ext uri="{FF2B5EF4-FFF2-40B4-BE49-F238E27FC236}">
                  <a16:creationId xmlns:a16="http://schemas.microsoft.com/office/drawing/2014/main" id="{3E652C2A-E1DB-45FD-8AE4-5DA1BB5533F1}"/>
                </a:ext>
              </a:extLst>
            </p:cNvPr>
            <p:cNvCxnSpPr>
              <a:cxnSpLocks/>
            </p:cNvCxnSpPr>
            <p:nvPr/>
          </p:nvCxnSpPr>
          <p:spPr>
            <a:xfrm>
              <a:off x="3531503" y="2762224"/>
              <a:ext cx="16659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7" name="Straight Connector 46">
              <a:extLst>
                <a:ext uri="{FF2B5EF4-FFF2-40B4-BE49-F238E27FC236}">
                  <a16:creationId xmlns:a16="http://schemas.microsoft.com/office/drawing/2014/main" id="{13EBC870-6013-4EAE-A289-580CBA312E6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197476" y="2407435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4300576B-077E-401F-BD19-7276F2B0E16E}"/>
                </a:ext>
              </a:extLst>
            </p:cNvPr>
            <p:cNvGrpSpPr/>
            <p:nvPr/>
          </p:nvGrpSpPr>
          <p:grpSpPr>
            <a:xfrm flipH="1">
              <a:off x="5316137" y="2285265"/>
              <a:ext cx="233917" cy="233917"/>
              <a:chOff x="995380" y="1354149"/>
              <a:chExt cx="497257" cy="497257"/>
            </a:xfrm>
          </p:grpSpPr>
          <p:sp>
            <p:nvSpPr>
              <p:cNvPr id="49" name="Oval 48">
                <a:extLst>
                  <a:ext uri="{FF2B5EF4-FFF2-40B4-BE49-F238E27FC236}">
                    <a16:creationId xmlns:a16="http://schemas.microsoft.com/office/drawing/2014/main" id="{4CEEE010-4F89-4A87-BFAC-07B97DB0F2F2}"/>
                  </a:ext>
                </a:extLst>
              </p:cNvPr>
              <p:cNvSpPr/>
              <p:nvPr/>
            </p:nvSpPr>
            <p:spPr>
              <a:xfrm>
                <a:off x="995380" y="1354149"/>
                <a:ext cx="497257" cy="497257"/>
              </a:xfrm>
              <a:prstGeom prst="ellipse">
                <a:avLst/>
              </a:prstGeom>
              <a:solidFill>
                <a:srgbClr val="005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50" name="Oval 49">
                <a:extLst>
                  <a:ext uri="{FF2B5EF4-FFF2-40B4-BE49-F238E27FC236}">
                    <a16:creationId xmlns:a16="http://schemas.microsoft.com/office/drawing/2014/main" id="{A9C79849-B68D-489C-B269-A6B903C2BABF}"/>
                  </a:ext>
                </a:extLst>
              </p:cNvPr>
              <p:cNvSpPr/>
              <p:nvPr/>
            </p:nvSpPr>
            <p:spPr>
              <a:xfrm>
                <a:off x="1064009" y="1422778"/>
                <a:ext cx="360000" cy="36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51" name="TextBox 50">
            <a:extLst>
              <a:ext uri="{FF2B5EF4-FFF2-40B4-BE49-F238E27FC236}">
                <a16:creationId xmlns:a16="http://schemas.microsoft.com/office/drawing/2014/main" id="{99C08665-3648-4670-A1DC-684071C870F3}"/>
              </a:ext>
            </a:extLst>
          </p:cNvPr>
          <p:cNvSpPr txBox="1"/>
          <p:nvPr/>
        </p:nvSpPr>
        <p:spPr>
          <a:xfrm>
            <a:off x="3149184" y="2719914"/>
            <a:ext cx="74892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Upper Back</a:t>
            </a:r>
          </a:p>
        </p:txBody>
      </p:sp>
      <p:grpSp>
        <p:nvGrpSpPr>
          <p:cNvPr id="241" name="Group 240">
            <a:extLst>
              <a:ext uri="{FF2B5EF4-FFF2-40B4-BE49-F238E27FC236}">
                <a16:creationId xmlns:a16="http://schemas.microsoft.com/office/drawing/2014/main" id="{6A51ED8C-2BB9-4602-9DEB-C6AB3C65EA86}"/>
              </a:ext>
            </a:extLst>
          </p:cNvPr>
          <p:cNvGrpSpPr/>
          <p:nvPr/>
        </p:nvGrpSpPr>
        <p:grpSpPr>
          <a:xfrm>
            <a:off x="2648627" y="2842711"/>
            <a:ext cx="1682832" cy="357719"/>
            <a:chOff x="3531503" y="2647281"/>
            <a:chExt cx="2243776" cy="476959"/>
          </a:xfrm>
        </p:grpSpPr>
        <p:cxnSp>
          <p:nvCxnSpPr>
            <p:cNvPr id="56" name="Straight Connector 55">
              <a:extLst>
                <a:ext uri="{FF2B5EF4-FFF2-40B4-BE49-F238E27FC236}">
                  <a16:creationId xmlns:a16="http://schemas.microsoft.com/office/drawing/2014/main" id="{5301404C-758B-4AD0-8C2A-46670AE917E8}"/>
                </a:ext>
              </a:extLst>
            </p:cNvPr>
            <p:cNvCxnSpPr>
              <a:cxnSpLocks/>
            </p:cNvCxnSpPr>
            <p:nvPr/>
          </p:nvCxnSpPr>
          <p:spPr>
            <a:xfrm>
              <a:off x="3531503" y="3124240"/>
              <a:ext cx="1891198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7" name="Straight Connector 56">
              <a:extLst>
                <a:ext uri="{FF2B5EF4-FFF2-40B4-BE49-F238E27FC236}">
                  <a16:creationId xmlns:a16="http://schemas.microsoft.com/office/drawing/2014/main" id="{433FCC3C-F385-4552-8765-FD5D505DEEBC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5421482" y="2769451"/>
              <a:ext cx="23513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58" name="Group 57">
              <a:extLst>
                <a:ext uri="{FF2B5EF4-FFF2-40B4-BE49-F238E27FC236}">
                  <a16:creationId xmlns:a16="http://schemas.microsoft.com/office/drawing/2014/main" id="{5EE069EA-CEE0-4325-8F0B-037FEBE34F93}"/>
                </a:ext>
              </a:extLst>
            </p:cNvPr>
            <p:cNvGrpSpPr/>
            <p:nvPr/>
          </p:nvGrpSpPr>
          <p:grpSpPr>
            <a:xfrm>
              <a:off x="5541362" y="2647281"/>
              <a:ext cx="233917" cy="233917"/>
              <a:chOff x="4765279" y="1935126"/>
              <a:chExt cx="233917" cy="233917"/>
            </a:xfrm>
          </p:grpSpPr>
          <p:sp>
            <p:nvSpPr>
              <p:cNvPr id="59" name="Oval 58">
                <a:extLst>
                  <a:ext uri="{FF2B5EF4-FFF2-40B4-BE49-F238E27FC236}">
                    <a16:creationId xmlns:a16="http://schemas.microsoft.com/office/drawing/2014/main" id="{CA2D7DF0-8290-4A70-A91B-E5551AC7E4ED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60" name="Oval 59">
                <a:extLst>
                  <a:ext uri="{FF2B5EF4-FFF2-40B4-BE49-F238E27FC236}">
                    <a16:creationId xmlns:a16="http://schemas.microsoft.com/office/drawing/2014/main" id="{FD1C2A4E-0145-4D7D-A33C-06618D9FFB9F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61" name="TextBox 60">
            <a:extLst>
              <a:ext uri="{FF2B5EF4-FFF2-40B4-BE49-F238E27FC236}">
                <a16:creationId xmlns:a16="http://schemas.microsoft.com/office/drawing/2014/main" id="{8616FB16-7A68-4D69-906D-1BC2F37F1BC3}"/>
              </a:ext>
            </a:extLst>
          </p:cNvPr>
          <p:cNvSpPr txBox="1"/>
          <p:nvPr/>
        </p:nvSpPr>
        <p:spPr>
          <a:xfrm>
            <a:off x="3561758" y="2993936"/>
            <a:ext cx="5052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Spade</a:t>
            </a:r>
          </a:p>
        </p:txBody>
      </p:sp>
      <p:grpSp>
        <p:nvGrpSpPr>
          <p:cNvPr id="228" name="Group 227">
            <a:extLst>
              <a:ext uri="{FF2B5EF4-FFF2-40B4-BE49-F238E27FC236}">
                <a16:creationId xmlns:a16="http://schemas.microsoft.com/office/drawing/2014/main" id="{2FF524A5-8D0F-447B-B480-53BFCC345AA6}"/>
              </a:ext>
            </a:extLst>
          </p:cNvPr>
          <p:cNvGrpSpPr/>
          <p:nvPr/>
        </p:nvGrpSpPr>
        <p:grpSpPr>
          <a:xfrm>
            <a:off x="759706" y="2923481"/>
            <a:ext cx="1422134" cy="341635"/>
            <a:chOff x="1012941" y="2754974"/>
            <a:chExt cx="1896178" cy="455513"/>
          </a:xfrm>
        </p:grpSpPr>
        <p:cxnSp>
          <p:nvCxnSpPr>
            <p:cNvPr id="68" name="Straight Connector 67">
              <a:extLst>
                <a:ext uri="{FF2B5EF4-FFF2-40B4-BE49-F238E27FC236}">
                  <a16:creationId xmlns:a16="http://schemas.microsoft.com/office/drawing/2014/main" id="{5D31B614-6BDD-4277-8D60-6FC2D26DF4C3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365699" y="3210487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9" name="Straight Connector 68">
              <a:extLst>
                <a:ext uri="{FF2B5EF4-FFF2-40B4-BE49-F238E27FC236}">
                  <a16:creationId xmlns:a16="http://schemas.microsoft.com/office/drawing/2014/main" id="{723FDC4A-3DF6-4606-ABBF-210FFC1F31CC}"/>
                </a:ext>
              </a:extLst>
            </p:cNvPr>
            <p:cNvCxnSpPr>
              <a:cxnSpLocks/>
            </p:cNvCxnSpPr>
            <p:nvPr/>
          </p:nvCxnSpPr>
          <p:spPr>
            <a:xfrm>
              <a:off x="1131782" y="2855698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0" name="Group 69">
              <a:extLst>
                <a:ext uri="{FF2B5EF4-FFF2-40B4-BE49-F238E27FC236}">
                  <a16:creationId xmlns:a16="http://schemas.microsoft.com/office/drawing/2014/main" id="{E3F15D2E-5A3C-4779-B369-CD887FA37AB8}"/>
                </a:ext>
              </a:extLst>
            </p:cNvPr>
            <p:cNvGrpSpPr/>
            <p:nvPr/>
          </p:nvGrpSpPr>
          <p:grpSpPr>
            <a:xfrm>
              <a:off x="1012941" y="2754974"/>
              <a:ext cx="233917" cy="233917"/>
              <a:chOff x="886546" y="2306711"/>
              <a:chExt cx="233917" cy="233917"/>
            </a:xfrm>
          </p:grpSpPr>
          <p:sp>
            <p:nvSpPr>
              <p:cNvPr id="71" name="Oval 70">
                <a:extLst>
                  <a:ext uri="{FF2B5EF4-FFF2-40B4-BE49-F238E27FC236}">
                    <a16:creationId xmlns:a16="http://schemas.microsoft.com/office/drawing/2014/main" id="{0DC3B275-38F6-40A2-B5A1-1EE69BAE5230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BCB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2" name="Oval 71">
                <a:extLst>
                  <a:ext uri="{FF2B5EF4-FFF2-40B4-BE49-F238E27FC236}">
                    <a16:creationId xmlns:a16="http://schemas.microsoft.com/office/drawing/2014/main" id="{C771589A-75E0-4BE8-B24D-B878DB9D1BDC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73" name="TextBox 72">
            <a:extLst>
              <a:ext uri="{FF2B5EF4-FFF2-40B4-BE49-F238E27FC236}">
                <a16:creationId xmlns:a16="http://schemas.microsoft.com/office/drawing/2014/main" id="{09FDC44B-AF16-4B8E-946D-D05BAF56506B}"/>
              </a:ext>
            </a:extLst>
          </p:cNvPr>
          <p:cNvSpPr txBox="1"/>
          <p:nvPr/>
        </p:nvSpPr>
        <p:spPr>
          <a:xfrm>
            <a:off x="1025686" y="3057365"/>
            <a:ext cx="47481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Elbow</a:t>
            </a:r>
          </a:p>
        </p:txBody>
      </p:sp>
      <p:grpSp>
        <p:nvGrpSpPr>
          <p:cNvPr id="235" name="Group 234">
            <a:extLst>
              <a:ext uri="{FF2B5EF4-FFF2-40B4-BE49-F238E27FC236}">
                <a16:creationId xmlns:a16="http://schemas.microsoft.com/office/drawing/2014/main" id="{A01E2197-7527-49BC-A856-7F114DDA3A20}"/>
              </a:ext>
            </a:extLst>
          </p:cNvPr>
          <p:cNvGrpSpPr/>
          <p:nvPr/>
        </p:nvGrpSpPr>
        <p:grpSpPr>
          <a:xfrm>
            <a:off x="657216" y="3165620"/>
            <a:ext cx="1870664" cy="341635"/>
            <a:chOff x="876287" y="3077826"/>
            <a:chExt cx="2494219" cy="455513"/>
          </a:xfrm>
        </p:grpSpPr>
        <p:cxnSp>
          <p:nvCxnSpPr>
            <p:cNvPr id="74" name="Straight Connector 73">
              <a:extLst>
                <a:ext uri="{FF2B5EF4-FFF2-40B4-BE49-F238E27FC236}">
                  <a16:creationId xmlns:a16="http://schemas.microsoft.com/office/drawing/2014/main" id="{0CEB4394-18FC-4A66-B8C3-EB1561201ABB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229045" y="3533339"/>
              <a:ext cx="214146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5" name="Straight Connector 74">
              <a:extLst>
                <a:ext uri="{FF2B5EF4-FFF2-40B4-BE49-F238E27FC236}">
                  <a16:creationId xmlns:a16="http://schemas.microsoft.com/office/drawing/2014/main" id="{AF76EDCE-5674-4C52-8BB2-7696A642720B}"/>
                </a:ext>
              </a:extLst>
            </p:cNvPr>
            <p:cNvCxnSpPr>
              <a:cxnSpLocks/>
            </p:cNvCxnSpPr>
            <p:nvPr/>
          </p:nvCxnSpPr>
          <p:spPr>
            <a:xfrm>
              <a:off x="995128" y="3178550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76" name="Group 75">
              <a:extLst>
                <a:ext uri="{FF2B5EF4-FFF2-40B4-BE49-F238E27FC236}">
                  <a16:creationId xmlns:a16="http://schemas.microsoft.com/office/drawing/2014/main" id="{72169365-A733-411F-8AA7-01AC1B53CCFF}"/>
                </a:ext>
              </a:extLst>
            </p:cNvPr>
            <p:cNvGrpSpPr/>
            <p:nvPr/>
          </p:nvGrpSpPr>
          <p:grpSpPr>
            <a:xfrm>
              <a:off x="876287" y="3077826"/>
              <a:ext cx="233917" cy="233917"/>
              <a:chOff x="886546" y="2306711"/>
              <a:chExt cx="233917" cy="233917"/>
            </a:xfrm>
          </p:grpSpPr>
          <p:sp>
            <p:nvSpPr>
              <p:cNvPr id="77" name="Oval 76">
                <a:extLst>
                  <a:ext uri="{FF2B5EF4-FFF2-40B4-BE49-F238E27FC236}">
                    <a16:creationId xmlns:a16="http://schemas.microsoft.com/office/drawing/2014/main" id="{AE79934C-95D1-4771-8A02-4B38E0C5BDF5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78" name="Oval 77">
                <a:extLst>
                  <a:ext uri="{FF2B5EF4-FFF2-40B4-BE49-F238E27FC236}">
                    <a16:creationId xmlns:a16="http://schemas.microsoft.com/office/drawing/2014/main" id="{011DEBEA-8705-4146-87D4-5B92CC46014B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9665178C-3565-44C4-8BB0-88172C8E72F8}"/>
              </a:ext>
            </a:extLst>
          </p:cNvPr>
          <p:cNvSpPr txBox="1"/>
          <p:nvPr/>
        </p:nvSpPr>
        <p:spPr>
          <a:xfrm>
            <a:off x="923196" y="3299504"/>
            <a:ext cx="74251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Lower Back</a:t>
            </a:r>
          </a:p>
        </p:txBody>
      </p:sp>
      <p:grpSp>
        <p:nvGrpSpPr>
          <p:cNvPr id="236" name="Group 235">
            <a:extLst>
              <a:ext uri="{FF2B5EF4-FFF2-40B4-BE49-F238E27FC236}">
                <a16:creationId xmlns:a16="http://schemas.microsoft.com/office/drawing/2014/main" id="{CBEBC8A4-4D11-476F-8A73-9ED9C274F4BF}"/>
              </a:ext>
            </a:extLst>
          </p:cNvPr>
          <p:cNvGrpSpPr/>
          <p:nvPr/>
        </p:nvGrpSpPr>
        <p:grpSpPr>
          <a:xfrm>
            <a:off x="889558" y="3609755"/>
            <a:ext cx="1190157" cy="341635"/>
            <a:chOff x="1186077" y="3670006"/>
            <a:chExt cx="1586876" cy="455513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E099B422-6AE7-4E44-9741-A84A865A19F4}"/>
                </a:ext>
              </a:extLst>
            </p:cNvPr>
            <p:cNvCxnSpPr>
              <a:cxnSpLocks/>
              <a:stCxn id="6" idx="61"/>
            </p:cNvCxnSpPr>
            <p:nvPr/>
          </p:nvCxnSpPr>
          <p:spPr>
            <a:xfrm flipH="1">
              <a:off x="1538839" y="3671729"/>
              <a:ext cx="123411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Connector 83">
              <a:extLst>
                <a:ext uri="{FF2B5EF4-FFF2-40B4-BE49-F238E27FC236}">
                  <a16:creationId xmlns:a16="http://schemas.microsoft.com/office/drawing/2014/main" id="{F522600E-CD99-4BE3-8B99-B5A50A8B4FB0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304918" y="367000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5B2F6F03-B773-4230-8333-76CF871B6FC3}"/>
                </a:ext>
              </a:extLst>
            </p:cNvPr>
            <p:cNvGrpSpPr/>
            <p:nvPr/>
          </p:nvGrpSpPr>
          <p:grpSpPr>
            <a:xfrm rot="10800000" flipV="1">
              <a:off x="1186077" y="3891602"/>
              <a:ext cx="233917" cy="233917"/>
              <a:chOff x="886546" y="2306711"/>
              <a:chExt cx="233917" cy="233917"/>
            </a:xfrm>
          </p:grpSpPr>
          <p:sp>
            <p:nvSpPr>
              <p:cNvPr id="86" name="Oval 85">
                <a:extLst>
                  <a:ext uri="{FF2B5EF4-FFF2-40B4-BE49-F238E27FC236}">
                    <a16:creationId xmlns:a16="http://schemas.microsoft.com/office/drawing/2014/main" id="{73EA3572-6E43-49B3-B8BD-E97905FAE5B3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87" name="Oval 86">
                <a:extLst>
                  <a:ext uri="{FF2B5EF4-FFF2-40B4-BE49-F238E27FC236}">
                    <a16:creationId xmlns:a16="http://schemas.microsoft.com/office/drawing/2014/main" id="{BEBD746E-EF76-4C87-BE47-5BA746CAC3EB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94" name="TextBox 93">
            <a:extLst>
              <a:ext uri="{FF2B5EF4-FFF2-40B4-BE49-F238E27FC236}">
                <a16:creationId xmlns:a16="http://schemas.microsoft.com/office/drawing/2014/main" id="{61211639-3499-49AD-B93E-BB40F43A3729}"/>
              </a:ext>
            </a:extLst>
          </p:cNvPr>
          <p:cNvSpPr txBox="1"/>
          <p:nvPr/>
        </p:nvSpPr>
        <p:spPr>
          <a:xfrm>
            <a:off x="1150897" y="3612083"/>
            <a:ext cx="43633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Wrist</a:t>
            </a:r>
          </a:p>
        </p:txBody>
      </p:sp>
      <p:grpSp>
        <p:nvGrpSpPr>
          <p:cNvPr id="248" name="Group 247">
            <a:extLst>
              <a:ext uri="{FF2B5EF4-FFF2-40B4-BE49-F238E27FC236}">
                <a16:creationId xmlns:a16="http://schemas.microsoft.com/office/drawing/2014/main" id="{8522C57A-DAB6-4150-98C5-4ADBDB701D8C}"/>
              </a:ext>
            </a:extLst>
          </p:cNvPr>
          <p:cNvGrpSpPr/>
          <p:nvPr/>
        </p:nvGrpSpPr>
        <p:grpSpPr>
          <a:xfrm>
            <a:off x="2911784" y="3411650"/>
            <a:ext cx="1419676" cy="341635"/>
            <a:chOff x="3882378" y="3405866"/>
            <a:chExt cx="1892901" cy="455513"/>
          </a:xfrm>
        </p:grpSpPr>
        <p:cxnSp>
          <p:nvCxnSpPr>
            <p:cNvPr id="98" name="Straight Connector 97">
              <a:extLst>
                <a:ext uri="{FF2B5EF4-FFF2-40B4-BE49-F238E27FC236}">
                  <a16:creationId xmlns:a16="http://schemas.microsoft.com/office/drawing/2014/main" id="{1BC09196-7ADC-48E9-9B1D-FCAEA7B1CF45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882378" y="3407589"/>
              <a:ext cx="154013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9" name="Straight Connector 98">
              <a:extLst>
                <a:ext uri="{FF2B5EF4-FFF2-40B4-BE49-F238E27FC236}">
                  <a16:creationId xmlns:a16="http://schemas.microsoft.com/office/drawing/2014/main" id="{B57147C9-F9A3-4508-AC01-DAD4697FF03D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422521" y="340586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0" name="Group 99">
              <a:extLst>
                <a:ext uri="{FF2B5EF4-FFF2-40B4-BE49-F238E27FC236}">
                  <a16:creationId xmlns:a16="http://schemas.microsoft.com/office/drawing/2014/main" id="{63116BFC-523B-4182-90DD-2595EF2FEE7C}"/>
                </a:ext>
              </a:extLst>
            </p:cNvPr>
            <p:cNvGrpSpPr/>
            <p:nvPr/>
          </p:nvGrpSpPr>
          <p:grpSpPr>
            <a:xfrm rot="10800000" flipH="1" flipV="1">
              <a:off x="5541362" y="3627462"/>
              <a:ext cx="233917" cy="233917"/>
              <a:chOff x="886546" y="2306711"/>
              <a:chExt cx="233917" cy="233917"/>
            </a:xfrm>
          </p:grpSpPr>
          <p:sp>
            <p:nvSpPr>
              <p:cNvPr id="101" name="Oval 100">
                <a:extLst>
                  <a:ext uri="{FF2B5EF4-FFF2-40B4-BE49-F238E27FC236}">
                    <a16:creationId xmlns:a16="http://schemas.microsoft.com/office/drawing/2014/main" id="{9EC98505-2893-4F53-8304-2166D0CE4A21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02" name="Oval 101">
                <a:extLst>
                  <a:ext uri="{FF2B5EF4-FFF2-40B4-BE49-F238E27FC236}">
                    <a16:creationId xmlns:a16="http://schemas.microsoft.com/office/drawing/2014/main" id="{6D28C1B6-23A4-4027-840D-9B1F4FB1A02F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103" name="TextBox 102">
            <a:extLst>
              <a:ext uri="{FF2B5EF4-FFF2-40B4-BE49-F238E27FC236}">
                <a16:creationId xmlns:a16="http://schemas.microsoft.com/office/drawing/2014/main" id="{40B2267B-FA7B-4FBB-9980-3F381B35CBD7}"/>
              </a:ext>
            </a:extLst>
          </p:cNvPr>
          <p:cNvSpPr txBox="1"/>
          <p:nvPr/>
        </p:nvSpPr>
        <p:spPr>
          <a:xfrm>
            <a:off x="3479870" y="3407777"/>
            <a:ext cx="58702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Forearm</a:t>
            </a:r>
          </a:p>
        </p:txBody>
      </p:sp>
      <p:grpSp>
        <p:nvGrpSpPr>
          <p:cNvPr id="255" name="Group 254">
            <a:extLst>
              <a:ext uri="{FF2B5EF4-FFF2-40B4-BE49-F238E27FC236}">
                <a16:creationId xmlns:a16="http://schemas.microsoft.com/office/drawing/2014/main" id="{54F2E599-BE8B-4ECC-8F28-58AFBBD329D8}"/>
              </a:ext>
            </a:extLst>
          </p:cNvPr>
          <p:cNvGrpSpPr/>
          <p:nvPr/>
        </p:nvGrpSpPr>
        <p:grpSpPr>
          <a:xfrm>
            <a:off x="2648628" y="3709650"/>
            <a:ext cx="1491298" cy="341635"/>
            <a:chOff x="3531503" y="3803199"/>
            <a:chExt cx="1988397" cy="455513"/>
          </a:xfrm>
        </p:grpSpPr>
        <p:cxnSp>
          <p:nvCxnSpPr>
            <p:cNvPr id="106" name="Straight Connector 105">
              <a:extLst>
                <a:ext uri="{FF2B5EF4-FFF2-40B4-BE49-F238E27FC236}">
                  <a16:creationId xmlns:a16="http://schemas.microsoft.com/office/drawing/2014/main" id="{034E9AE0-E33D-4B4E-A936-6FC5418EC9E4}"/>
                </a:ext>
              </a:extLst>
            </p:cNvPr>
            <p:cNvCxnSpPr>
              <a:cxnSpLocks/>
            </p:cNvCxnSpPr>
            <p:nvPr/>
          </p:nvCxnSpPr>
          <p:spPr>
            <a:xfrm>
              <a:off x="3531503" y="3804922"/>
              <a:ext cx="163563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07" name="Straight Connector 106">
              <a:extLst>
                <a:ext uri="{FF2B5EF4-FFF2-40B4-BE49-F238E27FC236}">
                  <a16:creationId xmlns:a16="http://schemas.microsoft.com/office/drawing/2014/main" id="{ACB2FF17-F9D5-4361-8A5A-736A53793C35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67142" y="3803199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08" name="Group 107">
              <a:extLst>
                <a:ext uri="{FF2B5EF4-FFF2-40B4-BE49-F238E27FC236}">
                  <a16:creationId xmlns:a16="http://schemas.microsoft.com/office/drawing/2014/main" id="{373F12CC-C610-4113-86A0-2D8C108F8D6C}"/>
                </a:ext>
              </a:extLst>
            </p:cNvPr>
            <p:cNvGrpSpPr/>
            <p:nvPr/>
          </p:nvGrpSpPr>
          <p:grpSpPr>
            <a:xfrm rot="10800000" flipH="1" flipV="1">
              <a:off x="5285983" y="4024795"/>
              <a:ext cx="233917" cy="233917"/>
              <a:chOff x="886546" y="2306711"/>
              <a:chExt cx="233917" cy="233917"/>
            </a:xfrm>
          </p:grpSpPr>
          <p:sp>
            <p:nvSpPr>
              <p:cNvPr id="109" name="Oval 108">
                <a:extLst>
                  <a:ext uri="{FF2B5EF4-FFF2-40B4-BE49-F238E27FC236}">
                    <a16:creationId xmlns:a16="http://schemas.microsoft.com/office/drawing/2014/main" id="{CB3F343F-7C73-4E57-BBA9-7A71C744B243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10" name="Oval 109">
                <a:extLst>
                  <a:ext uri="{FF2B5EF4-FFF2-40B4-BE49-F238E27FC236}">
                    <a16:creationId xmlns:a16="http://schemas.microsoft.com/office/drawing/2014/main" id="{63BBF78A-F3CD-4D0C-9060-514A0EC39D87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111" name="TextBox 110">
            <a:extLst>
              <a:ext uri="{FF2B5EF4-FFF2-40B4-BE49-F238E27FC236}">
                <a16:creationId xmlns:a16="http://schemas.microsoft.com/office/drawing/2014/main" id="{B36AC857-8DDE-4196-B870-10749867E634}"/>
              </a:ext>
            </a:extLst>
          </p:cNvPr>
          <p:cNvSpPr txBox="1"/>
          <p:nvPr/>
        </p:nvSpPr>
        <p:spPr>
          <a:xfrm>
            <a:off x="3350852" y="3705776"/>
            <a:ext cx="5245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Bottom</a:t>
            </a:r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B74A5BC8-9978-4783-9670-D18C1184A745}"/>
              </a:ext>
            </a:extLst>
          </p:cNvPr>
          <p:cNvGrpSpPr/>
          <p:nvPr/>
        </p:nvGrpSpPr>
        <p:grpSpPr>
          <a:xfrm>
            <a:off x="2704448" y="4011243"/>
            <a:ext cx="1244435" cy="341635"/>
            <a:chOff x="3605931" y="4205324"/>
            <a:chExt cx="1659246" cy="455513"/>
          </a:xfrm>
        </p:grpSpPr>
        <p:cxnSp>
          <p:nvCxnSpPr>
            <p:cNvPr id="120" name="Straight Connector 119">
              <a:extLst>
                <a:ext uri="{FF2B5EF4-FFF2-40B4-BE49-F238E27FC236}">
                  <a16:creationId xmlns:a16="http://schemas.microsoft.com/office/drawing/2014/main" id="{20579872-EE72-41B6-ADBA-99DBE3F0D738}"/>
                </a:ext>
              </a:extLst>
            </p:cNvPr>
            <p:cNvCxnSpPr>
              <a:cxnSpLocks/>
            </p:cNvCxnSpPr>
            <p:nvPr/>
          </p:nvCxnSpPr>
          <p:spPr>
            <a:xfrm>
              <a:off x="3605931" y="4207047"/>
              <a:ext cx="130648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1" name="Straight Connector 120">
              <a:extLst>
                <a:ext uri="{FF2B5EF4-FFF2-40B4-BE49-F238E27FC236}">
                  <a16:creationId xmlns:a16="http://schemas.microsoft.com/office/drawing/2014/main" id="{D8E3C64E-3629-4312-AFA4-D77525A2E2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4912419" y="4205324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2" name="Group 121">
              <a:extLst>
                <a:ext uri="{FF2B5EF4-FFF2-40B4-BE49-F238E27FC236}">
                  <a16:creationId xmlns:a16="http://schemas.microsoft.com/office/drawing/2014/main" id="{126261A3-49EC-4D8A-A062-A8214535C307}"/>
                </a:ext>
              </a:extLst>
            </p:cNvPr>
            <p:cNvGrpSpPr/>
            <p:nvPr/>
          </p:nvGrpSpPr>
          <p:grpSpPr>
            <a:xfrm rot="10800000" flipH="1" flipV="1">
              <a:off x="5031260" y="4426920"/>
              <a:ext cx="233917" cy="233917"/>
              <a:chOff x="886546" y="2306711"/>
              <a:chExt cx="233917" cy="233917"/>
            </a:xfrm>
          </p:grpSpPr>
          <p:sp>
            <p:nvSpPr>
              <p:cNvPr id="123" name="Oval 122">
                <a:extLst>
                  <a:ext uri="{FF2B5EF4-FFF2-40B4-BE49-F238E27FC236}">
                    <a16:creationId xmlns:a16="http://schemas.microsoft.com/office/drawing/2014/main" id="{EC6C5934-2371-4E27-B128-D4E9062FFE47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24" name="Oval 123">
                <a:extLst>
                  <a:ext uri="{FF2B5EF4-FFF2-40B4-BE49-F238E27FC236}">
                    <a16:creationId xmlns:a16="http://schemas.microsoft.com/office/drawing/2014/main" id="{2D9C3602-4E5B-45F4-A275-8A3B90841279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C124160C-EEDC-4EAC-B863-5A80D1C4A210}"/>
              </a:ext>
            </a:extLst>
          </p:cNvPr>
          <p:cNvSpPr txBox="1"/>
          <p:nvPr/>
        </p:nvSpPr>
        <p:spPr>
          <a:xfrm>
            <a:off x="2964244" y="4007370"/>
            <a:ext cx="72006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Inner thigh</a:t>
            </a:r>
          </a:p>
        </p:txBody>
      </p:sp>
      <p:grpSp>
        <p:nvGrpSpPr>
          <p:cNvPr id="237" name="Group 236">
            <a:extLst>
              <a:ext uri="{FF2B5EF4-FFF2-40B4-BE49-F238E27FC236}">
                <a16:creationId xmlns:a16="http://schemas.microsoft.com/office/drawing/2014/main" id="{4EEB0F5A-9DC5-4E1E-A59B-17FF823EF458}"/>
              </a:ext>
            </a:extLst>
          </p:cNvPr>
          <p:cNvGrpSpPr/>
          <p:nvPr/>
        </p:nvGrpSpPr>
        <p:grpSpPr>
          <a:xfrm>
            <a:off x="1175760" y="4276043"/>
            <a:ext cx="1190157" cy="341635"/>
            <a:chOff x="1567680" y="4558390"/>
            <a:chExt cx="1586876" cy="455513"/>
          </a:xfrm>
        </p:grpSpPr>
        <p:cxnSp>
          <p:nvCxnSpPr>
            <p:cNvPr id="127" name="Straight Connector 126">
              <a:extLst>
                <a:ext uri="{FF2B5EF4-FFF2-40B4-BE49-F238E27FC236}">
                  <a16:creationId xmlns:a16="http://schemas.microsoft.com/office/drawing/2014/main" id="{B7B4A5B2-9417-4FD6-AFB6-553DA623A224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920442" y="4560113"/>
              <a:ext cx="1234114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8" name="Straight Connector 127">
              <a:extLst>
                <a:ext uri="{FF2B5EF4-FFF2-40B4-BE49-F238E27FC236}">
                  <a16:creationId xmlns:a16="http://schemas.microsoft.com/office/drawing/2014/main" id="{D59B8C93-21A4-42B9-B63B-BC2BDAF1A38D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686521" y="4558390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29" name="Group 128">
              <a:extLst>
                <a:ext uri="{FF2B5EF4-FFF2-40B4-BE49-F238E27FC236}">
                  <a16:creationId xmlns:a16="http://schemas.microsoft.com/office/drawing/2014/main" id="{C29569D9-2347-4E4C-81C6-B88B2AC7EAD3}"/>
                </a:ext>
              </a:extLst>
            </p:cNvPr>
            <p:cNvGrpSpPr/>
            <p:nvPr/>
          </p:nvGrpSpPr>
          <p:grpSpPr>
            <a:xfrm rot="10800000" flipV="1">
              <a:off x="1567680" y="4779986"/>
              <a:ext cx="233917" cy="233917"/>
              <a:chOff x="886546" y="2306711"/>
              <a:chExt cx="233917" cy="233917"/>
            </a:xfrm>
          </p:grpSpPr>
          <p:sp>
            <p:nvSpPr>
              <p:cNvPr id="130" name="Oval 129">
                <a:extLst>
                  <a:ext uri="{FF2B5EF4-FFF2-40B4-BE49-F238E27FC236}">
                    <a16:creationId xmlns:a16="http://schemas.microsoft.com/office/drawing/2014/main" id="{889716B7-0629-4D3A-A81C-8B18FCBC7B6A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BCB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31" name="Oval 130">
                <a:extLst>
                  <a:ext uri="{FF2B5EF4-FFF2-40B4-BE49-F238E27FC236}">
                    <a16:creationId xmlns:a16="http://schemas.microsoft.com/office/drawing/2014/main" id="{5163FF8B-D358-4216-A4F8-71A5B35FE6E5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132" name="TextBox 131">
            <a:extLst>
              <a:ext uri="{FF2B5EF4-FFF2-40B4-BE49-F238E27FC236}">
                <a16:creationId xmlns:a16="http://schemas.microsoft.com/office/drawing/2014/main" id="{7AE02014-BE3A-4067-BF0A-549B5BF777F6}"/>
              </a:ext>
            </a:extLst>
          </p:cNvPr>
          <p:cNvSpPr txBox="1"/>
          <p:nvPr/>
        </p:nvSpPr>
        <p:spPr>
          <a:xfrm>
            <a:off x="1437100" y="4278371"/>
            <a:ext cx="62068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Rear Leg</a:t>
            </a:r>
          </a:p>
        </p:txBody>
      </p:sp>
      <p:grpSp>
        <p:nvGrpSpPr>
          <p:cNvPr id="34" name="Group 33">
            <a:extLst>
              <a:ext uri="{FF2B5EF4-FFF2-40B4-BE49-F238E27FC236}">
                <a16:creationId xmlns:a16="http://schemas.microsoft.com/office/drawing/2014/main" id="{91823AF9-5588-4638-9629-7C4C772EADE0}"/>
              </a:ext>
            </a:extLst>
          </p:cNvPr>
          <p:cNvGrpSpPr/>
          <p:nvPr/>
        </p:nvGrpSpPr>
        <p:grpSpPr>
          <a:xfrm>
            <a:off x="2678309" y="4386927"/>
            <a:ext cx="1455668" cy="341635"/>
            <a:chOff x="3571078" y="4706236"/>
            <a:chExt cx="1940891" cy="455513"/>
          </a:xfrm>
        </p:grpSpPr>
        <p:cxnSp>
          <p:nvCxnSpPr>
            <p:cNvPr id="140" name="Straight Connector 139">
              <a:extLst>
                <a:ext uri="{FF2B5EF4-FFF2-40B4-BE49-F238E27FC236}">
                  <a16:creationId xmlns:a16="http://schemas.microsoft.com/office/drawing/2014/main" id="{CCB485C5-81D2-4C8B-8FA5-1720A7DDC3B7}"/>
                </a:ext>
              </a:extLst>
            </p:cNvPr>
            <p:cNvCxnSpPr>
              <a:cxnSpLocks/>
            </p:cNvCxnSpPr>
            <p:nvPr/>
          </p:nvCxnSpPr>
          <p:spPr>
            <a:xfrm>
              <a:off x="3571078" y="4707959"/>
              <a:ext cx="158812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41" name="Straight Connector 140">
              <a:extLst>
                <a:ext uri="{FF2B5EF4-FFF2-40B4-BE49-F238E27FC236}">
                  <a16:creationId xmlns:a16="http://schemas.microsoft.com/office/drawing/2014/main" id="{64F10680-9B87-44C8-BA82-8FF0A20B9EFE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5159211" y="470623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42" name="Group 141">
              <a:extLst>
                <a:ext uri="{FF2B5EF4-FFF2-40B4-BE49-F238E27FC236}">
                  <a16:creationId xmlns:a16="http://schemas.microsoft.com/office/drawing/2014/main" id="{88A0F335-AC45-416F-AD4E-DD420B15A614}"/>
                </a:ext>
              </a:extLst>
            </p:cNvPr>
            <p:cNvGrpSpPr/>
            <p:nvPr/>
          </p:nvGrpSpPr>
          <p:grpSpPr>
            <a:xfrm rot="10800000" flipH="1" flipV="1">
              <a:off x="5278052" y="4927832"/>
              <a:ext cx="233917" cy="233917"/>
              <a:chOff x="886546" y="2306711"/>
              <a:chExt cx="233917" cy="233917"/>
            </a:xfrm>
          </p:grpSpPr>
          <p:sp>
            <p:nvSpPr>
              <p:cNvPr id="143" name="Oval 142">
                <a:extLst>
                  <a:ext uri="{FF2B5EF4-FFF2-40B4-BE49-F238E27FC236}">
                    <a16:creationId xmlns:a16="http://schemas.microsoft.com/office/drawing/2014/main" id="{A3BDCD48-5018-4F88-A70F-E221F7335E67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44" name="Oval 143">
                <a:extLst>
                  <a:ext uri="{FF2B5EF4-FFF2-40B4-BE49-F238E27FC236}">
                    <a16:creationId xmlns:a16="http://schemas.microsoft.com/office/drawing/2014/main" id="{4E3C4E25-91F9-48F9-A40A-F5ABC71FD75C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145" name="TextBox 144">
            <a:extLst>
              <a:ext uri="{FF2B5EF4-FFF2-40B4-BE49-F238E27FC236}">
                <a16:creationId xmlns:a16="http://schemas.microsoft.com/office/drawing/2014/main" id="{A7EA677E-F3FE-405C-A625-4CC0A475A0E2}"/>
              </a:ext>
            </a:extLst>
          </p:cNvPr>
          <p:cNvSpPr txBox="1"/>
          <p:nvPr/>
        </p:nvSpPr>
        <p:spPr>
          <a:xfrm>
            <a:off x="2892858" y="4383054"/>
            <a:ext cx="97654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Back of the knee</a:t>
            </a:r>
          </a:p>
        </p:txBody>
      </p:sp>
      <p:grpSp>
        <p:nvGrpSpPr>
          <p:cNvPr id="238" name="Group 237">
            <a:extLst>
              <a:ext uri="{FF2B5EF4-FFF2-40B4-BE49-F238E27FC236}">
                <a16:creationId xmlns:a16="http://schemas.microsoft.com/office/drawing/2014/main" id="{B5C777E5-F32A-4BEA-9CB0-45EDB567FC1D}"/>
              </a:ext>
            </a:extLst>
          </p:cNvPr>
          <p:cNvGrpSpPr/>
          <p:nvPr/>
        </p:nvGrpSpPr>
        <p:grpSpPr>
          <a:xfrm>
            <a:off x="1230876" y="4576045"/>
            <a:ext cx="1135042" cy="341635"/>
            <a:chOff x="1641167" y="4958393"/>
            <a:chExt cx="1513389" cy="455513"/>
          </a:xfrm>
        </p:grpSpPr>
        <p:cxnSp>
          <p:nvCxnSpPr>
            <p:cNvPr id="156" name="Straight Connector 155">
              <a:extLst>
                <a:ext uri="{FF2B5EF4-FFF2-40B4-BE49-F238E27FC236}">
                  <a16:creationId xmlns:a16="http://schemas.microsoft.com/office/drawing/2014/main" id="{1530CCEF-AEDF-449B-AA0A-06E4FC647CDF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993929" y="4960116"/>
              <a:ext cx="1160627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7" name="Straight Connector 156">
              <a:extLst>
                <a:ext uri="{FF2B5EF4-FFF2-40B4-BE49-F238E27FC236}">
                  <a16:creationId xmlns:a16="http://schemas.microsoft.com/office/drawing/2014/main" id="{7AAB2CD1-3547-4FF4-9177-37B55187BF48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1760008" y="4958393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58" name="Group 157">
              <a:extLst>
                <a:ext uri="{FF2B5EF4-FFF2-40B4-BE49-F238E27FC236}">
                  <a16:creationId xmlns:a16="http://schemas.microsoft.com/office/drawing/2014/main" id="{7DAE060A-223C-4BAD-8BF9-3F06F650BCF5}"/>
                </a:ext>
              </a:extLst>
            </p:cNvPr>
            <p:cNvGrpSpPr/>
            <p:nvPr/>
          </p:nvGrpSpPr>
          <p:grpSpPr>
            <a:xfrm rot="10800000" flipV="1">
              <a:off x="1641167" y="5179989"/>
              <a:ext cx="233917" cy="233917"/>
              <a:chOff x="886546" y="2306711"/>
              <a:chExt cx="233917" cy="233917"/>
            </a:xfrm>
          </p:grpSpPr>
          <p:sp>
            <p:nvSpPr>
              <p:cNvPr id="159" name="Oval 158">
                <a:extLst>
                  <a:ext uri="{FF2B5EF4-FFF2-40B4-BE49-F238E27FC236}">
                    <a16:creationId xmlns:a16="http://schemas.microsoft.com/office/drawing/2014/main" id="{5582F3D9-6AC2-4CD9-8F30-28BFA685ACE5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60" name="Oval 159">
                <a:extLst>
                  <a:ext uri="{FF2B5EF4-FFF2-40B4-BE49-F238E27FC236}">
                    <a16:creationId xmlns:a16="http://schemas.microsoft.com/office/drawing/2014/main" id="{EFE2AC06-1B52-4D16-ADF7-7B7071CCD9F4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161" name="TextBox 160">
            <a:extLst>
              <a:ext uri="{FF2B5EF4-FFF2-40B4-BE49-F238E27FC236}">
                <a16:creationId xmlns:a16="http://schemas.microsoft.com/office/drawing/2014/main" id="{D418DBE0-AD8F-43F7-B18C-B9FEEB735AD8}"/>
              </a:ext>
            </a:extLst>
          </p:cNvPr>
          <p:cNvSpPr txBox="1"/>
          <p:nvPr/>
        </p:nvSpPr>
        <p:spPr>
          <a:xfrm>
            <a:off x="1492214" y="4578374"/>
            <a:ext cx="37542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Calf</a:t>
            </a:r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EB168340-9401-4476-84F2-6211E182267B}"/>
              </a:ext>
            </a:extLst>
          </p:cNvPr>
          <p:cNvGrpSpPr/>
          <p:nvPr/>
        </p:nvGrpSpPr>
        <p:grpSpPr>
          <a:xfrm>
            <a:off x="2648627" y="4846395"/>
            <a:ext cx="1253484" cy="175438"/>
            <a:chOff x="3531503" y="5318859"/>
            <a:chExt cx="1671312" cy="233917"/>
          </a:xfrm>
        </p:grpSpPr>
        <p:cxnSp>
          <p:nvCxnSpPr>
            <p:cNvPr id="163" name="Straight Connector 162">
              <a:extLst>
                <a:ext uri="{FF2B5EF4-FFF2-40B4-BE49-F238E27FC236}">
                  <a16:creationId xmlns:a16="http://schemas.microsoft.com/office/drawing/2014/main" id="{5683CD11-E7D2-4093-8245-E38928EE574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3531503" y="5435818"/>
              <a:ext cx="154013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64" name="Group 163">
              <a:extLst>
                <a:ext uri="{FF2B5EF4-FFF2-40B4-BE49-F238E27FC236}">
                  <a16:creationId xmlns:a16="http://schemas.microsoft.com/office/drawing/2014/main" id="{372EF8D3-FE3C-48ED-97CC-E3A026BF2176}"/>
                </a:ext>
              </a:extLst>
            </p:cNvPr>
            <p:cNvGrpSpPr/>
            <p:nvPr/>
          </p:nvGrpSpPr>
          <p:grpSpPr>
            <a:xfrm rot="10800000" flipH="1" flipV="1">
              <a:off x="4968898" y="5318859"/>
              <a:ext cx="233917" cy="233917"/>
              <a:chOff x="886546" y="2306711"/>
              <a:chExt cx="233917" cy="233917"/>
            </a:xfrm>
          </p:grpSpPr>
          <p:sp>
            <p:nvSpPr>
              <p:cNvPr id="165" name="Oval 164">
                <a:extLst>
                  <a:ext uri="{FF2B5EF4-FFF2-40B4-BE49-F238E27FC236}">
                    <a16:creationId xmlns:a16="http://schemas.microsoft.com/office/drawing/2014/main" id="{9ECB3083-DE4C-47D4-8EC4-C97C88A8334D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66" name="Oval 165">
                <a:extLst>
                  <a:ext uri="{FF2B5EF4-FFF2-40B4-BE49-F238E27FC236}">
                    <a16:creationId xmlns:a16="http://schemas.microsoft.com/office/drawing/2014/main" id="{02BB85ED-732B-4495-931A-F252B2A74059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167" name="TextBox 166">
            <a:extLst>
              <a:ext uri="{FF2B5EF4-FFF2-40B4-BE49-F238E27FC236}">
                <a16:creationId xmlns:a16="http://schemas.microsoft.com/office/drawing/2014/main" id="{B8EDB42F-5644-4126-8D7A-3157890CFC17}"/>
              </a:ext>
            </a:extLst>
          </p:cNvPr>
          <p:cNvSpPr txBox="1"/>
          <p:nvPr/>
        </p:nvSpPr>
        <p:spPr>
          <a:xfrm>
            <a:off x="3277511" y="4726364"/>
            <a:ext cx="44916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Ankle</a:t>
            </a:r>
          </a:p>
        </p:txBody>
      </p:sp>
      <p:sp>
        <p:nvSpPr>
          <p:cNvPr id="7" name="Freeform: Shape 6">
            <a:extLst>
              <a:ext uri="{FF2B5EF4-FFF2-40B4-BE49-F238E27FC236}">
                <a16:creationId xmlns:a16="http://schemas.microsoft.com/office/drawing/2014/main" id="{48FC3490-2135-404B-89E3-81CCDA7024F0}"/>
              </a:ext>
            </a:extLst>
          </p:cNvPr>
          <p:cNvSpPr/>
          <p:nvPr/>
        </p:nvSpPr>
        <p:spPr>
          <a:xfrm>
            <a:off x="6115048" y="2292646"/>
            <a:ext cx="1165766" cy="2792415"/>
          </a:xfrm>
          <a:custGeom>
            <a:avLst/>
            <a:gdLst>
              <a:gd name="connsiteX0" fmla="*/ 423837 w 819150"/>
              <a:gd name="connsiteY0" fmla="*/ 1123560 h 1962150"/>
              <a:gd name="connsiteX1" fmla="*/ 456032 w 819150"/>
              <a:gd name="connsiteY1" fmla="*/ 1408919 h 1962150"/>
              <a:gd name="connsiteX2" fmla="*/ 471701 w 819150"/>
              <a:gd name="connsiteY2" fmla="*/ 1526077 h 1962150"/>
              <a:gd name="connsiteX3" fmla="*/ 465786 w 819150"/>
              <a:gd name="connsiteY3" fmla="*/ 1649273 h 1962150"/>
              <a:gd name="connsiteX4" fmla="*/ 464795 w 819150"/>
              <a:gd name="connsiteY4" fmla="*/ 1784290 h 1962150"/>
              <a:gd name="connsiteX5" fmla="*/ 446231 w 819150"/>
              <a:gd name="connsiteY5" fmla="*/ 1884512 h 1962150"/>
              <a:gd name="connsiteX6" fmla="*/ 432600 w 819150"/>
              <a:gd name="connsiteY6" fmla="*/ 1959626 h 1962150"/>
              <a:gd name="connsiteX7" fmla="*/ 458880 w 819150"/>
              <a:gd name="connsiteY7" fmla="*/ 1960559 h 1962150"/>
              <a:gd name="connsiteX8" fmla="*/ 480273 w 819150"/>
              <a:gd name="connsiteY8" fmla="*/ 1958645 h 1962150"/>
              <a:gd name="connsiteX9" fmla="*/ 503771 w 819150"/>
              <a:gd name="connsiteY9" fmla="*/ 1957540 h 1962150"/>
              <a:gd name="connsiteX10" fmla="*/ 530041 w 819150"/>
              <a:gd name="connsiteY10" fmla="*/ 1951568 h 1962150"/>
              <a:gd name="connsiteX11" fmla="*/ 539785 w 819150"/>
              <a:gd name="connsiteY11" fmla="*/ 1950530 h 1962150"/>
              <a:gd name="connsiteX12" fmla="*/ 526679 w 819150"/>
              <a:gd name="connsiteY12" fmla="*/ 1873853 h 1962150"/>
              <a:gd name="connsiteX13" fmla="*/ 535375 w 819150"/>
              <a:gd name="connsiteY13" fmla="*/ 1768764 h 1962150"/>
              <a:gd name="connsiteX14" fmla="*/ 572609 w 819150"/>
              <a:gd name="connsiteY14" fmla="*/ 1490253 h 1962150"/>
              <a:gd name="connsiteX15" fmla="*/ 567503 w 819150"/>
              <a:gd name="connsiteY15" fmla="*/ 1456487 h 1962150"/>
              <a:gd name="connsiteX16" fmla="*/ 577714 w 819150"/>
              <a:gd name="connsiteY16" fmla="*/ 1334110 h 1962150"/>
              <a:gd name="connsiteX17" fmla="*/ 618014 w 819150"/>
              <a:gd name="connsiteY17" fmla="*/ 1065343 h 1962150"/>
              <a:gd name="connsiteX18" fmla="*/ 578571 w 819150"/>
              <a:gd name="connsiteY18" fmla="*/ 852859 h 1962150"/>
              <a:gd name="connsiteX19" fmla="*/ 583734 w 819150"/>
              <a:gd name="connsiteY19" fmla="*/ 626859 h 1962150"/>
              <a:gd name="connsiteX20" fmla="*/ 605546 w 819150"/>
              <a:gd name="connsiteY20" fmla="*/ 724443 h 1962150"/>
              <a:gd name="connsiteX21" fmla="*/ 658324 w 819150"/>
              <a:gd name="connsiteY21" fmla="*/ 889626 h 1962150"/>
              <a:gd name="connsiteX22" fmla="*/ 695671 w 819150"/>
              <a:gd name="connsiteY22" fmla="*/ 972941 h 1962150"/>
              <a:gd name="connsiteX23" fmla="*/ 693071 w 819150"/>
              <a:gd name="connsiteY23" fmla="*/ 1013603 h 1962150"/>
              <a:gd name="connsiteX24" fmla="*/ 694109 w 819150"/>
              <a:gd name="connsiteY24" fmla="*/ 1038663 h 1962150"/>
              <a:gd name="connsiteX25" fmla="*/ 697586 w 819150"/>
              <a:gd name="connsiteY25" fmla="*/ 1077640 h 1962150"/>
              <a:gd name="connsiteX26" fmla="*/ 703739 w 819150"/>
              <a:gd name="connsiteY26" fmla="*/ 1130703 h 1962150"/>
              <a:gd name="connsiteX27" fmla="*/ 722132 w 819150"/>
              <a:gd name="connsiteY27" fmla="*/ 1078106 h 1962150"/>
              <a:gd name="connsiteX28" fmla="*/ 726132 w 819150"/>
              <a:gd name="connsiteY28" fmla="*/ 1147591 h 1962150"/>
              <a:gd name="connsiteX29" fmla="*/ 741439 w 819150"/>
              <a:gd name="connsiteY29" fmla="*/ 1140162 h 1962150"/>
              <a:gd name="connsiteX30" fmla="*/ 748754 w 819150"/>
              <a:gd name="connsiteY30" fmla="*/ 1078744 h 1962150"/>
              <a:gd name="connsiteX31" fmla="*/ 770328 w 819150"/>
              <a:gd name="connsiteY31" fmla="*/ 1156230 h 1962150"/>
              <a:gd name="connsiteX32" fmla="*/ 771024 w 819150"/>
              <a:gd name="connsiteY32" fmla="*/ 1075211 h 1962150"/>
              <a:gd name="connsiteX33" fmla="*/ 795493 w 819150"/>
              <a:gd name="connsiteY33" fmla="*/ 1128332 h 1962150"/>
              <a:gd name="connsiteX34" fmla="*/ 801066 w 819150"/>
              <a:gd name="connsiteY34" fmla="*/ 1091098 h 1962150"/>
              <a:gd name="connsiteX35" fmla="*/ 783549 w 819150"/>
              <a:gd name="connsiteY35" fmla="*/ 1027995 h 1962150"/>
              <a:gd name="connsiteX36" fmla="*/ 820782 w 819150"/>
              <a:gd name="connsiteY36" fmla="*/ 1068543 h 1962150"/>
              <a:gd name="connsiteX37" fmla="*/ 779949 w 819150"/>
              <a:gd name="connsiteY37" fmla="*/ 973741 h 1962150"/>
              <a:gd name="connsiteX38" fmla="*/ 749040 w 819150"/>
              <a:gd name="connsiteY38" fmla="*/ 928126 h 1962150"/>
              <a:gd name="connsiteX39" fmla="*/ 736619 w 819150"/>
              <a:gd name="connsiteY39" fmla="*/ 845506 h 1962150"/>
              <a:gd name="connsiteX40" fmla="*/ 716093 w 819150"/>
              <a:gd name="connsiteY40" fmla="*/ 738845 h 1962150"/>
              <a:gd name="connsiteX41" fmla="*/ 678745 w 819150"/>
              <a:gd name="connsiteY41" fmla="*/ 594684 h 1962150"/>
              <a:gd name="connsiteX42" fmla="*/ 677355 w 819150"/>
              <a:gd name="connsiteY42" fmla="*/ 436235 h 1962150"/>
              <a:gd name="connsiteX43" fmla="*/ 586696 w 819150"/>
              <a:gd name="connsiteY43" fmla="*/ 327374 h 1962150"/>
              <a:gd name="connsiteX44" fmla="*/ 494999 w 819150"/>
              <a:gd name="connsiteY44" fmla="*/ 289389 h 1962150"/>
              <a:gd name="connsiteX45" fmla="*/ 487693 w 819150"/>
              <a:gd name="connsiteY45" fmla="*/ 217818 h 1962150"/>
              <a:gd name="connsiteX46" fmla="*/ 507296 w 819150"/>
              <a:gd name="connsiteY46" fmla="*/ 175765 h 1962150"/>
              <a:gd name="connsiteX47" fmla="*/ 518783 w 819150"/>
              <a:gd name="connsiteY47" fmla="*/ 131683 h 1962150"/>
              <a:gd name="connsiteX48" fmla="*/ 512049 w 819150"/>
              <a:gd name="connsiteY48" fmla="*/ 124701 h 1962150"/>
              <a:gd name="connsiteX49" fmla="*/ 421409 w 819150"/>
              <a:gd name="connsiteY49" fmla="*/ 0 h 1962150"/>
              <a:gd name="connsiteX50" fmla="*/ 405330 w 819150"/>
              <a:gd name="connsiteY50" fmla="*/ 0 h 1962150"/>
              <a:gd name="connsiteX51" fmla="*/ 314624 w 819150"/>
              <a:gd name="connsiteY51" fmla="*/ 124673 h 1962150"/>
              <a:gd name="connsiteX52" fmla="*/ 307813 w 819150"/>
              <a:gd name="connsiteY52" fmla="*/ 131655 h 1962150"/>
              <a:gd name="connsiteX53" fmla="*/ 319386 w 819150"/>
              <a:gd name="connsiteY53" fmla="*/ 175736 h 1962150"/>
              <a:gd name="connsiteX54" fmla="*/ 338989 w 819150"/>
              <a:gd name="connsiteY54" fmla="*/ 217789 h 1962150"/>
              <a:gd name="connsiteX55" fmla="*/ 331683 w 819150"/>
              <a:gd name="connsiteY55" fmla="*/ 289360 h 1962150"/>
              <a:gd name="connsiteX56" fmla="*/ 239986 w 819150"/>
              <a:gd name="connsiteY56" fmla="*/ 327346 h 1962150"/>
              <a:gd name="connsiteX57" fmla="*/ 149365 w 819150"/>
              <a:gd name="connsiteY57" fmla="*/ 436207 h 1962150"/>
              <a:gd name="connsiteX58" fmla="*/ 147860 w 819150"/>
              <a:gd name="connsiteY58" fmla="*/ 594655 h 1962150"/>
              <a:gd name="connsiteX59" fmla="*/ 110503 w 819150"/>
              <a:gd name="connsiteY59" fmla="*/ 738816 h 1962150"/>
              <a:gd name="connsiteX60" fmla="*/ 90091 w 819150"/>
              <a:gd name="connsiteY60" fmla="*/ 845477 h 1962150"/>
              <a:gd name="connsiteX61" fmla="*/ 77680 w 819150"/>
              <a:gd name="connsiteY61" fmla="*/ 928097 h 1962150"/>
              <a:gd name="connsiteX62" fmla="*/ 46733 w 819150"/>
              <a:gd name="connsiteY62" fmla="*/ 973712 h 1962150"/>
              <a:gd name="connsiteX63" fmla="*/ 5871 w 819150"/>
              <a:gd name="connsiteY63" fmla="*/ 1068515 h 1962150"/>
              <a:gd name="connsiteX64" fmla="*/ 43104 w 819150"/>
              <a:gd name="connsiteY64" fmla="*/ 1027967 h 1962150"/>
              <a:gd name="connsiteX65" fmla="*/ 25702 w 819150"/>
              <a:gd name="connsiteY65" fmla="*/ 1091070 h 1962150"/>
              <a:gd name="connsiteX66" fmla="*/ 31160 w 819150"/>
              <a:gd name="connsiteY66" fmla="*/ 1128303 h 1962150"/>
              <a:gd name="connsiteX67" fmla="*/ 55630 w 819150"/>
              <a:gd name="connsiteY67" fmla="*/ 1075182 h 1962150"/>
              <a:gd name="connsiteX68" fmla="*/ 56468 w 819150"/>
              <a:gd name="connsiteY68" fmla="*/ 1156202 h 1962150"/>
              <a:gd name="connsiteX69" fmla="*/ 78013 w 819150"/>
              <a:gd name="connsiteY69" fmla="*/ 1078716 h 1962150"/>
              <a:gd name="connsiteX70" fmla="*/ 85319 w 819150"/>
              <a:gd name="connsiteY70" fmla="*/ 1140133 h 1962150"/>
              <a:gd name="connsiteX71" fmla="*/ 100521 w 819150"/>
              <a:gd name="connsiteY71" fmla="*/ 1147563 h 1962150"/>
              <a:gd name="connsiteX72" fmla="*/ 104607 w 819150"/>
              <a:gd name="connsiteY72" fmla="*/ 1078078 h 1962150"/>
              <a:gd name="connsiteX73" fmla="*/ 123019 w 819150"/>
              <a:gd name="connsiteY73" fmla="*/ 1130675 h 1962150"/>
              <a:gd name="connsiteX74" fmla="*/ 129191 w 819150"/>
              <a:gd name="connsiteY74" fmla="*/ 1077611 h 1962150"/>
              <a:gd name="connsiteX75" fmla="*/ 132706 w 819150"/>
              <a:gd name="connsiteY75" fmla="*/ 1038635 h 1962150"/>
              <a:gd name="connsiteX76" fmla="*/ 133716 w 819150"/>
              <a:gd name="connsiteY76" fmla="*/ 1013574 h 1962150"/>
              <a:gd name="connsiteX77" fmla="*/ 131106 w 819150"/>
              <a:gd name="connsiteY77" fmla="*/ 972912 h 1962150"/>
              <a:gd name="connsiteX78" fmla="*/ 168453 w 819150"/>
              <a:gd name="connsiteY78" fmla="*/ 889597 h 1962150"/>
              <a:gd name="connsiteX79" fmla="*/ 221145 w 819150"/>
              <a:gd name="connsiteY79" fmla="*/ 724414 h 1962150"/>
              <a:gd name="connsiteX80" fmla="*/ 243043 w 819150"/>
              <a:gd name="connsiteY80" fmla="*/ 626831 h 1962150"/>
              <a:gd name="connsiteX81" fmla="*/ 248235 w 819150"/>
              <a:gd name="connsiteY81" fmla="*/ 852830 h 1962150"/>
              <a:gd name="connsiteX82" fmla="*/ 208744 w 819150"/>
              <a:gd name="connsiteY82" fmla="*/ 1065314 h 1962150"/>
              <a:gd name="connsiteX83" fmla="*/ 248997 w 819150"/>
              <a:gd name="connsiteY83" fmla="*/ 1334081 h 1962150"/>
              <a:gd name="connsiteX84" fmla="*/ 259207 w 819150"/>
              <a:gd name="connsiteY84" fmla="*/ 1456458 h 1962150"/>
              <a:gd name="connsiteX85" fmla="*/ 254102 w 819150"/>
              <a:gd name="connsiteY85" fmla="*/ 1490224 h 1962150"/>
              <a:gd name="connsiteX86" fmla="*/ 291449 w 819150"/>
              <a:gd name="connsiteY86" fmla="*/ 1768735 h 1962150"/>
              <a:gd name="connsiteX87" fmla="*/ 300155 w 819150"/>
              <a:gd name="connsiteY87" fmla="*/ 1873825 h 1962150"/>
              <a:gd name="connsiteX88" fmla="*/ 287020 w 819150"/>
              <a:gd name="connsiteY88" fmla="*/ 1950501 h 1962150"/>
              <a:gd name="connsiteX89" fmla="*/ 296765 w 819150"/>
              <a:gd name="connsiteY89" fmla="*/ 1951539 h 1962150"/>
              <a:gd name="connsiteX90" fmla="*/ 323063 w 819150"/>
              <a:gd name="connsiteY90" fmla="*/ 1957511 h 1962150"/>
              <a:gd name="connsiteX91" fmla="*/ 346523 w 819150"/>
              <a:gd name="connsiteY91" fmla="*/ 1958616 h 1962150"/>
              <a:gd name="connsiteX92" fmla="*/ 367831 w 819150"/>
              <a:gd name="connsiteY92" fmla="*/ 1960531 h 1962150"/>
              <a:gd name="connsiteX93" fmla="*/ 394281 w 819150"/>
              <a:gd name="connsiteY93" fmla="*/ 1959597 h 1962150"/>
              <a:gd name="connsiteX94" fmla="*/ 380613 w 819150"/>
              <a:gd name="connsiteY94" fmla="*/ 1884483 h 1962150"/>
              <a:gd name="connsiteX95" fmla="*/ 362087 w 819150"/>
              <a:gd name="connsiteY95" fmla="*/ 1784261 h 1962150"/>
              <a:gd name="connsiteX96" fmla="*/ 361077 w 819150"/>
              <a:gd name="connsiteY96" fmla="*/ 1649244 h 1962150"/>
              <a:gd name="connsiteX97" fmla="*/ 355191 w 819150"/>
              <a:gd name="connsiteY97" fmla="*/ 1526048 h 1962150"/>
              <a:gd name="connsiteX98" fmla="*/ 370821 w 819150"/>
              <a:gd name="connsiteY98" fmla="*/ 1408890 h 1962150"/>
              <a:gd name="connsiteX99" fmla="*/ 403016 w 819150"/>
              <a:gd name="connsiteY99" fmla="*/ 1123531 h 1962150"/>
              <a:gd name="connsiteX100" fmla="*/ 412617 w 819150"/>
              <a:gd name="connsiteY100" fmla="*/ 1126903 h 1962150"/>
              <a:gd name="connsiteX101" fmla="*/ 423837 w 819150"/>
              <a:gd name="connsiteY101" fmla="*/ 1123560 h 196215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  <a:cxn ang="0">
                <a:pos x="connsiteX89" y="connsiteY89"/>
              </a:cxn>
              <a:cxn ang="0">
                <a:pos x="connsiteX90" y="connsiteY90"/>
              </a:cxn>
              <a:cxn ang="0">
                <a:pos x="connsiteX91" y="connsiteY91"/>
              </a:cxn>
              <a:cxn ang="0">
                <a:pos x="connsiteX92" y="connsiteY92"/>
              </a:cxn>
              <a:cxn ang="0">
                <a:pos x="connsiteX93" y="connsiteY93"/>
              </a:cxn>
              <a:cxn ang="0">
                <a:pos x="connsiteX94" y="connsiteY94"/>
              </a:cxn>
              <a:cxn ang="0">
                <a:pos x="connsiteX95" y="connsiteY95"/>
              </a:cxn>
              <a:cxn ang="0">
                <a:pos x="connsiteX96" y="connsiteY96"/>
              </a:cxn>
              <a:cxn ang="0">
                <a:pos x="connsiteX97" y="connsiteY97"/>
              </a:cxn>
              <a:cxn ang="0">
                <a:pos x="connsiteX98" y="connsiteY98"/>
              </a:cxn>
              <a:cxn ang="0">
                <a:pos x="connsiteX99" y="connsiteY99"/>
              </a:cxn>
              <a:cxn ang="0">
                <a:pos x="connsiteX100" y="connsiteY100"/>
              </a:cxn>
              <a:cxn ang="0">
                <a:pos x="connsiteX101" y="connsiteY101"/>
              </a:cxn>
            </a:cxnLst>
            <a:rect l="l" t="t" r="r" b="b"/>
            <a:pathLst>
              <a:path w="819150" h="1962150">
                <a:moveTo>
                  <a:pt x="423837" y="1123560"/>
                </a:moveTo>
                <a:cubicBezTo>
                  <a:pt x="420942" y="1157659"/>
                  <a:pt x="444088" y="1338148"/>
                  <a:pt x="456032" y="1408919"/>
                </a:cubicBezTo>
                <a:cubicBezTo>
                  <a:pt x="461718" y="1442447"/>
                  <a:pt x="477311" y="1497073"/>
                  <a:pt x="471701" y="1526077"/>
                </a:cubicBezTo>
                <a:cubicBezTo>
                  <a:pt x="463690" y="1566501"/>
                  <a:pt x="461376" y="1618812"/>
                  <a:pt x="465786" y="1649273"/>
                </a:cubicBezTo>
                <a:cubicBezTo>
                  <a:pt x="468567" y="1667770"/>
                  <a:pt x="477320" y="1753086"/>
                  <a:pt x="464795" y="1784290"/>
                </a:cubicBezTo>
                <a:cubicBezTo>
                  <a:pt x="458242" y="1800654"/>
                  <a:pt x="446231" y="1884512"/>
                  <a:pt x="446231" y="1884512"/>
                </a:cubicBezTo>
                <a:cubicBezTo>
                  <a:pt x="414941" y="1963512"/>
                  <a:pt x="432600" y="1959626"/>
                  <a:pt x="432600" y="1959626"/>
                </a:cubicBezTo>
                <a:cubicBezTo>
                  <a:pt x="442287" y="1971513"/>
                  <a:pt x="458880" y="1960559"/>
                  <a:pt x="458880" y="1960559"/>
                </a:cubicBezTo>
                <a:cubicBezTo>
                  <a:pt x="471520" y="1968618"/>
                  <a:pt x="480273" y="1958645"/>
                  <a:pt x="480273" y="1958645"/>
                </a:cubicBezTo>
                <a:cubicBezTo>
                  <a:pt x="491122" y="1967627"/>
                  <a:pt x="503771" y="1957540"/>
                  <a:pt x="503771" y="1957540"/>
                </a:cubicBezTo>
                <a:cubicBezTo>
                  <a:pt x="517402" y="1964617"/>
                  <a:pt x="530041" y="1951568"/>
                  <a:pt x="530041" y="1951568"/>
                </a:cubicBezTo>
                <a:cubicBezTo>
                  <a:pt x="537871" y="1955511"/>
                  <a:pt x="539785" y="1950530"/>
                  <a:pt x="539785" y="1950530"/>
                </a:cubicBezTo>
                <a:cubicBezTo>
                  <a:pt x="563274" y="1949025"/>
                  <a:pt x="526679" y="1873853"/>
                  <a:pt x="526679" y="1873853"/>
                </a:cubicBezTo>
                <a:cubicBezTo>
                  <a:pt x="517916" y="1806340"/>
                  <a:pt x="535375" y="1768764"/>
                  <a:pt x="535375" y="1768764"/>
                </a:cubicBezTo>
                <a:cubicBezTo>
                  <a:pt x="592563" y="1599171"/>
                  <a:pt x="595468" y="1554166"/>
                  <a:pt x="572609" y="1490253"/>
                </a:cubicBezTo>
                <a:cubicBezTo>
                  <a:pt x="566170" y="1471803"/>
                  <a:pt x="564541" y="1464497"/>
                  <a:pt x="567503" y="1456487"/>
                </a:cubicBezTo>
                <a:cubicBezTo>
                  <a:pt x="574352" y="1437999"/>
                  <a:pt x="569360" y="1363637"/>
                  <a:pt x="577714" y="1334110"/>
                </a:cubicBezTo>
                <a:cubicBezTo>
                  <a:pt x="593830" y="1277160"/>
                  <a:pt x="609727" y="1132732"/>
                  <a:pt x="618014" y="1065343"/>
                </a:cubicBezTo>
                <a:cubicBezTo>
                  <a:pt x="629149" y="974569"/>
                  <a:pt x="578571" y="852859"/>
                  <a:pt x="578571" y="852859"/>
                </a:cubicBezTo>
                <a:cubicBezTo>
                  <a:pt x="567494" y="803329"/>
                  <a:pt x="583734" y="626859"/>
                  <a:pt x="583734" y="626859"/>
                </a:cubicBezTo>
                <a:cubicBezTo>
                  <a:pt x="606413" y="662149"/>
                  <a:pt x="605546" y="724443"/>
                  <a:pt x="605546" y="724443"/>
                </a:cubicBezTo>
                <a:cubicBezTo>
                  <a:pt x="601945" y="789775"/>
                  <a:pt x="658324" y="889626"/>
                  <a:pt x="658324" y="889626"/>
                </a:cubicBezTo>
                <a:cubicBezTo>
                  <a:pt x="685413" y="930888"/>
                  <a:pt x="695671" y="970036"/>
                  <a:pt x="695671" y="972941"/>
                </a:cubicBezTo>
                <a:cubicBezTo>
                  <a:pt x="695671" y="984828"/>
                  <a:pt x="693071" y="1013603"/>
                  <a:pt x="693071" y="1013603"/>
                </a:cubicBezTo>
                <a:lnTo>
                  <a:pt x="694109" y="1038663"/>
                </a:lnTo>
                <a:cubicBezTo>
                  <a:pt x="694576" y="1045045"/>
                  <a:pt x="698167" y="1067019"/>
                  <a:pt x="697586" y="1077640"/>
                </a:cubicBezTo>
                <a:cubicBezTo>
                  <a:pt x="693357" y="1143000"/>
                  <a:pt x="703739" y="1130703"/>
                  <a:pt x="703739" y="1130703"/>
                </a:cubicBezTo>
                <a:cubicBezTo>
                  <a:pt x="712502" y="1130703"/>
                  <a:pt x="722132" y="1078106"/>
                  <a:pt x="722132" y="1078106"/>
                </a:cubicBezTo>
                <a:cubicBezTo>
                  <a:pt x="722132" y="1091670"/>
                  <a:pt x="718817" y="1132275"/>
                  <a:pt x="726132" y="1147591"/>
                </a:cubicBezTo>
                <a:cubicBezTo>
                  <a:pt x="734886" y="1165860"/>
                  <a:pt x="741325" y="1144457"/>
                  <a:pt x="741439" y="1140162"/>
                </a:cubicBezTo>
                <a:cubicBezTo>
                  <a:pt x="743754" y="1056942"/>
                  <a:pt x="748754" y="1078744"/>
                  <a:pt x="748754" y="1078744"/>
                </a:cubicBezTo>
                <a:cubicBezTo>
                  <a:pt x="753622" y="1146258"/>
                  <a:pt x="759603" y="1161507"/>
                  <a:pt x="770328" y="1156230"/>
                </a:cubicBezTo>
                <a:cubicBezTo>
                  <a:pt x="778453" y="1152354"/>
                  <a:pt x="771024" y="1075211"/>
                  <a:pt x="771024" y="1075211"/>
                </a:cubicBezTo>
                <a:cubicBezTo>
                  <a:pt x="784940" y="1121035"/>
                  <a:pt x="795493" y="1128332"/>
                  <a:pt x="795493" y="1128332"/>
                </a:cubicBezTo>
                <a:cubicBezTo>
                  <a:pt x="818458" y="1144457"/>
                  <a:pt x="804256" y="1099918"/>
                  <a:pt x="801066" y="1091098"/>
                </a:cubicBezTo>
                <a:cubicBezTo>
                  <a:pt x="784073" y="1044235"/>
                  <a:pt x="783549" y="1027995"/>
                  <a:pt x="783549" y="1027995"/>
                </a:cubicBezTo>
                <a:cubicBezTo>
                  <a:pt x="804780" y="1070105"/>
                  <a:pt x="820782" y="1068543"/>
                  <a:pt x="820782" y="1068543"/>
                </a:cubicBezTo>
                <a:cubicBezTo>
                  <a:pt x="841490" y="1061933"/>
                  <a:pt x="802685" y="1002306"/>
                  <a:pt x="779949" y="973741"/>
                </a:cubicBezTo>
                <a:cubicBezTo>
                  <a:pt x="768347" y="959187"/>
                  <a:pt x="753384" y="939698"/>
                  <a:pt x="749040" y="928126"/>
                </a:cubicBezTo>
                <a:cubicBezTo>
                  <a:pt x="741963" y="908523"/>
                  <a:pt x="736619" y="845506"/>
                  <a:pt x="736619" y="845506"/>
                </a:cubicBezTo>
                <a:cubicBezTo>
                  <a:pt x="734476" y="771144"/>
                  <a:pt x="716093" y="738845"/>
                  <a:pt x="716093" y="738845"/>
                </a:cubicBezTo>
                <a:cubicBezTo>
                  <a:pt x="684661" y="688534"/>
                  <a:pt x="678745" y="594684"/>
                  <a:pt x="678745" y="594684"/>
                </a:cubicBezTo>
                <a:lnTo>
                  <a:pt x="677355" y="436235"/>
                </a:lnTo>
                <a:cubicBezTo>
                  <a:pt x="666334" y="328155"/>
                  <a:pt x="586696" y="327374"/>
                  <a:pt x="586696" y="327374"/>
                </a:cubicBezTo>
                <a:cubicBezTo>
                  <a:pt x="506200" y="315392"/>
                  <a:pt x="494999" y="289389"/>
                  <a:pt x="494999" y="289389"/>
                </a:cubicBezTo>
                <a:cubicBezTo>
                  <a:pt x="477949" y="264852"/>
                  <a:pt x="487693" y="217818"/>
                  <a:pt x="487693" y="217818"/>
                </a:cubicBezTo>
                <a:cubicBezTo>
                  <a:pt x="501838" y="206312"/>
                  <a:pt x="507296" y="175765"/>
                  <a:pt x="507296" y="175765"/>
                </a:cubicBezTo>
                <a:cubicBezTo>
                  <a:pt x="530784" y="157753"/>
                  <a:pt x="529632" y="131397"/>
                  <a:pt x="518783" y="131683"/>
                </a:cubicBezTo>
                <a:cubicBezTo>
                  <a:pt x="510077" y="131912"/>
                  <a:pt x="512049" y="124701"/>
                  <a:pt x="512049" y="124701"/>
                </a:cubicBezTo>
                <a:cubicBezTo>
                  <a:pt x="526736" y="6058"/>
                  <a:pt x="421409" y="0"/>
                  <a:pt x="421409" y="0"/>
                </a:cubicBezTo>
                <a:lnTo>
                  <a:pt x="405330" y="0"/>
                </a:lnTo>
                <a:cubicBezTo>
                  <a:pt x="405330" y="0"/>
                  <a:pt x="299955" y="6058"/>
                  <a:pt x="314624" y="124673"/>
                </a:cubicBezTo>
                <a:cubicBezTo>
                  <a:pt x="314624" y="124673"/>
                  <a:pt x="316595" y="131893"/>
                  <a:pt x="307813" y="131655"/>
                </a:cubicBezTo>
                <a:cubicBezTo>
                  <a:pt x="296993" y="131369"/>
                  <a:pt x="295983" y="157724"/>
                  <a:pt x="319386" y="175736"/>
                </a:cubicBezTo>
                <a:cubicBezTo>
                  <a:pt x="319386" y="175736"/>
                  <a:pt x="324835" y="206273"/>
                  <a:pt x="338989" y="217789"/>
                </a:cubicBezTo>
                <a:cubicBezTo>
                  <a:pt x="338989" y="217789"/>
                  <a:pt x="348733" y="264824"/>
                  <a:pt x="331683" y="289360"/>
                </a:cubicBezTo>
                <a:cubicBezTo>
                  <a:pt x="331683" y="289360"/>
                  <a:pt x="320520" y="315363"/>
                  <a:pt x="239986" y="327346"/>
                </a:cubicBezTo>
                <a:cubicBezTo>
                  <a:pt x="239986" y="327346"/>
                  <a:pt x="160214" y="328127"/>
                  <a:pt x="149365" y="436207"/>
                </a:cubicBezTo>
                <a:lnTo>
                  <a:pt x="147860" y="594655"/>
                </a:lnTo>
                <a:cubicBezTo>
                  <a:pt x="147860" y="594655"/>
                  <a:pt x="142059" y="688505"/>
                  <a:pt x="110503" y="738816"/>
                </a:cubicBezTo>
                <a:cubicBezTo>
                  <a:pt x="110503" y="738816"/>
                  <a:pt x="92206" y="771125"/>
                  <a:pt x="90091" y="845477"/>
                </a:cubicBezTo>
                <a:cubicBezTo>
                  <a:pt x="90091" y="845477"/>
                  <a:pt x="84728" y="908495"/>
                  <a:pt x="77680" y="928097"/>
                </a:cubicBezTo>
                <a:cubicBezTo>
                  <a:pt x="73384" y="939613"/>
                  <a:pt x="58430" y="959101"/>
                  <a:pt x="46733" y="973712"/>
                </a:cubicBezTo>
                <a:cubicBezTo>
                  <a:pt x="23797" y="1002221"/>
                  <a:pt x="-14751" y="1061723"/>
                  <a:pt x="5871" y="1068515"/>
                </a:cubicBezTo>
                <a:cubicBezTo>
                  <a:pt x="5871" y="1068515"/>
                  <a:pt x="21959" y="1070077"/>
                  <a:pt x="43104" y="1027967"/>
                </a:cubicBezTo>
                <a:cubicBezTo>
                  <a:pt x="43104" y="1027967"/>
                  <a:pt x="42666" y="1044092"/>
                  <a:pt x="25702" y="1091070"/>
                </a:cubicBezTo>
                <a:cubicBezTo>
                  <a:pt x="22368" y="1099776"/>
                  <a:pt x="8186" y="1144315"/>
                  <a:pt x="31160" y="1128303"/>
                </a:cubicBezTo>
                <a:cubicBezTo>
                  <a:pt x="31160" y="1128303"/>
                  <a:pt x="41799" y="1120997"/>
                  <a:pt x="55630" y="1075182"/>
                </a:cubicBezTo>
                <a:cubicBezTo>
                  <a:pt x="55630" y="1075182"/>
                  <a:pt x="48210" y="1152325"/>
                  <a:pt x="56468" y="1156202"/>
                </a:cubicBezTo>
                <a:cubicBezTo>
                  <a:pt x="67260" y="1161488"/>
                  <a:pt x="73146" y="1146229"/>
                  <a:pt x="78013" y="1078716"/>
                </a:cubicBezTo>
                <a:cubicBezTo>
                  <a:pt x="78013" y="1078716"/>
                  <a:pt x="83004" y="1056913"/>
                  <a:pt x="85319" y="1140133"/>
                </a:cubicBezTo>
                <a:cubicBezTo>
                  <a:pt x="85433" y="1144429"/>
                  <a:pt x="91729" y="1165832"/>
                  <a:pt x="100521" y="1147563"/>
                </a:cubicBezTo>
                <a:cubicBezTo>
                  <a:pt x="107941" y="1132246"/>
                  <a:pt x="104607" y="1091708"/>
                  <a:pt x="104607" y="1078078"/>
                </a:cubicBezTo>
                <a:cubicBezTo>
                  <a:pt x="104607" y="1078078"/>
                  <a:pt x="114123" y="1130675"/>
                  <a:pt x="123019" y="1130675"/>
                </a:cubicBezTo>
                <a:cubicBezTo>
                  <a:pt x="123019" y="1130675"/>
                  <a:pt x="133487" y="1142972"/>
                  <a:pt x="129191" y="1077611"/>
                </a:cubicBezTo>
                <a:cubicBezTo>
                  <a:pt x="128496" y="1066933"/>
                  <a:pt x="132239" y="1045016"/>
                  <a:pt x="132706" y="1038635"/>
                </a:cubicBezTo>
                <a:lnTo>
                  <a:pt x="133716" y="1013574"/>
                </a:lnTo>
                <a:cubicBezTo>
                  <a:pt x="133716" y="1013574"/>
                  <a:pt x="131106" y="984866"/>
                  <a:pt x="131106" y="972912"/>
                </a:cubicBezTo>
                <a:cubicBezTo>
                  <a:pt x="131106" y="969950"/>
                  <a:pt x="141374" y="930859"/>
                  <a:pt x="168453" y="889597"/>
                </a:cubicBezTo>
                <a:cubicBezTo>
                  <a:pt x="168453" y="889597"/>
                  <a:pt x="224774" y="789699"/>
                  <a:pt x="221145" y="724414"/>
                </a:cubicBezTo>
                <a:cubicBezTo>
                  <a:pt x="221145" y="724414"/>
                  <a:pt x="220364" y="662121"/>
                  <a:pt x="243043" y="626831"/>
                </a:cubicBezTo>
                <a:cubicBezTo>
                  <a:pt x="243043" y="626831"/>
                  <a:pt x="259141" y="803291"/>
                  <a:pt x="248235" y="852830"/>
                </a:cubicBezTo>
                <a:cubicBezTo>
                  <a:pt x="248235" y="852830"/>
                  <a:pt x="197571" y="974541"/>
                  <a:pt x="208744" y="1065314"/>
                </a:cubicBezTo>
                <a:cubicBezTo>
                  <a:pt x="216974" y="1132885"/>
                  <a:pt x="232842" y="1277122"/>
                  <a:pt x="248997" y="1334081"/>
                </a:cubicBezTo>
                <a:cubicBezTo>
                  <a:pt x="257436" y="1363551"/>
                  <a:pt x="252445" y="1437894"/>
                  <a:pt x="259207" y="1456458"/>
                </a:cubicBezTo>
                <a:cubicBezTo>
                  <a:pt x="262255" y="1464526"/>
                  <a:pt x="260655" y="1471955"/>
                  <a:pt x="254102" y="1490224"/>
                </a:cubicBezTo>
                <a:cubicBezTo>
                  <a:pt x="231366" y="1554137"/>
                  <a:pt x="234261" y="1599152"/>
                  <a:pt x="291449" y="1768735"/>
                </a:cubicBezTo>
                <a:cubicBezTo>
                  <a:pt x="291449" y="1768735"/>
                  <a:pt x="309052" y="1806312"/>
                  <a:pt x="300155" y="1873825"/>
                </a:cubicBezTo>
                <a:cubicBezTo>
                  <a:pt x="300155" y="1873825"/>
                  <a:pt x="263617" y="1948996"/>
                  <a:pt x="287020" y="1950501"/>
                </a:cubicBezTo>
                <a:cubicBezTo>
                  <a:pt x="287020" y="1950501"/>
                  <a:pt x="288849" y="1955483"/>
                  <a:pt x="296765" y="1951539"/>
                </a:cubicBezTo>
                <a:cubicBezTo>
                  <a:pt x="296765" y="1951539"/>
                  <a:pt x="309404" y="1964588"/>
                  <a:pt x="323063" y="1957511"/>
                </a:cubicBezTo>
                <a:cubicBezTo>
                  <a:pt x="323063" y="1957511"/>
                  <a:pt x="335712" y="1967608"/>
                  <a:pt x="346523" y="1958616"/>
                </a:cubicBezTo>
                <a:cubicBezTo>
                  <a:pt x="346523" y="1958616"/>
                  <a:pt x="355191" y="1968589"/>
                  <a:pt x="367831" y="1960531"/>
                </a:cubicBezTo>
                <a:cubicBezTo>
                  <a:pt x="367831" y="1960531"/>
                  <a:pt x="384423" y="1971723"/>
                  <a:pt x="394281" y="1959597"/>
                </a:cubicBezTo>
                <a:cubicBezTo>
                  <a:pt x="394281" y="1959597"/>
                  <a:pt x="411798" y="1963484"/>
                  <a:pt x="380613" y="1884483"/>
                </a:cubicBezTo>
                <a:cubicBezTo>
                  <a:pt x="380613" y="1884483"/>
                  <a:pt x="368669" y="1800730"/>
                  <a:pt x="362087" y="1784261"/>
                </a:cubicBezTo>
                <a:cubicBezTo>
                  <a:pt x="349533" y="1753067"/>
                  <a:pt x="358401" y="1667570"/>
                  <a:pt x="361077" y="1649244"/>
                </a:cubicBezTo>
                <a:cubicBezTo>
                  <a:pt x="365392" y="1618612"/>
                  <a:pt x="363078" y="1566424"/>
                  <a:pt x="355191" y="1526048"/>
                </a:cubicBezTo>
                <a:cubicBezTo>
                  <a:pt x="349419" y="1497111"/>
                  <a:pt x="365049" y="1442476"/>
                  <a:pt x="370821" y="1408890"/>
                </a:cubicBezTo>
                <a:cubicBezTo>
                  <a:pt x="382680" y="1338186"/>
                  <a:pt x="405921" y="1157688"/>
                  <a:pt x="403016" y="1123531"/>
                </a:cubicBezTo>
                <a:lnTo>
                  <a:pt x="412617" y="1126903"/>
                </a:lnTo>
                <a:cubicBezTo>
                  <a:pt x="419494" y="1126922"/>
                  <a:pt x="423837" y="1123560"/>
                  <a:pt x="423837" y="1123560"/>
                </a:cubicBezTo>
                <a:close/>
              </a:path>
            </a:pathLst>
          </a:custGeom>
          <a:solidFill>
            <a:schemeClr val="bg2">
              <a:lumMod val="75000"/>
            </a:schemeClr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E4A2E8A9-65A1-4619-8A0A-B288BB0E45E6}"/>
              </a:ext>
            </a:extLst>
          </p:cNvPr>
          <p:cNvSpPr txBox="1"/>
          <p:nvPr/>
        </p:nvSpPr>
        <p:spPr>
          <a:xfrm>
            <a:off x="6420451" y="1991722"/>
            <a:ext cx="554960" cy="3000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350" b="1" dirty="0"/>
              <a:t>Front</a:t>
            </a:r>
          </a:p>
        </p:txBody>
      </p:sp>
      <p:grpSp>
        <p:nvGrpSpPr>
          <p:cNvPr id="285" name="Group 284">
            <a:extLst>
              <a:ext uri="{FF2B5EF4-FFF2-40B4-BE49-F238E27FC236}">
                <a16:creationId xmlns:a16="http://schemas.microsoft.com/office/drawing/2014/main" id="{78D8193F-E74E-4817-AA98-BDEA482477F9}"/>
              </a:ext>
            </a:extLst>
          </p:cNvPr>
          <p:cNvGrpSpPr/>
          <p:nvPr/>
        </p:nvGrpSpPr>
        <p:grpSpPr>
          <a:xfrm>
            <a:off x="6842140" y="2133446"/>
            <a:ext cx="1421999" cy="357719"/>
            <a:chOff x="9122853" y="1701594"/>
            <a:chExt cx="1895998" cy="476959"/>
          </a:xfrm>
        </p:grpSpPr>
        <p:cxnSp>
          <p:nvCxnSpPr>
            <p:cNvPr id="168" name="Straight Connector 167">
              <a:extLst>
                <a:ext uri="{FF2B5EF4-FFF2-40B4-BE49-F238E27FC236}">
                  <a16:creationId xmlns:a16="http://schemas.microsoft.com/office/drawing/2014/main" id="{B37F4ED4-89B1-41B2-B2F4-AD97FB00F020}"/>
                </a:ext>
              </a:extLst>
            </p:cNvPr>
            <p:cNvCxnSpPr>
              <a:cxnSpLocks/>
            </p:cNvCxnSpPr>
            <p:nvPr/>
          </p:nvCxnSpPr>
          <p:spPr>
            <a:xfrm>
              <a:off x="9122853" y="2178553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9" name="Straight Connector 168">
              <a:extLst>
                <a:ext uri="{FF2B5EF4-FFF2-40B4-BE49-F238E27FC236}">
                  <a16:creationId xmlns:a16="http://schemas.microsoft.com/office/drawing/2014/main" id="{556D5F46-25D6-4801-A097-63BD7F1D45D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66273" y="1823764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70" name="Group 169">
              <a:extLst>
                <a:ext uri="{FF2B5EF4-FFF2-40B4-BE49-F238E27FC236}">
                  <a16:creationId xmlns:a16="http://schemas.microsoft.com/office/drawing/2014/main" id="{42998AB9-F48C-4CF8-8889-3267D273F7FB}"/>
                </a:ext>
              </a:extLst>
            </p:cNvPr>
            <p:cNvGrpSpPr/>
            <p:nvPr/>
          </p:nvGrpSpPr>
          <p:grpSpPr>
            <a:xfrm>
              <a:off x="10784934" y="1701594"/>
              <a:ext cx="233917" cy="233917"/>
              <a:chOff x="4765279" y="1935126"/>
              <a:chExt cx="233917" cy="233917"/>
            </a:xfrm>
          </p:grpSpPr>
          <p:sp>
            <p:nvSpPr>
              <p:cNvPr id="171" name="Oval 170">
                <a:extLst>
                  <a:ext uri="{FF2B5EF4-FFF2-40B4-BE49-F238E27FC236}">
                    <a16:creationId xmlns:a16="http://schemas.microsoft.com/office/drawing/2014/main" id="{2F598633-F6D1-43A6-952D-2EA181C8F74C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72" name="Oval 171">
                <a:extLst>
                  <a:ext uri="{FF2B5EF4-FFF2-40B4-BE49-F238E27FC236}">
                    <a16:creationId xmlns:a16="http://schemas.microsoft.com/office/drawing/2014/main" id="{6C5BA158-E5D2-4816-A9E0-D65B5C529DA9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173" name="TextBox 172">
            <a:extLst>
              <a:ext uri="{FF2B5EF4-FFF2-40B4-BE49-F238E27FC236}">
                <a16:creationId xmlns:a16="http://schemas.microsoft.com/office/drawing/2014/main" id="{441A8DC7-DE09-4D8E-9031-4A9A34DC5693}"/>
              </a:ext>
            </a:extLst>
          </p:cNvPr>
          <p:cNvSpPr txBox="1"/>
          <p:nvPr/>
        </p:nvSpPr>
        <p:spPr>
          <a:xfrm>
            <a:off x="7654738" y="2284670"/>
            <a:ext cx="344967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Ear</a:t>
            </a:r>
          </a:p>
        </p:txBody>
      </p:sp>
      <p:grpSp>
        <p:nvGrpSpPr>
          <p:cNvPr id="36" name="Group 35">
            <a:extLst>
              <a:ext uri="{FF2B5EF4-FFF2-40B4-BE49-F238E27FC236}">
                <a16:creationId xmlns:a16="http://schemas.microsoft.com/office/drawing/2014/main" id="{3D54B59E-A89A-4FD3-8345-9B815A5C0D53}"/>
              </a:ext>
            </a:extLst>
          </p:cNvPr>
          <p:cNvGrpSpPr/>
          <p:nvPr/>
        </p:nvGrpSpPr>
        <p:grpSpPr>
          <a:xfrm>
            <a:off x="5258210" y="2223946"/>
            <a:ext cx="1422134" cy="341635"/>
            <a:chOff x="7010947" y="1822261"/>
            <a:chExt cx="1896178" cy="455513"/>
          </a:xfrm>
        </p:grpSpPr>
        <p:cxnSp>
          <p:nvCxnSpPr>
            <p:cNvPr id="195" name="Straight Connector 194">
              <a:extLst>
                <a:ext uri="{FF2B5EF4-FFF2-40B4-BE49-F238E27FC236}">
                  <a16:creationId xmlns:a16="http://schemas.microsoft.com/office/drawing/2014/main" id="{209020AF-E28A-405B-B903-D82406D71A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3705" y="2277774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6" name="Straight Connector 195">
              <a:extLst>
                <a:ext uri="{FF2B5EF4-FFF2-40B4-BE49-F238E27FC236}">
                  <a16:creationId xmlns:a16="http://schemas.microsoft.com/office/drawing/2014/main" id="{227E8812-DE4B-45C0-AC8F-834917E61B4B}"/>
                </a:ext>
              </a:extLst>
            </p:cNvPr>
            <p:cNvCxnSpPr>
              <a:cxnSpLocks/>
            </p:cNvCxnSpPr>
            <p:nvPr/>
          </p:nvCxnSpPr>
          <p:spPr>
            <a:xfrm>
              <a:off x="7129788" y="1922985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197" name="Group 196">
              <a:extLst>
                <a:ext uri="{FF2B5EF4-FFF2-40B4-BE49-F238E27FC236}">
                  <a16:creationId xmlns:a16="http://schemas.microsoft.com/office/drawing/2014/main" id="{D03A63D7-2CE0-4025-822C-E613773B26ED}"/>
                </a:ext>
              </a:extLst>
            </p:cNvPr>
            <p:cNvGrpSpPr/>
            <p:nvPr/>
          </p:nvGrpSpPr>
          <p:grpSpPr>
            <a:xfrm>
              <a:off x="7010947" y="1822261"/>
              <a:ext cx="233917" cy="233917"/>
              <a:chOff x="1207020" y="1596572"/>
              <a:chExt cx="233917" cy="233917"/>
            </a:xfrm>
          </p:grpSpPr>
          <p:sp>
            <p:nvSpPr>
              <p:cNvPr id="198" name="Oval 197">
                <a:extLst>
                  <a:ext uri="{FF2B5EF4-FFF2-40B4-BE49-F238E27FC236}">
                    <a16:creationId xmlns:a16="http://schemas.microsoft.com/office/drawing/2014/main" id="{9A0B6090-939B-48FC-A927-BFA6529FB0D3}"/>
                  </a:ext>
                </a:extLst>
              </p:cNvPr>
              <p:cNvSpPr/>
              <p:nvPr/>
            </p:nvSpPr>
            <p:spPr>
              <a:xfrm>
                <a:off x="1207020" y="1596572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199" name="Oval 198">
                <a:extLst>
                  <a:ext uri="{FF2B5EF4-FFF2-40B4-BE49-F238E27FC236}">
                    <a16:creationId xmlns:a16="http://schemas.microsoft.com/office/drawing/2014/main" id="{B1DFAF9E-B730-49D8-8868-6A5963F71166}"/>
                  </a:ext>
                </a:extLst>
              </p:cNvPr>
              <p:cNvSpPr/>
              <p:nvPr/>
            </p:nvSpPr>
            <p:spPr>
              <a:xfrm>
                <a:off x="1239304" y="1628856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00" name="TextBox 199">
            <a:extLst>
              <a:ext uri="{FF2B5EF4-FFF2-40B4-BE49-F238E27FC236}">
                <a16:creationId xmlns:a16="http://schemas.microsoft.com/office/drawing/2014/main" id="{8F7DF5F5-6FA1-457C-AD89-827F163F1643}"/>
              </a:ext>
            </a:extLst>
          </p:cNvPr>
          <p:cNvSpPr txBox="1"/>
          <p:nvPr/>
        </p:nvSpPr>
        <p:spPr>
          <a:xfrm>
            <a:off x="5524190" y="2357831"/>
            <a:ext cx="33374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Lip</a:t>
            </a: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AC695986-21AD-4FAF-9C1F-4237D307CB90}"/>
              </a:ext>
            </a:extLst>
          </p:cNvPr>
          <p:cNvGrpSpPr/>
          <p:nvPr/>
        </p:nvGrpSpPr>
        <p:grpSpPr>
          <a:xfrm>
            <a:off x="4989781" y="2428927"/>
            <a:ext cx="1513913" cy="357719"/>
            <a:chOff x="6653040" y="2095568"/>
            <a:chExt cx="2018551" cy="476959"/>
          </a:xfrm>
        </p:grpSpPr>
        <p:cxnSp>
          <p:nvCxnSpPr>
            <p:cNvPr id="201" name="Straight Connector 200">
              <a:extLst>
                <a:ext uri="{FF2B5EF4-FFF2-40B4-BE49-F238E27FC236}">
                  <a16:creationId xmlns:a16="http://schemas.microsoft.com/office/drawing/2014/main" id="{48D5EFE5-03F2-44D7-8CA9-74700CF9DD02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5618" y="2572527"/>
              <a:ext cx="166597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2" name="Straight Connector 201">
              <a:extLst>
                <a:ext uri="{FF2B5EF4-FFF2-40B4-BE49-F238E27FC236}">
                  <a16:creationId xmlns:a16="http://schemas.microsoft.com/office/drawing/2014/main" id="{95E68C31-5BBB-421D-AF92-534E6CC36EA3}"/>
                </a:ext>
              </a:extLst>
            </p:cNvPr>
            <p:cNvCxnSpPr>
              <a:cxnSpLocks/>
            </p:cNvCxnSpPr>
            <p:nvPr/>
          </p:nvCxnSpPr>
          <p:spPr>
            <a:xfrm>
              <a:off x="6771701" y="2217738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03" name="Group 202">
              <a:extLst>
                <a:ext uri="{FF2B5EF4-FFF2-40B4-BE49-F238E27FC236}">
                  <a16:creationId xmlns:a16="http://schemas.microsoft.com/office/drawing/2014/main" id="{6590F833-CBC5-4DB6-B47A-6CFF38E98170}"/>
                </a:ext>
              </a:extLst>
            </p:cNvPr>
            <p:cNvGrpSpPr/>
            <p:nvPr/>
          </p:nvGrpSpPr>
          <p:grpSpPr>
            <a:xfrm>
              <a:off x="6653040" y="2095568"/>
              <a:ext cx="233917" cy="233917"/>
              <a:chOff x="995380" y="1354149"/>
              <a:chExt cx="497257" cy="497257"/>
            </a:xfrm>
          </p:grpSpPr>
          <p:sp>
            <p:nvSpPr>
              <p:cNvPr id="204" name="Oval 203">
                <a:extLst>
                  <a:ext uri="{FF2B5EF4-FFF2-40B4-BE49-F238E27FC236}">
                    <a16:creationId xmlns:a16="http://schemas.microsoft.com/office/drawing/2014/main" id="{BBA3BBFB-2C25-409C-A38B-7E27700E756C}"/>
                  </a:ext>
                </a:extLst>
              </p:cNvPr>
              <p:cNvSpPr/>
              <p:nvPr/>
            </p:nvSpPr>
            <p:spPr>
              <a:xfrm>
                <a:off x="995380" y="1354149"/>
                <a:ext cx="497257" cy="497257"/>
              </a:xfrm>
              <a:prstGeom prst="ellipse">
                <a:avLst/>
              </a:prstGeom>
              <a:solidFill>
                <a:srgbClr val="005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05" name="Oval 204">
                <a:extLst>
                  <a:ext uri="{FF2B5EF4-FFF2-40B4-BE49-F238E27FC236}">
                    <a16:creationId xmlns:a16="http://schemas.microsoft.com/office/drawing/2014/main" id="{A86448D9-F581-4661-815E-EE0C45C63F45}"/>
                  </a:ext>
                </a:extLst>
              </p:cNvPr>
              <p:cNvSpPr/>
              <p:nvPr/>
            </p:nvSpPr>
            <p:spPr>
              <a:xfrm>
                <a:off x="1064009" y="1422778"/>
                <a:ext cx="360000" cy="360000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06" name="TextBox 205">
            <a:extLst>
              <a:ext uri="{FF2B5EF4-FFF2-40B4-BE49-F238E27FC236}">
                <a16:creationId xmlns:a16="http://schemas.microsoft.com/office/drawing/2014/main" id="{F2A1FC86-BEA1-434C-B0A0-E75B0F1DC598}"/>
              </a:ext>
            </a:extLst>
          </p:cNvPr>
          <p:cNvSpPr txBox="1"/>
          <p:nvPr/>
        </p:nvSpPr>
        <p:spPr>
          <a:xfrm flipH="1">
            <a:off x="5254214" y="2577641"/>
            <a:ext cx="623889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Shoulder</a:t>
            </a:r>
          </a:p>
        </p:txBody>
      </p:sp>
      <p:grpSp>
        <p:nvGrpSpPr>
          <p:cNvPr id="278" name="Group 277">
            <a:extLst>
              <a:ext uri="{FF2B5EF4-FFF2-40B4-BE49-F238E27FC236}">
                <a16:creationId xmlns:a16="http://schemas.microsoft.com/office/drawing/2014/main" id="{F58F07D4-F769-400B-95CF-60DD61515048}"/>
              </a:ext>
            </a:extLst>
          </p:cNvPr>
          <p:cNvGrpSpPr/>
          <p:nvPr/>
        </p:nvGrpSpPr>
        <p:grpSpPr>
          <a:xfrm>
            <a:off x="6721669" y="2582793"/>
            <a:ext cx="1358621" cy="357719"/>
            <a:chOff x="8962225" y="2300723"/>
            <a:chExt cx="1811494" cy="476959"/>
          </a:xfrm>
        </p:grpSpPr>
        <p:cxnSp>
          <p:nvCxnSpPr>
            <p:cNvPr id="208" name="Straight Connector 207">
              <a:extLst>
                <a:ext uri="{FF2B5EF4-FFF2-40B4-BE49-F238E27FC236}">
                  <a16:creationId xmlns:a16="http://schemas.microsoft.com/office/drawing/2014/main" id="{19DBDDA7-006C-4689-ACF8-A3D6D41EBC6C}"/>
                </a:ext>
              </a:extLst>
            </p:cNvPr>
            <p:cNvCxnSpPr>
              <a:cxnSpLocks/>
            </p:cNvCxnSpPr>
            <p:nvPr/>
          </p:nvCxnSpPr>
          <p:spPr>
            <a:xfrm>
              <a:off x="8962225" y="2777682"/>
              <a:ext cx="1458916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09" name="Straight Connector 208">
              <a:extLst>
                <a:ext uri="{FF2B5EF4-FFF2-40B4-BE49-F238E27FC236}">
                  <a16:creationId xmlns:a16="http://schemas.microsoft.com/office/drawing/2014/main" id="{B5B4CDC0-1863-44CD-A864-778BC02EDE4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419922" y="2422893"/>
              <a:ext cx="23513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0" name="Group 209">
              <a:extLst>
                <a:ext uri="{FF2B5EF4-FFF2-40B4-BE49-F238E27FC236}">
                  <a16:creationId xmlns:a16="http://schemas.microsoft.com/office/drawing/2014/main" id="{45791C56-08DB-46B0-9F8A-77C1F70C4FF1}"/>
                </a:ext>
              </a:extLst>
            </p:cNvPr>
            <p:cNvGrpSpPr/>
            <p:nvPr/>
          </p:nvGrpSpPr>
          <p:grpSpPr>
            <a:xfrm>
              <a:off x="10539802" y="2300723"/>
              <a:ext cx="233917" cy="233917"/>
              <a:chOff x="4765279" y="1935126"/>
              <a:chExt cx="233917" cy="233917"/>
            </a:xfrm>
          </p:grpSpPr>
          <p:sp>
            <p:nvSpPr>
              <p:cNvPr id="211" name="Oval 210">
                <a:extLst>
                  <a:ext uri="{FF2B5EF4-FFF2-40B4-BE49-F238E27FC236}">
                    <a16:creationId xmlns:a16="http://schemas.microsoft.com/office/drawing/2014/main" id="{2CABE3F9-5890-4460-8939-79AB6A5B857F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BCB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2" name="Oval 211">
                <a:extLst>
                  <a:ext uri="{FF2B5EF4-FFF2-40B4-BE49-F238E27FC236}">
                    <a16:creationId xmlns:a16="http://schemas.microsoft.com/office/drawing/2014/main" id="{90CB149E-AC59-4382-AA49-FAC404D01C4B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13" name="TextBox 212">
            <a:extLst>
              <a:ext uri="{FF2B5EF4-FFF2-40B4-BE49-F238E27FC236}">
                <a16:creationId xmlns:a16="http://schemas.microsoft.com/office/drawing/2014/main" id="{32248955-849E-4950-98C1-9A065E719F4C}"/>
              </a:ext>
            </a:extLst>
          </p:cNvPr>
          <p:cNvSpPr txBox="1"/>
          <p:nvPr/>
        </p:nvSpPr>
        <p:spPr>
          <a:xfrm>
            <a:off x="7353870" y="2734017"/>
            <a:ext cx="46198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Chest</a:t>
            </a:r>
          </a:p>
        </p:txBody>
      </p:sp>
      <p:grpSp>
        <p:nvGrpSpPr>
          <p:cNvPr id="38" name="Group 37">
            <a:extLst>
              <a:ext uri="{FF2B5EF4-FFF2-40B4-BE49-F238E27FC236}">
                <a16:creationId xmlns:a16="http://schemas.microsoft.com/office/drawing/2014/main" id="{ADAEEE7D-2B61-415D-B356-9BB29F19AC35}"/>
              </a:ext>
            </a:extLst>
          </p:cNvPr>
          <p:cNvGrpSpPr/>
          <p:nvPr/>
        </p:nvGrpSpPr>
        <p:grpSpPr>
          <a:xfrm>
            <a:off x="4815101" y="2676682"/>
            <a:ext cx="1555628" cy="357719"/>
            <a:chOff x="6420134" y="2425909"/>
            <a:chExt cx="2074171" cy="476959"/>
          </a:xfrm>
        </p:grpSpPr>
        <p:cxnSp>
          <p:nvCxnSpPr>
            <p:cNvPr id="214" name="Straight Connector 213">
              <a:extLst>
                <a:ext uri="{FF2B5EF4-FFF2-40B4-BE49-F238E27FC236}">
                  <a16:creationId xmlns:a16="http://schemas.microsoft.com/office/drawing/2014/main" id="{CBA0D321-2568-4490-8359-22411741A2E7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6772712" y="2902868"/>
              <a:ext cx="172159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5" name="Straight Connector 214">
              <a:extLst>
                <a:ext uri="{FF2B5EF4-FFF2-40B4-BE49-F238E27FC236}">
                  <a16:creationId xmlns:a16="http://schemas.microsoft.com/office/drawing/2014/main" id="{60640562-480F-42F7-B0D3-F44D94339B77}"/>
                </a:ext>
              </a:extLst>
            </p:cNvPr>
            <p:cNvCxnSpPr>
              <a:cxnSpLocks/>
            </p:cNvCxnSpPr>
            <p:nvPr/>
          </p:nvCxnSpPr>
          <p:spPr>
            <a:xfrm>
              <a:off x="6538794" y="2548079"/>
              <a:ext cx="23513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16" name="Group 215">
              <a:extLst>
                <a:ext uri="{FF2B5EF4-FFF2-40B4-BE49-F238E27FC236}">
                  <a16:creationId xmlns:a16="http://schemas.microsoft.com/office/drawing/2014/main" id="{7936BA6A-693D-493A-B4FF-55A344019DFF}"/>
                </a:ext>
              </a:extLst>
            </p:cNvPr>
            <p:cNvGrpSpPr/>
            <p:nvPr/>
          </p:nvGrpSpPr>
          <p:grpSpPr>
            <a:xfrm flipH="1">
              <a:off x="6420134" y="2425909"/>
              <a:ext cx="233917" cy="233917"/>
              <a:chOff x="4765279" y="1935126"/>
              <a:chExt cx="233917" cy="233917"/>
            </a:xfrm>
          </p:grpSpPr>
          <p:sp>
            <p:nvSpPr>
              <p:cNvPr id="217" name="Oval 216">
                <a:extLst>
                  <a:ext uri="{FF2B5EF4-FFF2-40B4-BE49-F238E27FC236}">
                    <a16:creationId xmlns:a16="http://schemas.microsoft.com/office/drawing/2014/main" id="{920BAD41-51C9-401E-A95E-A4ACC93F3BBE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007CA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18" name="Oval 217">
                <a:extLst>
                  <a:ext uri="{FF2B5EF4-FFF2-40B4-BE49-F238E27FC236}">
                    <a16:creationId xmlns:a16="http://schemas.microsoft.com/office/drawing/2014/main" id="{4A3BAE35-B0BD-4B6A-8578-39DAAA2C035B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00B0F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19" name="TextBox 218">
            <a:extLst>
              <a:ext uri="{FF2B5EF4-FFF2-40B4-BE49-F238E27FC236}">
                <a16:creationId xmlns:a16="http://schemas.microsoft.com/office/drawing/2014/main" id="{6462EC11-B06C-41DB-A55D-846FB42D8F4B}"/>
              </a:ext>
            </a:extLst>
          </p:cNvPr>
          <p:cNvSpPr txBox="1"/>
          <p:nvPr/>
        </p:nvSpPr>
        <p:spPr>
          <a:xfrm flipH="1">
            <a:off x="5079534" y="2827907"/>
            <a:ext cx="70884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Upper Arm</a:t>
            </a:r>
          </a:p>
        </p:txBody>
      </p:sp>
      <p:grpSp>
        <p:nvGrpSpPr>
          <p:cNvPr id="265" name="Group 264">
            <a:extLst>
              <a:ext uri="{FF2B5EF4-FFF2-40B4-BE49-F238E27FC236}">
                <a16:creationId xmlns:a16="http://schemas.microsoft.com/office/drawing/2014/main" id="{04E3EDDD-5865-4DEE-922C-CE0F0CDB9466}"/>
              </a:ext>
            </a:extLst>
          </p:cNvPr>
          <p:cNvGrpSpPr/>
          <p:nvPr/>
        </p:nvGrpSpPr>
        <p:grpSpPr>
          <a:xfrm>
            <a:off x="7032462" y="2813408"/>
            <a:ext cx="1223266" cy="351162"/>
            <a:chOff x="9376616" y="2608210"/>
            <a:chExt cx="1631021" cy="468216"/>
          </a:xfrm>
        </p:grpSpPr>
        <p:cxnSp>
          <p:nvCxnSpPr>
            <p:cNvPr id="222" name="Straight Connector 221">
              <a:extLst>
                <a:ext uri="{FF2B5EF4-FFF2-40B4-BE49-F238E27FC236}">
                  <a16:creationId xmlns:a16="http://schemas.microsoft.com/office/drawing/2014/main" id="{6178F518-F072-40D3-AAD7-0EC98C91984F}"/>
                </a:ext>
              </a:extLst>
            </p:cNvPr>
            <p:cNvCxnSpPr>
              <a:cxnSpLocks/>
            </p:cNvCxnSpPr>
            <p:nvPr/>
          </p:nvCxnSpPr>
          <p:spPr>
            <a:xfrm>
              <a:off x="9376616" y="3076426"/>
              <a:ext cx="127844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23" name="Straight Connector 222">
              <a:extLst>
                <a:ext uri="{FF2B5EF4-FFF2-40B4-BE49-F238E27FC236}">
                  <a16:creationId xmlns:a16="http://schemas.microsoft.com/office/drawing/2014/main" id="{3A277441-9BAC-4F60-B03B-BCC5BB748BA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657677" y="2730380"/>
              <a:ext cx="231300" cy="346046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24" name="Group 223">
              <a:extLst>
                <a:ext uri="{FF2B5EF4-FFF2-40B4-BE49-F238E27FC236}">
                  <a16:creationId xmlns:a16="http://schemas.microsoft.com/office/drawing/2014/main" id="{61908082-8315-4D2B-AEED-0297A151137F}"/>
                </a:ext>
              </a:extLst>
            </p:cNvPr>
            <p:cNvGrpSpPr/>
            <p:nvPr/>
          </p:nvGrpSpPr>
          <p:grpSpPr>
            <a:xfrm>
              <a:off x="10773720" y="2608210"/>
              <a:ext cx="233917" cy="233917"/>
              <a:chOff x="4765279" y="1935126"/>
              <a:chExt cx="233917" cy="233917"/>
            </a:xfrm>
          </p:grpSpPr>
          <p:sp>
            <p:nvSpPr>
              <p:cNvPr id="225" name="Oval 224">
                <a:extLst>
                  <a:ext uri="{FF2B5EF4-FFF2-40B4-BE49-F238E27FC236}">
                    <a16:creationId xmlns:a16="http://schemas.microsoft.com/office/drawing/2014/main" id="{E406E125-572B-49E9-A246-3B54EC45F4C2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26" name="Oval 225">
                <a:extLst>
                  <a:ext uri="{FF2B5EF4-FFF2-40B4-BE49-F238E27FC236}">
                    <a16:creationId xmlns:a16="http://schemas.microsoft.com/office/drawing/2014/main" id="{62FE1887-E8E1-4B76-A151-A759A56AFBE7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27" name="TextBox 226">
            <a:extLst>
              <a:ext uri="{FF2B5EF4-FFF2-40B4-BE49-F238E27FC236}">
                <a16:creationId xmlns:a16="http://schemas.microsoft.com/office/drawing/2014/main" id="{0C9A0A74-BE63-414D-986B-991FE78E6362}"/>
              </a:ext>
            </a:extLst>
          </p:cNvPr>
          <p:cNvSpPr txBox="1"/>
          <p:nvPr/>
        </p:nvSpPr>
        <p:spPr>
          <a:xfrm>
            <a:off x="7245577" y="2964632"/>
            <a:ext cx="74571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Inner bicep</a:t>
            </a: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274A744-869C-4990-B652-EC8CECB582A1}"/>
              </a:ext>
            </a:extLst>
          </p:cNvPr>
          <p:cNvGrpSpPr/>
          <p:nvPr/>
        </p:nvGrpSpPr>
        <p:grpSpPr>
          <a:xfrm>
            <a:off x="5258210" y="3124822"/>
            <a:ext cx="1422134" cy="341635"/>
            <a:chOff x="7010947" y="3023429"/>
            <a:chExt cx="1896178" cy="455513"/>
          </a:xfrm>
        </p:grpSpPr>
        <p:cxnSp>
          <p:nvCxnSpPr>
            <p:cNvPr id="229" name="Straight Connector 228">
              <a:extLst>
                <a:ext uri="{FF2B5EF4-FFF2-40B4-BE49-F238E27FC236}">
                  <a16:creationId xmlns:a16="http://schemas.microsoft.com/office/drawing/2014/main" id="{93CBD1FF-538C-4160-B777-6DBFE90CDE8F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363705" y="3478942"/>
              <a:ext cx="1543420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0" name="Straight Connector 229">
              <a:extLst>
                <a:ext uri="{FF2B5EF4-FFF2-40B4-BE49-F238E27FC236}">
                  <a16:creationId xmlns:a16="http://schemas.microsoft.com/office/drawing/2014/main" id="{6440C591-2E1A-4524-9C5D-C426FD581624}"/>
                </a:ext>
              </a:extLst>
            </p:cNvPr>
            <p:cNvCxnSpPr>
              <a:cxnSpLocks/>
            </p:cNvCxnSpPr>
            <p:nvPr/>
          </p:nvCxnSpPr>
          <p:spPr>
            <a:xfrm>
              <a:off x="7129788" y="3124153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31" name="Group 230">
              <a:extLst>
                <a:ext uri="{FF2B5EF4-FFF2-40B4-BE49-F238E27FC236}">
                  <a16:creationId xmlns:a16="http://schemas.microsoft.com/office/drawing/2014/main" id="{744B29B3-192A-4B30-9F6F-1CB19CBCDA09}"/>
                </a:ext>
              </a:extLst>
            </p:cNvPr>
            <p:cNvGrpSpPr/>
            <p:nvPr/>
          </p:nvGrpSpPr>
          <p:grpSpPr>
            <a:xfrm>
              <a:off x="7010947" y="3023429"/>
              <a:ext cx="233917" cy="233917"/>
              <a:chOff x="1207020" y="1596572"/>
              <a:chExt cx="233917" cy="233917"/>
            </a:xfrm>
          </p:grpSpPr>
          <p:sp>
            <p:nvSpPr>
              <p:cNvPr id="232" name="Oval 231">
                <a:extLst>
                  <a:ext uri="{FF2B5EF4-FFF2-40B4-BE49-F238E27FC236}">
                    <a16:creationId xmlns:a16="http://schemas.microsoft.com/office/drawing/2014/main" id="{77C790F7-8357-4CC8-B384-9ABCEBB97506}"/>
                  </a:ext>
                </a:extLst>
              </p:cNvPr>
              <p:cNvSpPr/>
              <p:nvPr/>
            </p:nvSpPr>
            <p:spPr>
              <a:xfrm>
                <a:off x="1207020" y="1596572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33" name="Oval 232">
                <a:extLst>
                  <a:ext uri="{FF2B5EF4-FFF2-40B4-BE49-F238E27FC236}">
                    <a16:creationId xmlns:a16="http://schemas.microsoft.com/office/drawing/2014/main" id="{1CA00247-6F5C-4F94-8626-504614A0014C}"/>
                  </a:ext>
                </a:extLst>
              </p:cNvPr>
              <p:cNvSpPr/>
              <p:nvPr/>
            </p:nvSpPr>
            <p:spPr>
              <a:xfrm>
                <a:off x="1239304" y="1628856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34" name="TextBox 233">
            <a:extLst>
              <a:ext uri="{FF2B5EF4-FFF2-40B4-BE49-F238E27FC236}">
                <a16:creationId xmlns:a16="http://schemas.microsoft.com/office/drawing/2014/main" id="{E46A9E7D-EE91-4A15-91EF-FA8E12CF15A8}"/>
              </a:ext>
            </a:extLst>
          </p:cNvPr>
          <p:cNvSpPr txBox="1"/>
          <p:nvPr/>
        </p:nvSpPr>
        <p:spPr>
          <a:xfrm>
            <a:off x="5524190" y="3258707"/>
            <a:ext cx="6126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Stomach</a:t>
            </a:r>
          </a:p>
        </p:txBody>
      </p:sp>
      <p:grpSp>
        <p:nvGrpSpPr>
          <p:cNvPr id="264" name="Group 263">
            <a:extLst>
              <a:ext uri="{FF2B5EF4-FFF2-40B4-BE49-F238E27FC236}">
                <a16:creationId xmlns:a16="http://schemas.microsoft.com/office/drawing/2014/main" id="{490821A1-3B4F-4F1B-B594-96DEC30B0969}"/>
              </a:ext>
            </a:extLst>
          </p:cNvPr>
          <p:cNvGrpSpPr/>
          <p:nvPr/>
        </p:nvGrpSpPr>
        <p:grpSpPr>
          <a:xfrm>
            <a:off x="6931157" y="3043742"/>
            <a:ext cx="1555628" cy="357719"/>
            <a:chOff x="9241542" y="2915322"/>
            <a:chExt cx="2074171" cy="476959"/>
          </a:xfrm>
        </p:grpSpPr>
        <p:cxnSp>
          <p:nvCxnSpPr>
            <p:cNvPr id="242" name="Straight Connector 241">
              <a:extLst>
                <a:ext uri="{FF2B5EF4-FFF2-40B4-BE49-F238E27FC236}">
                  <a16:creationId xmlns:a16="http://schemas.microsoft.com/office/drawing/2014/main" id="{3378CEF5-2AC2-48F5-9FC8-AF045610E0C3}"/>
                </a:ext>
              </a:extLst>
            </p:cNvPr>
            <p:cNvCxnSpPr>
              <a:cxnSpLocks/>
            </p:cNvCxnSpPr>
            <p:nvPr/>
          </p:nvCxnSpPr>
          <p:spPr>
            <a:xfrm>
              <a:off x="9241542" y="3392281"/>
              <a:ext cx="1721593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43" name="Straight Connector 242">
              <a:extLst>
                <a:ext uri="{FF2B5EF4-FFF2-40B4-BE49-F238E27FC236}">
                  <a16:creationId xmlns:a16="http://schemas.microsoft.com/office/drawing/2014/main" id="{42E39FDB-9EF3-4762-8581-4EFE728451F6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10961916" y="3037492"/>
              <a:ext cx="23513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44" name="Group 243">
              <a:extLst>
                <a:ext uri="{FF2B5EF4-FFF2-40B4-BE49-F238E27FC236}">
                  <a16:creationId xmlns:a16="http://schemas.microsoft.com/office/drawing/2014/main" id="{F5C4C1B7-D6FC-4EC9-8DAF-1C53199B7C8C}"/>
                </a:ext>
              </a:extLst>
            </p:cNvPr>
            <p:cNvGrpSpPr/>
            <p:nvPr/>
          </p:nvGrpSpPr>
          <p:grpSpPr>
            <a:xfrm>
              <a:off x="11081796" y="2915322"/>
              <a:ext cx="233917" cy="233917"/>
              <a:chOff x="4765279" y="1935126"/>
              <a:chExt cx="233917" cy="233917"/>
            </a:xfrm>
          </p:grpSpPr>
          <p:sp>
            <p:nvSpPr>
              <p:cNvPr id="245" name="Oval 244">
                <a:extLst>
                  <a:ext uri="{FF2B5EF4-FFF2-40B4-BE49-F238E27FC236}">
                    <a16:creationId xmlns:a16="http://schemas.microsoft.com/office/drawing/2014/main" id="{792E50E2-B4C9-43DB-B624-5F4A017AF47E}"/>
                  </a:ext>
                </a:extLst>
              </p:cNvPr>
              <p:cNvSpPr/>
              <p:nvPr/>
            </p:nvSpPr>
            <p:spPr>
              <a:xfrm flipH="1">
                <a:off x="4765279" y="1935126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46" name="Oval 245">
                <a:extLst>
                  <a:ext uri="{FF2B5EF4-FFF2-40B4-BE49-F238E27FC236}">
                    <a16:creationId xmlns:a16="http://schemas.microsoft.com/office/drawing/2014/main" id="{FD27DFF5-16D0-4DA4-89BF-6E02D7391472}"/>
                  </a:ext>
                </a:extLst>
              </p:cNvPr>
              <p:cNvSpPr/>
              <p:nvPr/>
            </p:nvSpPr>
            <p:spPr>
              <a:xfrm flipH="1">
                <a:off x="4797563" y="1967410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47" name="TextBox 246">
            <a:extLst>
              <a:ext uri="{FF2B5EF4-FFF2-40B4-BE49-F238E27FC236}">
                <a16:creationId xmlns:a16="http://schemas.microsoft.com/office/drawing/2014/main" id="{FF9B8BB4-E4C4-4D8D-B167-BBBE9564E515}"/>
              </a:ext>
            </a:extLst>
          </p:cNvPr>
          <p:cNvSpPr txBox="1"/>
          <p:nvPr/>
        </p:nvSpPr>
        <p:spPr>
          <a:xfrm>
            <a:off x="7813447" y="3194966"/>
            <a:ext cx="407484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Side</a:t>
            </a:r>
          </a:p>
        </p:txBody>
      </p:sp>
      <p:grpSp>
        <p:nvGrpSpPr>
          <p:cNvPr id="257" name="Group 256">
            <a:extLst>
              <a:ext uri="{FF2B5EF4-FFF2-40B4-BE49-F238E27FC236}">
                <a16:creationId xmlns:a16="http://schemas.microsoft.com/office/drawing/2014/main" id="{8AC32DC8-0799-4396-B2BD-30593AA0A1E7}"/>
              </a:ext>
            </a:extLst>
          </p:cNvPr>
          <p:cNvGrpSpPr/>
          <p:nvPr/>
        </p:nvGrpSpPr>
        <p:grpSpPr>
          <a:xfrm>
            <a:off x="6931157" y="3622877"/>
            <a:ext cx="1334635" cy="341635"/>
            <a:chOff x="9241542" y="3687502"/>
            <a:chExt cx="1779513" cy="455513"/>
          </a:xfrm>
        </p:grpSpPr>
        <p:cxnSp>
          <p:nvCxnSpPr>
            <p:cNvPr id="249" name="Straight Connector 248">
              <a:extLst>
                <a:ext uri="{FF2B5EF4-FFF2-40B4-BE49-F238E27FC236}">
                  <a16:creationId xmlns:a16="http://schemas.microsoft.com/office/drawing/2014/main" id="{5E10EA47-BD0F-4BA2-ACC6-14C7B237A520}"/>
                </a:ext>
              </a:extLst>
            </p:cNvPr>
            <p:cNvCxnSpPr>
              <a:cxnSpLocks/>
            </p:cNvCxnSpPr>
            <p:nvPr/>
          </p:nvCxnSpPr>
          <p:spPr>
            <a:xfrm>
              <a:off x="9241542" y="3689225"/>
              <a:ext cx="142675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0" name="Straight Connector 249">
              <a:extLst>
                <a:ext uri="{FF2B5EF4-FFF2-40B4-BE49-F238E27FC236}">
                  <a16:creationId xmlns:a16="http://schemas.microsoft.com/office/drawing/2014/main" id="{FFDB7D4C-984B-43F0-8C8E-ABAD3670FB87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668297" y="3687502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51" name="Group 250">
              <a:extLst>
                <a:ext uri="{FF2B5EF4-FFF2-40B4-BE49-F238E27FC236}">
                  <a16:creationId xmlns:a16="http://schemas.microsoft.com/office/drawing/2014/main" id="{E701ED4D-86E0-4997-94A3-18471F6D73C5}"/>
                </a:ext>
              </a:extLst>
            </p:cNvPr>
            <p:cNvGrpSpPr/>
            <p:nvPr/>
          </p:nvGrpSpPr>
          <p:grpSpPr>
            <a:xfrm rot="10800000" flipH="1" flipV="1">
              <a:off x="10787138" y="3909098"/>
              <a:ext cx="233917" cy="233917"/>
              <a:chOff x="886546" y="2306711"/>
              <a:chExt cx="233917" cy="233917"/>
            </a:xfrm>
          </p:grpSpPr>
          <p:sp>
            <p:nvSpPr>
              <p:cNvPr id="252" name="Oval 251">
                <a:extLst>
                  <a:ext uri="{FF2B5EF4-FFF2-40B4-BE49-F238E27FC236}">
                    <a16:creationId xmlns:a16="http://schemas.microsoft.com/office/drawing/2014/main" id="{BD3CC28D-87F1-45DB-8CFB-D643583CC7C4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53" name="Oval 252">
                <a:extLst>
                  <a:ext uri="{FF2B5EF4-FFF2-40B4-BE49-F238E27FC236}">
                    <a16:creationId xmlns:a16="http://schemas.microsoft.com/office/drawing/2014/main" id="{F9BB17D2-FAEC-4973-87BC-3705ECED2179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54" name="TextBox 253">
            <a:extLst>
              <a:ext uri="{FF2B5EF4-FFF2-40B4-BE49-F238E27FC236}">
                <a16:creationId xmlns:a16="http://schemas.microsoft.com/office/drawing/2014/main" id="{74C65C6D-F77E-4679-AEC2-270C37129122}"/>
              </a:ext>
            </a:extLst>
          </p:cNvPr>
          <p:cNvSpPr txBox="1"/>
          <p:nvPr/>
        </p:nvSpPr>
        <p:spPr>
          <a:xfrm>
            <a:off x="7645034" y="3619004"/>
            <a:ext cx="35618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Hip</a:t>
            </a:r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79C1F3C0-295E-40B9-97CA-96349C013AB1}"/>
              </a:ext>
            </a:extLst>
          </p:cNvPr>
          <p:cNvGrpSpPr/>
          <p:nvPr/>
        </p:nvGrpSpPr>
        <p:grpSpPr>
          <a:xfrm>
            <a:off x="5100978" y="3366012"/>
            <a:ext cx="1119262" cy="341635"/>
            <a:chOff x="6801303" y="3345015"/>
            <a:chExt cx="1492349" cy="455513"/>
          </a:xfrm>
        </p:grpSpPr>
        <p:cxnSp>
          <p:nvCxnSpPr>
            <p:cNvPr id="258" name="Straight Connector 257">
              <a:extLst>
                <a:ext uri="{FF2B5EF4-FFF2-40B4-BE49-F238E27FC236}">
                  <a16:creationId xmlns:a16="http://schemas.microsoft.com/office/drawing/2014/main" id="{DA7BBA75-26BB-4636-B76E-FB55E2B202CE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154061" y="3800528"/>
              <a:ext cx="113959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59" name="Straight Connector 258">
              <a:extLst>
                <a:ext uri="{FF2B5EF4-FFF2-40B4-BE49-F238E27FC236}">
                  <a16:creationId xmlns:a16="http://schemas.microsoft.com/office/drawing/2014/main" id="{C2614EBB-3938-4922-9B5C-91420FF7CAFD}"/>
                </a:ext>
              </a:extLst>
            </p:cNvPr>
            <p:cNvCxnSpPr>
              <a:cxnSpLocks/>
            </p:cNvCxnSpPr>
            <p:nvPr/>
          </p:nvCxnSpPr>
          <p:spPr>
            <a:xfrm>
              <a:off x="6920144" y="3445739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0" name="Group 259">
              <a:extLst>
                <a:ext uri="{FF2B5EF4-FFF2-40B4-BE49-F238E27FC236}">
                  <a16:creationId xmlns:a16="http://schemas.microsoft.com/office/drawing/2014/main" id="{2035B834-FE74-402D-8F8B-CF43A09E799C}"/>
                </a:ext>
              </a:extLst>
            </p:cNvPr>
            <p:cNvGrpSpPr/>
            <p:nvPr/>
          </p:nvGrpSpPr>
          <p:grpSpPr>
            <a:xfrm>
              <a:off x="6801303" y="3345015"/>
              <a:ext cx="233917" cy="233917"/>
              <a:chOff x="1207020" y="1596572"/>
              <a:chExt cx="233917" cy="233917"/>
            </a:xfrm>
          </p:grpSpPr>
          <p:sp>
            <p:nvSpPr>
              <p:cNvPr id="261" name="Oval 260">
                <a:extLst>
                  <a:ext uri="{FF2B5EF4-FFF2-40B4-BE49-F238E27FC236}">
                    <a16:creationId xmlns:a16="http://schemas.microsoft.com/office/drawing/2014/main" id="{6DBB8203-F139-436B-A584-8F5422E4E942}"/>
                  </a:ext>
                </a:extLst>
              </p:cNvPr>
              <p:cNvSpPr/>
              <p:nvPr/>
            </p:nvSpPr>
            <p:spPr>
              <a:xfrm>
                <a:off x="1207020" y="1596572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62" name="Oval 261">
                <a:extLst>
                  <a:ext uri="{FF2B5EF4-FFF2-40B4-BE49-F238E27FC236}">
                    <a16:creationId xmlns:a16="http://schemas.microsoft.com/office/drawing/2014/main" id="{86319AF8-2097-4224-B6E0-5DD8D605F39F}"/>
                  </a:ext>
                </a:extLst>
              </p:cNvPr>
              <p:cNvSpPr/>
              <p:nvPr/>
            </p:nvSpPr>
            <p:spPr>
              <a:xfrm>
                <a:off x="1239304" y="1628856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63" name="TextBox 262">
            <a:extLst>
              <a:ext uri="{FF2B5EF4-FFF2-40B4-BE49-F238E27FC236}">
                <a16:creationId xmlns:a16="http://schemas.microsoft.com/office/drawing/2014/main" id="{878C8A9C-B230-47B8-8E38-CD7F490556B7}"/>
              </a:ext>
            </a:extLst>
          </p:cNvPr>
          <p:cNvSpPr txBox="1"/>
          <p:nvPr/>
        </p:nvSpPr>
        <p:spPr>
          <a:xfrm>
            <a:off x="5366957" y="3499897"/>
            <a:ext cx="45236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Hand</a:t>
            </a:r>
          </a:p>
        </p:txBody>
      </p:sp>
      <p:grpSp>
        <p:nvGrpSpPr>
          <p:cNvPr id="256" name="Group 255">
            <a:extLst>
              <a:ext uri="{FF2B5EF4-FFF2-40B4-BE49-F238E27FC236}">
                <a16:creationId xmlns:a16="http://schemas.microsoft.com/office/drawing/2014/main" id="{0287F8C8-B416-40EC-93DC-EBA08B6D4DFA}"/>
              </a:ext>
            </a:extLst>
          </p:cNvPr>
          <p:cNvGrpSpPr/>
          <p:nvPr/>
        </p:nvGrpSpPr>
        <p:grpSpPr>
          <a:xfrm>
            <a:off x="6751131" y="3876792"/>
            <a:ext cx="1334635" cy="341635"/>
            <a:chOff x="9001508" y="4026055"/>
            <a:chExt cx="1779513" cy="455513"/>
          </a:xfrm>
        </p:grpSpPr>
        <p:cxnSp>
          <p:nvCxnSpPr>
            <p:cNvPr id="266" name="Straight Connector 265">
              <a:extLst>
                <a:ext uri="{FF2B5EF4-FFF2-40B4-BE49-F238E27FC236}">
                  <a16:creationId xmlns:a16="http://schemas.microsoft.com/office/drawing/2014/main" id="{E0B3B065-F4D8-41B2-84FC-003529055C59}"/>
                </a:ext>
              </a:extLst>
            </p:cNvPr>
            <p:cNvCxnSpPr>
              <a:cxnSpLocks/>
            </p:cNvCxnSpPr>
            <p:nvPr/>
          </p:nvCxnSpPr>
          <p:spPr>
            <a:xfrm>
              <a:off x="9001508" y="4027778"/>
              <a:ext cx="142675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7" name="Straight Connector 266">
              <a:extLst>
                <a:ext uri="{FF2B5EF4-FFF2-40B4-BE49-F238E27FC236}">
                  <a16:creationId xmlns:a16="http://schemas.microsoft.com/office/drawing/2014/main" id="{DC076D24-7D38-4C03-B361-B0EA21B07FDA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428263" y="4026055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68" name="Group 267">
              <a:extLst>
                <a:ext uri="{FF2B5EF4-FFF2-40B4-BE49-F238E27FC236}">
                  <a16:creationId xmlns:a16="http://schemas.microsoft.com/office/drawing/2014/main" id="{1B516A06-5E68-4239-9E5F-C4C19BC51AA7}"/>
                </a:ext>
              </a:extLst>
            </p:cNvPr>
            <p:cNvGrpSpPr/>
            <p:nvPr/>
          </p:nvGrpSpPr>
          <p:grpSpPr>
            <a:xfrm rot="10800000" flipH="1" flipV="1">
              <a:off x="10547104" y="4247651"/>
              <a:ext cx="233917" cy="233917"/>
              <a:chOff x="886546" y="2306711"/>
              <a:chExt cx="233917" cy="233917"/>
            </a:xfrm>
          </p:grpSpPr>
          <p:sp>
            <p:nvSpPr>
              <p:cNvPr id="269" name="Oval 268">
                <a:extLst>
                  <a:ext uri="{FF2B5EF4-FFF2-40B4-BE49-F238E27FC236}">
                    <a16:creationId xmlns:a16="http://schemas.microsoft.com/office/drawing/2014/main" id="{142C98E4-ED96-4D65-A1CA-BA421D072E3B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0" name="Oval 269">
                <a:extLst>
                  <a:ext uri="{FF2B5EF4-FFF2-40B4-BE49-F238E27FC236}">
                    <a16:creationId xmlns:a16="http://schemas.microsoft.com/office/drawing/2014/main" id="{E8819FBF-E19F-454B-8FA2-7E5885400180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71" name="TextBox 270">
            <a:extLst>
              <a:ext uri="{FF2B5EF4-FFF2-40B4-BE49-F238E27FC236}">
                <a16:creationId xmlns:a16="http://schemas.microsoft.com/office/drawing/2014/main" id="{0E9DD3D0-B93B-4945-B5D3-ACC88CF88C8B}"/>
              </a:ext>
            </a:extLst>
          </p:cNvPr>
          <p:cNvSpPr txBox="1"/>
          <p:nvPr/>
        </p:nvSpPr>
        <p:spPr>
          <a:xfrm>
            <a:off x="7238984" y="3872918"/>
            <a:ext cx="582212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Genitals</a:t>
            </a:r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AA46C991-8C31-485F-B006-61976B807D2E}"/>
              </a:ext>
            </a:extLst>
          </p:cNvPr>
          <p:cNvGrpSpPr/>
          <p:nvPr/>
        </p:nvGrpSpPr>
        <p:grpSpPr>
          <a:xfrm>
            <a:off x="4934773" y="3596185"/>
            <a:ext cx="1260638" cy="341899"/>
            <a:chOff x="6579697" y="3651913"/>
            <a:chExt cx="1680850" cy="455865"/>
          </a:xfrm>
        </p:grpSpPr>
        <p:cxnSp>
          <p:nvCxnSpPr>
            <p:cNvPr id="272" name="Straight Connector 271">
              <a:extLst>
                <a:ext uri="{FF2B5EF4-FFF2-40B4-BE49-F238E27FC236}">
                  <a16:creationId xmlns:a16="http://schemas.microsoft.com/office/drawing/2014/main" id="{505CD748-B428-492D-A278-A715CD7955F6}"/>
                </a:ext>
              </a:extLst>
            </p:cNvPr>
            <p:cNvCxnSpPr>
              <a:cxnSpLocks/>
              <a:stCxn id="7" idx="68"/>
            </p:cNvCxnSpPr>
            <p:nvPr/>
          </p:nvCxnSpPr>
          <p:spPr>
            <a:xfrm flipH="1" flipV="1">
              <a:off x="6932457" y="4107426"/>
              <a:ext cx="1328090" cy="352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73" name="Straight Connector 272">
              <a:extLst>
                <a:ext uri="{FF2B5EF4-FFF2-40B4-BE49-F238E27FC236}">
                  <a16:creationId xmlns:a16="http://schemas.microsoft.com/office/drawing/2014/main" id="{8CFFCA95-8D38-4326-B64A-C2103313DE9D}"/>
                </a:ext>
              </a:extLst>
            </p:cNvPr>
            <p:cNvCxnSpPr>
              <a:cxnSpLocks/>
            </p:cNvCxnSpPr>
            <p:nvPr/>
          </p:nvCxnSpPr>
          <p:spPr>
            <a:xfrm>
              <a:off x="6698538" y="3752637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74" name="Group 273">
              <a:extLst>
                <a:ext uri="{FF2B5EF4-FFF2-40B4-BE49-F238E27FC236}">
                  <a16:creationId xmlns:a16="http://schemas.microsoft.com/office/drawing/2014/main" id="{7A831268-BFD0-44ED-A2AA-30153AB61625}"/>
                </a:ext>
              </a:extLst>
            </p:cNvPr>
            <p:cNvGrpSpPr/>
            <p:nvPr/>
          </p:nvGrpSpPr>
          <p:grpSpPr>
            <a:xfrm>
              <a:off x="6579697" y="3651913"/>
              <a:ext cx="233917" cy="233917"/>
              <a:chOff x="1207020" y="1596572"/>
              <a:chExt cx="233917" cy="233917"/>
            </a:xfrm>
          </p:grpSpPr>
          <p:sp>
            <p:nvSpPr>
              <p:cNvPr id="275" name="Oval 274">
                <a:extLst>
                  <a:ext uri="{FF2B5EF4-FFF2-40B4-BE49-F238E27FC236}">
                    <a16:creationId xmlns:a16="http://schemas.microsoft.com/office/drawing/2014/main" id="{2DA05A30-158D-4526-B2DE-55D924198DA3}"/>
                  </a:ext>
                </a:extLst>
              </p:cNvPr>
              <p:cNvSpPr/>
              <p:nvPr/>
            </p:nvSpPr>
            <p:spPr>
              <a:xfrm>
                <a:off x="1207020" y="1596572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76" name="Oval 275">
                <a:extLst>
                  <a:ext uri="{FF2B5EF4-FFF2-40B4-BE49-F238E27FC236}">
                    <a16:creationId xmlns:a16="http://schemas.microsoft.com/office/drawing/2014/main" id="{EC6AAF22-477E-43B8-845B-0EE2F74EFB48}"/>
                  </a:ext>
                </a:extLst>
              </p:cNvPr>
              <p:cNvSpPr/>
              <p:nvPr/>
            </p:nvSpPr>
            <p:spPr>
              <a:xfrm>
                <a:off x="1239304" y="1628856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77" name="TextBox 276">
            <a:extLst>
              <a:ext uri="{FF2B5EF4-FFF2-40B4-BE49-F238E27FC236}">
                <a16:creationId xmlns:a16="http://schemas.microsoft.com/office/drawing/2014/main" id="{CD3B81D5-ADD1-4823-ADF6-8ABEB71F3F42}"/>
              </a:ext>
            </a:extLst>
          </p:cNvPr>
          <p:cNvSpPr txBox="1"/>
          <p:nvPr/>
        </p:nvSpPr>
        <p:spPr>
          <a:xfrm>
            <a:off x="5200753" y="3730070"/>
            <a:ext cx="49244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Finger</a:t>
            </a:r>
          </a:p>
        </p:txBody>
      </p:sp>
      <p:grpSp>
        <p:nvGrpSpPr>
          <p:cNvPr id="53" name="Group 52">
            <a:extLst>
              <a:ext uri="{FF2B5EF4-FFF2-40B4-BE49-F238E27FC236}">
                <a16:creationId xmlns:a16="http://schemas.microsoft.com/office/drawing/2014/main" id="{10D7B026-E7A8-4525-90C8-4CE5A0BC167A}"/>
              </a:ext>
            </a:extLst>
          </p:cNvPr>
          <p:cNvGrpSpPr/>
          <p:nvPr/>
        </p:nvGrpSpPr>
        <p:grpSpPr>
          <a:xfrm>
            <a:off x="4986961" y="4091358"/>
            <a:ext cx="1575155" cy="341635"/>
            <a:chOff x="6649281" y="4312143"/>
            <a:chExt cx="2100207" cy="455513"/>
          </a:xfrm>
        </p:grpSpPr>
        <p:cxnSp>
          <p:nvCxnSpPr>
            <p:cNvPr id="279" name="Straight Connector 278">
              <a:extLst>
                <a:ext uri="{FF2B5EF4-FFF2-40B4-BE49-F238E27FC236}">
                  <a16:creationId xmlns:a16="http://schemas.microsoft.com/office/drawing/2014/main" id="{300657CE-84AB-42BC-8160-BC87EA2A835A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7002043" y="4313866"/>
              <a:ext cx="1747445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0" name="Straight Connector 279">
              <a:extLst>
                <a:ext uri="{FF2B5EF4-FFF2-40B4-BE49-F238E27FC236}">
                  <a16:creationId xmlns:a16="http://schemas.microsoft.com/office/drawing/2014/main" id="{026736F5-EF5A-4B1A-9014-1BF4DB1AFC2C}"/>
                </a:ext>
              </a:extLst>
            </p:cNvPr>
            <p:cNvCxnSpPr>
              <a:cxnSpLocks/>
            </p:cNvCxnSpPr>
            <p:nvPr/>
          </p:nvCxnSpPr>
          <p:spPr>
            <a:xfrm flipV="1">
              <a:off x="6768122" y="4312143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81" name="Group 280">
              <a:extLst>
                <a:ext uri="{FF2B5EF4-FFF2-40B4-BE49-F238E27FC236}">
                  <a16:creationId xmlns:a16="http://schemas.microsoft.com/office/drawing/2014/main" id="{7B3B9D0F-2D3C-4348-8501-9DC15F322613}"/>
                </a:ext>
              </a:extLst>
            </p:cNvPr>
            <p:cNvGrpSpPr/>
            <p:nvPr/>
          </p:nvGrpSpPr>
          <p:grpSpPr>
            <a:xfrm rot="10800000" flipV="1">
              <a:off x="6649281" y="4533739"/>
              <a:ext cx="233917" cy="233917"/>
              <a:chOff x="886546" y="2306711"/>
              <a:chExt cx="233917" cy="233917"/>
            </a:xfrm>
          </p:grpSpPr>
          <p:sp>
            <p:nvSpPr>
              <p:cNvPr id="282" name="Oval 281">
                <a:extLst>
                  <a:ext uri="{FF2B5EF4-FFF2-40B4-BE49-F238E27FC236}">
                    <a16:creationId xmlns:a16="http://schemas.microsoft.com/office/drawing/2014/main" id="{F5DBB975-47B2-478F-A224-FBBA0EE0DC4C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005828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83" name="Oval 282">
                <a:extLst>
                  <a:ext uri="{FF2B5EF4-FFF2-40B4-BE49-F238E27FC236}">
                    <a16:creationId xmlns:a16="http://schemas.microsoft.com/office/drawing/2014/main" id="{1FFF70EA-872B-4C3E-B13D-BB19FE9AF460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00B05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84" name="TextBox 283">
            <a:extLst>
              <a:ext uri="{FF2B5EF4-FFF2-40B4-BE49-F238E27FC236}">
                <a16:creationId xmlns:a16="http://schemas.microsoft.com/office/drawing/2014/main" id="{2BB6BACA-3F4F-4654-85B5-37057B78AF57}"/>
              </a:ext>
            </a:extLst>
          </p:cNvPr>
          <p:cNvSpPr txBox="1"/>
          <p:nvPr/>
        </p:nvSpPr>
        <p:spPr>
          <a:xfrm>
            <a:off x="5248300" y="4093686"/>
            <a:ext cx="84991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Anterior thigh</a:t>
            </a:r>
          </a:p>
        </p:txBody>
      </p: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8E1997B-E76C-4AF0-A24E-586E01E8EFDB}"/>
              </a:ext>
            </a:extLst>
          </p:cNvPr>
          <p:cNvGrpSpPr/>
          <p:nvPr/>
        </p:nvGrpSpPr>
        <p:grpSpPr>
          <a:xfrm>
            <a:off x="6853295" y="4295345"/>
            <a:ext cx="1326660" cy="341635"/>
            <a:chOff x="9137727" y="4584126"/>
            <a:chExt cx="1768880" cy="455513"/>
          </a:xfrm>
        </p:grpSpPr>
        <p:cxnSp>
          <p:nvCxnSpPr>
            <p:cNvPr id="288" name="Straight Connector 287">
              <a:extLst>
                <a:ext uri="{FF2B5EF4-FFF2-40B4-BE49-F238E27FC236}">
                  <a16:creationId xmlns:a16="http://schemas.microsoft.com/office/drawing/2014/main" id="{E7797B9C-B356-43ED-9223-2D855995BDC0}"/>
                </a:ext>
              </a:extLst>
            </p:cNvPr>
            <p:cNvCxnSpPr>
              <a:cxnSpLocks/>
            </p:cNvCxnSpPr>
            <p:nvPr/>
          </p:nvCxnSpPr>
          <p:spPr>
            <a:xfrm>
              <a:off x="9137727" y="4596482"/>
              <a:ext cx="1426751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89" name="Straight Connector 288">
              <a:extLst>
                <a:ext uri="{FF2B5EF4-FFF2-40B4-BE49-F238E27FC236}">
                  <a16:creationId xmlns:a16="http://schemas.microsoft.com/office/drawing/2014/main" id="{23591846-938B-4A16-AD68-E84CE23C9AB2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10553849" y="4584126"/>
              <a:ext cx="233917" cy="354789"/>
            </a:xfrm>
            <a:prstGeom prst="line">
              <a:avLst/>
            </a:prstGeom>
            <a:ln w="1905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0" name="Group 289">
              <a:extLst>
                <a:ext uri="{FF2B5EF4-FFF2-40B4-BE49-F238E27FC236}">
                  <a16:creationId xmlns:a16="http://schemas.microsoft.com/office/drawing/2014/main" id="{9A25BF14-7C65-474C-AAC9-B5FD6F352D77}"/>
                </a:ext>
              </a:extLst>
            </p:cNvPr>
            <p:cNvGrpSpPr/>
            <p:nvPr/>
          </p:nvGrpSpPr>
          <p:grpSpPr>
            <a:xfrm rot="10800000" flipH="1" flipV="1">
              <a:off x="10672690" y="4805722"/>
              <a:ext cx="233917" cy="233917"/>
              <a:chOff x="886546" y="2306711"/>
              <a:chExt cx="233917" cy="233917"/>
            </a:xfrm>
          </p:grpSpPr>
          <p:sp>
            <p:nvSpPr>
              <p:cNvPr id="291" name="Oval 290">
                <a:extLst>
                  <a:ext uri="{FF2B5EF4-FFF2-40B4-BE49-F238E27FC236}">
                    <a16:creationId xmlns:a16="http://schemas.microsoft.com/office/drawing/2014/main" id="{719D8297-984F-48AF-9404-4C44A1199639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BCB8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92" name="Oval 291">
                <a:extLst>
                  <a:ext uri="{FF2B5EF4-FFF2-40B4-BE49-F238E27FC236}">
                    <a16:creationId xmlns:a16="http://schemas.microsoft.com/office/drawing/2014/main" id="{91C1ADA9-321D-4ABC-94AD-4BCADFA3903B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FF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 dirty="0"/>
              </a:p>
            </p:txBody>
          </p:sp>
        </p:grpSp>
      </p:grpSp>
      <p:sp>
        <p:nvSpPr>
          <p:cNvPr id="293" name="TextBox 292">
            <a:extLst>
              <a:ext uri="{FF2B5EF4-FFF2-40B4-BE49-F238E27FC236}">
                <a16:creationId xmlns:a16="http://schemas.microsoft.com/office/drawing/2014/main" id="{54810DF9-D3FA-4E33-BAC6-82A4E6608596}"/>
              </a:ext>
            </a:extLst>
          </p:cNvPr>
          <p:cNvSpPr txBox="1"/>
          <p:nvPr/>
        </p:nvSpPr>
        <p:spPr>
          <a:xfrm>
            <a:off x="7491832" y="4299446"/>
            <a:ext cx="431528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900" dirty="0"/>
              <a:t>Knee</a:t>
            </a:r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9040E5E-EF29-47CF-9944-EC72C5AC7168}"/>
              </a:ext>
            </a:extLst>
          </p:cNvPr>
          <p:cNvGrpSpPr/>
          <p:nvPr/>
        </p:nvGrpSpPr>
        <p:grpSpPr>
          <a:xfrm>
            <a:off x="5327191" y="4912259"/>
            <a:ext cx="1253484" cy="175438"/>
            <a:chOff x="7102921" y="5406678"/>
            <a:chExt cx="1671312" cy="233917"/>
          </a:xfrm>
        </p:grpSpPr>
        <p:cxnSp>
          <p:nvCxnSpPr>
            <p:cNvPr id="294" name="Straight Connector 293">
              <a:extLst>
                <a:ext uri="{FF2B5EF4-FFF2-40B4-BE49-F238E27FC236}">
                  <a16:creationId xmlns:a16="http://schemas.microsoft.com/office/drawing/2014/main" id="{2477FFFA-C0F8-40AE-B98A-97578206C4D4}"/>
                </a:ext>
              </a:extLst>
            </p:cNvPr>
            <p:cNvCxnSpPr>
              <a:cxnSpLocks/>
            </p:cNvCxnSpPr>
            <p:nvPr/>
          </p:nvCxnSpPr>
          <p:spPr>
            <a:xfrm flipH="1" flipV="1">
              <a:off x="7234094" y="5523637"/>
              <a:ext cx="1540139" cy="0"/>
            </a:xfrm>
            <a:prstGeom prst="line">
              <a:avLst/>
            </a:prstGeom>
            <a:ln w="19050">
              <a:solidFill>
                <a:schemeClr val="tx1"/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grpSp>
          <p:nvGrpSpPr>
            <p:cNvPr id="295" name="Group 294">
              <a:extLst>
                <a:ext uri="{FF2B5EF4-FFF2-40B4-BE49-F238E27FC236}">
                  <a16:creationId xmlns:a16="http://schemas.microsoft.com/office/drawing/2014/main" id="{11609991-7D1C-497D-8706-9905BECA59F2}"/>
                </a:ext>
              </a:extLst>
            </p:cNvPr>
            <p:cNvGrpSpPr/>
            <p:nvPr/>
          </p:nvGrpSpPr>
          <p:grpSpPr>
            <a:xfrm rot="10800000" flipV="1">
              <a:off x="7102921" y="5406678"/>
              <a:ext cx="233917" cy="233917"/>
              <a:chOff x="886546" y="2306711"/>
              <a:chExt cx="233917" cy="233917"/>
            </a:xfrm>
          </p:grpSpPr>
          <p:sp>
            <p:nvSpPr>
              <p:cNvPr id="296" name="Oval 295">
                <a:extLst>
                  <a:ext uri="{FF2B5EF4-FFF2-40B4-BE49-F238E27FC236}">
                    <a16:creationId xmlns:a16="http://schemas.microsoft.com/office/drawing/2014/main" id="{845C5F0E-4F94-4B93-9A0D-42EEF2A770C9}"/>
                  </a:ext>
                </a:extLst>
              </p:cNvPr>
              <p:cNvSpPr/>
              <p:nvPr/>
            </p:nvSpPr>
            <p:spPr>
              <a:xfrm>
                <a:off x="886546" y="2306711"/>
                <a:ext cx="233917" cy="233917"/>
              </a:xfrm>
              <a:prstGeom prst="ellipse">
                <a:avLst/>
              </a:prstGeom>
              <a:solidFill>
                <a:srgbClr val="8E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  <p:sp>
            <p:nvSpPr>
              <p:cNvPr id="297" name="Oval 296">
                <a:extLst>
                  <a:ext uri="{FF2B5EF4-FFF2-40B4-BE49-F238E27FC236}">
                    <a16:creationId xmlns:a16="http://schemas.microsoft.com/office/drawing/2014/main" id="{34DD64D4-1F1D-4AD3-BDE3-E402232949BD}"/>
                  </a:ext>
                </a:extLst>
              </p:cNvPr>
              <p:cNvSpPr/>
              <p:nvPr/>
            </p:nvSpPr>
            <p:spPr>
              <a:xfrm>
                <a:off x="918830" y="2338995"/>
                <a:ext cx="169349" cy="169349"/>
              </a:xfrm>
              <a:prstGeom prst="ellipse">
                <a:avLst/>
              </a:prstGeom>
              <a:solidFill>
                <a:srgbClr val="FF0000"/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/>
                <a:endParaRPr lang="en-US" sz="1350"/>
              </a:p>
            </p:txBody>
          </p:sp>
        </p:grpSp>
      </p:grpSp>
      <p:sp>
        <p:nvSpPr>
          <p:cNvPr id="298" name="TextBox 297">
            <a:extLst>
              <a:ext uri="{FF2B5EF4-FFF2-40B4-BE49-F238E27FC236}">
                <a16:creationId xmlns:a16="http://schemas.microsoft.com/office/drawing/2014/main" id="{3C3F06EA-6D01-49E7-B698-EFCA6AE476B0}"/>
              </a:ext>
            </a:extLst>
          </p:cNvPr>
          <p:cNvSpPr txBox="1"/>
          <p:nvPr/>
        </p:nvSpPr>
        <p:spPr>
          <a:xfrm flipH="1">
            <a:off x="5502629" y="4792229"/>
            <a:ext cx="389850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Foot</a:t>
            </a:r>
          </a:p>
        </p:txBody>
      </p:sp>
      <p:sp>
        <p:nvSpPr>
          <p:cNvPr id="303" name="Oval 302">
            <a:extLst>
              <a:ext uri="{FF2B5EF4-FFF2-40B4-BE49-F238E27FC236}">
                <a16:creationId xmlns:a16="http://schemas.microsoft.com/office/drawing/2014/main" id="{2F08A385-C538-4806-A8BC-F176243398D8}"/>
              </a:ext>
            </a:extLst>
          </p:cNvPr>
          <p:cNvSpPr/>
          <p:nvPr/>
        </p:nvSpPr>
        <p:spPr>
          <a:xfrm rot="10800000" flipH="1" flipV="1">
            <a:off x="2694374" y="5315123"/>
            <a:ext cx="108000" cy="108000"/>
          </a:xfrm>
          <a:prstGeom prst="ellipse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4" name="TextBox 303">
            <a:extLst>
              <a:ext uri="{FF2B5EF4-FFF2-40B4-BE49-F238E27FC236}">
                <a16:creationId xmlns:a16="http://schemas.microsoft.com/office/drawing/2014/main" id="{8C15076F-F00A-41E3-B1C1-FD46899664BF}"/>
              </a:ext>
            </a:extLst>
          </p:cNvPr>
          <p:cNvSpPr txBox="1"/>
          <p:nvPr/>
        </p:nvSpPr>
        <p:spPr>
          <a:xfrm>
            <a:off x="2771406" y="5265248"/>
            <a:ext cx="694421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Least Pain</a:t>
            </a:r>
          </a:p>
        </p:txBody>
      </p:sp>
      <p:sp>
        <p:nvSpPr>
          <p:cNvPr id="307" name="Oval 306">
            <a:extLst>
              <a:ext uri="{FF2B5EF4-FFF2-40B4-BE49-F238E27FC236}">
                <a16:creationId xmlns:a16="http://schemas.microsoft.com/office/drawing/2014/main" id="{D92A51BE-947D-4BCD-A3A7-F42D364900B3}"/>
              </a:ext>
            </a:extLst>
          </p:cNvPr>
          <p:cNvSpPr/>
          <p:nvPr/>
        </p:nvSpPr>
        <p:spPr>
          <a:xfrm rot="10800000" flipH="1" flipV="1">
            <a:off x="3711175" y="5315123"/>
            <a:ext cx="108000" cy="108000"/>
          </a:xfrm>
          <a:prstGeom prst="ellipse">
            <a:avLst/>
          </a:prstGeom>
          <a:solidFill>
            <a:srgbClr val="00B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08" name="TextBox 307">
            <a:extLst>
              <a:ext uri="{FF2B5EF4-FFF2-40B4-BE49-F238E27FC236}">
                <a16:creationId xmlns:a16="http://schemas.microsoft.com/office/drawing/2014/main" id="{ADB3F4C4-03F8-407D-B304-5000F8796219}"/>
              </a:ext>
            </a:extLst>
          </p:cNvPr>
          <p:cNvSpPr txBox="1"/>
          <p:nvPr/>
        </p:nvSpPr>
        <p:spPr>
          <a:xfrm>
            <a:off x="3788208" y="5265248"/>
            <a:ext cx="707245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Some Pain</a:t>
            </a:r>
          </a:p>
        </p:txBody>
      </p:sp>
      <p:sp>
        <p:nvSpPr>
          <p:cNvPr id="310" name="Oval 309">
            <a:extLst>
              <a:ext uri="{FF2B5EF4-FFF2-40B4-BE49-F238E27FC236}">
                <a16:creationId xmlns:a16="http://schemas.microsoft.com/office/drawing/2014/main" id="{171250EE-ADE7-44A9-AE0D-A758C74B1602}"/>
              </a:ext>
            </a:extLst>
          </p:cNvPr>
          <p:cNvSpPr/>
          <p:nvPr/>
        </p:nvSpPr>
        <p:spPr>
          <a:xfrm rot="10800000" flipH="1" flipV="1">
            <a:off x="4739999" y="5315123"/>
            <a:ext cx="108000" cy="108000"/>
          </a:xfrm>
          <a:prstGeom prst="ellipse">
            <a:avLst/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1" name="TextBox 310">
            <a:extLst>
              <a:ext uri="{FF2B5EF4-FFF2-40B4-BE49-F238E27FC236}">
                <a16:creationId xmlns:a16="http://schemas.microsoft.com/office/drawing/2014/main" id="{6B3CE991-7B06-4647-815B-DB09D5BDA98E}"/>
              </a:ext>
            </a:extLst>
          </p:cNvPr>
          <p:cNvSpPr txBox="1"/>
          <p:nvPr/>
        </p:nvSpPr>
        <p:spPr>
          <a:xfrm>
            <a:off x="4817032" y="5265248"/>
            <a:ext cx="684803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More Pain</a:t>
            </a:r>
          </a:p>
        </p:txBody>
      </p:sp>
      <p:sp>
        <p:nvSpPr>
          <p:cNvPr id="313" name="Oval 312">
            <a:extLst>
              <a:ext uri="{FF2B5EF4-FFF2-40B4-BE49-F238E27FC236}">
                <a16:creationId xmlns:a16="http://schemas.microsoft.com/office/drawing/2014/main" id="{8A78D93B-01F3-4F8F-A45C-0CC817606E8B}"/>
              </a:ext>
            </a:extLst>
          </p:cNvPr>
          <p:cNvSpPr/>
          <p:nvPr/>
        </p:nvSpPr>
        <p:spPr>
          <a:xfrm rot="10800000" flipH="1" flipV="1">
            <a:off x="5747183" y="5315123"/>
            <a:ext cx="108000" cy="108000"/>
          </a:xfrm>
          <a:prstGeom prst="ellipse">
            <a:avLst/>
          </a:prstGeom>
          <a:solidFill>
            <a:srgbClr val="FF00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314" name="TextBox 313">
            <a:extLst>
              <a:ext uri="{FF2B5EF4-FFF2-40B4-BE49-F238E27FC236}">
                <a16:creationId xmlns:a16="http://schemas.microsoft.com/office/drawing/2014/main" id="{91150A7D-63DF-48C9-A294-DF8BE454251F}"/>
              </a:ext>
            </a:extLst>
          </p:cNvPr>
          <p:cNvSpPr txBox="1"/>
          <p:nvPr/>
        </p:nvSpPr>
        <p:spPr>
          <a:xfrm>
            <a:off x="5824215" y="5265248"/>
            <a:ext cx="670376" cy="2308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900" dirty="0"/>
              <a:t>Most Pain</a:t>
            </a:r>
          </a:p>
        </p:txBody>
      </p:sp>
    </p:spTree>
    <p:extLst>
      <p:ext uri="{BB962C8B-B14F-4D97-AF65-F5344CB8AC3E}">
        <p14:creationId xmlns:p14="http://schemas.microsoft.com/office/powerpoint/2010/main" val="20046243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2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2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1" dur="500"/>
                                        <p:tgtEl>
                                          <p:spTgt spid="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7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4" fill="hold">
                            <p:stCondLst>
                              <p:cond delay="7500"/>
                            </p:stCondLst>
                            <p:childTnLst>
                              <p:par>
                                <p:cTn id="6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2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8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8500"/>
                            </p:stCondLst>
                            <p:childTnLst>
                              <p:par>
                                <p:cTn id="7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5" dur="500"/>
                                        <p:tgtEl>
                                          <p:spTgt spid="2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90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0" fill="hold">
                            <p:stCondLst>
                              <p:cond delay="9500"/>
                            </p:stCondLst>
                            <p:childTnLst>
                              <p:par>
                                <p:cTn id="8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83" dur="500"/>
                                        <p:tgtEl>
                                          <p:spTgt spid="2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0000"/>
                            </p:stCondLst>
                            <p:childTnLst>
                              <p:par>
                                <p:cTn id="8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8" fill="hold">
                            <p:stCondLst>
                              <p:cond delay="10500"/>
                            </p:stCondLst>
                            <p:childTnLst>
                              <p:par>
                                <p:cTn id="8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1" dur="500"/>
                                        <p:tgtEl>
                                          <p:spTgt spid="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2" fill="hold">
                            <p:stCondLst>
                              <p:cond delay="11000"/>
                            </p:stCondLst>
                            <p:childTnLst>
                              <p:par>
                                <p:cTn id="9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1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6" fill="hold">
                            <p:stCondLst>
                              <p:cond delay="11500"/>
                            </p:stCondLst>
                            <p:childTnLst>
                              <p:par>
                                <p:cTn id="97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1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0"/>
                            </p:stCondLst>
                            <p:childTnLst>
                              <p:par>
                                <p:cTn id="105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07" dur="500"/>
                                        <p:tgtEl>
                                          <p:spTgt spid="2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13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2" fill="hold">
                            <p:stCondLst>
                              <p:cond delay="13500"/>
                            </p:stCondLst>
                            <p:childTnLst>
                              <p:par>
                                <p:cTn id="1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6" fill="hold">
                            <p:stCondLst>
                              <p:cond delay="14000"/>
                            </p:stCondLst>
                            <p:childTnLst>
                              <p:par>
                                <p:cTn id="1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9" dur="500"/>
                                        <p:tgtEl>
                                          <p:spTgt spid="1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23" dur="500"/>
                                        <p:tgtEl>
                                          <p:spTgt spid="2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4" fill="hold">
                            <p:stCondLst>
                              <p:cond delay="15000"/>
                            </p:stCondLst>
                            <p:childTnLst>
                              <p:par>
                                <p:cTn id="12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7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8" fill="hold">
                            <p:stCondLst>
                              <p:cond delay="15500"/>
                            </p:stCondLst>
                            <p:childTnLst>
                              <p:par>
                                <p:cTn id="12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2" fill="hold">
                            <p:stCondLst>
                              <p:cond delay="16000"/>
                            </p:stCondLst>
                            <p:childTnLst>
                              <p:par>
                                <p:cTn id="1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6" fill="hold">
                            <p:stCondLst>
                              <p:cond delay="16500"/>
                            </p:stCondLst>
                            <p:childTnLst>
                              <p:par>
                                <p:cTn id="1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0" fill="hold">
                            <p:stCondLst>
                              <p:cond delay="17000"/>
                            </p:stCondLst>
                            <p:childTnLst>
                              <p:par>
                                <p:cTn id="1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4" fill="hold">
                            <p:stCondLst>
                              <p:cond delay="17500"/>
                            </p:stCondLst>
                            <p:childTnLst>
                              <p:par>
                                <p:cTn id="1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7" dur="500"/>
                                        <p:tgtEl>
                                          <p:spTgt spid="2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8" fill="hold">
                            <p:stCondLst>
                              <p:cond delay="18000"/>
                            </p:stCondLst>
                            <p:childTnLst>
                              <p:par>
                                <p:cTn id="1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1" dur="500"/>
                                        <p:tgtEl>
                                          <p:spTgt spid="1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2" fill="hold">
                            <p:stCondLst>
                              <p:cond delay="18500"/>
                            </p:stCondLst>
                            <p:childTnLst>
                              <p:par>
                                <p:cTn id="15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55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6" fill="hold">
                            <p:stCondLst>
                              <p:cond delay="19000"/>
                            </p:stCondLst>
                            <p:childTnLst>
                              <p:par>
                                <p:cTn id="1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9" dur="500"/>
                                        <p:tgtEl>
                                          <p:spTgt spid="2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0" fill="hold">
                            <p:stCondLst>
                              <p:cond delay="19500"/>
                            </p:stCondLst>
                            <p:childTnLst>
                              <p:par>
                                <p:cTn id="16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6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4" fill="hold">
                            <p:stCondLst>
                              <p:cond delay="20000"/>
                            </p:stCondLst>
                            <p:childTnLst>
                              <p:par>
                                <p:cTn id="16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7" dur="500"/>
                                        <p:tgtEl>
                                          <p:spTgt spid="20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8" fill="hold">
                            <p:stCondLst>
                              <p:cond delay="20500"/>
                            </p:stCondLst>
                            <p:childTnLst>
                              <p:par>
                                <p:cTn id="16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1" dur="500"/>
                                        <p:tgtEl>
                                          <p:spTgt spid="2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2" fill="hold">
                            <p:stCondLst>
                              <p:cond delay="21000"/>
                            </p:stCondLst>
                            <p:childTnLst>
                              <p:par>
                                <p:cTn id="17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5" dur="500"/>
                                        <p:tgtEl>
                                          <p:spTgt spid="2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6" fill="hold">
                            <p:stCondLst>
                              <p:cond delay="21500"/>
                            </p:stCondLst>
                            <p:childTnLst>
                              <p:par>
                                <p:cTn id="17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79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0" fill="hold">
                            <p:stCondLst>
                              <p:cond delay="22000"/>
                            </p:stCondLst>
                            <p:childTnLst>
                              <p:par>
                                <p:cTn id="18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3" dur="500"/>
                                        <p:tgtEl>
                                          <p:spTgt spid="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4" fill="hold">
                            <p:stCondLst>
                              <p:cond delay="22500"/>
                            </p:stCondLst>
                            <p:childTnLst>
                              <p:par>
                                <p:cTn id="1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7" dur="500"/>
                                        <p:tgtEl>
                                          <p:spTgt spid="2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8" fill="hold">
                            <p:stCondLst>
                              <p:cond delay="23000"/>
                            </p:stCondLst>
                            <p:childTnLst>
                              <p:par>
                                <p:cTn id="18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1" dur="500"/>
                                        <p:tgtEl>
                                          <p:spTgt spid="2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2" fill="hold">
                            <p:stCondLst>
                              <p:cond delay="23500"/>
                            </p:stCondLst>
                            <p:childTnLst>
                              <p:par>
                                <p:cTn id="19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5" dur="500"/>
                                        <p:tgtEl>
                                          <p:spTgt spid="2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6" fill="hold">
                            <p:stCondLst>
                              <p:cond delay="24000"/>
                            </p:stCondLst>
                            <p:childTnLst>
                              <p:par>
                                <p:cTn id="19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9" dur="500"/>
                                        <p:tgtEl>
                                          <p:spTgt spid="2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0" fill="hold">
                            <p:stCondLst>
                              <p:cond delay="24500"/>
                            </p:stCondLst>
                            <p:childTnLst>
                              <p:par>
                                <p:cTn id="20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3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4" fill="hold">
                            <p:stCondLst>
                              <p:cond delay="25000"/>
                            </p:stCondLst>
                            <p:childTnLst>
                              <p:par>
                                <p:cTn id="20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7" dur="500"/>
                                        <p:tgtEl>
                                          <p:spTgt spid="2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8" fill="hold">
                            <p:stCondLst>
                              <p:cond delay="25500"/>
                            </p:stCondLst>
                            <p:childTnLst>
                              <p:par>
                                <p:cTn id="20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1" dur="500"/>
                                        <p:tgtEl>
                                          <p:spTgt spid="2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2" fill="hold">
                            <p:stCondLst>
                              <p:cond delay="26000"/>
                            </p:stCondLst>
                            <p:childTnLst>
                              <p:par>
                                <p:cTn id="2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5" dur="500"/>
                                        <p:tgtEl>
                                          <p:spTgt spid="2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6" fill="hold">
                            <p:stCondLst>
                              <p:cond delay="26500"/>
                            </p:stCondLst>
                            <p:childTnLst>
                              <p:par>
                                <p:cTn id="21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0" fill="hold">
                            <p:stCondLst>
                              <p:cond delay="27000"/>
                            </p:stCondLst>
                            <p:childTnLst>
                              <p:par>
                                <p:cTn id="2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3" dur="500"/>
                                        <p:tgtEl>
                                          <p:spTgt spid="2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4" fill="hold">
                            <p:stCondLst>
                              <p:cond delay="27500"/>
                            </p:stCondLst>
                            <p:childTnLst>
                              <p:par>
                                <p:cTn id="22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7" dur="500"/>
                                        <p:tgtEl>
                                          <p:spTgt spid="2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8" fill="hold">
                            <p:stCondLst>
                              <p:cond delay="28000"/>
                            </p:stCondLst>
                            <p:childTnLst>
                              <p:par>
                                <p:cTn id="2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1" dur="500"/>
                                        <p:tgtEl>
                                          <p:spTgt spid="2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2" fill="hold">
                            <p:stCondLst>
                              <p:cond delay="28500"/>
                            </p:stCondLst>
                            <p:childTnLst>
                              <p:par>
                                <p:cTn id="2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3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6" fill="hold">
                            <p:stCondLst>
                              <p:cond delay="29000"/>
                            </p:stCondLst>
                            <p:childTnLst>
                              <p:par>
                                <p:cTn id="23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9" dur="500"/>
                                        <p:tgtEl>
                                          <p:spTgt spid="2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0" fill="hold">
                            <p:stCondLst>
                              <p:cond delay="29500"/>
                            </p:stCondLst>
                            <p:childTnLst>
                              <p:par>
                                <p:cTn id="241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43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4" fill="hold">
                            <p:stCondLst>
                              <p:cond delay="30000"/>
                            </p:stCondLst>
                            <p:childTnLst>
                              <p:par>
                                <p:cTn id="2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7" dur="500"/>
                                        <p:tgtEl>
                                          <p:spTgt spid="2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8" fill="hold">
                            <p:stCondLst>
                              <p:cond delay="30500"/>
                            </p:stCondLst>
                            <p:childTnLst>
                              <p:par>
                                <p:cTn id="24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1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2" fill="hold">
                            <p:stCondLst>
                              <p:cond delay="31000"/>
                            </p:stCondLst>
                            <p:childTnLst>
                              <p:par>
                                <p:cTn id="2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5" dur="500"/>
                                        <p:tgtEl>
                                          <p:spTgt spid="2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6" fill="hold">
                            <p:stCondLst>
                              <p:cond delay="31500"/>
                            </p:stCondLst>
                            <p:childTnLst>
                              <p:par>
                                <p:cTn id="2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9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0" fill="hold">
                            <p:stCondLst>
                              <p:cond delay="32000"/>
                            </p:stCondLst>
                            <p:childTnLst>
                              <p:par>
                                <p:cTn id="2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3" dur="500"/>
                                        <p:tgtEl>
                                          <p:spTgt spid="2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4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6" dur="500"/>
                                        <p:tgtEl>
                                          <p:spTgt spid="3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7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9" dur="500"/>
                                        <p:tgtEl>
                                          <p:spTgt spid="3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0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2" dur="500"/>
                                        <p:tgtEl>
                                          <p:spTgt spid="3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3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5" dur="500"/>
                                        <p:tgtEl>
                                          <p:spTgt spid="3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8" dur="500"/>
                                        <p:tgtEl>
                                          <p:spTgt spid="3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1" dur="500"/>
                                        <p:tgtEl>
                                          <p:spTgt spid="30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4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7" dur="500"/>
                                        <p:tgtEl>
                                          <p:spTgt spid="3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6" grpId="0" animBg="1"/>
      <p:bldP spid="11" grpId="0"/>
      <p:bldP spid="31" grpId="0"/>
      <p:bldP spid="32" grpId="0"/>
      <p:bldP spid="45" grpId="0"/>
      <p:bldP spid="51" grpId="0"/>
      <p:bldP spid="61" grpId="0"/>
      <p:bldP spid="73" grpId="0"/>
      <p:bldP spid="79" grpId="0"/>
      <p:bldP spid="94" grpId="0"/>
      <p:bldP spid="103" grpId="0"/>
      <p:bldP spid="111" grpId="0"/>
      <p:bldP spid="125" grpId="0"/>
      <p:bldP spid="132" grpId="0"/>
      <p:bldP spid="145" grpId="0"/>
      <p:bldP spid="161" grpId="0"/>
      <p:bldP spid="167" grpId="0"/>
      <p:bldP spid="7" grpId="0" animBg="1"/>
      <p:bldP spid="12" grpId="0"/>
      <p:bldP spid="173" grpId="0"/>
      <p:bldP spid="200" grpId="0"/>
      <p:bldP spid="206" grpId="0"/>
      <p:bldP spid="213" grpId="0"/>
      <p:bldP spid="219" grpId="0"/>
      <p:bldP spid="227" grpId="0"/>
      <p:bldP spid="234" grpId="0"/>
      <p:bldP spid="247" grpId="0"/>
      <p:bldP spid="254" grpId="0"/>
      <p:bldP spid="263" grpId="0"/>
      <p:bldP spid="271" grpId="0"/>
      <p:bldP spid="277" grpId="0"/>
      <p:bldP spid="284" grpId="0"/>
      <p:bldP spid="293" grpId="0"/>
      <p:bldP spid="298" grpId="0"/>
      <p:bldP spid="303" grpId="0" animBg="1"/>
      <p:bldP spid="304" grpId="0"/>
      <p:bldP spid="307" grpId="0" animBg="1"/>
      <p:bldP spid="308" grpId="0"/>
      <p:bldP spid="310" grpId="0" animBg="1"/>
      <p:bldP spid="311" grpId="0"/>
      <p:bldP spid="313" grpId="0" animBg="1"/>
      <p:bldP spid="314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>
            <a:extLst>
              <a:ext uri="{FF2B5EF4-FFF2-40B4-BE49-F238E27FC236}">
                <a16:creationId xmlns:a16="http://schemas.microsoft.com/office/drawing/2014/main" id="{893D2D49-44A3-4B98-9021-0B1763DC09CD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Global Market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17E2E828-7678-4BDE-913D-50973499B496}"/>
              </a:ext>
            </a:extLst>
          </p:cNvPr>
          <p:cNvGrpSpPr/>
          <p:nvPr/>
        </p:nvGrpSpPr>
        <p:grpSpPr>
          <a:xfrm>
            <a:off x="2001440" y="2196573"/>
            <a:ext cx="6704489" cy="3270890"/>
            <a:chOff x="1922250" y="1859791"/>
            <a:chExt cx="8334980" cy="4066351"/>
          </a:xfrm>
          <a:solidFill>
            <a:schemeClr val="bg2">
              <a:lumMod val="85000"/>
            </a:schemeClr>
          </a:solidFill>
        </p:grpSpPr>
        <p:sp>
          <p:nvSpPr>
            <p:cNvPr id="6" name="Freeform 403">
              <a:extLst>
                <a:ext uri="{FF2B5EF4-FFF2-40B4-BE49-F238E27FC236}">
                  <a16:creationId xmlns:a16="http://schemas.microsoft.com/office/drawing/2014/main" id="{02F8C791-2F33-4484-94A9-F3F19C4A100F}"/>
                </a:ext>
              </a:extLst>
            </p:cNvPr>
            <p:cNvSpPr>
              <a:spLocks/>
            </p:cNvSpPr>
            <p:nvPr/>
          </p:nvSpPr>
          <p:spPr bwMode="auto">
            <a:xfrm>
              <a:off x="8431913" y="4779344"/>
              <a:ext cx="952478" cy="711969"/>
            </a:xfrm>
            <a:custGeom>
              <a:avLst/>
              <a:gdLst>
                <a:gd name="T0" fmla="*/ 96 w 204"/>
                <a:gd name="T1" fmla="*/ 3 h 152"/>
                <a:gd name="T2" fmla="*/ 97 w 204"/>
                <a:gd name="T3" fmla="*/ 7 h 152"/>
                <a:gd name="T4" fmla="*/ 86 w 204"/>
                <a:gd name="T5" fmla="*/ 13 h 152"/>
                <a:gd name="T6" fmla="*/ 76 w 204"/>
                <a:gd name="T7" fmla="*/ 24 h 152"/>
                <a:gd name="T8" fmla="*/ 71 w 204"/>
                <a:gd name="T9" fmla="*/ 15 h 152"/>
                <a:gd name="T10" fmla="*/ 65 w 204"/>
                <a:gd name="T11" fmla="*/ 19 h 152"/>
                <a:gd name="T12" fmla="*/ 62 w 204"/>
                <a:gd name="T13" fmla="*/ 22 h 152"/>
                <a:gd name="T14" fmla="*/ 59 w 204"/>
                <a:gd name="T15" fmla="*/ 26 h 152"/>
                <a:gd name="T16" fmla="*/ 55 w 204"/>
                <a:gd name="T17" fmla="*/ 33 h 152"/>
                <a:gd name="T18" fmla="*/ 51 w 204"/>
                <a:gd name="T19" fmla="*/ 30 h 152"/>
                <a:gd name="T20" fmla="*/ 47 w 204"/>
                <a:gd name="T21" fmla="*/ 38 h 152"/>
                <a:gd name="T22" fmla="*/ 24 w 204"/>
                <a:gd name="T23" fmla="*/ 50 h 152"/>
                <a:gd name="T24" fmla="*/ 7 w 204"/>
                <a:gd name="T25" fmla="*/ 60 h 152"/>
                <a:gd name="T26" fmla="*/ 3 w 204"/>
                <a:gd name="T27" fmla="*/ 68 h 152"/>
                <a:gd name="T28" fmla="*/ 4 w 204"/>
                <a:gd name="T29" fmla="*/ 82 h 152"/>
                <a:gd name="T30" fmla="*/ 7 w 204"/>
                <a:gd name="T31" fmla="*/ 91 h 152"/>
                <a:gd name="T32" fmla="*/ 13 w 204"/>
                <a:gd name="T33" fmla="*/ 106 h 152"/>
                <a:gd name="T34" fmla="*/ 11 w 204"/>
                <a:gd name="T35" fmla="*/ 121 h 152"/>
                <a:gd name="T36" fmla="*/ 30 w 204"/>
                <a:gd name="T37" fmla="*/ 125 h 152"/>
                <a:gd name="T38" fmla="*/ 54 w 204"/>
                <a:gd name="T39" fmla="*/ 121 h 152"/>
                <a:gd name="T40" fmla="*/ 73 w 204"/>
                <a:gd name="T41" fmla="*/ 112 h 152"/>
                <a:gd name="T42" fmla="*/ 96 w 204"/>
                <a:gd name="T43" fmla="*/ 111 h 152"/>
                <a:gd name="T44" fmla="*/ 111 w 204"/>
                <a:gd name="T45" fmla="*/ 121 h 152"/>
                <a:gd name="T46" fmla="*/ 116 w 204"/>
                <a:gd name="T47" fmla="*/ 125 h 152"/>
                <a:gd name="T48" fmla="*/ 125 w 204"/>
                <a:gd name="T49" fmla="*/ 120 h 152"/>
                <a:gd name="T50" fmla="*/ 122 w 204"/>
                <a:gd name="T51" fmla="*/ 129 h 152"/>
                <a:gd name="T52" fmla="*/ 131 w 204"/>
                <a:gd name="T53" fmla="*/ 132 h 152"/>
                <a:gd name="T54" fmla="*/ 145 w 204"/>
                <a:gd name="T55" fmla="*/ 147 h 152"/>
                <a:gd name="T56" fmla="*/ 161 w 204"/>
                <a:gd name="T57" fmla="*/ 145 h 152"/>
                <a:gd name="T58" fmla="*/ 165 w 204"/>
                <a:gd name="T59" fmla="*/ 149 h 152"/>
                <a:gd name="T60" fmla="*/ 174 w 204"/>
                <a:gd name="T61" fmla="*/ 145 h 152"/>
                <a:gd name="T62" fmla="*/ 194 w 204"/>
                <a:gd name="T63" fmla="*/ 118 h 152"/>
                <a:gd name="T64" fmla="*/ 200 w 204"/>
                <a:gd name="T65" fmla="*/ 108 h 152"/>
                <a:gd name="T66" fmla="*/ 202 w 204"/>
                <a:gd name="T67" fmla="*/ 96 h 152"/>
                <a:gd name="T68" fmla="*/ 201 w 204"/>
                <a:gd name="T69" fmla="*/ 83 h 152"/>
                <a:gd name="T70" fmla="*/ 196 w 204"/>
                <a:gd name="T71" fmla="*/ 70 h 152"/>
                <a:gd name="T72" fmla="*/ 184 w 204"/>
                <a:gd name="T73" fmla="*/ 59 h 152"/>
                <a:gd name="T74" fmla="*/ 180 w 204"/>
                <a:gd name="T75" fmla="*/ 50 h 152"/>
                <a:gd name="T76" fmla="*/ 166 w 204"/>
                <a:gd name="T77" fmla="*/ 36 h 152"/>
                <a:gd name="T78" fmla="*/ 161 w 204"/>
                <a:gd name="T79" fmla="*/ 20 h 152"/>
                <a:gd name="T80" fmla="*/ 152 w 204"/>
                <a:gd name="T81" fmla="*/ 8 h 152"/>
                <a:gd name="T82" fmla="*/ 145 w 204"/>
                <a:gd name="T83" fmla="*/ 6 h 152"/>
                <a:gd name="T84" fmla="*/ 143 w 204"/>
                <a:gd name="T85" fmla="*/ 16 h 152"/>
                <a:gd name="T86" fmla="*/ 130 w 204"/>
                <a:gd name="T87" fmla="*/ 31 h 152"/>
                <a:gd name="T88" fmla="*/ 115 w 204"/>
                <a:gd name="T89" fmla="*/ 17 h 152"/>
                <a:gd name="T90" fmla="*/ 118 w 204"/>
                <a:gd name="T91" fmla="*/ 11 h 152"/>
                <a:gd name="T92" fmla="*/ 117 w 204"/>
                <a:gd name="T93" fmla="*/ 8 h 152"/>
                <a:gd name="T94" fmla="*/ 109 w 204"/>
                <a:gd name="T95" fmla="*/ 7 h 1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04" h="152">
                  <a:moveTo>
                    <a:pt x="101" y="4"/>
                  </a:moveTo>
                  <a:cubicBezTo>
                    <a:pt x="99" y="4"/>
                    <a:pt x="98" y="2"/>
                    <a:pt x="96" y="2"/>
                  </a:cubicBezTo>
                  <a:cubicBezTo>
                    <a:pt x="95" y="1"/>
                    <a:pt x="95" y="2"/>
                    <a:pt x="96" y="3"/>
                  </a:cubicBezTo>
                  <a:cubicBezTo>
                    <a:pt x="96" y="4"/>
                    <a:pt x="98" y="3"/>
                    <a:pt x="98" y="3"/>
                  </a:cubicBezTo>
                  <a:cubicBezTo>
                    <a:pt x="99" y="4"/>
                    <a:pt x="98" y="6"/>
                    <a:pt x="99" y="6"/>
                  </a:cubicBezTo>
                  <a:cubicBezTo>
                    <a:pt x="99" y="7"/>
                    <a:pt x="98" y="7"/>
                    <a:pt x="97" y="7"/>
                  </a:cubicBezTo>
                  <a:cubicBezTo>
                    <a:pt x="96" y="8"/>
                    <a:pt x="95" y="8"/>
                    <a:pt x="94" y="8"/>
                  </a:cubicBezTo>
                  <a:cubicBezTo>
                    <a:pt x="92" y="7"/>
                    <a:pt x="92" y="8"/>
                    <a:pt x="90" y="8"/>
                  </a:cubicBezTo>
                  <a:cubicBezTo>
                    <a:pt x="87" y="9"/>
                    <a:pt x="88" y="12"/>
                    <a:pt x="86" y="13"/>
                  </a:cubicBezTo>
                  <a:cubicBezTo>
                    <a:pt x="84" y="15"/>
                    <a:pt x="83" y="18"/>
                    <a:pt x="84" y="20"/>
                  </a:cubicBezTo>
                  <a:cubicBezTo>
                    <a:pt x="86" y="23"/>
                    <a:pt x="81" y="21"/>
                    <a:pt x="80" y="21"/>
                  </a:cubicBezTo>
                  <a:cubicBezTo>
                    <a:pt x="79" y="21"/>
                    <a:pt x="76" y="24"/>
                    <a:pt x="76" y="24"/>
                  </a:cubicBezTo>
                  <a:cubicBezTo>
                    <a:pt x="76" y="24"/>
                    <a:pt x="75" y="19"/>
                    <a:pt x="74" y="18"/>
                  </a:cubicBezTo>
                  <a:cubicBezTo>
                    <a:pt x="74" y="17"/>
                    <a:pt x="73" y="17"/>
                    <a:pt x="72" y="17"/>
                  </a:cubicBezTo>
                  <a:cubicBezTo>
                    <a:pt x="71" y="16"/>
                    <a:pt x="71" y="16"/>
                    <a:pt x="71" y="15"/>
                  </a:cubicBezTo>
                  <a:cubicBezTo>
                    <a:pt x="70" y="14"/>
                    <a:pt x="70" y="16"/>
                    <a:pt x="70" y="17"/>
                  </a:cubicBezTo>
                  <a:cubicBezTo>
                    <a:pt x="69" y="17"/>
                    <a:pt x="68" y="17"/>
                    <a:pt x="68" y="16"/>
                  </a:cubicBezTo>
                  <a:cubicBezTo>
                    <a:pt x="66" y="16"/>
                    <a:pt x="67" y="20"/>
                    <a:pt x="65" y="19"/>
                  </a:cubicBezTo>
                  <a:cubicBezTo>
                    <a:pt x="65" y="19"/>
                    <a:pt x="64" y="18"/>
                    <a:pt x="64" y="18"/>
                  </a:cubicBezTo>
                  <a:cubicBezTo>
                    <a:pt x="63" y="19"/>
                    <a:pt x="63" y="19"/>
                    <a:pt x="63" y="19"/>
                  </a:cubicBezTo>
                  <a:cubicBezTo>
                    <a:pt x="60" y="18"/>
                    <a:pt x="62" y="22"/>
                    <a:pt x="62" y="22"/>
                  </a:cubicBezTo>
                  <a:cubicBezTo>
                    <a:pt x="62" y="22"/>
                    <a:pt x="60" y="22"/>
                    <a:pt x="60" y="22"/>
                  </a:cubicBezTo>
                  <a:cubicBezTo>
                    <a:pt x="60" y="23"/>
                    <a:pt x="61" y="23"/>
                    <a:pt x="61" y="23"/>
                  </a:cubicBezTo>
                  <a:cubicBezTo>
                    <a:pt x="60" y="25"/>
                    <a:pt x="59" y="23"/>
                    <a:pt x="59" y="26"/>
                  </a:cubicBezTo>
                  <a:cubicBezTo>
                    <a:pt x="59" y="27"/>
                    <a:pt x="60" y="27"/>
                    <a:pt x="60" y="28"/>
                  </a:cubicBezTo>
                  <a:cubicBezTo>
                    <a:pt x="60" y="30"/>
                    <a:pt x="53" y="26"/>
                    <a:pt x="53" y="29"/>
                  </a:cubicBezTo>
                  <a:cubicBezTo>
                    <a:pt x="53" y="30"/>
                    <a:pt x="57" y="32"/>
                    <a:pt x="55" y="33"/>
                  </a:cubicBezTo>
                  <a:cubicBezTo>
                    <a:pt x="54" y="33"/>
                    <a:pt x="54" y="32"/>
                    <a:pt x="54" y="33"/>
                  </a:cubicBezTo>
                  <a:cubicBezTo>
                    <a:pt x="53" y="34"/>
                    <a:pt x="53" y="34"/>
                    <a:pt x="52" y="33"/>
                  </a:cubicBezTo>
                  <a:cubicBezTo>
                    <a:pt x="51" y="33"/>
                    <a:pt x="52" y="31"/>
                    <a:pt x="51" y="30"/>
                  </a:cubicBezTo>
                  <a:cubicBezTo>
                    <a:pt x="50" y="28"/>
                    <a:pt x="48" y="32"/>
                    <a:pt x="47" y="33"/>
                  </a:cubicBezTo>
                  <a:cubicBezTo>
                    <a:pt x="47" y="34"/>
                    <a:pt x="46" y="35"/>
                    <a:pt x="46" y="36"/>
                  </a:cubicBezTo>
                  <a:cubicBezTo>
                    <a:pt x="46" y="36"/>
                    <a:pt x="47" y="37"/>
                    <a:pt x="47" y="38"/>
                  </a:cubicBezTo>
                  <a:cubicBezTo>
                    <a:pt x="47" y="38"/>
                    <a:pt x="45" y="40"/>
                    <a:pt x="44" y="41"/>
                  </a:cubicBezTo>
                  <a:cubicBezTo>
                    <a:pt x="41" y="44"/>
                    <a:pt x="38" y="46"/>
                    <a:pt x="34" y="47"/>
                  </a:cubicBezTo>
                  <a:cubicBezTo>
                    <a:pt x="31" y="47"/>
                    <a:pt x="28" y="49"/>
                    <a:pt x="24" y="50"/>
                  </a:cubicBezTo>
                  <a:cubicBezTo>
                    <a:pt x="21" y="51"/>
                    <a:pt x="18" y="51"/>
                    <a:pt x="15" y="53"/>
                  </a:cubicBezTo>
                  <a:cubicBezTo>
                    <a:pt x="13" y="55"/>
                    <a:pt x="12" y="55"/>
                    <a:pt x="10" y="56"/>
                  </a:cubicBezTo>
                  <a:cubicBezTo>
                    <a:pt x="9" y="57"/>
                    <a:pt x="7" y="60"/>
                    <a:pt x="7" y="60"/>
                  </a:cubicBezTo>
                  <a:cubicBezTo>
                    <a:pt x="6" y="60"/>
                    <a:pt x="7" y="57"/>
                    <a:pt x="7" y="56"/>
                  </a:cubicBezTo>
                  <a:cubicBezTo>
                    <a:pt x="5" y="56"/>
                    <a:pt x="4" y="61"/>
                    <a:pt x="4" y="61"/>
                  </a:cubicBezTo>
                  <a:cubicBezTo>
                    <a:pt x="5" y="64"/>
                    <a:pt x="3" y="65"/>
                    <a:pt x="3" y="68"/>
                  </a:cubicBezTo>
                  <a:cubicBezTo>
                    <a:pt x="3" y="69"/>
                    <a:pt x="8" y="80"/>
                    <a:pt x="6" y="81"/>
                  </a:cubicBezTo>
                  <a:cubicBezTo>
                    <a:pt x="6" y="81"/>
                    <a:pt x="3" y="77"/>
                    <a:pt x="3" y="77"/>
                  </a:cubicBezTo>
                  <a:cubicBezTo>
                    <a:pt x="3" y="78"/>
                    <a:pt x="6" y="81"/>
                    <a:pt x="4" y="82"/>
                  </a:cubicBezTo>
                  <a:cubicBezTo>
                    <a:pt x="2" y="82"/>
                    <a:pt x="2" y="77"/>
                    <a:pt x="0" y="77"/>
                  </a:cubicBezTo>
                  <a:cubicBezTo>
                    <a:pt x="0" y="77"/>
                    <a:pt x="6" y="85"/>
                    <a:pt x="6" y="86"/>
                  </a:cubicBezTo>
                  <a:cubicBezTo>
                    <a:pt x="7" y="87"/>
                    <a:pt x="6" y="89"/>
                    <a:pt x="7" y="91"/>
                  </a:cubicBezTo>
                  <a:cubicBezTo>
                    <a:pt x="8" y="93"/>
                    <a:pt x="9" y="94"/>
                    <a:pt x="10" y="96"/>
                  </a:cubicBezTo>
                  <a:cubicBezTo>
                    <a:pt x="11" y="97"/>
                    <a:pt x="11" y="100"/>
                    <a:pt x="11" y="101"/>
                  </a:cubicBezTo>
                  <a:cubicBezTo>
                    <a:pt x="11" y="103"/>
                    <a:pt x="12" y="105"/>
                    <a:pt x="13" y="106"/>
                  </a:cubicBezTo>
                  <a:cubicBezTo>
                    <a:pt x="14" y="109"/>
                    <a:pt x="14" y="110"/>
                    <a:pt x="14" y="113"/>
                  </a:cubicBezTo>
                  <a:cubicBezTo>
                    <a:pt x="14" y="114"/>
                    <a:pt x="14" y="119"/>
                    <a:pt x="14" y="119"/>
                  </a:cubicBezTo>
                  <a:cubicBezTo>
                    <a:pt x="13" y="120"/>
                    <a:pt x="12" y="120"/>
                    <a:pt x="11" y="121"/>
                  </a:cubicBezTo>
                  <a:cubicBezTo>
                    <a:pt x="10" y="124"/>
                    <a:pt x="12" y="124"/>
                    <a:pt x="13" y="125"/>
                  </a:cubicBezTo>
                  <a:cubicBezTo>
                    <a:pt x="17" y="127"/>
                    <a:pt x="20" y="129"/>
                    <a:pt x="25" y="128"/>
                  </a:cubicBezTo>
                  <a:cubicBezTo>
                    <a:pt x="27" y="127"/>
                    <a:pt x="29" y="126"/>
                    <a:pt x="30" y="125"/>
                  </a:cubicBezTo>
                  <a:cubicBezTo>
                    <a:pt x="33" y="124"/>
                    <a:pt x="32" y="125"/>
                    <a:pt x="33" y="123"/>
                  </a:cubicBezTo>
                  <a:cubicBezTo>
                    <a:pt x="35" y="121"/>
                    <a:pt x="42" y="121"/>
                    <a:pt x="44" y="122"/>
                  </a:cubicBezTo>
                  <a:cubicBezTo>
                    <a:pt x="47" y="122"/>
                    <a:pt x="52" y="124"/>
                    <a:pt x="54" y="121"/>
                  </a:cubicBezTo>
                  <a:cubicBezTo>
                    <a:pt x="55" y="120"/>
                    <a:pt x="55" y="118"/>
                    <a:pt x="57" y="117"/>
                  </a:cubicBezTo>
                  <a:cubicBezTo>
                    <a:pt x="59" y="116"/>
                    <a:pt x="61" y="115"/>
                    <a:pt x="63" y="114"/>
                  </a:cubicBezTo>
                  <a:cubicBezTo>
                    <a:pt x="66" y="112"/>
                    <a:pt x="70" y="114"/>
                    <a:pt x="73" y="112"/>
                  </a:cubicBezTo>
                  <a:cubicBezTo>
                    <a:pt x="78" y="110"/>
                    <a:pt x="82" y="110"/>
                    <a:pt x="88" y="109"/>
                  </a:cubicBezTo>
                  <a:cubicBezTo>
                    <a:pt x="89" y="109"/>
                    <a:pt x="90" y="108"/>
                    <a:pt x="92" y="108"/>
                  </a:cubicBezTo>
                  <a:cubicBezTo>
                    <a:pt x="93" y="109"/>
                    <a:pt x="95" y="110"/>
                    <a:pt x="96" y="111"/>
                  </a:cubicBezTo>
                  <a:cubicBezTo>
                    <a:pt x="97" y="111"/>
                    <a:pt x="107" y="113"/>
                    <a:pt x="107" y="114"/>
                  </a:cubicBezTo>
                  <a:cubicBezTo>
                    <a:pt x="106" y="115"/>
                    <a:pt x="105" y="118"/>
                    <a:pt x="107" y="117"/>
                  </a:cubicBezTo>
                  <a:cubicBezTo>
                    <a:pt x="108" y="117"/>
                    <a:pt x="110" y="120"/>
                    <a:pt x="111" y="121"/>
                  </a:cubicBezTo>
                  <a:cubicBezTo>
                    <a:pt x="112" y="122"/>
                    <a:pt x="112" y="123"/>
                    <a:pt x="112" y="125"/>
                  </a:cubicBezTo>
                  <a:cubicBezTo>
                    <a:pt x="113" y="126"/>
                    <a:pt x="115" y="128"/>
                    <a:pt x="115" y="128"/>
                  </a:cubicBezTo>
                  <a:cubicBezTo>
                    <a:pt x="115" y="127"/>
                    <a:pt x="114" y="126"/>
                    <a:pt x="116" y="125"/>
                  </a:cubicBezTo>
                  <a:cubicBezTo>
                    <a:pt x="117" y="124"/>
                    <a:pt x="118" y="123"/>
                    <a:pt x="120" y="122"/>
                  </a:cubicBezTo>
                  <a:cubicBezTo>
                    <a:pt x="121" y="121"/>
                    <a:pt x="126" y="116"/>
                    <a:pt x="125" y="115"/>
                  </a:cubicBezTo>
                  <a:cubicBezTo>
                    <a:pt x="126" y="117"/>
                    <a:pt x="125" y="118"/>
                    <a:pt x="125" y="120"/>
                  </a:cubicBezTo>
                  <a:cubicBezTo>
                    <a:pt x="126" y="121"/>
                    <a:pt x="124" y="122"/>
                    <a:pt x="124" y="122"/>
                  </a:cubicBezTo>
                  <a:cubicBezTo>
                    <a:pt x="123" y="124"/>
                    <a:pt x="123" y="125"/>
                    <a:pt x="123" y="126"/>
                  </a:cubicBezTo>
                  <a:cubicBezTo>
                    <a:pt x="123" y="128"/>
                    <a:pt x="119" y="129"/>
                    <a:pt x="122" y="129"/>
                  </a:cubicBezTo>
                  <a:cubicBezTo>
                    <a:pt x="126" y="129"/>
                    <a:pt x="124" y="125"/>
                    <a:pt x="125" y="123"/>
                  </a:cubicBezTo>
                  <a:cubicBezTo>
                    <a:pt x="125" y="123"/>
                    <a:pt x="129" y="127"/>
                    <a:pt x="128" y="129"/>
                  </a:cubicBezTo>
                  <a:cubicBezTo>
                    <a:pt x="125" y="133"/>
                    <a:pt x="129" y="130"/>
                    <a:pt x="131" y="132"/>
                  </a:cubicBezTo>
                  <a:cubicBezTo>
                    <a:pt x="134" y="135"/>
                    <a:pt x="134" y="136"/>
                    <a:pt x="134" y="139"/>
                  </a:cubicBezTo>
                  <a:cubicBezTo>
                    <a:pt x="133" y="142"/>
                    <a:pt x="137" y="145"/>
                    <a:pt x="139" y="145"/>
                  </a:cubicBezTo>
                  <a:cubicBezTo>
                    <a:pt x="141" y="146"/>
                    <a:pt x="143" y="147"/>
                    <a:pt x="145" y="147"/>
                  </a:cubicBezTo>
                  <a:cubicBezTo>
                    <a:pt x="147" y="147"/>
                    <a:pt x="151" y="152"/>
                    <a:pt x="153" y="151"/>
                  </a:cubicBezTo>
                  <a:cubicBezTo>
                    <a:pt x="155" y="150"/>
                    <a:pt x="157" y="149"/>
                    <a:pt x="158" y="147"/>
                  </a:cubicBezTo>
                  <a:cubicBezTo>
                    <a:pt x="158" y="147"/>
                    <a:pt x="160" y="144"/>
                    <a:pt x="161" y="145"/>
                  </a:cubicBezTo>
                  <a:cubicBezTo>
                    <a:pt x="161" y="146"/>
                    <a:pt x="159" y="147"/>
                    <a:pt x="160" y="148"/>
                  </a:cubicBezTo>
                  <a:cubicBezTo>
                    <a:pt x="161" y="149"/>
                    <a:pt x="161" y="146"/>
                    <a:pt x="162" y="146"/>
                  </a:cubicBezTo>
                  <a:cubicBezTo>
                    <a:pt x="162" y="146"/>
                    <a:pt x="164" y="149"/>
                    <a:pt x="165" y="149"/>
                  </a:cubicBezTo>
                  <a:cubicBezTo>
                    <a:pt x="165" y="150"/>
                    <a:pt x="167" y="152"/>
                    <a:pt x="168" y="152"/>
                  </a:cubicBezTo>
                  <a:cubicBezTo>
                    <a:pt x="167" y="152"/>
                    <a:pt x="170" y="149"/>
                    <a:pt x="170" y="149"/>
                  </a:cubicBezTo>
                  <a:cubicBezTo>
                    <a:pt x="172" y="148"/>
                    <a:pt x="173" y="146"/>
                    <a:pt x="174" y="145"/>
                  </a:cubicBezTo>
                  <a:cubicBezTo>
                    <a:pt x="177" y="144"/>
                    <a:pt x="185" y="146"/>
                    <a:pt x="185" y="142"/>
                  </a:cubicBezTo>
                  <a:cubicBezTo>
                    <a:pt x="186" y="137"/>
                    <a:pt x="187" y="134"/>
                    <a:pt x="188" y="130"/>
                  </a:cubicBezTo>
                  <a:cubicBezTo>
                    <a:pt x="190" y="126"/>
                    <a:pt x="191" y="122"/>
                    <a:pt x="194" y="118"/>
                  </a:cubicBezTo>
                  <a:cubicBezTo>
                    <a:pt x="195" y="117"/>
                    <a:pt x="197" y="116"/>
                    <a:pt x="198" y="114"/>
                  </a:cubicBezTo>
                  <a:cubicBezTo>
                    <a:pt x="198" y="113"/>
                    <a:pt x="198" y="113"/>
                    <a:pt x="198" y="112"/>
                  </a:cubicBezTo>
                  <a:cubicBezTo>
                    <a:pt x="199" y="111"/>
                    <a:pt x="200" y="110"/>
                    <a:pt x="200" y="108"/>
                  </a:cubicBezTo>
                  <a:cubicBezTo>
                    <a:pt x="201" y="106"/>
                    <a:pt x="200" y="104"/>
                    <a:pt x="201" y="102"/>
                  </a:cubicBezTo>
                  <a:cubicBezTo>
                    <a:pt x="201" y="101"/>
                    <a:pt x="202" y="100"/>
                    <a:pt x="202" y="99"/>
                  </a:cubicBezTo>
                  <a:cubicBezTo>
                    <a:pt x="203" y="98"/>
                    <a:pt x="201" y="97"/>
                    <a:pt x="202" y="96"/>
                  </a:cubicBezTo>
                  <a:cubicBezTo>
                    <a:pt x="203" y="95"/>
                    <a:pt x="204" y="92"/>
                    <a:pt x="203" y="91"/>
                  </a:cubicBezTo>
                  <a:cubicBezTo>
                    <a:pt x="203" y="89"/>
                    <a:pt x="202" y="88"/>
                    <a:pt x="202" y="87"/>
                  </a:cubicBezTo>
                  <a:cubicBezTo>
                    <a:pt x="201" y="86"/>
                    <a:pt x="201" y="84"/>
                    <a:pt x="201" y="83"/>
                  </a:cubicBezTo>
                  <a:cubicBezTo>
                    <a:pt x="200" y="79"/>
                    <a:pt x="203" y="77"/>
                    <a:pt x="202" y="73"/>
                  </a:cubicBezTo>
                  <a:cubicBezTo>
                    <a:pt x="202" y="74"/>
                    <a:pt x="201" y="76"/>
                    <a:pt x="200" y="76"/>
                  </a:cubicBezTo>
                  <a:cubicBezTo>
                    <a:pt x="198" y="76"/>
                    <a:pt x="197" y="72"/>
                    <a:pt x="196" y="70"/>
                  </a:cubicBezTo>
                  <a:cubicBezTo>
                    <a:pt x="194" y="67"/>
                    <a:pt x="190" y="67"/>
                    <a:pt x="190" y="62"/>
                  </a:cubicBezTo>
                  <a:cubicBezTo>
                    <a:pt x="189" y="60"/>
                    <a:pt x="188" y="60"/>
                    <a:pt x="187" y="59"/>
                  </a:cubicBezTo>
                  <a:cubicBezTo>
                    <a:pt x="185" y="58"/>
                    <a:pt x="185" y="61"/>
                    <a:pt x="184" y="59"/>
                  </a:cubicBezTo>
                  <a:cubicBezTo>
                    <a:pt x="184" y="56"/>
                    <a:pt x="183" y="55"/>
                    <a:pt x="181" y="53"/>
                  </a:cubicBezTo>
                  <a:cubicBezTo>
                    <a:pt x="181" y="53"/>
                    <a:pt x="180" y="52"/>
                    <a:pt x="180" y="51"/>
                  </a:cubicBezTo>
                  <a:cubicBezTo>
                    <a:pt x="179" y="51"/>
                    <a:pt x="180" y="49"/>
                    <a:pt x="180" y="50"/>
                  </a:cubicBezTo>
                  <a:cubicBezTo>
                    <a:pt x="178" y="48"/>
                    <a:pt x="176" y="47"/>
                    <a:pt x="174" y="46"/>
                  </a:cubicBezTo>
                  <a:cubicBezTo>
                    <a:pt x="172" y="44"/>
                    <a:pt x="169" y="45"/>
                    <a:pt x="168" y="43"/>
                  </a:cubicBezTo>
                  <a:cubicBezTo>
                    <a:pt x="166" y="41"/>
                    <a:pt x="167" y="37"/>
                    <a:pt x="166" y="36"/>
                  </a:cubicBezTo>
                  <a:cubicBezTo>
                    <a:pt x="166" y="34"/>
                    <a:pt x="166" y="32"/>
                    <a:pt x="165" y="31"/>
                  </a:cubicBezTo>
                  <a:cubicBezTo>
                    <a:pt x="164" y="30"/>
                    <a:pt x="163" y="30"/>
                    <a:pt x="163" y="28"/>
                  </a:cubicBezTo>
                  <a:cubicBezTo>
                    <a:pt x="163" y="26"/>
                    <a:pt x="163" y="23"/>
                    <a:pt x="161" y="20"/>
                  </a:cubicBezTo>
                  <a:cubicBezTo>
                    <a:pt x="160" y="20"/>
                    <a:pt x="158" y="17"/>
                    <a:pt x="158" y="18"/>
                  </a:cubicBezTo>
                  <a:cubicBezTo>
                    <a:pt x="156" y="18"/>
                    <a:pt x="156" y="19"/>
                    <a:pt x="155" y="17"/>
                  </a:cubicBezTo>
                  <a:cubicBezTo>
                    <a:pt x="153" y="15"/>
                    <a:pt x="154" y="11"/>
                    <a:pt x="152" y="8"/>
                  </a:cubicBezTo>
                  <a:cubicBezTo>
                    <a:pt x="152" y="7"/>
                    <a:pt x="148" y="0"/>
                    <a:pt x="148" y="0"/>
                  </a:cubicBezTo>
                  <a:cubicBezTo>
                    <a:pt x="147" y="0"/>
                    <a:pt x="147" y="2"/>
                    <a:pt x="147" y="3"/>
                  </a:cubicBezTo>
                  <a:cubicBezTo>
                    <a:pt x="147" y="4"/>
                    <a:pt x="146" y="5"/>
                    <a:pt x="145" y="6"/>
                  </a:cubicBezTo>
                  <a:cubicBezTo>
                    <a:pt x="145" y="6"/>
                    <a:pt x="143" y="8"/>
                    <a:pt x="144" y="9"/>
                  </a:cubicBezTo>
                  <a:cubicBezTo>
                    <a:pt x="144" y="9"/>
                    <a:pt x="146" y="9"/>
                    <a:pt x="145" y="10"/>
                  </a:cubicBezTo>
                  <a:cubicBezTo>
                    <a:pt x="144" y="10"/>
                    <a:pt x="143" y="15"/>
                    <a:pt x="143" y="16"/>
                  </a:cubicBezTo>
                  <a:cubicBezTo>
                    <a:pt x="144" y="18"/>
                    <a:pt x="144" y="20"/>
                    <a:pt x="144" y="22"/>
                  </a:cubicBezTo>
                  <a:cubicBezTo>
                    <a:pt x="143" y="26"/>
                    <a:pt x="143" y="36"/>
                    <a:pt x="137" y="36"/>
                  </a:cubicBezTo>
                  <a:cubicBezTo>
                    <a:pt x="133" y="36"/>
                    <a:pt x="133" y="32"/>
                    <a:pt x="130" y="31"/>
                  </a:cubicBezTo>
                  <a:cubicBezTo>
                    <a:pt x="128" y="30"/>
                    <a:pt x="126" y="30"/>
                    <a:pt x="124" y="28"/>
                  </a:cubicBezTo>
                  <a:cubicBezTo>
                    <a:pt x="123" y="27"/>
                    <a:pt x="112" y="21"/>
                    <a:pt x="113" y="20"/>
                  </a:cubicBezTo>
                  <a:cubicBezTo>
                    <a:pt x="113" y="19"/>
                    <a:pt x="114" y="18"/>
                    <a:pt x="115" y="17"/>
                  </a:cubicBezTo>
                  <a:cubicBezTo>
                    <a:pt x="115" y="16"/>
                    <a:pt x="117" y="16"/>
                    <a:pt x="117" y="15"/>
                  </a:cubicBezTo>
                  <a:cubicBezTo>
                    <a:pt x="117" y="15"/>
                    <a:pt x="116" y="14"/>
                    <a:pt x="116" y="13"/>
                  </a:cubicBezTo>
                  <a:cubicBezTo>
                    <a:pt x="117" y="12"/>
                    <a:pt x="117" y="12"/>
                    <a:pt x="118" y="11"/>
                  </a:cubicBezTo>
                  <a:cubicBezTo>
                    <a:pt x="118" y="10"/>
                    <a:pt x="120" y="9"/>
                    <a:pt x="121" y="8"/>
                  </a:cubicBezTo>
                  <a:cubicBezTo>
                    <a:pt x="121" y="7"/>
                    <a:pt x="119" y="5"/>
                    <a:pt x="118" y="6"/>
                  </a:cubicBezTo>
                  <a:cubicBezTo>
                    <a:pt x="118" y="6"/>
                    <a:pt x="117" y="8"/>
                    <a:pt x="117" y="8"/>
                  </a:cubicBezTo>
                  <a:cubicBezTo>
                    <a:pt x="116" y="7"/>
                    <a:pt x="116" y="7"/>
                    <a:pt x="115" y="6"/>
                  </a:cubicBezTo>
                  <a:cubicBezTo>
                    <a:pt x="115" y="5"/>
                    <a:pt x="113" y="7"/>
                    <a:pt x="112" y="7"/>
                  </a:cubicBezTo>
                  <a:cubicBezTo>
                    <a:pt x="111" y="8"/>
                    <a:pt x="110" y="7"/>
                    <a:pt x="109" y="7"/>
                  </a:cubicBezTo>
                  <a:cubicBezTo>
                    <a:pt x="107" y="6"/>
                    <a:pt x="104" y="5"/>
                    <a:pt x="101" y="4"/>
                  </a:cubicBezTo>
                  <a:cubicBezTo>
                    <a:pt x="99" y="4"/>
                    <a:pt x="103" y="5"/>
                    <a:pt x="10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" name="Freeform 404">
              <a:extLst>
                <a:ext uri="{FF2B5EF4-FFF2-40B4-BE49-F238E27FC236}">
                  <a16:creationId xmlns:a16="http://schemas.microsoft.com/office/drawing/2014/main" id="{9DB89B79-51DA-4465-9114-AEF2C412776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2963582"/>
              <a:ext cx="186353" cy="281920"/>
            </a:xfrm>
            <a:custGeom>
              <a:avLst/>
              <a:gdLst>
                <a:gd name="T0" fmla="*/ 7 w 40"/>
                <a:gd name="T1" fmla="*/ 0 h 60"/>
                <a:gd name="T2" fmla="*/ 4 w 40"/>
                <a:gd name="T3" fmla="*/ 3 h 60"/>
                <a:gd name="T4" fmla="*/ 2 w 40"/>
                <a:gd name="T5" fmla="*/ 8 h 60"/>
                <a:gd name="T6" fmla="*/ 5 w 40"/>
                <a:gd name="T7" fmla="*/ 14 h 60"/>
                <a:gd name="T8" fmla="*/ 3 w 40"/>
                <a:gd name="T9" fmla="*/ 18 h 60"/>
                <a:gd name="T10" fmla="*/ 3 w 40"/>
                <a:gd name="T11" fmla="*/ 19 h 60"/>
                <a:gd name="T12" fmla="*/ 2 w 40"/>
                <a:gd name="T13" fmla="*/ 23 h 60"/>
                <a:gd name="T14" fmla="*/ 5 w 40"/>
                <a:gd name="T15" fmla="*/ 23 h 60"/>
                <a:gd name="T16" fmla="*/ 7 w 40"/>
                <a:gd name="T17" fmla="*/ 19 h 60"/>
                <a:gd name="T18" fmla="*/ 7 w 40"/>
                <a:gd name="T19" fmla="*/ 23 h 60"/>
                <a:gd name="T20" fmla="*/ 11 w 40"/>
                <a:gd name="T21" fmla="*/ 27 h 60"/>
                <a:gd name="T22" fmla="*/ 14 w 40"/>
                <a:gd name="T23" fmla="*/ 30 h 60"/>
                <a:gd name="T24" fmla="*/ 16 w 40"/>
                <a:gd name="T25" fmla="*/ 36 h 60"/>
                <a:gd name="T26" fmla="*/ 8 w 40"/>
                <a:gd name="T27" fmla="*/ 39 h 60"/>
                <a:gd name="T28" fmla="*/ 9 w 40"/>
                <a:gd name="T29" fmla="*/ 42 h 60"/>
                <a:gd name="T30" fmla="*/ 5 w 40"/>
                <a:gd name="T31" fmla="*/ 47 h 60"/>
                <a:gd name="T32" fmla="*/ 9 w 40"/>
                <a:gd name="T33" fmla="*/ 48 h 60"/>
                <a:gd name="T34" fmla="*/ 18 w 40"/>
                <a:gd name="T35" fmla="*/ 48 h 60"/>
                <a:gd name="T36" fmla="*/ 10 w 40"/>
                <a:gd name="T37" fmla="*/ 52 h 60"/>
                <a:gd name="T38" fmla="*/ 7 w 40"/>
                <a:gd name="T39" fmla="*/ 55 h 60"/>
                <a:gd name="T40" fmla="*/ 3 w 40"/>
                <a:gd name="T41" fmla="*/ 59 h 60"/>
                <a:gd name="T42" fmla="*/ 5 w 40"/>
                <a:gd name="T43" fmla="*/ 60 h 60"/>
                <a:gd name="T44" fmla="*/ 12 w 40"/>
                <a:gd name="T45" fmla="*/ 57 h 60"/>
                <a:gd name="T46" fmla="*/ 19 w 40"/>
                <a:gd name="T47" fmla="*/ 55 h 60"/>
                <a:gd name="T48" fmla="*/ 27 w 40"/>
                <a:gd name="T49" fmla="*/ 54 h 60"/>
                <a:gd name="T50" fmla="*/ 38 w 40"/>
                <a:gd name="T51" fmla="*/ 51 h 60"/>
                <a:gd name="T52" fmla="*/ 38 w 40"/>
                <a:gd name="T53" fmla="*/ 46 h 60"/>
                <a:gd name="T54" fmla="*/ 32 w 40"/>
                <a:gd name="T55" fmla="*/ 41 h 60"/>
                <a:gd name="T56" fmla="*/ 31 w 40"/>
                <a:gd name="T57" fmla="*/ 36 h 60"/>
                <a:gd name="T58" fmla="*/ 30 w 40"/>
                <a:gd name="T59" fmla="*/ 34 h 60"/>
                <a:gd name="T60" fmla="*/ 23 w 40"/>
                <a:gd name="T61" fmla="*/ 25 h 60"/>
                <a:gd name="T62" fmla="*/ 12 w 40"/>
                <a:gd name="T63" fmla="*/ 18 h 60"/>
                <a:gd name="T64" fmla="*/ 14 w 40"/>
                <a:gd name="T65" fmla="*/ 16 h 60"/>
                <a:gd name="T66" fmla="*/ 21 w 40"/>
                <a:gd name="T67" fmla="*/ 8 h 60"/>
                <a:gd name="T68" fmla="*/ 9 w 40"/>
                <a:gd name="T69" fmla="*/ 7 h 60"/>
                <a:gd name="T70" fmla="*/ 9 w 40"/>
                <a:gd name="T71" fmla="*/ 6 h 60"/>
                <a:gd name="T72" fmla="*/ 15 w 40"/>
                <a:gd name="T73" fmla="*/ 0 h 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40" h="60">
                  <a:moveTo>
                    <a:pt x="15" y="0"/>
                  </a:moveTo>
                  <a:cubicBezTo>
                    <a:pt x="12" y="0"/>
                    <a:pt x="10" y="1"/>
                    <a:pt x="7" y="0"/>
                  </a:cubicBezTo>
                  <a:cubicBezTo>
                    <a:pt x="6" y="0"/>
                    <a:pt x="5" y="0"/>
                    <a:pt x="5" y="1"/>
                  </a:cubicBezTo>
                  <a:cubicBezTo>
                    <a:pt x="6" y="3"/>
                    <a:pt x="5" y="2"/>
                    <a:pt x="4" y="3"/>
                  </a:cubicBezTo>
                  <a:cubicBezTo>
                    <a:pt x="5" y="2"/>
                    <a:pt x="5" y="4"/>
                    <a:pt x="5" y="4"/>
                  </a:cubicBezTo>
                  <a:cubicBezTo>
                    <a:pt x="4" y="6"/>
                    <a:pt x="1" y="5"/>
                    <a:pt x="2" y="8"/>
                  </a:cubicBezTo>
                  <a:cubicBezTo>
                    <a:pt x="4" y="10"/>
                    <a:pt x="3" y="11"/>
                    <a:pt x="2" y="13"/>
                  </a:cubicBezTo>
                  <a:cubicBezTo>
                    <a:pt x="2" y="15"/>
                    <a:pt x="4" y="15"/>
                    <a:pt x="5" y="14"/>
                  </a:cubicBezTo>
                  <a:cubicBezTo>
                    <a:pt x="4" y="15"/>
                    <a:pt x="5" y="15"/>
                    <a:pt x="5" y="16"/>
                  </a:cubicBezTo>
                  <a:cubicBezTo>
                    <a:pt x="5" y="15"/>
                    <a:pt x="3" y="18"/>
                    <a:pt x="3" y="18"/>
                  </a:cubicBezTo>
                  <a:cubicBezTo>
                    <a:pt x="2" y="18"/>
                    <a:pt x="0" y="18"/>
                    <a:pt x="0" y="20"/>
                  </a:cubicBezTo>
                  <a:cubicBezTo>
                    <a:pt x="1" y="20"/>
                    <a:pt x="2" y="18"/>
                    <a:pt x="3" y="19"/>
                  </a:cubicBezTo>
                  <a:cubicBezTo>
                    <a:pt x="3" y="20"/>
                    <a:pt x="3" y="21"/>
                    <a:pt x="3" y="21"/>
                  </a:cubicBezTo>
                  <a:cubicBezTo>
                    <a:pt x="2" y="22"/>
                    <a:pt x="2" y="23"/>
                    <a:pt x="2" y="23"/>
                  </a:cubicBezTo>
                  <a:cubicBezTo>
                    <a:pt x="2" y="24"/>
                    <a:pt x="3" y="22"/>
                    <a:pt x="4" y="22"/>
                  </a:cubicBezTo>
                  <a:cubicBezTo>
                    <a:pt x="4" y="21"/>
                    <a:pt x="5" y="23"/>
                    <a:pt x="5" y="23"/>
                  </a:cubicBezTo>
                  <a:cubicBezTo>
                    <a:pt x="6" y="23"/>
                    <a:pt x="5" y="19"/>
                    <a:pt x="4" y="19"/>
                  </a:cubicBezTo>
                  <a:cubicBezTo>
                    <a:pt x="5" y="19"/>
                    <a:pt x="7" y="20"/>
                    <a:pt x="7" y="19"/>
                  </a:cubicBezTo>
                  <a:cubicBezTo>
                    <a:pt x="7" y="19"/>
                    <a:pt x="6" y="20"/>
                    <a:pt x="6" y="20"/>
                  </a:cubicBezTo>
                  <a:cubicBezTo>
                    <a:pt x="6" y="21"/>
                    <a:pt x="7" y="22"/>
                    <a:pt x="7" y="23"/>
                  </a:cubicBezTo>
                  <a:cubicBezTo>
                    <a:pt x="7" y="24"/>
                    <a:pt x="4" y="27"/>
                    <a:pt x="7" y="27"/>
                  </a:cubicBezTo>
                  <a:cubicBezTo>
                    <a:pt x="7" y="27"/>
                    <a:pt x="10" y="27"/>
                    <a:pt x="11" y="27"/>
                  </a:cubicBezTo>
                  <a:cubicBezTo>
                    <a:pt x="12" y="26"/>
                    <a:pt x="15" y="26"/>
                    <a:pt x="15" y="26"/>
                  </a:cubicBezTo>
                  <a:cubicBezTo>
                    <a:pt x="14" y="28"/>
                    <a:pt x="13" y="28"/>
                    <a:pt x="14" y="30"/>
                  </a:cubicBezTo>
                  <a:cubicBezTo>
                    <a:pt x="15" y="33"/>
                    <a:pt x="15" y="31"/>
                    <a:pt x="16" y="32"/>
                  </a:cubicBezTo>
                  <a:cubicBezTo>
                    <a:pt x="16" y="33"/>
                    <a:pt x="15" y="35"/>
                    <a:pt x="16" y="36"/>
                  </a:cubicBezTo>
                  <a:cubicBezTo>
                    <a:pt x="17" y="38"/>
                    <a:pt x="14" y="38"/>
                    <a:pt x="13" y="38"/>
                  </a:cubicBezTo>
                  <a:cubicBezTo>
                    <a:pt x="11" y="39"/>
                    <a:pt x="10" y="37"/>
                    <a:pt x="8" y="39"/>
                  </a:cubicBezTo>
                  <a:cubicBezTo>
                    <a:pt x="7" y="41"/>
                    <a:pt x="12" y="40"/>
                    <a:pt x="11" y="41"/>
                  </a:cubicBezTo>
                  <a:cubicBezTo>
                    <a:pt x="11" y="41"/>
                    <a:pt x="9" y="42"/>
                    <a:pt x="9" y="42"/>
                  </a:cubicBezTo>
                  <a:cubicBezTo>
                    <a:pt x="9" y="43"/>
                    <a:pt x="10" y="43"/>
                    <a:pt x="9" y="44"/>
                  </a:cubicBezTo>
                  <a:cubicBezTo>
                    <a:pt x="8" y="45"/>
                    <a:pt x="7" y="46"/>
                    <a:pt x="5" y="47"/>
                  </a:cubicBezTo>
                  <a:cubicBezTo>
                    <a:pt x="4" y="48"/>
                    <a:pt x="6" y="49"/>
                    <a:pt x="6" y="49"/>
                  </a:cubicBezTo>
                  <a:cubicBezTo>
                    <a:pt x="7" y="49"/>
                    <a:pt x="9" y="48"/>
                    <a:pt x="9" y="48"/>
                  </a:cubicBezTo>
                  <a:cubicBezTo>
                    <a:pt x="9" y="49"/>
                    <a:pt x="12" y="49"/>
                    <a:pt x="13" y="50"/>
                  </a:cubicBezTo>
                  <a:cubicBezTo>
                    <a:pt x="15" y="50"/>
                    <a:pt x="17" y="48"/>
                    <a:pt x="18" y="48"/>
                  </a:cubicBezTo>
                  <a:cubicBezTo>
                    <a:pt x="18" y="48"/>
                    <a:pt x="16" y="53"/>
                    <a:pt x="13" y="52"/>
                  </a:cubicBezTo>
                  <a:cubicBezTo>
                    <a:pt x="12" y="51"/>
                    <a:pt x="11" y="52"/>
                    <a:pt x="10" y="52"/>
                  </a:cubicBezTo>
                  <a:cubicBezTo>
                    <a:pt x="8" y="52"/>
                    <a:pt x="9" y="51"/>
                    <a:pt x="8" y="51"/>
                  </a:cubicBezTo>
                  <a:cubicBezTo>
                    <a:pt x="8" y="51"/>
                    <a:pt x="8" y="54"/>
                    <a:pt x="7" y="55"/>
                  </a:cubicBezTo>
                  <a:cubicBezTo>
                    <a:pt x="7" y="55"/>
                    <a:pt x="6" y="56"/>
                    <a:pt x="5" y="57"/>
                  </a:cubicBezTo>
                  <a:cubicBezTo>
                    <a:pt x="5" y="57"/>
                    <a:pt x="3" y="58"/>
                    <a:pt x="3" y="59"/>
                  </a:cubicBezTo>
                  <a:cubicBezTo>
                    <a:pt x="3" y="59"/>
                    <a:pt x="5" y="59"/>
                    <a:pt x="5" y="59"/>
                  </a:cubicBezTo>
                  <a:cubicBezTo>
                    <a:pt x="5" y="59"/>
                    <a:pt x="4" y="59"/>
                    <a:pt x="5" y="60"/>
                  </a:cubicBezTo>
                  <a:cubicBezTo>
                    <a:pt x="5" y="60"/>
                    <a:pt x="7" y="57"/>
                    <a:pt x="8" y="57"/>
                  </a:cubicBezTo>
                  <a:cubicBezTo>
                    <a:pt x="9" y="57"/>
                    <a:pt x="11" y="58"/>
                    <a:pt x="12" y="57"/>
                  </a:cubicBezTo>
                  <a:cubicBezTo>
                    <a:pt x="14" y="57"/>
                    <a:pt x="13" y="55"/>
                    <a:pt x="15" y="55"/>
                  </a:cubicBezTo>
                  <a:cubicBezTo>
                    <a:pt x="16" y="54"/>
                    <a:pt x="17" y="55"/>
                    <a:pt x="19" y="55"/>
                  </a:cubicBezTo>
                  <a:cubicBezTo>
                    <a:pt x="20" y="56"/>
                    <a:pt x="21" y="54"/>
                    <a:pt x="23" y="55"/>
                  </a:cubicBezTo>
                  <a:cubicBezTo>
                    <a:pt x="24" y="56"/>
                    <a:pt x="26" y="55"/>
                    <a:pt x="27" y="54"/>
                  </a:cubicBezTo>
                  <a:cubicBezTo>
                    <a:pt x="29" y="54"/>
                    <a:pt x="32" y="54"/>
                    <a:pt x="34" y="54"/>
                  </a:cubicBezTo>
                  <a:cubicBezTo>
                    <a:pt x="34" y="54"/>
                    <a:pt x="38" y="51"/>
                    <a:pt x="38" y="51"/>
                  </a:cubicBezTo>
                  <a:cubicBezTo>
                    <a:pt x="37" y="50"/>
                    <a:pt x="33" y="51"/>
                    <a:pt x="33" y="50"/>
                  </a:cubicBezTo>
                  <a:cubicBezTo>
                    <a:pt x="33" y="49"/>
                    <a:pt x="37" y="46"/>
                    <a:pt x="38" y="46"/>
                  </a:cubicBezTo>
                  <a:cubicBezTo>
                    <a:pt x="39" y="44"/>
                    <a:pt x="40" y="40"/>
                    <a:pt x="36" y="40"/>
                  </a:cubicBezTo>
                  <a:cubicBezTo>
                    <a:pt x="35" y="40"/>
                    <a:pt x="33" y="41"/>
                    <a:pt x="32" y="41"/>
                  </a:cubicBezTo>
                  <a:cubicBezTo>
                    <a:pt x="30" y="40"/>
                    <a:pt x="32" y="40"/>
                    <a:pt x="32" y="39"/>
                  </a:cubicBezTo>
                  <a:cubicBezTo>
                    <a:pt x="32" y="38"/>
                    <a:pt x="32" y="37"/>
                    <a:pt x="31" y="36"/>
                  </a:cubicBezTo>
                  <a:cubicBezTo>
                    <a:pt x="31" y="36"/>
                    <a:pt x="27" y="35"/>
                    <a:pt x="28" y="34"/>
                  </a:cubicBezTo>
                  <a:cubicBezTo>
                    <a:pt x="28" y="34"/>
                    <a:pt x="30" y="35"/>
                    <a:pt x="30" y="34"/>
                  </a:cubicBezTo>
                  <a:cubicBezTo>
                    <a:pt x="31" y="33"/>
                    <a:pt x="30" y="32"/>
                    <a:pt x="29" y="31"/>
                  </a:cubicBezTo>
                  <a:cubicBezTo>
                    <a:pt x="26" y="29"/>
                    <a:pt x="25" y="29"/>
                    <a:pt x="23" y="25"/>
                  </a:cubicBezTo>
                  <a:cubicBezTo>
                    <a:pt x="22" y="23"/>
                    <a:pt x="21" y="21"/>
                    <a:pt x="18" y="19"/>
                  </a:cubicBezTo>
                  <a:cubicBezTo>
                    <a:pt x="17" y="18"/>
                    <a:pt x="13" y="20"/>
                    <a:pt x="12" y="18"/>
                  </a:cubicBezTo>
                  <a:cubicBezTo>
                    <a:pt x="12" y="18"/>
                    <a:pt x="18" y="17"/>
                    <a:pt x="17" y="16"/>
                  </a:cubicBezTo>
                  <a:cubicBezTo>
                    <a:pt x="17" y="16"/>
                    <a:pt x="15" y="17"/>
                    <a:pt x="14" y="16"/>
                  </a:cubicBezTo>
                  <a:cubicBezTo>
                    <a:pt x="14" y="16"/>
                    <a:pt x="18" y="15"/>
                    <a:pt x="18" y="15"/>
                  </a:cubicBezTo>
                  <a:cubicBezTo>
                    <a:pt x="19" y="14"/>
                    <a:pt x="22" y="9"/>
                    <a:pt x="21" y="8"/>
                  </a:cubicBezTo>
                  <a:cubicBezTo>
                    <a:pt x="20" y="6"/>
                    <a:pt x="17" y="6"/>
                    <a:pt x="15" y="6"/>
                  </a:cubicBezTo>
                  <a:cubicBezTo>
                    <a:pt x="14" y="7"/>
                    <a:pt x="9" y="7"/>
                    <a:pt x="9" y="7"/>
                  </a:cubicBezTo>
                  <a:cubicBezTo>
                    <a:pt x="9" y="7"/>
                    <a:pt x="11" y="6"/>
                    <a:pt x="11" y="6"/>
                  </a:cubicBezTo>
                  <a:cubicBezTo>
                    <a:pt x="11" y="6"/>
                    <a:pt x="9" y="5"/>
                    <a:pt x="9" y="6"/>
                  </a:cubicBezTo>
                  <a:cubicBezTo>
                    <a:pt x="9" y="5"/>
                    <a:pt x="18" y="1"/>
                    <a:pt x="15" y="0"/>
                  </a:cubicBezTo>
                  <a:cubicBezTo>
                    <a:pt x="14" y="0"/>
                    <a:pt x="17" y="1"/>
                    <a:pt x="1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" name="Freeform 405">
              <a:extLst>
                <a:ext uri="{FF2B5EF4-FFF2-40B4-BE49-F238E27FC236}">
                  <a16:creationId xmlns:a16="http://schemas.microsoft.com/office/drawing/2014/main" id="{FB7B6D6A-A53A-44EA-967D-74ECBAE876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284593" y="2668920"/>
              <a:ext cx="251658" cy="122645"/>
            </a:xfrm>
            <a:custGeom>
              <a:avLst/>
              <a:gdLst>
                <a:gd name="T0" fmla="*/ 53 w 54"/>
                <a:gd name="T1" fmla="*/ 10 h 26"/>
                <a:gd name="T2" fmla="*/ 49 w 54"/>
                <a:gd name="T3" fmla="*/ 9 h 26"/>
                <a:gd name="T4" fmla="*/ 50 w 54"/>
                <a:gd name="T5" fmla="*/ 8 h 26"/>
                <a:gd name="T6" fmla="*/ 48 w 54"/>
                <a:gd name="T7" fmla="*/ 7 h 26"/>
                <a:gd name="T8" fmla="*/ 49 w 54"/>
                <a:gd name="T9" fmla="*/ 6 h 26"/>
                <a:gd name="T10" fmla="*/ 46 w 54"/>
                <a:gd name="T11" fmla="*/ 5 h 26"/>
                <a:gd name="T12" fmla="*/ 48 w 54"/>
                <a:gd name="T13" fmla="*/ 3 h 26"/>
                <a:gd name="T14" fmla="*/ 43 w 54"/>
                <a:gd name="T15" fmla="*/ 3 h 26"/>
                <a:gd name="T16" fmla="*/ 39 w 54"/>
                <a:gd name="T17" fmla="*/ 1 h 26"/>
                <a:gd name="T18" fmla="*/ 39 w 54"/>
                <a:gd name="T19" fmla="*/ 4 h 26"/>
                <a:gd name="T20" fmla="*/ 36 w 54"/>
                <a:gd name="T21" fmla="*/ 5 h 26"/>
                <a:gd name="T22" fmla="*/ 32 w 54"/>
                <a:gd name="T23" fmla="*/ 5 h 26"/>
                <a:gd name="T24" fmla="*/ 32 w 54"/>
                <a:gd name="T25" fmla="*/ 9 h 26"/>
                <a:gd name="T26" fmla="*/ 26 w 54"/>
                <a:gd name="T27" fmla="*/ 5 h 26"/>
                <a:gd name="T28" fmla="*/ 25 w 54"/>
                <a:gd name="T29" fmla="*/ 8 h 26"/>
                <a:gd name="T30" fmla="*/ 21 w 54"/>
                <a:gd name="T31" fmla="*/ 5 h 26"/>
                <a:gd name="T32" fmla="*/ 21 w 54"/>
                <a:gd name="T33" fmla="*/ 9 h 26"/>
                <a:gd name="T34" fmla="*/ 19 w 54"/>
                <a:gd name="T35" fmla="*/ 9 h 26"/>
                <a:gd name="T36" fmla="*/ 17 w 54"/>
                <a:gd name="T37" fmla="*/ 12 h 26"/>
                <a:gd name="T38" fmla="*/ 14 w 54"/>
                <a:gd name="T39" fmla="*/ 8 h 26"/>
                <a:gd name="T40" fmla="*/ 16 w 54"/>
                <a:gd name="T41" fmla="*/ 8 h 26"/>
                <a:gd name="T42" fmla="*/ 14 w 54"/>
                <a:gd name="T43" fmla="*/ 5 h 26"/>
                <a:gd name="T44" fmla="*/ 7 w 54"/>
                <a:gd name="T45" fmla="*/ 2 h 26"/>
                <a:gd name="T46" fmla="*/ 9 w 54"/>
                <a:gd name="T47" fmla="*/ 4 h 26"/>
                <a:gd name="T48" fmla="*/ 8 w 54"/>
                <a:gd name="T49" fmla="*/ 4 h 26"/>
                <a:gd name="T50" fmla="*/ 10 w 54"/>
                <a:gd name="T51" fmla="*/ 8 h 26"/>
                <a:gd name="T52" fmla="*/ 5 w 54"/>
                <a:gd name="T53" fmla="*/ 6 h 26"/>
                <a:gd name="T54" fmla="*/ 3 w 54"/>
                <a:gd name="T55" fmla="*/ 6 h 26"/>
                <a:gd name="T56" fmla="*/ 5 w 54"/>
                <a:gd name="T57" fmla="*/ 7 h 26"/>
                <a:gd name="T58" fmla="*/ 5 w 54"/>
                <a:gd name="T59" fmla="*/ 8 h 26"/>
                <a:gd name="T60" fmla="*/ 2 w 54"/>
                <a:gd name="T61" fmla="*/ 7 h 26"/>
                <a:gd name="T62" fmla="*/ 1 w 54"/>
                <a:gd name="T63" fmla="*/ 9 h 26"/>
                <a:gd name="T64" fmla="*/ 8 w 54"/>
                <a:gd name="T65" fmla="*/ 10 h 26"/>
                <a:gd name="T66" fmla="*/ 13 w 54"/>
                <a:gd name="T67" fmla="*/ 11 h 26"/>
                <a:gd name="T68" fmla="*/ 11 w 54"/>
                <a:gd name="T69" fmla="*/ 12 h 26"/>
                <a:gd name="T70" fmla="*/ 12 w 54"/>
                <a:gd name="T71" fmla="*/ 13 h 26"/>
                <a:gd name="T72" fmla="*/ 8 w 54"/>
                <a:gd name="T73" fmla="*/ 14 h 26"/>
                <a:gd name="T74" fmla="*/ 3 w 54"/>
                <a:gd name="T75" fmla="*/ 15 h 26"/>
                <a:gd name="T76" fmla="*/ 10 w 54"/>
                <a:gd name="T77" fmla="*/ 16 h 26"/>
                <a:gd name="T78" fmla="*/ 12 w 54"/>
                <a:gd name="T79" fmla="*/ 18 h 26"/>
                <a:gd name="T80" fmla="*/ 15 w 54"/>
                <a:gd name="T81" fmla="*/ 17 h 26"/>
                <a:gd name="T82" fmla="*/ 13 w 54"/>
                <a:gd name="T83" fmla="*/ 18 h 26"/>
                <a:gd name="T84" fmla="*/ 15 w 54"/>
                <a:gd name="T85" fmla="*/ 18 h 26"/>
                <a:gd name="T86" fmla="*/ 10 w 54"/>
                <a:gd name="T87" fmla="*/ 23 h 26"/>
                <a:gd name="T88" fmla="*/ 15 w 54"/>
                <a:gd name="T89" fmla="*/ 23 h 26"/>
                <a:gd name="T90" fmla="*/ 21 w 54"/>
                <a:gd name="T91" fmla="*/ 24 h 26"/>
                <a:gd name="T92" fmla="*/ 20 w 54"/>
                <a:gd name="T93" fmla="*/ 24 h 26"/>
                <a:gd name="T94" fmla="*/ 22 w 54"/>
                <a:gd name="T95" fmla="*/ 25 h 26"/>
                <a:gd name="T96" fmla="*/ 29 w 54"/>
                <a:gd name="T97" fmla="*/ 26 h 26"/>
                <a:gd name="T98" fmla="*/ 33 w 54"/>
                <a:gd name="T99" fmla="*/ 25 h 26"/>
                <a:gd name="T100" fmla="*/ 39 w 54"/>
                <a:gd name="T101" fmla="*/ 23 h 26"/>
                <a:gd name="T102" fmla="*/ 46 w 54"/>
                <a:gd name="T103" fmla="*/ 19 h 26"/>
                <a:gd name="T104" fmla="*/ 52 w 54"/>
                <a:gd name="T105" fmla="*/ 16 h 26"/>
                <a:gd name="T106" fmla="*/ 52 w 54"/>
                <a:gd name="T107" fmla="*/ 14 h 26"/>
                <a:gd name="T108" fmla="*/ 54 w 54"/>
                <a:gd name="T109" fmla="*/ 13 h 26"/>
                <a:gd name="T110" fmla="*/ 52 w 54"/>
                <a:gd name="T111" fmla="*/ 12 h 26"/>
                <a:gd name="T112" fmla="*/ 53 w 54"/>
                <a:gd name="T113" fmla="*/ 10 h 26"/>
                <a:gd name="T114" fmla="*/ 53 w 54"/>
                <a:gd name="T115" fmla="*/ 1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26">
                  <a:moveTo>
                    <a:pt x="53" y="10"/>
                  </a:moveTo>
                  <a:cubicBezTo>
                    <a:pt x="53" y="10"/>
                    <a:pt x="49" y="9"/>
                    <a:pt x="49" y="9"/>
                  </a:cubicBezTo>
                  <a:cubicBezTo>
                    <a:pt x="49" y="9"/>
                    <a:pt x="50" y="8"/>
                    <a:pt x="50" y="8"/>
                  </a:cubicBezTo>
                  <a:cubicBezTo>
                    <a:pt x="49" y="8"/>
                    <a:pt x="47" y="8"/>
                    <a:pt x="48" y="7"/>
                  </a:cubicBezTo>
                  <a:cubicBezTo>
                    <a:pt x="48" y="7"/>
                    <a:pt x="49" y="6"/>
                    <a:pt x="49" y="6"/>
                  </a:cubicBezTo>
                  <a:cubicBezTo>
                    <a:pt x="48" y="5"/>
                    <a:pt x="46" y="5"/>
                    <a:pt x="46" y="5"/>
                  </a:cubicBezTo>
                  <a:cubicBezTo>
                    <a:pt x="46" y="4"/>
                    <a:pt x="48" y="3"/>
                    <a:pt x="48" y="3"/>
                  </a:cubicBezTo>
                  <a:cubicBezTo>
                    <a:pt x="48" y="3"/>
                    <a:pt x="44" y="4"/>
                    <a:pt x="43" y="3"/>
                  </a:cubicBezTo>
                  <a:cubicBezTo>
                    <a:pt x="42" y="2"/>
                    <a:pt x="41" y="1"/>
                    <a:pt x="39" y="1"/>
                  </a:cubicBezTo>
                  <a:cubicBezTo>
                    <a:pt x="38" y="1"/>
                    <a:pt x="40" y="3"/>
                    <a:pt x="39" y="4"/>
                  </a:cubicBezTo>
                  <a:cubicBezTo>
                    <a:pt x="38" y="5"/>
                    <a:pt x="37" y="4"/>
                    <a:pt x="36" y="5"/>
                  </a:cubicBezTo>
                  <a:cubicBezTo>
                    <a:pt x="35" y="6"/>
                    <a:pt x="34" y="5"/>
                    <a:pt x="32" y="5"/>
                  </a:cubicBezTo>
                  <a:cubicBezTo>
                    <a:pt x="30" y="4"/>
                    <a:pt x="33" y="8"/>
                    <a:pt x="32" y="9"/>
                  </a:cubicBezTo>
                  <a:cubicBezTo>
                    <a:pt x="32" y="9"/>
                    <a:pt x="28" y="2"/>
                    <a:pt x="26" y="5"/>
                  </a:cubicBezTo>
                  <a:cubicBezTo>
                    <a:pt x="25" y="5"/>
                    <a:pt x="26" y="7"/>
                    <a:pt x="25" y="8"/>
                  </a:cubicBezTo>
                  <a:cubicBezTo>
                    <a:pt x="25" y="9"/>
                    <a:pt x="22" y="5"/>
                    <a:pt x="21" y="5"/>
                  </a:cubicBezTo>
                  <a:cubicBezTo>
                    <a:pt x="20" y="5"/>
                    <a:pt x="23" y="9"/>
                    <a:pt x="21" y="9"/>
                  </a:cubicBezTo>
                  <a:cubicBezTo>
                    <a:pt x="20" y="9"/>
                    <a:pt x="20" y="9"/>
                    <a:pt x="19" y="9"/>
                  </a:cubicBezTo>
                  <a:cubicBezTo>
                    <a:pt x="18" y="9"/>
                    <a:pt x="17" y="11"/>
                    <a:pt x="17" y="12"/>
                  </a:cubicBezTo>
                  <a:cubicBezTo>
                    <a:pt x="17" y="11"/>
                    <a:pt x="14" y="9"/>
                    <a:pt x="14" y="8"/>
                  </a:cubicBezTo>
                  <a:cubicBezTo>
                    <a:pt x="14" y="8"/>
                    <a:pt x="16" y="8"/>
                    <a:pt x="16" y="8"/>
                  </a:cubicBezTo>
                  <a:cubicBezTo>
                    <a:pt x="16" y="7"/>
                    <a:pt x="14" y="5"/>
                    <a:pt x="14" y="5"/>
                  </a:cubicBezTo>
                  <a:cubicBezTo>
                    <a:pt x="13" y="5"/>
                    <a:pt x="8" y="0"/>
                    <a:pt x="7" y="2"/>
                  </a:cubicBezTo>
                  <a:cubicBezTo>
                    <a:pt x="7" y="3"/>
                    <a:pt x="10" y="3"/>
                    <a:pt x="9" y="4"/>
                  </a:cubicBezTo>
                  <a:cubicBezTo>
                    <a:pt x="9" y="4"/>
                    <a:pt x="9" y="4"/>
                    <a:pt x="8" y="4"/>
                  </a:cubicBezTo>
                  <a:cubicBezTo>
                    <a:pt x="10" y="3"/>
                    <a:pt x="11" y="7"/>
                    <a:pt x="10" y="8"/>
                  </a:cubicBezTo>
                  <a:cubicBezTo>
                    <a:pt x="10" y="8"/>
                    <a:pt x="2" y="1"/>
                    <a:pt x="5" y="6"/>
                  </a:cubicBezTo>
                  <a:cubicBezTo>
                    <a:pt x="5" y="6"/>
                    <a:pt x="3" y="6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6"/>
                    <a:pt x="5" y="8"/>
                    <a:pt x="5" y="8"/>
                  </a:cubicBezTo>
                  <a:cubicBezTo>
                    <a:pt x="5" y="8"/>
                    <a:pt x="3" y="7"/>
                    <a:pt x="2" y="7"/>
                  </a:cubicBezTo>
                  <a:cubicBezTo>
                    <a:pt x="3" y="7"/>
                    <a:pt x="0" y="10"/>
                    <a:pt x="1" y="9"/>
                  </a:cubicBezTo>
                  <a:cubicBezTo>
                    <a:pt x="0" y="11"/>
                    <a:pt x="8" y="10"/>
                    <a:pt x="8" y="10"/>
                  </a:cubicBezTo>
                  <a:cubicBezTo>
                    <a:pt x="9" y="10"/>
                    <a:pt x="13" y="11"/>
                    <a:pt x="13" y="11"/>
                  </a:cubicBezTo>
                  <a:cubicBezTo>
                    <a:pt x="12" y="11"/>
                    <a:pt x="11" y="11"/>
                    <a:pt x="11" y="12"/>
                  </a:cubicBezTo>
                  <a:cubicBezTo>
                    <a:pt x="11" y="12"/>
                    <a:pt x="12" y="13"/>
                    <a:pt x="12" y="13"/>
                  </a:cubicBezTo>
                  <a:cubicBezTo>
                    <a:pt x="11" y="14"/>
                    <a:pt x="9" y="14"/>
                    <a:pt x="8" y="14"/>
                  </a:cubicBezTo>
                  <a:cubicBezTo>
                    <a:pt x="8" y="14"/>
                    <a:pt x="2" y="15"/>
                    <a:pt x="3" y="15"/>
                  </a:cubicBezTo>
                  <a:cubicBezTo>
                    <a:pt x="5" y="16"/>
                    <a:pt x="8" y="15"/>
                    <a:pt x="10" y="16"/>
                  </a:cubicBezTo>
                  <a:cubicBezTo>
                    <a:pt x="11" y="17"/>
                    <a:pt x="11" y="18"/>
                    <a:pt x="12" y="18"/>
                  </a:cubicBezTo>
                  <a:cubicBezTo>
                    <a:pt x="12" y="18"/>
                    <a:pt x="14" y="17"/>
                    <a:pt x="15" y="17"/>
                  </a:cubicBezTo>
                  <a:cubicBezTo>
                    <a:pt x="14" y="17"/>
                    <a:pt x="13" y="18"/>
                    <a:pt x="13" y="18"/>
                  </a:cubicBezTo>
                  <a:cubicBezTo>
                    <a:pt x="13" y="19"/>
                    <a:pt x="15" y="18"/>
                    <a:pt x="15" y="18"/>
                  </a:cubicBezTo>
                  <a:cubicBezTo>
                    <a:pt x="16" y="19"/>
                    <a:pt x="8" y="23"/>
                    <a:pt x="10" y="23"/>
                  </a:cubicBezTo>
                  <a:cubicBezTo>
                    <a:pt x="12" y="24"/>
                    <a:pt x="14" y="23"/>
                    <a:pt x="15" y="23"/>
                  </a:cubicBezTo>
                  <a:cubicBezTo>
                    <a:pt x="17" y="23"/>
                    <a:pt x="19" y="23"/>
                    <a:pt x="21" y="24"/>
                  </a:cubicBezTo>
                  <a:cubicBezTo>
                    <a:pt x="20" y="23"/>
                    <a:pt x="20" y="24"/>
                    <a:pt x="20" y="24"/>
                  </a:cubicBezTo>
                  <a:cubicBezTo>
                    <a:pt x="21" y="25"/>
                    <a:pt x="22" y="25"/>
                    <a:pt x="22" y="25"/>
                  </a:cubicBezTo>
                  <a:cubicBezTo>
                    <a:pt x="24" y="26"/>
                    <a:pt x="27" y="26"/>
                    <a:pt x="29" y="26"/>
                  </a:cubicBezTo>
                  <a:cubicBezTo>
                    <a:pt x="31" y="26"/>
                    <a:pt x="31" y="25"/>
                    <a:pt x="33" y="25"/>
                  </a:cubicBezTo>
                  <a:cubicBezTo>
                    <a:pt x="35" y="24"/>
                    <a:pt x="37" y="24"/>
                    <a:pt x="39" y="23"/>
                  </a:cubicBezTo>
                  <a:cubicBezTo>
                    <a:pt x="42" y="21"/>
                    <a:pt x="43" y="20"/>
                    <a:pt x="46" y="19"/>
                  </a:cubicBezTo>
                  <a:cubicBezTo>
                    <a:pt x="48" y="19"/>
                    <a:pt x="49" y="16"/>
                    <a:pt x="52" y="16"/>
                  </a:cubicBezTo>
                  <a:cubicBezTo>
                    <a:pt x="52" y="15"/>
                    <a:pt x="53" y="15"/>
                    <a:pt x="52" y="14"/>
                  </a:cubicBezTo>
                  <a:cubicBezTo>
                    <a:pt x="51" y="13"/>
                    <a:pt x="53" y="13"/>
                    <a:pt x="54" y="13"/>
                  </a:cubicBezTo>
                  <a:cubicBezTo>
                    <a:pt x="54" y="13"/>
                    <a:pt x="52" y="12"/>
                    <a:pt x="52" y="12"/>
                  </a:cubicBezTo>
                  <a:cubicBezTo>
                    <a:pt x="52" y="11"/>
                    <a:pt x="54" y="10"/>
                    <a:pt x="53" y="10"/>
                  </a:cubicBezTo>
                  <a:cubicBezTo>
                    <a:pt x="51" y="9"/>
                    <a:pt x="54" y="10"/>
                    <a:pt x="5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" name="Freeform 418">
              <a:extLst>
                <a:ext uri="{FF2B5EF4-FFF2-40B4-BE49-F238E27FC236}">
                  <a16:creationId xmlns:a16="http://schemas.microsoft.com/office/drawing/2014/main" id="{E7CE376A-7254-41F8-8207-E38CBB4B58CE}"/>
                </a:ext>
              </a:extLst>
            </p:cNvPr>
            <p:cNvSpPr>
              <a:spLocks/>
            </p:cNvSpPr>
            <p:nvPr/>
          </p:nvSpPr>
          <p:spPr bwMode="auto">
            <a:xfrm>
              <a:off x="9725245" y="2538312"/>
              <a:ext cx="50968" cy="28669"/>
            </a:xfrm>
            <a:custGeom>
              <a:avLst/>
              <a:gdLst>
                <a:gd name="T0" fmla="*/ 3 w 11"/>
                <a:gd name="T1" fmla="*/ 4 h 6"/>
                <a:gd name="T2" fmla="*/ 1 w 11"/>
                <a:gd name="T3" fmla="*/ 1 h 6"/>
                <a:gd name="T4" fmla="*/ 6 w 11"/>
                <a:gd name="T5" fmla="*/ 1 h 6"/>
                <a:gd name="T6" fmla="*/ 3 w 11"/>
                <a:gd name="T7" fmla="*/ 4 h 6"/>
                <a:gd name="T8" fmla="*/ 3 w 11"/>
                <a:gd name="T9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6">
                  <a:moveTo>
                    <a:pt x="3" y="4"/>
                  </a:moveTo>
                  <a:cubicBezTo>
                    <a:pt x="1" y="3"/>
                    <a:pt x="0" y="3"/>
                    <a:pt x="1" y="1"/>
                  </a:cubicBezTo>
                  <a:cubicBezTo>
                    <a:pt x="2" y="0"/>
                    <a:pt x="4" y="1"/>
                    <a:pt x="6" y="1"/>
                  </a:cubicBezTo>
                  <a:cubicBezTo>
                    <a:pt x="11" y="2"/>
                    <a:pt x="6" y="6"/>
                    <a:pt x="3" y="4"/>
                  </a:cubicBezTo>
                  <a:cubicBezTo>
                    <a:pt x="2" y="3"/>
                    <a:pt x="4" y="5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" name="Freeform 419">
              <a:extLst>
                <a:ext uri="{FF2B5EF4-FFF2-40B4-BE49-F238E27FC236}">
                  <a16:creationId xmlns:a16="http://schemas.microsoft.com/office/drawing/2014/main" id="{7F2FAD02-C776-4C2A-972A-953C9EE5A18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2949248"/>
              <a:ext cx="28669" cy="23893"/>
            </a:xfrm>
            <a:custGeom>
              <a:avLst/>
              <a:gdLst>
                <a:gd name="T0" fmla="*/ 5 w 6"/>
                <a:gd name="T1" fmla="*/ 2 h 5"/>
                <a:gd name="T2" fmla="*/ 5 w 6"/>
                <a:gd name="T3" fmla="*/ 1 h 5"/>
                <a:gd name="T4" fmla="*/ 2 w 6"/>
                <a:gd name="T5" fmla="*/ 1 h 5"/>
                <a:gd name="T6" fmla="*/ 1 w 6"/>
                <a:gd name="T7" fmla="*/ 3 h 5"/>
                <a:gd name="T8" fmla="*/ 0 w 6"/>
                <a:gd name="T9" fmla="*/ 4 h 5"/>
                <a:gd name="T10" fmla="*/ 5 w 6"/>
                <a:gd name="T11" fmla="*/ 2 h 5"/>
                <a:gd name="T12" fmla="*/ 5 w 6"/>
                <a:gd name="T13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5">
                  <a:moveTo>
                    <a:pt x="5" y="2"/>
                  </a:moveTo>
                  <a:cubicBezTo>
                    <a:pt x="6" y="2"/>
                    <a:pt x="5" y="1"/>
                    <a:pt x="5" y="1"/>
                  </a:cubicBezTo>
                  <a:cubicBezTo>
                    <a:pt x="4" y="0"/>
                    <a:pt x="3" y="1"/>
                    <a:pt x="2" y="1"/>
                  </a:cubicBezTo>
                  <a:cubicBezTo>
                    <a:pt x="1" y="1"/>
                    <a:pt x="0" y="2"/>
                    <a:pt x="1" y="3"/>
                  </a:cubicBezTo>
                  <a:cubicBezTo>
                    <a:pt x="1" y="3"/>
                    <a:pt x="0" y="5"/>
                    <a:pt x="0" y="4"/>
                  </a:cubicBezTo>
                  <a:cubicBezTo>
                    <a:pt x="0" y="4"/>
                    <a:pt x="5" y="2"/>
                    <a:pt x="5" y="2"/>
                  </a:cubicBezTo>
                  <a:cubicBezTo>
                    <a:pt x="6" y="2"/>
                    <a:pt x="3" y="3"/>
                    <a:pt x="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" name="Freeform 420">
              <a:extLst>
                <a:ext uri="{FF2B5EF4-FFF2-40B4-BE49-F238E27FC236}">
                  <a16:creationId xmlns:a16="http://schemas.microsoft.com/office/drawing/2014/main" id="{516EB6FB-3877-4248-A2DD-A24DAE85EF57}"/>
                </a:ext>
              </a:extLst>
            </p:cNvPr>
            <p:cNvSpPr>
              <a:spLocks/>
            </p:cNvSpPr>
            <p:nvPr/>
          </p:nvSpPr>
          <p:spPr bwMode="auto">
            <a:xfrm>
              <a:off x="9005311" y="3086227"/>
              <a:ext cx="23891" cy="12742"/>
            </a:xfrm>
            <a:custGeom>
              <a:avLst/>
              <a:gdLst>
                <a:gd name="T0" fmla="*/ 3 w 5"/>
                <a:gd name="T1" fmla="*/ 3 h 3"/>
                <a:gd name="T2" fmla="*/ 3 w 5"/>
                <a:gd name="T3" fmla="*/ 0 h 3"/>
                <a:gd name="T4" fmla="*/ 3 w 5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3">
                  <a:moveTo>
                    <a:pt x="3" y="3"/>
                  </a:moveTo>
                  <a:cubicBezTo>
                    <a:pt x="1" y="3"/>
                    <a:pt x="0" y="1"/>
                    <a:pt x="3" y="0"/>
                  </a:cubicBezTo>
                  <a:cubicBezTo>
                    <a:pt x="5" y="0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" name="Freeform 421">
              <a:extLst>
                <a:ext uri="{FF2B5EF4-FFF2-40B4-BE49-F238E27FC236}">
                  <a16:creationId xmlns:a16="http://schemas.microsoft.com/office/drawing/2014/main" id="{5B17F227-F20E-49B8-AFEB-CBF4E6772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9425803" y="3226390"/>
              <a:ext cx="23891" cy="22299"/>
            </a:xfrm>
            <a:custGeom>
              <a:avLst/>
              <a:gdLst>
                <a:gd name="T0" fmla="*/ 5 w 5"/>
                <a:gd name="T1" fmla="*/ 1 h 5"/>
                <a:gd name="T2" fmla="*/ 1 w 5"/>
                <a:gd name="T3" fmla="*/ 5 h 5"/>
                <a:gd name="T4" fmla="*/ 4 w 5"/>
                <a:gd name="T5" fmla="*/ 3 h 5"/>
                <a:gd name="T6" fmla="*/ 5 w 5"/>
                <a:gd name="T7" fmla="*/ 1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5" y="1"/>
                  </a:moveTo>
                  <a:cubicBezTo>
                    <a:pt x="5" y="1"/>
                    <a:pt x="0" y="5"/>
                    <a:pt x="1" y="5"/>
                  </a:cubicBezTo>
                  <a:cubicBezTo>
                    <a:pt x="2" y="5"/>
                    <a:pt x="4" y="3"/>
                    <a:pt x="4" y="3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" name="Freeform 422">
              <a:extLst>
                <a:ext uri="{FF2B5EF4-FFF2-40B4-BE49-F238E27FC236}">
                  <a16:creationId xmlns:a16="http://schemas.microsoft.com/office/drawing/2014/main" id="{69D81081-B9BA-46F8-9D09-36782A1D368E}"/>
                </a:ext>
              </a:extLst>
            </p:cNvPr>
            <p:cNvSpPr>
              <a:spLocks/>
            </p:cNvSpPr>
            <p:nvPr/>
          </p:nvSpPr>
          <p:spPr bwMode="auto">
            <a:xfrm>
              <a:off x="9411468" y="3263023"/>
              <a:ext cx="9557" cy="4778"/>
            </a:xfrm>
            <a:custGeom>
              <a:avLst/>
              <a:gdLst>
                <a:gd name="T0" fmla="*/ 1 w 2"/>
                <a:gd name="T1" fmla="*/ 0 h 1"/>
                <a:gd name="T2" fmla="*/ 1 w 2"/>
                <a:gd name="T3" fmla="*/ 1 h 1"/>
                <a:gd name="T4" fmla="*/ 1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1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1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" name="Freeform 423">
              <a:extLst>
                <a:ext uri="{FF2B5EF4-FFF2-40B4-BE49-F238E27FC236}">
                  <a16:creationId xmlns:a16="http://schemas.microsoft.com/office/drawing/2014/main" id="{619DC951-C36F-4D71-B76D-BAF23BF04102}"/>
                </a:ext>
              </a:extLst>
            </p:cNvPr>
            <p:cNvSpPr>
              <a:spLocks/>
            </p:cNvSpPr>
            <p:nvPr/>
          </p:nvSpPr>
          <p:spPr bwMode="auto">
            <a:xfrm>
              <a:off x="9346165" y="3337884"/>
              <a:ext cx="14335" cy="4778"/>
            </a:xfrm>
            <a:custGeom>
              <a:avLst/>
              <a:gdLst>
                <a:gd name="T0" fmla="*/ 2 w 3"/>
                <a:gd name="T1" fmla="*/ 0 h 1"/>
                <a:gd name="T2" fmla="*/ 1 w 3"/>
                <a:gd name="T3" fmla="*/ 1 h 1"/>
                <a:gd name="T4" fmla="*/ 2 w 3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1">
                  <a:moveTo>
                    <a:pt x="2" y="0"/>
                  </a:moveTo>
                  <a:cubicBezTo>
                    <a:pt x="2" y="0"/>
                    <a:pt x="0" y="1"/>
                    <a:pt x="1" y="1"/>
                  </a:cubicBezTo>
                  <a:cubicBezTo>
                    <a:pt x="1" y="1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" name="Freeform 424">
              <a:extLst>
                <a:ext uri="{FF2B5EF4-FFF2-40B4-BE49-F238E27FC236}">
                  <a16:creationId xmlns:a16="http://schemas.microsoft.com/office/drawing/2014/main" id="{54BC453C-647E-4EDA-945F-420FAC49772B}"/>
                </a:ext>
              </a:extLst>
            </p:cNvPr>
            <p:cNvSpPr>
              <a:spLocks/>
            </p:cNvSpPr>
            <p:nvPr/>
          </p:nvSpPr>
          <p:spPr bwMode="auto">
            <a:xfrm>
              <a:off x="9290417" y="3361775"/>
              <a:ext cx="33448" cy="19114"/>
            </a:xfrm>
            <a:custGeom>
              <a:avLst/>
              <a:gdLst>
                <a:gd name="T0" fmla="*/ 6 w 7"/>
                <a:gd name="T1" fmla="*/ 0 h 4"/>
                <a:gd name="T2" fmla="*/ 1 w 7"/>
                <a:gd name="T3" fmla="*/ 3 h 4"/>
                <a:gd name="T4" fmla="*/ 6 w 7"/>
                <a:gd name="T5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4">
                  <a:moveTo>
                    <a:pt x="6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7" y="0"/>
                    <a:pt x="6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" name="Freeform 425">
              <a:extLst>
                <a:ext uri="{FF2B5EF4-FFF2-40B4-BE49-F238E27FC236}">
                  <a16:creationId xmlns:a16="http://schemas.microsoft.com/office/drawing/2014/main" id="{C6C7A097-2C24-4527-845D-9787099D53F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53784" y="3380889"/>
              <a:ext cx="27077" cy="17521"/>
            </a:xfrm>
            <a:custGeom>
              <a:avLst/>
              <a:gdLst>
                <a:gd name="T0" fmla="*/ 5 w 6"/>
                <a:gd name="T1" fmla="*/ 0 h 4"/>
                <a:gd name="T2" fmla="*/ 1 w 6"/>
                <a:gd name="T3" fmla="*/ 3 h 4"/>
                <a:gd name="T4" fmla="*/ 5 w 6"/>
                <a:gd name="T5" fmla="*/ 0 h 4"/>
                <a:gd name="T6" fmla="*/ 5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5" y="0"/>
                  </a:moveTo>
                  <a:cubicBezTo>
                    <a:pt x="5" y="0"/>
                    <a:pt x="0" y="2"/>
                    <a:pt x="1" y="3"/>
                  </a:cubicBezTo>
                  <a:cubicBezTo>
                    <a:pt x="2" y="4"/>
                    <a:pt x="5" y="0"/>
                    <a:pt x="5" y="0"/>
                  </a:cubicBezTo>
                  <a:cubicBezTo>
                    <a:pt x="5" y="0"/>
                    <a:pt x="6" y="0"/>
                    <a:pt x="5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" name="Freeform 426">
              <a:extLst>
                <a:ext uri="{FF2B5EF4-FFF2-40B4-BE49-F238E27FC236}">
                  <a16:creationId xmlns:a16="http://schemas.microsoft.com/office/drawing/2014/main" id="{8E3DD861-9D8C-4F96-AAA4-3B5306A5FAEA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9892" y="3395224"/>
              <a:ext cx="23891" cy="22299"/>
            </a:xfrm>
            <a:custGeom>
              <a:avLst/>
              <a:gdLst>
                <a:gd name="T0" fmla="*/ 4 w 5"/>
                <a:gd name="T1" fmla="*/ 0 h 5"/>
                <a:gd name="T2" fmla="*/ 0 w 5"/>
                <a:gd name="T3" fmla="*/ 4 h 5"/>
                <a:gd name="T4" fmla="*/ 4 w 5"/>
                <a:gd name="T5" fmla="*/ 0 h 5"/>
                <a:gd name="T6" fmla="*/ 4 w 5"/>
                <a:gd name="T7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5">
                  <a:moveTo>
                    <a:pt x="4" y="0"/>
                  </a:moveTo>
                  <a:cubicBezTo>
                    <a:pt x="4" y="0"/>
                    <a:pt x="0" y="4"/>
                    <a:pt x="0" y="4"/>
                  </a:cubicBezTo>
                  <a:cubicBezTo>
                    <a:pt x="2" y="5"/>
                    <a:pt x="4" y="0"/>
                    <a:pt x="4" y="0"/>
                  </a:cubicBezTo>
                  <a:cubicBezTo>
                    <a:pt x="4" y="0"/>
                    <a:pt x="5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" name="Freeform 427">
              <a:extLst>
                <a:ext uri="{FF2B5EF4-FFF2-40B4-BE49-F238E27FC236}">
                  <a16:creationId xmlns:a16="http://schemas.microsoft.com/office/drawing/2014/main" id="{DCE2B229-F13B-4E28-B74C-7CDF1A6D957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25113" y="3427079"/>
              <a:ext cx="4778" cy="4778"/>
            </a:xfrm>
            <a:custGeom>
              <a:avLst/>
              <a:gdLst>
                <a:gd name="T0" fmla="*/ 1 w 1"/>
                <a:gd name="T1" fmla="*/ 0 h 1"/>
                <a:gd name="T2" fmla="*/ 1 w 1"/>
                <a:gd name="T3" fmla="*/ 1 h 1"/>
                <a:gd name="T4" fmla="*/ 1 w 1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1">
                  <a:moveTo>
                    <a:pt x="1" y="0"/>
                  </a:moveTo>
                  <a:cubicBezTo>
                    <a:pt x="0" y="0"/>
                    <a:pt x="0" y="1"/>
                    <a:pt x="1" y="1"/>
                  </a:cubicBezTo>
                  <a:cubicBezTo>
                    <a:pt x="1" y="1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" name="Freeform 428">
              <a:extLst>
                <a:ext uri="{FF2B5EF4-FFF2-40B4-BE49-F238E27FC236}">
                  <a16:creationId xmlns:a16="http://schemas.microsoft.com/office/drawing/2014/main" id="{F8C442B1-2377-4B28-867C-B33F3AF5BC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1222" y="3407966"/>
              <a:ext cx="23891" cy="19114"/>
            </a:xfrm>
            <a:custGeom>
              <a:avLst/>
              <a:gdLst>
                <a:gd name="T0" fmla="*/ 4 w 5"/>
                <a:gd name="T1" fmla="*/ 1 h 4"/>
                <a:gd name="T2" fmla="*/ 0 w 5"/>
                <a:gd name="T3" fmla="*/ 4 h 4"/>
                <a:gd name="T4" fmla="*/ 4 w 5"/>
                <a:gd name="T5" fmla="*/ 1 h 4"/>
                <a:gd name="T6" fmla="*/ 4 w 5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4" y="1"/>
                  </a:moveTo>
                  <a:cubicBezTo>
                    <a:pt x="2" y="2"/>
                    <a:pt x="0" y="3"/>
                    <a:pt x="0" y="4"/>
                  </a:cubicBezTo>
                  <a:cubicBezTo>
                    <a:pt x="0" y="4"/>
                    <a:pt x="4" y="1"/>
                    <a:pt x="4" y="1"/>
                  </a:cubicBezTo>
                  <a:cubicBezTo>
                    <a:pt x="3" y="1"/>
                    <a:pt x="5" y="0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" name="Freeform 429">
              <a:extLst>
                <a:ext uri="{FF2B5EF4-FFF2-40B4-BE49-F238E27FC236}">
                  <a16:creationId xmlns:a16="http://schemas.microsoft.com/office/drawing/2014/main" id="{09546FB6-808D-4276-AE75-69ECB4E9EB4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29202" y="3581578"/>
              <a:ext cx="9557" cy="14335"/>
            </a:xfrm>
            <a:custGeom>
              <a:avLst/>
              <a:gdLst>
                <a:gd name="T0" fmla="*/ 1 w 2"/>
                <a:gd name="T1" fmla="*/ 0 h 3"/>
                <a:gd name="T2" fmla="*/ 1 w 2"/>
                <a:gd name="T3" fmla="*/ 3 h 3"/>
                <a:gd name="T4" fmla="*/ 1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1" y="0"/>
                  </a:moveTo>
                  <a:cubicBezTo>
                    <a:pt x="1" y="0"/>
                    <a:pt x="0" y="3"/>
                    <a:pt x="1" y="3"/>
                  </a:cubicBezTo>
                  <a:cubicBezTo>
                    <a:pt x="2" y="3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grpSp>
          <p:nvGrpSpPr>
            <p:cNvPr id="21" name="Group 20">
              <a:extLst>
                <a:ext uri="{FF2B5EF4-FFF2-40B4-BE49-F238E27FC236}">
                  <a16:creationId xmlns:a16="http://schemas.microsoft.com/office/drawing/2014/main" id="{52E29C01-0623-4E94-BDEC-4F79B18D3AF4}"/>
                </a:ext>
              </a:extLst>
            </p:cNvPr>
            <p:cNvGrpSpPr/>
            <p:nvPr/>
          </p:nvGrpSpPr>
          <p:grpSpPr>
            <a:xfrm>
              <a:off x="8857184" y="3380889"/>
              <a:ext cx="348815" cy="331297"/>
              <a:chOff x="5961121" y="2686387"/>
              <a:chExt cx="288233" cy="273757"/>
            </a:xfrm>
            <a:grpFill/>
          </p:grpSpPr>
          <p:sp>
            <p:nvSpPr>
              <p:cNvPr id="283" name="Freeform 430">
                <a:extLst>
                  <a:ext uri="{FF2B5EF4-FFF2-40B4-BE49-F238E27FC236}">
                    <a16:creationId xmlns:a16="http://schemas.microsoft.com/office/drawing/2014/main" id="{5D567C8E-72C0-4B1C-A302-BA40BAA633D1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6130902" y="2686387"/>
                <a:ext cx="118452" cy="100026"/>
              </a:xfrm>
              <a:custGeom>
                <a:avLst/>
                <a:gdLst>
                  <a:gd name="T0" fmla="*/ 28 w 31"/>
                  <a:gd name="T1" fmla="*/ 10 h 26"/>
                  <a:gd name="T2" fmla="*/ 29 w 31"/>
                  <a:gd name="T3" fmla="*/ 7 h 26"/>
                  <a:gd name="T4" fmla="*/ 27 w 31"/>
                  <a:gd name="T5" fmla="*/ 10 h 26"/>
                  <a:gd name="T6" fmla="*/ 20 w 31"/>
                  <a:gd name="T7" fmla="*/ 8 h 26"/>
                  <a:gd name="T8" fmla="*/ 11 w 31"/>
                  <a:gd name="T9" fmla="*/ 1 h 26"/>
                  <a:gd name="T10" fmla="*/ 11 w 31"/>
                  <a:gd name="T11" fmla="*/ 5 h 26"/>
                  <a:gd name="T12" fmla="*/ 9 w 31"/>
                  <a:gd name="T13" fmla="*/ 11 h 26"/>
                  <a:gd name="T14" fmla="*/ 7 w 31"/>
                  <a:gd name="T15" fmla="*/ 14 h 26"/>
                  <a:gd name="T16" fmla="*/ 4 w 31"/>
                  <a:gd name="T17" fmla="*/ 14 h 26"/>
                  <a:gd name="T18" fmla="*/ 5 w 31"/>
                  <a:gd name="T19" fmla="*/ 16 h 26"/>
                  <a:gd name="T20" fmla="*/ 1 w 31"/>
                  <a:gd name="T21" fmla="*/ 18 h 26"/>
                  <a:gd name="T22" fmla="*/ 2 w 31"/>
                  <a:gd name="T23" fmla="*/ 23 h 26"/>
                  <a:gd name="T24" fmla="*/ 4 w 31"/>
                  <a:gd name="T25" fmla="*/ 25 h 26"/>
                  <a:gd name="T26" fmla="*/ 6 w 31"/>
                  <a:gd name="T27" fmla="*/ 23 h 26"/>
                  <a:gd name="T28" fmla="*/ 7 w 31"/>
                  <a:gd name="T29" fmla="*/ 23 h 26"/>
                  <a:gd name="T30" fmla="*/ 4 w 31"/>
                  <a:gd name="T31" fmla="*/ 20 h 26"/>
                  <a:gd name="T32" fmla="*/ 7 w 31"/>
                  <a:gd name="T33" fmla="*/ 19 h 26"/>
                  <a:gd name="T34" fmla="*/ 12 w 31"/>
                  <a:gd name="T35" fmla="*/ 18 h 26"/>
                  <a:gd name="T36" fmla="*/ 17 w 31"/>
                  <a:gd name="T37" fmla="*/ 21 h 26"/>
                  <a:gd name="T38" fmla="*/ 21 w 31"/>
                  <a:gd name="T39" fmla="*/ 16 h 26"/>
                  <a:gd name="T40" fmla="*/ 31 w 31"/>
                  <a:gd name="T41" fmla="*/ 14 h 26"/>
                  <a:gd name="T42" fmla="*/ 29 w 31"/>
                  <a:gd name="T43" fmla="*/ 12 h 26"/>
                  <a:gd name="T44" fmla="*/ 28 w 31"/>
                  <a:gd name="T45" fmla="*/ 10 h 26"/>
                  <a:gd name="T46" fmla="*/ 28 w 31"/>
                  <a:gd name="T47" fmla="*/ 10 h 2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</a:cxnLst>
                <a:rect l="0" t="0" r="r" b="b"/>
                <a:pathLst>
                  <a:path w="31" h="26">
                    <a:moveTo>
                      <a:pt x="28" y="10"/>
                    </a:moveTo>
                    <a:cubicBezTo>
                      <a:pt x="28" y="10"/>
                      <a:pt x="29" y="8"/>
                      <a:pt x="29" y="7"/>
                    </a:cubicBezTo>
                    <a:cubicBezTo>
                      <a:pt x="29" y="8"/>
                      <a:pt x="27" y="10"/>
                      <a:pt x="27" y="10"/>
                    </a:cubicBezTo>
                    <a:cubicBezTo>
                      <a:pt x="25" y="10"/>
                      <a:pt x="21" y="9"/>
                      <a:pt x="20" y="8"/>
                    </a:cubicBezTo>
                    <a:cubicBezTo>
                      <a:pt x="17" y="7"/>
                      <a:pt x="15" y="2"/>
                      <a:pt x="11" y="1"/>
                    </a:cubicBezTo>
                    <a:cubicBezTo>
                      <a:pt x="9" y="0"/>
                      <a:pt x="10" y="4"/>
                      <a:pt x="11" y="5"/>
                    </a:cubicBezTo>
                    <a:cubicBezTo>
                      <a:pt x="11" y="7"/>
                      <a:pt x="10" y="9"/>
                      <a:pt x="9" y="11"/>
                    </a:cubicBezTo>
                    <a:cubicBezTo>
                      <a:pt x="8" y="12"/>
                      <a:pt x="10" y="15"/>
                      <a:pt x="7" y="14"/>
                    </a:cubicBezTo>
                    <a:cubicBezTo>
                      <a:pt x="7" y="14"/>
                      <a:pt x="5" y="13"/>
                      <a:pt x="4" y="14"/>
                    </a:cubicBezTo>
                    <a:cubicBezTo>
                      <a:pt x="4" y="15"/>
                      <a:pt x="5" y="16"/>
                      <a:pt x="5" y="16"/>
                    </a:cubicBezTo>
                    <a:cubicBezTo>
                      <a:pt x="5" y="16"/>
                      <a:pt x="2" y="18"/>
                      <a:pt x="1" y="18"/>
                    </a:cubicBezTo>
                    <a:cubicBezTo>
                      <a:pt x="0" y="20"/>
                      <a:pt x="3" y="21"/>
                      <a:pt x="2" y="23"/>
                    </a:cubicBezTo>
                    <a:cubicBezTo>
                      <a:pt x="1" y="24"/>
                      <a:pt x="3" y="26"/>
                      <a:pt x="4" y="25"/>
                    </a:cubicBezTo>
                    <a:cubicBezTo>
                      <a:pt x="5" y="24"/>
                      <a:pt x="5" y="23"/>
                      <a:pt x="6" y="23"/>
                    </a:cubicBezTo>
                    <a:cubicBezTo>
                      <a:pt x="6" y="23"/>
                      <a:pt x="7" y="24"/>
                      <a:pt x="7" y="23"/>
                    </a:cubicBezTo>
                    <a:cubicBezTo>
                      <a:pt x="7" y="22"/>
                      <a:pt x="5" y="21"/>
                      <a:pt x="4" y="20"/>
                    </a:cubicBezTo>
                    <a:cubicBezTo>
                      <a:pt x="3" y="18"/>
                      <a:pt x="7" y="19"/>
                      <a:pt x="7" y="19"/>
                    </a:cubicBezTo>
                    <a:cubicBezTo>
                      <a:pt x="9" y="19"/>
                      <a:pt x="10" y="17"/>
                      <a:pt x="12" y="18"/>
                    </a:cubicBezTo>
                    <a:cubicBezTo>
                      <a:pt x="14" y="19"/>
                      <a:pt x="15" y="20"/>
                      <a:pt x="17" y="21"/>
                    </a:cubicBezTo>
                    <a:cubicBezTo>
                      <a:pt x="20" y="23"/>
                      <a:pt x="19" y="17"/>
                      <a:pt x="21" y="16"/>
                    </a:cubicBezTo>
                    <a:cubicBezTo>
                      <a:pt x="21" y="16"/>
                      <a:pt x="31" y="16"/>
                      <a:pt x="31" y="14"/>
                    </a:cubicBezTo>
                    <a:cubicBezTo>
                      <a:pt x="30" y="13"/>
                      <a:pt x="27" y="15"/>
                      <a:pt x="29" y="12"/>
                    </a:cubicBezTo>
                    <a:cubicBezTo>
                      <a:pt x="30" y="11"/>
                      <a:pt x="27" y="12"/>
                      <a:pt x="28" y="10"/>
                    </a:cubicBezTo>
                    <a:cubicBezTo>
                      <a:pt x="29" y="7"/>
                      <a:pt x="28" y="11"/>
                      <a:pt x="28" y="10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  <p:sp>
            <p:nvSpPr>
              <p:cNvPr id="284" name="Freeform 431">
                <a:extLst>
                  <a:ext uri="{FF2B5EF4-FFF2-40B4-BE49-F238E27FC236}">
                    <a16:creationId xmlns:a16="http://schemas.microsoft.com/office/drawing/2014/main" id="{1774A4E5-41A9-419A-830E-C048CB063AFA}"/>
                  </a:ext>
                </a:extLst>
              </p:cNvPr>
              <p:cNvSpPr>
                <a:spLocks/>
              </p:cNvSpPr>
              <p:nvPr/>
            </p:nvSpPr>
            <p:spPr bwMode="auto">
              <a:xfrm>
                <a:off x="5961121" y="2778517"/>
                <a:ext cx="215847" cy="181627"/>
              </a:xfrm>
              <a:custGeom>
                <a:avLst/>
                <a:gdLst>
                  <a:gd name="T0" fmla="*/ 52 w 56"/>
                  <a:gd name="T1" fmla="*/ 1 h 47"/>
                  <a:gd name="T2" fmla="*/ 51 w 56"/>
                  <a:gd name="T3" fmla="*/ 1 h 47"/>
                  <a:gd name="T4" fmla="*/ 52 w 56"/>
                  <a:gd name="T5" fmla="*/ 3 h 47"/>
                  <a:gd name="T6" fmla="*/ 49 w 56"/>
                  <a:gd name="T7" fmla="*/ 3 h 47"/>
                  <a:gd name="T8" fmla="*/ 47 w 56"/>
                  <a:gd name="T9" fmla="*/ 5 h 47"/>
                  <a:gd name="T10" fmla="*/ 45 w 56"/>
                  <a:gd name="T11" fmla="*/ 6 h 47"/>
                  <a:gd name="T12" fmla="*/ 46 w 56"/>
                  <a:gd name="T13" fmla="*/ 7 h 47"/>
                  <a:gd name="T14" fmla="*/ 46 w 56"/>
                  <a:gd name="T15" fmla="*/ 10 h 47"/>
                  <a:gd name="T16" fmla="*/ 46 w 56"/>
                  <a:gd name="T17" fmla="*/ 13 h 47"/>
                  <a:gd name="T18" fmla="*/ 41 w 56"/>
                  <a:gd name="T19" fmla="*/ 22 h 47"/>
                  <a:gd name="T20" fmla="*/ 36 w 56"/>
                  <a:gd name="T21" fmla="*/ 27 h 47"/>
                  <a:gd name="T22" fmla="*/ 31 w 56"/>
                  <a:gd name="T23" fmla="*/ 27 h 47"/>
                  <a:gd name="T24" fmla="*/ 32 w 56"/>
                  <a:gd name="T25" fmla="*/ 24 h 47"/>
                  <a:gd name="T26" fmla="*/ 30 w 56"/>
                  <a:gd name="T27" fmla="*/ 25 h 47"/>
                  <a:gd name="T28" fmla="*/ 29 w 56"/>
                  <a:gd name="T29" fmla="*/ 27 h 47"/>
                  <a:gd name="T30" fmla="*/ 25 w 56"/>
                  <a:gd name="T31" fmla="*/ 33 h 47"/>
                  <a:gd name="T32" fmla="*/ 25 w 56"/>
                  <a:gd name="T33" fmla="*/ 34 h 47"/>
                  <a:gd name="T34" fmla="*/ 23 w 56"/>
                  <a:gd name="T35" fmla="*/ 36 h 47"/>
                  <a:gd name="T36" fmla="*/ 21 w 56"/>
                  <a:gd name="T37" fmla="*/ 35 h 47"/>
                  <a:gd name="T38" fmla="*/ 17 w 56"/>
                  <a:gd name="T39" fmla="*/ 35 h 47"/>
                  <a:gd name="T40" fmla="*/ 9 w 56"/>
                  <a:gd name="T41" fmla="*/ 36 h 47"/>
                  <a:gd name="T42" fmla="*/ 2 w 56"/>
                  <a:gd name="T43" fmla="*/ 42 h 47"/>
                  <a:gd name="T44" fmla="*/ 1 w 56"/>
                  <a:gd name="T45" fmla="*/ 44 h 47"/>
                  <a:gd name="T46" fmla="*/ 3 w 56"/>
                  <a:gd name="T47" fmla="*/ 43 h 47"/>
                  <a:gd name="T48" fmla="*/ 5 w 56"/>
                  <a:gd name="T49" fmla="*/ 44 h 47"/>
                  <a:gd name="T50" fmla="*/ 22 w 56"/>
                  <a:gd name="T51" fmla="*/ 40 h 47"/>
                  <a:gd name="T52" fmla="*/ 21 w 56"/>
                  <a:gd name="T53" fmla="*/ 43 h 47"/>
                  <a:gd name="T54" fmla="*/ 24 w 56"/>
                  <a:gd name="T55" fmla="*/ 47 h 47"/>
                  <a:gd name="T56" fmla="*/ 27 w 56"/>
                  <a:gd name="T57" fmla="*/ 44 h 47"/>
                  <a:gd name="T58" fmla="*/ 30 w 56"/>
                  <a:gd name="T59" fmla="*/ 43 h 47"/>
                  <a:gd name="T60" fmla="*/ 31 w 56"/>
                  <a:gd name="T61" fmla="*/ 40 h 47"/>
                  <a:gd name="T62" fmla="*/ 38 w 56"/>
                  <a:gd name="T63" fmla="*/ 39 h 47"/>
                  <a:gd name="T64" fmla="*/ 41 w 56"/>
                  <a:gd name="T65" fmla="*/ 40 h 47"/>
                  <a:gd name="T66" fmla="*/ 43 w 56"/>
                  <a:gd name="T67" fmla="*/ 37 h 47"/>
                  <a:gd name="T68" fmla="*/ 45 w 56"/>
                  <a:gd name="T69" fmla="*/ 35 h 47"/>
                  <a:gd name="T70" fmla="*/ 46 w 56"/>
                  <a:gd name="T71" fmla="*/ 38 h 47"/>
                  <a:gd name="T72" fmla="*/ 48 w 56"/>
                  <a:gd name="T73" fmla="*/ 37 h 47"/>
                  <a:gd name="T74" fmla="*/ 49 w 56"/>
                  <a:gd name="T75" fmla="*/ 35 h 47"/>
                  <a:gd name="T76" fmla="*/ 49 w 56"/>
                  <a:gd name="T77" fmla="*/ 32 h 47"/>
                  <a:gd name="T78" fmla="*/ 51 w 56"/>
                  <a:gd name="T79" fmla="*/ 26 h 47"/>
                  <a:gd name="T80" fmla="*/ 51 w 56"/>
                  <a:gd name="T81" fmla="*/ 19 h 47"/>
                  <a:gd name="T82" fmla="*/ 53 w 56"/>
                  <a:gd name="T83" fmla="*/ 19 h 47"/>
                  <a:gd name="T84" fmla="*/ 55 w 56"/>
                  <a:gd name="T85" fmla="*/ 17 h 47"/>
                  <a:gd name="T86" fmla="*/ 55 w 56"/>
                  <a:gd name="T87" fmla="*/ 9 h 47"/>
                  <a:gd name="T88" fmla="*/ 52 w 56"/>
                  <a:gd name="T89" fmla="*/ 1 h 47"/>
                  <a:gd name="T90" fmla="*/ 52 w 56"/>
                  <a:gd name="T91" fmla="*/ 1 h 4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  <a:cxn ang="0">
                    <a:pos x="T58" y="T59"/>
                  </a:cxn>
                  <a:cxn ang="0">
                    <a:pos x="T60" y="T61"/>
                  </a:cxn>
                  <a:cxn ang="0">
                    <a:pos x="T62" y="T63"/>
                  </a:cxn>
                  <a:cxn ang="0">
                    <a:pos x="T64" y="T65"/>
                  </a:cxn>
                  <a:cxn ang="0">
                    <a:pos x="T66" y="T67"/>
                  </a:cxn>
                  <a:cxn ang="0">
                    <a:pos x="T68" y="T69"/>
                  </a:cxn>
                  <a:cxn ang="0">
                    <a:pos x="T70" y="T71"/>
                  </a:cxn>
                  <a:cxn ang="0">
                    <a:pos x="T72" y="T73"/>
                  </a:cxn>
                  <a:cxn ang="0">
                    <a:pos x="T74" y="T75"/>
                  </a:cxn>
                  <a:cxn ang="0">
                    <a:pos x="T76" y="T77"/>
                  </a:cxn>
                  <a:cxn ang="0">
                    <a:pos x="T78" y="T79"/>
                  </a:cxn>
                  <a:cxn ang="0">
                    <a:pos x="T80" y="T81"/>
                  </a:cxn>
                  <a:cxn ang="0">
                    <a:pos x="T82" y="T83"/>
                  </a:cxn>
                  <a:cxn ang="0">
                    <a:pos x="T84" y="T85"/>
                  </a:cxn>
                  <a:cxn ang="0">
                    <a:pos x="T86" y="T87"/>
                  </a:cxn>
                  <a:cxn ang="0">
                    <a:pos x="T88" y="T89"/>
                  </a:cxn>
                  <a:cxn ang="0">
                    <a:pos x="T90" y="T91"/>
                  </a:cxn>
                </a:cxnLst>
                <a:rect l="0" t="0" r="r" b="b"/>
                <a:pathLst>
                  <a:path w="56" h="47">
                    <a:moveTo>
                      <a:pt x="52" y="1"/>
                    </a:moveTo>
                    <a:cubicBezTo>
                      <a:pt x="51" y="1"/>
                      <a:pt x="51" y="0"/>
                      <a:pt x="51" y="1"/>
                    </a:cubicBezTo>
                    <a:cubicBezTo>
                      <a:pt x="49" y="2"/>
                      <a:pt x="51" y="2"/>
                      <a:pt x="52" y="3"/>
                    </a:cubicBezTo>
                    <a:cubicBezTo>
                      <a:pt x="53" y="4"/>
                      <a:pt x="50" y="5"/>
                      <a:pt x="49" y="3"/>
                    </a:cubicBezTo>
                    <a:cubicBezTo>
                      <a:pt x="48" y="1"/>
                      <a:pt x="47" y="4"/>
                      <a:pt x="47" y="5"/>
                    </a:cubicBezTo>
                    <a:cubicBezTo>
                      <a:pt x="46" y="5"/>
                      <a:pt x="45" y="6"/>
                      <a:pt x="45" y="6"/>
                    </a:cubicBezTo>
                    <a:cubicBezTo>
                      <a:pt x="45" y="8"/>
                      <a:pt x="46" y="7"/>
                      <a:pt x="46" y="7"/>
                    </a:cubicBezTo>
                    <a:cubicBezTo>
                      <a:pt x="46" y="8"/>
                      <a:pt x="46" y="9"/>
                      <a:pt x="46" y="10"/>
                    </a:cubicBezTo>
                    <a:cubicBezTo>
                      <a:pt x="46" y="11"/>
                      <a:pt x="47" y="11"/>
                      <a:pt x="46" y="13"/>
                    </a:cubicBezTo>
                    <a:cubicBezTo>
                      <a:pt x="44" y="16"/>
                      <a:pt x="43" y="19"/>
                      <a:pt x="41" y="22"/>
                    </a:cubicBezTo>
                    <a:cubicBezTo>
                      <a:pt x="40" y="23"/>
                      <a:pt x="37" y="27"/>
                      <a:pt x="36" y="27"/>
                    </a:cubicBezTo>
                    <a:cubicBezTo>
                      <a:pt x="34" y="27"/>
                      <a:pt x="32" y="28"/>
                      <a:pt x="31" y="27"/>
                    </a:cubicBezTo>
                    <a:cubicBezTo>
                      <a:pt x="30" y="26"/>
                      <a:pt x="32" y="25"/>
                      <a:pt x="32" y="24"/>
                    </a:cubicBezTo>
                    <a:cubicBezTo>
                      <a:pt x="33" y="23"/>
                      <a:pt x="30" y="25"/>
                      <a:pt x="30" y="25"/>
                    </a:cubicBezTo>
                    <a:cubicBezTo>
                      <a:pt x="29" y="26"/>
                      <a:pt x="29" y="26"/>
                      <a:pt x="29" y="27"/>
                    </a:cubicBezTo>
                    <a:cubicBezTo>
                      <a:pt x="29" y="30"/>
                      <a:pt x="26" y="31"/>
                      <a:pt x="25" y="33"/>
                    </a:cubicBezTo>
                    <a:cubicBezTo>
                      <a:pt x="25" y="33"/>
                      <a:pt x="25" y="34"/>
                      <a:pt x="25" y="34"/>
                    </a:cubicBezTo>
                    <a:cubicBezTo>
                      <a:pt x="25" y="35"/>
                      <a:pt x="23" y="36"/>
                      <a:pt x="23" y="36"/>
                    </a:cubicBezTo>
                    <a:cubicBezTo>
                      <a:pt x="22" y="36"/>
                      <a:pt x="23" y="35"/>
                      <a:pt x="21" y="35"/>
                    </a:cubicBezTo>
                    <a:cubicBezTo>
                      <a:pt x="20" y="35"/>
                      <a:pt x="19" y="35"/>
                      <a:pt x="17" y="35"/>
                    </a:cubicBezTo>
                    <a:cubicBezTo>
                      <a:pt x="14" y="36"/>
                      <a:pt x="12" y="35"/>
                      <a:pt x="9" y="36"/>
                    </a:cubicBezTo>
                    <a:cubicBezTo>
                      <a:pt x="7" y="38"/>
                      <a:pt x="4" y="40"/>
                      <a:pt x="2" y="42"/>
                    </a:cubicBezTo>
                    <a:cubicBezTo>
                      <a:pt x="0" y="42"/>
                      <a:pt x="0" y="45"/>
                      <a:pt x="1" y="44"/>
                    </a:cubicBezTo>
                    <a:cubicBezTo>
                      <a:pt x="2" y="44"/>
                      <a:pt x="2" y="43"/>
                      <a:pt x="3" y="43"/>
                    </a:cubicBezTo>
                    <a:cubicBezTo>
                      <a:pt x="4" y="44"/>
                      <a:pt x="5" y="45"/>
                      <a:pt x="5" y="44"/>
                    </a:cubicBezTo>
                    <a:cubicBezTo>
                      <a:pt x="10" y="43"/>
                      <a:pt x="17" y="39"/>
                      <a:pt x="22" y="40"/>
                    </a:cubicBezTo>
                    <a:cubicBezTo>
                      <a:pt x="23" y="41"/>
                      <a:pt x="21" y="43"/>
                      <a:pt x="21" y="43"/>
                    </a:cubicBezTo>
                    <a:cubicBezTo>
                      <a:pt x="22" y="44"/>
                      <a:pt x="23" y="47"/>
                      <a:pt x="24" y="47"/>
                    </a:cubicBezTo>
                    <a:cubicBezTo>
                      <a:pt x="25" y="46"/>
                      <a:pt x="26" y="45"/>
                      <a:pt x="27" y="44"/>
                    </a:cubicBezTo>
                    <a:cubicBezTo>
                      <a:pt x="28" y="42"/>
                      <a:pt x="28" y="43"/>
                      <a:pt x="30" y="43"/>
                    </a:cubicBezTo>
                    <a:cubicBezTo>
                      <a:pt x="29" y="43"/>
                      <a:pt x="28" y="35"/>
                      <a:pt x="31" y="40"/>
                    </a:cubicBezTo>
                    <a:cubicBezTo>
                      <a:pt x="32" y="42"/>
                      <a:pt x="37" y="40"/>
                      <a:pt x="38" y="39"/>
                    </a:cubicBezTo>
                    <a:cubicBezTo>
                      <a:pt x="40" y="36"/>
                      <a:pt x="40" y="42"/>
                      <a:pt x="41" y="40"/>
                    </a:cubicBezTo>
                    <a:cubicBezTo>
                      <a:pt x="41" y="39"/>
                      <a:pt x="42" y="37"/>
                      <a:pt x="43" y="37"/>
                    </a:cubicBezTo>
                    <a:cubicBezTo>
                      <a:pt x="44" y="36"/>
                      <a:pt x="44" y="37"/>
                      <a:pt x="45" y="35"/>
                    </a:cubicBezTo>
                    <a:cubicBezTo>
                      <a:pt x="45" y="35"/>
                      <a:pt x="45" y="39"/>
                      <a:pt x="46" y="38"/>
                    </a:cubicBezTo>
                    <a:cubicBezTo>
                      <a:pt x="46" y="38"/>
                      <a:pt x="47" y="38"/>
                      <a:pt x="48" y="37"/>
                    </a:cubicBezTo>
                    <a:cubicBezTo>
                      <a:pt x="49" y="37"/>
                      <a:pt x="48" y="36"/>
                      <a:pt x="49" y="35"/>
                    </a:cubicBezTo>
                    <a:cubicBezTo>
                      <a:pt x="51" y="34"/>
                      <a:pt x="51" y="34"/>
                      <a:pt x="49" y="32"/>
                    </a:cubicBezTo>
                    <a:cubicBezTo>
                      <a:pt x="48" y="31"/>
                      <a:pt x="51" y="28"/>
                      <a:pt x="51" y="26"/>
                    </a:cubicBezTo>
                    <a:cubicBezTo>
                      <a:pt x="52" y="24"/>
                      <a:pt x="50" y="21"/>
                      <a:pt x="51" y="19"/>
                    </a:cubicBezTo>
                    <a:cubicBezTo>
                      <a:pt x="52" y="18"/>
                      <a:pt x="52" y="19"/>
                      <a:pt x="53" y="19"/>
                    </a:cubicBezTo>
                    <a:cubicBezTo>
                      <a:pt x="54" y="19"/>
                      <a:pt x="55" y="17"/>
                      <a:pt x="55" y="17"/>
                    </a:cubicBezTo>
                    <a:cubicBezTo>
                      <a:pt x="56" y="14"/>
                      <a:pt x="56" y="11"/>
                      <a:pt x="55" y="9"/>
                    </a:cubicBezTo>
                    <a:cubicBezTo>
                      <a:pt x="55" y="8"/>
                      <a:pt x="52" y="1"/>
                      <a:pt x="52" y="1"/>
                    </a:cubicBezTo>
                    <a:cubicBezTo>
                      <a:pt x="52" y="1"/>
                      <a:pt x="52" y="1"/>
                      <a:pt x="52" y="1"/>
                    </a:cubicBezTo>
                    <a:close/>
                  </a:path>
                </a:pathLst>
              </a:custGeom>
              <a:grpFill/>
              <a:ln w="4763" cap="flat">
                <a:solidFill>
                  <a:schemeClr val="bg1"/>
                </a:solidFill>
                <a:prstDash val="solid"/>
                <a:round/>
                <a:headEnd/>
                <a:tailEnd/>
              </a:ln>
            </p:spPr>
            <p:txBody>
              <a:bodyPr vert="horz" wrap="square" lIns="68580" tIns="34290" rIns="68580" bIns="34290" numCol="1" anchor="t" anchorCtr="0" compatLnSpc="1">
                <a:prstTxWarp prst="textNoShape">
                  <a:avLst/>
                </a:prstTxWarp>
              </a:bodyPr>
              <a:lstStyle/>
              <a:p>
                <a:endParaRPr lang="id-ID" sz="1350"/>
              </a:p>
            </p:txBody>
          </p:sp>
        </p:grpSp>
        <p:sp>
          <p:nvSpPr>
            <p:cNvPr id="22" name="Freeform 432">
              <a:extLst>
                <a:ext uri="{FF2B5EF4-FFF2-40B4-BE49-F238E27FC236}">
                  <a16:creationId xmlns:a16="http://schemas.microsoft.com/office/drawing/2014/main" id="{9E068797-FA03-4415-8835-F6ED8EF50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944785" y="3685108"/>
              <a:ext cx="9557" cy="12742"/>
            </a:xfrm>
            <a:custGeom>
              <a:avLst/>
              <a:gdLst>
                <a:gd name="T0" fmla="*/ 2 w 2"/>
                <a:gd name="T1" fmla="*/ 0 h 3"/>
                <a:gd name="T2" fmla="*/ 0 w 2"/>
                <a:gd name="T3" fmla="*/ 1 h 3"/>
                <a:gd name="T4" fmla="*/ 2 w 2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3">
                  <a:moveTo>
                    <a:pt x="2" y="0"/>
                  </a:moveTo>
                  <a:cubicBezTo>
                    <a:pt x="2" y="0"/>
                    <a:pt x="0" y="1"/>
                    <a:pt x="0" y="1"/>
                  </a:cubicBezTo>
                  <a:cubicBezTo>
                    <a:pt x="1" y="3"/>
                    <a:pt x="2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" name="Freeform 433">
              <a:extLst>
                <a:ext uri="{FF2B5EF4-FFF2-40B4-BE49-F238E27FC236}">
                  <a16:creationId xmlns:a16="http://schemas.microsoft.com/office/drawing/2014/main" id="{4BD355C5-59E6-4DCE-885B-DDAC49647768}"/>
                </a:ext>
              </a:extLst>
            </p:cNvPr>
            <p:cNvSpPr>
              <a:spLocks/>
            </p:cNvSpPr>
            <p:nvPr/>
          </p:nvSpPr>
          <p:spPr bwMode="auto">
            <a:xfrm>
              <a:off x="8889037" y="3685108"/>
              <a:ext cx="60525" cy="46190"/>
            </a:xfrm>
            <a:custGeom>
              <a:avLst/>
              <a:gdLst>
                <a:gd name="T0" fmla="*/ 11 w 13"/>
                <a:gd name="T1" fmla="*/ 2 h 10"/>
                <a:gd name="T2" fmla="*/ 7 w 13"/>
                <a:gd name="T3" fmla="*/ 2 h 10"/>
                <a:gd name="T4" fmla="*/ 5 w 13"/>
                <a:gd name="T5" fmla="*/ 3 h 10"/>
                <a:gd name="T6" fmla="*/ 3 w 13"/>
                <a:gd name="T7" fmla="*/ 4 h 10"/>
                <a:gd name="T8" fmla="*/ 0 w 13"/>
                <a:gd name="T9" fmla="*/ 6 h 10"/>
                <a:gd name="T10" fmla="*/ 3 w 13"/>
                <a:gd name="T11" fmla="*/ 9 h 10"/>
                <a:gd name="T12" fmla="*/ 6 w 13"/>
                <a:gd name="T13" fmla="*/ 6 h 10"/>
                <a:gd name="T14" fmla="*/ 10 w 13"/>
                <a:gd name="T15" fmla="*/ 6 h 10"/>
                <a:gd name="T16" fmla="*/ 11 w 13"/>
                <a:gd name="T17" fmla="*/ 2 h 10"/>
                <a:gd name="T18" fmla="*/ 11 w 13"/>
                <a:gd name="T19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3" h="10">
                  <a:moveTo>
                    <a:pt x="11" y="2"/>
                  </a:moveTo>
                  <a:cubicBezTo>
                    <a:pt x="9" y="2"/>
                    <a:pt x="9" y="0"/>
                    <a:pt x="7" y="2"/>
                  </a:cubicBezTo>
                  <a:cubicBezTo>
                    <a:pt x="6" y="2"/>
                    <a:pt x="5" y="4"/>
                    <a:pt x="5" y="3"/>
                  </a:cubicBezTo>
                  <a:cubicBezTo>
                    <a:pt x="4" y="2"/>
                    <a:pt x="3" y="4"/>
                    <a:pt x="3" y="4"/>
                  </a:cubicBezTo>
                  <a:cubicBezTo>
                    <a:pt x="2" y="6"/>
                    <a:pt x="1" y="5"/>
                    <a:pt x="0" y="6"/>
                  </a:cubicBezTo>
                  <a:cubicBezTo>
                    <a:pt x="0" y="5"/>
                    <a:pt x="2" y="9"/>
                    <a:pt x="3" y="9"/>
                  </a:cubicBezTo>
                  <a:cubicBezTo>
                    <a:pt x="3" y="10"/>
                    <a:pt x="5" y="6"/>
                    <a:pt x="6" y="6"/>
                  </a:cubicBezTo>
                  <a:cubicBezTo>
                    <a:pt x="7" y="6"/>
                    <a:pt x="9" y="7"/>
                    <a:pt x="10" y="6"/>
                  </a:cubicBezTo>
                  <a:cubicBezTo>
                    <a:pt x="11" y="6"/>
                    <a:pt x="13" y="3"/>
                    <a:pt x="11" y="2"/>
                  </a:cubicBezTo>
                  <a:cubicBezTo>
                    <a:pt x="10" y="2"/>
                    <a:pt x="11" y="2"/>
                    <a:pt x="1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" name="Freeform 434">
              <a:extLst>
                <a:ext uri="{FF2B5EF4-FFF2-40B4-BE49-F238E27FC236}">
                  <a16:creationId xmlns:a16="http://schemas.microsoft.com/office/drawing/2014/main" id="{F54E1122-4E8C-4EE4-983D-1C6322020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28513" y="3702629"/>
              <a:ext cx="50968" cy="74861"/>
            </a:xfrm>
            <a:custGeom>
              <a:avLst/>
              <a:gdLst>
                <a:gd name="T0" fmla="*/ 7 w 11"/>
                <a:gd name="T1" fmla="*/ 0 h 16"/>
                <a:gd name="T2" fmla="*/ 2 w 11"/>
                <a:gd name="T3" fmla="*/ 2 h 16"/>
                <a:gd name="T4" fmla="*/ 0 w 11"/>
                <a:gd name="T5" fmla="*/ 6 h 16"/>
                <a:gd name="T6" fmla="*/ 2 w 11"/>
                <a:gd name="T7" fmla="*/ 6 h 16"/>
                <a:gd name="T8" fmla="*/ 3 w 11"/>
                <a:gd name="T9" fmla="*/ 4 h 16"/>
                <a:gd name="T10" fmla="*/ 4 w 11"/>
                <a:gd name="T11" fmla="*/ 5 h 16"/>
                <a:gd name="T12" fmla="*/ 3 w 11"/>
                <a:gd name="T13" fmla="*/ 10 h 16"/>
                <a:gd name="T14" fmla="*/ 3 w 11"/>
                <a:gd name="T15" fmla="*/ 11 h 16"/>
                <a:gd name="T16" fmla="*/ 3 w 11"/>
                <a:gd name="T17" fmla="*/ 13 h 16"/>
                <a:gd name="T18" fmla="*/ 5 w 11"/>
                <a:gd name="T19" fmla="*/ 12 h 16"/>
                <a:gd name="T20" fmla="*/ 6 w 11"/>
                <a:gd name="T21" fmla="*/ 15 h 16"/>
                <a:gd name="T22" fmla="*/ 8 w 11"/>
                <a:gd name="T23" fmla="*/ 12 h 16"/>
                <a:gd name="T24" fmla="*/ 11 w 11"/>
                <a:gd name="T25" fmla="*/ 7 h 16"/>
                <a:gd name="T26" fmla="*/ 10 w 11"/>
                <a:gd name="T27" fmla="*/ 2 h 16"/>
                <a:gd name="T28" fmla="*/ 7 w 11"/>
                <a:gd name="T29" fmla="*/ 0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" h="16">
                  <a:moveTo>
                    <a:pt x="7" y="0"/>
                  </a:moveTo>
                  <a:cubicBezTo>
                    <a:pt x="5" y="0"/>
                    <a:pt x="3" y="1"/>
                    <a:pt x="2" y="2"/>
                  </a:cubicBezTo>
                  <a:cubicBezTo>
                    <a:pt x="0" y="3"/>
                    <a:pt x="0" y="4"/>
                    <a:pt x="0" y="6"/>
                  </a:cubicBezTo>
                  <a:cubicBezTo>
                    <a:pt x="0" y="5"/>
                    <a:pt x="3" y="5"/>
                    <a:pt x="2" y="6"/>
                  </a:cubicBezTo>
                  <a:cubicBezTo>
                    <a:pt x="3" y="5"/>
                    <a:pt x="2" y="4"/>
                    <a:pt x="3" y="4"/>
                  </a:cubicBezTo>
                  <a:cubicBezTo>
                    <a:pt x="3" y="4"/>
                    <a:pt x="4" y="4"/>
                    <a:pt x="4" y="5"/>
                  </a:cubicBezTo>
                  <a:cubicBezTo>
                    <a:pt x="4" y="7"/>
                    <a:pt x="4" y="8"/>
                    <a:pt x="3" y="10"/>
                  </a:cubicBezTo>
                  <a:cubicBezTo>
                    <a:pt x="2" y="11"/>
                    <a:pt x="3" y="11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3" y="16"/>
                    <a:pt x="5" y="12"/>
                    <a:pt x="5" y="12"/>
                  </a:cubicBezTo>
                  <a:cubicBezTo>
                    <a:pt x="5" y="12"/>
                    <a:pt x="5" y="15"/>
                    <a:pt x="6" y="15"/>
                  </a:cubicBezTo>
                  <a:cubicBezTo>
                    <a:pt x="6" y="16"/>
                    <a:pt x="8" y="13"/>
                    <a:pt x="8" y="12"/>
                  </a:cubicBezTo>
                  <a:cubicBezTo>
                    <a:pt x="10" y="10"/>
                    <a:pt x="10" y="8"/>
                    <a:pt x="11" y="7"/>
                  </a:cubicBezTo>
                  <a:cubicBezTo>
                    <a:pt x="11" y="5"/>
                    <a:pt x="10" y="4"/>
                    <a:pt x="10" y="2"/>
                  </a:cubicBezTo>
                  <a:cubicBezTo>
                    <a:pt x="10" y="0"/>
                    <a:pt x="7" y="2"/>
                    <a:pt x="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" name="Freeform 435">
              <a:extLst>
                <a:ext uri="{FF2B5EF4-FFF2-40B4-BE49-F238E27FC236}">
                  <a16:creationId xmlns:a16="http://schemas.microsoft.com/office/drawing/2014/main" id="{DED3D541-313C-4789-AA78-4684923AEC2E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7545" y="3885799"/>
              <a:ext cx="17521" cy="14335"/>
            </a:xfrm>
            <a:custGeom>
              <a:avLst/>
              <a:gdLst>
                <a:gd name="T0" fmla="*/ 4 w 4"/>
                <a:gd name="T1" fmla="*/ 0 h 3"/>
                <a:gd name="T2" fmla="*/ 1 w 4"/>
                <a:gd name="T3" fmla="*/ 3 h 3"/>
                <a:gd name="T4" fmla="*/ 4 w 4"/>
                <a:gd name="T5" fmla="*/ 0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3">
                  <a:moveTo>
                    <a:pt x="4" y="0"/>
                  </a:moveTo>
                  <a:cubicBezTo>
                    <a:pt x="3" y="0"/>
                    <a:pt x="0" y="1"/>
                    <a:pt x="1" y="3"/>
                  </a:cubicBezTo>
                  <a:cubicBezTo>
                    <a:pt x="1" y="3"/>
                    <a:pt x="4" y="0"/>
                    <a:pt x="4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" name="Freeform 436">
              <a:extLst>
                <a:ext uri="{FF2B5EF4-FFF2-40B4-BE49-F238E27FC236}">
                  <a16:creationId xmlns:a16="http://schemas.microsoft.com/office/drawing/2014/main" id="{EC2571E6-27A3-4F61-BD32-2DE62DC8161D}"/>
                </a:ext>
              </a:extLst>
            </p:cNvPr>
            <p:cNvSpPr>
              <a:spLocks/>
            </p:cNvSpPr>
            <p:nvPr/>
          </p:nvSpPr>
          <p:spPr bwMode="auto">
            <a:xfrm>
              <a:off x="8818956" y="3839608"/>
              <a:ext cx="9557" cy="7964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1" y="0"/>
                    <a:pt x="0" y="1"/>
                    <a:pt x="0" y="1"/>
                  </a:cubicBezTo>
                  <a:cubicBezTo>
                    <a:pt x="0" y="2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" name="Freeform 437">
              <a:extLst>
                <a:ext uri="{FF2B5EF4-FFF2-40B4-BE49-F238E27FC236}">
                  <a16:creationId xmlns:a16="http://schemas.microsoft.com/office/drawing/2014/main" id="{EC4195B0-0093-4372-A0E6-CA6593231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3127" y="3936767"/>
              <a:ext cx="9557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" name="Freeform 438">
              <a:extLst>
                <a:ext uri="{FF2B5EF4-FFF2-40B4-BE49-F238E27FC236}">
                  <a16:creationId xmlns:a16="http://schemas.microsoft.com/office/drawing/2014/main" id="{0BBB6E77-9F89-4215-B146-6A98EAB968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3933" y="3919246"/>
              <a:ext cx="55747" cy="78046"/>
            </a:xfrm>
            <a:custGeom>
              <a:avLst/>
              <a:gdLst>
                <a:gd name="T0" fmla="*/ 8 w 12"/>
                <a:gd name="T1" fmla="*/ 1 h 17"/>
                <a:gd name="T2" fmla="*/ 0 w 12"/>
                <a:gd name="T3" fmla="*/ 8 h 17"/>
                <a:gd name="T4" fmla="*/ 1 w 12"/>
                <a:gd name="T5" fmla="*/ 14 h 17"/>
                <a:gd name="T6" fmla="*/ 3 w 12"/>
                <a:gd name="T7" fmla="*/ 17 h 17"/>
                <a:gd name="T8" fmla="*/ 8 w 12"/>
                <a:gd name="T9" fmla="*/ 1 h 17"/>
                <a:gd name="T10" fmla="*/ 8 w 12"/>
                <a:gd name="T11" fmla="*/ 1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7">
                  <a:moveTo>
                    <a:pt x="8" y="1"/>
                  </a:moveTo>
                  <a:cubicBezTo>
                    <a:pt x="5" y="0"/>
                    <a:pt x="1" y="6"/>
                    <a:pt x="0" y="8"/>
                  </a:cubicBezTo>
                  <a:cubicBezTo>
                    <a:pt x="0" y="10"/>
                    <a:pt x="0" y="12"/>
                    <a:pt x="1" y="14"/>
                  </a:cubicBezTo>
                  <a:cubicBezTo>
                    <a:pt x="1" y="14"/>
                    <a:pt x="3" y="17"/>
                    <a:pt x="3" y="17"/>
                  </a:cubicBezTo>
                  <a:cubicBezTo>
                    <a:pt x="4" y="15"/>
                    <a:pt x="12" y="2"/>
                    <a:pt x="8" y="1"/>
                  </a:cubicBezTo>
                  <a:cubicBezTo>
                    <a:pt x="7" y="1"/>
                    <a:pt x="9" y="1"/>
                    <a:pt x="8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9" name="Freeform 439">
              <a:extLst>
                <a:ext uri="{FF2B5EF4-FFF2-40B4-BE49-F238E27FC236}">
                  <a16:creationId xmlns:a16="http://schemas.microsoft.com/office/drawing/2014/main" id="{D67ACC2C-DF57-439F-8F22-0D9616441F1F}"/>
                </a:ext>
              </a:extLst>
            </p:cNvPr>
            <p:cNvSpPr>
              <a:spLocks/>
            </p:cNvSpPr>
            <p:nvPr/>
          </p:nvSpPr>
          <p:spPr bwMode="auto">
            <a:xfrm>
              <a:off x="8328383" y="4049854"/>
              <a:ext cx="65304" cy="46190"/>
            </a:xfrm>
            <a:custGeom>
              <a:avLst/>
              <a:gdLst>
                <a:gd name="T0" fmla="*/ 13 w 14"/>
                <a:gd name="T1" fmla="*/ 1 h 10"/>
                <a:gd name="T2" fmla="*/ 9 w 14"/>
                <a:gd name="T3" fmla="*/ 0 h 10"/>
                <a:gd name="T4" fmla="*/ 4 w 14"/>
                <a:gd name="T5" fmla="*/ 2 h 10"/>
                <a:gd name="T6" fmla="*/ 4 w 14"/>
                <a:gd name="T7" fmla="*/ 9 h 10"/>
                <a:gd name="T8" fmla="*/ 11 w 14"/>
                <a:gd name="T9" fmla="*/ 6 h 10"/>
                <a:gd name="T10" fmla="*/ 13 w 14"/>
                <a:gd name="T11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" h="10">
                  <a:moveTo>
                    <a:pt x="13" y="1"/>
                  </a:moveTo>
                  <a:cubicBezTo>
                    <a:pt x="12" y="1"/>
                    <a:pt x="11" y="0"/>
                    <a:pt x="9" y="0"/>
                  </a:cubicBezTo>
                  <a:cubicBezTo>
                    <a:pt x="7" y="0"/>
                    <a:pt x="6" y="1"/>
                    <a:pt x="4" y="2"/>
                  </a:cubicBezTo>
                  <a:cubicBezTo>
                    <a:pt x="2" y="4"/>
                    <a:pt x="0" y="7"/>
                    <a:pt x="4" y="9"/>
                  </a:cubicBezTo>
                  <a:cubicBezTo>
                    <a:pt x="6" y="10"/>
                    <a:pt x="10" y="8"/>
                    <a:pt x="11" y="6"/>
                  </a:cubicBezTo>
                  <a:cubicBezTo>
                    <a:pt x="11" y="5"/>
                    <a:pt x="14" y="1"/>
                    <a:pt x="1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0" name="Freeform 440">
              <a:extLst>
                <a:ext uri="{FF2B5EF4-FFF2-40B4-BE49-F238E27FC236}">
                  <a16:creationId xmlns:a16="http://schemas.microsoft.com/office/drawing/2014/main" id="{A5FDE42A-9F62-4F5B-B7C8-D201A2FC07C6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081710"/>
              <a:ext cx="93973" cy="132200"/>
            </a:xfrm>
            <a:custGeom>
              <a:avLst/>
              <a:gdLst>
                <a:gd name="T0" fmla="*/ 12 w 20"/>
                <a:gd name="T1" fmla="*/ 2 h 28"/>
                <a:gd name="T2" fmla="*/ 9 w 20"/>
                <a:gd name="T3" fmla="*/ 2 h 28"/>
                <a:gd name="T4" fmla="*/ 4 w 20"/>
                <a:gd name="T5" fmla="*/ 3 h 28"/>
                <a:gd name="T6" fmla="*/ 3 w 20"/>
                <a:gd name="T7" fmla="*/ 11 h 28"/>
                <a:gd name="T8" fmla="*/ 3 w 20"/>
                <a:gd name="T9" fmla="*/ 13 h 28"/>
                <a:gd name="T10" fmla="*/ 0 w 20"/>
                <a:gd name="T11" fmla="*/ 13 h 28"/>
                <a:gd name="T12" fmla="*/ 3 w 20"/>
                <a:gd name="T13" fmla="*/ 22 h 28"/>
                <a:gd name="T14" fmla="*/ 5 w 20"/>
                <a:gd name="T15" fmla="*/ 20 h 28"/>
                <a:gd name="T16" fmla="*/ 7 w 20"/>
                <a:gd name="T17" fmla="*/ 22 h 28"/>
                <a:gd name="T18" fmla="*/ 4 w 20"/>
                <a:gd name="T19" fmla="*/ 23 h 28"/>
                <a:gd name="T20" fmla="*/ 8 w 20"/>
                <a:gd name="T21" fmla="*/ 26 h 28"/>
                <a:gd name="T22" fmla="*/ 11 w 20"/>
                <a:gd name="T23" fmla="*/ 25 h 28"/>
                <a:gd name="T24" fmla="*/ 15 w 20"/>
                <a:gd name="T25" fmla="*/ 28 h 28"/>
                <a:gd name="T26" fmla="*/ 14 w 20"/>
                <a:gd name="T27" fmla="*/ 25 h 28"/>
                <a:gd name="T28" fmla="*/ 17 w 20"/>
                <a:gd name="T29" fmla="*/ 24 h 28"/>
                <a:gd name="T30" fmla="*/ 10 w 20"/>
                <a:gd name="T31" fmla="*/ 22 h 28"/>
                <a:gd name="T32" fmla="*/ 9 w 20"/>
                <a:gd name="T33" fmla="*/ 16 h 28"/>
                <a:gd name="T34" fmla="*/ 12 w 20"/>
                <a:gd name="T35" fmla="*/ 12 h 28"/>
                <a:gd name="T36" fmla="*/ 13 w 20"/>
                <a:gd name="T37" fmla="*/ 7 h 28"/>
                <a:gd name="T38" fmla="*/ 12 w 20"/>
                <a:gd name="T39" fmla="*/ 2 h 28"/>
                <a:gd name="T40" fmla="*/ 12 w 20"/>
                <a:gd name="T41" fmla="*/ 2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0" h="28">
                  <a:moveTo>
                    <a:pt x="12" y="2"/>
                  </a:moveTo>
                  <a:cubicBezTo>
                    <a:pt x="10" y="1"/>
                    <a:pt x="11" y="5"/>
                    <a:pt x="9" y="2"/>
                  </a:cubicBezTo>
                  <a:cubicBezTo>
                    <a:pt x="8" y="0"/>
                    <a:pt x="4" y="1"/>
                    <a:pt x="4" y="3"/>
                  </a:cubicBezTo>
                  <a:cubicBezTo>
                    <a:pt x="3" y="6"/>
                    <a:pt x="4" y="8"/>
                    <a:pt x="3" y="11"/>
                  </a:cubicBezTo>
                  <a:cubicBezTo>
                    <a:pt x="3" y="12"/>
                    <a:pt x="3" y="13"/>
                    <a:pt x="3" y="13"/>
                  </a:cubicBezTo>
                  <a:cubicBezTo>
                    <a:pt x="2" y="14"/>
                    <a:pt x="0" y="13"/>
                    <a:pt x="0" y="13"/>
                  </a:cubicBezTo>
                  <a:cubicBezTo>
                    <a:pt x="0" y="13"/>
                    <a:pt x="2" y="22"/>
                    <a:pt x="3" y="22"/>
                  </a:cubicBezTo>
                  <a:cubicBezTo>
                    <a:pt x="3" y="22"/>
                    <a:pt x="4" y="19"/>
                    <a:pt x="5" y="20"/>
                  </a:cubicBezTo>
                  <a:cubicBezTo>
                    <a:pt x="5" y="20"/>
                    <a:pt x="7" y="21"/>
                    <a:pt x="7" y="22"/>
                  </a:cubicBezTo>
                  <a:cubicBezTo>
                    <a:pt x="7" y="23"/>
                    <a:pt x="4" y="21"/>
                    <a:pt x="4" y="23"/>
                  </a:cubicBezTo>
                  <a:cubicBezTo>
                    <a:pt x="4" y="25"/>
                    <a:pt x="6" y="27"/>
                    <a:pt x="8" y="26"/>
                  </a:cubicBezTo>
                  <a:cubicBezTo>
                    <a:pt x="9" y="26"/>
                    <a:pt x="10" y="24"/>
                    <a:pt x="11" y="25"/>
                  </a:cubicBezTo>
                  <a:cubicBezTo>
                    <a:pt x="11" y="25"/>
                    <a:pt x="15" y="28"/>
                    <a:pt x="15" y="28"/>
                  </a:cubicBezTo>
                  <a:cubicBezTo>
                    <a:pt x="16" y="27"/>
                    <a:pt x="13" y="26"/>
                    <a:pt x="14" y="25"/>
                  </a:cubicBezTo>
                  <a:cubicBezTo>
                    <a:pt x="13" y="26"/>
                    <a:pt x="20" y="28"/>
                    <a:pt x="17" y="24"/>
                  </a:cubicBezTo>
                  <a:cubicBezTo>
                    <a:pt x="15" y="22"/>
                    <a:pt x="11" y="25"/>
                    <a:pt x="10" y="22"/>
                  </a:cubicBezTo>
                  <a:cubicBezTo>
                    <a:pt x="9" y="20"/>
                    <a:pt x="9" y="19"/>
                    <a:pt x="9" y="16"/>
                  </a:cubicBezTo>
                  <a:cubicBezTo>
                    <a:pt x="9" y="14"/>
                    <a:pt x="11" y="14"/>
                    <a:pt x="12" y="12"/>
                  </a:cubicBezTo>
                  <a:cubicBezTo>
                    <a:pt x="14" y="10"/>
                    <a:pt x="14" y="9"/>
                    <a:pt x="13" y="7"/>
                  </a:cubicBezTo>
                  <a:cubicBezTo>
                    <a:pt x="13" y="7"/>
                    <a:pt x="13" y="2"/>
                    <a:pt x="12" y="2"/>
                  </a:cubicBezTo>
                  <a:cubicBezTo>
                    <a:pt x="11" y="2"/>
                    <a:pt x="13" y="2"/>
                    <a:pt x="1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1" name="Freeform 441">
              <a:extLst>
                <a:ext uri="{FF2B5EF4-FFF2-40B4-BE49-F238E27FC236}">
                  <a16:creationId xmlns:a16="http://schemas.microsoft.com/office/drawing/2014/main" id="{DE334228-DF4A-4FEC-992B-4D51DF36A133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194796"/>
              <a:ext cx="28669" cy="36635"/>
            </a:xfrm>
            <a:custGeom>
              <a:avLst/>
              <a:gdLst>
                <a:gd name="T0" fmla="*/ 3 w 6"/>
                <a:gd name="T1" fmla="*/ 1 h 8"/>
                <a:gd name="T2" fmla="*/ 1 w 6"/>
                <a:gd name="T3" fmla="*/ 1 h 8"/>
                <a:gd name="T4" fmla="*/ 0 w 6"/>
                <a:gd name="T5" fmla="*/ 3 h 8"/>
                <a:gd name="T6" fmla="*/ 2 w 6"/>
                <a:gd name="T7" fmla="*/ 6 h 8"/>
                <a:gd name="T8" fmla="*/ 5 w 6"/>
                <a:gd name="T9" fmla="*/ 7 h 8"/>
                <a:gd name="T10" fmla="*/ 4 w 6"/>
                <a:gd name="T11" fmla="*/ 4 h 8"/>
                <a:gd name="T12" fmla="*/ 3 w 6"/>
                <a:gd name="T13" fmla="*/ 1 h 8"/>
                <a:gd name="T14" fmla="*/ 3 w 6"/>
                <a:gd name="T15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6" h="8">
                  <a:moveTo>
                    <a:pt x="3" y="1"/>
                  </a:moveTo>
                  <a:cubicBezTo>
                    <a:pt x="3" y="1"/>
                    <a:pt x="2" y="0"/>
                    <a:pt x="1" y="1"/>
                  </a:cubicBezTo>
                  <a:cubicBezTo>
                    <a:pt x="1" y="2"/>
                    <a:pt x="0" y="2"/>
                    <a:pt x="0" y="3"/>
                  </a:cubicBezTo>
                  <a:cubicBezTo>
                    <a:pt x="1" y="4"/>
                    <a:pt x="0" y="5"/>
                    <a:pt x="2" y="6"/>
                  </a:cubicBezTo>
                  <a:cubicBezTo>
                    <a:pt x="2" y="6"/>
                    <a:pt x="6" y="8"/>
                    <a:pt x="5" y="7"/>
                  </a:cubicBezTo>
                  <a:cubicBezTo>
                    <a:pt x="5" y="6"/>
                    <a:pt x="5" y="5"/>
                    <a:pt x="4" y="4"/>
                  </a:cubicBezTo>
                  <a:cubicBezTo>
                    <a:pt x="2" y="4"/>
                    <a:pt x="2" y="1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2" name="Freeform 443">
              <a:extLst>
                <a:ext uri="{FF2B5EF4-FFF2-40B4-BE49-F238E27FC236}">
                  <a16:creationId xmlns:a16="http://schemas.microsoft.com/office/drawing/2014/main" id="{5F718B9E-D593-423B-9E38-EBD74BF9AB48}"/>
                </a:ext>
              </a:extLst>
            </p:cNvPr>
            <p:cNvSpPr>
              <a:spLocks/>
            </p:cNvSpPr>
            <p:nvPr/>
          </p:nvSpPr>
          <p:spPr bwMode="auto">
            <a:xfrm>
              <a:off x="8608710" y="4199575"/>
              <a:ext cx="28669" cy="36635"/>
            </a:xfrm>
            <a:custGeom>
              <a:avLst/>
              <a:gdLst>
                <a:gd name="T0" fmla="*/ 6 w 6"/>
                <a:gd name="T1" fmla="*/ 5 h 8"/>
                <a:gd name="T2" fmla="*/ 0 w 6"/>
                <a:gd name="T3" fmla="*/ 2 h 8"/>
                <a:gd name="T4" fmla="*/ 3 w 6"/>
                <a:gd name="T5" fmla="*/ 6 h 8"/>
                <a:gd name="T6" fmla="*/ 6 w 6"/>
                <a:gd name="T7" fmla="*/ 5 h 8"/>
                <a:gd name="T8" fmla="*/ 6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6" y="5"/>
                  </a:moveTo>
                  <a:cubicBezTo>
                    <a:pt x="5" y="4"/>
                    <a:pt x="3" y="0"/>
                    <a:pt x="0" y="2"/>
                  </a:cubicBezTo>
                  <a:cubicBezTo>
                    <a:pt x="0" y="2"/>
                    <a:pt x="3" y="5"/>
                    <a:pt x="3" y="6"/>
                  </a:cubicBezTo>
                  <a:cubicBezTo>
                    <a:pt x="3" y="8"/>
                    <a:pt x="6" y="8"/>
                    <a:pt x="6" y="5"/>
                  </a:cubicBezTo>
                  <a:cubicBezTo>
                    <a:pt x="6" y="5"/>
                    <a:pt x="6" y="6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3" name="Freeform 444">
              <a:extLst>
                <a:ext uri="{FF2B5EF4-FFF2-40B4-BE49-F238E27FC236}">
                  <a16:creationId xmlns:a16="http://schemas.microsoft.com/office/drawing/2014/main" id="{91D955C8-A21D-433F-8B55-D639686DC1B9}"/>
                </a:ext>
              </a:extLst>
            </p:cNvPr>
            <p:cNvSpPr>
              <a:spLocks/>
            </p:cNvSpPr>
            <p:nvPr/>
          </p:nvSpPr>
          <p:spPr bwMode="auto">
            <a:xfrm>
              <a:off x="8642159" y="4236208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2 h 10"/>
                <a:gd name="T4" fmla="*/ 2 w 9"/>
                <a:gd name="T5" fmla="*/ 4 h 10"/>
                <a:gd name="T6" fmla="*/ 1 w 9"/>
                <a:gd name="T7" fmla="*/ 9 h 10"/>
                <a:gd name="T8" fmla="*/ 6 w 9"/>
                <a:gd name="T9" fmla="*/ 6 h 10"/>
                <a:gd name="T10" fmla="*/ 3 w 9"/>
                <a:gd name="T11" fmla="*/ 2 h 10"/>
                <a:gd name="T12" fmla="*/ 3 w 9"/>
                <a:gd name="T13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2" y="1"/>
                    <a:pt x="1" y="1"/>
                    <a:pt x="0" y="2"/>
                  </a:cubicBezTo>
                  <a:cubicBezTo>
                    <a:pt x="0" y="3"/>
                    <a:pt x="2" y="3"/>
                    <a:pt x="2" y="4"/>
                  </a:cubicBezTo>
                  <a:cubicBezTo>
                    <a:pt x="3" y="5"/>
                    <a:pt x="0" y="8"/>
                    <a:pt x="1" y="9"/>
                  </a:cubicBezTo>
                  <a:cubicBezTo>
                    <a:pt x="1" y="10"/>
                    <a:pt x="5" y="6"/>
                    <a:pt x="6" y="6"/>
                  </a:cubicBezTo>
                  <a:cubicBezTo>
                    <a:pt x="9" y="6"/>
                    <a:pt x="3" y="2"/>
                    <a:pt x="3" y="2"/>
                  </a:cubicBezTo>
                  <a:cubicBezTo>
                    <a:pt x="1" y="0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4" name="Freeform 445">
              <a:extLst>
                <a:ext uri="{FF2B5EF4-FFF2-40B4-BE49-F238E27FC236}">
                  <a16:creationId xmlns:a16="http://schemas.microsoft.com/office/drawing/2014/main" id="{A40960F3-40DA-41A2-8D2B-D24BB3372294}"/>
                </a:ext>
              </a:extLst>
            </p:cNvPr>
            <p:cNvSpPr>
              <a:spLocks/>
            </p:cNvSpPr>
            <p:nvPr/>
          </p:nvSpPr>
          <p:spPr bwMode="auto">
            <a:xfrm>
              <a:off x="8651716" y="4264878"/>
              <a:ext cx="31856" cy="50968"/>
            </a:xfrm>
            <a:custGeom>
              <a:avLst/>
              <a:gdLst>
                <a:gd name="T0" fmla="*/ 6 w 7"/>
                <a:gd name="T1" fmla="*/ 1 h 11"/>
                <a:gd name="T2" fmla="*/ 3 w 7"/>
                <a:gd name="T3" fmla="*/ 5 h 11"/>
                <a:gd name="T4" fmla="*/ 3 w 7"/>
                <a:gd name="T5" fmla="*/ 9 h 11"/>
                <a:gd name="T6" fmla="*/ 5 w 7"/>
                <a:gd name="T7" fmla="*/ 6 h 11"/>
                <a:gd name="T8" fmla="*/ 6 w 7"/>
                <a:gd name="T9" fmla="*/ 1 h 11"/>
                <a:gd name="T10" fmla="*/ 6 w 7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11">
                  <a:moveTo>
                    <a:pt x="6" y="1"/>
                  </a:moveTo>
                  <a:cubicBezTo>
                    <a:pt x="3" y="1"/>
                    <a:pt x="4" y="4"/>
                    <a:pt x="3" y="5"/>
                  </a:cubicBezTo>
                  <a:cubicBezTo>
                    <a:pt x="0" y="7"/>
                    <a:pt x="1" y="7"/>
                    <a:pt x="3" y="9"/>
                  </a:cubicBezTo>
                  <a:cubicBezTo>
                    <a:pt x="6" y="11"/>
                    <a:pt x="4" y="8"/>
                    <a:pt x="5" y="6"/>
                  </a:cubicBezTo>
                  <a:cubicBezTo>
                    <a:pt x="5" y="6"/>
                    <a:pt x="7" y="0"/>
                    <a:pt x="6" y="1"/>
                  </a:cubicBezTo>
                  <a:cubicBezTo>
                    <a:pt x="5" y="1"/>
                    <a:pt x="6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5" name="Freeform 446">
              <a:extLst>
                <a:ext uri="{FF2B5EF4-FFF2-40B4-BE49-F238E27FC236}">
                  <a16:creationId xmlns:a16="http://schemas.microsoft.com/office/drawing/2014/main" id="{04A09B60-2D54-4C9C-ABE1-4C65AE96C5EE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8791" y="4260100"/>
              <a:ext cx="19114" cy="36635"/>
            </a:xfrm>
            <a:custGeom>
              <a:avLst/>
              <a:gdLst>
                <a:gd name="T0" fmla="*/ 3 w 4"/>
                <a:gd name="T1" fmla="*/ 1 h 8"/>
                <a:gd name="T2" fmla="*/ 0 w 4"/>
                <a:gd name="T3" fmla="*/ 8 h 8"/>
                <a:gd name="T4" fmla="*/ 3 w 4"/>
                <a:gd name="T5" fmla="*/ 5 h 8"/>
                <a:gd name="T6" fmla="*/ 3 w 4"/>
                <a:gd name="T7" fmla="*/ 1 h 8"/>
                <a:gd name="T8" fmla="*/ 3 w 4"/>
                <a:gd name="T9" fmla="*/ 1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8">
                  <a:moveTo>
                    <a:pt x="3" y="1"/>
                  </a:moveTo>
                  <a:cubicBezTo>
                    <a:pt x="2" y="1"/>
                    <a:pt x="0" y="7"/>
                    <a:pt x="0" y="8"/>
                  </a:cubicBezTo>
                  <a:cubicBezTo>
                    <a:pt x="0" y="8"/>
                    <a:pt x="2" y="6"/>
                    <a:pt x="3" y="5"/>
                  </a:cubicBezTo>
                  <a:cubicBezTo>
                    <a:pt x="3" y="5"/>
                    <a:pt x="4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6" name="Freeform 447">
              <a:extLst>
                <a:ext uri="{FF2B5EF4-FFF2-40B4-BE49-F238E27FC236}">
                  <a16:creationId xmlns:a16="http://schemas.microsoft.com/office/drawing/2014/main" id="{3AA1738A-101A-4C2D-B6C2-E6F8010C3D3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88349" y="4283991"/>
              <a:ext cx="28669" cy="17521"/>
            </a:xfrm>
            <a:custGeom>
              <a:avLst/>
              <a:gdLst>
                <a:gd name="T0" fmla="*/ 1 w 6"/>
                <a:gd name="T1" fmla="*/ 1 h 4"/>
                <a:gd name="T2" fmla="*/ 3 w 6"/>
                <a:gd name="T3" fmla="*/ 3 h 4"/>
                <a:gd name="T4" fmla="*/ 1 w 6"/>
                <a:gd name="T5" fmla="*/ 1 h 4"/>
                <a:gd name="T6" fmla="*/ 1 w 6"/>
                <a:gd name="T7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1" y="1"/>
                  </a:moveTo>
                  <a:cubicBezTo>
                    <a:pt x="0" y="3"/>
                    <a:pt x="1" y="4"/>
                    <a:pt x="3" y="3"/>
                  </a:cubicBezTo>
                  <a:cubicBezTo>
                    <a:pt x="6" y="3"/>
                    <a:pt x="2" y="0"/>
                    <a:pt x="1" y="1"/>
                  </a:cubicBezTo>
                  <a:cubicBezTo>
                    <a:pt x="1" y="2"/>
                    <a:pt x="2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7" name="Freeform 450">
              <a:extLst>
                <a:ext uri="{FF2B5EF4-FFF2-40B4-BE49-F238E27FC236}">
                  <a16:creationId xmlns:a16="http://schemas.microsoft.com/office/drawing/2014/main" id="{1EA2D7AE-9FCE-4D3C-B372-8D53362B7C9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33850" y="4269657"/>
              <a:ext cx="55747" cy="55747"/>
            </a:xfrm>
            <a:custGeom>
              <a:avLst/>
              <a:gdLst>
                <a:gd name="T0" fmla="*/ 11 w 12"/>
                <a:gd name="T1" fmla="*/ 0 h 12"/>
                <a:gd name="T2" fmla="*/ 6 w 12"/>
                <a:gd name="T3" fmla="*/ 6 h 12"/>
                <a:gd name="T4" fmla="*/ 0 w 12"/>
                <a:gd name="T5" fmla="*/ 12 h 12"/>
                <a:gd name="T6" fmla="*/ 4 w 12"/>
                <a:gd name="T7" fmla="*/ 10 h 12"/>
                <a:gd name="T8" fmla="*/ 8 w 12"/>
                <a:gd name="T9" fmla="*/ 7 h 12"/>
                <a:gd name="T10" fmla="*/ 10 w 12"/>
                <a:gd name="T11" fmla="*/ 3 h 12"/>
                <a:gd name="T12" fmla="*/ 11 w 12"/>
                <a:gd name="T13" fmla="*/ 0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2" h="12">
                  <a:moveTo>
                    <a:pt x="11" y="0"/>
                  </a:moveTo>
                  <a:cubicBezTo>
                    <a:pt x="9" y="1"/>
                    <a:pt x="7" y="4"/>
                    <a:pt x="6" y="6"/>
                  </a:cubicBezTo>
                  <a:cubicBezTo>
                    <a:pt x="5" y="7"/>
                    <a:pt x="0" y="10"/>
                    <a:pt x="0" y="12"/>
                  </a:cubicBezTo>
                  <a:cubicBezTo>
                    <a:pt x="0" y="12"/>
                    <a:pt x="3" y="11"/>
                    <a:pt x="4" y="10"/>
                  </a:cubicBezTo>
                  <a:cubicBezTo>
                    <a:pt x="5" y="10"/>
                    <a:pt x="7" y="8"/>
                    <a:pt x="8" y="7"/>
                  </a:cubicBezTo>
                  <a:cubicBezTo>
                    <a:pt x="8" y="5"/>
                    <a:pt x="9" y="4"/>
                    <a:pt x="10" y="3"/>
                  </a:cubicBezTo>
                  <a:cubicBezTo>
                    <a:pt x="11" y="3"/>
                    <a:pt x="12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8" name="Freeform 451">
              <a:extLst>
                <a:ext uri="{FF2B5EF4-FFF2-40B4-BE49-F238E27FC236}">
                  <a16:creationId xmlns:a16="http://schemas.microsoft.com/office/drawing/2014/main" id="{0783B3B9-A474-4D1F-9014-74426A99B66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97906" y="4199575"/>
              <a:ext cx="9557" cy="4778"/>
            </a:xfrm>
            <a:custGeom>
              <a:avLst/>
              <a:gdLst>
                <a:gd name="T0" fmla="*/ 0 w 2"/>
                <a:gd name="T1" fmla="*/ 1 h 1"/>
                <a:gd name="T2" fmla="*/ 1 w 2"/>
                <a:gd name="T3" fmla="*/ 0 h 1"/>
                <a:gd name="T4" fmla="*/ 0 w 2"/>
                <a:gd name="T5" fmla="*/ 1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0" y="1"/>
                  </a:moveTo>
                  <a:cubicBezTo>
                    <a:pt x="1" y="1"/>
                    <a:pt x="2" y="0"/>
                    <a:pt x="1" y="0"/>
                  </a:cubicBezTo>
                  <a:cubicBezTo>
                    <a:pt x="0" y="0"/>
                    <a:pt x="0" y="1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39" name="Freeform 452">
              <a:extLst>
                <a:ext uri="{FF2B5EF4-FFF2-40B4-BE49-F238E27FC236}">
                  <a16:creationId xmlns:a16="http://schemas.microsoft.com/office/drawing/2014/main" id="{D58D3D08-D476-4570-B4A6-2A7FD0220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0977" y="4390707"/>
              <a:ext cx="261215" cy="272364"/>
            </a:xfrm>
            <a:custGeom>
              <a:avLst/>
              <a:gdLst>
                <a:gd name="T0" fmla="*/ 12 w 56"/>
                <a:gd name="T1" fmla="*/ 3 h 58"/>
                <a:gd name="T2" fmla="*/ 4 w 56"/>
                <a:gd name="T3" fmla="*/ 2 h 58"/>
                <a:gd name="T4" fmla="*/ 2 w 56"/>
                <a:gd name="T5" fmla="*/ 3 h 58"/>
                <a:gd name="T6" fmla="*/ 6 w 56"/>
                <a:gd name="T7" fmla="*/ 9 h 58"/>
                <a:gd name="T8" fmla="*/ 11 w 56"/>
                <a:gd name="T9" fmla="*/ 13 h 58"/>
                <a:gd name="T10" fmla="*/ 13 w 56"/>
                <a:gd name="T11" fmla="*/ 17 h 58"/>
                <a:gd name="T12" fmla="*/ 17 w 56"/>
                <a:gd name="T13" fmla="*/ 19 h 58"/>
                <a:gd name="T14" fmla="*/ 20 w 56"/>
                <a:gd name="T15" fmla="*/ 26 h 58"/>
                <a:gd name="T16" fmla="*/ 22 w 56"/>
                <a:gd name="T17" fmla="*/ 28 h 58"/>
                <a:gd name="T18" fmla="*/ 26 w 56"/>
                <a:gd name="T19" fmla="*/ 33 h 58"/>
                <a:gd name="T20" fmla="*/ 30 w 56"/>
                <a:gd name="T21" fmla="*/ 42 h 58"/>
                <a:gd name="T22" fmla="*/ 41 w 56"/>
                <a:gd name="T23" fmla="*/ 52 h 58"/>
                <a:gd name="T24" fmla="*/ 46 w 56"/>
                <a:gd name="T25" fmla="*/ 57 h 58"/>
                <a:gd name="T26" fmla="*/ 54 w 56"/>
                <a:gd name="T27" fmla="*/ 57 h 58"/>
                <a:gd name="T28" fmla="*/ 54 w 56"/>
                <a:gd name="T29" fmla="*/ 46 h 58"/>
                <a:gd name="T30" fmla="*/ 55 w 56"/>
                <a:gd name="T31" fmla="*/ 44 h 58"/>
                <a:gd name="T32" fmla="*/ 52 w 56"/>
                <a:gd name="T33" fmla="*/ 41 h 58"/>
                <a:gd name="T34" fmla="*/ 50 w 56"/>
                <a:gd name="T35" fmla="*/ 40 h 58"/>
                <a:gd name="T36" fmla="*/ 48 w 56"/>
                <a:gd name="T37" fmla="*/ 42 h 58"/>
                <a:gd name="T38" fmla="*/ 48 w 56"/>
                <a:gd name="T39" fmla="*/ 38 h 58"/>
                <a:gd name="T40" fmla="*/ 47 w 56"/>
                <a:gd name="T41" fmla="*/ 36 h 58"/>
                <a:gd name="T42" fmla="*/ 44 w 56"/>
                <a:gd name="T43" fmla="*/ 34 h 58"/>
                <a:gd name="T44" fmla="*/ 42 w 56"/>
                <a:gd name="T45" fmla="*/ 30 h 58"/>
                <a:gd name="T46" fmla="*/ 42 w 56"/>
                <a:gd name="T47" fmla="*/ 29 h 58"/>
                <a:gd name="T48" fmla="*/ 43 w 56"/>
                <a:gd name="T49" fmla="*/ 28 h 58"/>
                <a:gd name="T50" fmla="*/ 38 w 56"/>
                <a:gd name="T51" fmla="*/ 27 h 58"/>
                <a:gd name="T52" fmla="*/ 38 w 56"/>
                <a:gd name="T53" fmla="*/ 25 h 58"/>
                <a:gd name="T54" fmla="*/ 36 w 56"/>
                <a:gd name="T55" fmla="*/ 24 h 58"/>
                <a:gd name="T56" fmla="*/ 37 w 56"/>
                <a:gd name="T57" fmla="*/ 23 h 58"/>
                <a:gd name="T58" fmla="*/ 35 w 56"/>
                <a:gd name="T59" fmla="*/ 22 h 58"/>
                <a:gd name="T60" fmla="*/ 34 w 56"/>
                <a:gd name="T61" fmla="*/ 21 h 58"/>
                <a:gd name="T62" fmla="*/ 31 w 56"/>
                <a:gd name="T63" fmla="*/ 19 h 58"/>
                <a:gd name="T64" fmla="*/ 30 w 56"/>
                <a:gd name="T65" fmla="*/ 19 h 58"/>
                <a:gd name="T66" fmla="*/ 25 w 56"/>
                <a:gd name="T67" fmla="*/ 16 h 58"/>
                <a:gd name="T68" fmla="*/ 21 w 56"/>
                <a:gd name="T69" fmla="*/ 11 h 58"/>
                <a:gd name="T70" fmla="*/ 16 w 56"/>
                <a:gd name="T71" fmla="*/ 7 h 58"/>
                <a:gd name="T72" fmla="*/ 12 w 56"/>
                <a:gd name="T73" fmla="*/ 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56" h="58">
                  <a:moveTo>
                    <a:pt x="12" y="3"/>
                  </a:moveTo>
                  <a:cubicBezTo>
                    <a:pt x="9" y="3"/>
                    <a:pt x="7" y="3"/>
                    <a:pt x="4" y="2"/>
                  </a:cubicBezTo>
                  <a:cubicBezTo>
                    <a:pt x="2" y="1"/>
                    <a:pt x="0" y="0"/>
                    <a:pt x="2" y="3"/>
                  </a:cubicBezTo>
                  <a:cubicBezTo>
                    <a:pt x="3" y="5"/>
                    <a:pt x="4" y="8"/>
                    <a:pt x="6" y="9"/>
                  </a:cubicBezTo>
                  <a:cubicBezTo>
                    <a:pt x="8" y="10"/>
                    <a:pt x="10" y="11"/>
                    <a:pt x="11" y="13"/>
                  </a:cubicBezTo>
                  <a:cubicBezTo>
                    <a:pt x="12" y="14"/>
                    <a:pt x="12" y="16"/>
                    <a:pt x="13" y="17"/>
                  </a:cubicBezTo>
                  <a:cubicBezTo>
                    <a:pt x="15" y="18"/>
                    <a:pt x="16" y="18"/>
                    <a:pt x="17" y="19"/>
                  </a:cubicBezTo>
                  <a:cubicBezTo>
                    <a:pt x="19" y="21"/>
                    <a:pt x="19" y="24"/>
                    <a:pt x="20" y="26"/>
                  </a:cubicBezTo>
                  <a:cubicBezTo>
                    <a:pt x="21" y="27"/>
                    <a:pt x="22" y="28"/>
                    <a:pt x="22" y="28"/>
                  </a:cubicBezTo>
                  <a:cubicBezTo>
                    <a:pt x="24" y="30"/>
                    <a:pt x="25" y="31"/>
                    <a:pt x="26" y="33"/>
                  </a:cubicBezTo>
                  <a:cubicBezTo>
                    <a:pt x="28" y="36"/>
                    <a:pt x="28" y="39"/>
                    <a:pt x="30" y="42"/>
                  </a:cubicBezTo>
                  <a:cubicBezTo>
                    <a:pt x="34" y="45"/>
                    <a:pt x="37" y="49"/>
                    <a:pt x="41" y="52"/>
                  </a:cubicBezTo>
                  <a:cubicBezTo>
                    <a:pt x="43" y="54"/>
                    <a:pt x="44" y="55"/>
                    <a:pt x="46" y="57"/>
                  </a:cubicBezTo>
                  <a:cubicBezTo>
                    <a:pt x="47" y="57"/>
                    <a:pt x="53" y="58"/>
                    <a:pt x="54" y="57"/>
                  </a:cubicBezTo>
                  <a:cubicBezTo>
                    <a:pt x="55" y="56"/>
                    <a:pt x="53" y="48"/>
                    <a:pt x="54" y="46"/>
                  </a:cubicBezTo>
                  <a:cubicBezTo>
                    <a:pt x="54" y="45"/>
                    <a:pt x="56" y="45"/>
                    <a:pt x="55" y="44"/>
                  </a:cubicBezTo>
                  <a:cubicBezTo>
                    <a:pt x="54" y="43"/>
                    <a:pt x="53" y="42"/>
                    <a:pt x="52" y="41"/>
                  </a:cubicBezTo>
                  <a:cubicBezTo>
                    <a:pt x="52" y="41"/>
                    <a:pt x="51" y="40"/>
                    <a:pt x="50" y="40"/>
                  </a:cubicBezTo>
                  <a:cubicBezTo>
                    <a:pt x="49" y="40"/>
                    <a:pt x="49" y="42"/>
                    <a:pt x="48" y="42"/>
                  </a:cubicBezTo>
                  <a:cubicBezTo>
                    <a:pt x="49" y="42"/>
                    <a:pt x="48" y="38"/>
                    <a:pt x="48" y="38"/>
                  </a:cubicBezTo>
                  <a:cubicBezTo>
                    <a:pt x="47" y="37"/>
                    <a:pt x="47" y="37"/>
                    <a:pt x="47" y="36"/>
                  </a:cubicBezTo>
                  <a:cubicBezTo>
                    <a:pt x="47" y="35"/>
                    <a:pt x="45" y="34"/>
                    <a:pt x="44" y="34"/>
                  </a:cubicBezTo>
                  <a:cubicBezTo>
                    <a:pt x="43" y="33"/>
                    <a:pt x="41" y="32"/>
                    <a:pt x="42" y="30"/>
                  </a:cubicBezTo>
                  <a:cubicBezTo>
                    <a:pt x="42" y="30"/>
                    <a:pt x="41" y="29"/>
                    <a:pt x="42" y="29"/>
                  </a:cubicBezTo>
                  <a:cubicBezTo>
                    <a:pt x="42" y="28"/>
                    <a:pt x="43" y="29"/>
                    <a:pt x="43" y="28"/>
                  </a:cubicBezTo>
                  <a:cubicBezTo>
                    <a:pt x="44" y="26"/>
                    <a:pt x="38" y="26"/>
                    <a:pt x="38" y="27"/>
                  </a:cubicBezTo>
                  <a:cubicBezTo>
                    <a:pt x="38" y="26"/>
                    <a:pt x="42" y="25"/>
                    <a:pt x="38" y="25"/>
                  </a:cubicBezTo>
                  <a:cubicBezTo>
                    <a:pt x="37" y="25"/>
                    <a:pt x="36" y="24"/>
                    <a:pt x="36" y="24"/>
                  </a:cubicBezTo>
                  <a:cubicBezTo>
                    <a:pt x="36" y="23"/>
                    <a:pt x="37" y="23"/>
                    <a:pt x="37" y="23"/>
                  </a:cubicBezTo>
                  <a:cubicBezTo>
                    <a:pt x="37" y="22"/>
                    <a:pt x="35" y="22"/>
                    <a:pt x="35" y="22"/>
                  </a:cubicBezTo>
                  <a:cubicBezTo>
                    <a:pt x="35" y="22"/>
                    <a:pt x="36" y="21"/>
                    <a:pt x="34" y="21"/>
                  </a:cubicBezTo>
                  <a:cubicBezTo>
                    <a:pt x="33" y="20"/>
                    <a:pt x="32" y="20"/>
                    <a:pt x="31" y="19"/>
                  </a:cubicBezTo>
                  <a:cubicBezTo>
                    <a:pt x="28" y="15"/>
                    <a:pt x="30" y="19"/>
                    <a:pt x="30" y="19"/>
                  </a:cubicBezTo>
                  <a:cubicBezTo>
                    <a:pt x="29" y="19"/>
                    <a:pt x="26" y="16"/>
                    <a:pt x="25" y="16"/>
                  </a:cubicBezTo>
                  <a:cubicBezTo>
                    <a:pt x="24" y="14"/>
                    <a:pt x="23" y="12"/>
                    <a:pt x="21" y="11"/>
                  </a:cubicBezTo>
                  <a:cubicBezTo>
                    <a:pt x="19" y="10"/>
                    <a:pt x="18" y="9"/>
                    <a:pt x="16" y="7"/>
                  </a:cubicBezTo>
                  <a:cubicBezTo>
                    <a:pt x="15" y="6"/>
                    <a:pt x="14" y="3"/>
                    <a:pt x="1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0" name="Freeform 453">
              <a:extLst>
                <a:ext uri="{FF2B5EF4-FFF2-40B4-BE49-F238E27FC236}">
                  <a16:creationId xmlns:a16="http://schemas.microsoft.com/office/drawing/2014/main" id="{18AC66CE-D05A-4250-9A20-94C561FB7B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067167" y="4489461"/>
              <a:ext cx="23891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1" name="Freeform 454">
              <a:extLst>
                <a:ext uri="{FF2B5EF4-FFF2-40B4-BE49-F238E27FC236}">
                  <a16:creationId xmlns:a16="http://schemas.microsoft.com/office/drawing/2014/main" id="{00897B43-D976-4111-A7E4-BF9FB70F6B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100616" y="4545208"/>
              <a:ext cx="22299" cy="23893"/>
            </a:xfrm>
            <a:custGeom>
              <a:avLst/>
              <a:gdLst>
                <a:gd name="T0" fmla="*/ 4 w 5"/>
                <a:gd name="T1" fmla="*/ 4 h 5"/>
                <a:gd name="T2" fmla="*/ 1 w 5"/>
                <a:gd name="T3" fmla="*/ 0 h 5"/>
                <a:gd name="T4" fmla="*/ 4 w 5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5">
                  <a:moveTo>
                    <a:pt x="4" y="4"/>
                  </a:moveTo>
                  <a:cubicBezTo>
                    <a:pt x="5" y="3"/>
                    <a:pt x="2" y="0"/>
                    <a:pt x="1" y="0"/>
                  </a:cubicBezTo>
                  <a:cubicBezTo>
                    <a:pt x="0" y="1"/>
                    <a:pt x="3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2" name="Freeform 455">
              <a:extLst>
                <a:ext uri="{FF2B5EF4-FFF2-40B4-BE49-F238E27FC236}">
                  <a16:creationId xmlns:a16="http://schemas.microsoft.com/office/drawing/2014/main" id="{C0145487-2D8F-49E3-BB23-3177D2A29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258301" y="4559541"/>
              <a:ext cx="33448" cy="33448"/>
            </a:xfrm>
            <a:custGeom>
              <a:avLst/>
              <a:gdLst>
                <a:gd name="T0" fmla="*/ 7 w 7"/>
                <a:gd name="T1" fmla="*/ 7 h 7"/>
                <a:gd name="T2" fmla="*/ 5 w 7"/>
                <a:gd name="T3" fmla="*/ 3 h 7"/>
                <a:gd name="T4" fmla="*/ 0 w 7"/>
                <a:gd name="T5" fmla="*/ 1 h 7"/>
                <a:gd name="T6" fmla="*/ 1 w 7"/>
                <a:gd name="T7" fmla="*/ 3 h 7"/>
                <a:gd name="T8" fmla="*/ 3 w 7"/>
                <a:gd name="T9" fmla="*/ 5 h 7"/>
                <a:gd name="T10" fmla="*/ 7 w 7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7" h="7">
                  <a:moveTo>
                    <a:pt x="7" y="7"/>
                  </a:moveTo>
                  <a:cubicBezTo>
                    <a:pt x="7" y="5"/>
                    <a:pt x="5" y="5"/>
                    <a:pt x="5" y="3"/>
                  </a:cubicBezTo>
                  <a:cubicBezTo>
                    <a:pt x="5" y="1"/>
                    <a:pt x="2" y="0"/>
                    <a:pt x="0" y="1"/>
                  </a:cubicBezTo>
                  <a:cubicBezTo>
                    <a:pt x="0" y="2"/>
                    <a:pt x="0" y="3"/>
                    <a:pt x="1" y="3"/>
                  </a:cubicBezTo>
                  <a:cubicBezTo>
                    <a:pt x="3" y="3"/>
                    <a:pt x="2" y="4"/>
                    <a:pt x="3" y="5"/>
                  </a:cubicBezTo>
                  <a:cubicBezTo>
                    <a:pt x="3" y="6"/>
                    <a:pt x="7" y="7"/>
                    <a:pt x="7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3" name="Freeform 456">
              <a:extLst>
                <a:ext uri="{FF2B5EF4-FFF2-40B4-BE49-F238E27FC236}">
                  <a16:creationId xmlns:a16="http://schemas.microsoft.com/office/drawing/2014/main" id="{CEF4ACF7-F46E-4165-A3C6-64F52ECDE10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10862" y="4583434"/>
              <a:ext cx="17521" cy="17521"/>
            </a:xfrm>
            <a:custGeom>
              <a:avLst/>
              <a:gdLst>
                <a:gd name="T0" fmla="*/ 2 w 4"/>
                <a:gd name="T1" fmla="*/ 3 h 4"/>
                <a:gd name="T2" fmla="*/ 2 w 4"/>
                <a:gd name="T3" fmla="*/ 0 h 4"/>
                <a:gd name="T4" fmla="*/ 2 w 4"/>
                <a:gd name="T5" fmla="*/ 3 h 4"/>
                <a:gd name="T6" fmla="*/ 2 w 4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3"/>
                  </a:moveTo>
                  <a:cubicBezTo>
                    <a:pt x="0" y="4"/>
                    <a:pt x="0" y="1"/>
                    <a:pt x="2" y="0"/>
                  </a:cubicBezTo>
                  <a:cubicBezTo>
                    <a:pt x="4" y="0"/>
                    <a:pt x="4" y="3"/>
                    <a:pt x="2" y="3"/>
                  </a:cubicBezTo>
                  <a:cubicBezTo>
                    <a:pt x="1" y="4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4" name="Freeform 457">
              <a:extLst>
                <a:ext uri="{FF2B5EF4-FFF2-40B4-BE49-F238E27FC236}">
                  <a16:creationId xmlns:a16="http://schemas.microsoft.com/office/drawing/2014/main" id="{56355B05-CE4F-48FC-B086-2C9AFE777530}"/>
                </a:ext>
              </a:extLst>
            </p:cNvPr>
            <p:cNvSpPr>
              <a:spLocks/>
            </p:cNvSpPr>
            <p:nvPr/>
          </p:nvSpPr>
          <p:spPr bwMode="auto">
            <a:xfrm>
              <a:off x="8263078" y="4663072"/>
              <a:ext cx="215025" cy="70082"/>
            </a:xfrm>
            <a:custGeom>
              <a:avLst/>
              <a:gdLst>
                <a:gd name="T0" fmla="*/ 9 w 46"/>
                <a:gd name="T1" fmla="*/ 0 h 15"/>
                <a:gd name="T2" fmla="*/ 3 w 46"/>
                <a:gd name="T3" fmla="*/ 0 h 15"/>
                <a:gd name="T4" fmla="*/ 0 w 46"/>
                <a:gd name="T5" fmla="*/ 4 h 15"/>
                <a:gd name="T6" fmla="*/ 5 w 46"/>
                <a:gd name="T7" fmla="*/ 6 h 15"/>
                <a:gd name="T8" fmla="*/ 11 w 46"/>
                <a:gd name="T9" fmla="*/ 9 h 15"/>
                <a:gd name="T10" fmla="*/ 15 w 46"/>
                <a:gd name="T11" fmla="*/ 9 h 15"/>
                <a:gd name="T12" fmla="*/ 24 w 46"/>
                <a:gd name="T13" fmla="*/ 11 h 15"/>
                <a:gd name="T14" fmla="*/ 40 w 46"/>
                <a:gd name="T15" fmla="*/ 13 h 15"/>
                <a:gd name="T16" fmla="*/ 45 w 46"/>
                <a:gd name="T17" fmla="*/ 13 h 15"/>
                <a:gd name="T18" fmla="*/ 43 w 46"/>
                <a:gd name="T19" fmla="*/ 9 h 15"/>
                <a:gd name="T20" fmla="*/ 41 w 46"/>
                <a:gd name="T21" fmla="*/ 9 h 15"/>
                <a:gd name="T22" fmla="*/ 37 w 46"/>
                <a:gd name="T23" fmla="*/ 9 h 15"/>
                <a:gd name="T24" fmla="*/ 35 w 46"/>
                <a:gd name="T25" fmla="*/ 6 h 15"/>
                <a:gd name="T26" fmla="*/ 32 w 46"/>
                <a:gd name="T27" fmla="*/ 4 h 15"/>
                <a:gd name="T28" fmla="*/ 27 w 46"/>
                <a:gd name="T29" fmla="*/ 3 h 15"/>
                <a:gd name="T30" fmla="*/ 25 w 46"/>
                <a:gd name="T31" fmla="*/ 4 h 15"/>
                <a:gd name="T32" fmla="*/ 21 w 46"/>
                <a:gd name="T33" fmla="*/ 5 h 15"/>
                <a:gd name="T34" fmla="*/ 15 w 46"/>
                <a:gd name="T35" fmla="*/ 3 h 15"/>
                <a:gd name="T36" fmla="*/ 11 w 46"/>
                <a:gd name="T37" fmla="*/ 2 h 15"/>
                <a:gd name="T38" fmla="*/ 9 w 46"/>
                <a:gd name="T39" fmla="*/ 0 h 15"/>
                <a:gd name="T40" fmla="*/ 9 w 46"/>
                <a:gd name="T41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46" h="15">
                  <a:moveTo>
                    <a:pt x="9" y="0"/>
                  </a:moveTo>
                  <a:cubicBezTo>
                    <a:pt x="7" y="1"/>
                    <a:pt x="6" y="0"/>
                    <a:pt x="3" y="0"/>
                  </a:cubicBezTo>
                  <a:cubicBezTo>
                    <a:pt x="3" y="0"/>
                    <a:pt x="0" y="3"/>
                    <a:pt x="0" y="4"/>
                  </a:cubicBezTo>
                  <a:cubicBezTo>
                    <a:pt x="0" y="5"/>
                    <a:pt x="4" y="4"/>
                    <a:pt x="5" y="6"/>
                  </a:cubicBezTo>
                  <a:cubicBezTo>
                    <a:pt x="6" y="8"/>
                    <a:pt x="9" y="8"/>
                    <a:pt x="11" y="9"/>
                  </a:cubicBezTo>
                  <a:cubicBezTo>
                    <a:pt x="13" y="9"/>
                    <a:pt x="14" y="9"/>
                    <a:pt x="15" y="9"/>
                  </a:cubicBezTo>
                  <a:cubicBezTo>
                    <a:pt x="18" y="9"/>
                    <a:pt x="21" y="10"/>
                    <a:pt x="24" y="11"/>
                  </a:cubicBezTo>
                  <a:cubicBezTo>
                    <a:pt x="29" y="12"/>
                    <a:pt x="35" y="11"/>
                    <a:pt x="40" y="13"/>
                  </a:cubicBezTo>
                  <a:cubicBezTo>
                    <a:pt x="41" y="13"/>
                    <a:pt x="44" y="15"/>
                    <a:pt x="45" y="13"/>
                  </a:cubicBezTo>
                  <a:cubicBezTo>
                    <a:pt x="46" y="13"/>
                    <a:pt x="44" y="9"/>
                    <a:pt x="43" y="9"/>
                  </a:cubicBezTo>
                  <a:cubicBezTo>
                    <a:pt x="42" y="8"/>
                    <a:pt x="42" y="9"/>
                    <a:pt x="41" y="9"/>
                  </a:cubicBezTo>
                  <a:cubicBezTo>
                    <a:pt x="39" y="10"/>
                    <a:pt x="38" y="9"/>
                    <a:pt x="37" y="9"/>
                  </a:cubicBezTo>
                  <a:cubicBezTo>
                    <a:pt x="36" y="8"/>
                    <a:pt x="36" y="7"/>
                    <a:pt x="35" y="6"/>
                  </a:cubicBezTo>
                  <a:cubicBezTo>
                    <a:pt x="35" y="5"/>
                    <a:pt x="33" y="5"/>
                    <a:pt x="32" y="4"/>
                  </a:cubicBezTo>
                  <a:cubicBezTo>
                    <a:pt x="31" y="4"/>
                    <a:pt x="28" y="3"/>
                    <a:pt x="27" y="3"/>
                  </a:cubicBezTo>
                  <a:cubicBezTo>
                    <a:pt x="26" y="3"/>
                    <a:pt x="25" y="4"/>
                    <a:pt x="25" y="4"/>
                  </a:cubicBezTo>
                  <a:cubicBezTo>
                    <a:pt x="24" y="5"/>
                    <a:pt x="23" y="5"/>
                    <a:pt x="21" y="5"/>
                  </a:cubicBezTo>
                  <a:cubicBezTo>
                    <a:pt x="19" y="5"/>
                    <a:pt x="17" y="4"/>
                    <a:pt x="15" y="3"/>
                  </a:cubicBezTo>
                  <a:cubicBezTo>
                    <a:pt x="14" y="2"/>
                    <a:pt x="12" y="2"/>
                    <a:pt x="11" y="2"/>
                  </a:cubicBezTo>
                  <a:cubicBezTo>
                    <a:pt x="11" y="2"/>
                    <a:pt x="10" y="0"/>
                    <a:pt x="9" y="0"/>
                  </a:cubicBezTo>
                  <a:cubicBezTo>
                    <a:pt x="8" y="1"/>
                    <a:pt x="10" y="0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5" name="Freeform 458">
              <a:extLst>
                <a:ext uri="{FF2B5EF4-FFF2-40B4-BE49-F238E27FC236}">
                  <a16:creationId xmlns:a16="http://schemas.microsoft.com/office/drawing/2014/main" id="{3211250A-DA5E-4B18-BFF4-F4D2C5FB5F70}"/>
                </a:ext>
              </a:extLst>
            </p:cNvPr>
            <p:cNvSpPr>
              <a:spLocks/>
            </p:cNvSpPr>
            <p:nvPr/>
          </p:nvSpPr>
          <p:spPr bwMode="auto">
            <a:xfrm>
              <a:off x="8422356" y="4680592"/>
              <a:ext cx="36633" cy="14335"/>
            </a:xfrm>
            <a:custGeom>
              <a:avLst/>
              <a:gdLst>
                <a:gd name="T0" fmla="*/ 3 w 8"/>
                <a:gd name="T1" fmla="*/ 3 h 3"/>
                <a:gd name="T2" fmla="*/ 8 w 8"/>
                <a:gd name="T3" fmla="*/ 1 h 3"/>
                <a:gd name="T4" fmla="*/ 3 w 8"/>
                <a:gd name="T5" fmla="*/ 3 h 3"/>
                <a:gd name="T6" fmla="*/ 3 w 8"/>
                <a:gd name="T7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3">
                  <a:moveTo>
                    <a:pt x="3" y="3"/>
                  </a:moveTo>
                  <a:cubicBezTo>
                    <a:pt x="0" y="2"/>
                    <a:pt x="7" y="0"/>
                    <a:pt x="8" y="1"/>
                  </a:cubicBezTo>
                  <a:cubicBezTo>
                    <a:pt x="8" y="2"/>
                    <a:pt x="4" y="3"/>
                    <a:pt x="3" y="3"/>
                  </a:cubicBezTo>
                  <a:cubicBezTo>
                    <a:pt x="2" y="3"/>
                    <a:pt x="4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6" name="Freeform 459">
              <a:extLst>
                <a:ext uri="{FF2B5EF4-FFF2-40B4-BE49-F238E27FC236}">
                  <a16:creationId xmlns:a16="http://schemas.microsoft.com/office/drawing/2014/main" id="{3DA5E297-D1DD-4754-A848-37014DF782A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73324" y="4714040"/>
              <a:ext cx="28669" cy="19114"/>
            </a:xfrm>
            <a:custGeom>
              <a:avLst/>
              <a:gdLst>
                <a:gd name="T0" fmla="*/ 3 w 6"/>
                <a:gd name="T1" fmla="*/ 0 h 4"/>
                <a:gd name="T2" fmla="*/ 1 w 6"/>
                <a:gd name="T3" fmla="*/ 1 h 4"/>
                <a:gd name="T4" fmla="*/ 3 w 6"/>
                <a:gd name="T5" fmla="*/ 4 h 4"/>
                <a:gd name="T6" fmla="*/ 3 w 6"/>
                <a:gd name="T7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0"/>
                  </a:moveTo>
                  <a:cubicBezTo>
                    <a:pt x="2" y="0"/>
                    <a:pt x="0" y="0"/>
                    <a:pt x="1" y="1"/>
                  </a:cubicBezTo>
                  <a:cubicBezTo>
                    <a:pt x="1" y="1"/>
                    <a:pt x="3" y="4"/>
                    <a:pt x="3" y="4"/>
                  </a:cubicBezTo>
                  <a:cubicBezTo>
                    <a:pt x="5" y="4"/>
                    <a:pt x="6" y="0"/>
                    <a:pt x="3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7" name="Freeform 460">
              <a:extLst>
                <a:ext uri="{FF2B5EF4-FFF2-40B4-BE49-F238E27FC236}">
                  <a16:creationId xmlns:a16="http://schemas.microsoft.com/office/drawing/2014/main" id="{60FB7875-5E3F-48AE-98E6-F570991F853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01995" y="4718818"/>
              <a:ext cx="22299" cy="14335"/>
            </a:xfrm>
            <a:custGeom>
              <a:avLst/>
              <a:gdLst>
                <a:gd name="T0" fmla="*/ 4 w 5"/>
                <a:gd name="T1" fmla="*/ 1 h 3"/>
                <a:gd name="T2" fmla="*/ 2 w 5"/>
                <a:gd name="T3" fmla="*/ 0 h 3"/>
                <a:gd name="T4" fmla="*/ 1 w 5"/>
                <a:gd name="T5" fmla="*/ 2 h 3"/>
                <a:gd name="T6" fmla="*/ 2 w 5"/>
                <a:gd name="T7" fmla="*/ 2 h 3"/>
                <a:gd name="T8" fmla="*/ 4 w 5"/>
                <a:gd name="T9" fmla="*/ 1 h 3"/>
                <a:gd name="T10" fmla="*/ 4 w 5"/>
                <a:gd name="T11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3">
                  <a:moveTo>
                    <a:pt x="4" y="1"/>
                  </a:moveTo>
                  <a:cubicBezTo>
                    <a:pt x="4" y="1"/>
                    <a:pt x="3" y="0"/>
                    <a:pt x="2" y="0"/>
                  </a:cubicBezTo>
                  <a:cubicBezTo>
                    <a:pt x="2" y="1"/>
                    <a:pt x="0" y="2"/>
                    <a:pt x="1" y="2"/>
                  </a:cubicBezTo>
                  <a:cubicBezTo>
                    <a:pt x="1" y="2"/>
                    <a:pt x="2" y="3"/>
                    <a:pt x="2" y="2"/>
                  </a:cubicBezTo>
                  <a:cubicBezTo>
                    <a:pt x="3" y="2"/>
                    <a:pt x="5" y="2"/>
                    <a:pt x="4" y="1"/>
                  </a:cubicBezTo>
                  <a:cubicBezTo>
                    <a:pt x="4" y="1"/>
                    <a:pt x="5" y="2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8" name="Freeform 461">
              <a:extLst>
                <a:ext uri="{FF2B5EF4-FFF2-40B4-BE49-F238E27FC236}">
                  <a16:creationId xmlns:a16="http://schemas.microsoft.com/office/drawing/2014/main" id="{11FA8256-F2F4-4A78-8839-6FE517481BA7}"/>
                </a:ext>
              </a:extLst>
            </p:cNvPr>
            <p:cNvSpPr>
              <a:spLocks/>
            </p:cNvSpPr>
            <p:nvPr/>
          </p:nvSpPr>
          <p:spPr bwMode="auto">
            <a:xfrm>
              <a:off x="8519515" y="4718818"/>
              <a:ext cx="33448" cy="19114"/>
            </a:xfrm>
            <a:custGeom>
              <a:avLst/>
              <a:gdLst>
                <a:gd name="T0" fmla="*/ 2 w 7"/>
                <a:gd name="T1" fmla="*/ 1 h 4"/>
                <a:gd name="T2" fmla="*/ 2 w 7"/>
                <a:gd name="T3" fmla="*/ 4 h 4"/>
                <a:gd name="T4" fmla="*/ 6 w 7"/>
                <a:gd name="T5" fmla="*/ 3 h 4"/>
                <a:gd name="T6" fmla="*/ 5 w 7"/>
                <a:gd name="T7" fmla="*/ 1 h 4"/>
                <a:gd name="T8" fmla="*/ 2 w 7"/>
                <a:gd name="T9" fmla="*/ 1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4">
                  <a:moveTo>
                    <a:pt x="2" y="1"/>
                  </a:moveTo>
                  <a:cubicBezTo>
                    <a:pt x="1" y="2"/>
                    <a:pt x="0" y="4"/>
                    <a:pt x="2" y="4"/>
                  </a:cubicBezTo>
                  <a:cubicBezTo>
                    <a:pt x="4" y="4"/>
                    <a:pt x="5" y="4"/>
                    <a:pt x="6" y="3"/>
                  </a:cubicBezTo>
                  <a:cubicBezTo>
                    <a:pt x="7" y="3"/>
                    <a:pt x="5" y="2"/>
                    <a:pt x="5" y="1"/>
                  </a:cubicBezTo>
                  <a:cubicBezTo>
                    <a:pt x="4" y="0"/>
                    <a:pt x="3" y="0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49" name="Freeform 462">
              <a:extLst>
                <a:ext uri="{FF2B5EF4-FFF2-40B4-BE49-F238E27FC236}">
                  <a16:creationId xmlns:a16="http://schemas.microsoft.com/office/drawing/2014/main" id="{8D54E2E4-E1C2-4056-838F-5DCB62173ECC}"/>
                </a:ext>
              </a:extLst>
            </p:cNvPr>
            <p:cNvSpPr>
              <a:spLocks/>
            </p:cNvSpPr>
            <p:nvPr/>
          </p:nvSpPr>
          <p:spPr bwMode="auto">
            <a:xfrm>
              <a:off x="8543406" y="4714040"/>
              <a:ext cx="38226" cy="23893"/>
            </a:xfrm>
            <a:custGeom>
              <a:avLst/>
              <a:gdLst>
                <a:gd name="T0" fmla="*/ 1 w 8"/>
                <a:gd name="T1" fmla="*/ 0 h 5"/>
                <a:gd name="T2" fmla="*/ 0 w 8"/>
                <a:gd name="T3" fmla="*/ 1 h 5"/>
                <a:gd name="T4" fmla="*/ 2 w 8"/>
                <a:gd name="T5" fmla="*/ 2 h 5"/>
                <a:gd name="T6" fmla="*/ 2 w 8"/>
                <a:gd name="T7" fmla="*/ 3 h 5"/>
                <a:gd name="T8" fmla="*/ 7 w 8"/>
                <a:gd name="T9" fmla="*/ 4 h 5"/>
                <a:gd name="T10" fmla="*/ 7 w 8"/>
                <a:gd name="T11" fmla="*/ 1 h 5"/>
                <a:gd name="T12" fmla="*/ 1 w 8"/>
                <a:gd name="T13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5">
                  <a:moveTo>
                    <a:pt x="1" y="0"/>
                  </a:moveTo>
                  <a:cubicBezTo>
                    <a:pt x="0" y="0"/>
                    <a:pt x="0" y="0"/>
                    <a:pt x="0" y="1"/>
                  </a:cubicBezTo>
                  <a:cubicBezTo>
                    <a:pt x="0" y="1"/>
                    <a:pt x="2" y="1"/>
                    <a:pt x="2" y="2"/>
                  </a:cubicBezTo>
                  <a:cubicBezTo>
                    <a:pt x="2" y="2"/>
                    <a:pt x="2" y="3"/>
                    <a:pt x="2" y="3"/>
                  </a:cubicBezTo>
                  <a:cubicBezTo>
                    <a:pt x="2" y="4"/>
                    <a:pt x="6" y="5"/>
                    <a:pt x="7" y="4"/>
                  </a:cubicBezTo>
                  <a:cubicBezTo>
                    <a:pt x="8" y="3"/>
                    <a:pt x="8" y="2"/>
                    <a:pt x="7" y="1"/>
                  </a:cubicBezTo>
                  <a:cubicBezTo>
                    <a:pt x="5" y="1"/>
                    <a:pt x="3" y="1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0" name="Freeform 463">
              <a:extLst>
                <a:ext uri="{FF2B5EF4-FFF2-40B4-BE49-F238E27FC236}">
                  <a16:creationId xmlns:a16="http://schemas.microsoft.com/office/drawing/2014/main" id="{9C80081A-0FA4-48D4-9334-9BDEAAC27E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594376" y="4718818"/>
              <a:ext cx="57340" cy="19114"/>
            </a:xfrm>
            <a:custGeom>
              <a:avLst/>
              <a:gdLst>
                <a:gd name="T0" fmla="*/ 2 w 12"/>
                <a:gd name="T1" fmla="*/ 0 h 4"/>
                <a:gd name="T2" fmla="*/ 0 w 12"/>
                <a:gd name="T3" fmla="*/ 2 h 4"/>
                <a:gd name="T4" fmla="*/ 12 w 12"/>
                <a:gd name="T5" fmla="*/ 2 h 4"/>
                <a:gd name="T6" fmla="*/ 9 w 12"/>
                <a:gd name="T7" fmla="*/ 2 h 4"/>
                <a:gd name="T8" fmla="*/ 2 w 12"/>
                <a:gd name="T9" fmla="*/ 0 h 4"/>
                <a:gd name="T10" fmla="*/ 2 w 12"/>
                <a:gd name="T11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4">
                  <a:moveTo>
                    <a:pt x="2" y="0"/>
                  </a:moveTo>
                  <a:cubicBezTo>
                    <a:pt x="2" y="0"/>
                    <a:pt x="0" y="1"/>
                    <a:pt x="0" y="2"/>
                  </a:cubicBezTo>
                  <a:cubicBezTo>
                    <a:pt x="0" y="2"/>
                    <a:pt x="11" y="4"/>
                    <a:pt x="12" y="2"/>
                  </a:cubicBezTo>
                  <a:cubicBezTo>
                    <a:pt x="12" y="1"/>
                    <a:pt x="9" y="2"/>
                    <a:pt x="9" y="2"/>
                  </a:cubicBezTo>
                  <a:cubicBezTo>
                    <a:pt x="7" y="2"/>
                    <a:pt x="4" y="1"/>
                    <a:pt x="2" y="0"/>
                  </a:cubicBezTo>
                  <a:cubicBezTo>
                    <a:pt x="2" y="0"/>
                    <a:pt x="3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1" name="Freeform 464">
              <a:extLst>
                <a:ext uri="{FF2B5EF4-FFF2-40B4-BE49-F238E27FC236}">
                  <a16:creationId xmlns:a16="http://schemas.microsoft.com/office/drawing/2014/main" id="{5B41FBCE-C409-4459-8C0F-CF4370E12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6855" y="4745895"/>
              <a:ext cx="50968" cy="28669"/>
            </a:xfrm>
            <a:custGeom>
              <a:avLst/>
              <a:gdLst>
                <a:gd name="T0" fmla="*/ 0 w 11"/>
                <a:gd name="T1" fmla="*/ 0 h 6"/>
                <a:gd name="T2" fmla="*/ 8 w 11"/>
                <a:gd name="T3" fmla="*/ 4 h 6"/>
                <a:gd name="T4" fmla="*/ 0 w 11"/>
                <a:gd name="T5" fmla="*/ 0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1" h="6">
                  <a:moveTo>
                    <a:pt x="0" y="0"/>
                  </a:moveTo>
                  <a:cubicBezTo>
                    <a:pt x="1" y="0"/>
                    <a:pt x="7" y="6"/>
                    <a:pt x="8" y="4"/>
                  </a:cubicBezTo>
                  <a:cubicBezTo>
                    <a:pt x="11" y="1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2" name="Freeform 465">
              <a:extLst>
                <a:ext uri="{FF2B5EF4-FFF2-40B4-BE49-F238E27FC236}">
                  <a16:creationId xmlns:a16="http://schemas.microsoft.com/office/drawing/2014/main" id="{4227DB94-C0F8-4957-AC7C-C0622433EA6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39317" y="4596176"/>
              <a:ext cx="28669" cy="19114"/>
            </a:xfrm>
            <a:custGeom>
              <a:avLst/>
              <a:gdLst>
                <a:gd name="T0" fmla="*/ 3 w 6"/>
                <a:gd name="T1" fmla="*/ 3 h 4"/>
                <a:gd name="T2" fmla="*/ 4 w 6"/>
                <a:gd name="T3" fmla="*/ 0 h 4"/>
                <a:gd name="T4" fmla="*/ 3 w 6"/>
                <a:gd name="T5" fmla="*/ 3 h 4"/>
                <a:gd name="T6" fmla="*/ 3 w 6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4">
                  <a:moveTo>
                    <a:pt x="3" y="3"/>
                  </a:moveTo>
                  <a:cubicBezTo>
                    <a:pt x="0" y="4"/>
                    <a:pt x="1" y="0"/>
                    <a:pt x="4" y="0"/>
                  </a:cubicBezTo>
                  <a:cubicBezTo>
                    <a:pt x="6" y="0"/>
                    <a:pt x="5" y="3"/>
                    <a:pt x="3" y="3"/>
                  </a:cubicBezTo>
                  <a:cubicBezTo>
                    <a:pt x="2" y="4"/>
                    <a:pt x="5" y="3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3" name="Freeform 466">
              <a:extLst>
                <a:ext uri="{FF2B5EF4-FFF2-40B4-BE49-F238E27FC236}">
                  <a16:creationId xmlns:a16="http://schemas.microsoft.com/office/drawing/2014/main" id="{71DF1C69-D2B1-4CEE-8E3D-626D6F9B0F5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87101" y="4592990"/>
              <a:ext cx="70082" cy="22299"/>
            </a:xfrm>
            <a:custGeom>
              <a:avLst/>
              <a:gdLst>
                <a:gd name="T0" fmla="*/ 2 w 15"/>
                <a:gd name="T1" fmla="*/ 3 h 5"/>
                <a:gd name="T2" fmla="*/ 1 w 15"/>
                <a:gd name="T3" fmla="*/ 1 h 5"/>
                <a:gd name="T4" fmla="*/ 5 w 15"/>
                <a:gd name="T5" fmla="*/ 0 h 5"/>
                <a:gd name="T6" fmla="*/ 13 w 15"/>
                <a:gd name="T7" fmla="*/ 2 h 5"/>
                <a:gd name="T8" fmla="*/ 15 w 15"/>
                <a:gd name="T9" fmla="*/ 5 h 5"/>
                <a:gd name="T10" fmla="*/ 11 w 15"/>
                <a:gd name="T11" fmla="*/ 3 h 5"/>
                <a:gd name="T12" fmla="*/ 2 w 15"/>
                <a:gd name="T13" fmla="*/ 3 h 5"/>
                <a:gd name="T14" fmla="*/ 2 w 15"/>
                <a:gd name="T15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5">
                  <a:moveTo>
                    <a:pt x="2" y="3"/>
                  </a:moveTo>
                  <a:cubicBezTo>
                    <a:pt x="1" y="3"/>
                    <a:pt x="0" y="2"/>
                    <a:pt x="1" y="1"/>
                  </a:cubicBezTo>
                  <a:cubicBezTo>
                    <a:pt x="2" y="0"/>
                    <a:pt x="3" y="0"/>
                    <a:pt x="5" y="0"/>
                  </a:cubicBezTo>
                  <a:cubicBezTo>
                    <a:pt x="8" y="0"/>
                    <a:pt x="10" y="0"/>
                    <a:pt x="13" y="2"/>
                  </a:cubicBezTo>
                  <a:cubicBezTo>
                    <a:pt x="14" y="3"/>
                    <a:pt x="15" y="4"/>
                    <a:pt x="15" y="5"/>
                  </a:cubicBezTo>
                  <a:cubicBezTo>
                    <a:pt x="14" y="5"/>
                    <a:pt x="11" y="3"/>
                    <a:pt x="11" y="3"/>
                  </a:cubicBezTo>
                  <a:cubicBezTo>
                    <a:pt x="8" y="2"/>
                    <a:pt x="5" y="3"/>
                    <a:pt x="2" y="3"/>
                  </a:cubicBezTo>
                  <a:cubicBezTo>
                    <a:pt x="1" y="3"/>
                    <a:pt x="3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4" name="Freeform 467">
              <a:extLst>
                <a:ext uri="{FF2B5EF4-FFF2-40B4-BE49-F238E27FC236}">
                  <a16:creationId xmlns:a16="http://schemas.microsoft.com/office/drawing/2014/main" id="{77648E17-4CE0-4BD4-8966-B64D97DC34B3}"/>
                </a:ext>
              </a:extLst>
            </p:cNvPr>
            <p:cNvSpPr>
              <a:spLocks/>
            </p:cNvSpPr>
            <p:nvPr/>
          </p:nvSpPr>
          <p:spPr bwMode="auto">
            <a:xfrm>
              <a:off x="8572076" y="4484680"/>
              <a:ext cx="149721" cy="168834"/>
            </a:xfrm>
            <a:custGeom>
              <a:avLst/>
              <a:gdLst>
                <a:gd name="T0" fmla="*/ 13 w 32"/>
                <a:gd name="T1" fmla="*/ 32 h 36"/>
                <a:gd name="T2" fmla="*/ 14 w 32"/>
                <a:gd name="T3" fmla="*/ 30 h 36"/>
                <a:gd name="T4" fmla="*/ 11 w 32"/>
                <a:gd name="T5" fmla="*/ 28 h 36"/>
                <a:gd name="T6" fmla="*/ 12 w 32"/>
                <a:gd name="T7" fmla="*/ 23 h 36"/>
                <a:gd name="T8" fmla="*/ 8 w 32"/>
                <a:gd name="T9" fmla="*/ 23 h 36"/>
                <a:gd name="T10" fmla="*/ 8 w 32"/>
                <a:gd name="T11" fmla="*/ 29 h 36"/>
                <a:gd name="T12" fmla="*/ 8 w 32"/>
                <a:gd name="T13" fmla="*/ 30 h 36"/>
                <a:gd name="T14" fmla="*/ 7 w 32"/>
                <a:gd name="T15" fmla="*/ 34 h 36"/>
                <a:gd name="T16" fmla="*/ 4 w 32"/>
                <a:gd name="T17" fmla="*/ 36 h 36"/>
                <a:gd name="T18" fmla="*/ 4 w 32"/>
                <a:gd name="T19" fmla="*/ 31 h 36"/>
                <a:gd name="T20" fmla="*/ 2 w 32"/>
                <a:gd name="T21" fmla="*/ 26 h 36"/>
                <a:gd name="T22" fmla="*/ 1 w 32"/>
                <a:gd name="T23" fmla="*/ 21 h 36"/>
                <a:gd name="T24" fmla="*/ 3 w 32"/>
                <a:gd name="T25" fmla="*/ 14 h 36"/>
                <a:gd name="T26" fmla="*/ 9 w 32"/>
                <a:gd name="T27" fmla="*/ 5 h 36"/>
                <a:gd name="T28" fmla="*/ 11 w 32"/>
                <a:gd name="T29" fmla="*/ 2 h 36"/>
                <a:gd name="T30" fmla="*/ 18 w 32"/>
                <a:gd name="T31" fmla="*/ 4 h 36"/>
                <a:gd name="T32" fmla="*/ 25 w 32"/>
                <a:gd name="T33" fmla="*/ 4 h 36"/>
                <a:gd name="T34" fmla="*/ 32 w 32"/>
                <a:gd name="T35" fmla="*/ 1 h 36"/>
                <a:gd name="T36" fmla="*/ 29 w 32"/>
                <a:gd name="T37" fmla="*/ 6 h 36"/>
                <a:gd name="T38" fmla="*/ 23 w 32"/>
                <a:gd name="T39" fmla="*/ 7 h 36"/>
                <a:gd name="T40" fmla="*/ 10 w 32"/>
                <a:gd name="T41" fmla="*/ 7 h 36"/>
                <a:gd name="T42" fmla="*/ 6 w 32"/>
                <a:gd name="T43" fmla="*/ 10 h 36"/>
                <a:gd name="T44" fmla="*/ 10 w 32"/>
                <a:gd name="T45" fmla="*/ 15 h 36"/>
                <a:gd name="T46" fmla="*/ 13 w 32"/>
                <a:gd name="T47" fmla="*/ 14 h 36"/>
                <a:gd name="T48" fmla="*/ 20 w 32"/>
                <a:gd name="T49" fmla="*/ 13 h 36"/>
                <a:gd name="T50" fmla="*/ 17 w 32"/>
                <a:gd name="T51" fmla="*/ 16 h 36"/>
                <a:gd name="T52" fmla="*/ 13 w 32"/>
                <a:gd name="T53" fmla="*/ 17 h 36"/>
                <a:gd name="T54" fmla="*/ 14 w 32"/>
                <a:gd name="T55" fmla="*/ 20 h 36"/>
                <a:gd name="T56" fmla="*/ 18 w 32"/>
                <a:gd name="T57" fmla="*/ 25 h 36"/>
                <a:gd name="T58" fmla="*/ 19 w 32"/>
                <a:gd name="T59" fmla="*/ 28 h 36"/>
                <a:gd name="T60" fmla="*/ 22 w 32"/>
                <a:gd name="T61" fmla="*/ 30 h 36"/>
                <a:gd name="T62" fmla="*/ 13 w 32"/>
                <a:gd name="T63" fmla="*/ 32 h 36"/>
                <a:gd name="T64" fmla="*/ 13 w 32"/>
                <a:gd name="T65" fmla="*/ 32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6">
                  <a:moveTo>
                    <a:pt x="13" y="32"/>
                  </a:moveTo>
                  <a:cubicBezTo>
                    <a:pt x="13" y="31"/>
                    <a:pt x="14" y="31"/>
                    <a:pt x="14" y="30"/>
                  </a:cubicBezTo>
                  <a:cubicBezTo>
                    <a:pt x="14" y="29"/>
                    <a:pt x="12" y="28"/>
                    <a:pt x="11" y="28"/>
                  </a:cubicBezTo>
                  <a:cubicBezTo>
                    <a:pt x="10" y="26"/>
                    <a:pt x="12" y="25"/>
                    <a:pt x="12" y="23"/>
                  </a:cubicBezTo>
                  <a:cubicBezTo>
                    <a:pt x="12" y="22"/>
                    <a:pt x="8" y="22"/>
                    <a:pt x="8" y="23"/>
                  </a:cubicBezTo>
                  <a:cubicBezTo>
                    <a:pt x="7" y="25"/>
                    <a:pt x="8" y="27"/>
                    <a:pt x="8" y="29"/>
                  </a:cubicBezTo>
                  <a:cubicBezTo>
                    <a:pt x="7" y="29"/>
                    <a:pt x="8" y="30"/>
                    <a:pt x="8" y="30"/>
                  </a:cubicBezTo>
                  <a:cubicBezTo>
                    <a:pt x="8" y="32"/>
                    <a:pt x="7" y="33"/>
                    <a:pt x="7" y="34"/>
                  </a:cubicBezTo>
                  <a:cubicBezTo>
                    <a:pt x="6" y="36"/>
                    <a:pt x="7" y="36"/>
                    <a:pt x="4" y="36"/>
                  </a:cubicBezTo>
                  <a:cubicBezTo>
                    <a:pt x="1" y="36"/>
                    <a:pt x="4" y="32"/>
                    <a:pt x="4" y="31"/>
                  </a:cubicBezTo>
                  <a:cubicBezTo>
                    <a:pt x="5" y="30"/>
                    <a:pt x="4" y="27"/>
                    <a:pt x="2" y="26"/>
                  </a:cubicBezTo>
                  <a:cubicBezTo>
                    <a:pt x="0" y="25"/>
                    <a:pt x="0" y="23"/>
                    <a:pt x="1" y="21"/>
                  </a:cubicBezTo>
                  <a:cubicBezTo>
                    <a:pt x="2" y="19"/>
                    <a:pt x="2" y="16"/>
                    <a:pt x="3" y="14"/>
                  </a:cubicBezTo>
                  <a:cubicBezTo>
                    <a:pt x="5" y="11"/>
                    <a:pt x="4" y="5"/>
                    <a:pt x="9" y="5"/>
                  </a:cubicBezTo>
                  <a:cubicBezTo>
                    <a:pt x="10" y="5"/>
                    <a:pt x="9" y="2"/>
                    <a:pt x="11" y="2"/>
                  </a:cubicBezTo>
                  <a:cubicBezTo>
                    <a:pt x="14" y="3"/>
                    <a:pt x="16" y="4"/>
                    <a:pt x="18" y="4"/>
                  </a:cubicBezTo>
                  <a:cubicBezTo>
                    <a:pt x="20" y="4"/>
                    <a:pt x="23" y="5"/>
                    <a:pt x="25" y="4"/>
                  </a:cubicBezTo>
                  <a:cubicBezTo>
                    <a:pt x="26" y="4"/>
                    <a:pt x="32" y="0"/>
                    <a:pt x="32" y="1"/>
                  </a:cubicBezTo>
                  <a:cubicBezTo>
                    <a:pt x="32" y="2"/>
                    <a:pt x="29" y="5"/>
                    <a:pt x="29" y="6"/>
                  </a:cubicBezTo>
                  <a:cubicBezTo>
                    <a:pt x="27" y="7"/>
                    <a:pt x="25" y="7"/>
                    <a:pt x="23" y="7"/>
                  </a:cubicBezTo>
                  <a:cubicBezTo>
                    <a:pt x="18" y="6"/>
                    <a:pt x="14" y="7"/>
                    <a:pt x="10" y="7"/>
                  </a:cubicBezTo>
                  <a:cubicBezTo>
                    <a:pt x="7" y="6"/>
                    <a:pt x="6" y="7"/>
                    <a:pt x="6" y="10"/>
                  </a:cubicBezTo>
                  <a:cubicBezTo>
                    <a:pt x="6" y="13"/>
                    <a:pt x="9" y="13"/>
                    <a:pt x="10" y="15"/>
                  </a:cubicBezTo>
                  <a:cubicBezTo>
                    <a:pt x="11" y="17"/>
                    <a:pt x="12" y="15"/>
                    <a:pt x="13" y="14"/>
                  </a:cubicBezTo>
                  <a:cubicBezTo>
                    <a:pt x="13" y="13"/>
                    <a:pt x="20" y="12"/>
                    <a:pt x="20" y="13"/>
                  </a:cubicBezTo>
                  <a:cubicBezTo>
                    <a:pt x="21" y="13"/>
                    <a:pt x="18" y="16"/>
                    <a:pt x="17" y="16"/>
                  </a:cubicBezTo>
                  <a:cubicBezTo>
                    <a:pt x="15" y="18"/>
                    <a:pt x="15" y="18"/>
                    <a:pt x="13" y="17"/>
                  </a:cubicBezTo>
                  <a:cubicBezTo>
                    <a:pt x="13" y="17"/>
                    <a:pt x="14" y="20"/>
                    <a:pt x="14" y="20"/>
                  </a:cubicBezTo>
                  <a:cubicBezTo>
                    <a:pt x="15" y="21"/>
                    <a:pt x="18" y="23"/>
                    <a:pt x="18" y="25"/>
                  </a:cubicBezTo>
                  <a:cubicBezTo>
                    <a:pt x="18" y="26"/>
                    <a:pt x="18" y="27"/>
                    <a:pt x="19" y="28"/>
                  </a:cubicBezTo>
                  <a:cubicBezTo>
                    <a:pt x="19" y="28"/>
                    <a:pt x="21" y="30"/>
                    <a:pt x="22" y="30"/>
                  </a:cubicBezTo>
                  <a:cubicBezTo>
                    <a:pt x="20" y="31"/>
                    <a:pt x="15" y="33"/>
                    <a:pt x="13" y="32"/>
                  </a:cubicBezTo>
                  <a:cubicBezTo>
                    <a:pt x="13" y="31"/>
                    <a:pt x="14" y="33"/>
                    <a:pt x="13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5" name="Freeform 468">
              <a:extLst>
                <a:ext uri="{FF2B5EF4-FFF2-40B4-BE49-F238E27FC236}">
                  <a16:creationId xmlns:a16="http://schemas.microsoft.com/office/drawing/2014/main" id="{BA1C6EFA-A363-4710-92BD-A66E5AC9407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475124"/>
              <a:ext cx="36633" cy="70082"/>
            </a:xfrm>
            <a:custGeom>
              <a:avLst/>
              <a:gdLst>
                <a:gd name="T0" fmla="*/ 3 w 8"/>
                <a:gd name="T1" fmla="*/ 2 h 15"/>
                <a:gd name="T2" fmla="*/ 3 w 8"/>
                <a:gd name="T3" fmla="*/ 0 h 15"/>
                <a:gd name="T4" fmla="*/ 0 w 8"/>
                <a:gd name="T5" fmla="*/ 4 h 15"/>
                <a:gd name="T6" fmla="*/ 1 w 8"/>
                <a:gd name="T7" fmla="*/ 8 h 15"/>
                <a:gd name="T8" fmla="*/ 2 w 8"/>
                <a:gd name="T9" fmla="*/ 12 h 15"/>
                <a:gd name="T10" fmla="*/ 5 w 8"/>
                <a:gd name="T11" fmla="*/ 15 h 15"/>
                <a:gd name="T12" fmla="*/ 4 w 8"/>
                <a:gd name="T13" fmla="*/ 13 h 15"/>
                <a:gd name="T14" fmla="*/ 3 w 8"/>
                <a:gd name="T15" fmla="*/ 9 h 15"/>
                <a:gd name="T16" fmla="*/ 7 w 8"/>
                <a:gd name="T17" fmla="*/ 9 h 15"/>
                <a:gd name="T18" fmla="*/ 5 w 8"/>
                <a:gd name="T19" fmla="*/ 7 h 15"/>
                <a:gd name="T20" fmla="*/ 6 w 8"/>
                <a:gd name="T21" fmla="*/ 5 h 15"/>
                <a:gd name="T22" fmla="*/ 2 w 8"/>
                <a:gd name="T23" fmla="*/ 6 h 15"/>
                <a:gd name="T24" fmla="*/ 3 w 8"/>
                <a:gd name="T25" fmla="*/ 2 h 15"/>
                <a:gd name="T26" fmla="*/ 3 w 8"/>
                <a:gd name="T27" fmla="*/ 2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8" h="15">
                  <a:moveTo>
                    <a:pt x="3" y="2"/>
                  </a:moveTo>
                  <a:cubicBezTo>
                    <a:pt x="3" y="1"/>
                    <a:pt x="3" y="1"/>
                    <a:pt x="3" y="0"/>
                  </a:cubicBezTo>
                  <a:cubicBezTo>
                    <a:pt x="2" y="0"/>
                    <a:pt x="0" y="3"/>
                    <a:pt x="0" y="4"/>
                  </a:cubicBezTo>
                  <a:cubicBezTo>
                    <a:pt x="0" y="5"/>
                    <a:pt x="1" y="6"/>
                    <a:pt x="1" y="8"/>
                  </a:cubicBezTo>
                  <a:cubicBezTo>
                    <a:pt x="1" y="9"/>
                    <a:pt x="1" y="11"/>
                    <a:pt x="2" y="12"/>
                  </a:cubicBezTo>
                  <a:cubicBezTo>
                    <a:pt x="2" y="12"/>
                    <a:pt x="5" y="15"/>
                    <a:pt x="5" y="15"/>
                  </a:cubicBezTo>
                  <a:cubicBezTo>
                    <a:pt x="5" y="15"/>
                    <a:pt x="4" y="13"/>
                    <a:pt x="4" y="13"/>
                  </a:cubicBezTo>
                  <a:cubicBezTo>
                    <a:pt x="3" y="12"/>
                    <a:pt x="3" y="10"/>
                    <a:pt x="3" y="9"/>
                  </a:cubicBezTo>
                  <a:cubicBezTo>
                    <a:pt x="3" y="8"/>
                    <a:pt x="7" y="9"/>
                    <a:pt x="7" y="9"/>
                  </a:cubicBezTo>
                  <a:cubicBezTo>
                    <a:pt x="8" y="9"/>
                    <a:pt x="6" y="8"/>
                    <a:pt x="5" y="7"/>
                  </a:cubicBezTo>
                  <a:cubicBezTo>
                    <a:pt x="5" y="7"/>
                    <a:pt x="6" y="6"/>
                    <a:pt x="6" y="5"/>
                  </a:cubicBezTo>
                  <a:cubicBezTo>
                    <a:pt x="7" y="1"/>
                    <a:pt x="3" y="6"/>
                    <a:pt x="2" y="6"/>
                  </a:cubicBezTo>
                  <a:cubicBezTo>
                    <a:pt x="2" y="6"/>
                    <a:pt x="4" y="3"/>
                    <a:pt x="3" y="2"/>
                  </a:cubicBezTo>
                  <a:cubicBezTo>
                    <a:pt x="3" y="1"/>
                    <a:pt x="4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6" name="Freeform 469">
              <a:extLst>
                <a:ext uri="{FF2B5EF4-FFF2-40B4-BE49-F238E27FC236}">
                  <a16:creationId xmlns:a16="http://schemas.microsoft.com/office/drawing/2014/main" id="{2AC9B639-2B7D-4859-8E91-F4C4274EDED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91880" y="4465568"/>
              <a:ext cx="12742" cy="9557"/>
            </a:xfrm>
            <a:custGeom>
              <a:avLst/>
              <a:gdLst>
                <a:gd name="T0" fmla="*/ 1 w 3"/>
                <a:gd name="T1" fmla="*/ 2 h 2"/>
                <a:gd name="T2" fmla="*/ 2 w 3"/>
                <a:gd name="T3" fmla="*/ 0 h 2"/>
                <a:gd name="T4" fmla="*/ 1 w 3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2">
                  <a:moveTo>
                    <a:pt x="1" y="2"/>
                  </a:moveTo>
                  <a:cubicBezTo>
                    <a:pt x="0" y="2"/>
                    <a:pt x="1" y="0"/>
                    <a:pt x="2" y="0"/>
                  </a:cubicBezTo>
                  <a:cubicBezTo>
                    <a:pt x="3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7" name="Freeform 470">
              <a:extLst>
                <a:ext uri="{FF2B5EF4-FFF2-40B4-BE49-F238E27FC236}">
                  <a16:creationId xmlns:a16="http://schemas.microsoft.com/office/drawing/2014/main" id="{B9BD3BBC-1ABC-43BC-9847-B9C49B3251F4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2849" y="4526093"/>
              <a:ext cx="22299" cy="9557"/>
            </a:xfrm>
            <a:custGeom>
              <a:avLst/>
              <a:gdLst>
                <a:gd name="T0" fmla="*/ 5 w 5"/>
                <a:gd name="T1" fmla="*/ 1 h 2"/>
                <a:gd name="T2" fmla="*/ 0 w 5"/>
                <a:gd name="T3" fmla="*/ 1 h 2"/>
                <a:gd name="T4" fmla="*/ 5 w 5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5" h="2">
                  <a:moveTo>
                    <a:pt x="5" y="1"/>
                  </a:moveTo>
                  <a:cubicBezTo>
                    <a:pt x="5" y="0"/>
                    <a:pt x="0" y="0"/>
                    <a:pt x="0" y="1"/>
                  </a:cubicBezTo>
                  <a:cubicBezTo>
                    <a:pt x="0" y="1"/>
                    <a:pt x="5" y="2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8" name="Freeform 471">
              <a:extLst>
                <a:ext uri="{FF2B5EF4-FFF2-40B4-BE49-F238E27FC236}">
                  <a16:creationId xmlns:a16="http://schemas.microsoft.com/office/drawing/2014/main" id="{546F5209-5ED9-4348-A5EE-9B456F7F76C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47628" y="4530871"/>
              <a:ext cx="87603" cy="52562"/>
            </a:xfrm>
            <a:custGeom>
              <a:avLst/>
              <a:gdLst>
                <a:gd name="T0" fmla="*/ 10 w 19"/>
                <a:gd name="T1" fmla="*/ 1 h 11"/>
                <a:gd name="T2" fmla="*/ 4 w 19"/>
                <a:gd name="T3" fmla="*/ 3 h 11"/>
                <a:gd name="T4" fmla="*/ 3 w 19"/>
                <a:gd name="T5" fmla="*/ 4 h 11"/>
                <a:gd name="T6" fmla="*/ 1 w 19"/>
                <a:gd name="T7" fmla="*/ 3 h 11"/>
                <a:gd name="T8" fmla="*/ 3 w 19"/>
                <a:gd name="T9" fmla="*/ 6 h 11"/>
                <a:gd name="T10" fmla="*/ 6 w 19"/>
                <a:gd name="T11" fmla="*/ 7 h 11"/>
                <a:gd name="T12" fmla="*/ 9 w 19"/>
                <a:gd name="T13" fmla="*/ 10 h 11"/>
                <a:gd name="T14" fmla="*/ 14 w 19"/>
                <a:gd name="T15" fmla="*/ 10 h 11"/>
                <a:gd name="T16" fmla="*/ 18 w 19"/>
                <a:gd name="T17" fmla="*/ 5 h 11"/>
                <a:gd name="T18" fmla="*/ 15 w 19"/>
                <a:gd name="T19" fmla="*/ 2 h 11"/>
                <a:gd name="T20" fmla="*/ 10 w 19"/>
                <a:gd name="T21" fmla="*/ 1 h 11"/>
                <a:gd name="T22" fmla="*/ 10 w 19"/>
                <a:gd name="T23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9" h="11">
                  <a:moveTo>
                    <a:pt x="10" y="1"/>
                  </a:moveTo>
                  <a:cubicBezTo>
                    <a:pt x="9" y="0"/>
                    <a:pt x="5" y="2"/>
                    <a:pt x="4" y="3"/>
                  </a:cubicBezTo>
                  <a:cubicBezTo>
                    <a:pt x="3" y="3"/>
                    <a:pt x="4" y="3"/>
                    <a:pt x="3" y="4"/>
                  </a:cubicBezTo>
                  <a:cubicBezTo>
                    <a:pt x="3" y="5"/>
                    <a:pt x="2" y="3"/>
                    <a:pt x="1" y="3"/>
                  </a:cubicBezTo>
                  <a:cubicBezTo>
                    <a:pt x="0" y="3"/>
                    <a:pt x="2" y="6"/>
                    <a:pt x="3" y="6"/>
                  </a:cubicBezTo>
                  <a:cubicBezTo>
                    <a:pt x="3" y="7"/>
                    <a:pt x="5" y="7"/>
                    <a:pt x="6" y="7"/>
                  </a:cubicBezTo>
                  <a:cubicBezTo>
                    <a:pt x="8" y="7"/>
                    <a:pt x="8" y="9"/>
                    <a:pt x="9" y="10"/>
                  </a:cubicBezTo>
                  <a:cubicBezTo>
                    <a:pt x="10" y="11"/>
                    <a:pt x="13" y="10"/>
                    <a:pt x="14" y="10"/>
                  </a:cubicBezTo>
                  <a:cubicBezTo>
                    <a:pt x="18" y="10"/>
                    <a:pt x="19" y="8"/>
                    <a:pt x="18" y="5"/>
                  </a:cubicBezTo>
                  <a:cubicBezTo>
                    <a:pt x="18" y="3"/>
                    <a:pt x="17" y="2"/>
                    <a:pt x="15" y="2"/>
                  </a:cubicBezTo>
                  <a:cubicBezTo>
                    <a:pt x="14" y="2"/>
                    <a:pt x="12" y="1"/>
                    <a:pt x="10" y="1"/>
                  </a:cubicBezTo>
                  <a:cubicBezTo>
                    <a:pt x="10" y="1"/>
                    <a:pt x="11" y="1"/>
                    <a:pt x="1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59" name="Freeform 472">
              <a:extLst>
                <a:ext uri="{FF2B5EF4-FFF2-40B4-BE49-F238E27FC236}">
                  <a16:creationId xmlns:a16="http://schemas.microsoft.com/office/drawing/2014/main" id="{29262DF7-F4B6-4A63-ABFF-63D66A28ACC4}"/>
                </a:ext>
              </a:extLst>
            </p:cNvPr>
            <p:cNvSpPr>
              <a:spLocks/>
            </p:cNvSpPr>
            <p:nvPr/>
          </p:nvSpPr>
          <p:spPr bwMode="auto">
            <a:xfrm>
              <a:off x="9263341" y="4620067"/>
              <a:ext cx="97159" cy="55747"/>
            </a:xfrm>
            <a:custGeom>
              <a:avLst/>
              <a:gdLst>
                <a:gd name="T0" fmla="*/ 0 w 21"/>
                <a:gd name="T1" fmla="*/ 8 h 12"/>
                <a:gd name="T2" fmla="*/ 6 w 21"/>
                <a:gd name="T3" fmla="*/ 8 h 12"/>
                <a:gd name="T4" fmla="*/ 9 w 21"/>
                <a:gd name="T5" fmla="*/ 7 h 12"/>
                <a:gd name="T6" fmla="*/ 13 w 21"/>
                <a:gd name="T7" fmla="*/ 7 h 12"/>
                <a:gd name="T8" fmla="*/ 14 w 21"/>
                <a:gd name="T9" fmla="*/ 5 h 12"/>
                <a:gd name="T10" fmla="*/ 17 w 21"/>
                <a:gd name="T11" fmla="*/ 3 h 12"/>
                <a:gd name="T12" fmla="*/ 20 w 21"/>
                <a:gd name="T13" fmla="*/ 4 h 12"/>
                <a:gd name="T14" fmla="*/ 18 w 21"/>
                <a:gd name="T15" fmla="*/ 7 h 12"/>
                <a:gd name="T16" fmla="*/ 11 w 21"/>
                <a:gd name="T17" fmla="*/ 11 h 12"/>
                <a:gd name="T18" fmla="*/ 0 w 21"/>
                <a:gd name="T19" fmla="*/ 8 h 12"/>
                <a:gd name="T20" fmla="*/ 0 w 21"/>
                <a:gd name="T21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1" h="12">
                  <a:moveTo>
                    <a:pt x="0" y="8"/>
                  </a:moveTo>
                  <a:cubicBezTo>
                    <a:pt x="1" y="7"/>
                    <a:pt x="5" y="8"/>
                    <a:pt x="6" y="8"/>
                  </a:cubicBezTo>
                  <a:cubicBezTo>
                    <a:pt x="7" y="8"/>
                    <a:pt x="8" y="6"/>
                    <a:pt x="9" y="7"/>
                  </a:cubicBezTo>
                  <a:cubicBezTo>
                    <a:pt x="10" y="8"/>
                    <a:pt x="12" y="8"/>
                    <a:pt x="13" y="7"/>
                  </a:cubicBezTo>
                  <a:cubicBezTo>
                    <a:pt x="13" y="6"/>
                    <a:pt x="14" y="5"/>
                    <a:pt x="14" y="5"/>
                  </a:cubicBezTo>
                  <a:cubicBezTo>
                    <a:pt x="15" y="5"/>
                    <a:pt x="17" y="5"/>
                    <a:pt x="17" y="3"/>
                  </a:cubicBezTo>
                  <a:cubicBezTo>
                    <a:pt x="17" y="0"/>
                    <a:pt x="21" y="2"/>
                    <a:pt x="20" y="4"/>
                  </a:cubicBezTo>
                  <a:cubicBezTo>
                    <a:pt x="19" y="5"/>
                    <a:pt x="18" y="7"/>
                    <a:pt x="18" y="7"/>
                  </a:cubicBezTo>
                  <a:cubicBezTo>
                    <a:pt x="15" y="8"/>
                    <a:pt x="14" y="10"/>
                    <a:pt x="11" y="11"/>
                  </a:cubicBezTo>
                  <a:cubicBezTo>
                    <a:pt x="9" y="12"/>
                    <a:pt x="0" y="11"/>
                    <a:pt x="0" y="8"/>
                  </a:cubicBezTo>
                  <a:cubicBezTo>
                    <a:pt x="0" y="7"/>
                    <a:pt x="0" y="10"/>
                    <a:pt x="0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0" name="Freeform 473">
              <a:extLst>
                <a:ext uri="{FF2B5EF4-FFF2-40B4-BE49-F238E27FC236}">
                  <a16:creationId xmlns:a16="http://schemas.microsoft.com/office/drawing/2014/main" id="{C93405CB-9065-423E-9B50-DE1CFBB4DFC1}"/>
                </a:ext>
              </a:extLst>
            </p:cNvPr>
            <p:cNvSpPr>
              <a:spLocks/>
            </p:cNvSpPr>
            <p:nvPr/>
          </p:nvSpPr>
          <p:spPr bwMode="auto">
            <a:xfrm>
              <a:off x="9403505" y="4648736"/>
              <a:ext cx="41412" cy="50968"/>
            </a:xfrm>
            <a:custGeom>
              <a:avLst/>
              <a:gdLst>
                <a:gd name="T0" fmla="*/ 1 w 9"/>
                <a:gd name="T1" fmla="*/ 0 h 11"/>
                <a:gd name="T2" fmla="*/ 8 w 9"/>
                <a:gd name="T3" fmla="*/ 8 h 11"/>
                <a:gd name="T4" fmla="*/ 5 w 9"/>
                <a:gd name="T5" fmla="*/ 4 h 11"/>
                <a:gd name="T6" fmla="*/ 1 w 9"/>
                <a:gd name="T7" fmla="*/ 0 h 11"/>
                <a:gd name="T8" fmla="*/ 1 w 9"/>
                <a:gd name="T9" fmla="*/ 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11">
                  <a:moveTo>
                    <a:pt x="1" y="0"/>
                  </a:moveTo>
                  <a:cubicBezTo>
                    <a:pt x="0" y="1"/>
                    <a:pt x="5" y="11"/>
                    <a:pt x="8" y="8"/>
                  </a:cubicBezTo>
                  <a:cubicBezTo>
                    <a:pt x="9" y="6"/>
                    <a:pt x="6" y="4"/>
                    <a:pt x="5" y="4"/>
                  </a:cubicBezTo>
                  <a:cubicBezTo>
                    <a:pt x="4" y="3"/>
                    <a:pt x="1" y="0"/>
                    <a:pt x="1" y="0"/>
                  </a:cubicBezTo>
                  <a:cubicBezTo>
                    <a:pt x="0" y="1"/>
                    <a:pt x="2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1" name="Freeform 474">
              <a:extLst>
                <a:ext uri="{FF2B5EF4-FFF2-40B4-BE49-F238E27FC236}">
                  <a16:creationId xmlns:a16="http://schemas.microsoft.com/office/drawing/2014/main" id="{F9372C06-9501-4415-848C-0FDA8019CD45}"/>
                </a:ext>
              </a:extLst>
            </p:cNvPr>
            <p:cNvSpPr>
              <a:spLocks/>
            </p:cNvSpPr>
            <p:nvPr/>
          </p:nvSpPr>
          <p:spPr bwMode="auto">
            <a:xfrm>
              <a:off x="9524555" y="4742711"/>
              <a:ext cx="27077" cy="27077"/>
            </a:xfrm>
            <a:custGeom>
              <a:avLst/>
              <a:gdLst>
                <a:gd name="T0" fmla="*/ 6 w 6"/>
                <a:gd name="T1" fmla="*/ 4 h 6"/>
                <a:gd name="T2" fmla="*/ 1 w 6"/>
                <a:gd name="T3" fmla="*/ 2 h 6"/>
                <a:gd name="T4" fmla="*/ 6 w 6"/>
                <a:gd name="T5" fmla="*/ 4 h 6"/>
                <a:gd name="T6" fmla="*/ 6 w 6"/>
                <a:gd name="T7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6">
                  <a:moveTo>
                    <a:pt x="6" y="4"/>
                  </a:moveTo>
                  <a:cubicBezTo>
                    <a:pt x="6" y="2"/>
                    <a:pt x="0" y="0"/>
                    <a:pt x="1" y="2"/>
                  </a:cubicBezTo>
                  <a:cubicBezTo>
                    <a:pt x="1" y="3"/>
                    <a:pt x="6" y="5"/>
                    <a:pt x="6" y="4"/>
                  </a:cubicBezTo>
                  <a:cubicBezTo>
                    <a:pt x="6" y="3"/>
                    <a:pt x="6" y="6"/>
                    <a:pt x="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2" name="Freeform 475">
              <a:extLst>
                <a:ext uri="{FF2B5EF4-FFF2-40B4-BE49-F238E27FC236}">
                  <a16:creationId xmlns:a16="http://schemas.microsoft.com/office/drawing/2014/main" id="{36BB42FF-870B-4849-BA31-1FDBA4655B76}"/>
                </a:ext>
              </a:extLst>
            </p:cNvPr>
            <p:cNvSpPr>
              <a:spLocks/>
            </p:cNvSpPr>
            <p:nvPr/>
          </p:nvSpPr>
          <p:spPr bwMode="auto">
            <a:xfrm>
              <a:off x="9495885" y="4699705"/>
              <a:ext cx="43005" cy="28669"/>
            </a:xfrm>
            <a:custGeom>
              <a:avLst/>
              <a:gdLst>
                <a:gd name="T0" fmla="*/ 8 w 9"/>
                <a:gd name="T1" fmla="*/ 6 h 6"/>
                <a:gd name="T2" fmla="*/ 0 w 9"/>
                <a:gd name="T3" fmla="*/ 1 h 6"/>
                <a:gd name="T4" fmla="*/ 3 w 9"/>
                <a:gd name="T5" fmla="*/ 4 h 6"/>
                <a:gd name="T6" fmla="*/ 8 w 9"/>
                <a:gd name="T7" fmla="*/ 6 h 6"/>
                <a:gd name="T8" fmla="*/ 8 w 9"/>
                <a:gd name="T9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6">
                  <a:moveTo>
                    <a:pt x="8" y="6"/>
                  </a:moveTo>
                  <a:cubicBezTo>
                    <a:pt x="6" y="5"/>
                    <a:pt x="3" y="0"/>
                    <a:pt x="0" y="1"/>
                  </a:cubicBezTo>
                  <a:cubicBezTo>
                    <a:pt x="0" y="2"/>
                    <a:pt x="3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9" y="6"/>
                    <a:pt x="6" y="5"/>
                    <a:pt x="8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3" name="Freeform 476">
              <a:extLst>
                <a:ext uri="{FF2B5EF4-FFF2-40B4-BE49-F238E27FC236}">
                  <a16:creationId xmlns:a16="http://schemas.microsoft.com/office/drawing/2014/main" id="{305507A8-8DAF-48D1-A278-812C3554731B}"/>
                </a:ext>
              </a:extLst>
            </p:cNvPr>
            <p:cNvSpPr>
              <a:spLocks/>
            </p:cNvSpPr>
            <p:nvPr/>
          </p:nvSpPr>
          <p:spPr bwMode="auto">
            <a:xfrm>
              <a:off x="9454473" y="4680592"/>
              <a:ext cx="19114" cy="23893"/>
            </a:xfrm>
            <a:custGeom>
              <a:avLst/>
              <a:gdLst>
                <a:gd name="T0" fmla="*/ 4 w 4"/>
                <a:gd name="T1" fmla="*/ 4 h 5"/>
                <a:gd name="T2" fmla="*/ 0 w 4"/>
                <a:gd name="T3" fmla="*/ 0 h 5"/>
                <a:gd name="T4" fmla="*/ 4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4" y="4"/>
                  </a:moveTo>
                  <a:cubicBezTo>
                    <a:pt x="4" y="2"/>
                    <a:pt x="0" y="0"/>
                    <a:pt x="0" y="0"/>
                  </a:cubicBezTo>
                  <a:cubicBezTo>
                    <a:pt x="0" y="1"/>
                    <a:pt x="4" y="5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4" name="Freeform 477">
              <a:extLst>
                <a:ext uri="{FF2B5EF4-FFF2-40B4-BE49-F238E27FC236}">
                  <a16:creationId xmlns:a16="http://schemas.microsoft.com/office/drawing/2014/main" id="{3EE70B25-CF5C-4EC3-AC2A-833F676B86C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26492" y="5008703"/>
              <a:ext cx="74859" cy="55747"/>
            </a:xfrm>
            <a:custGeom>
              <a:avLst/>
              <a:gdLst>
                <a:gd name="T0" fmla="*/ 15 w 16"/>
                <a:gd name="T1" fmla="*/ 11 h 12"/>
                <a:gd name="T2" fmla="*/ 2 w 16"/>
                <a:gd name="T3" fmla="*/ 0 h 12"/>
                <a:gd name="T4" fmla="*/ 15 w 16"/>
                <a:gd name="T5" fmla="*/ 11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6" h="12">
                  <a:moveTo>
                    <a:pt x="15" y="11"/>
                  </a:moveTo>
                  <a:cubicBezTo>
                    <a:pt x="16" y="12"/>
                    <a:pt x="3" y="0"/>
                    <a:pt x="2" y="0"/>
                  </a:cubicBezTo>
                  <a:cubicBezTo>
                    <a:pt x="0" y="0"/>
                    <a:pt x="7" y="9"/>
                    <a:pt x="15" y="1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5" name="Freeform 482">
              <a:extLst>
                <a:ext uri="{FF2B5EF4-FFF2-40B4-BE49-F238E27FC236}">
                  <a16:creationId xmlns:a16="http://schemas.microsoft.com/office/drawing/2014/main" id="{4255CD1F-8A11-4671-B0F3-F318AF6BA499}"/>
                </a:ext>
              </a:extLst>
            </p:cNvPr>
            <p:cNvSpPr>
              <a:spLocks/>
            </p:cNvSpPr>
            <p:nvPr/>
          </p:nvSpPr>
          <p:spPr bwMode="auto">
            <a:xfrm>
              <a:off x="9174145" y="5532726"/>
              <a:ext cx="89196" cy="84417"/>
            </a:xfrm>
            <a:custGeom>
              <a:avLst/>
              <a:gdLst>
                <a:gd name="T0" fmla="*/ 0 w 19"/>
                <a:gd name="T1" fmla="*/ 2 h 18"/>
                <a:gd name="T2" fmla="*/ 2 w 19"/>
                <a:gd name="T3" fmla="*/ 7 h 18"/>
                <a:gd name="T4" fmla="*/ 4 w 19"/>
                <a:gd name="T5" fmla="*/ 10 h 18"/>
                <a:gd name="T6" fmla="*/ 3 w 19"/>
                <a:gd name="T7" fmla="*/ 12 h 18"/>
                <a:gd name="T8" fmla="*/ 9 w 19"/>
                <a:gd name="T9" fmla="*/ 18 h 18"/>
                <a:gd name="T10" fmla="*/ 12 w 19"/>
                <a:gd name="T11" fmla="*/ 15 h 18"/>
                <a:gd name="T12" fmla="*/ 13 w 19"/>
                <a:gd name="T13" fmla="*/ 17 h 18"/>
                <a:gd name="T14" fmla="*/ 14 w 19"/>
                <a:gd name="T15" fmla="*/ 14 h 18"/>
                <a:gd name="T16" fmla="*/ 16 w 19"/>
                <a:gd name="T17" fmla="*/ 15 h 18"/>
                <a:gd name="T18" fmla="*/ 18 w 19"/>
                <a:gd name="T19" fmla="*/ 7 h 18"/>
                <a:gd name="T20" fmla="*/ 16 w 19"/>
                <a:gd name="T21" fmla="*/ 1 h 18"/>
                <a:gd name="T22" fmla="*/ 7 w 19"/>
                <a:gd name="T23" fmla="*/ 3 h 18"/>
                <a:gd name="T24" fmla="*/ 0 w 19"/>
                <a:gd name="T25" fmla="*/ 2 h 18"/>
                <a:gd name="T26" fmla="*/ 0 w 19"/>
                <a:gd name="T27" fmla="*/ 2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9" h="18">
                  <a:moveTo>
                    <a:pt x="0" y="2"/>
                  </a:moveTo>
                  <a:cubicBezTo>
                    <a:pt x="0" y="3"/>
                    <a:pt x="2" y="6"/>
                    <a:pt x="2" y="7"/>
                  </a:cubicBezTo>
                  <a:cubicBezTo>
                    <a:pt x="3" y="8"/>
                    <a:pt x="4" y="9"/>
                    <a:pt x="4" y="10"/>
                  </a:cubicBezTo>
                  <a:cubicBezTo>
                    <a:pt x="4" y="11"/>
                    <a:pt x="3" y="11"/>
                    <a:pt x="3" y="12"/>
                  </a:cubicBezTo>
                  <a:cubicBezTo>
                    <a:pt x="4" y="15"/>
                    <a:pt x="7" y="17"/>
                    <a:pt x="9" y="18"/>
                  </a:cubicBezTo>
                  <a:cubicBezTo>
                    <a:pt x="11" y="18"/>
                    <a:pt x="11" y="16"/>
                    <a:pt x="12" y="15"/>
                  </a:cubicBezTo>
                  <a:cubicBezTo>
                    <a:pt x="12" y="15"/>
                    <a:pt x="13" y="17"/>
                    <a:pt x="13" y="17"/>
                  </a:cubicBezTo>
                  <a:cubicBezTo>
                    <a:pt x="13" y="16"/>
                    <a:pt x="13" y="14"/>
                    <a:pt x="14" y="14"/>
                  </a:cubicBezTo>
                  <a:cubicBezTo>
                    <a:pt x="15" y="13"/>
                    <a:pt x="15" y="15"/>
                    <a:pt x="16" y="15"/>
                  </a:cubicBezTo>
                  <a:cubicBezTo>
                    <a:pt x="15" y="15"/>
                    <a:pt x="18" y="8"/>
                    <a:pt x="18" y="7"/>
                  </a:cubicBezTo>
                  <a:cubicBezTo>
                    <a:pt x="18" y="6"/>
                    <a:pt x="19" y="0"/>
                    <a:pt x="16" y="1"/>
                  </a:cubicBezTo>
                  <a:cubicBezTo>
                    <a:pt x="13" y="2"/>
                    <a:pt x="10" y="4"/>
                    <a:pt x="7" y="3"/>
                  </a:cubicBezTo>
                  <a:cubicBezTo>
                    <a:pt x="6" y="3"/>
                    <a:pt x="1" y="0"/>
                    <a:pt x="0" y="2"/>
                  </a:cubicBezTo>
                  <a:cubicBezTo>
                    <a:pt x="0" y="3"/>
                    <a:pt x="1" y="0"/>
                    <a:pt x="0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6" name="Freeform 483">
              <a:extLst>
                <a:ext uri="{FF2B5EF4-FFF2-40B4-BE49-F238E27FC236}">
                  <a16:creationId xmlns:a16="http://schemas.microsoft.com/office/drawing/2014/main" id="{64D7C206-3926-40D4-9187-55A7F96783E0}"/>
                </a:ext>
              </a:extLst>
            </p:cNvPr>
            <p:cNvSpPr>
              <a:spLocks/>
            </p:cNvSpPr>
            <p:nvPr/>
          </p:nvSpPr>
          <p:spPr bwMode="auto">
            <a:xfrm>
              <a:off x="9244227" y="5508835"/>
              <a:ext cx="14335" cy="23893"/>
            </a:xfrm>
            <a:custGeom>
              <a:avLst/>
              <a:gdLst>
                <a:gd name="T0" fmla="*/ 3 w 3"/>
                <a:gd name="T1" fmla="*/ 4 h 5"/>
                <a:gd name="T2" fmla="*/ 1 w 3"/>
                <a:gd name="T3" fmla="*/ 0 h 5"/>
                <a:gd name="T4" fmla="*/ 3 w 3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5">
                  <a:moveTo>
                    <a:pt x="3" y="4"/>
                  </a:moveTo>
                  <a:cubicBezTo>
                    <a:pt x="3" y="5"/>
                    <a:pt x="0" y="1"/>
                    <a:pt x="1" y="0"/>
                  </a:cubicBezTo>
                  <a:cubicBezTo>
                    <a:pt x="2" y="0"/>
                    <a:pt x="3" y="1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7" name="Freeform 484">
              <a:extLst>
                <a:ext uri="{FF2B5EF4-FFF2-40B4-BE49-F238E27FC236}">
                  <a16:creationId xmlns:a16="http://schemas.microsoft.com/office/drawing/2014/main" id="{C5CC2D0E-9EB8-43EF-9F44-764E7B5C8694}"/>
                </a:ext>
              </a:extLst>
            </p:cNvPr>
            <p:cNvSpPr>
              <a:spLocks/>
            </p:cNvSpPr>
            <p:nvPr/>
          </p:nvSpPr>
          <p:spPr bwMode="auto">
            <a:xfrm>
              <a:off x="9150254" y="5508835"/>
              <a:ext cx="9557" cy="9557"/>
            </a:xfrm>
            <a:custGeom>
              <a:avLst/>
              <a:gdLst>
                <a:gd name="T0" fmla="*/ 1 w 2"/>
                <a:gd name="T1" fmla="*/ 2 h 2"/>
                <a:gd name="T2" fmla="*/ 1 w 2"/>
                <a:gd name="T3" fmla="*/ 0 h 2"/>
                <a:gd name="T4" fmla="*/ 1 w 2"/>
                <a:gd name="T5" fmla="*/ 2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1" y="2"/>
                  </a:moveTo>
                  <a:cubicBezTo>
                    <a:pt x="0" y="2"/>
                    <a:pt x="0" y="0"/>
                    <a:pt x="1" y="0"/>
                  </a:cubicBezTo>
                  <a:cubicBezTo>
                    <a:pt x="2" y="0"/>
                    <a:pt x="2" y="2"/>
                    <a:pt x="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8" name="Freeform 486">
              <a:extLst>
                <a:ext uri="{FF2B5EF4-FFF2-40B4-BE49-F238E27FC236}">
                  <a16:creationId xmlns:a16="http://schemas.microsoft.com/office/drawing/2014/main" id="{E8D5FC46-B926-49B7-9890-2DCD1E7AE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34362" y="4803236"/>
              <a:ext cx="168834" cy="326518"/>
            </a:xfrm>
            <a:custGeom>
              <a:avLst/>
              <a:gdLst>
                <a:gd name="T0" fmla="*/ 31 w 36"/>
                <a:gd name="T1" fmla="*/ 2 h 70"/>
                <a:gd name="T2" fmla="*/ 29 w 36"/>
                <a:gd name="T3" fmla="*/ 0 h 70"/>
                <a:gd name="T4" fmla="*/ 28 w 36"/>
                <a:gd name="T5" fmla="*/ 3 h 70"/>
                <a:gd name="T6" fmla="*/ 26 w 36"/>
                <a:gd name="T7" fmla="*/ 8 h 70"/>
                <a:gd name="T8" fmla="*/ 23 w 36"/>
                <a:gd name="T9" fmla="*/ 8 h 70"/>
                <a:gd name="T10" fmla="*/ 23 w 36"/>
                <a:gd name="T11" fmla="*/ 10 h 70"/>
                <a:gd name="T12" fmla="*/ 22 w 36"/>
                <a:gd name="T13" fmla="*/ 12 h 70"/>
                <a:gd name="T14" fmla="*/ 23 w 36"/>
                <a:gd name="T15" fmla="*/ 13 h 70"/>
                <a:gd name="T16" fmla="*/ 21 w 36"/>
                <a:gd name="T17" fmla="*/ 14 h 70"/>
                <a:gd name="T18" fmla="*/ 19 w 36"/>
                <a:gd name="T19" fmla="*/ 16 h 70"/>
                <a:gd name="T20" fmla="*/ 15 w 36"/>
                <a:gd name="T21" fmla="*/ 18 h 70"/>
                <a:gd name="T22" fmla="*/ 15 w 36"/>
                <a:gd name="T23" fmla="*/ 19 h 70"/>
                <a:gd name="T24" fmla="*/ 13 w 36"/>
                <a:gd name="T25" fmla="*/ 19 h 70"/>
                <a:gd name="T26" fmla="*/ 8 w 36"/>
                <a:gd name="T27" fmla="*/ 21 h 70"/>
                <a:gd name="T28" fmla="*/ 6 w 36"/>
                <a:gd name="T29" fmla="*/ 21 h 70"/>
                <a:gd name="T30" fmla="*/ 4 w 36"/>
                <a:gd name="T31" fmla="*/ 27 h 70"/>
                <a:gd name="T32" fmla="*/ 4 w 36"/>
                <a:gd name="T33" fmla="*/ 44 h 70"/>
                <a:gd name="T34" fmla="*/ 0 w 36"/>
                <a:gd name="T35" fmla="*/ 51 h 70"/>
                <a:gd name="T36" fmla="*/ 0 w 36"/>
                <a:gd name="T37" fmla="*/ 55 h 70"/>
                <a:gd name="T38" fmla="*/ 2 w 36"/>
                <a:gd name="T39" fmla="*/ 59 h 70"/>
                <a:gd name="T40" fmla="*/ 5 w 36"/>
                <a:gd name="T41" fmla="*/ 68 h 70"/>
                <a:gd name="T42" fmla="*/ 16 w 36"/>
                <a:gd name="T43" fmla="*/ 68 h 70"/>
                <a:gd name="T44" fmla="*/ 24 w 36"/>
                <a:gd name="T45" fmla="*/ 50 h 70"/>
                <a:gd name="T46" fmla="*/ 31 w 36"/>
                <a:gd name="T47" fmla="*/ 30 h 70"/>
                <a:gd name="T48" fmla="*/ 32 w 36"/>
                <a:gd name="T49" fmla="*/ 23 h 70"/>
                <a:gd name="T50" fmla="*/ 34 w 36"/>
                <a:gd name="T51" fmla="*/ 19 h 70"/>
                <a:gd name="T52" fmla="*/ 36 w 36"/>
                <a:gd name="T53" fmla="*/ 17 h 70"/>
                <a:gd name="T54" fmla="*/ 35 w 36"/>
                <a:gd name="T55" fmla="*/ 11 h 70"/>
                <a:gd name="T56" fmla="*/ 31 w 36"/>
                <a:gd name="T57" fmla="*/ 2 h 70"/>
                <a:gd name="T58" fmla="*/ 31 w 36"/>
                <a:gd name="T59" fmla="*/ 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36" h="70">
                  <a:moveTo>
                    <a:pt x="31" y="2"/>
                  </a:moveTo>
                  <a:cubicBezTo>
                    <a:pt x="31" y="2"/>
                    <a:pt x="30" y="0"/>
                    <a:pt x="29" y="0"/>
                  </a:cubicBezTo>
                  <a:cubicBezTo>
                    <a:pt x="29" y="1"/>
                    <a:pt x="28" y="2"/>
                    <a:pt x="28" y="3"/>
                  </a:cubicBezTo>
                  <a:cubicBezTo>
                    <a:pt x="27" y="5"/>
                    <a:pt x="27" y="6"/>
                    <a:pt x="26" y="8"/>
                  </a:cubicBezTo>
                  <a:cubicBezTo>
                    <a:pt x="25" y="9"/>
                    <a:pt x="24" y="8"/>
                    <a:pt x="23" y="8"/>
                  </a:cubicBezTo>
                  <a:cubicBezTo>
                    <a:pt x="23" y="8"/>
                    <a:pt x="24" y="9"/>
                    <a:pt x="23" y="10"/>
                  </a:cubicBezTo>
                  <a:cubicBezTo>
                    <a:pt x="23" y="11"/>
                    <a:pt x="22" y="11"/>
                    <a:pt x="22" y="12"/>
                  </a:cubicBezTo>
                  <a:cubicBezTo>
                    <a:pt x="22" y="12"/>
                    <a:pt x="23" y="13"/>
                    <a:pt x="23" y="13"/>
                  </a:cubicBezTo>
                  <a:cubicBezTo>
                    <a:pt x="23" y="14"/>
                    <a:pt x="22" y="13"/>
                    <a:pt x="21" y="14"/>
                  </a:cubicBezTo>
                  <a:cubicBezTo>
                    <a:pt x="20" y="14"/>
                    <a:pt x="20" y="15"/>
                    <a:pt x="19" y="16"/>
                  </a:cubicBezTo>
                  <a:cubicBezTo>
                    <a:pt x="18" y="17"/>
                    <a:pt x="17" y="17"/>
                    <a:pt x="15" y="18"/>
                  </a:cubicBezTo>
                  <a:cubicBezTo>
                    <a:pt x="14" y="18"/>
                    <a:pt x="16" y="19"/>
                    <a:pt x="15" y="19"/>
                  </a:cubicBezTo>
                  <a:cubicBezTo>
                    <a:pt x="15" y="20"/>
                    <a:pt x="13" y="18"/>
                    <a:pt x="13" y="19"/>
                  </a:cubicBezTo>
                  <a:cubicBezTo>
                    <a:pt x="11" y="20"/>
                    <a:pt x="10" y="20"/>
                    <a:pt x="8" y="21"/>
                  </a:cubicBezTo>
                  <a:cubicBezTo>
                    <a:pt x="7" y="21"/>
                    <a:pt x="6" y="20"/>
                    <a:pt x="6" y="21"/>
                  </a:cubicBezTo>
                  <a:cubicBezTo>
                    <a:pt x="5" y="23"/>
                    <a:pt x="5" y="25"/>
                    <a:pt x="4" y="27"/>
                  </a:cubicBezTo>
                  <a:cubicBezTo>
                    <a:pt x="3" y="32"/>
                    <a:pt x="8" y="39"/>
                    <a:pt x="4" y="44"/>
                  </a:cubicBezTo>
                  <a:cubicBezTo>
                    <a:pt x="3" y="46"/>
                    <a:pt x="1" y="48"/>
                    <a:pt x="0" y="51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1" y="56"/>
                    <a:pt x="3" y="57"/>
                    <a:pt x="2" y="59"/>
                  </a:cubicBezTo>
                  <a:cubicBezTo>
                    <a:pt x="1" y="62"/>
                    <a:pt x="2" y="66"/>
                    <a:pt x="5" y="68"/>
                  </a:cubicBezTo>
                  <a:cubicBezTo>
                    <a:pt x="8" y="70"/>
                    <a:pt x="11" y="70"/>
                    <a:pt x="16" y="68"/>
                  </a:cubicBezTo>
                  <a:cubicBezTo>
                    <a:pt x="21" y="66"/>
                    <a:pt x="22" y="55"/>
                    <a:pt x="24" y="50"/>
                  </a:cubicBezTo>
                  <a:cubicBezTo>
                    <a:pt x="26" y="43"/>
                    <a:pt x="29" y="37"/>
                    <a:pt x="31" y="30"/>
                  </a:cubicBezTo>
                  <a:cubicBezTo>
                    <a:pt x="31" y="28"/>
                    <a:pt x="31" y="25"/>
                    <a:pt x="32" y="23"/>
                  </a:cubicBezTo>
                  <a:cubicBezTo>
                    <a:pt x="33" y="22"/>
                    <a:pt x="31" y="14"/>
                    <a:pt x="34" y="19"/>
                  </a:cubicBezTo>
                  <a:cubicBezTo>
                    <a:pt x="35" y="20"/>
                    <a:pt x="35" y="18"/>
                    <a:pt x="36" y="17"/>
                  </a:cubicBezTo>
                  <a:cubicBezTo>
                    <a:pt x="36" y="15"/>
                    <a:pt x="35" y="13"/>
                    <a:pt x="35" y="11"/>
                  </a:cubicBezTo>
                  <a:cubicBezTo>
                    <a:pt x="34" y="9"/>
                    <a:pt x="33" y="4"/>
                    <a:pt x="31" y="2"/>
                  </a:cubicBezTo>
                  <a:cubicBezTo>
                    <a:pt x="30" y="1"/>
                    <a:pt x="32" y="2"/>
                    <a:pt x="31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69" name="Freeform 489">
              <a:extLst>
                <a:ext uri="{FF2B5EF4-FFF2-40B4-BE49-F238E27FC236}">
                  <a16:creationId xmlns:a16="http://schemas.microsoft.com/office/drawing/2014/main" id="{A6630F68-580A-4E2F-9D25-D4AB4EE093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474656" y="2383813"/>
              <a:ext cx="41412" cy="23893"/>
            </a:xfrm>
            <a:custGeom>
              <a:avLst/>
              <a:gdLst>
                <a:gd name="T0" fmla="*/ 9 w 9"/>
                <a:gd name="T1" fmla="*/ 3 h 5"/>
                <a:gd name="T2" fmla="*/ 4 w 9"/>
                <a:gd name="T3" fmla="*/ 5 h 5"/>
                <a:gd name="T4" fmla="*/ 1 w 9"/>
                <a:gd name="T5" fmla="*/ 1 h 5"/>
                <a:gd name="T6" fmla="*/ 6 w 9"/>
                <a:gd name="T7" fmla="*/ 1 h 5"/>
                <a:gd name="T8" fmla="*/ 9 w 9"/>
                <a:gd name="T9" fmla="*/ 3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9" h="5">
                  <a:moveTo>
                    <a:pt x="9" y="3"/>
                  </a:moveTo>
                  <a:cubicBezTo>
                    <a:pt x="7" y="4"/>
                    <a:pt x="6" y="4"/>
                    <a:pt x="4" y="5"/>
                  </a:cubicBezTo>
                  <a:cubicBezTo>
                    <a:pt x="2" y="5"/>
                    <a:pt x="0" y="3"/>
                    <a:pt x="1" y="1"/>
                  </a:cubicBezTo>
                  <a:cubicBezTo>
                    <a:pt x="1" y="0"/>
                    <a:pt x="5" y="0"/>
                    <a:pt x="6" y="1"/>
                  </a:cubicBezTo>
                  <a:cubicBezTo>
                    <a:pt x="7" y="1"/>
                    <a:pt x="8" y="3"/>
                    <a:pt x="9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490">
              <a:extLst>
                <a:ext uri="{FF2B5EF4-FFF2-40B4-BE49-F238E27FC236}">
                  <a16:creationId xmlns:a16="http://schemas.microsoft.com/office/drawing/2014/main" id="{59344CA1-A957-45D6-8648-7E7ED873C439}"/>
                </a:ext>
              </a:extLst>
            </p:cNvPr>
            <p:cNvSpPr>
              <a:spLocks/>
            </p:cNvSpPr>
            <p:nvPr/>
          </p:nvSpPr>
          <p:spPr bwMode="auto">
            <a:xfrm>
              <a:off x="8408021" y="2337622"/>
              <a:ext cx="46190" cy="22299"/>
            </a:xfrm>
            <a:custGeom>
              <a:avLst/>
              <a:gdLst>
                <a:gd name="T0" fmla="*/ 6 w 10"/>
                <a:gd name="T1" fmla="*/ 5 h 5"/>
                <a:gd name="T2" fmla="*/ 1 w 10"/>
                <a:gd name="T3" fmla="*/ 4 h 5"/>
                <a:gd name="T4" fmla="*/ 4 w 10"/>
                <a:gd name="T5" fmla="*/ 1 h 5"/>
                <a:gd name="T6" fmla="*/ 9 w 10"/>
                <a:gd name="T7" fmla="*/ 1 h 5"/>
                <a:gd name="T8" fmla="*/ 6 w 10"/>
                <a:gd name="T9" fmla="*/ 5 h 5"/>
                <a:gd name="T10" fmla="*/ 6 w 10"/>
                <a:gd name="T11" fmla="*/ 5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0" h="5">
                  <a:moveTo>
                    <a:pt x="6" y="5"/>
                  </a:moveTo>
                  <a:cubicBezTo>
                    <a:pt x="4" y="5"/>
                    <a:pt x="2" y="4"/>
                    <a:pt x="1" y="4"/>
                  </a:cubicBezTo>
                  <a:cubicBezTo>
                    <a:pt x="0" y="3"/>
                    <a:pt x="3" y="1"/>
                    <a:pt x="4" y="1"/>
                  </a:cubicBezTo>
                  <a:cubicBezTo>
                    <a:pt x="5" y="0"/>
                    <a:pt x="8" y="0"/>
                    <a:pt x="9" y="1"/>
                  </a:cubicBezTo>
                  <a:cubicBezTo>
                    <a:pt x="10" y="2"/>
                    <a:pt x="7" y="5"/>
                    <a:pt x="6" y="5"/>
                  </a:cubicBezTo>
                  <a:cubicBezTo>
                    <a:pt x="4" y="5"/>
                    <a:pt x="6" y="5"/>
                    <a:pt x="6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1" name="Freeform 492">
              <a:extLst>
                <a:ext uri="{FF2B5EF4-FFF2-40B4-BE49-F238E27FC236}">
                  <a16:creationId xmlns:a16="http://schemas.microsoft.com/office/drawing/2014/main" id="{64518A9A-5C9D-4559-AAF8-4272949D364B}"/>
                </a:ext>
              </a:extLst>
            </p:cNvPr>
            <p:cNvSpPr>
              <a:spLocks/>
            </p:cNvSpPr>
            <p:nvPr/>
          </p:nvSpPr>
          <p:spPr bwMode="auto">
            <a:xfrm>
              <a:off x="7675346" y="2402927"/>
              <a:ext cx="27077" cy="19114"/>
            </a:xfrm>
            <a:custGeom>
              <a:avLst/>
              <a:gdLst>
                <a:gd name="T0" fmla="*/ 5 w 6"/>
                <a:gd name="T1" fmla="*/ 4 h 4"/>
                <a:gd name="T2" fmla="*/ 2 w 6"/>
                <a:gd name="T3" fmla="*/ 1 h 4"/>
                <a:gd name="T4" fmla="*/ 5 w 6"/>
                <a:gd name="T5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4">
                  <a:moveTo>
                    <a:pt x="5" y="4"/>
                  </a:moveTo>
                  <a:cubicBezTo>
                    <a:pt x="4" y="4"/>
                    <a:pt x="0" y="3"/>
                    <a:pt x="2" y="1"/>
                  </a:cubicBezTo>
                  <a:cubicBezTo>
                    <a:pt x="5" y="0"/>
                    <a:pt x="6" y="4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2" name="Freeform 493">
              <a:extLst>
                <a:ext uri="{FF2B5EF4-FFF2-40B4-BE49-F238E27FC236}">
                  <a16:creationId xmlns:a16="http://schemas.microsoft.com/office/drawing/2014/main" id="{CF0DDC10-4313-4C52-B265-7B3497399417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3446193"/>
              <a:ext cx="27077" cy="50968"/>
            </a:xfrm>
            <a:custGeom>
              <a:avLst/>
              <a:gdLst>
                <a:gd name="T0" fmla="*/ 5 w 6"/>
                <a:gd name="T1" fmla="*/ 1 h 11"/>
                <a:gd name="T2" fmla="*/ 5 w 6"/>
                <a:gd name="T3" fmla="*/ 7 h 11"/>
                <a:gd name="T4" fmla="*/ 3 w 6"/>
                <a:gd name="T5" fmla="*/ 10 h 11"/>
                <a:gd name="T6" fmla="*/ 1 w 6"/>
                <a:gd name="T7" fmla="*/ 4 h 11"/>
                <a:gd name="T8" fmla="*/ 5 w 6"/>
                <a:gd name="T9" fmla="*/ 1 h 11"/>
                <a:gd name="T10" fmla="*/ 5 w 6"/>
                <a:gd name="T11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5" y="1"/>
                  </a:moveTo>
                  <a:cubicBezTo>
                    <a:pt x="5" y="3"/>
                    <a:pt x="6" y="5"/>
                    <a:pt x="5" y="7"/>
                  </a:cubicBezTo>
                  <a:cubicBezTo>
                    <a:pt x="4" y="8"/>
                    <a:pt x="5" y="11"/>
                    <a:pt x="3" y="10"/>
                  </a:cubicBezTo>
                  <a:cubicBezTo>
                    <a:pt x="1" y="8"/>
                    <a:pt x="0" y="6"/>
                    <a:pt x="1" y="4"/>
                  </a:cubicBezTo>
                  <a:cubicBezTo>
                    <a:pt x="1" y="3"/>
                    <a:pt x="5" y="0"/>
                    <a:pt x="5" y="1"/>
                  </a:cubicBezTo>
                  <a:cubicBezTo>
                    <a:pt x="5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494">
              <a:extLst>
                <a:ext uri="{FF2B5EF4-FFF2-40B4-BE49-F238E27FC236}">
                  <a16:creationId xmlns:a16="http://schemas.microsoft.com/office/drawing/2014/main" id="{1AA6E7C3-307E-43FD-998C-3B8F32656ED3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3492384"/>
              <a:ext cx="41412" cy="70082"/>
            </a:xfrm>
            <a:custGeom>
              <a:avLst/>
              <a:gdLst>
                <a:gd name="T0" fmla="*/ 7 w 9"/>
                <a:gd name="T1" fmla="*/ 3 h 15"/>
                <a:gd name="T2" fmla="*/ 5 w 9"/>
                <a:gd name="T3" fmla="*/ 2 h 15"/>
                <a:gd name="T4" fmla="*/ 0 w 9"/>
                <a:gd name="T5" fmla="*/ 2 h 15"/>
                <a:gd name="T6" fmla="*/ 1 w 9"/>
                <a:gd name="T7" fmla="*/ 8 h 15"/>
                <a:gd name="T8" fmla="*/ 2 w 9"/>
                <a:gd name="T9" fmla="*/ 13 h 15"/>
                <a:gd name="T10" fmla="*/ 4 w 9"/>
                <a:gd name="T11" fmla="*/ 14 h 15"/>
                <a:gd name="T12" fmla="*/ 8 w 9"/>
                <a:gd name="T13" fmla="*/ 10 h 15"/>
                <a:gd name="T14" fmla="*/ 7 w 9"/>
                <a:gd name="T15" fmla="*/ 3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5">
                  <a:moveTo>
                    <a:pt x="7" y="3"/>
                  </a:moveTo>
                  <a:cubicBezTo>
                    <a:pt x="6" y="3"/>
                    <a:pt x="7" y="0"/>
                    <a:pt x="5" y="2"/>
                  </a:cubicBezTo>
                  <a:cubicBezTo>
                    <a:pt x="2" y="4"/>
                    <a:pt x="3" y="4"/>
                    <a:pt x="0" y="2"/>
                  </a:cubicBezTo>
                  <a:cubicBezTo>
                    <a:pt x="0" y="2"/>
                    <a:pt x="1" y="8"/>
                    <a:pt x="1" y="8"/>
                  </a:cubicBezTo>
                  <a:cubicBezTo>
                    <a:pt x="2" y="10"/>
                    <a:pt x="2" y="11"/>
                    <a:pt x="2" y="13"/>
                  </a:cubicBezTo>
                  <a:cubicBezTo>
                    <a:pt x="2" y="14"/>
                    <a:pt x="2" y="15"/>
                    <a:pt x="4" y="14"/>
                  </a:cubicBezTo>
                  <a:cubicBezTo>
                    <a:pt x="6" y="13"/>
                    <a:pt x="8" y="13"/>
                    <a:pt x="8" y="10"/>
                  </a:cubicBezTo>
                  <a:cubicBezTo>
                    <a:pt x="8" y="9"/>
                    <a:pt x="9" y="3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496">
              <a:extLst>
                <a:ext uri="{FF2B5EF4-FFF2-40B4-BE49-F238E27FC236}">
                  <a16:creationId xmlns:a16="http://schemas.microsoft.com/office/drawing/2014/main" id="{C140D78A-911B-4F23-8817-6CECE7701E6B}"/>
                </a:ext>
              </a:extLst>
            </p:cNvPr>
            <p:cNvSpPr>
              <a:spLocks/>
            </p:cNvSpPr>
            <p:nvPr/>
          </p:nvSpPr>
          <p:spPr bwMode="auto">
            <a:xfrm>
              <a:off x="6582703" y="3642104"/>
              <a:ext cx="60525" cy="33448"/>
            </a:xfrm>
            <a:custGeom>
              <a:avLst/>
              <a:gdLst>
                <a:gd name="T0" fmla="*/ 12 w 13"/>
                <a:gd name="T1" fmla="*/ 1 h 7"/>
                <a:gd name="T2" fmla="*/ 10 w 13"/>
                <a:gd name="T3" fmla="*/ 2 h 7"/>
                <a:gd name="T4" fmla="*/ 10 w 13"/>
                <a:gd name="T5" fmla="*/ 5 h 7"/>
                <a:gd name="T6" fmla="*/ 6 w 13"/>
                <a:gd name="T7" fmla="*/ 6 h 7"/>
                <a:gd name="T8" fmla="*/ 2 w 13"/>
                <a:gd name="T9" fmla="*/ 6 h 7"/>
                <a:gd name="T10" fmla="*/ 5 w 13"/>
                <a:gd name="T11" fmla="*/ 3 h 7"/>
                <a:gd name="T12" fmla="*/ 12 w 13"/>
                <a:gd name="T13" fmla="*/ 1 h 7"/>
                <a:gd name="T14" fmla="*/ 12 w 13"/>
                <a:gd name="T15" fmla="*/ 1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3" h="7">
                  <a:moveTo>
                    <a:pt x="12" y="1"/>
                  </a:moveTo>
                  <a:cubicBezTo>
                    <a:pt x="12" y="1"/>
                    <a:pt x="10" y="2"/>
                    <a:pt x="10" y="2"/>
                  </a:cubicBezTo>
                  <a:cubicBezTo>
                    <a:pt x="9" y="3"/>
                    <a:pt x="10" y="5"/>
                    <a:pt x="10" y="5"/>
                  </a:cubicBezTo>
                  <a:cubicBezTo>
                    <a:pt x="9" y="5"/>
                    <a:pt x="7" y="5"/>
                    <a:pt x="6" y="6"/>
                  </a:cubicBezTo>
                  <a:cubicBezTo>
                    <a:pt x="4" y="7"/>
                    <a:pt x="3" y="7"/>
                    <a:pt x="2" y="6"/>
                  </a:cubicBezTo>
                  <a:cubicBezTo>
                    <a:pt x="0" y="4"/>
                    <a:pt x="4" y="3"/>
                    <a:pt x="5" y="3"/>
                  </a:cubicBezTo>
                  <a:cubicBezTo>
                    <a:pt x="7" y="3"/>
                    <a:pt x="10" y="2"/>
                    <a:pt x="12" y="1"/>
                  </a:cubicBezTo>
                  <a:cubicBezTo>
                    <a:pt x="13" y="0"/>
                    <a:pt x="11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497">
              <a:extLst>
                <a:ext uri="{FF2B5EF4-FFF2-40B4-BE49-F238E27FC236}">
                  <a16:creationId xmlns:a16="http://schemas.microsoft.com/office/drawing/2014/main" id="{84FFA79D-5B1D-4808-86ED-F5E6A6A77AE0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5" y="3646882"/>
              <a:ext cx="70082" cy="19114"/>
            </a:xfrm>
            <a:custGeom>
              <a:avLst/>
              <a:gdLst>
                <a:gd name="T0" fmla="*/ 8 w 15"/>
                <a:gd name="T1" fmla="*/ 4 h 4"/>
                <a:gd name="T2" fmla="*/ 1 w 15"/>
                <a:gd name="T3" fmla="*/ 1 h 4"/>
                <a:gd name="T4" fmla="*/ 7 w 15"/>
                <a:gd name="T5" fmla="*/ 1 h 4"/>
                <a:gd name="T6" fmla="*/ 15 w 15"/>
                <a:gd name="T7" fmla="*/ 2 h 4"/>
                <a:gd name="T8" fmla="*/ 13 w 15"/>
                <a:gd name="T9" fmla="*/ 3 h 4"/>
                <a:gd name="T10" fmla="*/ 8 w 15"/>
                <a:gd name="T11" fmla="*/ 4 h 4"/>
                <a:gd name="T12" fmla="*/ 8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8" y="4"/>
                  </a:moveTo>
                  <a:cubicBezTo>
                    <a:pt x="7" y="4"/>
                    <a:pt x="0" y="2"/>
                    <a:pt x="1" y="1"/>
                  </a:cubicBezTo>
                  <a:cubicBezTo>
                    <a:pt x="1" y="0"/>
                    <a:pt x="7" y="1"/>
                    <a:pt x="7" y="1"/>
                  </a:cubicBezTo>
                  <a:cubicBezTo>
                    <a:pt x="10" y="2"/>
                    <a:pt x="12" y="2"/>
                    <a:pt x="15" y="2"/>
                  </a:cubicBezTo>
                  <a:cubicBezTo>
                    <a:pt x="15" y="2"/>
                    <a:pt x="13" y="3"/>
                    <a:pt x="13" y="3"/>
                  </a:cubicBezTo>
                  <a:cubicBezTo>
                    <a:pt x="12" y="4"/>
                    <a:pt x="10" y="4"/>
                    <a:pt x="8" y="4"/>
                  </a:cubicBezTo>
                  <a:cubicBezTo>
                    <a:pt x="6" y="4"/>
                    <a:pt x="9" y="4"/>
                    <a:pt x="8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6" name="Freeform 498">
              <a:extLst>
                <a:ext uri="{FF2B5EF4-FFF2-40B4-BE49-F238E27FC236}">
                  <a16:creationId xmlns:a16="http://schemas.microsoft.com/office/drawing/2014/main" id="{08EE7E11-C54D-46E1-814C-DE777AEEE2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8566" y="2958805"/>
              <a:ext cx="33448" cy="33448"/>
            </a:xfrm>
            <a:custGeom>
              <a:avLst/>
              <a:gdLst>
                <a:gd name="T0" fmla="*/ 1 w 7"/>
                <a:gd name="T1" fmla="*/ 4 h 7"/>
                <a:gd name="T2" fmla="*/ 1 w 7"/>
                <a:gd name="T3" fmla="*/ 1 h 7"/>
                <a:gd name="T4" fmla="*/ 7 w 7"/>
                <a:gd name="T5" fmla="*/ 1 h 7"/>
                <a:gd name="T6" fmla="*/ 1 w 7"/>
                <a:gd name="T7" fmla="*/ 4 h 7"/>
                <a:gd name="T8" fmla="*/ 1 w 7"/>
                <a:gd name="T9" fmla="*/ 4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7">
                  <a:moveTo>
                    <a:pt x="1" y="4"/>
                  </a:moveTo>
                  <a:cubicBezTo>
                    <a:pt x="1" y="3"/>
                    <a:pt x="0" y="1"/>
                    <a:pt x="1" y="1"/>
                  </a:cubicBezTo>
                  <a:cubicBezTo>
                    <a:pt x="2" y="1"/>
                    <a:pt x="7" y="0"/>
                    <a:pt x="7" y="1"/>
                  </a:cubicBezTo>
                  <a:cubicBezTo>
                    <a:pt x="7" y="2"/>
                    <a:pt x="2" y="6"/>
                    <a:pt x="1" y="4"/>
                  </a:cubicBezTo>
                  <a:cubicBezTo>
                    <a:pt x="1" y="1"/>
                    <a:pt x="2" y="7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7" name="Freeform 499">
              <a:extLst>
                <a:ext uri="{FF2B5EF4-FFF2-40B4-BE49-F238E27FC236}">
                  <a16:creationId xmlns:a16="http://schemas.microsoft.com/office/drawing/2014/main" id="{4B8F1015-5441-4378-9CA1-68ED1E1D1B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3344" y="2946063"/>
              <a:ext cx="23891" cy="12742"/>
            </a:xfrm>
            <a:custGeom>
              <a:avLst/>
              <a:gdLst>
                <a:gd name="T0" fmla="*/ 3 w 5"/>
                <a:gd name="T1" fmla="*/ 2 h 3"/>
                <a:gd name="T2" fmla="*/ 0 w 5"/>
                <a:gd name="T3" fmla="*/ 1 h 3"/>
                <a:gd name="T4" fmla="*/ 4 w 5"/>
                <a:gd name="T5" fmla="*/ 1 h 3"/>
                <a:gd name="T6" fmla="*/ 3 w 5"/>
                <a:gd name="T7" fmla="*/ 2 h 3"/>
                <a:gd name="T8" fmla="*/ 3 w 5"/>
                <a:gd name="T9" fmla="*/ 2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3">
                  <a:moveTo>
                    <a:pt x="3" y="2"/>
                  </a:moveTo>
                  <a:cubicBezTo>
                    <a:pt x="2" y="2"/>
                    <a:pt x="0" y="1"/>
                    <a:pt x="0" y="1"/>
                  </a:cubicBezTo>
                  <a:cubicBezTo>
                    <a:pt x="0" y="1"/>
                    <a:pt x="4" y="0"/>
                    <a:pt x="4" y="1"/>
                  </a:cubicBezTo>
                  <a:cubicBezTo>
                    <a:pt x="5" y="2"/>
                    <a:pt x="4" y="3"/>
                    <a:pt x="3" y="2"/>
                  </a:cubicBezTo>
                  <a:cubicBezTo>
                    <a:pt x="1" y="2"/>
                    <a:pt x="5" y="3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8" name="Freeform 500">
              <a:extLst>
                <a:ext uri="{FF2B5EF4-FFF2-40B4-BE49-F238E27FC236}">
                  <a16:creationId xmlns:a16="http://schemas.microsoft.com/office/drawing/2014/main" id="{B0740132-3576-49C2-849A-C39C53E7BA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256185" y="2977917"/>
              <a:ext cx="27077" cy="46190"/>
            </a:xfrm>
            <a:custGeom>
              <a:avLst/>
              <a:gdLst>
                <a:gd name="T0" fmla="*/ 6 w 6"/>
                <a:gd name="T1" fmla="*/ 2 h 10"/>
                <a:gd name="T2" fmla="*/ 3 w 6"/>
                <a:gd name="T3" fmla="*/ 9 h 10"/>
                <a:gd name="T4" fmla="*/ 6 w 6"/>
                <a:gd name="T5" fmla="*/ 2 h 10"/>
                <a:gd name="T6" fmla="*/ 6 w 6"/>
                <a:gd name="T7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10">
                  <a:moveTo>
                    <a:pt x="6" y="2"/>
                  </a:moveTo>
                  <a:cubicBezTo>
                    <a:pt x="6" y="0"/>
                    <a:pt x="0" y="10"/>
                    <a:pt x="3" y="9"/>
                  </a:cubicBezTo>
                  <a:cubicBezTo>
                    <a:pt x="4" y="9"/>
                    <a:pt x="6" y="3"/>
                    <a:pt x="6" y="2"/>
                  </a:cubicBezTo>
                  <a:cubicBezTo>
                    <a:pt x="6" y="1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9" name="Freeform 501">
              <a:extLst>
                <a:ext uri="{FF2B5EF4-FFF2-40B4-BE49-F238E27FC236}">
                  <a16:creationId xmlns:a16="http://schemas.microsoft.com/office/drawing/2014/main" id="{A94ED783-76FC-44B3-8AC1-5F8BE0FB2F3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2898279"/>
              <a:ext cx="19114" cy="19114"/>
            </a:xfrm>
            <a:custGeom>
              <a:avLst/>
              <a:gdLst>
                <a:gd name="T0" fmla="*/ 3 w 4"/>
                <a:gd name="T1" fmla="*/ 3 h 4"/>
                <a:gd name="T2" fmla="*/ 1 w 4"/>
                <a:gd name="T3" fmla="*/ 1 h 4"/>
                <a:gd name="T4" fmla="*/ 3 w 4"/>
                <a:gd name="T5" fmla="*/ 0 h 4"/>
                <a:gd name="T6" fmla="*/ 3 w 4"/>
                <a:gd name="T7" fmla="*/ 3 h 4"/>
                <a:gd name="T8" fmla="*/ 3 w 4"/>
                <a:gd name="T9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3" y="3"/>
                  </a:moveTo>
                  <a:cubicBezTo>
                    <a:pt x="2" y="3"/>
                    <a:pt x="0" y="2"/>
                    <a:pt x="1" y="1"/>
                  </a:cubicBezTo>
                  <a:cubicBezTo>
                    <a:pt x="2" y="1"/>
                    <a:pt x="3" y="0"/>
                    <a:pt x="3" y="0"/>
                  </a:cubicBezTo>
                  <a:cubicBezTo>
                    <a:pt x="4" y="0"/>
                    <a:pt x="4" y="2"/>
                    <a:pt x="3" y="3"/>
                  </a:cubicBezTo>
                  <a:cubicBezTo>
                    <a:pt x="2" y="4"/>
                    <a:pt x="4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0" name="Freeform 502">
              <a:extLst>
                <a:ext uri="{FF2B5EF4-FFF2-40B4-BE49-F238E27FC236}">
                  <a16:creationId xmlns:a16="http://schemas.microsoft.com/office/drawing/2014/main" id="{22DE99AA-5D1D-4EB6-BCB9-0C9C9A88EE5A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3043221"/>
              <a:ext cx="27077" cy="43005"/>
            </a:xfrm>
            <a:custGeom>
              <a:avLst/>
              <a:gdLst>
                <a:gd name="T0" fmla="*/ 6 w 6"/>
                <a:gd name="T1" fmla="*/ 2 h 9"/>
                <a:gd name="T2" fmla="*/ 6 w 6"/>
                <a:gd name="T3" fmla="*/ 4 h 9"/>
                <a:gd name="T4" fmla="*/ 5 w 6"/>
                <a:gd name="T5" fmla="*/ 9 h 9"/>
                <a:gd name="T6" fmla="*/ 0 w 6"/>
                <a:gd name="T7" fmla="*/ 3 h 9"/>
                <a:gd name="T8" fmla="*/ 3 w 6"/>
                <a:gd name="T9" fmla="*/ 3 h 9"/>
                <a:gd name="T10" fmla="*/ 6 w 6"/>
                <a:gd name="T11" fmla="*/ 2 h 9"/>
                <a:gd name="T12" fmla="*/ 6 w 6"/>
                <a:gd name="T13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6" h="9">
                  <a:moveTo>
                    <a:pt x="6" y="2"/>
                  </a:moveTo>
                  <a:cubicBezTo>
                    <a:pt x="6" y="1"/>
                    <a:pt x="6" y="4"/>
                    <a:pt x="6" y="4"/>
                  </a:cubicBezTo>
                  <a:cubicBezTo>
                    <a:pt x="6" y="6"/>
                    <a:pt x="6" y="8"/>
                    <a:pt x="5" y="9"/>
                  </a:cubicBezTo>
                  <a:cubicBezTo>
                    <a:pt x="5" y="9"/>
                    <a:pt x="0" y="5"/>
                    <a:pt x="0" y="3"/>
                  </a:cubicBezTo>
                  <a:cubicBezTo>
                    <a:pt x="0" y="3"/>
                    <a:pt x="2" y="2"/>
                    <a:pt x="3" y="3"/>
                  </a:cubicBezTo>
                  <a:cubicBezTo>
                    <a:pt x="4" y="4"/>
                    <a:pt x="5" y="4"/>
                    <a:pt x="6" y="2"/>
                  </a:cubicBezTo>
                  <a:cubicBezTo>
                    <a:pt x="6" y="0"/>
                    <a:pt x="6" y="3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1" name="Freeform 503">
              <a:extLst>
                <a:ext uri="{FF2B5EF4-FFF2-40B4-BE49-F238E27FC236}">
                  <a16:creationId xmlns:a16="http://schemas.microsoft.com/office/drawing/2014/main" id="{ED34056A-B9A4-463C-9282-DB4800AC64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7796" y="3052778"/>
              <a:ext cx="38226" cy="38226"/>
            </a:xfrm>
            <a:custGeom>
              <a:avLst/>
              <a:gdLst>
                <a:gd name="T0" fmla="*/ 6 w 8"/>
                <a:gd name="T1" fmla="*/ 7 h 8"/>
                <a:gd name="T2" fmla="*/ 1 w 8"/>
                <a:gd name="T3" fmla="*/ 4 h 8"/>
                <a:gd name="T4" fmla="*/ 6 w 8"/>
                <a:gd name="T5" fmla="*/ 7 h 8"/>
                <a:gd name="T6" fmla="*/ 6 w 8"/>
                <a:gd name="T7" fmla="*/ 7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" h="8">
                  <a:moveTo>
                    <a:pt x="6" y="7"/>
                  </a:moveTo>
                  <a:cubicBezTo>
                    <a:pt x="5" y="8"/>
                    <a:pt x="0" y="5"/>
                    <a:pt x="1" y="4"/>
                  </a:cubicBezTo>
                  <a:cubicBezTo>
                    <a:pt x="3" y="0"/>
                    <a:pt x="8" y="5"/>
                    <a:pt x="6" y="7"/>
                  </a:cubicBezTo>
                  <a:cubicBezTo>
                    <a:pt x="5" y="8"/>
                    <a:pt x="7" y="6"/>
                    <a:pt x="6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2" name="Freeform 504">
              <a:extLst>
                <a:ext uri="{FF2B5EF4-FFF2-40B4-BE49-F238E27FC236}">
                  <a16:creationId xmlns:a16="http://schemas.microsoft.com/office/drawing/2014/main" id="{6A11261F-19CF-4B3E-A2B3-B0C0C4108F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0553" y="3535388"/>
              <a:ext cx="22299" cy="17521"/>
            </a:xfrm>
            <a:custGeom>
              <a:avLst/>
              <a:gdLst>
                <a:gd name="T0" fmla="*/ 4 w 5"/>
                <a:gd name="T1" fmla="*/ 2 h 4"/>
                <a:gd name="T2" fmla="*/ 3 w 5"/>
                <a:gd name="T3" fmla="*/ 3 h 4"/>
                <a:gd name="T4" fmla="*/ 0 w 5"/>
                <a:gd name="T5" fmla="*/ 2 h 4"/>
                <a:gd name="T6" fmla="*/ 4 w 5"/>
                <a:gd name="T7" fmla="*/ 0 h 4"/>
                <a:gd name="T8" fmla="*/ 4 w 5"/>
                <a:gd name="T9" fmla="*/ 2 h 4"/>
                <a:gd name="T10" fmla="*/ 4 w 5"/>
                <a:gd name="T11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" h="4">
                  <a:moveTo>
                    <a:pt x="4" y="2"/>
                  </a:moveTo>
                  <a:cubicBezTo>
                    <a:pt x="5" y="1"/>
                    <a:pt x="4" y="4"/>
                    <a:pt x="3" y="3"/>
                  </a:cubicBezTo>
                  <a:cubicBezTo>
                    <a:pt x="3" y="3"/>
                    <a:pt x="0" y="2"/>
                    <a:pt x="0" y="2"/>
                  </a:cubicBezTo>
                  <a:cubicBezTo>
                    <a:pt x="0" y="2"/>
                    <a:pt x="3" y="0"/>
                    <a:pt x="4" y="0"/>
                  </a:cubicBezTo>
                  <a:cubicBezTo>
                    <a:pt x="4" y="0"/>
                    <a:pt x="3" y="2"/>
                    <a:pt x="4" y="2"/>
                  </a:cubicBezTo>
                  <a:cubicBezTo>
                    <a:pt x="5" y="1"/>
                    <a:pt x="3" y="2"/>
                    <a:pt x="4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3" name="Freeform 505">
              <a:extLst>
                <a:ext uri="{FF2B5EF4-FFF2-40B4-BE49-F238E27FC236}">
                  <a16:creationId xmlns:a16="http://schemas.microsoft.com/office/drawing/2014/main" id="{1C8F2C48-49CB-4142-BF77-4077A9DA41E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81192" y="2963582"/>
              <a:ext cx="28669" cy="28669"/>
            </a:xfrm>
            <a:custGeom>
              <a:avLst/>
              <a:gdLst>
                <a:gd name="T0" fmla="*/ 5 w 6"/>
                <a:gd name="T1" fmla="*/ 1 h 6"/>
                <a:gd name="T2" fmla="*/ 4 w 6"/>
                <a:gd name="T3" fmla="*/ 5 h 6"/>
                <a:gd name="T4" fmla="*/ 1 w 6"/>
                <a:gd name="T5" fmla="*/ 5 h 6"/>
                <a:gd name="T6" fmla="*/ 5 w 6"/>
                <a:gd name="T7" fmla="*/ 1 h 6"/>
                <a:gd name="T8" fmla="*/ 5 w 6"/>
                <a:gd name="T9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5" y="1"/>
                  </a:moveTo>
                  <a:cubicBezTo>
                    <a:pt x="6" y="2"/>
                    <a:pt x="4" y="3"/>
                    <a:pt x="4" y="5"/>
                  </a:cubicBezTo>
                  <a:cubicBezTo>
                    <a:pt x="3" y="6"/>
                    <a:pt x="2" y="6"/>
                    <a:pt x="1" y="5"/>
                  </a:cubicBezTo>
                  <a:cubicBezTo>
                    <a:pt x="0" y="4"/>
                    <a:pt x="5" y="0"/>
                    <a:pt x="5" y="1"/>
                  </a:cubicBezTo>
                  <a:cubicBezTo>
                    <a:pt x="6" y="2"/>
                    <a:pt x="5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4" name="Freeform 506">
              <a:extLst>
                <a:ext uri="{FF2B5EF4-FFF2-40B4-BE49-F238E27FC236}">
                  <a16:creationId xmlns:a16="http://schemas.microsoft.com/office/drawing/2014/main" id="{E18C7BA8-4B0B-4666-AA7F-930E03916E1E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5529" y="2997031"/>
              <a:ext cx="14335" cy="14335"/>
            </a:xfrm>
            <a:custGeom>
              <a:avLst/>
              <a:gdLst>
                <a:gd name="T0" fmla="*/ 3 w 3"/>
                <a:gd name="T1" fmla="*/ 1 h 3"/>
                <a:gd name="T2" fmla="*/ 0 w 3"/>
                <a:gd name="T3" fmla="*/ 2 h 3"/>
                <a:gd name="T4" fmla="*/ 2 w 3"/>
                <a:gd name="T5" fmla="*/ 3 h 3"/>
                <a:gd name="T6" fmla="*/ 3 w 3"/>
                <a:gd name="T7" fmla="*/ 1 h 3"/>
                <a:gd name="T8" fmla="*/ 3 w 3"/>
                <a:gd name="T9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3">
                  <a:moveTo>
                    <a:pt x="3" y="1"/>
                  </a:moveTo>
                  <a:cubicBezTo>
                    <a:pt x="2" y="1"/>
                    <a:pt x="0" y="1"/>
                    <a:pt x="0" y="2"/>
                  </a:cubicBezTo>
                  <a:cubicBezTo>
                    <a:pt x="0" y="3"/>
                    <a:pt x="2" y="3"/>
                    <a:pt x="2" y="3"/>
                  </a:cubicBezTo>
                  <a:cubicBezTo>
                    <a:pt x="3" y="3"/>
                    <a:pt x="3" y="0"/>
                    <a:pt x="3" y="1"/>
                  </a:cubicBezTo>
                  <a:cubicBezTo>
                    <a:pt x="2" y="1"/>
                    <a:pt x="3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5" name="Freeform 507">
              <a:extLst>
                <a:ext uri="{FF2B5EF4-FFF2-40B4-BE49-F238E27FC236}">
                  <a16:creationId xmlns:a16="http://schemas.microsoft.com/office/drawing/2014/main" id="{FA2AB73C-8310-469B-A940-54DA8463E523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11366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6" name="Freeform 508">
              <a:extLst>
                <a:ext uri="{FF2B5EF4-FFF2-40B4-BE49-F238E27FC236}">
                  <a16:creationId xmlns:a16="http://schemas.microsoft.com/office/drawing/2014/main" id="{70A9074B-C561-4FE1-9804-59AED6581742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24108"/>
              <a:ext cx="4778" cy="9557"/>
            </a:xfrm>
            <a:custGeom>
              <a:avLst/>
              <a:gdLst>
                <a:gd name="T0" fmla="*/ 1 w 1"/>
                <a:gd name="T1" fmla="*/ 0 h 2"/>
                <a:gd name="T2" fmla="*/ 0 w 1"/>
                <a:gd name="T3" fmla="*/ 2 h 2"/>
                <a:gd name="T4" fmla="*/ 1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1" y="0"/>
                  </a:moveTo>
                  <a:cubicBezTo>
                    <a:pt x="1" y="1"/>
                    <a:pt x="0" y="2"/>
                    <a:pt x="0" y="2"/>
                  </a:cubicBezTo>
                  <a:cubicBezTo>
                    <a:pt x="1" y="2"/>
                    <a:pt x="1" y="0"/>
                    <a:pt x="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7" name="Freeform 509">
              <a:extLst>
                <a:ext uri="{FF2B5EF4-FFF2-40B4-BE49-F238E27FC236}">
                  <a16:creationId xmlns:a16="http://schemas.microsoft.com/office/drawing/2014/main" id="{17AC8C31-0CF8-4684-AE3B-6E7D032CB28C}"/>
                </a:ext>
              </a:extLst>
            </p:cNvPr>
            <p:cNvSpPr>
              <a:spLocks/>
            </p:cNvSpPr>
            <p:nvPr/>
          </p:nvSpPr>
          <p:spPr bwMode="auto">
            <a:xfrm>
              <a:off x="5709864" y="3033664"/>
              <a:ext cx="7964" cy="4778"/>
            </a:xfrm>
            <a:custGeom>
              <a:avLst/>
              <a:gdLst>
                <a:gd name="T0" fmla="*/ 2 w 2"/>
                <a:gd name="T1" fmla="*/ 0 h 1"/>
                <a:gd name="T2" fmla="*/ 1 w 2"/>
                <a:gd name="T3" fmla="*/ 1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1" y="0"/>
                    <a:pt x="0" y="1"/>
                    <a:pt x="1" y="1"/>
                  </a:cubicBezTo>
                  <a:cubicBezTo>
                    <a:pt x="2" y="1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8" name="Freeform 510">
              <a:extLst>
                <a:ext uri="{FF2B5EF4-FFF2-40B4-BE49-F238E27FC236}">
                  <a16:creationId xmlns:a16="http://schemas.microsoft.com/office/drawing/2014/main" id="{4E52D3ED-3DED-4D93-890F-DF47477D660F}"/>
                </a:ext>
              </a:extLst>
            </p:cNvPr>
            <p:cNvSpPr>
              <a:spLocks/>
            </p:cNvSpPr>
            <p:nvPr/>
          </p:nvSpPr>
          <p:spPr bwMode="auto">
            <a:xfrm>
              <a:off x="5746497" y="3103746"/>
              <a:ext cx="4778" cy="9557"/>
            </a:xfrm>
            <a:custGeom>
              <a:avLst/>
              <a:gdLst>
                <a:gd name="T0" fmla="*/ 0 w 1"/>
                <a:gd name="T1" fmla="*/ 0 h 2"/>
                <a:gd name="T2" fmla="*/ 0 w 1"/>
                <a:gd name="T3" fmla="*/ 2 h 2"/>
                <a:gd name="T4" fmla="*/ 0 w 1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" h="2">
                  <a:moveTo>
                    <a:pt x="0" y="0"/>
                  </a:moveTo>
                  <a:cubicBezTo>
                    <a:pt x="0" y="1"/>
                    <a:pt x="0" y="2"/>
                    <a:pt x="0" y="2"/>
                  </a:cubicBezTo>
                  <a:cubicBezTo>
                    <a:pt x="0" y="2"/>
                    <a:pt x="1" y="0"/>
                    <a:pt x="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89" name="Freeform 511">
              <a:extLst>
                <a:ext uri="{FF2B5EF4-FFF2-40B4-BE49-F238E27FC236}">
                  <a16:creationId xmlns:a16="http://schemas.microsoft.com/office/drawing/2014/main" id="{081EFFA5-C0EE-4A2D-9C7A-B1633F232C47}"/>
                </a:ext>
              </a:extLst>
            </p:cNvPr>
            <p:cNvSpPr>
              <a:spLocks/>
            </p:cNvSpPr>
            <p:nvPr/>
          </p:nvSpPr>
          <p:spPr bwMode="auto">
            <a:xfrm>
              <a:off x="5816580" y="2893501"/>
              <a:ext cx="9557" cy="19114"/>
            </a:xfrm>
            <a:custGeom>
              <a:avLst/>
              <a:gdLst>
                <a:gd name="T0" fmla="*/ 1 w 2"/>
                <a:gd name="T1" fmla="*/ 4 h 4"/>
                <a:gd name="T2" fmla="*/ 2 w 2"/>
                <a:gd name="T3" fmla="*/ 1 h 4"/>
                <a:gd name="T4" fmla="*/ 1 w 2"/>
                <a:gd name="T5" fmla="*/ 4 h 4"/>
                <a:gd name="T6" fmla="*/ 1 w 2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" h="4">
                  <a:moveTo>
                    <a:pt x="1" y="4"/>
                  </a:moveTo>
                  <a:cubicBezTo>
                    <a:pt x="0" y="3"/>
                    <a:pt x="0" y="1"/>
                    <a:pt x="2" y="1"/>
                  </a:cubicBezTo>
                  <a:cubicBezTo>
                    <a:pt x="2" y="0"/>
                    <a:pt x="2" y="4"/>
                    <a:pt x="1" y="4"/>
                  </a:cubicBezTo>
                  <a:cubicBezTo>
                    <a:pt x="0" y="3"/>
                    <a:pt x="1" y="4"/>
                    <a:pt x="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0" name="Freeform 522">
              <a:extLst>
                <a:ext uri="{FF2B5EF4-FFF2-40B4-BE49-F238E27FC236}">
                  <a16:creationId xmlns:a16="http://schemas.microsoft.com/office/drawing/2014/main" id="{CBB54862-5DCC-414F-A482-97155278D542}"/>
                </a:ext>
              </a:extLst>
            </p:cNvPr>
            <p:cNvSpPr>
              <a:spLocks/>
            </p:cNvSpPr>
            <p:nvPr/>
          </p:nvSpPr>
          <p:spPr bwMode="auto">
            <a:xfrm>
              <a:off x="4112313" y="5556617"/>
              <a:ext cx="28669" cy="50968"/>
            </a:xfrm>
            <a:custGeom>
              <a:avLst/>
              <a:gdLst>
                <a:gd name="T0" fmla="*/ 3 w 6"/>
                <a:gd name="T1" fmla="*/ 10 h 11"/>
                <a:gd name="T2" fmla="*/ 0 w 6"/>
                <a:gd name="T3" fmla="*/ 9 h 11"/>
                <a:gd name="T4" fmla="*/ 1 w 6"/>
                <a:gd name="T5" fmla="*/ 2 h 11"/>
                <a:gd name="T6" fmla="*/ 4 w 6"/>
                <a:gd name="T7" fmla="*/ 3 h 11"/>
                <a:gd name="T8" fmla="*/ 3 w 6"/>
                <a:gd name="T9" fmla="*/ 10 h 11"/>
                <a:gd name="T10" fmla="*/ 3 w 6"/>
                <a:gd name="T11" fmla="*/ 10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1">
                  <a:moveTo>
                    <a:pt x="3" y="10"/>
                  </a:moveTo>
                  <a:cubicBezTo>
                    <a:pt x="1" y="11"/>
                    <a:pt x="0" y="11"/>
                    <a:pt x="0" y="9"/>
                  </a:cubicBezTo>
                  <a:cubicBezTo>
                    <a:pt x="1" y="7"/>
                    <a:pt x="1" y="4"/>
                    <a:pt x="1" y="2"/>
                  </a:cubicBezTo>
                  <a:cubicBezTo>
                    <a:pt x="1" y="0"/>
                    <a:pt x="5" y="0"/>
                    <a:pt x="4" y="3"/>
                  </a:cubicBezTo>
                  <a:cubicBezTo>
                    <a:pt x="4" y="5"/>
                    <a:pt x="6" y="8"/>
                    <a:pt x="3" y="10"/>
                  </a:cubicBezTo>
                  <a:cubicBezTo>
                    <a:pt x="2" y="10"/>
                    <a:pt x="4" y="9"/>
                    <a:pt x="3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1" name="Freeform 523">
              <a:extLst>
                <a:ext uri="{FF2B5EF4-FFF2-40B4-BE49-F238E27FC236}">
                  <a16:creationId xmlns:a16="http://schemas.microsoft.com/office/drawing/2014/main" id="{8515884B-73E7-4FA1-9EE8-C27BB7F93F0E}"/>
                </a:ext>
              </a:extLst>
            </p:cNvPr>
            <p:cNvSpPr>
              <a:spLocks/>
            </p:cNvSpPr>
            <p:nvPr/>
          </p:nvSpPr>
          <p:spPr bwMode="auto">
            <a:xfrm>
              <a:off x="4206286" y="4231429"/>
              <a:ext cx="22299" cy="19114"/>
            </a:xfrm>
            <a:custGeom>
              <a:avLst/>
              <a:gdLst>
                <a:gd name="T0" fmla="*/ 3 w 5"/>
                <a:gd name="T1" fmla="*/ 3 h 4"/>
                <a:gd name="T2" fmla="*/ 1 w 5"/>
                <a:gd name="T3" fmla="*/ 1 h 4"/>
                <a:gd name="T4" fmla="*/ 3 w 5"/>
                <a:gd name="T5" fmla="*/ 3 h 4"/>
                <a:gd name="T6" fmla="*/ 3 w 5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5" h="4">
                  <a:moveTo>
                    <a:pt x="3" y="3"/>
                  </a:moveTo>
                  <a:cubicBezTo>
                    <a:pt x="2" y="4"/>
                    <a:pt x="0" y="3"/>
                    <a:pt x="1" y="1"/>
                  </a:cubicBezTo>
                  <a:cubicBezTo>
                    <a:pt x="1" y="0"/>
                    <a:pt x="5" y="2"/>
                    <a:pt x="3" y="3"/>
                  </a:cubicBezTo>
                  <a:cubicBezTo>
                    <a:pt x="2" y="4"/>
                    <a:pt x="5" y="2"/>
                    <a:pt x="3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2" name="Freeform 524">
              <a:extLst>
                <a:ext uri="{FF2B5EF4-FFF2-40B4-BE49-F238E27FC236}">
                  <a16:creationId xmlns:a16="http://schemas.microsoft.com/office/drawing/2014/main" id="{3E0F9715-EA43-4004-ADEF-84B33CC3548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06975" y="4260100"/>
              <a:ext cx="27077" cy="36635"/>
            </a:xfrm>
            <a:custGeom>
              <a:avLst/>
              <a:gdLst>
                <a:gd name="T0" fmla="*/ 1 w 6"/>
                <a:gd name="T1" fmla="*/ 5 h 8"/>
                <a:gd name="T2" fmla="*/ 2 w 6"/>
                <a:gd name="T3" fmla="*/ 4 h 8"/>
                <a:gd name="T4" fmla="*/ 4 w 6"/>
                <a:gd name="T5" fmla="*/ 2 h 8"/>
                <a:gd name="T6" fmla="*/ 1 w 6"/>
                <a:gd name="T7" fmla="*/ 5 h 8"/>
                <a:gd name="T8" fmla="*/ 1 w 6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8">
                  <a:moveTo>
                    <a:pt x="1" y="5"/>
                  </a:moveTo>
                  <a:cubicBezTo>
                    <a:pt x="0" y="4"/>
                    <a:pt x="2" y="4"/>
                    <a:pt x="2" y="4"/>
                  </a:cubicBezTo>
                  <a:cubicBezTo>
                    <a:pt x="3" y="4"/>
                    <a:pt x="3" y="0"/>
                    <a:pt x="4" y="2"/>
                  </a:cubicBezTo>
                  <a:cubicBezTo>
                    <a:pt x="6" y="4"/>
                    <a:pt x="2" y="8"/>
                    <a:pt x="1" y="5"/>
                  </a:cubicBezTo>
                  <a:cubicBezTo>
                    <a:pt x="0" y="4"/>
                    <a:pt x="1" y="6"/>
                    <a:pt x="1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3" name="Freeform 525">
              <a:extLst>
                <a:ext uri="{FF2B5EF4-FFF2-40B4-BE49-F238E27FC236}">
                  <a16:creationId xmlns:a16="http://schemas.microsoft.com/office/drawing/2014/main" id="{75928849-24B6-48ED-9A11-7BAF50602BAC}"/>
                </a:ext>
              </a:extLst>
            </p:cNvPr>
            <p:cNvSpPr>
              <a:spLocks/>
            </p:cNvSpPr>
            <p:nvPr/>
          </p:nvSpPr>
          <p:spPr bwMode="auto">
            <a:xfrm>
              <a:off x="4663413" y="4513351"/>
              <a:ext cx="65304" cy="60525"/>
            </a:xfrm>
            <a:custGeom>
              <a:avLst/>
              <a:gdLst>
                <a:gd name="T0" fmla="*/ 12 w 14"/>
                <a:gd name="T1" fmla="*/ 4 h 13"/>
                <a:gd name="T2" fmla="*/ 10 w 14"/>
                <a:gd name="T3" fmla="*/ 3 h 13"/>
                <a:gd name="T4" fmla="*/ 6 w 14"/>
                <a:gd name="T5" fmla="*/ 1 h 13"/>
                <a:gd name="T6" fmla="*/ 2 w 14"/>
                <a:gd name="T7" fmla="*/ 1 h 13"/>
                <a:gd name="T8" fmla="*/ 1 w 14"/>
                <a:gd name="T9" fmla="*/ 2 h 13"/>
                <a:gd name="T10" fmla="*/ 2 w 14"/>
                <a:gd name="T11" fmla="*/ 4 h 13"/>
                <a:gd name="T12" fmla="*/ 1 w 14"/>
                <a:gd name="T13" fmla="*/ 7 h 13"/>
                <a:gd name="T14" fmla="*/ 2 w 14"/>
                <a:gd name="T15" fmla="*/ 10 h 13"/>
                <a:gd name="T16" fmla="*/ 4 w 14"/>
                <a:gd name="T17" fmla="*/ 10 h 13"/>
                <a:gd name="T18" fmla="*/ 7 w 14"/>
                <a:gd name="T19" fmla="*/ 12 h 13"/>
                <a:gd name="T20" fmla="*/ 10 w 14"/>
                <a:gd name="T21" fmla="*/ 10 h 13"/>
                <a:gd name="T22" fmla="*/ 12 w 14"/>
                <a:gd name="T23" fmla="*/ 4 h 13"/>
                <a:gd name="T24" fmla="*/ 12 w 14"/>
                <a:gd name="T25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4" h="13">
                  <a:moveTo>
                    <a:pt x="12" y="4"/>
                  </a:moveTo>
                  <a:cubicBezTo>
                    <a:pt x="12" y="3"/>
                    <a:pt x="11" y="3"/>
                    <a:pt x="10" y="3"/>
                  </a:cubicBezTo>
                  <a:cubicBezTo>
                    <a:pt x="8" y="2"/>
                    <a:pt x="8" y="1"/>
                    <a:pt x="6" y="1"/>
                  </a:cubicBezTo>
                  <a:cubicBezTo>
                    <a:pt x="5" y="0"/>
                    <a:pt x="3" y="0"/>
                    <a:pt x="2" y="1"/>
                  </a:cubicBezTo>
                  <a:cubicBezTo>
                    <a:pt x="2" y="1"/>
                    <a:pt x="2" y="2"/>
                    <a:pt x="1" y="2"/>
                  </a:cubicBezTo>
                  <a:cubicBezTo>
                    <a:pt x="0" y="4"/>
                    <a:pt x="1" y="3"/>
                    <a:pt x="2" y="4"/>
                  </a:cubicBezTo>
                  <a:cubicBezTo>
                    <a:pt x="2" y="4"/>
                    <a:pt x="1" y="7"/>
                    <a:pt x="1" y="7"/>
                  </a:cubicBezTo>
                  <a:cubicBezTo>
                    <a:pt x="1" y="9"/>
                    <a:pt x="1" y="9"/>
                    <a:pt x="2" y="10"/>
                  </a:cubicBezTo>
                  <a:cubicBezTo>
                    <a:pt x="3" y="11"/>
                    <a:pt x="3" y="10"/>
                    <a:pt x="4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3"/>
                    <a:pt x="8" y="11"/>
                    <a:pt x="10" y="10"/>
                  </a:cubicBezTo>
                  <a:cubicBezTo>
                    <a:pt x="12" y="8"/>
                    <a:pt x="14" y="7"/>
                    <a:pt x="12" y="4"/>
                  </a:cubicBezTo>
                  <a:cubicBezTo>
                    <a:pt x="12" y="2"/>
                    <a:pt x="14" y="8"/>
                    <a:pt x="1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4" name="Freeform 526">
              <a:extLst>
                <a:ext uri="{FF2B5EF4-FFF2-40B4-BE49-F238E27FC236}">
                  <a16:creationId xmlns:a16="http://schemas.microsoft.com/office/drawing/2014/main" id="{8152E39B-4400-4F65-95DA-E7A2AA442772}"/>
                </a:ext>
              </a:extLst>
            </p:cNvPr>
            <p:cNvSpPr>
              <a:spLocks/>
            </p:cNvSpPr>
            <p:nvPr/>
          </p:nvSpPr>
          <p:spPr bwMode="auto">
            <a:xfrm>
              <a:off x="4281147" y="4081710"/>
              <a:ext cx="46190" cy="19114"/>
            </a:xfrm>
            <a:custGeom>
              <a:avLst/>
              <a:gdLst>
                <a:gd name="T0" fmla="*/ 9 w 10"/>
                <a:gd name="T1" fmla="*/ 2 h 4"/>
                <a:gd name="T2" fmla="*/ 4 w 10"/>
                <a:gd name="T3" fmla="*/ 0 h 4"/>
                <a:gd name="T4" fmla="*/ 1 w 10"/>
                <a:gd name="T5" fmla="*/ 3 h 4"/>
                <a:gd name="T6" fmla="*/ 9 w 10"/>
                <a:gd name="T7" fmla="*/ 2 h 4"/>
                <a:gd name="T8" fmla="*/ 9 w 10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0" h="4">
                  <a:moveTo>
                    <a:pt x="9" y="2"/>
                  </a:moveTo>
                  <a:cubicBezTo>
                    <a:pt x="7" y="1"/>
                    <a:pt x="6" y="0"/>
                    <a:pt x="4" y="0"/>
                  </a:cubicBezTo>
                  <a:cubicBezTo>
                    <a:pt x="3" y="0"/>
                    <a:pt x="0" y="1"/>
                    <a:pt x="1" y="3"/>
                  </a:cubicBezTo>
                  <a:cubicBezTo>
                    <a:pt x="2" y="4"/>
                    <a:pt x="9" y="2"/>
                    <a:pt x="9" y="2"/>
                  </a:cubicBezTo>
                  <a:cubicBezTo>
                    <a:pt x="6" y="1"/>
                    <a:pt x="10" y="3"/>
                    <a:pt x="9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5" name="Freeform 529">
              <a:extLst>
                <a:ext uri="{FF2B5EF4-FFF2-40B4-BE49-F238E27FC236}">
                  <a16:creationId xmlns:a16="http://schemas.microsoft.com/office/drawing/2014/main" id="{B8F30F29-F9F6-4CE4-B4AF-56F0BF556A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8339" y="3919246"/>
              <a:ext cx="19114" cy="17521"/>
            </a:xfrm>
            <a:custGeom>
              <a:avLst/>
              <a:gdLst>
                <a:gd name="T0" fmla="*/ 2 w 4"/>
                <a:gd name="T1" fmla="*/ 4 h 4"/>
                <a:gd name="T2" fmla="*/ 1 w 4"/>
                <a:gd name="T3" fmla="*/ 0 h 4"/>
                <a:gd name="T4" fmla="*/ 2 w 4"/>
                <a:gd name="T5" fmla="*/ 4 h 4"/>
                <a:gd name="T6" fmla="*/ 2 w 4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" h="4">
                  <a:moveTo>
                    <a:pt x="2" y="4"/>
                  </a:moveTo>
                  <a:cubicBezTo>
                    <a:pt x="0" y="4"/>
                    <a:pt x="1" y="1"/>
                    <a:pt x="1" y="0"/>
                  </a:cubicBezTo>
                  <a:cubicBezTo>
                    <a:pt x="2" y="0"/>
                    <a:pt x="4" y="4"/>
                    <a:pt x="2" y="4"/>
                  </a:cubicBezTo>
                  <a:cubicBezTo>
                    <a:pt x="1" y="4"/>
                    <a:pt x="4" y="4"/>
                    <a:pt x="2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6" name="Freeform 531">
              <a:extLst>
                <a:ext uri="{FF2B5EF4-FFF2-40B4-BE49-F238E27FC236}">
                  <a16:creationId xmlns:a16="http://schemas.microsoft.com/office/drawing/2014/main" id="{C06C11AA-FA3C-4F6C-B3B2-C4320769CC62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3328328"/>
              <a:ext cx="27077" cy="47783"/>
            </a:xfrm>
            <a:custGeom>
              <a:avLst/>
              <a:gdLst>
                <a:gd name="T0" fmla="*/ 3 w 6"/>
                <a:gd name="T1" fmla="*/ 8 h 10"/>
                <a:gd name="T2" fmla="*/ 0 w 6"/>
                <a:gd name="T3" fmla="*/ 7 h 10"/>
                <a:gd name="T4" fmla="*/ 4 w 6"/>
                <a:gd name="T5" fmla="*/ 2 h 10"/>
                <a:gd name="T6" fmla="*/ 6 w 6"/>
                <a:gd name="T7" fmla="*/ 4 h 10"/>
                <a:gd name="T8" fmla="*/ 3 w 6"/>
                <a:gd name="T9" fmla="*/ 8 h 10"/>
                <a:gd name="T10" fmla="*/ 3 w 6"/>
                <a:gd name="T11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6" h="10">
                  <a:moveTo>
                    <a:pt x="3" y="8"/>
                  </a:moveTo>
                  <a:cubicBezTo>
                    <a:pt x="2" y="10"/>
                    <a:pt x="0" y="9"/>
                    <a:pt x="0" y="7"/>
                  </a:cubicBezTo>
                  <a:cubicBezTo>
                    <a:pt x="1" y="6"/>
                    <a:pt x="3" y="3"/>
                    <a:pt x="4" y="2"/>
                  </a:cubicBezTo>
                  <a:cubicBezTo>
                    <a:pt x="6" y="0"/>
                    <a:pt x="6" y="3"/>
                    <a:pt x="6" y="4"/>
                  </a:cubicBezTo>
                  <a:cubicBezTo>
                    <a:pt x="6" y="6"/>
                    <a:pt x="3" y="6"/>
                    <a:pt x="3" y="8"/>
                  </a:cubicBezTo>
                  <a:cubicBezTo>
                    <a:pt x="2" y="10"/>
                    <a:pt x="3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7" name="Freeform 532">
              <a:extLst>
                <a:ext uri="{FF2B5EF4-FFF2-40B4-BE49-F238E27FC236}">
                  <a16:creationId xmlns:a16="http://schemas.microsoft.com/office/drawing/2014/main" id="{AC476412-7979-409D-9790-9208F884FCD0}"/>
                </a:ext>
              </a:extLst>
            </p:cNvPr>
            <p:cNvSpPr>
              <a:spLocks/>
            </p:cNvSpPr>
            <p:nvPr/>
          </p:nvSpPr>
          <p:spPr bwMode="auto">
            <a:xfrm>
              <a:off x="4429274" y="3352220"/>
              <a:ext cx="33448" cy="19114"/>
            </a:xfrm>
            <a:custGeom>
              <a:avLst/>
              <a:gdLst>
                <a:gd name="T0" fmla="*/ 3 w 7"/>
                <a:gd name="T1" fmla="*/ 4 h 4"/>
                <a:gd name="T2" fmla="*/ 5 w 7"/>
                <a:gd name="T3" fmla="*/ 1 h 4"/>
                <a:gd name="T4" fmla="*/ 3 w 7"/>
                <a:gd name="T5" fmla="*/ 4 h 4"/>
                <a:gd name="T6" fmla="*/ 3 w 7"/>
                <a:gd name="T7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3" y="4"/>
                  </a:moveTo>
                  <a:cubicBezTo>
                    <a:pt x="0" y="4"/>
                    <a:pt x="3" y="0"/>
                    <a:pt x="5" y="1"/>
                  </a:cubicBezTo>
                  <a:cubicBezTo>
                    <a:pt x="7" y="1"/>
                    <a:pt x="4" y="4"/>
                    <a:pt x="3" y="4"/>
                  </a:cubicBezTo>
                  <a:cubicBezTo>
                    <a:pt x="2" y="4"/>
                    <a:pt x="4" y="4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8" name="Freeform 533">
              <a:extLst>
                <a:ext uri="{FF2B5EF4-FFF2-40B4-BE49-F238E27FC236}">
                  <a16:creationId xmlns:a16="http://schemas.microsoft.com/office/drawing/2014/main" id="{E6859FBB-31B1-441F-A109-9DD9F963B09D}"/>
                </a:ext>
              </a:extLst>
            </p:cNvPr>
            <p:cNvSpPr>
              <a:spLocks/>
            </p:cNvSpPr>
            <p:nvPr/>
          </p:nvSpPr>
          <p:spPr bwMode="auto">
            <a:xfrm>
              <a:off x="4336893" y="3333106"/>
              <a:ext cx="70082" cy="33448"/>
            </a:xfrm>
            <a:custGeom>
              <a:avLst/>
              <a:gdLst>
                <a:gd name="T0" fmla="*/ 11 w 15"/>
                <a:gd name="T1" fmla="*/ 6 h 7"/>
                <a:gd name="T2" fmla="*/ 10 w 15"/>
                <a:gd name="T3" fmla="*/ 5 h 7"/>
                <a:gd name="T4" fmla="*/ 7 w 15"/>
                <a:gd name="T5" fmla="*/ 5 h 7"/>
                <a:gd name="T6" fmla="*/ 3 w 15"/>
                <a:gd name="T7" fmla="*/ 0 h 7"/>
                <a:gd name="T8" fmla="*/ 6 w 15"/>
                <a:gd name="T9" fmla="*/ 2 h 7"/>
                <a:gd name="T10" fmla="*/ 8 w 15"/>
                <a:gd name="T11" fmla="*/ 3 h 7"/>
                <a:gd name="T12" fmla="*/ 15 w 15"/>
                <a:gd name="T13" fmla="*/ 3 h 7"/>
                <a:gd name="T14" fmla="*/ 11 w 15"/>
                <a:gd name="T15" fmla="*/ 6 h 7"/>
                <a:gd name="T16" fmla="*/ 11 w 15"/>
                <a:gd name="T1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7">
                  <a:moveTo>
                    <a:pt x="11" y="6"/>
                  </a:moveTo>
                  <a:cubicBezTo>
                    <a:pt x="10" y="6"/>
                    <a:pt x="10" y="6"/>
                    <a:pt x="10" y="5"/>
                  </a:cubicBezTo>
                  <a:cubicBezTo>
                    <a:pt x="10" y="5"/>
                    <a:pt x="8" y="6"/>
                    <a:pt x="7" y="5"/>
                  </a:cubicBezTo>
                  <a:cubicBezTo>
                    <a:pt x="7" y="4"/>
                    <a:pt x="0" y="1"/>
                    <a:pt x="3" y="0"/>
                  </a:cubicBezTo>
                  <a:cubicBezTo>
                    <a:pt x="4" y="0"/>
                    <a:pt x="5" y="2"/>
                    <a:pt x="6" y="2"/>
                  </a:cubicBezTo>
                  <a:cubicBezTo>
                    <a:pt x="7" y="3"/>
                    <a:pt x="7" y="2"/>
                    <a:pt x="8" y="3"/>
                  </a:cubicBezTo>
                  <a:cubicBezTo>
                    <a:pt x="9" y="4"/>
                    <a:pt x="13" y="2"/>
                    <a:pt x="15" y="3"/>
                  </a:cubicBezTo>
                  <a:cubicBezTo>
                    <a:pt x="14" y="3"/>
                    <a:pt x="12" y="6"/>
                    <a:pt x="11" y="6"/>
                  </a:cubicBezTo>
                  <a:cubicBezTo>
                    <a:pt x="9" y="7"/>
                    <a:pt x="12" y="6"/>
                    <a:pt x="1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99" name="Freeform 534">
              <a:extLst>
                <a:ext uri="{FF2B5EF4-FFF2-40B4-BE49-F238E27FC236}">
                  <a16:creationId xmlns:a16="http://schemas.microsoft.com/office/drawing/2014/main" id="{FD8EC2C1-5A05-46C3-8478-C171D3E4F919}"/>
                </a:ext>
              </a:extLst>
            </p:cNvPr>
            <p:cNvSpPr>
              <a:spLocks/>
            </p:cNvSpPr>
            <p:nvPr/>
          </p:nvSpPr>
          <p:spPr bwMode="auto">
            <a:xfrm>
              <a:off x="4351230" y="3240725"/>
              <a:ext cx="73267" cy="36635"/>
            </a:xfrm>
            <a:custGeom>
              <a:avLst/>
              <a:gdLst>
                <a:gd name="T0" fmla="*/ 13 w 16"/>
                <a:gd name="T1" fmla="*/ 6 h 8"/>
                <a:gd name="T2" fmla="*/ 0 w 16"/>
                <a:gd name="T3" fmla="*/ 2 h 8"/>
                <a:gd name="T4" fmla="*/ 13 w 16"/>
                <a:gd name="T5" fmla="*/ 6 h 8"/>
                <a:gd name="T6" fmla="*/ 13 w 16"/>
                <a:gd name="T7" fmla="*/ 6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6" h="8">
                  <a:moveTo>
                    <a:pt x="13" y="6"/>
                  </a:moveTo>
                  <a:cubicBezTo>
                    <a:pt x="11" y="8"/>
                    <a:pt x="1" y="4"/>
                    <a:pt x="0" y="2"/>
                  </a:cubicBezTo>
                  <a:cubicBezTo>
                    <a:pt x="0" y="0"/>
                    <a:pt x="16" y="4"/>
                    <a:pt x="13" y="6"/>
                  </a:cubicBezTo>
                  <a:cubicBezTo>
                    <a:pt x="12" y="7"/>
                    <a:pt x="14" y="5"/>
                    <a:pt x="1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0" name="Freeform 535">
              <a:extLst>
                <a:ext uri="{FF2B5EF4-FFF2-40B4-BE49-F238E27FC236}">
                  <a16:creationId xmlns:a16="http://schemas.microsoft.com/office/drawing/2014/main" id="{DACCE79B-CA61-492E-AC05-7B425A5A02A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67501" y="3192942"/>
              <a:ext cx="149721" cy="144942"/>
            </a:xfrm>
            <a:custGeom>
              <a:avLst/>
              <a:gdLst>
                <a:gd name="T0" fmla="*/ 19 w 32"/>
                <a:gd name="T1" fmla="*/ 1 h 31"/>
                <a:gd name="T2" fmla="*/ 17 w 32"/>
                <a:gd name="T3" fmla="*/ 0 h 31"/>
                <a:gd name="T4" fmla="*/ 14 w 32"/>
                <a:gd name="T5" fmla="*/ 2 h 31"/>
                <a:gd name="T6" fmla="*/ 11 w 32"/>
                <a:gd name="T7" fmla="*/ 5 h 31"/>
                <a:gd name="T8" fmla="*/ 9 w 32"/>
                <a:gd name="T9" fmla="*/ 7 h 31"/>
                <a:gd name="T10" fmla="*/ 7 w 32"/>
                <a:gd name="T11" fmla="*/ 13 h 31"/>
                <a:gd name="T12" fmla="*/ 5 w 32"/>
                <a:gd name="T13" fmla="*/ 17 h 31"/>
                <a:gd name="T14" fmla="*/ 2 w 32"/>
                <a:gd name="T15" fmla="*/ 19 h 31"/>
                <a:gd name="T16" fmla="*/ 4 w 32"/>
                <a:gd name="T17" fmla="*/ 21 h 31"/>
                <a:gd name="T18" fmla="*/ 0 w 32"/>
                <a:gd name="T19" fmla="*/ 25 h 31"/>
                <a:gd name="T20" fmla="*/ 4 w 32"/>
                <a:gd name="T21" fmla="*/ 25 h 31"/>
                <a:gd name="T22" fmla="*/ 10 w 32"/>
                <a:gd name="T23" fmla="*/ 26 h 31"/>
                <a:gd name="T24" fmla="*/ 19 w 32"/>
                <a:gd name="T25" fmla="*/ 27 h 31"/>
                <a:gd name="T26" fmla="*/ 22 w 32"/>
                <a:gd name="T27" fmla="*/ 26 h 31"/>
                <a:gd name="T28" fmla="*/ 19 w 32"/>
                <a:gd name="T29" fmla="*/ 30 h 31"/>
                <a:gd name="T30" fmla="*/ 22 w 32"/>
                <a:gd name="T31" fmla="*/ 28 h 31"/>
                <a:gd name="T32" fmla="*/ 27 w 32"/>
                <a:gd name="T33" fmla="*/ 26 h 31"/>
                <a:gd name="T34" fmla="*/ 32 w 32"/>
                <a:gd name="T35" fmla="*/ 20 h 31"/>
                <a:gd name="T36" fmla="*/ 29 w 32"/>
                <a:gd name="T37" fmla="*/ 20 h 31"/>
                <a:gd name="T38" fmla="*/ 26 w 32"/>
                <a:gd name="T39" fmla="*/ 18 h 31"/>
                <a:gd name="T40" fmla="*/ 29 w 32"/>
                <a:gd name="T41" fmla="*/ 15 h 31"/>
                <a:gd name="T42" fmla="*/ 26 w 32"/>
                <a:gd name="T43" fmla="*/ 15 h 31"/>
                <a:gd name="T44" fmla="*/ 24 w 32"/>
                <a:gd name="T45" fmla="*/ 13 h 31"/>
                <a:gd name="T46" fmla="*/ 21 w 32"/>
                <a:gd name="T47" fmla="*/ 16 h 31"/>
                <a:gd name="T48" fmla="*/ 18 w 32"/>
                <a:gd name="T49" fmla="*/ 13 h 31"/>
                <a:gd name="T50" fmla="*/ 19 w 32"/>
                <a:gd name="T51" fmla="*/ 11 h 31"/>
                <a:gd name="T52" fmla="*/ 16 w 32"/>
                <a:gd name="T53" fmla="*/ 9 h 31"/>
                <a:gd name="T54" fmla="*/ 14 w 32"/>
                <a:gd name="T55" fmla="*/ 12 h 31"/>
                <a:gd name="T56" fmla="*/ 16 w 32"/>
                <a:gd name="T57" fmla="*/ 7 h 31"/>
                <a:gd name="T58" fmla="*/ 18 w 32"/>
                <a:gd name="T59" fmla="*/ 4 h 31"/>
                <a:gd name="T60" fmla="*/ 18 w 32"/>
                <a:gd name="T61" fmla="*/ 2 h 31"/>
                <a:gd name="T62" fmla="*/ 19 w 32"/>
                <a:gd name="T63" fmla="*/ 1 h 31"/>
                <a:gd name="T64" fmla="*/ 19 w 32"/>
                <a:gd name="T65" fmla="*/ 1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32" h="31">
                  <a:moveTo>
                    <a:pt x="19" y="1"/>
                  </a:moveTo>
                  <a:cubicBezTo>
                    <a:pt x="20" y="0"/>
                    <a:pt x="17" y="0"/>
                    <a:pt x="17" y="0"/>
                  </a:cubicBezTo>
                  <a:cubicBezTo>
                    <a:pt x="16" y="0"/>
                    <a:pt x="15" y="1"/>
                    <a:pt x="14" y="2"/>
                  </a:cubicBezTo>
                  <a:cubicBezTo>
                    <a:pt x="13" y="3"/>
                    <a:pt x="12" y="4"/>
                    <a:pt x="11" y="5"/>
                  </a:cubicBezTo>
                  <a:cubicBezTo>
                    <a:pt x="11" y="6"/>
                    <a:pt x="10" y="7"/>
                    <a:pt x="9" y="7"/>
                  </a:cubicBezTo>
                  <a:cubicBezTo>
                    <a:pt x="9" y="9"/>
                    <a:pt x="8" y="11"/>
                    <a:pt x="7" y="13"/>
                  </a:cubicBezTo>
                  <a:cubicBezTo>
                    <a:pt x="7" y="15"/>
                    <a:pt x="6" y="16"/>
                    <a:pt x="5" y="17"/>
                  </a:cubicBezTo>
                  <a:cubicBezTo>
                    <a:pt x="4" y="18"/>
                    <a:pt x="2" y="19"/>
                    <a:pt x="2" y="19"/>
                  </a:cubicBezTo>
                  <a:cubicBezTo>
                    <a:pt x="2" y="20"/>
                    <a:pt x="4" y="20"/>
                    <a:pt x="4" y="21"/>
                  </a:cubicBezTo>
                  <a:cubicBezTo>
                    <a:pt x="4" y="22"/>
                    <a:pt x="0" y="24"/>
                    <a:pt x="0" y="25"/>
                  </a:cubicBezTo>
                  <a:cubicBezTo>
                    <a:pt x="0" y="27"/>
                    <a:pt x="3" y="26"/>
                    <a:pt x="4" y="25"/>
                  </a:cubicBezTo>
                  <a:cubicBezTo>
                    <a:pt x="6" y="25"/>
                    <a:pt x="8" y="26"/>
                    <a:pt x="10" y="26"/>
                  </a:cubicBezTo>
                  <a:cubicBezTo>
                    <a:pt x="13" y="27"/>
                    <a:pt x="16" y="26"/>
                    <a:pt x="19" y="27"/>
                  </a:cubicBezTo>
                  <a:cubicBezTo>
                    <a:pt x="19" y="27"/>
                    <a:pt x="22" y="25"/>
                    <a:pt x="22" y="26"/>
                  </a:cubicBezTo>
                  <a:cubicBezTo>
                    <a:pt x="22" y="27"/>
                    <a:pt x="19" y="30"/>
                    <a:pt x="19" y="30"/>
                  </a:cubicBezTo>
                  <a:cubicBezTo>
                    <a:pt x="20" y="31"/>
                    <a:pt x="22" y="28"/>
                    <a:pt x="22" y="28"/>
                  </a:cubicBezTo>
                  <a:cubicBezTo>
                    <a:pt x="24" y="27"/>
                    <a:pt x="26" y="27"/>
                    <a:pt x="27" y="26"/>
                  </a:cubicBezTo>
                  <a:cubicBezTo>
                    <a:pt x="27" y="25"/>
                    <a:pt x="32" y="20"/>
                    <a:pt x="32" y="20"/>
                  </a:cubicBezTo>
                  <a:cubicBezTo>
                    <a:pt x="31" y="19"/>
                    <a:pt x="30" y="20"/>
                    <a:pt x="29" y="20"/>
                  </a:cubicBezTo>
                  <a:cubicBezTo>
                    <a:pt x="29" y="20"/>
                    <a:pt x="26" y="18"/>
                    <a:pt x="26" y="18"/>
                  </a:cubicBezTo>
                  <a:cubicBezTo>
                    <a:pt x="26" y="17"/>
                    <a:pt x="30" y="16"/>
                    <a:pt x="29" y="15"/>
                  </a:cubicBezTo>
                  <a:cubicBezTo>
                    <a:pt x="29" y="14"/>
                    <a:pt x="27" y="15"/>
                    <a:pt x="26" y="15"/>
                  </a:cubicBezTo>
                  <a:cubicBezTo>
                    <a:pt x="25" y="15"/>
                    <a:pt x="25" y="13"/>
                    <a:pt x="24" y="13"/>
                  </a:cubicBezTo>
                  <a:cubicBezTo>
                    <a:pt x="24" y="13"/>
                    <a:pt x="21" y="16"/>
                    <a:pt x="21" y="16"/>
                  </a:cubicBezTo>
                  <a:cubicBezTo>
                    <a:pt x="20" y="14"/>
                    <a:pt x="20" y="14"/>
                    <a:pt x="18" y="13"/>
                  </a:cubicBezTo>
                  <a:cubicBezTo>
                    <a:pt x="16" y="12"/>
                    <a:pt x="19" y="12"/>
                    <a:pt x="19" y="11"/>
                  </a:cubicBezTo>
                  <a:cubicBezTo>
                    <a:pt x="19" y="11"/>
                    <a:pt x="17" y="9"/>
                    <a:pt x="16" y="9"/>
                  </a:cubicBezTo>
                  <a:cubicBezTo>
                    <a:pt x="16" y="10"/>
                    <a:pt x="14" y="13"/>
                    <a:pt x="14" y="12"/>
                  </a:cubicBezTo>
                  <a:cubicBezTo>
                    <a:pt x="12" y="11"/>
                    <a:pt x="15" y="7"/>
                    <a:pt x="16" y="7"/>
                  </a:cubicBezTo>
                  <a:cubicBezTo>
                    <a:pt x="17" y="6"/>
                    <a:pt x="17" y="5"/>
                    <a:pt x="18" y="4"/>
                  </a:cubicBezTo>
                  <a:cubicBezTo>
                    <a:pt x="18" y="3"/>
                    <a:pt x="18" y="2"/>
                    <a:pt x="18" y="2"/>
                  </a:cubicBezTo>
                  <a:cubicBezTo>
                    <a:pt x="18" y="2"/>
                    <a:pt x="19" y="1"/>
                    <a:pt x="19" y="1"/>
                  </a:cubicBezTo>
                  <a:cubicBezTo>
                    <a:pt x="20" y="0"/>
                    <a:pt x="19" y="1"/>
                    <a:pt x="19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1" name="Freeform 536">
              <a:extLst>
                <a:ext uri="{FF2B5EF4-FFF2-40B4-BE49-F238E27FC236}">
                  <a16:creationId xmlns:a16="http://schemas.microsoft.com/office/drawing/2014/main" id="{94F18999-110E-4FD9-9549-C5B214588831}"/>
                </a:ext>
              </a:extLst>
            </p:cNvPr>
            <p:cNvSpPr>
              <a:spLocks/>
            </p:cNvSpPr>
            <p:nvPr/>
          </p:nvSpPr>
          <p:spPr bwMode="auto">
            <a:xfrm>
              <a:off x="4588552" y="3296472"/>
              <a:ext cx="38226" cy="46190"/>
            </a:xfrm>
            <a:custGeom>
              <a:avLst/>
              <a:gdLst>
                <a:gd name="T0" fmla="*/ 6 w 8"/>
                <a:gd name="T1" fmla="*/ 1 h 10"/>
                <a:gd name="T2" fmla="*/ 1 w 8"/>
                <a:gd name="T3" fmla="*/ 9 h 10"/>
                <a:gd name="T4" fmla="*/ 4 w 8"/>
                <a:gd name="T5" fmla="*/ 7 h 10"/>
                <a:gd name="T6" fmla="*/ 3 w 8"/>
                <a:gd name="T7" fmla="*/ 10 h 10"/>
                <a:gd name="T8" fmla="*/ 6 w 8"/>
                <a:gd name="T9" fmla="*/ 8 h 10"/>
                <a:gd name="T10" fmla="*/ 8 w 8"/>
                <a:gd name="T11" fmla="*/ 4 h 10"/>
                <a:gd name="T12" fmla="*/ 5 w 8"/>
                <a:gd name="T13" fmla="*/ 4 h 10"/>
                <a:gd name="T14" fmla="*/ 6 w 8"/>
                <a:gd name="T15" fmla="*/ 1 h 10"/>
                <a:gd name="T16" fmla="*/ 6 w 8"/>
                <a:gd name="T17" fmla="*/ 1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8" h="10">
                  <a:moveTo>
                    <a:pt x="6" y="1"/>
                  </a:moveTo>
                  <a:cubicBezTo>
                    <a:pt x="5" y="2"/>
                    <a:pt x="0" y="6"/>
                    <a:pt x="1" y="9"/>
                  </a:cubicBezTo>
                  <a:cubicBezTo>
                    <a:pt x="1" y="9"/>
                    <a:pt x="3" y="6"/>
                    <a:pt x="4" y="7"/>
                  </a:cubicBezTo>
                  <a:cubicBezTo>
                    <a:pt x="4" y="7"/>
                    <a:pt x="3" y="10"/>
                    <a:pt x="3" y="10"/>
                  </a:cubicBezTo>
                  <a:cubicBezTo>
                    <a:pt x="4" y="10"/>
                    <a:pt x="6" y="9"/>
                    <a:pt x="6" y="8"/>
                  </a:cubicBezTo>
                  <a:cubicBezTo>
                    <a:pt x="6" y="7"/>
                    <a:pt x="7" y="6"/>
                    <a:pt x="8" y="4"/>
                  </a:cubicBezTo>
                  <a:cubicBezTo>
                    <a:pt x="8" y="2"/>
                    <a:pt x="6" y="4"/>
                    <a:pt x="5" y="4"/>
                  </a:cubicBezTo>
                  <a:cubicBezTo>
                    <a:pt x="6" y="4"/>
                    <a:pt x="6" y="0"/>
                    <a:pt x="6" y="1"/>
                  </a:cubicBezTo>
                  <a:cubicBezTo>
                    <a:pt x="5" y="1"/>
                    <a:pt x="7" y="0"/>
                    <a:pt x="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2" name="Freeform 537">
              <a:extLst>
                <a:ext uri="{FF2B5EF4-FFF2-40B4-BE49-F238E27FC236}">
                  <a16:creationId xmlns:a16="http://schemas.microsoft.com/office/drawing/2014/main" id="{92C075CD-C255-407D-B3FF-D91AC3D9763B}"/>
                </a:ext>
              </a:extLst>
            </p:cNvPr>
            <p:cNvSpPr>
              <a:spLocks/>
            </p:cNvSpPr>
            <p:nvPr/>
          </p:nvSpPr>
          <p:spPr bwMode="auto">
            <a:xfrm>
              <a:off x="4327338" y="2847309"/>
              <a:ext cx="14335" cy="27077"/>
            </a:xfrm>
            <a:custGeom>
              <a:avLst/>
              <a:gdLst>
                <a:gd name="T0" fmla="*/ 3 w 3"/>
                <a:gd name="T1" fmla="*/ 4 h 6"/>
                <a:gd name="T2" fmla="*/ 1 w 3"/>
                <a:gd name="T3" fmla="*/ 1 h 6"/>
                <a:gd name="T4" fmla="*/ 1 w 3"/>
                <a:gd name="T5" fmla="*/ 2 h 6"/>
                <a:gd name="T6" fmla="*/ 0 w 3"/>
                <a:gd name="T7" fmla="*/ 2 h 6"/>
                <a:gd name="T8" fmla="*/ 3 w 3"/>
                <a:gd name="T9" fmla="*/ 4 h 6"/>
                <a:gd name="T10" fmla="*/ 3 w 3"/>
                <a:gd name="T11" fmla="*/ 4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4"/>
                  </a:moveTo>
                  <a:cubicBezTo>
                    <a:pt x="3" y="3"/>
                    <a:pt x="1" y="0"/>
                    <a:pt x="1" y="1"/>
                  </a:cubicBezTo>
                  <a:cubicBezTo>
                    <a:pt x="1" y="1"/>
                    <a:pt x="1" y="1"/>
                    <a:pt x="1" y="2"/>
                  </a:cubicBezTo>
                  <a:cubicBezTo>
                    <a:pt x="1" y="2"/>
                    <a:pt x="0" y="2"/>
                    <a:pt x="0" y="2"/>
                  </a:cubicBezTo>
                  <a:cubicBezTo>
                    <a:pt x="0" y="2"/>
                    <a:pt x="3" y="6"/>
                    <a:pt x="3" y="4"/>
                  </a:cubicBezTo>
                  <a:cubicBezTo>
                    <a:pt x="3" y="3"/>
                    <a:pt x="3" y="6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3" name="Freeform 538">
              <a:extLst>
                <a:ext uri="{FF2B5EF4-FFF2-40B4-BE49-F238E27FC236}">
                  <a16:creationId xmlns:a16="http://schemas.microsoft.com/office/drawing/2014/main" id="{422DC4DC-C7DD-4679-B869-5F63C7535B46}"/>
                </a:ext>
              </a:extLst>
            </p:cNvPr>
            <p:cNvSpPr>
              <a:spLocks/>
            </p:cNvSpPr>
            <p:nvPr/>
          </p:nvSpPr>
          <p:spPr bwMode="auto">
            <a:xfrm>
              <a:off x="4257257" y="2893501"/>
              <a:ext cx="14335" cy="14335"/>
            </a:xfrm>
            <a:custGeom>
              <a:avLst/>
              <a:gdLst>
                <a:gd name="T0" fmla="*/ 2 w 3"/>
                <a:gd name="T1" fmla="*/ 1 h 3"/>
                <a:gd name="T2" fmla="*/ 0 w 3"/>
                <a:gd name="T3" fmla="*/ 2 h 3"/>
                <a:gd name="T4" fmla="*/ 2 w 3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3" h="3">
                  <a:moveTo>
                    <a:pt x="2" y="1"/>
                  </a:moveTo>
                  <a:cubicBezTo>
                    <a:pt x="2" y="0"/>
                    <a:pt x="0" y="2"/>
                    <a:pt x="0" y="2"/>
                  </a:cubicBezTo>
                  <a:cubicBezTo>
                    <a:pt x="1" y="3"/>
                    <a:pt x="3" y="2"/>
                    <a:pt x="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4" name="Freeform 539">
              <a:extLst>
                <a:ext uri="{FF2B5EF4-FFF2-40B4-BE49-F238E27FC236}">
                  <a16:creationId xmlns:a16="http://schemas.microsoft.com/office/drawing/2014/main" id="{E8C6E27A-65E7-4FC8-A643-AF0795BAD519}"/>
                </a:ext>
              </a:extLst>
            </p:cNvPr>
            <p:cNvSpPr>
              <a:spLocks/>
            </p:cNvSpPr>
            <p:nvPr/>
          </p:nvSpPr>
          <p:spPr bwMode="auto">
            <a:xfrm>
              <a:off x="3935515" y="3141974"/>
              <a:ext cx="31856" cy="19114"/>
            </a:xfrm>
            <a:custGeom>
              <a:avLst/>
              <a:gdLst>
                <a:gd name="T0" fmla="*/ 7 w 7"/>
                <a:gd name="T1" fmla="*/ 3 h 4"/>
                <a:gd name="T2" fmla="*/ 1 w 7"/>
                <a:gd name="T3" fmla="*/ 1 h 4"/>
                <a:gd name="T4" fmla="*/ 7 w 7"/>
                <a:gd name="T5" fmla="*/ 3 h 4"/>
                <a:gd name="T6" fmla="*/ 7 w 7"/>
                <a:gd name="T7" fmla="*/ 3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" h="4">
                  <a:moveTo>
                    <a:pt x="7" y="3"/>
                  </a:moveTo>
                  <a:cubicBezTo>
                    <a:pt x="7" y="0"/>
                    <a:pt x="3" y="0"/>
                    <a:pt x="1" y="1"/>
                  </a:cubicBezTo>
                  <a:cubicBezTo>
                    <a:pt x="0" y="1"/>
                    <a:pt x="7" y="4"/>
                    <a:pt x="7" y="3"/>
                  </a:cubicBezTo>
                  <a:cubicBezTo>
                    <a:pt x="7" y="0"/>
                    <a:pt x="7" y="4"/>
                    <a:pt x="7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5" name="Freeform 540">
              <a:extLst>
                <a:ext uri="{FF2B5EF4-FFF2-40B4-BE49-F238E27FC236}">
                  <a16:creationId xmlns:a16="http://schemas.microsoft.com/office/drawing/2014/main" id="{7CEA1015-D79C-403E-97DC-D9F5767330C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6483" y="3028887"/>
              <a:ext cx="28669" cy="28669"/>
            </a:xfrm>
            <a:custGeom>
              <a:avLst/>
              <a:gdLst>
                <a:gd name="T0" fmla="*/ 3 w 6"/>
                <a:gd name="T1" fmla="*/ 5 h 6"/>
                <a:gd name="T2" fmla="*/ 0 w 6"/>
                <a:gd name="T3" fmla="*/ 3 h 6"/>
                <a:gd name="T4" fmla="*/ 4 w 6"/>
                <a:gd name="T5" fmla="*/ 2 h 6"/>
                <a:gd name="T6" fmla="*/ 3 w 6"/>
                <a:gd name="T7" fmla="*/ 5 h 6"/>
                <a:gd name="T8" fmla="*/ 3 w 6"/>
                <a:gd name="T9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" h="6">
                  <a:moveTo>
                    <a:pt x="3" y="5"/>
                  </a:moveTo>
                  <a:cubicBezTo>
                    <a:pt x="2" y="4"/>
                    <a:pt x="1" y="4"/>
                    <a:pt x="0" y="3"/>
                  </a:cubicBezTo>
                  <a:cubicBezTo>
                    <a:pt x="1" y="3"/>
                    <a:pt x="3" y="0"/>
                    <a:pt x="4" y="2"/>
                  </a:cubicBezTo>
                  <a:cubicBezTo>
                    <a:pt x="6" y="3"/>
                    <a:pt x="5" y="6"/>
                    <a:pt x="3" y="5"/>
                  </a:cubicBezTo>
                  <a:cubicBezTo>
                    <a:pt x="2" y="4"/>
                    <a:pt x="4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6" name="Freeform 541">
              <a:extLst>
                <a:ext uri="{FF2B5EF4-FFF2-40B4-BE49-F238E27FC236}">
                  <a16:creationId xmlns:a16="http://schemas.microsoft.com/office/drawing/2014/main" id="{3A099D44-4D42-44ED-A791-7C424A295A9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72149" y="2828196"/>
              <a:ext cx="28669" cy="33448"/>
            </a:xfrm>
            <a:custGeom>
              <a:avLst/>
              <a:gdLst>
                <a:gd name="T0" fmla="*/ 3 w 6"/>
                <a:gd name="T1" fmla="*/ 6 h 7"/>
                <a:gd name="T2" fmla="*/ 4 w 6"/>
                <a:gd name="T3" fmla="*/ 1 h 7"/>
                <a:gd name="T4" fmla="*/ 3 w 6"/>
                <a:gd name="T5" fmla="*/ 6 h 7"/>
                <a:gd name="T6" fmla="*/ 3 w 6"/>
                <a:gd name="T7" fmla="*/ 6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6" h="7">
                  <a:moveTo>
                    <a:pt x="3" y="6"/>
                  </a:moveTo>
                  <a:cubicBezTo>
                    <a:pt x="0" y="7"/>
                    <a:pt x="1" y="0"/>
                    <a:pt x="4" y="1"/>
                  </a:cubicBezTo>
                  <a:cubicBezTo>
                    <a:pt x="6" y="1"/>
                    <a:pt x="5" y="6"/>
                    <a:pt x="3" y="6"/>
                  </a:cubicBezTo>
                  <a:cubicBezTo>
                    <a:pt x="2" y="6"/>
                    <a:pt x="6" y="6"/>
                    <a:pt x="3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7" name="Freeform 542">
              <a:extLst>
                <a:ext uri="{FF2B5EF4-FFF2-40B4-BE49-F238E27FC236}">
                  <a16:creationId xmlns:a16="http://schemas.microsoft.com/office/drawing/2014/main" id="{47DE4034-23D2-4E79-99A3-7E26B69FD3A4}"/>
                </a:ext>
              </a:extLst>
            </p:cNvPr>
            <p:cNvSpPr>
              <a:spLocks/>
            </p:cNvSpPr>
            <p:nvPr/>
          </p:nvSpPr>
          <p:spPr bwMode="auto">
            <a:xfrm>
              <a:off x="3892510" y="2809083"/>
              <a:ext cx="55747" cy="28669"/>
            </a:xfrm>
            <a:custGeom>
              <a:avLst/>
              <a:gdLst>
                <a:gd name="T0" fmla="*/ 4 w 12"/>
                <a:gd name="T1" fmla="*/ 6 h 6"/>
                <a:gd name="T2" fmla="*/ 1 w 12"/>
                <a:gd name="T3" fmla="*/ 3 h 6"/>
                <a:gd name="T4" fmla="*/ 8 w 12"/>
                <a:gd name="T5" fmla="*/ 0 h 6"/>
                <a:gd name="T6" fmla="*/ 4 w 12"/>
                <a:gd name="T7" fmla="*/ 6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2" h="6">
                  <a:moveTo>
                    <a:pt x="4" y="6"/>
                  </a:moveTo>
                  <a:cubicBezTo>
                    <a:pt x="2" y="6"/>
                    <a:pt x="0" y="5"/>
                    <a:pt x="1" y="3"/>
                  </a:cubicBezTo>
                  <a:cubicBezTo>
                    <a:pt x="2" y="1"/>
                    <a:pt x="5" y="1"/>
                    <a:pt x="8" y="0"/>
                  </a:cubicBezTo>
                  <a:cubicBezTo>
                    <a:pt x="12" y="0"/>
                    <a:pt x="6" y="6"/>
                    <a:pt x="4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8" name="Freeform 543">
              <a:extLst>
                <a:ext uri="{FF2B5EF4-FFF2-40B4-BE49-F238E27FC236}">
                  <a16:creationId xmlns:a16="http://schemas.microsoft.com/office/drawing/2014/main" id="{FEA1411D-8CC2-4207-80A4-72536119F85D}"/>
                </a:ext>
              </a:extLst>
            </p:cNvPr>
            <p:cNvSpPr>
              <a:spLocks/>
            </p:cNvSpPr>
            <p:nvPr/>
          </p:nvSpPr>
          <p:spPr bwMode="auto">
            <a:xfrm>
              <a:off x="4010375" y="2791562"/>
              <a:ext cx="31856" cy="12742"/>
            </a:xfrm>
            <a:custGeom>
              <a:avLst/>
              <a:gdLst>
                <a:gd name="T0" fmla="*/ 5 w 7"/>
                <a:gd name="T1" fmla="*/ 3 h 3"/>
                <a:gd name="T2" fmla="*/ 3 w 7"/>
                <a:gd name="T3" fmla="*/ 0 h 3"/>
                <a:gd name="T4" fmla="*/ 7 w 7"/>
                <a:gd name="T5" fmla="*/ 1 h 3"/>
                <a:gd name="T6" fmla="*/ 5 w 7"/>
                <a:gd name="T7" fmla="*/ 3 h 3"/>
                <a:gd name="T8" fmla="*/ 5 w 7"/>
                <a:gd name="T9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7" h="3">
                  <a:moveTo>
                    <a:pt x="5" y="3"/>
                  </a:moveTo>
                  <a:cubicBezTo>
                    <a:pt x="4" y="3"/>
                    <a:pt x="0" y="0"/>
                    <a:pt x="3" y="0"/>
                  </a:cubicBezTo>
                  <a:cubicBezTo>
                    <a:pt x="4" y="0"/>
                    <a:pt x="6" y="0"/>
                    <a:pt x="7" y="1"/>
                  </a:cubicBezTo>
                  <a:cubicBezTo>
                    <a:pt x="7" y="1"/>
                    <a:pt x="6" y="3"/>
                    <a:pt x="5" y="3"/>
                  </a:cubicBezTo>
                  <a:cubicBezTo>
                    <a:pt x="4" y="3"/>
                    <a:pt x="7" y="3"/>
                    <a:pt x="5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09" name="Freeform 544">
              <a:extLst>
                <a:ext uri="{FF2B5EF4-FFF2-40B4-BE49-F238E27FC236}">
                  <a16:creationId xmlns:a16="http://schemas.microsoft.com/office/drawing/2014/main" id="{1430DA15-312F-4C60-846B-D089CF386F3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12871" y="2697589"/>
              <a:ext cx="159278" cy="111495"/>
            </a:xfrm>
            <a:custGeom>
              <a:avLst/>
              <a:gdLst>
                <a:gd name="T0" fmla="*/ 31 w 34"/>
                <a:gd name="T1" fmla="*/ 21 h 24"/>
                <a:gd name="T2" fmla="*/ 25 w 34"/>
                <a:gd name="T3" fmla="*/ 18 h 24"/>
                <a:gd name="T4" fmla="*/ 24 w 34"/>
                <a:gd name="T5" fmla="*/ 16 h 24"/>
                <a:gd name="T6" fmla="*/ 22 w 34"/>
                <a:gd name="T7" fmla="*/ 17 h 24"/>
                <a:gd name="T8" fmla="*/ 18 w 34"/>
                <a:gd name="T9" fmla="*/ 16 h 24"/>
                <a:gd name="T10" fmla="*/ 16 w 34"/>
                <a:gd name="T11" fmla="*/ 19 h 24"/>
                <a:gd name="T12" fmla="*/ 11 w 34"/>
                <a:gd name="T13" fmla="*/ 23 h 24"/>
                <a:gd name="T14" fmla="*/ 8 w 34"/>
                <a:gd name="T15" fmla="*/ 19 h 24"/>
                <a:gd name="T16" fmla="*/ 2 w 34"/>
                <a:gd name="T17" fmla="*/ 19 h 24"/>
                <a:gd name="T18" fmla="*/ 4 w 34"/>
                <a:gd name="T19" fmla="*/ 16 h 24"/>
                <a:gd name="T20" fmla="*/ 5 w 34"/>
                <a:gd name="T21" fmla="*/ 10 h 24"/>
                <a:gd name="T22" fmla="*/ 6 w 34"/>
                <a:gd name="T23" fmla="*/ 3 h 24"/>
                <a:gd name="T24" fmla="*/ 11 w 34"/>
                <a:gd name="T25" fmla="*/ 3 h 24"/>
                <a:gd name="T26" fmla="*/ 12 w 34"/>
                <a:gd name="T27" fmla="*/ 5 h 24"/>
                <a:gd name="T28" fmla="*/ 14 w 34"/>
                <a:gd name="T29" fmla="*/ 4 h 24"/>
                <a:gd name="T30" fmla="*/ 17 w 34"/>
                <a:gd name="T31" fmla="*/ 6 h 24"/>
                <a:gd name="T32" fmla="*/ 20 w 34"/>
                <a:gd name="T33" fmla="*/ 7 h 24"/>
                <a:gd name="T34" fmla="*/ 25 w 34"/>
                <a:gd name="T35" fmla="*/ 10 h 24"/>
                <a:gd name="T36" fmla="*/ 28 w 34"/>
                <a:gd name="T37" fmla="*/ 15 h 24"/>
                <a:gd name="T38" fmla="*/ 30 w 34"/>
                <a:gd name="T39" fmla="*/ 15 h 24"/>
                <a:gd name="T40" fmla="*/ 33 w 34"/>
                <a:gd name="T41" fmla="*/ 17 h 24"/>
                <a:gd name="T42" fmla="*/ 34 w 34"/>
                <a:gd name="T43" fmla="*/ 18 h 24"/>
                <a:gd name="T44" fmla="*/ 31 w 34"/>
                <a:gd name="T45" fmla="*/ 21 h 24"/>
                <a:gd name="T46" fmla="*/ 31 w 34"/>
                <a:gd name="T47" fmla="*/ 21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4" h="24">
                  <a:moveTo>
                    <a:pt x="31" y="21"/>
                  </a:moveTo>
                  <a:cubicBezTo>
                    <a:pt x="30" y="20"/>
                    <a:pt x="27" y="19"/>
                    <a:pt x="25" y="18"/>
                  </a:cubicBezTo>
                  <a:cubicBezTo>
                    <a:pt x="24" y="18"/>
                    <a:pt x="25" y="17"/>
                    <a:pt x="24" y="16"/>
                  </a:cubicBezTo>
                  <a:cubicBezTo>
                    <a:pt x="24" y="16"/>
                    <a:pt x="22" y="17"/>
                    <a:pt x="22" y="17"/>
                  </a:cubicBezTo>
                  <a:cubicBezTo>
                    <a:pt x="20" y="17"/>
                    <a:pt x="20" y="15"/>
                    <a:pt x="18" y="16"/>
                  </a:cubicBezTo>
                  <a:cubicBezTo>
                    <a:pt x="18" y="17"/>
                    <a:pt x="17" y="18"/>
                    <a:pt x="16" y="19"/>
                  </a:cubicBezTo>
                  <a:cubicBezTo>
                    <a:pt x="14" y="20"/>
                    <a:pt x="13" y="22"/>
                    <a:pt x="11" y="23"/>
                  </a:cubicBezTo>
                  <a:cubicBezTo>
                    <a:pt x="8" y="24"/>
                    <a:pt x="10" y="20"/>
                    <a:pt x="8" y="19"/>
                  </a:cubicBezTo>
                  <a:cubicBezTo>
                    <a:pt x="8" y="18"/>
                    <a:pt x="3" y="19"/>
                    <a:pt x="2" y="19"/>
                  </a:cubicBezTo>
                  <a:cubicBezTo>
                    <a:pt x="0" y="19"/>
                    <a:pt x="4" y="16"/>
                    <a:pt x="4" y="16"/>
                  </a:cubicBezTo>
                  <a:cubicBezTo>
                    <a:pt x="6" y="14"/>
                    <a:pt x="5" y="12"/>
                    <a:pt x="5" y="10"/>
                  </a:cubicBezTo>
                  <a:cubicBezTo>
                    <a:pt x="5" y="8"/>
                    <a:pt x="5" y="5"/>
                    <a:pt x="6" y="3"/>
                  </a:cubicBezTo>
                  <a:cubicBezTo>
                    <a:pt x="7" y="0"/>
                    <a:pt x="10" y="0"/>
                    <a:pt x="11" y="3"/>
                  </a:cubicBezTo>
                  <a:cubicBezTo>
                    <a:pt x="11" y="4"/>
                    <a:pt x="11" y="6"/>
                    <a:pt x="12" y="5"/>
                  </a:cubicBezTo>
                  <a:cubicBezTo>
                    <a:pt x="13" y="5"/>
                    <a:pt x="13" y="4"/>
                    <a:pt x="14" y="4"/>
                  </a:cubicBezTo>
                  <a:cubicBezTo>
                    <a:pt x="15" y="5"/>
                    <a:pt x="16" y="6"/>
                    <a:pt x="17" y="6"/>
                  </a:cubicBezTo>
                  <a:cubicBezTo>
                    <a:pt x="18" y="7"/>
                    <a:pt x="19" y="7"/>
                    <a:pt x="20" y="7"/>
                  </a:cubicBezTo>
                  <a:cubicBezTo>
                    <a:pt x="21" y="8"/>
                    <a:pt x="23" y="9"/>
                    <a:pt x="25" y="10"/>
                  </a:cubicBezTo>
                  <a:cubicBezTo>
                    <a:pt x="28" y="11"/>
                    <a:pt x="28" y="12"/>
                    <a:pt x="28" y="15"/>
                  </a:cubicBezTo>
                  <a:cubicBezTo>
                    <a:pt x="28" y="16"/>
                    <a:pt x="30" y="16"/>
                    <a:pt x="30" y="15"/>
                  </a:cubicBezTo>
                  <a:cubicBezTo>
                    <a:pt x="32" y="15"/>
                    <a:pt x="32" y="16"/>
                    <a:pt x="33" y="17"/>
                  </a:cubicBezTo>
                  <a:cubicBezTo>
                    <a:pt x="34" y="17"/>
                    <a:pt x="34" y="17"/>
                    <a:pt x="34" y="18"/>
                  </a:cubicBezTo>
                  <a:cubicBezTo>
                    <a:pt x="33" y="19"/>
                    <a:pt x="33" y="21"/>
                    <a:pt x="31" y="21"/>
                  </a:cubicBezTo>
                  <a:cubicBezTo>
                    <a:pt x="30" y="20"/>
                    <a:pt x="33" y="21"/>
                    <a:pt x="31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0" name="Freeform 545">
              <a:extLst>
                <a:ext uri="{FF2B5EF4-FFF2-40B4-BE49-F238E27FC236}">
                  <a16:creationId xmlns:a16="http://schemas.microsoft.com/office/drawing/2014/main" id="{991B31B1-BC44-4803-BB14-1D240D33F8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874990" y="2688031"/>
              <a:ext cx="31856" cy="23893"/>
            </a:xfrm>
            <a:custGeom>
              <a:avLst/>
              <a:gdLst>
                <a:gd name="T0" fmla="*/ 5 w 7"/>
                <a:gd name="T1" fmla="*/ 4 h 5"/>
                <a:gd name="T2" fmla="*/ 1 w 7"/>
                <a:gd name="T3" fmla="*/ 0 h 5"/>
                <a:gd name="T4" fmla="*/ 5 w 7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5" y="4"/>
                  </a:moveTo>
                  <a:cubicBezTo>
                    <a:pt x="3" y="5"/>
                    <a:pt x="0" y="0"/>
                    <a:pt x="1" y="0"/>
                  </a:cubicBezTo>
                  <a:cubicBezTo>
                    <a:pt x="2" y="1"/>
                    <a:pt x="7" y="3"/>
                    <a:pt x="5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1" name="Freeform 546">
              <a:extLst>
                <a:ext uri="{FF2B5EF4-FFF2-40B4-BE49-F238E27FC236}">
                  <a16:creationId xmlns:a16="http://schemas.microsoft.com/office/drawing/2014/main" id="{AEEAB61B-BDD9-4654-8DEC-37DCB3943EF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65432" y="2692810"/>
              <a:ext cx="17521" cy="23893"/>
            </a:xfrm>
            <a:custGeom>
              <a:avLst/>
              <a:gdLst>
                <a:gd name="T0" fmla="*/ 3 w 4"/>
                <a:gd name="T1" fmla="*/ 4 h 5"/>
                <a:gd name="T2" fmla="*/ 0 w 4"/>
                <a:gd name="T3" fmla="*/ 1 h 5"/>
                <a:gd name="T4" fmla="*/ 3 w 4"/>
                <a:gd name="T5" fmla="*/ 4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5">
                  <a:moveTo>
                    <a:pt x="3" y="4"/>
                  </a:moveTo>
                  <a:cubicBezTo>
                    <a:pt x="1" y="5"/>
                    <a:pt x="0" y="2"/>
                    <a:pt x="0" y="1"/>
                  </a:cubicBezTo>
                  <a:cubicBezTo>
                    <a:pt x="1" y="0"/>
                    <a:pt x="4" y="3"/>
                    <a:pt x="3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2" name="Freeform 547">
              <a:extLst>
                <a:ext uri="{FF2B5EF4-FFF2-40B4-BE49-F238E27FC236}">
                  <a16:creationId xmlns:a16="http://schemas.microsoft.com/office/drawing/2014/main" id="{57FDCE41-CF8A-432E-9DB0-31AD173C2126}"/>
                </a:ext>
              </a:extLst>
            </p:cNvPr>
            <p:cNvSpPr>
              <a:spLocks/>
            </p:cNvSpPr>
            <p:nvPr/>
          </p:nvSpPr>
          <p:spPr bwMode="auto">
            <a:xfrm>
              <a:off x="3822427" y="2603617"/>
              <a:ext cx="14335" cy="28669"/>
            </a:xfrm>
            <a:custGeom>
              <a:avLst/>
              <a:gdLst>
                <a:gd name="T0" fmla="*/ 3 w 3"/>
                <a:gd name="T1" fmla="*/ 5 h 6"/>
                <a:gd name="T2" fmla="*/ 3 w 3"/>
                <a:gd name="T3" fmla="*/ 2 h 6"/>
                <a:gd name="T4" fmla="*/ 1 w 3"/>
                <a:gd name="T5" fmla="*/ 1 h 6"/>
                <a:gd name="T6" fmla="*/ 1 w 3"/>
                <a:gd name="T7" fmla="*/ 4 h 6"/>
                <a:gd name="T8" fmla="*/ 3 w 3"/>
                <a:gd name="T9" fmla="*/ 5 h 6"/>
                <a:gd name="T10" fmla="*/ 3 w 3"/>
                <a:gd name="T11" fmla="*/ 5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3" h="6">
                  <a:moveTo>
                    <a:pt x="3" y="5"/>
                  </a:moveTo>
                  <a:cubicBezTo>
                    <a:pt x="3" y="4"/>
                    <a:pt x="3" y="3"/>
                    <a:pt x="3" y="2"/>
                  </a:cubicBezTo>
                  <a:cubicBezTo>
                    <a:pt x="3" y="2"/>
                    <a:pt x="1" y="0"/>
                    <a:pt x="1" y="1"/>
                  </a:cubicBezTo>
                  <a:cubicBezTo>
                    <a:pt x="1" y="2"/>
                    <a:pt x="0" y="4"/>
                    <a:pt x="1" y="4"/>
                  </a:cubicBezTo>
                  <a:cubicBezTo>
                    <a:pt x="1" y="5"/>
                    <a:pt x="2" y="6"/>
                    <a:pt x="3" y="5"/>
                  </a:cubicBezTo>
                  <a:cubicBezTo>
                    <a:pt x="3" y="4"/>
                    <a:pt x="2" y="6"/>
                    <a:pt x="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3" name="Freeform 548">
              <a:extLst>
                <a:ext uri="{FF2B5EF4-FFF2-40B4-BE49-F238E27FC236}">
                  <a16:creationId xmlns:a16="http://schemas.microsoft.com/office/drawing/2014/main" id="{B0CE92AC-A955-4EB2-93A7-1AC4B9A167AE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2359922"/>
              <a:ext cx="672151" cy="492166"/>
            </a:xfrm>
            <a:custGeom>
              <a:avLst/>
              <a:gdLst>
                <a:gd name="T0" fmla="*/ 63 w 144"/>
                <a:gd name="T1" fmla="*/ 86 h 105"/>
                <a:gd name="T2" fmla="*/ 81 w 144"/>
                <a:gd name="T3" fmla="*/ 76 h 105"/>
                <a:gd name="T4" fmla="*/ 91 w 144"/>
                <a:gd name="T5" fmla="*/ 67 h 105"/>
                <a:gd name="T6" fmla="*/ 103 w 144"/>
                <a:gd name="T7" fmla="*/ 68 h 105"/>
                <a:gd name="T8" fmla="*/ 87 w 144"/>
                <a:gd name="T9" fmla="*/ 66 h 105"/>
                <a:gd name="T10" fmla="*/ 80 w 144"/>
                <a:gd name="T11" fmla="*/ 48 h 105"/>
                <a:gd name="T12" fmla="*/ 67 w 144"/>
                <a:gd name="T13" fmla="*/ 49 h 105"/>
                <a:gd name="T14" fmla="*/ 64 w 144"/>
                <a:gd name="T15" fmla="*/ 40 h 105"/>
                <a:gd name="T16" fmla="*/ 54 w 144"/>
                <a:gd name="T17" fmla="*/ 32 h 105"/>
                <a:gd name="T18" fmla="*/ 53 w 144"/>
                <a:gd name="T19" fmla="*/ 38 h 105"/>
                <a:gd name="T20" fmla="*/ 52 w 144"/>
                <a:gd name="T21" fmla="*/ 39 h 105"/>
                <a:gd name="T22" fmla="*/ 37 w 144"/>
                <a:gd name="T23" fmla="*/ 38 h 105"/>
                <a:gd name="T24" fmla="*/ 5 w 144"/>
                <a:gd name="T25" fmla="*/ 32 h 105"/>
                <a:gd name="T26" fmla="*/ 8 w 144"/>
                <a:gd name="T27" fmla="*/ 26 h 105"/>
                <a:gd name="T28" fmla="*/ 16 w 144"/>
                <a:gd name="T29" fmla="*/ 2 h 105"/>
                <a:gd name="T30" fmla="*/ 18 w 144"/>
                <a:gd name="T31" fmla="*/ 18 h 105"/>
                <a:gd name="T32" fmla="*/ 26 w 144"/>
                <a:gd name="T33" fmla="*/ 29 h 105"/>
                <a:gd name="T34" fmla="*/ 20 w 144"/>
                <a:gd name="T35" fmla="*/ 19 h 105"/>
                <a:gd name="T36" fmla="*/ 22 w 144"/>
                <a:gd name="T37" fmla="*/ 13 h 105"/>
                <a:gd name="T38" fmla="*/ 25 w 144"/>
                <a:gd name="T39" fmla="*/ 7 h 105"/>
                <a:gd name="T40" fmla="*/ 34 w 144"/>
                <a:gd name="T41" fmla="*/ 3 h 105"/>
                <a:gd name="T42" fmla="*/ 43 w 144"/>
                <a:gd name="T43" fmla="*/ 16 h 105"/>
                <a:gd name="T44" fmla="*/ 52 w 144"/>
                <a:gd name="T45" fmla="*/ 16 h 105"/>
                <a:gd name="T46" fmla="*/ 54 w 144"/>
                <a:gd name="T47" fmla="*/ 15 h 105"/>
                <a:gd name="T48" fmla="*/ 66 w 144"/>
                <a:gd name="T49" fmla="*/ 13 h 105"/>
                <a:gd name="T50" fmla="*/ 70 w 144"/>
                <a:gd name="T51" fmla="*/ 21 h 105"/>
                <a:gd name="T52" fmla="*/ 76 w 144"/>
                <a:gd name="T53" fmla="*/ 22 h 105"/>
                <a:gd name="T54" fmla="*/ 81 w 144"/>
                <a:gd name="T55" fmla="*/ 23 h 105"/>
                <a:gd name="T56" fmla="*/ 86 w 144"/>
                <a:gd name="T57" fmla="*/ 23 h 105"/>
                <a:gd name="T58" fmla="*/ 92 w 144"/>
                <a:gd name="T59" fmla="*/ 28 h 105"/>
                <a:gd name="T60" fmla="*/ 94 w 144"/>
                <a:gd name="T61" fmla="*/ 31 h 105"/>
                <a:gd name="T62" fmla="*/ 100 w 144"/>
                <a:gd name="T63" fmla="*/ 29 h 105"/>
                <a:gd name="T64" fmla="*/ 99 w 144"/>
                <a:gd name="T65" fmla="*/ 38 h 105"/>
                <a:gd name="T66" fmla="*/ 104 w 144"/>
                <a:gd name="T67" fmla="*/ 38 h 105"/>
                <a:gd name="T68" fmla="*/ 109 w 144"/>
                <a:gd name="T69" fmla="*/ 40 h 105"/>
                <a:gd name="T70" fmla="*/ 106 w 144"/>
                <a:gd name="T71" fmla="*/ 45 h 105"/>
                <a:gd name="T72" fmla="*/ 118 w 144"/>
                <a:gd name="T73" fmla="*/ 54 h 105"/>
                <a:gd name="T74" fmla="*/ 124 w 144"/>
                <a:gd name="T75" fmla="*/ 55 h 105"/>
                <a:gd name="T76" fmla="*/ 128 w 144"/>
                <a:gd name="T77" fmla="*/ 60 h 105"/>
                <a:gd name="T78" fmla="*/ 141 w 144"/>
                <a:gd name="T79" fmla="*/ 64 h 105"/>
                <a:gd name="T80" fmla="*/ 139 w 144"/>
                <a:gd name="T81" fmla="*/ 69 h 105"/>
                <a:gd name="T82" fmla="*/ 133 w 144"/>
                <a:gd name="T83" fmla="*/ 73 h 105"/>
                <a:gd name="T84" fmla="*/ 128 w 144"/>
                <a:gd name="T85" fmla="*/ 77 h 105"/>
                <a:gd name="T86" fmla="*/ 125 w 144"/>
                <a:gd name="T87" fmla="*/ 74 h 105"/>
                <a:gd name="T88" fmla="*/ 120 w 144"/>
                <a:gd name="T89" fmla="*/ 72 h 105"/>
                <a:gd name="T90" fmla="*/ 113 w 144"/>
                <a:gd name="T91" fmla="*/ 67 h 105"/>
                <a:gd name="T92" fmla="*/ 108 w 144"/>
                <a:gd name="T93" fmla="*/ 70 h 105"/>
                <a:gd name="T94" fmla="*/ 118 w 144"/>
                <a:gd name="T95" fmla="*/ 80 h 105"/>
                <a:gd name="T96" fmla="*/ 123 w 144"/>
                <a:gd name="T97" fmla="*/ 82 h 105"/>
                <a:gd name="T98" fmla="*/ 128 w 144"/>
                <a:gd name="T99" fmla="*/ 93 h 105"/>
                <a:gd name="T100" fmla="*/ 126 w 144"/>
                <a:gd name="T101" fmla="*/ 95 h 105"/>
                <a:gd name="T102" fmla="*/ 118 w 144"/>
                <a:gd name="T103" fmla="*/ 96 h 105"/>
                <a:gd name="T104" fmla="*/ 110 w 144"/>
                <a:gd name="T105" fmla="*/ 93 h 105"/>
                <a:gd name="T106" fmla="*/ 109 w 144"/>
                <a:gd name="T107" fmla="*/ 94 h 105"/>
                <a:gd name="T108" fmla="*/ 103 w 144"/>
                <a:gd name="T109" fmla="*/ 99 h 105"/>
                <a:gd name="T110" fmla="*/ 91 w 144"/>
                <a:gd name="T111" fmla="*/ 90 h 105"/>
                <a:gd name="T112" fmla="*/ 77 w 144"/>
                <a:gd name="T113" fmla="*/ 8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44" h="105">
                  <a:moveTo>
                    <a:pt x="77" y="83"/>
                  </a:moveTo>
                  <a:cubicBezTo>
                    <a:pt x="76" y="86"/>
                    <a:pt x="74" y="83"/>
                    <a:pt x="71" y="84"/>
                  </a:cubicBezTo>
                  <a:cubicBezTo>
                    <a:pt x="70" y="84"/>
                    <a:pt x="69" y="85"/>
                    <a:pt x="68" y="86"/>
                  </a:cubicBezTo>
                  <a:cubicBezTo>
                    <a:pt x="66" y="87"/>
                    <a:pt x="65" y="86"/>
                    <a:pt x="63" y="86"/>
                  </a:cubicBezTo>
                  <a:cubicBezTo>
                    <a:pt x="60" y="85"/>
                    <a:pt x="56" y="83"/>
                    <a:pt x="60" y="80"/>
                  </a:cubicBezTo>
                  <a:cubicBezTo>
                    <a:pt x="62" y="78"/>
                    <a:pt x="62" y="76"/>
                    <a:pt x="65" y="76"/>
                  </a:cubicBezTo>
                  <a:cubicBezTo>
                    <a:pt x="68" y="77"/>
                    <a:pt x="71" y="78"/>
                    <a:pt x="75" y="77"/>
                  </a:cubicBezTo>
                  <a:cubicBezTo>
                    <a:pt x="77" y="77"/>
                    <a:pt x="79" y="76"/>
                    <a:pt x="81" y="76"/>
                  </a:cubicBezTo>
                  <a:cubicBezTo>
                    <a:pt x="82" y="76"/>
                    <a:pt x="81" y="75"/>
                    <a:pt x="81" y="74"/>
                  </a:cubicBezTo>
                  <a:cubicBezTo>
                    <a:pt x="78" y="72"/>
                    <a:pt x="77" y="71"/>
                    <a:pt x="80" y="69"/>
                  </a:cubicBezTo>
                  <a:cubicBezTo>
                    <a:pt x="82" y="66"/>
                    <a:pt x="84" y="66"/>
                    <a:pt x="87" y="66"/>
                  </a:cubicBezTo>
                  <a:cubicBezTo>
                    <a:pt x="88" y="66"/>
                    <a:pt x="90" y="66"/>
                    <a:pt x="91" y="67"/>
                  </a:cubicBezTo>
                  <a:cubicBezTo>
                    <a:pt x="93" y="68"/>
                    <a:pt x="93" y="69"/>
                    <a:pt x="93" y="71"/>
                  </a:cubicBezTo>
                  <a:cubicBezTo>
                    <a:pt x="94" y="73"/>
                    <a:pt x="95" y="70"/>
                    <a:pt x="96" y="70"/>
                  </a:cubicBezTo>
                  <a:cubicBezTo>
                    <a:pt x="96" y="69"/>
                    <a:pt x="99" y="70"/>
                    <a:pt x="99" y="70"/>
                  </a:cubicBezTo>
                  <a:cubicBezTo>
                    <a:pt x="100" y="70"/>
                    <a:pt x="103" y="70"/>
                    <a:pt x="103" y="68"/>
                  </a:cubicBezTo>
                  <a:cubicBezTo>
                    <a:pt x="103" y="67"/>
                    <a:pt x="100" y="66"/>
                    <a:pt x="99" y="66"/>
                  </a:cubicBezTo>
                  <a:cubicBezTo>
                    <a:pt x="97" y="65"/>
                    <a:pt x="96" y="64"/>
                    <a:pt x="95" y="63"/>
                  </a:cubicBezTo>
                  <a:cubicBezTo>
                    <a:pt x="94" y="63"/>
                    <a:pt x="93" y="65"/>
                    <a:pt x="93" y="66"/>
                  </a:cubicBezTo>
                  <a:cubicBezTo>
                    <a:pt x="92" y="67"/>
                    <a:pt x="88" y="66"/>
                    <a:pt x="87" y="66"/>
                  </a:cubicBezTo>
                  <a:cubicBezTo>
                    <a:pt x="81" y="65"/>
                    <a:pt x="89" y="63"/>
                    <a:pt x="88" y="61"/>
                  </a:cubicBezTo>
                  <a:cubicBezTo>
                    <a:pt x="87" y="58"/>
                    <a:pt x="86" y="54"/>
                    <a:pt x="84" y="52"/>
                  </a:cubicBezTo>
                  <a:cubicBezTo>
                    <a:pt x="83" y="52"/>
                    <a:pt x="81" y="53"/>
                    <a:pt x="81" y="52"/>
                  </a:cubicBezTo>
                  <a:cubicBezTo>
                    <a:pt x="81" y="51"/>
                    <a:pt x="81" y="49"/>
                    <a:pt x="80" y="48"/>
                  </a:cubicBezTo>
                  <a:cubicBezTo>
                    <a:pt x="79" y="47"/>
                    <a:pt x="78" y="53"/>
                    <a:pt x="79" y="53"/>
                  </a:cubicBezTo>
                  <a:cubicBezTo>
                    <a:pt x="78" y="53"/>
                    <a:pt x="75" y="46"/>
                    <a:pt x="75" y="46"/>
                  </a:cubicBezTo>
                  <a:cubicBezTo>
                    <a:pt x="73" y="46"/>
                    <a:pt x="72" y="47"/>
                    <a:pt x="71" y="48"/>
                  </a:cubicBezTo>
                  <a:cubicBezTo>
                    <a:pt x="70" y="48"/>
                    <a:pt x="67" y="50"/>
                    <a:pt x="67" y="49"/>
                  </a:cubicBezTo>
                  <a:cubicBezTo>
                    <a:pt x="67" y="46"/>
                    <a:pt x="66" y="46"/>
                    <a:pt x="69" y="46"/>
                  </a:cubicBezTo>
                  <a:cubicBezTo>
                    <a:pt x="70" y="46"/>
                    <a:pt x="71" y="45"/>
                    <a:pt x="71" y="44"/>
                  </a:cubicBezTo>
                  <a:cubicBezTo>
                    <a:pt x="72" y="43"/>
                    <a:pt x="69" y="43"/>
                    <a:pt x="69" y="43"/>
                  </a:cubicBezTo>
                  <a:cubicBezTo>
                    <a:pt x="68" y="42"/>
                    <a:pt x="64" y="40"/>
                    <a:pt x="64" y="40"/>
                  </a:cubicBezTo>
                  <a:cubicBezTo>
                    <a:pt x="64" y="37"/>
                    <a:pt x="63" y="39"/>
                    <a:pt x="62" y="39"/>
                  </a:cubicBezTo>
                  <a:cubicBezTo>
                    <a:pt x="61" y="39"/>
                    <a:pt x="62" y="34"/>
                    <a:pt x="60" y="35"/>
                  </a:cubicBezTo>
                  <a:cubicBezTo>
                    <a:pt x="59" y="35"/>
                    <a:pt x="59" y="36"/>
                    <a:pt x="57" y="34"/>
                  </a:cubicBezTo>
                  <a:cubicBezTo>
                    <a:pt x="56" y="34"/>
                    <a:pt x="55" y="32"/>
                    <a:pt x="54" y="32"/>
                  </a:cubicBezTo>
                  <a:cubicBezTo>
                    <a:pt x="54" y="32"/>
                    <a:pt x="55" y="33"/>
                    <a:pt x="55" y="33"/>
                  </a:cubicBezTo>
                  <a:cubicBezTo>
                    <a:pt x="55" y="33"/>
                    <a:pt x="52" y="33"/>
                    <a:pt x="52" y="34"/>
                  </a:cubicBezTo>
                  <a:cubicBezTo>
                    <a:pt x="53" y="35"/>
                    <a:pt x="55" y="34"/>
                    <a:pt x="56" y="36"/>
                  </a:cubicBezTo>
                  <a:cubicBezTo>
                    <a:pt x="56" y="38"/>
                    <a:pt x="54" y="38"/>
                    <a:pt x="53" y="38"/>
                  </a:cubicBezTo>
                  <a:cubicBezTo>
                    <a:pt x="51" y="39"/>
                    <a:pt x="46" y="35"/>
                    <a:pt x="44" y="37"/>
                  </a:cubicBezTo>
                  <a:cubicBezTo>
                    <a:pt x="43" y="37"/>
                    <a:pt x="45" y="38"/>
                    <a:pt x="46" y="39"/>
                  </a:cubicBezTo>
                  <a:cubicBezTo>
                    <a:pt x="46" y="40"/>
                    <a:pt x="47" y="39"/>
                    <a:pt x="48" y="39"/>
                  </a:cubicBezTo>
                  <a:cubicBezTo>
                    <a:pt x="49" y="39"/>
                    <a:pt x="52" y="38"/>
                    <a:pt x="52" y="39"/>
                  </a:cubicBezTo>
                  <a:cubicBezTo>
                    <a:pt x="52" y="40"/>
                    <a:pt x="51" y="41"/>
                    <a:pt x="50" y="42"/>
                  </a:cubicBezTo>
                  <a:cubicBezTo>
                    <a:pt x="50" y="42"/>
                    <a:pt x="39" y="35"/>
                    <a:pt x="37" y="36"/>
                  </a:cubicBezTo>
                  <a:cubicBezTo>
                    <a:pt x="38" y="36"/>
                    <a:pt x="39" y="37"/>
                    <a:pt x="40" y="37"/>
                  </a:cubicBezTo>
                  <a:cubicBezTo>
                    <a:pt x="42" y="39"/>
                    <a:pt x="37" y="38"/>
                    <a:pt x="37" y="38"/>
                  </a:cubicBezTo>
                  <a:cubicBezTo>
                    <a:pt x="34" y="36"/>
                    <a:pt x="30" y="38"/>
                    <a:pt x="27" y="37"/>
                  </a:cubicBezTo>
                  <a:cubicBezTo>
                    <a:pt x="23" y="36"/>
                    <a:pt x="20" y="37"/>
                    <a:pt x="17" y="34"/>
                  </a:cubicBezTo>
                  <a:cubicBezTo>
                    <a:pt x="14" y="32"/>
                    <a:pt x="12" y="35"/>
                    <a:pt x="9" y="34"/>
                  </a:cubicBezTo>
                  <a:cubicBezTo>
                    <a:pt x="8" y="33"/>
                    <a:pt x="6" y="33"/>
                    <a:pt x="5" y="32"/>
                  </a:cubicBezTo>
                  <a:cubicBezTo>
                    <a:pt x="5" y="31"/>
                    <a:pt x="2" y="28"/>
                    <a:pt x="4" y="28"/>
                  </a:cubicBezTo>
                  <a:cubicBezTo>
                    <a:pt x="7" y="28"/>
                    <a:pt x="11" y="31"/>
                    <a:pt x="14" y="29"/>
                  </a:cubicBezTo>
                  <a:cubicBezTo>
                    <a:pt x="15" y="28"/>
                    <a:pt x="13" y="27"/>
                    <a:pt x="13" y="27"/>
                  </a:cubicBezTo>
                  <a:cubicBezTo>
                    <a:pt x="11" y="26"/>
                    <a:pt x="9" y="26"/>
                    <a:pt x="8" y="26"/>
                  </a:cubicBezTo>
                  <a:cubicBezTo>
                    <a:pt x="5" y="26"/>
                    <a:pt x="0" y="26"/>
                    <a:pt x="0" y="23"/>
                  </a:cubicBezTo>
                  <a:cubicBezTo>
                    <a:pt x="0" y="19"/>
                    <a:pt x="0" y="16"/>
                    <a:pt x="2" y="12"/>
                  </a:cubicBezTo>
                  <a:cubicBezTo>
                    <a:pt x="3" y="9"/>
                    <a:pt x="6" y="7"/>
                    <a:pt x="9" y="5"/>
                  </a:cubicBezTo>
                  <a:cubicBezTo>
                    <a:pt x="11" y="3"/>
                    <a:pt x="13" y="3"/>
                    <a:pt x="16" y="2"/>
                  </a:cubicBezTo>
                  <a:cubicBezTo>
                    <a:pt x="18" y="2"/>
                    <a:pt x="24" y="0"/>
                    <a:pt x="25" y="3"/>
                  </a:cubicBezTo>
                  <a:cubicBezTo>
                    <a:pt x="25" y="2"/>
                    <a:pt x="20" y="7"/>
                    <a:pt x="19" y="7"/>
                  </a:cubicBezTo>
                  <a:cubicBezTo>
                    <a:pt x="17" y="9"/>
                    <a:pt x="15" y="11"/>
                    <a:pt x="17" y="13"/>
                  </a:cubicBezTo>
                  <a:cubicBezTo>
                    <a:pt x="19" y="15"/>
                    <a:pt x="17" y="16"/>
                    <a:pt x="18" y="18"/>
                  </a:cubicBezTo>
                  <a:cubicBezTo>
                    <a:pt x="18" y="20"/>
                    <a:pt x="20" y="21"/>
                    <a:pt x="21" y="22"/>
                  </a:cubicBezTo>
                  <a:cubicBezTo>
                    <a:pt x="22" y="23"/>
                    <a:pt x="24" y="24"/>
                    <a:pt x="25" y="25"/>
                  </a:cubicBezTo>
                  <a:cubicBezTo>
                    <a:pt x="26" y="26"/>
                    <a:pt x="22" y="26"/>
                    <a:pt x="22" y="27"/>
                  </a:cubicBezTo>
                  <a:cubicBezTo>
                    <a:pt x="22" y="26"/>
                    <a:pt x="26" y="29"/>
                    <a:pt x="26" y="29"/>
                  </a:cubicBezTo>
                  <a:cubicBezTo>
                    <a:pt x="27" y="28"/>
                    <a:pt x="26" y="26"/>
                    <a:pt x="26" y="25"/>
                  </a:cubicBezTo>
                  <a:cubicBezTo>
                    <a:pt x="26" y="25"/>
                    <a:pt x="28" y="24"/>
                    <a:pt x="27" y="23"/>
                  </a:cubicBezTo>
                  <a:cubicBezTo>
                    <a:pt x="26" y="22"/>
                    <a:pt x="22" y="21"/>
                    <a:pt x="21" y="20"/>
                  </a:cubicBezTo>
                  <a:cubicBezTo>
                    <a:pt x="20" y="20"/>
                    <a:pt x="19" y="19"/>
                    <a:pt x="20" y="19"/>
                  </a:cubicBezTo>
                  <a:cubicBezTo>
                    <a:pt x="22" y="19"/>
                    <a:pt x="22" y="18"/>
                    <a:pt x="23" y="17"/>
                  </a:cubicBezTo>
                  <a:cubicBezTo>
                    <a:pt x="25" y="16"/>
                    <a:pt x="28" y="18"/>
                    <a:pt x="29" y="19"/>
                  </a:cubicBezTo>
                  <a:cubicBezTo>
                    <a:pt x="28" y="18"/>
                    <a:pt x="27" y="17"/>
                    <a:pt x="27" y="16"/>
                  </a:cubicBezTo>
                  <a:cubicBezTo>
                    <a:pt x="27" y="14"/>
                    <a:pt x="22" y="15"/>
                    <a:pt x="22" y="13"/>
                  </a:cubicBezTo>
                  <a:cubicBezTo>
                    <a:pt x="20" y="7"/>
                    <a:pt x="29" y="12"/>
                    <a:pt x="29" y="12"/>
                  </a:cubicBezTo>
                  <a:cubicBezTo>
                    <a:pt x="29" y="11"/>
                    <a:pt x="23" y="9"/>
                    <a:pt x="23" y="9"/>
                  </a:cubicBezTo>
                  <a:cubicBezTo>
                    <a:pt x="23" y="8"/>
                    <a:pt x="28" y="9"/>
                    <a:pt x="28" y="9"/>
                  </a:cubicBezTo>
                  <a:cubicBezTo>
                    <a:pt x="28" y="8"/>
                    <a:pt x="25" y="7"/>
                    <a:pt x="25" y="7"/>
                  </a:cubicBezTo>
                  <a:cubicBezTo>
                    <a:pt x="24" y="6"/>
                    <a:pt x="25" y="6"/>
                    <a:pt x="26" y="6"/>
                  </a:cubicBezTo>
                  <a:cubicBezTo>
                    <a:pt x="27" y="7"/>
                    <a:pt x="27" y="6"/>
                    <a:pt x="28" y="6"/>
                  </a:cubicBezTo>
                  <a:cubicBezTo>
                    <a:pt x="30" y="5"/>
                    <a:pt x="30" y="6"/>
                    <a:pt x="32" y="6"/>
                  </a:cubicBezTo>
                  <a:cubicBezTo>
                    <a:pt x="29" y="5"/>
                    <a:pt x="33" y="3"/>
                    <a:pt x="34" y="3"/>
                  </a:cubicBezTo>
                  <a:cubicBezTo>
                    <a:pt x="36" y="2"/>
                    <a:pt x="42" y="2"/>
                    <a:pt x="43" y="4"/>
                  </a:cubicBezTo>
                  <a:cubicBezTo>
                    <a:pt x="44" y="5"/>
                    <a:pt x="44" y="6"/>
                    <a:pt x="44" y="7"/>
                  </a:cubicBezTo>
                  <a:cubicBezTo>
                    <a:pt x="45" y="8"/>
                    <a:pt x="46" y="9"/>
                    <a:pt x="47" y="10"/>
                  </a:cubicBezTo>
                  <a:cubicBezTo>
                    <a:pt x="48" y="12"/>
                    <a:pt x="43" y="16"/>
                    <a:pt x="43" y="16"/>
                  </a:cubicBezTo>
                  <a:cubicBezTo>
                    <a:pt x="44" y="17"/>
                    <a:pt x="46" y="14"/>
                    <a:pt x="47" y="14"/>
                  </a:cubicBezTo>
                  <a:cubicBezTo>
                    <a:pt x="47" y="14"/>
                    <a:pt x="45" y="20"/>
                    <a:pt x="46" y="19"/>
                  </a:cubicBezTo>
                  <a:cubicBezTo>
                    <a:pt x="47" y="19"/>
                    <a:pt x="47" y="17"/>
                    <a:pt x="48" y="17"/>
                  </a:cubicBezTo>
                  <a:cubicBezTo>
                    <a:pt x="50" y="17"/>
                    <a:pt x="50" y="18"/>
                    <a:pt x="52" y="16"/>
                  </a:cubicBezTo>
                  <a:cubicBezTo>
                    <a:pt x="53" y="15"/>
                    <a:pt x="53" y="16"/>
                    <a:pt x="54" y="17"/>
                  </a:cubicBezTo>
                  <a:cubicBezTo>
                    <a:pt x="55" y="18"/>
                    <a:pt x="54" y="18"/>
                    <a:pt x="54" y="19"/>
                  </a:cubicBezTo>
                  <a:cubicBezTo>
                    <a:pt x="54" y="20"/>
                    <a:pt x="59" y="21"/>
                    <a:pt x="60" y="21"/>
                  </a:cubicBezTo>
                  <a:cubicBezTo>
                    <a:pt x="60" y="21"/>
                    <a:pt x="55" y="16"/>
                    <a:pt x="54" y="15"/>
                  </a:cubicBezTo>
                  <a:cubicBezTo>
                    <a:pt x="54" y="15"/>
                    <a:pt x="63" y="18"/>
                    <a:pt x="63" y="17"/>
                  </a:cubicBezTo>
                  <a:cubicBezTo>
                    <a:pt x="63" y="17"/>
                    <a:pt x="57" y="16"/>
                    <a:pt x="57" y="14"/>
                  </a:cubicBezTo>
                  <a:cubicBezTo>
                    <a:pt x="57" y="13"/>
                    <a:pt x="60" y="12"/>
                    <a:pt x="61" y="12"/>
                  </a:cubicBezTo>
                  <a:cubicBezTo>
                    <a:pt x="63" y="11"/>
                    <a:pt x="64" y="12"/>
                    <a:pt x="66" y="13"/>
                  </a:cubicBezTo>
                  <a:cubicBezTo>
                    <a:pt x="69" y="14"/>
                    <a:pt x="73" y="13"/>
                    <a:pt x="74" y="17"/>
                  </a:cubicBezTo>
                  <a:cubicBezTo>
                    <a:pt x="74" y="17"/>
                    <a:pt x="67" y="17"/>
                    <a:pt x="68" y="20"/>
                  </a:cubicBezTo>
                  <a:cubicBezTo>
                    <a:pt x="68" y="19"/>
                    <a:pt x="71" y="18"/>
                    <a:pt x="71" y="18"/>
                  </a:cubicBezTo>
                  <a:cubicBezTo>
                    <a:pt x="73" y="18"/>
                    <a:pt x="70" y="20"/>
                    <a:pt x="70" y="21"/>
                  </a:cubicBezTo>
                  <a:cubicBezTo>
                    <a:pt x="70" y="21"/>
                    <a:pt x="73" y="19"/>
                    <a:pt x="73" y="19"/>
                  </a:cubicBezTo>
                  <a:cubicBezTo>
                    <a:pt x="73" y="18"/>
                    <a:pt x="77" y="18"/>
                    <a:pt x="78" y="19"/>
                  </a:cubicBezTo>
                  <a:cubicBezTo>
                    <a:pt x="82" y="19"/>
                    <a:pt x="73" y="22"/>
                    <a:pt x="74" y="23"/>
                  </a:cubicBezTo>
                  <a:cubicBezTo>
                    <a:pt x="74" y="23"/>
                    <a:pt x="76" y="21"/>
                    <a:pt x="76" y="22"/>
                  </a:cubicBezTo>
                  <a:cubicBezTo>
                    <a:pt x="76" y="23"/>
                    <a:pt x="74" y="25"/>
                    <a:pt x="75" y="26"/>
                  </a:cubicBezTo>
                  <a:cubicBezTo>
                    <a:pt x="74" y="25"/>
                    <a:pt x="78" y="21"/>
                    <a:pt x="79" y="22"/>
                  </a:cubicBezTo>
                  <a:cubicBezTo>
                    <a:pt x="79" y="24"/>
                    <a:pt x="78" y="26"/>
                    <a:pt x="79" y="27"/>
                  </a:cubicBezTo>
                  <a:cubicBezTo>
                    <a:pt x="79" y="27"/>
                    <a:pt x="79" y="23"/>
                    <a:pt x="81" y="23"/>
                  </a:cubicBezTo>
                  <a:cubicBezTo>
                    <a:pt x="83" y="24"/>
                    <a:pt x="80" y="27"/>
                    <a:pt x="81" y="28"/>
                  </a:cubicBezTo>
                  <a:cubicBezTo>
                    <a:pt x="81" y="28"/>
                    <a:pt x="82" y="25"/>
                    <a:pt x="83" y="25"/>
                  </a:cubicBezTo>
                  <a:cubicBezTo>
                    <a:pt x="83" y="25"/>
                    <a:pt x="82" y="28"/>
                    <a:pt x="83" y="28"/>
                  </a:cubicBezTo>
                  <a:cubicBezTo>
                    <a:pt x="82" y="28"/>
                    <a:pt x="85" y="24"/>
                    <a:pt x="86" y="23"/>
                  </a:cubicBezTo>
                  <a:cubicBezTo>
                    <a:pt x="87" y="22"/>
                    <a:pt x="90" y="23"/>
                    <a:pt x="91" y="24"/>
                  </a:cubicBezTo>
                  <a:cubicBezTo>
                    <a:pt x="93" y="25"/>
                    <a:pt x="94" y="27"/>
                    <a:pt x="91" y="27"/>
                  </a:cubicBezTo>
                  <a:cubicBezTo>
                    <a:pt x="90" y="27"/>
                    <a:pt x="86" y="27"/>
                    <a:pt x="86" y="30"/>
                  </a:cubicBezTo>
                  <a:cubicBezTo>
                    <a:pt x="86" y="29"/>
                    <a:pt x="92" y="27"/>
                    <a:pt x="92" y="28"/>
                  </a:cubicBezTo>
                  <a:cubicBezTo>
                    <a:pt x="92" y="28"/>
                    <a:pt x="88" y="30"/>
                    <a:pt x="88" y="31"/>
                  </a:cubicBezTo>
                  <a:cubicBezTo>
                    <a:pt x="88" y="30"/>
                    <a:pt x="92" y="30"/>
                    <a:pt x="92" y="30"/>
                  </a:cubicBezTo>
                  <a:cubicBezTo>
                    <a:pt x="93" y="29"/>
                    <a:pt x="95" y="26"/>
                    <a:pt x="96" y="27"/>
                  </a:cubicBezTo>
                  <a:cubicBezTo>
                    <a:pt x="97" y="29"/>
                    <a:pt x="96" y="31"/>
                    <a:pt x="94" y="31"/>
                  </a:cubicBezTo>
                  <a:cubicBezTo>
                    <a:pt x="93" y="32"/>
                    <a:pt x="92" y="33"/>
                    <a:pt x="91" y="34"/>
                  </a:cubicBezTo>
                  <a:cubicBezTo>
                    <a:pt x="91" y="34"/>
                    <a:pt x="93" y="32"/>
                    <a:pt x="94" y="32"/>
                  </a:cubicBezTo>
                  <a:cubicBezTo>
                    <a:pt x="94" y="32"/>
                    <a:pt x="93" y="36"/>
                    <a:pt x="93" y="36"/>
                  </a:cubicBezTo>
                  <a:cubicBezTo>
                    <a:pt x="92" y="34"/>
                    <a:pt x="99" y="27"/>
                    <a:pt x="100" y="29"/>
                  </a:cubicBezTo>
                  <a:cubicBezTo>
                    <a:pt x="101" y="30"/>
                    <a:pt x="99" y="31"/>
                    <a:pt x="98" y="31"/>
                  </a:cubicBezTo>
                  <a:cubicBezTo>
                    <a:pt x="99" y="31"/>
                    <a:pt x="102" y="31"/>
                    <a:pt x="103" y="31"/>
                  </a:cubicBezTo>
                  <a:cubicBezTo>
                    <a:pt x="104" y="31"/>
                    <a:pt x="106" y="31"/>
                    <a:pt x="107" y="32"/>
                  </a:cubicBezTo>
                  <a:cubicBezTo>
                    <a:pt x="108" y="35"/>
                    <a:pt x="98" y="35"/>
                    <a:pt x="99" y="38"/>
                  </a:cubicBezTo>
                  <a:cubicBezTo>
                    <a:pt x="99" y="38"/>
                    <a:pt x="102" y="35"/>
                    <a:pt x="103" y="35"/>
                  </a:cubicBezTo>
                  <a:cubicBezTo>
                    <a:pt x="104" y="35"/>
                    <a:pt x="106" y="35"/>
                    <a:pt x="106" y="36"/>
                  </a:cubicBezTo>
                  <a:cubicBezTo>
                    <a:pt x="107" y="37"/>
                    <a:pt x="101" y="39"/>
                    <a:pt x="101" y="39"/>
                  </a:cubicBezTo>
                  <a:cubicBezTo>
                    <a:pt x="101" y="39"/>
                    <a:pt x="104" y="38"/>
                    <a:pt x="104" y="38"/>
                  </a:cubicBezTo>
                  <a:cubicBezTo>
                    <a:pt x="105" y="38"/>
                    <a:pt x="107" y="37"/>
                    <a:pt x="108" y="36"/>
                  </a:cubicBezTo>
                  <a:cubicBezTo>
                    <a:pt x="109" y="36"/>
                    <a:pt x="108" y="35"/>
                    <a:pt x="109" y="34"/>
                  </a:cubicBezTo>
                  <a:cubicBezTo>
                    <a:pt x="110" y="34"/>
                    <a:pt x="112" y="36"/>
                    <a:pt x="112" y="37"/>
                  </a:cubicBezTo>
                  <a:cubicBezTo>
                    <a:pt x="116" y="40"/>
                    <a:pt x="112" y="39"/>
                    <a:pt x="109" y="40"/>
                  </a:cubicBezTo>
                  <a:cubicBezTo>
                    <a:pt x="109" y="40"/>
                    <a:pt x="102" y="42"/>
                    <a:pt x="102" y="41"/>
                  </a:cubicBezTo>
                  <a:cubicBezTo>
                    <a:pt x="102" y="42"/>
                    <a:pt x="118" y="42"/>
                    <a:pt x="117" y="44"/>
                  </a:cubicBezTo>
                  <a:cubicBezTo>
                    <a:pt x="116" y="45"/>
                    <a:pt x="111" y="45"/>
                    <a:pt x="110" y="44"/>
                  </a:cubicBezTo>
                  <a:cubicBezTo>
                    <a:pt x="110" y="44"/>
                    <a:pt x="106" y="45"/>
                    <a:pt x="106" y="45"/>
                  </a:cubicBezTo>
                  <a:cubicBezTo>
                    <a:pt x="107" y="46"/>
                    <a:pt x="110" y="45"/>
                    <a:pt x="110" y="46"/>
                  </a:cubicBezTo>
                  <a:cubicBezTo>
                    <a:pt x="111" y="46"/>
                    <a:pt x="107" y="47"/>
                    <a:pt x="107" y="48"/>
                  </a:cubicBezTo>
                  <a:cubicBezTo>
                    <a:pt x="107" y="50"/>
                    <a:pt x="111" y="51"/>
                    <a:pt x="112" y="51"/>
                  </a:cubicBezTo>
                  <a:cubicBezTo>
                    <a:pt x="114" y="52"/>
                    <a:pt x="117" y="52"/>
                    <a:pt x="118" y="54"/>
                  </a:cubicBezTo>
                  <a:cubicBezTo>
                    <a:pt x="119" y="55"/>
                    <a:pt x="119" y="56"/>
                    <a:pt x="120" y="56"/>
                  </a:cubicBezTo>
                  <a:cubicBezTo>
                    <a:pt x="120" y="56"/>
                    <a:pt x="122" y="55"/>
                    <a:pt x="122" y="55"/>
                  </a:cubicBezTo>
                  <a:cubicBezTo>
                    <a:pt x="122" y="55"/>
                    <a:pt x="122" y="57"/>
                    <a:pt x="123" y="57"/>
                  </a:cubicBezTo>
                  <a:cubicBezTo>
                    <a:pt x="123" y="57"/>
                    <a:pt x="123" y="55"/>
                    <a:pt x="124" y="55"/>
                  </a:cubicBezTo>
                  <a:cubicBezTo>
                    <a:pt x="124" y="55"/>
                    <a:pt x="124" y="57"/>
                    <a:pt x="124" y="57"/>
                  </a:cubicBezTo>
                  <a:cubicBezTo>
                    <a:pt x="124" y="58"/>
                    <a:pt x="126" y="57"/>
                    <a:pt x="127" y="57"/>
                  </a:cubicBezTo>
                  <a:cubicBezTo>
                    <a:pt x="127" y="57"/>
                    <a:pt x="129" y="58"/>
                    <a:pt x="129" y="59"/>
                  </a:cubicBezTo>
                  <a:cubicBezTo>
                    <a:pt x="129" y="60"/>
                    <a:pt x="128" y="59"/>
                    <a:pt x="128" y="60"/>
                  </a:cubicBezTo>
                  <a:cubicBezTo>
                    <a:pt x="129" y="59"/>
                    <a:pt x="138" y="62"/>
                    <a:pt x="138" y="62"/>
                  </a:cubicBezTo>
                  <a:cubicBezTo>
                    <a:pt x="137" y="63"/>
                    <a:pt x="137" y="63"/>
                    <a:pt x="137" y="63"/>
                  </a:cubicBezTo>
                  <a:cubicBezTo>
                    <a:pt x="137" y="64"/>
                    <a:pt x="139" y="63"/>
                    <a:pt x="139" y="63"/>
                  </a:cubicBezTo>
                  <a:cubicBezTo>
                    <a:pt x="140" y="62"/>
                    <a:pt x="140" y="63"/>
                    <a:pt x="141" y="64"/>
                  </a:cubicBezTo>
                  <a:cubicBezTo>
                    <a:pt x="142" y="64"/>
                    <a:pt x="144" y="66"/>
                    <a:pt x="143" y="67"/>
                  </a:cubicBezTo>
                  <a:cubicBezTo>
                    <a:pt x="143" y="67"/>
                    <a:pt x="141" y="67"/>
                    <a:pt x="141" y="67"/>
                  </a:cubicBezTo>
                  <a:cubicBezTo>
                    <a:pt x="141" y="68"/>
                    <a:pt x="143" y="68"/>
                    <a:pt x="142" y="69"/>
                  </a:cubicBezTo>
                  <a:cubicBezTo>
                    <a:pt x="142" y="69"/>
                    <a:pt x="139" y="69"/>
                    <a:pt x="139" y="69"/>
                  </a:cubicBezTo>
                  <a:cubicBezTo>
                    <a:pt x="137" y="70"/>
                    <a:pt x="139" y="70"/>
                    <a:pt x="139" y="71"/>
                  </a:cubicBezTo>
                  <a:cubicBezTo>
                    <a:pt x="140" y="73"/>
                    <a:pt x="136" y="71"/>
                    <a:pt x="135" y="71"/>
                  </a:cubicBezTo>
                  <a:cubicBezTo>
                    <a:pt x="136" y="72"/>
                    <a:pt x="138" y="73"/>
                    <a:pt x="137" y="74"/>
                  </a:cubicBezTo>
                  <a:cubicBezTo>
                    <a:pt x="136" y="74"/>
                    <a:pt x="132" y="74"/>
                    <a:pt x="133" y="73"/>
                  </a:cubicBezTo>
                  <a:cubicBezTo>
                    <a:pt x="132" y="74"/>
                    <a:pt x="135" y="76"/>
                    <a:pt x="134" y="77"/>
                  </a:cubicBezTo>
                  <a:cubicBezTo>
                    <a:pt x="133" y="77"/>
                    <a:pt x="133" y="75"/>
                    <a:pt x="132" y="76"/>
                  </a:cubicBezTo>
                  <a:cubicBezTo>
                    <a:pt x="131" y="77"/>
                    <a:pt x="135" y="82"/>
                    <a:pt x="131" y="79"/>
                  </a:cubicBezTo>
                  <a:cubicBezTo>
                    <a:pt x="131" y="79"/>
                    <a:pt x="128" y="77"/>
                    <a:pt x="128" y="77"/>
                  </a:cubicBezTo>
                  <a:cubicBezTo>
                    <a:pt x="127" y="78"/>
                    <a:pt x="127" y="79"/>
                    <a:pt x="126" y="79"/>
                  </a:cubicBezTo>
                  <a:cubicBezTo>
                    <a:pt x="126" y="78"/>
                    <a:pt x="127" y="77"/>
                    <a:pt x="127" y="76"/>
                  </a:cubicBezTo>
                  <a:cubicBezTo>
                    <a:pt x="127" y="77"/>
                    <a:pt x="125" y="77"/>
                    <a:pt x="125" y="77"/>
                  </a:cubicBezTo>
                  <a:cubicBezTo>
                    <a:pt x="124" y="76"/>
                    <a:pt x="126" y="75"/>
                    <a:pt x="125" y="74"/>
                  </a:cubicBezTo>
                  <a:cubicBezTo>
                    <a:pt x="125" y="74"/>
                    <a:pt x="123" y="75"/>
                    <a:pt x="123" y="75"/>
                  </a:cubicBezTo>
                  <a:cubicBezTo>
                    <a:pt x="122" y="74"/>
                    <a:pt x="123" y="72"/>
                    <a:pt x="123" y="72"/>
                  </a:cubicBezTo>
                  <a:cubicBezTo>
                    <a:pt x="124" y="72"/>
                    <a:pt x="128" y="70"/>
                    <a:pt x="127" y="70"/>
                  </a:cubicBezTo>
                  <a:cubicBezTo>
                    <a:pt x="126" y="69"/>
                    <a:pt x="122" y="73"/>
                    <a:pt x="120" y="72"/>
                  </a:cubicBezTo>
                  <a:cubicBezTo>
                    <a:pt x="120" y="72"/>
                    <a:pt x="123" y="69"/>
                    <a:pt x="122" y="69"/>
                  </a:cubicBezTo>
                  <a:cubicBezTo>
                    <a:pt x="121" y="69"/>
                    <a:pt x="120" y="71"/>
                    <a:pt x="119" y="70"/>
                  </a:cubicBezTo>
                  <a:cubicBezTo>
                    <a:pt x="118" y="69"/>
                    <a:pt x="117" y="69"/>
                    <a:pt x="116" y="68"/>
                  </a:cubicBezTo>
                  <a:cubicBezTo>
                    <a:pt x="115" y="67"/>
                    <a:pt x="114" y="66"/>
                    <a:pt x="113" y="67"/>
                  </a:cubicBezTo>
                  <a:cubicBezTo>
                    <a:pt x="113" y="68"/>
                    <a:pt x="113" y="68"/>
                    <a:pt x="113" y="69"/>
                  </a:cubicBezTo>
                  <a:cubicBezTo>
                    <a:pt x="113" y="69"/>
                    <a:pt x="112" y="69"/>
                    <a:pt x="112" y="69"/>
                  </a:cubicBezTo>
                  <a:cubicBezTo>
                    <a:pt x="112" y="70"/>
                    <a:pt x="116" y="72"/>
                    <a:pt x="112" y="72"/>
                  </a:cubicBezTo>
                  <a:cubicBezTo>
                    <a:pt x="111" y="72"/>
                    <a:pt x="107" y="71"/>
                    <a:pt x="108" y="70"/>
                  </a:cubicBezTo>
                  <a:cubicBezTo>
                    <a:pt x="107" y="72"/>
                    <a:pt x="111" y="74"/>
                    <a:pt x="112" y="75"/>
                  </a:cubicBezTo>
                  <a:cubicBezTo>
                    <a:pt x="114" y="75"/>
                    <a:pt x="114" y="78"/>
                    <a:pt x="115" y="79"/>
                  </a:cubicBezTo>
                  <a:cubicBezTo>
                    <a:pt x="116" y="80"/>
                    <a:pt x="116" y="81"/>
                    <a:pt x="117" y="81"/>
                  </a:cubicBezTo>
                  <a:cubicBezTo>
                    <a:pt x="118" y="81"/>
                    <a:pt x="117" y="80"/>
                    <a:pt x="118" y="80"/>
                  </a:cubicBezTo>
                  <a:cubicBezTo>
                    <a:pt x="118" y="80"/>
                    <a:pt x="119" y="81"/>
                    <a:pt x="119" y="82"/>
                  </a:cubicBezTo>
                  <a:cubicBezTo>
                    <a:pt x="120" y="83"/>
                    <a:pt x="120" y="82"/>
                    <a:pt x="121" y="81"/>
                  </a:cubicBezTo>
                  <a:cubicBezTo>
                    <a:pt x="122" y="81"/>
                    <a:pt x="121" y="85"/>
                    <a:pt x="122" y="84"/>
                  </a:cubicBezTo>
                  <a:cubicBezTo>
                    <a:pt x="123" y="84"/>
                    <a:pt x="122" y="83"/>
                    <a:pt x="123" y="82"/>
                  </a:cubicBezTo>
                  <a:cubicBezTo>
                    <a:pt x="123" y="82"/>
                    <a:pt x="123" y="84"/>
                    <a:pt x="123" y="85"/>
                  </a:cubicBezTo>
                  <a:cubicBezTo>
                    <a:pt x="123" y="86"/>
                    <a:pt x="123" y="86"/>
                    <a:pt x="124" y="87"/>
                  </a:cubicBezTo>
                  <a:cubicBezTo>
                    <a:pt x="125" y="87"/>
                    <a:pt x="126" y="88"/>
                    <a:pt x="126" y="89"/>
                  </a:cubicBezTo>
                  <a:cubicBezTo>
                    <a:pt x="127" y="89"/>
                    <a:pt x="128" y="93"/>
                    <a:pt x="128" y="93"/>
                  </a:cubicBezTo>
                  <a:cubicBezTo>
                    <a:pt x="127" y="92"/>
                    <a:pt x="127" y="91"/>
                    <a:pt x="127" y="91"/>
                  </a:cubicBezTo>
                  <a:cubicBezTo>
                    <a:pt x="126" y="91"/>
                    <a:pt x="127" y="95"/>
                    <a:pt x="127" y="95"/>
                  </a:cubicBezTo>
                  <a:cubicBezTo>
                    <a:pt x="127" y="95"/>
                    <a:pt x="125" y="91"/>
                    <a:pt x="124" y="90"/>
                  </a:cubicBezTo>
                  <a:cubicBezTo>
                    <a:pt x="124" y="90"/>
                    <a:pt x="125" y="94"/>
                    <a:pt x="126" y="95"/>
                  </a:cubicBezTo>
                  <a:cubicBezTo>
                    <a:pt x="126" y="98"/>
                    <a:pt x="124" y="95"/>
                    <a:pt x="124" y="96"/>
                  </a:cubicBezTo>
                  <a:cubicBezTo>
                    <a:pt x="123" y="97"/>
                    <a:pt x="128" y="99"/>
                    <a:pt x="128" y="100"/>
                  </a:cubicBezTo>
                  <a:cubicBezTo>
                    <a:pt x="128" y="101"/>
                    <a:pt x="119" y="95"/>
                    <a:pt x="118" y="95"/>
                  </a:cubicBezTo>
                  <a:cubicBezTo>
                    <a:pt x="118" y="95"/>
                    <a:pt x="118" y="96"/>
                    <a:pt x="118" y="96"/>
                  </a:cubicBezTo>
                  <a:cubicBezTo>
                    <a:pt x="118" y="97"/>
                    <a:pt x="116" y="93"/>
                    <a:pt x="115" y="93"/>
                  </a:cubicBezTo>
                  <a:cubicBezTo>
                    <a:pt x="115" y="93"/>
                    <a:pt x="116" y="95"/>
                    <a:pt x="116" y="95"/>
                  </a:cubicBezTo>
                  <a:cubicBezTo>
                    <a:pt x="115" y="96"/>
                    <a:pt x="113" y="92"/>
                    <a:pt x="112" y="91"/>
                  </a:cubicBezTo>
                  <a:cubicBezTo>
                    <a:pt x="111" y="90"/>
                    <a:pt x="111" y="92"/>
                    <a:pt x="110" y="93"/>
                  </a:cubicBezTo>
                  <a:cubicBezTo>
                    <a:pt x="110" y="94"/>
                    <a:pt x="108" y="90"/>
                    <a:pt x="108" y="90"/>
                  </a:cubicBezTo>
                  <a:cubicBezTo>
                    <a:pt x="108" y="90"/>
                    <a:pt x="105" y="90"/>
                    <a:pt x="105" y="90"/>
                  </a:cubicBezTo>
                  <a:cubicBezTo>
                    <a:pt x="105" y="91"/>
                    <a:pt x="106" y="92"/>
                    <a:pt x="107" y="92"/>
                  </a:cubicBezTo>
                  <a:cubicBezTo>
                    <a:pt x="108" y="93"/>
                    <a:pt x="108" y="93"/>
                    <a:pt x="109" y="94"/>
                  </a:cubicBezTo>
                  <a:cubicBezTo>
                    <a:pt x="110" y="95"/>
                    <a:pt x="112" y="96"/>
                    <a:pt x="114" y="97"/>
                  </a:cubicBezTo>
                  <a:cubicBezTo>
                    <a:pt x="116" y="99"/>
                    <a:pt x="117" y="100"/>
                    <a:pt x="118" y="102"/>
                  </a:cubicBezTo>
                  <a:cubicBezTo>
                    <a:pt x="120" y="105"/>
                    <a:pt x="120" y="105"/>
                    <a:pt x="117" y="104"/>
                  </a:cubicBezTo>
                  <a:cubicBezTo>
                    <a:pt x="113" y="102"/>
                    <a:pt x="106" y="103"/>
                    <a:pt x="103" y="99"/>
                  </a:cubicBezTo>
                  <a:cubicBezTo>
                    <a:pt x="102" y="97"/>
                    <a:pt x="99" y="99"/>
                    <a:pt x="97" y="97"/>
                  </a:cubicBezTo>
                  <a:cubicBezTo>
                    <a:pt x="96" y="96"/>
                    <a:pt x="90" y="94"/>
                    <a:pt x="90" y="93"/>
                  </a:cubicBezTo>
                  <a:cubicBezTo>
                    <a:pt x="90" y="92"/>
                    <a:pt x="93" y="93"/>
                    <a:pt x="93" y="92"/>
                  </a:cubicBezTo>
                  <a:cubicBezTo>
                    <a:pt x="94" y="91"/>
                    <a:pt x="91" y="90"/>
                    <a:pt x="91" y="90"/>
                  </a:cubicBezTo>
                  <a:cubicBezTo>
                    <a:pt x="88" y="89"/>
                    <a:pt x="86" y="87"/>
                    <a:pt x="84" y="86"/>
                  </a:cubicBezTo>
                  <a:cubicBezTo>
                    <a:pt x="83" y="85"/>
                    <a:pt x="84" y="84"/>
                    <a:pt x="82" y="84"/>
                  </a:cubicBezTo>
                  <a:cubicBezTo>
                    <a:pt x="82" y="83"/>
                    <a:pt x="77" y="83"/>
                    <a:pt x="77" y="83"/>
                  </a:cubicBezTo>
                  <a:cubicBezTo>
                    <a:pt x="77" y="84"/>
                    <a:pt x="78" y="82"/>
                    <a:pt x="77" y="8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4" name="Freeform 549">
              <a:extLst>
                <a:ext uri="{FF2B5EF4-FFF2-40B4-BE49-F238E27FC236}">
                  <a16:creationId xmlns:a16="http://schemas.microsoft.com/office/drawing/2014/main" id="{BDE65FD3-E88E-4784-BBA9-D786340DE89A}"/>
                </a:ext>
              </a:extLst>
            </p:cNvPr>
            <p:cNvSpPr>
              <a:spLocks/>
            </p:cNvSpPr>
            <p:nvPr/>
          </p:nvSpPr>
          <p:spPr bwMode="auto">
            <a:xfrm>
              <a:off x="4187172" y="2818641"/>
              <a:ext cx="28669" cy="9557"/>
            </a:xfrm>
            <a:custGeom>
              <a:avLst/>
              <a:gdLst>
                <a:gd name="T0" fmla="*/ 5 w 6"/>
                <a:gd name="T1" fmla="*/ 1 h 2"/>
                <a:gd name="T2" fmla="*/ 1 w 6"/>
                <a:gd name="T3" fmla="*/ 0 h 2"/>
                <a:gd name="T4" fmla="*/ 5 w 6"/>
                <a:gd name="T5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2">
                  <a:moveTo>
                    <a:pt x="5" y="1"/>
                  </a:moveTo>
                  <a:cubicBezTo>
                    <a:pt x="5" y="2"/>
                    <a:pt x="0" y="0"/>
                    <a:pt x="1" y="0"/>
                  </a:cubicBezTo>
                  <a:cubicBezTo>
                    <a:pt x="3" y="0"/>
                    <a:pt x="6" y="0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5" name="Freeform 550">
              <a:extLst>
                <a:ext uri="{FF2B5EF4-FFF2-40B4-BE49-F238E27FC236}">
                  <a16:creationId xmlns:a16="http://schemas.microsoft.com/office/drawing/2014/main" id="{56FC5FC9-C662-4104-A508-BE2B958D522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2756" y="2613173"/>
              <a:ext cx="38226" cy="9557"/>
            </a:xfrm>
            <a:custGeom>
              <a:avLst/>
              <a:gdLst>
                <a:gd name="T0" fmla="*/ 7 w 8"/>
                <a:gd name="T1" fmla="*/ 1 h 2"/>
                <a:gd name="T2" fmla="*/ 2 w 8"/>
                <a:gd name="T3" fmla="*/ 2 h 2"/>
                <a:gd name="T4" fmla="*/ 3 w 8"/>
                <a:gd name="T5" fmla="*/ 0 h 2"/>
                <a:gd name="T6" fmla="*/ 7 w 8"/>
                <a:gd name="T7" fmla="*/ 1 h 2"/>
                <a:gd name="T8" fmla="*/ 7 w 8"/>
                <a:gd name="T9" fmla="*/ 1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8" h="2">
                  <a:moveTo>
                    <a:pt x="7" y="1"/>
                  </a:moveTo>
                  <a:cubicBezTo>
                    <a:pt x="8" y="2"/>
                    <a:pt x="3" y="2"/>
                    <a:pt x="2" y="2"/>
                  </a:cubicBezTo>
                  <a:cubicBezTo>
                    <a:pt x="0" y="1"/>
                    <a:pt x="2" y="0"/>
                    <a:pt x="3" y="0"/>
                  </a:cubicBezTo>
                  <a:cubicBezTo>
                    <a:pt x="5" y="0"/>
                    <a:pt x="7" y="0"/>
                    <a:pt x="7" y="1"/>
                  </a:cubicBezTo>
                  <a:cubicBezTo>
                    <a:pt x="8" y="2"/>
                    <a:pt x="7" y="0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6" name="Freeform 551">
              <a:extLst>
                <a:ext uri="{FF2B5EF4-FFF2-40B4-BE49-F238E27FC236}">
                  <a16:creationId xmlns:a16="http://schemas.microsoft.com/office/drawing/2014/main" id="{8339493F-9A5A-4CBD-ACD2-AC0FD62FBF95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7009" y="2603617"/>
              <a:ext cx="55747" cy="46190"/>
            </a:xfrm>
            <a:custGeom>
              <a:avLst/>
              <a:gdLst>
                <a:gd name="T0" fmla="*/ 10 w 12"/>
                <a:gd name="T1" fmla="*/ 7 h 10"/>
                <a:gd name="T2" fmla="*/ 3 w 12"/>
                <a:gd name="T3" fmla="*/ 9 h 10"/>
                <a:gd name="T4" fmla="*/ 2 w 12"/>
                <a:gd name="T5" fmla="*/ 2 h 10"/>
                <a:gd name="T6" fmla="*/ 9 w 12"/>
                <a:gd name="T7" fmla="*/ 0 h 10"/>
                <a:gd name="T8" fmla="*/ 10 w 12"/>
                <a:gd name="T9" fmla="*/ 7 h 10"/>
                <a:gd name="T10" fmla="*/ 10 w 12"/>
                <a:gd name="T11" fmla="*/ 7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2" h="10">
                  <a:moveTo>
                    <a:pt x="10" y="7"/>
                  </a:moveTo>
                  <a:cubicBezTo>
                    <a:pt x="8" y="8"/>
                    <a:pt x="6" y="10"/>
                    <a:pt x="3" y="9"/>
                  </a:cubicBezTo>
                  <a:cubicBezTo>
                    <a:pt x="0" y="7"/>
                    <a:pt x="0" y="4"/>
                    <a:pt x="2" y="2"/>
                  </a:cubicBezTo>
                  <a:cubicBezTo>
                    <a:pt x="3" y="0"/>
                    <a:pt x="7" y="0"/>
                    <a:pt x="9" y="0"/>
                  </a:cubicBezTo>
                  <a:cubicBezTo>
                    <a:pt x="11" y="0"/>
                    <a:pt x="12" y="5"/>
                    <a:pt x="10" y="7"/>
                  </a:cubicBezTo>
                  <a:cubicBezTo>
                    <a:pt x="9" y="8"/>
                    <a:pt x="12" y="6"/>
                    <a:pt x="10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7" name="Freeform 553">
              <a:extLst>
                <a:ext uri="{FF2B5EF4-FFF2-40B4-BE49-F238E27FC236}">
                  <a16:creationId xmlns:a16="http://schemas.microsoft.com/office/drawing/2014/main" id="{621AF3DD-3826-4F8A-B14B-2971443DFCFC}"/>
                </a:ext>
              </a:extLst>
            </p:cNvPr>
            <p:cNvSpPr>
              <a:spLocks/>
            </p:cNvSpPr>
            <p:nvPr/>
          </p:nvSpPr>
          <p:spPr bwMode="auto">
            <a:xfrm>
              <a:off x="4042231" y="2557425"/>
              <a:ext cx="28669" cy="14335"/>
            </a:xfrm>
            <a:custGeom>
              <a:avLst/>
              <a:gdLst>
                <a:gd name="T0" fmla="*/ 2 w 6"/>
                <a:gd name="T1" fmla="*/ 3 h 3"/>
                <a:gd name="T2" fmla="*/ 2 w 6"/>
                <a:gd name="T3" fmla="*/ 1 h 3"/>
                <a:gd name="T4" fmla="*/ 2 w 6"/>
                <a:gd name="T5" fmla="*/ 3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6" h="3">
                  <a:moveTo>
                    <a:pt x="2" y="3"/>
                  </a:moveTo>
                  <a:cubicBezTo>
                    <a:pt x="2" y="3"/>
                    <a:pt x="0" y="1"/>
                    <a:pt x="2" y="1"/>
                  </a:cubicBezTo>
                  <a:cubicBezTo>
                    <a:pt x="3" y="0"/>
                    <a:pt x="6" y="3"/>
                    <a:pt x="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8" name="Freeform 555">
              <a:extLst>
                <a:ext uri="{FF2B5EF4-FFF2-40B4-BE49-F238E27FC236}">
                  <a16:creationId xmlns:a16="http://schemas.microsoft.com/office/drawing/2014/main" id="{1CD21F62-B096-48BA-A605-40EDB87574AB}"/>
                </a:ext>
              </a:extLst>
            </p:cNvPr>
            <p:cNvSpPr>
              <a:spLocks/>
            </p:cNvSpPr>
            <p:nvPr/>
          </p:nvSpPr>
          <p:spPr bwMode="auto">
            <a:xfrm>
              <a:off x="3957814" y="2369478"/>
              <a:ext cx="122643" cy="52562"/>
            </a:xfrm>
            <a:custGeom>
              <a:avLst/>
              <a:gdLst>
                <a:gd name="T0" fmla="*/ 25 w 26"/>
                <a:gd name="T1" fmla="*/ 9 h 11"/>
                <a:gd name="T2" fmla="*/ 18 w 26"/>
                <a:gd name="T3" fmla="*/ 8 h 11"/>
                <a:gd name="T4" fmla="*/ 10 w 26"/>
                <a:gd name="T5" fmla="*/ 10 h 11"/>
                <a:gd name="T6" fmla="*/ 3 w 26"/>
                <a:gd name="T7" fmla="*/ 6 h 11"/>
                <a:gd name="T8" fmla="*/ 2 w 26"/>
                <a:gd name="T9" fmla="*/ 1 h 11"/>
                <a:gd name="T10" fmla="*/ 8 w 26"/>
                <a:gd name="T11" fmla="*/ 2 h 11"/>
                <a:gd name="T12" fmla="*/ 17 w 26"/>
                <a:gd name="T13" fmla="*/ 2 h 11"/>
                <a:gd name="T14" fmla="*/ 22 w 26"/>
                <a:gd name="T15" fmla="*/ 5 h 11"/>
                <a:gd name="T16" fmla="*/ 25 w 26"/>
                <a:gd name="T17" fmla="*/ 9 h 11"/>
                <a:gd name="T18" fmla="*/ 25 w 26"/>
                <a:gd name="T19" fmla="*/ 9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6" h="11">
                  <a:moveTo>
                    <a:pt x="25" y="9"/>
                  </a:moveTo>
                  <a:cubicBezTo>
                    <a:pt x="22" y="9"/>
                    <a:pt x="20" y="8"/>
                    <a:pt x="18" y="8"/>
                  </a:cubicBezTo>
                  <a:cubicBezTo>
                    <a:pt x="15" y="8"/>
                    <a:pt x="13" y="10"/>
                    <a:pt x="10" y="10"/>
                  </a:cubicBezTo>
                  <a:cubicBezTo>
                    <a:pt x="7" y="11"/>
                    <a:pt x="6" y="7"/>
                    <a:pt x="3" y="6"/>
                  </a:cubicBezTo>
                  <a:cubicBezTo>
                    <a:pt x="2" y="5"/>
                    <a:pt x="0" y="3"/>
                    <a:pt x="2" y="1"/>
                  </a:cubicBezTo>
                  <a:cubicBezTo>
                    <a:pt x="3" y="0"/>
                    <a:pt x="7" y="2"/>
                    <a:pt x="8" y="2"/>
                  </a:cubicBezTo>
                  <a:cubicBezTo>
                    <a:pt x="11" y="3"/>
                    <a:pt x="14" y="1"/>
                    <a:pt x="17" y="2"/>
                  </a:cubicBezTo>
                  <a:cubicBezTo>
                    <a:pt x="19" y="2"/>
                    <a:pt x="20" y="4"/>
                    <a:pt x="22" y="5"/>
                  </a:cubicBezTo>
                  <a:cubicBezTo>
                    <a:pt x="22" y="6"/>
                    <a:pt x="25" y="9"/>
                    <a:pt x="25" y="9"/>
                  </a:cubicBezTo>
                  <a:cubicBezTo>
                    <a:pt x="23" y="9"/>
                    <a:pt x="26" y="9"/>
                    <a:pt x="25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19" name="Freeform 602">
              <a:extLst>
                <a:ext uri="{FF2B5EF4-FFF2-40B4-BE49-F238E27FC236}">
                  <a16:creationId xmlns:a16="http://schemas.microsoft.com/office/drawing/2014/main" id="{6CC44253-1AFA-4FA3-9136-5944A80388E2}"/>
                </a:ext>
              </a:extLst>
            </p:cNvPr>
            <p:cNvSpPr>
              <a:spLocks/>
            </p:cNvSpPr>
            <p:nvPr/>
          </p:nvSpPr>
          <p:spPr bwMode="auto">
            <a:xfrm>
              <a:off x="3710933" y="1883684"/>
              <a:ext cx="727898" cy="379079"/>
            </a:xfrm>
            <a:custGeom>
              <a:avLst/>
              <a:gdLst>
                <a:gd name="T0" fmla="*/ 15 w 156"/>
                <a:gd name="T1" fmla="*/ 77 h 81"/>
                <a:gd name="T2" fmla="*/ 27 w 156"/>
                <a:gd name="T3" fmla="*/ 76 h 81"/>
                <a:gd name="T4" fmla="*/ 37 w 156"/>
                <a:gd name="T5" fmla="*/ 78 h 81"/>
                <a:gd name="T6" fmla="*/ 48 w 156"/>
                <a:gd name="T7" fmla="*/ 77 h 81"/>
                <a:gd name="T8" fmla="*/ 65 w 156"/>
                <a:gd name="T9" fmla="*/ 76 h 81"/>
                <a:gd name="T10" fmla="*/ 59 w 156"/>
                <a:gd name="T11" fmla="*/ 70 h 81"/>
                <a:gd name="T12" fmla="*/ 50 w 156"/>
                <a:gd name="T13" fmla="*/ 65 h 81"/>
                <a:gd name="T14" fmla="*/ 73 w 156"/>
                <a:gd name="T15" fmla="*/ 61 h 81"/>
                <a:gd name="T16" fmla="*/ 76 w 156"/>
                <a:gd name="T17" fmla="*/ 55 h 81"/>
                <a:gd name="T18" fmla="*/ 71 w 156"/>
                <a:gd name="T19" fmla="*/ 50 h 81"/>
                <a:gd name="T20" fmla="*/ 72 w 156"/>
                <a:gd name="T21" fmla="*/ 48 h 81"/>
                <a:gd name="T22" fmla="*/ 78 w 156"/>
                <a:gd name="T23" fmla="*/ 45 h 81"/>
                <a:gd name="T24" fmla="*/ 90 w 156"/>
                <a:gd name="T25" fmla="*/ 44 h 81"/>
                <a:gd name="T26" fmla="*/ 105 w 156"/>
                <a:gd name="T27" fmla="*/ 37 h 81"/>
                <a:gd name="T28" fmla="*/ 105 w 156"/>
                <a:gd name="T29" fmla="*/ 32 h 81"/>
                <a:gd name="T30" fmla="*/ 136 w 156"/>
                <a:gd name="T31" fmla="*/ 21 h 81"/>
                <a:gd name="T32" fmla="*/ 115 w 156"/>
                <a:gd name="T33" fmla="*/ 23 h 81"/>
                <a:gd name="T34" fmla="*/ 134 w 156"/>
                <a:gd name="T35" fmla="*/ 18 h 81"/>
                <a:gd name="T36" fmla="*/ 146 w 156"/>
                <a:gd name="T37" fmla="*/ 10 h 81"/>
                <a:gd name="T38" fmla="*/ 133 w 156"/>
                <a:gd name="T39" fmla="*/ 5 h 81"/>
                <a:gd name="T40" fmla="*/ 121 w 156"/>
                <a:gd name="T41" fmla="*/ 5 h 81"/>
                <a:gd name="T42" fmla="*/ 100 w 156"/>
                <a:gd name="T43" fmla="*/ 2 h 81"/>
                <a:gd name="T44" fmla="*/ 91 w 156"/>
                <a:gd name="T45" fmla="*/ 5 h 81"/>
                <a:gd name="T46" fmla="*/ 80 w 156"/>
                <a:gd name="T47" fmla="*/ 8 h 81"/>
                <a:gd name="T48" fmla="*/ 58 w 156"/>
                <a:gd name="T49" fmla="*/ 4 h 81"/>
                <a:gd name="T50" fmla="*/ 52 w 156"/>
                <a:gd name="T51" fmla="*/ 5 h 81"/>
                <a:gd name="T52" fmla="*/ 46 w 156"/>
                <a:gd name="T53" fmla="*/ 10 h 81"/>
                <a:gd name="T54" fmla="*/ 45 w 156"/>
                <a:gd name="T55" fmla="*/ 12 h 81"/>
                <a:gd name="T56" fmla="*/ 31 w 156"/>
                <a:gd name="T57" fmla="*/ 10 h 81"/>
                <a:gd name="T58" fmla="*/ 34 w 156"/>
                <a:gd name="T59" fmla="*/ 16 h 81"/>
                <a:gd name="T60" fmla="*/ 23 w 156"/>
                <a:gd name="T61" fmla="*/ 16 h 81"/>
                <a:gd name="T62" fmla="*/ 5 w 156"/>
                <a:gd name="T63" fmla="*/ 17 h 81"/>
                <a:gd name="T64" fmla="*/ 11 w 156"/>
                <a:gd name="T65" fmla="*/ 21 h 81"/>
                <a:gd name="T66" fmla="*/ 13 w 156"/>
                <a:gd name="T67" fmla="*/ 26 h 81"/>
                <a:gd name="T68" fmla="*/ 23 w 156"/>
                <a:gd name="T69" fmla="*/ 27 h 81"/>
                <a:gd name="T70" fmla="*/ 20 w 156"/>
                <a:gd name="T71" fmla="*/ 31 h 81"/>
                <a:gd name="T72" fmla="*/ 26 w 156"/>
                <a:gd name="T73" fmla="*/ 30 h 81"/>
                <a:gd name="T74" fmla="*/ 42 w 156"/>
                <a:gd name="T75" fmla="*/ 30 h 81"/>
                <a:gd name="T76" fmla="*/ 52 w 156"/>
                <a:gd name="T77" fmla="*/ 31 h 81"/>
                <a:gd name="T78" fmla="*/ 73 w 156"/>
                <a:gd name="T79" fmla="*/ 21 h 81"/>
                <a:gd name="T80" fmla="*/ 60 w 156"/>
                <a:gd name="T81" fmla="*/ 31 h 81"/>
                <a:gd name="T82" fmla="*/ 44 w 156"/>
                <a:gd name="T83" fmla="*/ 35 h 81"/>
                <a:gd name="T84" fmla="*/ 58 w 156"/>
                <a:gd name="T85" fmla="*/ 42 h 81"/>
                <a:gd name="T86" fmla="*/ 32 w 156"/>
                <a:gd name="T87" fmla="*/ 39 h 81"/>
                <a:gd name="T88" fmla="*/ 42 w 156"/>
                <a:gd name="T89" fmla="*/ 50 h 81"/>
                <a:gd name="T90" fmla="*/ 44 w 156"/>
                <a:gd name="T91" fmla="*/ 52 h 81"/>
                <a:gd name="T92" fmla="*/ 30 w 156"/>
                <a:gd name="T93" fmla="*/ 52 h 81"/>
                <a:gd name="T94" fmla="*/ 27 w 156"/>
                <a:gd name="T95" fmla="*/ 59 h 81"/>
                <a:gd name="T96" fmla="*/ 36 w 156"/>
                <a:gd name="T97" fmla="*/ 57 h 81"/>
                <a:gd name="T98" fmla="*/ 34 w 156"/>
                <a:gd name="T99" fmla="*/ 60 h 81"/>
                <a:gd name="T100" fmla="*/ 37 w 156"/>
                <a:gd name="T101" fmla="*/ 65 h 81"/>
                <a:gd name="T102" fmla="*/ 38 w 156"/>
                <a:gd name="T103" fmla="*/ 68 h 81"/>
                <a:gd name="T104" fmla="*/ 19 w 156"/>
                <a:gd name="T105" fmla="*/ 65 h 8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56" h="81">
                  <a:moveTo>
                    <a:pt x="26" y="70"/>
                  </a:moveTo>
                  <a:cubicBezTo>
                    <a:pt x="22" y="70"/>
                    <a:pt x="17" y="70"/>
                    <a:pt x="13" y="71"/>
                  </a:cubicBezTo>
                  <a:cubicBezTo>
                    <a:pt x="11" y="72"/>
                    <a:pt x="11" y="75"/>
                    <a:pt x="12" y="76"/>
                  </a:cubicBezTo>
                  <a:cubicBezTo>
                    <a:pt x="13" y="77"/>
                    <a:pt x="15" y="78"/>
                    <a:pt x="15" y="77"/>
                  </a:cubicBezTo>
                  <a:cubicBezTo>
                    <a:pt x="17" y="77"/>
                    <a:pt x="16" y="76"/>
                    <a:pt x="17" y="75"/>
                  </a:cubicBezTo>
                  <a:cubicBezTo>
                    <a:pt x="17" y="75"/>
                    <a:pt x="17" y="78"/>
                    <a:pt x="17" y="78"/>
                  </a:cubicBezTo>
                  <a:cubicBezTo>
                    <a:pt x="19" y="78"/>
                    <a:pt x="22" y="78"/>
                    <a:pt x="24" y="78"/>
                  </a:cubicBezTo>
                  <a:cubicBezTo>
                    <a:pt x="26" y="78"/>
                    <a:pt x="26" y="76"/>
                    <a:pt x="27" y="76"/>
                  </a:cubicBezTo>
                  <a:cubicBezTo>
                    <a:pt x="29" y="76"/>
                    <a:pt x="27" y="78"/>
                    <a:pt x="27" y="78"/>
                  </a:cubicBezTo>
                  <a:cubicBezTo>
                    <a:pt x="27" y="78"/>
                    <a:pt x="37" y="79"/>
                    <a:pt x="37" y="78"/>
                  </a:cubicBezTo>
                  <a:cubicBezTo>
                    <a:pt x="37" y="78"/>
                    <a:pt x="35" y="77"/>
                    <a:pt x="34" y="76"/>
                  </a:cubicBezTo>
                  <a:cubicBezTo>
                    <a:pt x="34" y="76"/>
                    <a:pt x="38" y="77"/>
                    <a:pt x="37" y="78"/>
                  </a:cubicBezTo>
                  <a:cubicBezTo>
                    <a:pt x="38" y="77"/>
                    <a:pt x="37" y="76"/>
                    <a:pt x="38" y="76"/>
                  </a:cubicBezTo>
                  <a:cubicBezTo>
                    <a:pt x="38" y="76"/>
                    <a:pt x="40" y="77"/>
                    <a:pt x="41" y="77"/>
                  </a:cubicBezTo>
                  <a:cubicBezTo>
                    <a:pt x="43" y="79"/>
                    <a:pt x="41" y="76"/>
                    <a:pt x="42" y="75"/>
                  </a:cubicBezTo>
                  <a:cubicBezTo>
                    <a:pt x="42" y="75"/>
                    <a:pt x="48" y="78"/>
                    <a:pt x="48" y="77"/>
                  </a:cubicBezTo>
                  <a:cubicBezTo>
                    <a:pt x="48" y="76"/>
                    <a:pt x="46" y="76"/>
                    <a:pt x="46" y="75"/>
                  </a:cubicBezTo>
                  <a:cubicBezTo>
                    <a:pt x="46" y="75"/>
                    <a:pt x="53" y="76"/>
                    <a:pt x="53" y="76"/>
                  </a:cubicBezTo>
                  <a:cubicBezTo>
                    <a:pt x="57" y="76"/>
                    <a:pt x="52" y="79"/>
                    <a:pt x="52" y="80"/>
                  </a:cubicBezTo>
                  <a:cubicBezTo>
                    <a:pt x="52" y="81"/>
                    <a:pt x="64" y="76"/>
                    <a:pt x="65" y="76"/>
                  </a:cubicBezTo>
                  <a:cubicBezTo>
                    <a:pt x="67" y="76"/>
                    <a:pt x="72" y="73"/>
                    <a:pt x="68" y="72"/>
                  </a:cubicBezTo>
                  <a:cubicBezTo>
                    <a:pt x="66" y="71"/>
                    <a:pt x="63" y="73"/>
                    <a:pt x="61" y="72"/>
                  </a:cubicBezTo>
                  <a:cubicBezTo>
                    <a:pt x="61" y="72"/>
                    <a:pt x="63" y="70"/>
                    <a:pt x="63" y="70"/>
                  </a:cubicBezTo>
                  <a:cubicBezTo>
                    <a:pt x="63" y="69"/>
                    <a:pt x="60" y="70"/>
                    <a:pt x="59" y="70"/>
                  </a:cubicBezTo>
                  <a:cubicBezTo>
                    <a:pt x="57" y="70"/>
                    <a:pt x="56" y="68"/>
                    <a:pt x="54" y="68"/>
                  </a:cubicBezTo>
                  <a:cubicBezTo>
                    <a:pt x="53" y="69"/>
                    <a:pt x="50" y="70"/>
                    <a:pt x="48" y="69"/>
                  </a:cubicBezTo>
                  <a:cubicBezTo>
                    <a:pt x="49" y="69"/>
                    <a:pt x="50" y="69"/>
                    <a:pt x="51" y="69"/>
                  </a:cubicBezTo>
                  <a:cubicBezTo>
                    <a:pt x="52" y="68"/>
                    <a:pt x="50" y="66"/>
                    <a:pt x="50" y="65"/>
                  </a:cubicBezTo>
                  <a:cubicBezTo>
                    <a:pt x="50" y="67"/>
                    <a:pt x="59" y="68"/>
                    <a:pt x="60" y="68"/>
                  </a:cubicBezTo>
                  <a:cubicBezTo>
                    <a:pt x="61" y="68"/>
                    <a:pt x="63" y="68"/>
                    <a:pt x="65" y="68"/>
                  </a:cubicBezTo>
                  <a:cubicBezTo>
                    <a:pt x="67" y="68"/>
                    <a:pt x="69" y="65"/>
                    <a:pt x="68" y="64"/>
                  </a:cubicBezTo>
                  <a:cubicBezTo>
                    <a:pt x="65" y="61"/>
                    <a:pt x="71" y="61"/>
                    <a:pt x="73" y="61"/>
                  </a:cubicBezTo>
                  <a:cubicBezTo>
                    <a:pt x="74" y="61"/>
                    <a:pt x="79" y="61"/>
                    <a:pt x="80" y="60"/>
                  </a:cubicBezTo>
                  <a:cubicBezTo>
                    <a:pt x="80" y="60"/>
                    <a:pt x="75" y="58"/>
                    <a:pt x="75" y="58"/>
                  </a:cubicBezTo>
                  <a:cubicBezTo>
                    <a:pt x="77" y="57"/>
                    <a:pt x="81" y="59"/>
                    <a:pt x="82" y="57"/>
                  </a:cubicBezTo>
                  <a:cubicBezTo>
                    <a:pt x="83" y="56"/>
                    <a:pt x="77" y="55"/>
                    <a:pt x="76" y="55"/>
                  </a:cubicBezTo>
                  <a:cubicBezTo>
                    <a:pt x="77" y="55"/>
                    <a:pt x="84" y="54"/>
                    <a:pt x="85" y="53"/>
                  </a:cubicBezTo>
                  <a:cubicBezTo>
                    <a:pt x="87" y="52"/>
                    <a:pt x="77" y="50"/>
                    <a:pt x="77" y="51"/>
                  </a:cubicBezTo>
                  <a:cubicBezTo>
                    <a:pt x="77" y="50"/>
                    <a:pt x="79" y="50"/>
                    <a:pt x="79" y="50"/>
                  </a:cubicBezTo>
                  <a:cubicBezTo>
                    <a:pt x="79" y="49"/>
                    <a:pt x="72" y="50"/>
                    <a:pt x="71" y="50"/>
                  </a:cubicBezTo>
                  <a:cubicBezTo>
                    <a:pt x="69" y="50"/>
                    <a:pt x="68" y="51"/>
                    <a:pt x="66" y="52"/>
                  </a:cubicBezTo>
                  <a:cubicBezTo>
                    <a:pt x="67" y="52"/>
                    <a:pt x="70" y="49"/>
                    <a:pt x="68" y="49"/>
                  </a:cubicBezTo>
                  <a:cubicBezTo>
                    <a:pt x="68" y="49"/>
                    <a:pt x="64" y="49"/>
                    <a:pt x="64" y="48"/>
                  </a:cubicBezTo>
                  <a:cubicBezTo>
                    <a:pt x="64" y="48"/>
                    <a:pt x="71" y="48"/>
                    <a:pt x="72" y="48"/>
                  </a:cubicBezTo>
                  <a:cubicBezTo>
                    <a:pt x="71" y="48"/>
                    <a:pt x="68" y="47"/>
                    <a:pt x="68" y="47"/>
                  </a:cubicBezTo>
                  <a:cubicBezTo>
                    <a:pt x="69" y="46"/>
                    <a:pt x="72" y="48"/>
                    <a:pt x="74" y="47"/>
                  </a:cubicBezTo>
                  <a:cubicBezTo>
                    <a:pt x="73" y="47"/>
                    <a:pt x="69" y="46"/>
                    <a:pt x="69" y="46"/>
                  </a:cubicBezTo>
                  <a:cubicBezTo>
                    <a:pt x="69" y="45"/>
                    <a:pt x="77" y="46"/>
                    <a:pt x="78" y="45"/>
                  </a:cubicBezTo>
                  <a:cubicBezTo>
                    <a:pt x="78" y="45"/>
                    <a:pt x="75" y="44"/>
                    <a:pt x="75" y="44"/>
                  </a:cubicBezTo>
                  <a:cubicBezTo>
                    <a:pt x="74" y="44"/>
                    <a:pt x="77" y="44"/>
                    <a:pt x="77" y="44"/>
                  </a:cubicBezTo>
                  <a:cubicBezTo>
                    <a:pt x="79" y="45"/>
                    <a:pt x="80" y="46"/>
                    <a:pt x="82" y="46"/>
                  </a:cubicBezTo>
                  <a:cubicBezTo>
                    <a:pt x="84" y="46"/>
                    <a:pt x="87" y="45"/>
                    <a:pt x="90" y="44"/>
                  </a:cubicBezTo>
                  <a:cubicBezTo>
                    <a:pt x="98" y="43"/>
                    <a:pt x="85" y="42"/>
                    <a:pt x="84" y="40"/>
                  </a:cubicBezTo>
                  <a:cubicBezTo>
                    <a:pt x="84" y="39"/>
                    <a:pt x="93" y="40"/>
                    <a:pt x="94" y="41"/>
                  </a:cubicBezTo>
                  <a:cubicBezTo>
                    <a:pt x="96" y="42"/>
                    <a:pt x="97" y="42"/>
                    <a:pt x="100" y="41"/>
                  </a:cubicBezTo>
                  <a:cubicBezTo>
                    <a:pt x="101" y="41"/>
                    <a:pt x="106" y="39"/>
                    <a:pt x="105" y="37"/>
                  </a:cubicBezTo>
                  <a:cubicBezTo>
                    <a:pt x="105" y="36"/>
                    <a:pt x="94" y="41"/>
                    <a:pt x="97" y="36"/>
                  </a:cubicBezTo>
                  <a:cubicBezTo>
                    <a:pt x="96" y="37"/>
                    <a:pt x="101" y="37"/>
                    <a:pt x="101" y="37"/>
                  </a:cubicBezTo>
                  <a:cubicBezTo>
                    <a:pt x="104" y="37"/>
                    <a:pt x="106" y="36"/>
                    <a:pt x="108" y="36"/>
                  </a:cubicBezTo>
                  <a:cubicBezTo>
                    <a:pt x="108" y="35"/>
                    <a:pt x="105" y="32"/>
                    <a:pt x="105" y="32"/>
                  </a:cubicBezTo>
                  <a:cubicBezTo>
                    <a:pt x="106" y="32"/>
                    <a:pt x="107" y="33"/>
                    <a:pt x="107" y="34"/>
                  </a:cubicBezTo>
                  <a:cubicBezTo>
                    <a:pt x="108" y="35"/>
                    <a:pt x="110" y="34"/>
                    <a:pt x="111" y="34"/>
                  </a:cubicBezTo>
                  <a:cubicBezTo>
                    <a:pt x="114" y="32"/>
                    <a:pt x="116" y="30"/>
                    <a:pt x="119" y="29"/>
                  </a:cubicBezTo>
                  <a:cubicBezTo>
                    <a:pt x="121" y="28"/>
                    <a:pt x="136" y="22"/>
                    <a:pt x="136" y="21"/>
                  </a:cubicBezTo>
                  <a:cubicBezTo>
                    <a:pt x="136" y="20"/>
                    <a:pt x="123" y="23"/>
                    <a:pt x="122" y="23"/>
                  </a:cubicBezTo>
                  <a:cubicBezTo>
                    <a:pt x="119" y="24"/>
                    <a:pt x="116" y="24"/>
                    <a:pt x="112" y="25"/>
                  </a:cubicBezTo>
                  <a:cubicBezTo>
                    <a:pt x="112" y="25"/>
                    <a:pt x="108" y="25"/>
                    <a:pt x="108" y="25"/>
                  </a:cubicBezTo>
                  <a:cubicBezTo>
                    <a:pt x="108" y="24"/>
                    <a:pt x="114" y="24"/>
                    <a:pt x="115" y="23"/>
                  </a:cubicBezTo>
                  <a:cubicBezTo>
                    <a:pt x="116" y="23"/>
                    <a:pt x="123" y="22"/>
                    <a:pt x="123" y="21"/>
                  </a:cubicBezTo>
                  <a:cubicBezTo>
                    <a:pt x="123" y="22"/>
                    <a:pt x="113" y="20"/>
                    <a:pt x="114" y="19"/>
                  </a:cubicBezTo>
                  <a:cubicBezTo>
                    <a:pt x="114" y="19"/>
                    <a:pt x="126" y="20"/>
                    <a:pt x="127" y="19"/>
                  </a:cubicBezTo>
                  <a:cubicBezTo>
                    <a:pt x="129" y="19"/>
                    <a:pt x="132" y="18"/>
                    <a:pt x="134" y="18"/>
                  </a:cubicBezTo>
                  <a:cubicBezTo>
                    <a:pt x="135" y="18"/>
                    <a:pt x="137" y="18"/>
                    <a:pt x="138" y="18"/>
                  </a:cubicBezTo>
                  <a:cubicBezTo>
                    <a:pt x="142" y="17"/>
                    <a:pt x="146" y="16"/>
                    <a:pt x="149" y="15"/>
                  </a:cubicBezTo>
                  <a:cubicBezTo>
                    <a:pt x="149" y="15"/>
                    <a:pt x="156" y="11"/>
                    <a:pt x="153" y="10"/>
                  </a:cubicBezTo>
                  <a:cubicBezTo>
                    <a:pt x="151" y="10"/>
                    <a:pt x="148" y="10"/>
                    <a:pt x="146" y="10"/>
                  </a:cubicBezTo>
                  <a:cubicBezTo>
                    <a:pt x="145" y="9"/>
                    <a:pt x="143" y="10"/>
                    <a:pt x="143" y="9"/>
                  </a:cubicBezTo>
                  <a:cubicBezTo>
                    <a:pt x="143" y="7"/>
                    <a:pt x="141" y="7"/>
                    <a:pt x="141" y="5"/>
                  </a:cubicBezTo>
                  <a:cubicBezTo>
                    <a:pt x="141" y="5"/>
                    <a:pt x="137" y="6"/>
                    <a:pt x="136" y="6"/>
                  </a:cubicBezTo>
                  <a:cubicBezTo>
                    <a:pt x="135" y="5"/>
                    <a:pt x="134" y="3"/>
                    <a:pt x="133" y="5"/>
                  </a:cubicBezTo>
                  <a:cubicBezTo>
                    <a:pt x="133" y="5"/>
                    <a:pt x="127" y="6"/>
                    <a:pt x="126" y="6"/>
                  </a:cubicBezTo>
                  <a:cubicBezTo>
                    <a:pt x="124" y="7"/>
                    <a:pt x="122" y="7"/>
                    <a:pt x="120" y="7"/>
                  </a:cubicBezTo>
                  <a:cubicBezTo>
                    <a:pt x="120" y="7"/>
                    <a:pt x="116" y="7"/>
                    <a:pt x="116" y="7"/>
                  </a:cubicBezTo>
                  <a:cubicBezTo>
                    <a:pt x="116" y="6"/>
                    <a:pt x="120" y="6"/>
                    <a:pt x="121" y="5"/>
                  </a:cubicBezTo>
                  <a:cubicBezTo>
                    <a:pt x="123" y="5"/>
                    <a:pt x="125" y="4"/>
                    <a:pt x="126" y="3"/>
                  </a:cubicBezTo>
                  <a:cubicBezTo>
                    <a:pt x="124" y="6"/>
                    <a:pt x="103" y="0"/>
                    <a:pt x="102" y="2"/>
                  </a:cubicBezTo>
                  <a:cubicBezTo>
                    <a:pt x="102" y="3"/>
                    <a:pt x="104" y="3"/>
                    <a:pt x="105" y="4"/>
                  </a:cubicBezTo>
                  <a:cubicBezTo>
                    <a:pt x="105" y="5"/>
                    <a:pt x="100" y="2"/>
                    <a:pt x="100" y="2"/>
                  </a:cubicBezTo>
                  <a:cubicBezTo>
                    <a:pt x="98" y="1"/>
                    <a:pt x="95" y="2"/>
                    <a:pt x="94" y="2"/>
                  </a:cubicBezTo>
                  <a:cubicBezTo>
                    <a:pt x="93" y="2"/>
                    <a:pt x="90" y="2"/>
                    <a:pt x="91" y="3"/>
                  </a:cubicBezTo>
                  <a:cubicBezTo>
                    <a:pt x="92" y="4"/>
                    <a:pt x="94" y="7"/>
                    <a:pt x="95" y="6"/>
                  </a:cubicBezTo>
                  <a:cubicBezTo>
                    <a:pt x="95" y="7"/>
                    <a:pt x="91" y="6"/>
                    <a:pt x="91" y="5"/>
                  </a:cubicBezTo>
                  <a:cubicBezTo>
                    <a:pt x="88" y="5"/>
                    <a:pt x="87" y="2"/>
                    <a:pt x="85" y="2"/>
                  </a:cubicBezTo>
                  <a:cubicBezTo>
                    <a:pt x="81" y="2"/>
                    <a:pt x="78" y="2"/>
                    <a:pt x="75" y="2"/>
                  </a:cubicBezTo>
                  <a:cubicBezTo>
                    <a:pt x="70" y="3"/>
                    <a:pt x="73" y="4"/>
                    <a:pt x="76" y="5"/>
                  </a:cubicBezTo>
                  <a:cubicBezTo>
                    <a:pt x="77" y="6"/>
                    <a:pt x="79" y="7"/>
                    <a:pt x="80" y="8"/>
                  </a:cubicBezTo>
                  <a:cubicBezTo>
                    <a:pt x="80" y="8"/>
                    <a:pt x="77" y="10"/>
                    <a:pt x="77" y="10"/>
                  </a:cubicBezTo>
                  <a:cubicBezTo>
                    <a:pt x="76" y="10"/>
                    <a:pt x="78" y="9"/>
                    <a:pt x="78" y="9"/>
                  </a:cubicBezTo>
                  <a:cubicBezTo>
                    <a:pt x="78" y="8"/>
                    <a:pt x="71" y="4"/>
                    <a:pt x="70" y="4"/>
                  </a:cubicBezTo>
                  <a:cubicBezTo>
                    <a:pt x="66" y="4"/>
                    <a:pt x="62" y="3"/>
                    <a:pt x="58" y="4"/>
                  </a:cubicBezTo>
                  <a:cubicBezTo>
                    <a:pt x="58" y="4"/>
                    <a:pt x="60" y="6"/>
                    <a:pt x="61" y="6"/>
                  </a:cubicBezTo>
                  <a:cubicBezTo>
                    <a:pt x="62" y="6"/>
                    <a:pt x="64" y="7"/>
                    <a:pt x="66" y="6"/>
                  </a:cubicBezTo>
                  <a:cubicBezTo>
                    <a:pt x="64" y="7"/>
                    <a:pt x="61" y="8"/>
                    <a:pt x="59" y="7"/>
                  </a:cubicBezTo>
                  <a:cubicBezTo>
                    <a:pt x="58" y="7"/>
                    <a:pt x="51" y="4"/>
                    <a:pt x="52" y="5"/>
                  </a:cubicBezTo>
                  <a:cubicBezTo>
                    <a:pt x="52" y="4"/>
                    <a:pt x="57" y="10"/>
                    <a:pt x="53" y="9"/>
                  </a:cubicBezTo>
                  <a:cubicBezTo>
                    <a:pt x="52" y="8"/>
                    <a:pt x="49" y="7"/>
                    <a:pt x="47" y="8"/>
                  </a:cubicBezTo>
                  <a:cubicBezTo>
                    <a:pt x="48" y="8"/>
                    <a:pt x="51" y="9"/>
                    <a:pt x="51" y="9"/>
                  </a:cubicBezTo>
                  <a:cubicBezTo>
                    <a:pt x="50" y="10"/>
                    <a:pt x="46" y="8"/>
                    <a:pt x="46" y="10"/>
                  </a:cubicBezTo>
                  <a:cubicBezTo>
                    <a:pt x="46" y="11"/>
                    <a:pt x="50" y="12"/>
                    <a:pt x="51" y="13"/>
                  </a:cubicBezTo>
                  <a:cubicBezTo>
                    <a:pt x="54" y="13"/>
                    <a:pt x="61" y="14"/>
                    <a:pt x="61" y="17"/>
                  </a:cubicBezTo>
                  <a:cubicBezTo>
                    <a:pt x="61" y="16"/>
                    <a:pt x="54" y="15"/>
                    <a:pt x="52" y="14"/>
                  </a:cubicBezTo>
                  <a:cubicBezTo>
                    <a:pt x="50" y="14"/>
                    <a:pt x="47" y="11"/>
                    <a:pt x="45" y="12"/>
                  </a:cubicBezTo>
                  <a:cubicBezTo>
                    <a:pt x="45" y="12"/>
                    <a:pt x="48" y="14"/>
                    <a:pt x="48" y="14"/>
                  </a:cubicBezTo>
                  <a:cubicBezTo>
                    <a:pt x="48" y="14"/>
                    <a:pt x="45" y="15"/>
                    <a:pt x="45" y="14"/>
                  </a:cubicBezTo>
                  <a:cubicBezTo>
                    <a:pt x="43" y="13"/>
                    <a:pt x="42" y="12"/>
                    <a:pt x="40" y="11"/>
                  </a:cubicBezTo>
                  <a:cubicBezTo>
                    <a:pt x="39" y="10"/>
                    <a:pt x="31" y="10"/>
                    <a:pt x="31" y="10"/>
                  </a:cubicBezTo>
                  <a:cubicBezTo>
                    <a:pt x="31" y="11"/>
                    <a:pt x="34" y="11"/>
                    <a:pt x="31" y="12"/>
                  </a:cubicBezTo>
                  <a:cubicBezTo>
                    <a:pt x="30" y="12"/>
                    <a:pt x="25" y="14"/>
                    <a:pt x="25" y="14"/>
                  </a:cubicBezTo>
                  <a:cubicBezTo>
                    <a:pt x="26" y="14"/>
                    <a:pt x="29" y="13"/>
                    <a:pt x="29" y="13"/>
                  </a:cubicBezTo>
                  <a:cubicBezTo>
                    <a:pt x="30" y="14"/>
                    <a:pt x="34" y="16"/>
                    <a:pt x="34" y="16"/>
                  </a:cubicBezTo>
                  <a:cubicBezTo>
                    <a:pt x="34" y="16"/>
                    <a:pt x="31" y="15"/>
                    <a:pt x="31" y="16"/>
                  </a:cubicBezTo>
                  <a:cubicBezTo>
                    <a:pt x="31" y="16"/>
                    <a:pt x="32" y="19"/>
                    <a:pt x="30" y="17"/>
                  </a:cubicBezTo>
                  <a:cubicBezTo>
                    <a:pt x="29" y="16"/>
                    <a:pt x="28" y="14"/>
                    <a:pt x="26" y="15"/>
                  </a:cubicBezTo>
                  <a:cubicBezTo>
                    <a:pt x="25" y="15"/>
                    <a:pt x="24" y="17"/>
                    <a:pt x="23" y="16"/>
                  </a:cubicBezTo>
                  <a:cubicBezTo>
                    <a:pt x="22" y="15"/>
                    <a:pt x="21" y="14"/>
                    <a:pt x="19" y="14"/>
                  </a:cubicBezTo>
                  <a:cubicBezTo>
                    <a:pt x="18" y="14"/>
                    <a:pt x="15" y="15"/>
                    <a:pt x="14" y="16"/>
                  </a:cubicBezTo>
                  <a:cubicBezTo>
                    <a:pt x="12" y="17"/>
                    <a:pt x="13" y="18"/>
                    <a:pt x="10" y="17"/>
                  </a:cubicBezTo>
                  <a:cubicBezTo>
                    <a:pt x="8" y="16"/>
                    <a:pt x="7" y="17"/>
                    <a:pt x="5" y="17"/>
                  </a:cubicBezTo>
                  <a:cubicBezTo>
                    <a:pt x="4" y="18"/>
                    <a:pt x="0" y="18"/>
                    <a:pt x="0" y="19"/>
                  </a:cubicBezTo>
                  <a:cubicBezTo>
                    <a:pt x="0" y="21"/>
                    <a:pt x="9" y="19"/>
                    <a:pt x="9" y="20"/>
                  </a:cubicBezTo>
                  <a:cubicBezTo>
                    <a:pt x="9" y="21"/>
                    <a:pt x="6" y="21"/>
                    <a:pt x="5" y="22"/>
                  </a:cubicBezTo>
                  <a:cubicBezTo>
                    <a:pt x="5" y="21"/>
                    <a:pt x="10" y="21"/>
                    <a:pt x="11" y="21"/>
                  </a:cubicBezTo>
                  <a:cubicBezTo>
                    <a:pt x="12" y="21"/>
                    <a:pt x="17" y="21"/>
                    <a:pt x="17" y="21"/>
                  </a:cubicBezTo>
                  <a:cubicBezTo>
                    <a:pt x="17" y="21"/>
                    <a:pt x="15" y="22"/>
                    <a:pt x="14" y="22"/>
                  </a:cubicBezTo>
                  <a:cubicBezTo>
                    <a:pt x="12" y="22"/>
                    <a:pt x="11" y="22"/>
                    <a:pt x="9" y="24"/>
                  </a:cubicBezTo>
                  <a:cubicBezTo>
                    <a:pt x="5" y="26"/>
                    <a:pt x="12" y="26"/>
                    <a:pt x="13" y="26"/>
                  </a:cubicBezTo>
                  <a:cubicBezTo>
                    <a:pt x="17" y="27"/>
                    <a:pt x="20" y="27"/>
                    <a:pt x="24" y="26"/>
                  </a:cubicBezTo>
                  <a:cubicBezTo>
                    <a:pt x="26" y="25"/>
                    <a:pt x="31" y="22"/>
                    <a:pt x="34" y="24"/>
                  </a:cubicBezTo>
                  <a:cubicBezTo>
                    <a:pt x="34" y="24"/>
                    <a:pt x="29" y="26"/>
                    <a:pt x="29" y="26"/>
                  </a:cubicBezTo>
                  <a:cubicBezTo>
                    <a:pt x="27" y="26"/>
                    <a:pt x="25" y="26"/>
                    <a:pt x="23" y="27"/>
                  </a:cubicBezTo>
                  <a:cubicBezTo>
                    <a:pt x="22" y="27"/>
                    <a:pt x="20" y="27"/>
                    <a:pt x="18" y="27"/>
                  </a:cubicBezTo>
                  <a:cubicBezTo>
                    <a:pt x="16" y="28"/>
                    <a:pt x="14" y="27"/>
                    <a:pt x="12" y="28"/>
                  </a:cubicBezTo>
                  <a:cubicBezTo>
                    <a:pt x="13" y="28"/>
                    <a:pt x="16" y="29"/>
                    <a:pt x="16" y="29"/>
                  </a:cubicBezTo>
                  <a:cubicBezTo>
                    <a:pt x="17" y="30"/>
                    <a:pt x="18" y="31"/>
                    <a:pt x="20" y="31"/>
                  </a:cubicBezTo>
                  <a:cubicBezTo>
                    <a:pt x="24" y="31"/>
                    <a:pt x="26" y="28"/>
                    <a:pt x="30" y="27"/>
                  </a:cubicBezTo>
                  <a:cubicBezTo>
                    <a:pt x="31" y="27"/>
                    <a:pt x="44" y="26"/>
                    <a:pt x="44" y="25"/>
                  </a:cubicBezTo>
                  <a:cubicBezTo>
                    <a:pt x="44" y="26"/>
                    <a:pt x="38" y="26"/>
                    <a:pt x="37" y="26"/>
                  </a:cubicBezTo>
                  <a:cubicBezTo>
                    <a:pt x="34" y="27"/>
                    <a:pt x="29" y="28"/>
                    <a:pt x="26" y="30"/>
                  </a:cubicBezTo>
                  <a:cubicBezTo>
                    <a:pt x="23" y="33"/>
                    <a:pt x="32" y="32"/>
                    <a:pt x="33" y="32"/>
                  </a:cubicBezTo>
                  <a:cubicBezTo>
                    <a:pt x="35" y="32"/>
                    <a:pt x="37" y="33"/>
                    <a:pt x="39" y="31"/>
                  </a:cubicBezTo>
                  <a:cubicBezTo>
                    <a:pt x="40" y="31"/>
                    <a:pt x="40" y="30"/>
                    <a:pt x="40" y="29"/>
                  </a:cubicBezTo>
                  <a:cubicBezTo>
                    <a:pt x="41" y="29"/>
                    <a:pt x="42" y="29"/>
                    <a:pt x="42" y="30"/>
                  </a:cubicBezTo>
                  <a:cubicBezTo>
                    <a:pt x="42" y="30"/>
                    <a:pt x="42" y="30"/>
                    <a:pt x="41" y="30"/>
                  </a:cubicBezTo>
                  <a:cubicBezTo>
                    <a:pt x="43" y="30"/>
                    <a:pt x="48" y="28"/>
                    <a:pt x="50" y="29"/>
                  </a:cubicBezTo>
                  <a:cubicBezTo>
                    <a:pt x="49" y="28"/>
                    <a:pt x="44" y="32"/>
                    <a:pt x="43" y="32"/>
                  </a:cubicBezTo>
                  <a:cubicBezTo>
                    <a:pt x="44" y="33"/>
                    <a:pt x="50" y="31"/>
                    <a:pt x="52" y="31"/>
                  </a:cubicBezTo>
                  <a:cubicBezTo>
                    <a:pt x="55" y="31"/>
                    <a:pt x="58" y="30"/>
                    <a:pt x="61" y="28"/>
                  </a:cubicBezTo>
                  <a:cubicBezTo>
                    <a:pt x="62" y="27"/>
                    <a:pt x="62" y="25"/>
                    <a:pt x="62" y="25"/>
                  </a:cubicBezTo>
                  <a:cubicBezTo>
                    <a:pt x="64" y="25"/>
                    <a:pt x="64" y="25"/>
                    <a:pt x="65" y="24"/>
                  </a:cubicBezTo>
                  <a:cubicBezTo>
                    <a:pt x="66" y="24"/>
                    <a:pt x="73" y="20"/>
                    <a:pt x="73" y="21"/>
                  </a:cubicBezTo>
                  <a:cubicBezTo>
                    <a:pt x="73" y="21"/>
                    <a:pt x="69" y="24"/>
                    <a:pt x="69" y="24"/>
                  </a:cubicBezTo>
                  <a:cubicBezTo>
                    <a:pt x="68" y="25"/>
                    <a:pt x="64" y="27"/>
                    <a:pt x="64" y="28"/>
                  </a:cubicBezTo>
                  <a:cubicBezTo>
                    <a:pt x="64" y="29"/>
                    <a:pt x="75" y="28"/>
                    <a:pt x="75" y="29"/>
                  </a:cubicBezTo>
                  <a:cubicBezTo>
                    <a:pt x="75" y="28"/>
                    <a:pt x="60" y="32"/>
                    <a:pt x="60" y="31"/>
                  </a:cubicBezTo>
                  <a:cubicBezTo>
                    <a:pt x="60" y="31"/>
                    <a:pt x="69" y="32"/>
                    <a:pt x="68" y="32"/>
                  </a:cubicBezTo>
                  <a:cubicBezTo>
                    <a:pt x="68" y="33"/>
                    <a:pt x="64" y="33"/>
                    <a:pt x="63" y="33"/>
                  </a:cubicBezTo>
                  <a:cubicBezTo>
                    <a:pt x="61" y="33"/>
                    <a:pt x="58" y="33"/>
                    <a:pt x="56" y="34"/>
                  </a:cubicBezTo>
                  <a:cubicBezTo>
                    <a:pt x="52" y="34"/>
                    <a:pt x="48" y="34"/>
                    <a:pt x="44" y="35"/>
                  </a:cubicBezTo>
                  <a:cubicBezTo>
                    <a:pt x="43" y="35"/>
                    <a:pt x="43" y="36"/>
                    <a:pt x="45" y="36"/>
                  </a:cubicBezTo>
                  <a:cubicBezTo>
                    <a:pt x="46" y="37"/>
                    <a:pt x="49" y="38"/>
                    <a:pt x="50" y="39"/>
                  </a:cubicBezTo>
                  <a:cubicBezTo>
                    <a:pt x="52" y="41"/>
                    <a:pt x="50" y="43"/>
                    <a:pt x="53" y="43"/>
                  </a:cubicBezTo>
                  <a:cubicBezTo>
                    <a:pt x="54" y="42"/>
                    <a:pt x="57" y="43"/>
                    <a:pt x="58" y="42"/>
                  </a:cubicBezTo>
                  <a:cubicBezTo>
                    <a:pt x="49" y="47"/>
                    <a:pt x="44" y="36"/>
                    <a:pt x="37" y="36"/>
                  </a:cubicBezTo>
                  <a:cubicBezTo>
                    <a:pt x="35" y="36"/>
                    <a:pt x="26" y="34"/>
                    <a:pt x="26" y="36"/>
                  </a:cubicBezTo>
                  <a:cubicBezTo>
                    <a:pt x="26" y="36"/>
                    <a:pt x="25" y="38"/>
                    <a:pt x="25" y="38"/>
                  </a:cubicBezTo>
                  <a:cubicBezTo>
                    <a:pt x="26" y="38"/>
                    <a:pt x="32" y="38"/>
                    <a:pt x="32" y="39"/>
                  </a:cubicBezTo>
                  <a:cubicBezTo>
                    <a:pt x="32" y="39"/>
                    <a:pt x="26" y="39"/>
                    <a:pt x="26" y="41"/>
                  </a:cubicBezTo>
                  <a:cubicBezTo>
                    <a:pt x="26" y="42"/>
                    <a:pt x="32" y="42"/>
                    <a:pt x="34" y="43"/>
                  </a:cubicBezTo>
                  <a:cubicBezTo>
                    <a:pt x="35" y="44"/>
                    <a:pt x="36" y="45"/>
                    <a:pt x="37" y="46"/>
                  </a:cubicBezTo>
                  <a:cubicBezTo>
                    <a:pt x="38" y="48"/>
                    <a:pt x="40" y="49"/>
                    <a:pt x="42" y="50"/>
                  </a:cubicBezTo>
                  <a:cubicBezTo>
                    <a:pt x="44" y="51"/>
                    <a:pt x="45" y="51"/>
                    <a:pt x="47" y="50"/>
                  </a:cubicBezTo>
                  <a:cubicBezTo>
                    <a:pt x="48" y="50"/>
                    <a:pt x="50" y="49"/>
                    <a:pt x="51" y="50"/>
                  </a:cubicBezTo>
                  <a:cubicBezTo>
                    <a:pt x="51" y="50"/>
                    <a:pt x="50" y="52"/>
                    <a:pt x="50" y="52"/>
                  </a:cubicBezTo>
                  <a:cubicBezTo>
                    <a:pt x="48" y="52"/>
                    <a:pt x="45" y="51"/>
                    <a:pt x="44" y="52"/>
                  </a:cubicBezTo>
                  <a:cubicBezTo>
                    <a:pt x="44" y="51"/>
                    <a:pt x="48" y="54"/>
                    <a:pt x="48" y="54"/>
                  </a:cubicBezTo>
                  <a:cubicBezTo>
                    <a:pt x="48" y="55"/>
                    <a:pt x="43" y="53"/>
                    <a:pt x="43" y="53"/>
                  </a:cubicBezTo>
                  <a:cubicBezTo>
                    <a:pt x="40" y="51"/>
                    <a:pt x="38" y="51"/>
                    <a:pt x="35" y="51"/>
                  </a:cubicBezTo>
                  <a:cubicBezTo>
                    <a:pt x="33" y="51"/>
                    <a:pt x="32" y="51"/>
                    <a:pt x="30" y="52"/>
                  </a:cubicBezTo>
                  <a:cubicBezTo>
                    <a:pt x="28" y="53"/>
                    <a:pt x="27" y="52"/>
                    <a:pt x="26" y="53"/>
                  </a:cubicBezTo>
                  <a:cubicBezTo>
                    <a:pt x="25" y="54"/>
                    <a:pt x="25" y="55"/>
                    <a:pt x="23" y="55"/>
                  </a:cubicBezTo>
                  <a:cubicBezTo>
                    <a:pt x="22" y="56"/>
                    <a:pt x="21" y="59"/>
                    <a:pt x="23" y="59"/>
                  </a:cubicBezTo>
                  <a:cubicBezTo>
                    <a:pt x="25" y="59"/>
                    <a:pt x="27" y="58"/>
                    <a:pt x="27" y="59"/>
                  </a:cubicBezTo>
                  <a:cubicBezTo>
                    <a:pt x="28" y="61"/>
                    <a:pt x="32" y="60"/>
                    <a:pt x="32" y="59"/>
                  </a:cubicBezTo>
                  <a:cubicBezTo>
                    <a:pt x="33" y="59"/>
                    <a:pt x="35" y="56"/>
                    <a:pt x="35" y="55"/>
                  </a:cubicBezTo>
                  <a:cubicBezTo>
                    <a:pt x="35" y="56"/>
                    <a:pt x="35" y="56"/>
                    <a:pt x="35" y="57"/>
                  </a:cubicBezTo>
                  <a:cubicBezTo>
                    <a:pt x="35" y="57"/>
                    <a:pt x="36" y="57"/>
                    <a:pt x="36" y="57"/>
                  </a:cubicBezTo>
                  <a:cubicBezTo>
                    <a:pt x="36" y="57"/>
                    <a:pt x="35" y="58"/>
                    <a:pt x="35" y="59"/>
                  </a:cubicBezTo>
                  <a:cubicBezTo>
                    <a:pt x="35" y="59"/>
                    <a:pt x="35" y="59"/>
                    <a:pt x="36" y="59"/>
                  </a:cubicBezTo>
                  <a:cubicBezTo>
                    <a:pt x="36" y="59"/>
                    <a:pt x="33" y="60"/>
                    <a:pt x="34" y="60"/>
                  </a:cubicBezTo>
                  <a:cubicBezTo>
                    <a:pt x="34" y="60"/>
                    <a:pt x="34" y="60"/>
                    <a:pt x="34" y="60"/>
                  </a:cubicBezTo>
                  <a:cubicBezTo>
                    <a:pt x="34" y="61"/>
                    <a:pt x="31" y="60"/>
                    <a:pt x="30" y="61"/>
                  </a:cubicBezTo>
                  <a:cubicBezTo>
                    <a:pt x="31" y="61"/>
                    <a:pt x="35" y="61"/>
                    <a:pt x="36" y="62"/>
                  </a:cubicBezTo>
                  <a:cubicBezTo>
                    <a:pt x="36" y="62"/>
                    <a:pt x="31" y="65"/>
                    <a:pt x="32" y="65"/>
                  </a:cubicBezTo>
                  <a:cubicBezTo>
                    <a:pt x="32" y="66"/>
                    <a:pt x="37" y="65"/>
                    <a:pt x="37" y="65"/>
                  </a:cubicBezTo>
                  <a:cubicBezTo>
                    <a:pt x="37" y="65"/>
                    <a:pt x="36" y="65"/>
                    <a:pt x="36" y="65"/>
                  </a:cubicBezTo>
                  <a:cubicBezTo>
                    <a:pt x="36" y="66"/>
                    <a:pt x="41" y="65"/>
                    <a:pt x="42" y="64"/>
                  </a:cubicBezTo>
                  <a:cubicBezTo>
                    <a:pt x="42" y="64"/>
                    <a:pt x="46" y="59"/>
                    <a:pt x="47" y="60"/>
                  </a:cubicBezTo>
                  <a:cubicBezTo>
                    <a:pt x="48" y="61"/>
                    <a:pt x="40" y="67"/>
                    <a:pt x="38" y="68"/>
                  </a:cubicBezTo>
                  <a:cubicBezTo>
                    <a:pt x="35" y="68"/>
                    <a:pt x="33" y="68"/>
                    <a:pt x="30" y="66"/>
                  </a:cubicBezTo>
                  <a:cubicBezTo>
                    <a:pt x="28" y="65"/>
                    <a:pt x="28" y="63"/>
                    <a:pt x="26" y="63"/>
                  </a:cubicBezTo>
                  <a:cubicBezTo>
                    <a:pt x="24" y="62"/>
                    <a:pt x="22" y="62"/>
                    <a:pt x="20" y="62"/>
                  </a:cubicBezTo>
                  <a:cubicBezTo>
                    <a:pt x="17" y="62"/>
                    <a:pt x="17" y="63"/>
                    <a:pt x="19" y="65"/>
                  </a:cubicBezTo>
                  <a:cubicBezTo>
                    <a:pt x="20" y="66"/>
                    <a:pt x="20" y="67"/>
                    <a:pt x="22" y="67"/>
                  </a:cubicBezTo>
                  <a:cubicBezTo>
                    <a:pt x="25" y="67"/>
                    <a:pt x="22" y="67"/>
                    <a:pt x="22" y="68"/>
                  </a:cubicBezTo>
                  <a:cubicBezTo>
                    <a:pt x="22" y="68"/>
                    <a:pt x="26" y="70"/>
                    <a:pt x="26" y="7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0" name="Freeform 610">
              <a:extLst>
                <a:ext uri="{FF2B5EF4-FFF2-40B4-BE49-F238E27FC236}">
                  <a16:creationId xmlns:a16="http://schemas.microsoft.com/office/drawing/2014/main" id="{362F4925-4346-46CA-881B-DED9249E8F92}"/>
                </a:ext>
              </a:extLst>
            </p:cNvPr>
            <p:cNvSpPr>
              <a:spLocks/>
            </p:cNvSpPr>
            <p:nvPr/>
          </p:nvSpPr>
          <p:spPr bwMode="auto">
            <a:xfrm>
              <a:off x="8833290" y="4569097"/>
              <a:ext cx="9557" cy="4779"/>
            </a:xfrm>
            <a:custGeom>
              <a:avLst/>
              <a:gdLst>
                <a:gd name="T0" fmla="*/ 2 w 2"/>
                <a:gd name="T1" fmla="*/ 0 h 1"/>
                <a:gd name="T2" fmla="*/ 0 w 2"/>
                <a:gd name="T3" fmla="*/ 0 h 1"/>
                <a:gd name="T4" fmla="*/ 2 w 2"/>
                <a:gd name="T5" fmla="*/ 0 h 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1">
                  <a:moveTo>
                    <a:pt x="2" y="0"/>
                  </a:moveTo>
                  <a:cubicBezTo>
                    <a:pt x="2" y="1"/>
                    <a:pt x="0" y="0"/>
                    <a:pt x="0" y="0"/>
                  </a:cubicBezTo>
                  <a:cubicBezTo>
                    <a:pt x="1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1" name="Freeform 611">
              <a:extLst>
                <a:ext uri="{FF2B5EF4-FFF2-40B4-BE49-F238E27FC236}">
                  <a16:creationId xmlns:a16="http://schemas.microsoft.com/office/drawing/2014/main" id="{A9D20E46-6B09-4E8A-9732-2DFCEAD769B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72766" y="4559540"/>
              <a:ext cx="9557" cy="9557"/>
            </a:xfrm>
            <a:custGeom>
              <a:avLst/>
              <a:gdLst>
                <a:gd name="T0" fmla="*/ 2 w 2"/>
                <a:gd name="T1" fmla="*/ 0 h 2"/>
                <a:gd name="T2" fmla="*/ 0 w 2"/>
                <a:gd name="T3" fmla="*/ 1 h 2"/>
                <a:gd name="T4" fmla="*/ 2 w 2"/>
                <a:gd name="T5" fmla="*/ 0 h 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" h="2">
                  <a:moveTo>
                    <a:pt x="2" y="0"/>
                  </a:moveTo>
                  <a:cubicBezTo>
                    <a:pt x="2" y="1"/>
                    <a:pt x="0" y="2"/>
                    <a:pt x="0" y="1"/>
                  </a:cubicBezTo>
                  <a:cubicBezTo>
                    <a:pt x="0" y="0"/>
                    <a:pt x="2" y="0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2" name="Freeform 612">
              <a:extLst>
                <a:ext uri="{FF2B5EF4-FFF2-40B4-BE49-F238E27FC236}">
                  <a16:creationId xmlns:a16="http://schemas.microsoft.com/office/drawing/2014/main" id="{11535C83-2178-44E4-8BE6-A834B231115C}"/>
                </a:ext>
              </a:extLst>
            </p:cNvPr>
            <p:cNvSpPr>
              <a:spLocks/>
            </p:cNvSpPr>
            <p:nvPr/>
          </p:nvSpPr>
          <p:spPr bwMode="auto">
            <a:xfrm>
              <a:off x="8983012" y="5392560"/>
              <a:ext cx="31856" cy="23893"/>
            </a:xfrm>
            <a:custGeom>
              <a:avLst/>
              <a:gdLst>
                <a:gd name="T0" fmla="*/ 6 w 7"/>
                <a:gd name="T1" fmla="*/ 2 h 5"/>
                <a:gd name="T2" fmla="*/ 1 w 7"/>
                <a:gd name="T3" fmla="*/ 2 h 5"/>
                <a:gd name="T4" fmla="*/ 6 w 7"/>
                <a:gd name="T5" fmla="*/ 2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5">
                  <a:moveTo>
                    <a:pt x="6" y="2"/>
                  </a:moveTo>
                  <a:cubicBezTo>
                    <a:pt x="7" y="0"/>
                    <a:pt x="0" y="1"/>
                    <a:pt x="1" y="2"/>
                  </a:cubicBezTo>
                  <a:cubicBezTo>
                    <a:pt x="1" y="3"/>
                    <a:pt x="5" y="5"/>
                    <a:pt x="6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3" name="Rectangle 613">
              <a:extLst>
                <a:ext uri="{FF2B5EF4-FFF2-40B4-BE49-F238E27FC236}">
                  <a16:creationId xmlns:a16="http://schemas.microsoft.com/office/drawing/2014/main" id="{DCE12BB3-AC9D-48A1-A662-DF5FA3FE0F5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27516" y="2598838"/>
              <a:ext cx="1594" cy="1594"/>
            </a:xfrm>
            <a:prstGeom prst="rect">
              <a:avLst/>
            </a:pr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4" name="Freeform 614">
              <a:extLst>
                <a:ext uri="{FF2B5EF4-FFF2-40B4-BE49-F238E27FC236}">
                  <a16:creationId xmlns:a16="http://schemas.microsoft.com/office/drawing/2014/main" id="{206EF558-80B9-4FCB-9588-D48EF1E121C7}"/>
                </a:ext>
              </a:extLst>
            </p:cNvPr>
            <p:cNvSpPr>
              <a:spLocks/>
            </p:cNvSpPr>
            <p:nvPr/>
          </p:nvSpPr>
          <p:spPr bwMode="auto">
            <a:xfrm>
              <a:off x="4629963" y="5252397"/>
              <a:ext cx="47783" cy="41414"/>
            </a:xfrm>
            <a:custGeom>
              <a:avLst/>
              <a:gdLst>
                <a:gd name="T0" fmla="*/ 4 w 10"/>
                <a:gd name="T1" fmla="*/ 4 h 9"/>
                <a:gd name="T2" fmla="*/ 0 w 10"/>
                <a:gd name="T3" fmla="*/ 8 h 9"/>
                <a:gd name="T4" fmla="*/ 2 w 10"/>
                <a:gd name="T5" fmla="*/ 8 h 9"/>
                <a:gd name="T6" fmla="*/ 5 w 10"/>
                <a:gd name="T7" fmla="*/ 5 h 9"/>
                <a:gd name="T8" fmla="*/ 8 w 10"/>
                <a:gd name="T9" fmla="*/ 0 h 9"/>
                <a:gd name="T10" fmla="*/ 4 w 10"/>
                <a:gd name="T11" fmla="*/ 4 h 9"/>
                <a:gd name="T12" fmla="*/ 4 w 10"/>
                <a:gd name="T13" fmla="*/ 4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9">
                  <a:moveTo>
                    <a:pt x="4" y="4"/>
                  </a:moveTo>
                  <a:cubicBezTo>
                    <a:pt x="4" y="5"/>
                    <a:pt x="1" y="7"/>
                    <a:pt x="0" y="8"/>
                  </a:cubicBezTo>
                  <a:cubicBezTo>
                    <a:pt x="0" y="9"/>
                    <a:pt x="2" y="8"/>
                    <a:pt x="2" y="8"/>
                  </a:cubicBezTo>
                  <a:cubicBezTo>
                    <a:pt x="3" y="7"/>
                    <a:pt x="4" y="6"/>
                    <a:pt x="5" y="5"/>
                  </a:cubicBezTo>
                  <a:cubicBezTo>
                    <a:pt x="6" y="4"/>
                    <a:pt x="10" y="0"/>
                    <a:pt x="8" y="0"/>
                  </a:cubicBezTo>
                  <a:cubicBezTo>
                    <a:pt x="7" y="0"/>
                    <a:pt x="4" y="3"/>
                    <a:pt x="4" y="4"/>
                  </a:cubicBezTo>
                  <a:cubicBezTo>
                    <a:pt x="4" y="5"/>
                    <a:pt x="4" y="3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5" name="Freeform 615">
              <a:extLst>
                <a:ext uri="{FF2B5EF4-FFF2-40B4-BE49-F238E27FC236}">
                  <a16:creationId xmlns:a16="http://schemas.microsoft.com/office/drawing/2014/main" id="{4C92F7CD-E995-4426-A157-3794CAA4C43A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3366554"/>
              <a:ext cx="33448" cy="14336"/>
            </a:xfrm>
            <a:custGeom>
              <a:avLst/>
              <a:gdLst>
                <a:gd name="T0" fmla="*/ 7 w 7"/>
                <a:gd name="T1" fmla="*/ 1 h 3"/>
                <a:gd name="T2" fmla="*/ 1 w 7"/>
                <a:gd name="T3" fmla="*/ 0 h 3"/>
                <a:gd name="T4" fmla="*/ 7 w 7"/>
                <a:gd name="T5" fmla="*/ 1 h 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" h="3">
                  <a:moveTo>
                    <a:pt x="7" y="1"/>
                  </a:moveTo>
                  <a:cubicBezTo>
                    <a:pt x="7" y="0"/>
                    <a:pt x="0" y="0"/>
                    <a:pt x="1" y="0"/>
                  </a:cubicBezTo>
                  <a:cubicBezTo>
                    <a:pt x="2" y="0"/>
                    <a:pt x="6" y="3"/>
                    <a:pt x="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6" name="Freeform 618">
              <a:extLst>
                <a:ext uri="{FF2B5EF4-FFF2-40B4-BE49-F238E27FC236}">
                  <a16:creationId xmlns:a16="http://schemas.microsoft.com/office/drawing/2014/main" id="{893B8C55-7A1C-4D9D-ABAD-9DA2A940B699}"/>
                </a:ext>
              </a:extLst>
            </p:cNvPr>
            <p:cNvSpPr>
              <a:spLocks/>
            </p:cNvSpPr>
            <p:nvPr/>
          </p:nvSpPr>
          <p:spPr bwMode="auto">
            <a:xfrm>
              <a:off x="4131425" y="4250542"/>
              <a:ext cx="355189" cy="258029"/>
            </a:xfrm>
            <a:custGeom>
              <a:avLst/>
              <a:gdLst>
                <a:gd name="T0" fmla="*/ 63 w 76"/>
                <a:gd name="T1" fmla="*/ 28 h 55"/>
                <a:gd name="T2" fmla="*/ 66 w 76"/>
                <a:gd name="T3" fmla="*/ 24 h 55"/>
                <a:gd name="T4" fmla="*/ 67 w 76"/>
                <a:gd name="T5" fmla="*/ 22 h 55"/>
                <a:gd name="T6" fmla="*/ 67 w 76"/>
                <a:gd name="T7" fmla="*/ 18 h 55"/>
                <a:gd name="T8" fmla="*/ 61 w 76"/>
                <a:gd name="T9" fmla="*/ 15 h 55"/>
                <a:gd name="T10" fmla="*/ 63 w 76"/>
                <a:gd name="T11" fmla="*/ 14 h 55"/>
                <a:gd name="T12" fmla="*/ 64 w 76"/>
                <a:gd name="T13" fmla="*/ 11 h 55"/>
                <a:gd name="T14" fmla="*/ 60 w 76"/>
                <a:gd name="T15" fmla="*/ 9 h 55"/>
                <a:gd name="T16" fmla="*/ 59 w 76"/>
                <a:gd name="T17" fmla="*/ 8 h 55"/>
                <a:gd name="T18" fmla="*/ 57 w 76"/>
                <a:gd name="T19" fmla="*/ 9 h 55"/>
                <a:gd name="T20" fmla="*/ 57 w 76"/>
                <a:gd name="T21" fmla="*/ 7 h 55"/>
                <a:gd name="T22" fmla="*/ 54 w 76"/>
                <a:gd name="T23" fmla="*/ 8 h 55"/>
                <a:gd name="T24" fmla="*/ 54 w 76"/>
                <a:gd name="T25" fmla="*/ 6 h 55"/>
                <a:gd name="T26" fmla="*/ 58 w 76"/>
                <a:gd name="T27" fmla="*/ 5 h 55"/>
                <a:gd name="T28" fmla="*/ 55 w 76"/>
                <a:gd name="T29" fmla="*/ 4 h 55"/>
                <a:gd name="T30" fmla="*/ 49 w 76"/>
                <a:gd name="T31" fmla="*/ 4 h 55"/>
                <a:gd name="T32" fmla="*/ 44 w 76"/>
                <a:gd name="T33" fmla="*/ 7 h 55"/>
                <a:gd name="T34" fmla="*/ 38 w 76"/>
                <a:gd name="T35" fmla="*/ 5 h 55"/>
                <a:gd name="T36" fmla="*/ 29 w 76"/>
                <a:gd name="T37" fmla="*/ 5 h 55"/>
                <a:gd name="T38" fmla="*/ 26 w 76"/>
                <a:gd name="T39" fmla="*/ 2 h 55"/>
                <a:gd name="T40" fmla="*/ 20 w 76"/>
                <a:gd name="T41" fmla="*/ 0 h 55"/>
                <a:gd name="T42" fmla="*/ 11 w 76"/>
                <a:gd name="T43" fmla="*/ 4 h 55"/>
                <a:gd name="T44" fmla="*/ 13 w 76"/>
                <a:gd name="T45" fmla="*/ 12 h 55"/>
                <a:gd name="T46" fmla="*/ 8 w 76"/>
                <a:gd name="T47" fmla="*/ 8 h 55"/>
                <a:gd name="T48" fmla="*/ 10 w 76"/>
                <a:gd name="T49" fmla="*/ 5 h 55"/>
                <a:gd name="T50" fmla="*/ 8 w 76"/>
                <a:gd name="T51" fmla="*/ 1 h 55"/>
                <a:gd name="T52" fmla="*/ 4 w 76"/>
                <a:gd name="T53" fmla="*/ 7 h 55"/>
                <a:gd name="T54" fmla="*/ 3 w 76"/>
                <a:gd name="T55" fmla="*/ 12 h 55"/>
                <a:gd name="T56" fmla="*/ 5 w 76"/>
                <a:gd name="T57" fmla="*/ 13 h 55"/>
                <a:gd name="T58" fmla="*/ 7 w 76"/>
                <a:gd name="T59" fmla="*/ 16 h 55"/>
                <a:gd name="T60" fmla="*/ 10 w 76"/>
                <a:gd name="T61" fmla="*/ 23 h 55"/>
                <a:gd name="T62" fmla="*/ 13 w 76"/>
                <a:gd name="T63" fmla="*/ 23 h 55"/>
                <a:gd name="T64" fmla="*/ 15 w 76"/>
                <a:gd name="T65" fmla="*/ 22 h 55"/>
                <a:gd name="T66" fmla="*/ 21 w 76"/>
                <a:gd name="T67" fmla="*/ 27 h 55"/>
                <a:gd name="T68" fmla="*/ 23 w 76"/>
                <a:gd name="T69" fmla="*/ 27 h 55"/>
                <a:gd name="T70" fmla="*/ 26 w 76"/>
                <a:gd name="T71" fmla="*/ 27 h 55"/>
                <a:gd name="T72" fmla="*/ 31 w 76"/>
                <a:gd name="T73" fmla="*/ 29 h 55"/>
                <a:gd name="T74" fmla="*/ 31 w 76"/>
                <a:gd name="T75" fmla="*/ 38 h 55"/>
                <a:gd name="T76" fmla="*/ 32 w 76"/>
                <a:gd name="T77" fmla="*/ 41 h 55"/>
                <a:gd name="T78" fmla="*/ 30 w 76"/>
                <a:gd name="T79" fmla="*/ 44 h 55"/>
                <a:gd name="T80" fmla="*/ 40 w 76"/>
                <a:gd name="T81" fmla="*/ 53 h 55"/>
                <a:gd name="T82" fmla="*/ 42 w 76"/>
                <a:gd name="T83" fmla="*/ 54 h 55"/>
                <a:gd name="T84" fmla="*/ 45 w 76"/>
                <a:gd name="T85" fmla="*/ 52 h 55"/>
                <a:gd name="T86" fmla="*/ 51 w 76"/>
                <a:gd name="T87" fmla="*/ 47 h 55"/>
                <a:gd name="T88" fmla="*/ 49 w 76"/>
                <a:gd name="T89" fmla="*/ 44 h 55"/>
                <a:gd name="T90" fmla="*/ 48 w 76"/>
                <a:gd name="T91" fmla="*/ 41 h 55"/>
                <a:gd name="T92" fmla="*/ 45 w 76"/>
                <a:gd name="T93" fmla="*/ 38 h 55"/>
                <a:gd name="T94" fmla="*/ 52 w 76"/>
                <a:gd name="T95" fmla="*/ 38 h 55"/>
                <a:gd name="T96" fmla="*/ 54 w 76"/>
                <a:gd name="T97" fmla="*/ 40 h 55"/>
                <a:gd name="T98" fmla="*/ 56 w 76"/>
                <a:gd name="T99" fmla="*/ 38 h 55"/>
                <a:gd name="T100" fmla="*/ 62 w 76"/>
                <a:gd name="T101" fmla="*/ 36 h 55"/>
                <a:gd name="T102" fmla="*/ 67 w 76"/>
                <a:gd name="T103" fmla="*/ 33 h 55"/>
                <a:gd name="T104" fmla="*/ 63 w 76"/>
                <a:gd name="T105" fmla="*/ 28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76" h="55">
                  <a:moveTo>
                    <a:pt x="63" y="28"/>
                  </a:moveTo>
                  <a:cubicBezTo>
                    <a:pt x="63" y="26"/>
                    <a:pt x="63" y="25"/>
                    <a:pt x="66" y="24"/>
                  </a:cubicBezTo>
                  <a:cubicBezTo>
                    <a:pt x="66" y="23"/>
                    <a:pt x="68" y="23"/>
                    <a:pt x="67" y="22"/>
                  </a:cubicBezTo>
                  <a:cubicBezTo>
                    <a:pt x="66" y="21"/>
                    <a:pt x="65" y="19"/>
                    <a:pt x="67" y="18"/>
                  </a:cubicBezTo>
                  <a:cubicBezTo>
                    <a:pt x="76" y="14"/>
                    <a:pt x="61" y="15"/>
                    <a:pt x="61" y="15"/>
                  </a:cubicBezTo>
                  <a:cubicBezTo>
                    <a:pt x="61" y="14"/>
                    <a:pt x="62" y="14"/>
                    <a:pt x="63" y="14"/>
                  </a:cubicBezTo>
                  <a:cubicBezTo>
                    <a:pt x="64" y="14"/>
                    <a:pt x="64" y="12"/>
                    <a:pt x="64" y="11"/>
                  </a:cubicBezTo>
                  <a:cubicBezTo>
                    <a:pt x="64" y="10"/>
                    <a:pt x="60" y="8"/>
                    <a:pt x="60" y="9"/>
                  </a:cubicBezTo>
                  <a:cubicBezTo>
                    <a:pt x="60" y="10"/>
                    <a:pt x="59" y="8"/>
                    <a:pt x="59" y="8"/>
                  </a:cubicBezTo>
                  <a:cubicBezTo>
                    <a:pt x="58" y="8"/>
                    <a:pt x="58" y="10"/>
                    <a:pt x="57" y="9"/>
                  </a:cubicBezTo>
                  <a:cubicBezTo>
                    <a:pt x="57" y="9"/>
                    <a:pt x="57" y="8"/>
                    <a:pt x="57" y="7"/>
                  </a:cubicBezTo>
                  <a:cubicBezTo>
                    <a:pt x="56" y="6"/>
                    <a:pt x="55" y="8"/>
                    <a:pt x="54" y="8"/>
                  </a:cubicBezTo>
                  <a:cubicBezTo>
                    <a:pt x="54" y="8"/>
                    <a:pt x="54" y="6"/>
                    <a:pt x="54" y="6"/>
                  </a:cubicBezTo>
                  <a:cubicBezTo>
                    <a:pt x="54" y="4"/>
                    <a:pt x="57" y="5"/>
                    <a:pt x="58" y="5"/>
                  </a:cubicBezTo>
                  <a:cubicBezTo>
                    <a:pt x="59" y="4"/>
                    <a:pt x="55" y="4"/>
                    <a:pt x="55" y="4"/>
                  </a:cubicBezTo>
                  <a:cubicBezTo>
                    <a:pt x="53" y="4"/>
                    <a:pt x="51" y="3"/>
                    <a:pt x="49" y="4"/>
                  </a:cubicBezTo>
                  <a:cubicBezTo>
                    <a:pt x="47" y="5"/>
                    <a:pt x="46" y="8"/>
                    <a:pt x="44" y="7"/>
                  </a:cubicBezTo>
                  <a:cubicBezTo>
                    <a:pt x="41" y="7"/>
                    <a:pt x="40" y="7"/>
                    <a:pt x="38" y="5"/>
                  </a:cubicBezTo>
                  <a:cubicBezTo>
                    <a:pt x="36" y="3"/>
                    <a:pt x="32" y="5"/>
                    <a:pt x="29" y="5"/>
                  </a:cubicBezTo>
                  <a:cubicBezTo>
                    <a:pt x="27" y="5"/>
                    <a:pt x="27" y="4"/>
                    <a:pt x="26" y="2"/>
                  </a:cubicBezTo>
                  <a:cubicBezTo>
                    <a:pt x="25" y="0"/>
                    <a:pt x="23" y="0"/>
                    <a:pt x="20" y="0"/>
                  </a:cubicBezTo>
                  <a:cubicBezTo>
                    <a:pt x="19" y="0"/>
                    <a:pt x="11" y="1"/>
                    <a:pt x="11" y="4"/>
                  </a:cubicBezTo>
                  <a:cubicBezTo>
                    <a:pt x="11" y="7"/>
                    <a:pt x="15" y="8"/>
                    <a:pt x="13" y="12"/>
                  </a:cubicBezTo>
                  <a:cubicBezTo>
                    <a:pt x="11" y="14"/>
                    <a:pt x="7" y="10"/>
                    <a:pt x="8" y="8"/>
                  </a:cubicBezTo>
                  <a:cubicBezTo>
                    <a:pt x="8" y="7"/>
                    <a:pt x="10" y="6"/>
                    <a:pt x="10" y="5"/>
                  </a:cubicBezTo>
                  <a:cubicBezTo>
                    <a:pt x="11" y="3"/>
                    <a:pt x="8" y="2"/>
                    <a:pt x="8" y="1"/>
                  </a:cubicBezTo>
                  <a:cubicBezTo>
                    <a:pt x="5" y="3"/>
                    <a:pt x="4" y="4"/>
                    <a:pt x="4" y="7"/>
                  </a:cubicBezTo>
                  <a:cubicBezTo>
                    <a:pt x="3" y="8"/>
                    <a:pt x="0" y="12"/>
                    <a:pt x="3" y="12"/>
                  </a:cubicBezTo>
                  <a:cubicBezTo>
                    <a:pt x="3" y="12"/>
                    <a:pt x="4" y="12"/>
                    <a:pt x="5" y="13"/>
                  </a:cubicBezTo>
                  <a:cubicBezTo>
                    <a:pt x="5" y="14"/>
                    <a:pt x="6" y="15"/>
                    <a:pt x="7" y="16"/>
                  </a:cubicBezTo>
                  <a:cubicBezTo>
                    <a:pt x="9" y="18"/>
                    <a:pt x="5" y="22"/>
                    <a:pt x="10" y="23"/>
                  </a:cubicBezTo>
                  <a:cubicBezTo>
                    <a:pt x="10" y="23"/>
                    <a:pt x="12" y="23"/>
                    <a:pt x="13" y="23"/>
                  </a:cubicBezTo>
                  <a:cubicBezTo>
                    <a:pt x="14" y="23"/>
                    <a:pt x="14" y="22"/>
                    <a:pt x="15" y="22"/>
                  </a:cubicBezTo>
                  <a:cubicBezTo>
                    <a:pt x="18" y="22"/>
                    <a:pt x="19" y="25"/>
                    <a:pt x="21" y="27"/>
                  </a:cubicBezTo>
                  <a:cubicBezTo>
                    <a:pt x="21" y="27"/>
                    <a:pt x="22" y="28"/>
                    <a:pt x="23" y="27"/>
                  </a:cubicBezTo>
                  <a:cubicBezTo>
                    <a:pt x="23" y="26"/>
                    <a:pt x="24" y="27"/>
                    <a:pt x="26" y="27"/>
                  </a:cubicBezTo>
                  <a:cubicBezTo>
                    <a:pt x="28" y="28"/>
                    <a:pt x="33" y="25"/>
                    <a:pt x="31" y="29"/>
                  </a:cubicBezTo>
                  <a:cubicBezTo>
                    <a:pt x="29" y="32"/>
                    <a:pt x="29" y="35"/>
                    <a:pt x="31" y="38"/>
                  </a:cubicBezTo>
                  <a:cubicBezTo>
                    <a:pt x="31" y="39"/>
                    <a:pt x="32" y="40"/>
                    <a:pt x="32" y="41"/>
                  </a:cubicBezTo>
                  <a:cubicBezTo>
                    <a:pt x="32" y="42"/>
                    <a:pt x="29" y="43"/>
                    <a:pt x="30" y="44"/>
                  </a:cubicBezTo>
                  <a:cubicBezTo>
                    <a:pt x="33" y="47"/>
                    <a:pt x="34" y="55"/>
                    <a:pt x="40" y="53"/>
                  </a:cubicBezTo>
                  <a:cubicBezTo>
                    <a:pt x="41" y="53"/>
                    <a:pt x="41" y="54"/>
                    <a:pt x="42" y="54"/>
                  </a:cubicBezTo>
                  <a:cubicBezTo>
                    <a:pt x="43" y="54"/>
                    <a:pt x="44" y="53"/>
                    <a:pt x="45" y="52"/>
                  </a:cubicBezTo>
                  <a:cubicBezTo>
                    <a:pt x="47" y="51"/>
                    <a:pt x="48" y="49"/>
                    <a:pt x="51" y="47"/>
                  </a:cubicBezTo>
                  <a:cubicBezTo>
                    <a:pt x="53" y="46"/>
                    <a:pt x="49" y="46"/>
                    <a:pt x="49" y="44"/>
                  </a:cubicBezTo>
                  <a:cubicBezTo>
                    <a:pt x="49" y="43"/>
                    <a:pt x="48" y="42"/>
                    <a:pt x="48" y="41"/>
                  </a:cubicBezTo>
                  <a:cubicBezTo>
                    <a:pt x="48" y="40"/>
                    <a:pt x="45" y="39"/>
                    <a:pt x="45" y="38"/>
                  </a:cubicBezTo>
                  <a:cubicBezTo>
                    <a:pt x="45" y="37"/>
                    <a:pt x="51" y="38"/>
                    <a:pt x="52" y="38"/>
                  </a:cubicBezTo>
                  <a:cubicBezTo>
                    <a:pt x="54" y="38"/>
                    <a:pt x="53" y="39"/>
                    <a:pt x="54" y="40"/>
                  </a:cubicBezTo>
                  <a:cubicBezTo>
                    <a:pt x="55" y="40"/>
                    <a:pt x="55" y="38"/>
                    <a:pt x="56" y="38"/>
                  </a:cubicBezTo>
                  <a:cubicBezTo>
                    <a:pt x="57" y="37"/>
                    <a:pt x="60" y="37"/>
                    <a:pt x="62" y="36"/>
                  </a:cubicBezTo>
                  <a:cubicBezTo>
                    <a:pt x="63" y="35"/>
                    <a:pt x="65" y="34"/>
                    <a:pt x="67" y="33"/>
                  </a:cubicBezTo>
                  <a:cubicBezTo>
                    <a:pt x="66" y="31"/>
                    <a:pt x="63" y="30"/>
                    <a:pt x="6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7" name="Freeform 619">
              <a:extLst>
                <a:ext uri="{FF2B5EF4-FFF2-40B4-BE49-F238E27FC236}">
                  <a16:creationId xmlns:a16="http://schemas.microsoft.com/office/drawing/2014/main" id="{D2667D01-135E-4503-A418-41F2FE0D16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416532" y="4320625"/>
              <a:ext cx="121050" cy="178390"/>
            </a:xfrm>
            <a:custGeom>
              <a:avLst/>
              <a:gdLst>
                <a:gd name="T0" fmla="*/ 22 w 26"/>
                <a:gd name="T1" fmla="*/ 29 h 38"/>
                <a:gd name="T2" fmla="*/ 18 w 26"/>
                <a:gd name="T3" fmla="*/ 21 h 38"/>
                <a:gd name="T4" fmla="*/ 20 w 26"/>
                <a:gd name="T5" fmla="*/ 18 h 38"/>
                <a:gd name="T6" fmla="*/ 22 w 26"/>
                <a:gd name="T7" fmla="*/ 15 h 38"/>
                <a:gd name="T8" fmla="*/ 22 w 26"/>
                <a:gd name="T9" fmla="*/ 13 h 38"/>
                <a:gd name="T10" fmla="*/ 20 w 26"/>
                <a:gd name="T11" fmla="*/ 11 h 38"/>
                <a:gd name="T12" fmla="*/ 16 w 26"/>
                <a:gd name="T13" fmla="*/ 7 h 38"/>
                <a:gd name="T14" fmla="*/ 9 w 26"/>
                <a:gd name="T15" fmla="*/ 0 h 38"/>
                <a:gd name="T16" fmla="*/ 5 w 26"/>
                <a:gd name="T17" fmla="*/ 5 h 38"/>
                <a:gd name="T18" fmla="*/ 6 w 26"/>
                <a:gd name="T19" fmla="*/ 8 h 38"/>
                <a:gd name="T20" fmla="*/ 3 w 26"/>
                <a:gd name="T21" fmla="*/ 10 h 38"/>
                <a:gd name="T22" fmla="*/ 4 w 26"/>
                <a:gd name="T23" fmla="*/ 16 h 38"/>
                <a:gd name="T24" fmla="*/ 7 w 26"/>
                <a:gd name="T25" fmla="*/ 18 h 38"/>
                <a:gd name="T26" fmla="*/ 8 w 26"/>
                <a:gd name="T27" fmla="*/ 20 h 38"/>
                <a:gd name="T28" fmla="*/ 8 w 26"/>
                <a:gd name="T29" fmla="*/ 27 h 38"/>
                <a:gd name="T30" fmla="*/ 11 w 26"/>
                <a:gd name="T31" fmla="*/ 35 h 38"/>
                <a:gd name="T32" fmla="*/ 17 w 26"/>
                <a:gd name="T33" fmla="*/ 35 h 38"/>
                <a:gd name="T34" fmla="*/ 21 w 26"/>
                <a:gd name="T35" fmla="*/ 34 h 38"/>
                <a:gd name="T36" fmla="*/ 26 w 26"/>
                <a:gd name="T37" fmla="*/ 34 h 38"/>
                <a:gd name="T38" fmla="*/ 22 w 26"/>
                <a:gd name="T39" fmla="*/ 29 h 38"/>
                <a:gd name="T40" fmla="*/ 22 w 26"/>
                <a:gd name="T41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26" h="38">
                  <a:moveTo>
                    <a:pt x="22" y="29"/>
                  </a:moveTo>
                  <a:cubicBezTo>
                    <a:pt x="22" y="28"/>
                    <a:pt x="17" y="22"/>
                    <a:pt x="18" y="21"/>
                  </a:cubicBezTo>
                  <a:cubicBezTo>
                    <a:pt x="19" y="20"/>
                    <a:pt x="18" y="19"/>
                    <a:pt x="20" y="18"/>
                  </a:cubicBezTo>
                  <a:cubicBezTo>
                    <a:pt x="23" y="18"/>
                    <a:pt x="22" y="16"/>
                    <a:pt x="22" y="15"/>
                  </a:cubicBezTo>
                  <a:cubicBezTo>
                    <a:pt x="22" y="14"/>
                    <a:pt x="22" y="13"/>
                    <a:pt x="22" y="13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9" y="9"/>
                    <a:pt x="16" y="9"/>
                    <a:pt x="16" y="7"/>
                  </a:cubicBezTo>
                  <a:cubicBezTo>
                    <a:pt x="15" y="4"/>
                    <a:pt x="11" y="1"/>
                    <a:pt x="9" y="0"/>
                  </a:cubicBezTo>
                  <a:cubicBezTo>
                    <a:pt x="9" y="3"/>
                    <a:pt x="4" y="3"/>
                    <a:pt x="5" y="5"/>
                  </a:cubicBezTo>
                  <a:cubicBezTo>
                    <a:pt x="5" y="6"/>
                    <a:pt x="7" y="7"/>
                    <a:pt x="6" y="8"/>
                  </a:cubicBezTo>
                  <a:cubicBezTo>
                    <a:pt x="5" y="8"/>
                    <a:pt x="3" y="9"/>
                    <a:pt x="3" y="10"/>
                  </a:cubicBezTo>
                  <a:cubicBezTo>
                    <a:pt x="0" y="11"/>
                    <a:pt x="2" y="14"/>
                    <a:pt x="4" y="16"/>
                  </a:cubicBezTo>
                  <a:cubicBezTo>
                    <a:pt x="5" y="17"/>
                    <a:pt x="5" y="18"/>
                    <a:pt x="7" y="18"/>
                  </a:cubicBezTo>
                  <a:cubicBezTo>
                    <a:pt x="8" y="18"/>
                    <a:pt x="7" y="19"/>
                    <a:pt x="8" y="20"/>
                  </a:cubicBezTo>
                  <a:cubicBezTo>
                    <a:pt x="10" y="23"/>
                    <a:pt x="9" y="24"/>
                    <a:pt x="8" y="27"/>
                  </a:cubicBezTo>
                  <a:cubicBezTo>
                    <a:pt x="8" y="30"/>
                    <a:pt x="10" y="33"/>
                    <a:pt x="11" y="35"/>
                  </a:cubicBezTo>
                  <a:cubicBezTo>
                    <a:pt x="14" y="38"/>
                    <a:pt x="15" y="35"/>
                    <a:pt x="17" y="35"/>
                  </a:cubicBezTo>
                  <a:cubicBezTo>
                    <a:pt x="19" y="35"/>
                    <a:pt x="20" y="34"/>
                    <a:pt x="21" y="34"/>
                  </a:cubicBezTo>
                  <a:cubicBezTo>
                    <a:pt x="23" y="33"/>
                    <a:pt x="24" y="33"/>
                    <a:pt x="26" y="34"/>
                  </a:cubicBezTo>
                  <a:cubicBezTo>
                    <a:pt x="25" y="32"/>
                    <a:pt x="24" y="30"/>
                    <a:pt x="22" y="29"/>
                  </a:cubicBezTo>
                  <a:cubicBezTo>
                    <a:pt x="21" y="27"/>
                    <a:pt x="23" y="29"/>
                    <a:pt x="22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8" name="Freeform 620">
              <a:extLst>
                <a:ext uri="{FF2B5EF4-FFF2-40B4-BE49-F238E27FC236}">
                  <a16:creationId xmlns:a16="http://schemas.microsoft.com/office/drawing/2014/main" id="{0B4A3ED0-565A-4B68-81E2-8EE249816EA3}"/>
                </a:ext>
              </a:extLst>
            </p:cNvPr>
            <p:cNvSpPr>
              <a:spLocks/>
            </p:cNvSpPr>
            <p:nvPr/>
          </p:nvSpPr>
          <p:spPr bwMode="auto">
            <a:xfrm>
              <a:off x="4494578" y="4376372"/>
              <a:ext cx="103530" cy="108308"/>
            </a:xfrm>
            <a:custGeom>
              <a:avLst/>
              <a:gdLst>
                <a:gd name="T0" fmla="*/ 19 w 22"/>
                <a:gd name="T1" fmla="*/ 7 h 23"/>
                <a:gd name="T2" fmla="*/ 22 w 22"/>
                <a:gd name="T3" fmla="*/ 2 h 23"/>
                <a:gd name="T4" fmla="*/ 12 w 22"/>
                <a:gd name="T5" fmla="*/ 2 h 23"/>
                <a:gd name="T6" fmla="*/ 9 w 22"/>
                <a:gd name="T7" fmla="*/ 0 h 23"/>
                <a:gd name="T8" fmla="*/ 5 w 22"/>
                <a:gd name="T9" fmla="*/ 1 h 23"/>
                <a:gd name="T10" fmla="*/ 4 w 22"/>
                <a:gd name="T11" fmla="*/ 6 h 23"/>
                <a:gd name="T12" fmla="*/ 1 w 22"/>
                <a:gd name="T13" fmla="*/ 10 h 23"/>
                <a:gd name="T14" fmla="*/ 4 w 22"/>
                <a:gd name="T15" fmla="*/ 15 h 23"/>
                <a:gd name="T16" fmla="*/ 9 w 22"/>
                <a:gd name="T17" fmla="*/ 22 h 23"/>
                <a:gd name="T18" fmla="*/ 12 w 22"/>
                <a:gd name="T19" fmla="*/ 19 h 23"/>
                <a:gd name="T20" fmla="*/ 16 w 22"/>
                <a:gd name="T21" fmla="*/ 18 h 23"/>
                <a:gd name="T22" fmla="*/ 19 w 22"/>
                <a:gd name="T23" fmla="*/ 19 h 23"/>
                <a:gd name="T24" fmla="*/ 20 w 22"/>
                <a:gd name="T25" fmla="*/ 14 h 23"/>
                <a:gd name="T26" fmla="*/ 19 w 22"/>
                <a:gd name="T27" fmla="*/ 7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3">
                  <a:moveTo>
                    <a:pt x="19" y="7"/>
                  </a:moveTo>
                  <a:cubicBezTo>
                    <a:pt x="19" y="5"/>
                    <a:pt x="21" y="3"/>
                    <a:pt x="22" y="2"/>
                  </a:cubicBezTo>
                  <a:cubicBezTo>
                    <a:pt x="19" y="1"/>
                    <a:pt x="14" y="0"/>
                    <a:pt x="12" y="2"/>
                  </a:cubicBezTo>
                  <a:cubicBezTo>
                    <a:pt x="10" y="3"/>
                    <a:pt x="9" y="1"/>
                    <a:pt x="9" y="0"/>
                  </a:cubicBezTo>
                  <a:cubicBezTo>
                    <a:pt x="8" y="0"/>
                    <a:pt x="7" y="2"/>
                    <a:pt x="5" y="1"/>
                  </a:cubicBezTo>
                  <a:cubicBezTo>
                    <a:pt x="5" y="2"/>
                    <a:pt x="7" y="6"/>
                    <a:pt x="4" y="6"/>
                  </a:cubicBezTo>
                  <a:cubicBezTo>
                    <a:pt x="2" y="7"/>
                    <a:pt x="0" y="8"/>
                    <a:pt x="1" y="10"/>
                  </a:cubicBezTo>
                  <a:cubicBezTo>
                    <a:pt x="2" y="12"/>
                    <a:pt x="3" y="13"/>
                    <a:pt x="4" y="15"/>
                  </a:cubicBezTo>
                  <a:cubicBezTo>
                    <a:pt x="5" y="17"/>
                    <a:pt x="7" y="19"/>
                    <a:pt x="9" y="22"/>
                  </a:cubicBezTo>
                  <a:cubicBezTo>
                    <a:pt x="12" y="23"/>
                    <a:pt x="10" y="19"/>
                    <a:pt x="12" y="19"/>
                  </a:cubicBezTo>
                  <a:cubicBezTo>
                    <a:pt x="14" y="19"/>
                    <a:pt x="15" y="19"/>
                    <a:pt x="16" y="18"/>
                  </a:cubicBezTo>
                  <a:cubicBezTo>
                    <a:pt x="17" y="18"/>
                    <a:pt x="17" y="20"/>
                    <a:pt x="19" y="19"/>
                  </a:cubicBezTo>
                  <a:cubicBezTo>
                    <a:pt x="20" y="17"/>
                    <a:pt x="21" y="16"/>
                    <a:pt x="20" y="14"/>
                  </a:cubicBezTo>
                  <a:cubicBezTo>
                    <a:pt x="20" y="12"/>
                    <a:pt x="19" y="9"/>
                    <a:pt x="19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29" name="Freeform 621">
              <a:extLst>
                <a:ext uri="{FF2B5EF4-FFF2-40B4-BE49-F238E27FC236}">
                  <a16:creationId xmlns:a16="http://schemas.microsoft.com/office/drawing/2014/main" id="{D0E13373-5BD7-493E-A101-EA4B5BC25DE8}"/>
                </a:ext>
              </a:extLst>
            </p:cNvPr>
            <p:cNvSpPr>
              <a:spLocks/>
            </p:cNvSpPr>
            <p:nvPr/>
          </p:nvSpPr>
          <p:spPr bwMode="auto">
            <a:xfrm>
              <a:off x="4578995" y="4385930"/>
              <a:ext cx="74861" cy="84419"/>
            </a:xfrm>
            <a:custGeom>
              <a:avLst/>
              <a:gdLst>
                <a:gd name="T0" fmla="*/ 12 w 16"/>
                <a:gd name="T1" fmla="*/ 5 h 18"/>
                <a:gd name="T2" fmla="*/ 5 w 16"/>
                <a:gd name="T3" fmla="*/ 1 h 18"/>
                <a:gd name="T4" fmla="*/ 1 w 16"/>
                <a:gd name="T5" fmla="*/ 6 h 18"/>
                <a:gd name="T6" fmla="*/ 2 w 16"/>
                <a:gd name="T7" fmla="*/ 12 h 18"/>
                <a:gd name="T8" fmla="*/ 0 w 16"/>
                <a:gd name="T9" fmla="*/ 17 h 18"/>
                <a:gd name="T10" fmla="*/ 4 w 16"/>
                <a:gd name="T11" fmla="*/ 17 h 18"/>
                <a:gd name="T12" fmla="*/ 9 w 16"/>
                <a:gd name="T13" fmla="*/ 17 h 18"/>
                <a:gd name="T14" fmla="*/ 16 w 16"/>
                <a:gd name="T15" fmla="*/ 8 h 18"/>
                <a:gd name="T16" fmla="*/ 12 w 16"/>
                <a:gd name="T17" fmla="*/ 5 h 18"/>
                <a:gd name="T18" fmla="*/ 12 w 16"/>
                <a:gd name="T19" fmla="*/ 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8">
                  <a:moveTo>
                    <a:pt x="12" y="5"/>
                  </a:moveTo>
                  <a:cubicBezTo>
                    <a:pt x="10" y="3"/>
                    <a:pt x="8" y="1"/>
                    <a:pt x="5" y="1"/>
                  </a:cubicBezTo>
                  <a:cubicBezTo>
                    <a:pt x="3" y="0"/>
                    <a:pt x="0" y="4"/>
                    <a:pt x="1" y="6"/>
                  </a:cubicBezTo>
                  <a:cubicBezTo>
                    <a:pt x="1" y="8"/>
                    <a:pt x="2" y="10"/>
                    <a:pt x="2" y="12"/>
                  </a:cubicBezTo>
                  <a:cubicBezTo>
                    <a:pt x="3" y="14"/>
                    <a:pt x="1" y="16"/>
                    <a:pt x="0" y="17"/>
                  </a:cubicBezTo>
                  <a:cubicBezTo>
                    <a:pt x="1" y="18"/>
                    <a:pt x="3" y="17"/>
                    <a:pt x="4" y="17"/>
                  </a:cubicBezTo>
                  <a:cubicBezTo>
                    <a:pt x="6" y="17"/>
                    <a:pt x="7" y="18"/>
                    <a:pt x="9" y="17"/>
                  </a:cubicBezTo>
                  <a:cubicBezTo>
                    <a:pt x="12" y="16"/>
                    <a:pt x="13" y="10"/>
                    <a:pt x="16" y="8"/>
                  </a:cubicBezTo>
                  <a:cubicBezTo>
                    <a:pt x="14" y="7"/>
                    <a:pt x="13" y="6"/>
                    <a:pt x="12" y="5"/>
                  </a:cubicBezTo>
                  <a:cubicBezTo>
                    <a:pt x="10" y="4"/>
                    <a:pt x="13" y="6"/>
                    <a:pt x="1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0" name="Freeform 622">
              <a:extLst>
                <a:ext uri="{FF2B5EF4-FFF2-40B4-BE49-F238E27FC236}">
                  <a16:creationId xmlns:a16="http://schemas.microsoft.com/office/drawing/2014/main" id="{76CEE521-7A40-4586-8D72-E3A3621F7E9D}"/>
                </a:ext>
              </a:extLst>
            </p:cNvPr>
            <p:cNvSpPr>
              <a:spLocks/>
            </p:cNvSpPr>
            <p:nvPr/>
          </p:nvSpPr>
          <p:spPr bwMode="auto">
            <a:xfrm>
              <a:off x="3911624" y="4226652"/>
              <a:ext cx="377488" cy="393415"/>
            </a:xfrm>
            <a:custGeom>
              <a:avLst/>
              <a:gdLst>
                <a:gd name="T0" fmla="*/ 76 w 81"/>
                <a:gd name="T1" fmla="*/ 39 h 84"/>
                <a:gd name="T2" fmla="*/ 74 w 81"/>
                <a:gd name="T3" fmla="*/ 32 h 84"/>
                <a:gd name="T4" fmla="*/ 69 w 81"/>
                <a:gd name="T5" fmla="*/ 33 h 84"/>
                <a:gd name="T6" fmla="*/ 58 w 81"/>
                <a:gd name="T7" fmla="*/ 28 h 84"/>
                <a:gd name="T8" fmla="*/ 53 w 81"/>
                <a:gd name="T9" fmla="*/ 20 h 84"/>
                <a:gd name="T10" fmla="*/ 50 w 81"/>
                <a:gd name="T11" fmla="*/ 15 h 84"/>
                <a:gd name="T12" fmla="*/ 56 w 81"/>
                <a:gd name="T13" fmla="*/ 5 h 84"/>
                <a:gd name="T14" fmla="*/ 56 w 81"/>
                <a:gd name="T15" fmla="*/ 1 h 84"/>
                <a:gd name="T16" fmla="*/ 44 w 81"/>
                <a:gd name="T17" fmla="*/ 8 h 84"/>
                <a:gd name="T18" fmla="*/ 36 w 81"/>
                <a:gd name="T19" fmla="*/ 16 h 84"/>
                <a:gd name="T20" fmla="*/ 31 w 81"/>
                <a:gd name="T21" fmla="*/ 23 h 84"/>
                <a:gd name="T22" fmla="*/ 25 w 81"/>
                <a:gd name="T23" fmla="*/ 17 h 84"/>
                <a:gd name="T24" fmla="*/ 7 w 81"/>
                <a:gd name="T25" fmla="*/ 18 h 84"/>
                <a:gd name="T26" fmla="*/ 1 w 81"/>
                <a:gd name="T27" fmla="*/ 16 h 84"/>
                <a:gd name="T28" fmla="*/ 1 w 81"/>
                <a:gd name="T29" fmla="*/ 21 h 84"/>
                <a:gd name="T30" fmla="*/ 8 w 81"/>
                <a:gd name="T31" fmla="*/ 24 h 84"/>
                <a:gd name="T32" fmla="*/ 11 w 81"/>
                <a:gd name="T33" fmla="*/ 26 h 84"/>
                <a:gd name="T34" fmla="*/ 13 w 81"/>
                <a:gd name="T35" fmla="*/ 23 h 84"/>
                <a:gd name="T36" fmla="*/ 20 w 81"/>
                <a:gd name="T37" fmla="*/ 18 h 84"/>
                <a:gd name="T38" fmla="*/ 24 w 81"/>
                <a:gd name="T39" fmla="*/ 20 h 84"/>
                <a:gd name="T40" fmla="*/ 25 w 81"/>
                <a:gd name="T41" fmla="*/ 26 h 84"/>
                <a:gd name="T42" fmla="*/ 28 w 81"/>
                <a:gd name="T43" fmla="*/ 42 h 84"/>
                <a:gd name="T44" fmla="*/ 28 w 81"/>
                <a:gd name="T45" fmla="*/ 47 h 84"/>
                <a:gd name="T46" fmla="*/ 22 w 81"/>
                <a:gd name="T47" fmla="*/ 53 h 84"/>
                <a:gd name="T48" fmla="*/ 26 w 81"/>
                <a:gd name="T49" fmla="*/ 58 h 84"/>
                <a:gd name="T50" fmla="*/ 34 w 81"/>
                <a:gd name="T51" fmla="*/ 61 h 84"/>
                <a:gd name="T52" fmla="*/ 41 w 81"/>
                <a:gd name="T53" fmla="*/ 64 h 84"/>
                <a:gd name="T54" fmla="*/ 54 w 81"/>
                <a:gd name="T55" fmla="*/ 76 h 84"/>
                <a:gd name="T56" fmla="*/ 60 w 81"/>
                <a:gd name="T57" fmla="*/ 75 h 84"/>
                <a:gd name="T58" fmla="*/ 64 w 81"/>
                <a:gd name="T59" fmla="*/ 80 h 84"/>
                <a:gd name="T60" fmla="*/ 65 w 81"/>
                <a:gd name="T61" fmla="*/ 84 h 84"/>
                <a:gd name="T62" fmla="*/ 65 w 81"/>
                <a:gd name="T63" fmla="*/ 63 h 84"/>
                <a:gd name="T64" fmla="*/ 70 w 81"/>
                <a:gd name="T65" fmla="*/ 58 h 84"/>
                <a:gd name="T66" fmla="*/ 66 w 81"/>
                <a:gd name="T67" fmla="*/ 55 h 84"/>
                <a:gd name="T68" fmla="*/ 79 w 81"/>
                <a:gd name="T69" fmla="*/ 53 h 84"/>
                <a:gd name="T70" fmla="*/ 77 w 81"/>
                <a:gd name="T71" fmla="*/ 48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81" h="84">
                  <a:moveTo>
                    <a:pt x="77" y="48"/>
                  </a:moveTo>
                  <a:cubicBezTo>
                    <a:pt x="81" y="45"/>
                    <a:pt x="76" y="42"/>
                    <a:pt x="76" y="39"/>
                  </a:cubicBezTo>
                  <a:cubicBezTo>
                    <a:pt x="76" y="37"/>
                    <a:pt x="78" y="35"/>
                    <a:pt x="78" y="33"/>
                  </a:cubicBezTo>
                  <a:cubicBezTo>
                    <a:pt x="79" y="30"/>
                    <a:pt x="75" y="32"/>
                    <a:pt x="74" y="32"/>
                  </a:cubicBezTo>
                  <a:cubicBezTo>
                    <a:pt x="73" y="32"/>
                    <a:pt x="72" y="32"/>
                    <a:pt x="71" y="32"/>
                  </a:cubicBezTo>
                  <a:cubicBezTo>
                    <a:pt x="70" y="32"/>
                    <a:pt x="70" y="33"/>
                    <a:pt x="69" y="33"/>
                  </a:cubicBezTo>
                  <a:cubicBezTo>
                    <a:pt x="68" y="33"/>
                    <a:pt x="67" y="30"/>
                    <a:pt x="66" y="30"/>
                  </a:cubicBezTo>
                  <a:cubicBezTo>
                    <a:pt x="64" y="26"/>
                    <a:pt x="62" y="28"/>
                    <a:pt x="58" y="28"/>
                  </a:cubicBezTo>
                  <a:cubicBezTo>
                    <a:pt x="56" y="28"/>
                    <a:pt x="55" y="28"/>
                    <a:pt x="54" y="26"/>
                  </a:cubicBezTo>
                  <a:cubicBezTo>
                    <a:pt x="53" y="24"/>
                    <a:pt x="56" y="22"/>
                    <a:pt x="53" y="20"/>
                  </a:cubicBezTo>
                  <a:cubicBezTo>
                    <a:pt x="52" y="19"/>
                    <a:pt x="52" y="17"/>
                    <a:pt x="50" y="17"/>
                  </a:cubicBezTo>
                  <a:cubicBezTo>
                    <a:pt x="48" y="17"/>
                    <a:pt x="49" y="17"/>
                    <a:pt x="50" y="15"/>
                  </a:cubicBezTo>
                  <a:cubicBezTo>
                    <a:pt x="51" y="13"/>
                    <a:pt x="50" y="11"/>
                    <a:pt x="51" y="9"/>
                  </a:cubicBezTo>
                  <a:cubicBezTo>
                    <a:pt x="52" y="7"/>
                    <a:pt x="54" y="6"/>
                    <a:pt x="56" y="5"/>
                  </a:cubicBezTo>
                  <a:cubicBezTo>
                    <a:pt x="57" y="4"/>
                    <a:pt x="59" y="4"/>
                    <a:pt x="60" y="2"/>
                  </a:cubicBezTo>
                  <a:cubicBezTo>
                    <a:pt x="60" y="0"/>
                    <a:pt x="56" y="0"/>
                    <a:pt x="56" y="1"/>
                  </a:cubicBezTo>
                  <a:cubicBezTo>
                    <a:pt x="54" y="3"/>
                    <a:pt x="51" y="6"/>
                    <a:pt x="48" y="6"/>
                  </a:cubicBezTo>
                  <a:cubicBezTo>
                    <a:pt x="45" y="6"/>
                    <a:pt x="45" y="6"/>
                    <a:pt x="44" y="8"/>
                  </a:cubicBezTo>
                  <a:cubicBezTo>
                    <a:pt x="43" y="10"/>
                    <a:pt x="43" y="7"/>
                    <a:pt x="41" y="7"/>
                  </a:cubicBezTo>
                  <a:cubicBezTo>
                    <a:pt x="37" y="8"/>
                    <a:pt x="39" y="14"/>
                    <a:pt x="36" y="16"/>
                  </a:cubicBezTo>
                  <a:cubicBezTo>
                    <a:pt x="35" y="17"/>
                    <a:pt x="33" y="18"/>
                    <a:pt x="32" y="20"/>
                  </a:cubicBezTo>
                  <a:cubicBezTo>
                    <a:pt x="32" y="20"/>
                    <a:pt x="32" y="23"/>
                    <a:pt x="31" y="23"/>
                  </a:cubicBezTo>
                  <a:cubicBezTo>
                    <a:pt x="30" y="21"/>
                    <a:pt x="29" y="20"/>
                    <a:pt x="28" y="19"/>
                  </a:cubicBezTo>
                  <a:cubicBezTo>
                    <a:pt x="27" y="17"/>
                    <a:pt x="26" y="17"/>
                    <a:pt x="25" y="17"/>
                  </a:cubicBezTo>
                  <a:cubicBezTo>
                    <a:pt x="21" y="16"/>
                    <a:pt x="19" y="13"/>
                    <a:pt x="15" y="16"/>
                  </a:cubicBezTo>
                  <a:cubicBezTo>
                    <a:pt x="13" y="17"/>
                    <a:pt x="9" y="20"/>
                    <a:pt x="7" y="18"/>
                  </a:cubicBezTo>
                  <a:cubicBezTo>
                    <a:pt x="6" y="17"/>
                    <a:pt x="5" y="17"/>
                    <a:pt x="4" y="16"/>
                  </a:cubicBezTo>
                  <a:cubicBezTo>
                    <a:pt x="2" y="16"/>
                    <a:pt x="3" y="14"/>
                    <a:pt x="1" y="16"/>
                  </a:cubicBezTo>
                  <a:cubicBezTo>
                    <a:pt x="0" y="17"/>
                    <a:pt x="1" y="17"/>
                    <a:pt x="2" y="18"/>
                  </a:cubicBezTo>
                  <a:cubicBezTo>
                    <a:pt x="2" y="19"/>
                    <a:pt x="1" y="20"/>
                    <a:pt x="1" y="21"/>
                  </a:cubicBezTo>
                  <a:cubicBezTo>
                    <a:pt x="3" y="21"/>
                    <a:pt x="5" y="22"/>
                    <a:pt x="6" y="22"/>
                  </a:cubicBezTo>
                  <a:cubicBezTo>
                    <a:pt x="7" y="23"/>
                    <a:pt x="8" y="23"/>
                    <a:pt x="8" y="24"/>
                  </a:cubicBezTo>
                  <a:cubicBezTo>
                    <a:pt x="9" y="25"/>
                    <a:pt x="9" y="24"/>
                    <a:pt x="10" y="24"/>
                  </a:cubicBezTo>
                  <a:cubicBezTo>
                    <a:pt x="10" y="23"/>
                    <a:pt x="10" y="26"/>
                    <a:pt x="11" y="26"/>
                  </a:cubicBezTo>
                  <a:cubicBezTo>
                    <a:pt x="12" y="27"/>
                    <a:pt x="13" y="26"/>
                    <a:pt x="15" y="25"/>
                  </a:cubicBezTo>
                  <a:cubicBezTo>
                    <a:pt x="16" y="25"/>
                    <a:pt x="13" y="23"/>
                    <a:pt x="13" y="23"/>
                  </a:cubicBezTo>
                  <a:cubicBezTo>
                    <a:pt x="13" y="22"/>
                    <a:pt x="16" y="20"/>
                    <a:pt x="16" y="19"/>
                  </a:cubicBezTo>
                  <a:cubicBezTo>
                    <a:pt x="17" y="18"/>
                    <a:pt x="19" y="17"/>
                    <a:pt x="20" y="18"/>
                  </a:cubicBezTo>
                  <a:cubicBezTo>
                    <a:pt x="21" y="18"/>
                    <a:pt x="23" y="19"/>
                    <a:pt x="23" y="19"/>
                  </a:cubicBezTo>
                  <a:cubicBezTo>
                    <a:pt x="23" y="20"/>
                    <a:pt x="23" y="20"/>
                    <a:pt x="24" y="20"/>
                  </a:cubicBezTo>
                  <a:cubicBezTo>
                    <a:pt x="24" y="21"/>
                    <a:pt x="23" y="22"/>
                    <a:pt x="23" y="22"/>
                  </a:cubicBezTo>
                  <a:cubicBezTo>
                    <a:pt x="23" y="23"/>
                    <a:pt x="25" y="25"/>
                    <a:pt x="25" y="26"/>
                  </a:cubicBezTo>
                  <a:cubicBezTo>
                    <a:pt x="27" y="29"/>
                    <a:pt x="29" y="29"/>
                    <a:pt x="29" y="33"/>
                  </a:cubicBezTo>
                  <a:cubicBezTo>
                    <a:pt x="29" y="36"/>
                    <a:pt x="29" y="39"/>
                    <a:pt x="28" y="42"/>
                  </a:cubicBezTo>
                  <a:cubicBezTo>
                    <a:pt x="28" y="43"/>
                    <a:pt x="30" y="43"/>
                    <a:pt x="30" y="44"/>
                  </a:cubicBezTo>
                  <a:cubicBezTo>
                    <a:pt x="29" y="45"/>
                    <a:pt x="28" y="46"/>
                    <a:pt x="28" y="47"/>
                  </a:cubicBezTo>
                  <a:cubicBezTo>
                    <a:pt x="27" y="48"/>
                    <a:pt x="27" y="50"/>
                    <a:pt x="26" y="50"/>
                  </a:cubicBezTo>
                  <a:cubicBezTo>
                    <a:pt x="24" y="51"/>
                    <a:pt x="22" y="50"/>
                    <a:pt x="22" y="53"/>
                  </a:cubicBezTo>
                  <a:cubicBezTo>
                    <a:pt x="22" y="55"/>
                    <a:pt x="19" y="55"/>
                    <a:pt x="22" y="56"/>
                  </a:cubicBezTo>
                  <a:cubicBezTo>
                    <a:pt x="23" y="57"/>
                    <a:pt x="24" y="57"/>
                    <a:pt x="26" y="58"/>
                  </a:cubicBezTo>
                  <a:cubicBezTo>
                    <a:pt x="27" y="59"/>
                    <a:pt x="28" y="60"/>
                    <a:pt x="29" y="61"/>
                  </a:cubicBezTo>
                  <a:cubicBezTo>
                    <a:pt x="31" y="62"/>
                    <a:pt x="32" y="61"/>
                    <a:pt x="34" y="61"/>
                  </a:cubicBezTo>
                  <a:cubicBezTo>
                    <a:pt x="35" y="61"/>
                    <a:pt x="36" y="62"/>
                    <a:pt x="38" y="63"/>
                  </a:cubicBezTo>
                  <a:cubicBezTo>
                    <a:pt x="39" y="63"/>
                    <a:pt x="40" y="63"/>
                    <a:pt x="41" y="64"/>
                  </a:cubicBezTo>
                  <a:cubicBezTo>
                    <a:pt x="44" y="66"/>
                    <a:pt x="46" y="68"/>
                    <a:pt x="48" y="71"/>
                  </a:cubicBezTo>
                  <a:cubicBezTo>
                    <a:pt x="49" y="74"/>
                    <a:pt x="50" y="75"/>
                    <a:pt x="54" y="76"/>
                  </a:cubicBezTo>
                  <a:cubicBezTo>
                    <a:pt x="55" y="76"/>
                    <a:pt x="56" y="75"/>
                    <a:pt x="57" y="74"/>
                  </a:cubicBezTo>
                  <a:cubicBezTo>
                    <a:pt x="58" y="74"/>
                    <a:pt x="59" y="76"/>
                    <a:pt x="60" y="75"/>
                  </a:cubicBezTo>
                  <a:cubicBezTo>
                    <a:pt x="62" y="74"/>
                    <a:pt x="64" y="75"/>
                    <a:pt x="65" y="76"/>
                  </a:cubicBezTo>
                  <a:cubicBezTo>
                    <a:pt x="65" y="77"/>
                    <a:pt x="64" y="79"/>
                    <a:pt x="64" y="80"/>
                  </a:cubicBezTo>
                  <a:cubicBezTo>
                    <a:pt x="63" y="81"/>
                    <a:pt x="62" y="81"/>
                    <a:pt x="64" y="82"/>
                  </a:cubicBezTo>
                  <a:cubicBezTo>
                    <a:pt x="64" y="82"/>
                    <a:pt x="66" y="84"/>
                    <a:pt x="65" y="84"/>
                  </a:cubicBezTo>
                  <a:cubicBezTo>
                    <a:pt x="67" y="84"/>
                    <a:pt x="68" y="73"/>
                    <a:pt x="69" y="71"/>
                  </a:cubicBezTo>
                  <a:cubicBezTo>
                    <a:pt x="69" y="67"/>
                    <a:pt x="66" y="66"/>
                    <a:pt x="65" y="63"/>
                  </a:cubicBezTo>
                  <a:cubicBezTo>
                    <a:pt x="65" y="61"/>
                    <a:pt x="65" y="60"/>
                    <a:pt x="66" y="60"/>
                  </a:cubicBezTo>
                  <a:cubicBezTo>
                    <a:pt x="67" y="60"/>
                    <a:pt x="70" y="59"/>
                    <a:pt x="70" y="58"/>
                  </a:cubicBezTo>
                  <a:cubicBezTo>
                    <a:pt x="69" y="58"/>
                    <a:pt x="67" y="58"/>
                    <a:pt x="67" y="57"/>
                  </a:cubicBezTo>
                  <a:cubicBezTo>
                    <a:pt x="66" y="57"/>
                    <a:pt x="66" y="55"/>
                    <a:pt x="66" y="55"/>
                  </a:cubicBezTo>
                  <a:cubicBezTo>
                    <a:pt x="68" y="55"/>
                    <a:pt x="70" y="55"/>
                    <a:pt x="72" y="55"/>
                  </a:cubicBezTo>
                  <a:cubicBezTo>
                    <a:pt x="73" y="55"/>
                    <a:pt x="79" y="52"/>
                    <a:pt x="79" y="53"/>
                  </a:cubicBezTo>
                  <a:cubicBezTo>
                    <a:pt x="79" y="51"/>
                    <a:pt x="76" y="48"/>
                    <a:pt x="77" y="48"/>
                  </a:cubicBezTo>
                  <a:cubicBezTo>
                    <a:pt x="78" y="47"/>
                    <a:pt x="76" y="48"/>
                    <a:pt x="77" y="4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1" name="Freeform 623">
              <a:extLst>
                <a:ext uri="{FF2B5EF4-FFF2-40B4-BE49-F238E27FC236}">
                  <a16:creationId xmlns:a16="http://schemas.microsoft.com/office/drawing/2014/main" id="{4D9C39E2-6C42-44B0-9F37-94259982679F}"/>
                </a:ext>
              </a:extLst>
            </p:cNvPr>
            <p:cNvSpPr>
              <a:spLocks/>
            </p:cNvSpPr>
            <p:nvPr/>
          </p:nvSpPr>
          <p:spPr bwMode="auto">
            <a:xfrm>
              <a:off x="3962592" y="4489458"/>
              <a:ext cx="130606" cy="154500"/>
            </a:xfrm>
            <a:custGeom>
              <a:avLst/>
              <a:gdLst>
                <a:gd name="T0" fmla="*/ 20 w 28"/>
                <a:gd name="T1" fmla="*/ 6 h 33"/>
                <a:gd name="T2" fmla="*/ 15 w 28"/>
                <a:gd name="T3" fmla="*/ 3 h 33"/>
                <a:gd name="T4" fmla="*/ 10 w 28"/>
                <a:gd name="T5" fmla="*/ 0 h 33"/>
                <a:gd name="T6" fmla="*/ 4 w 28"/>
                <a:gd name="T7" fmla="*/ 4 h 33"/>
                <a:gd name="T8" fmla="*/ 3 w 28"/>
                <a:gd name="T9" fmla="*/ 7 h 33"/>
                <a:gd name="T10" fmla="*/ 2 w 28"/>
                <a:gd name="T11" fmla="*/ 10 h 33"/>
                <a:gd name="T12" fmla="*/ 0 w 28"/>
                <a:gd name="T13" fmla="*/ 13 h 33"/>
                <a:gd name="T14" fmla="*/ 0 w 28"/>
                <a:gd name="T15" fmla="*/ 15 h 33"/>
                <a:gd name="T16" fmla="*/ 0 w 28"/>
                <a:gd name="T17" fmla="*/ 18 h 33"/>
                <a:gd name="T18" fmla="*/ 2 w 28"/>
                <a:gd name="T19" fmla="*/ 20 h 33"/>
                <a:gd name="T20" fmla="*/ 5 w 28"/>
                <a:gd name="T21" fmla="*/ 18 h 33"/>
                <a:gd name="T22" fmla="*/ 5 w 28"/>
                <a:gd name="T23" fmla="*/ 20 h 33"/>
                <a:gd name="T24" fmla="*/ 3 w 28"/>
                <a:gd name="T25" fmla="*/ 24 h 33"/>
                <a:gd name="T26" fmla="*/ 3 w 28"/>
                <a:gd name="T27" fmla="*/ 26 h 33"/>
                <a:gd name="T28" fmla="*/ 3 w 28"/>
                <a:gd name="T29" fmla="*/ 28 h 33"/>
                <a:gd name="T30" fmla="*/ 8 w 28"/>
                <a:gd name="T31" fmla="*/ 32 h 33"/>
                <a:gd name="T32" fmla="*/ 11 w 28"/>
                <a:gd name="T33" fmla="*/ 29 h 33"/>
                <a:gd name="T34" fmla="*/ 16 w 28"/>
                <a:gd name="T35" fmla="*/ 22 h 33"/>
                <a:gd name="T36" fmla="*/ 22 w 28"/>
                <a:gd name="T37" fmla="*/ 19 h 33"/>
                <a:gd name="T38" fmla="*/ 27 w 28"/>
                <a:gd name="T39" fmla="*/ 13 h 33"/>
                <a:gd name="T40" fmla="*/ 27 w 28"/>
                <a:gd name="T41" fmla="*/ 8 h 33"/>
                <a:gd name="T42" fmla="*/ 24 w 28"/>
                <a:gd name="T43" fmla="*/ 5 h 33"/>
                <a:gd name="T44" fmla="*/ 20 w 28"/>
                <a:gd name="T45" fmla="*/ 6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8" h="33">
                  <a:moveTo>
                    <a:pt x="20" y="6"/>
                  </a:moveTo>
                  <a:cubicBezTo>
                    <a:pt x="18" y="6"/>
                    <a:pt x="17" y="4"/>
                    <a:pt x="15" y="3"/>
                  </a:cubicBezTo>
                  <a:cubicBezTo>
                    <a:pt x="14" y="2"/>
                    <a:pt x="12" y="0"/>
                    <a:pt x="10" y="0"/>
                  </a:cubicBezTo>
                  <a:cubicBezTo>
                    <a:pt x="10" y="3"/>
                    <a:pt x="4" y="1"/>
                    <a:pt x="4" y="4"/>
                  </a:cubicBezTo>
                  <a:cubicBezTo>
                    <a:pt x="4" y="6"/>
                    <a:pt x="4" y="6"/>
                    <a:pt x="3" y="7"/>
                  </a:cubicBezTo>
                  <a:cubicBezTo>
                    <a:pt x="1" y="8"/>
                    <a:pt x="2" y="9"/>
                    <a:pt x="2" y="10"/>
                  </a:cubicBezTo>
                  <a:cubicBezTo>
                    <a:pt x="2" y="11"/>
                    <a:pt x="1" y="12"/>
                    <a:pt x="0" y="13"/>
                  </a:cubicBezTo>
                  <a:cubicBezTo>
                    <a:pt x="0" y="13"/>
                    <a:pt x="0" y="14"/>
                    <a:pt x="0" y="15"/>
                  </a:cubicBezTo>
                  <a:cubicBezTo>
                    <a:pt x="1" y="16"/>
                    <a:pt x="0" y="17"/>
                    <a:pt x="0" y="18"/>
                  </a:cubicBezTo>
                  <a:cubicBezTo>
                    <a:pt x="0" y="18"/>
                    <a:pt x="1" y="21"/>
                    <a:pt x="2" y="20"/>
                  </a:cubicBezTo>
                  <a:cubicBezTo>
                    <a:pt x="4" y="20"/>
                    <a:pt x="4" y="18"/>
                    <a:pt x="5" y="18"/>
                  </a:cubicBezTo>
                  <a:cubicBezTo>
                    <a:pt x="4" y="18"/>
                    <a:pt x="6" y="20"/>
                    <a:pt x="5" y="20"/>
                  </a:cubicBezTo>
                  <a:cubicBezTo>
                    <a:pt x="5" y="22"/>
                    <a:pt x="5" y="23"/>
                    <a:pt x="3" y="24"/>
                  </a:cubicBezTo>
                  <a:cubicBezTo>
                    <a:pt x="3" y="24"/>
                    <a:pt x="4" y="26"/>
                    <a:pt x="3" y="26"/>
                  </a:cubicBezTo>
                  <a:cubicBezTo>
                    <a:pt x="3" y="27"/>
                    <a:pt x="2" y="27"/>
                    <a:pt x="3" y="28"/>
                  </a:cubicBezTo>
                  <a:cubicBezTo>
                    <a:pt x="5" y="29"/>
                    <a:pt x="6" y="29"/>
                    <a:pt x="8" y="32"/>
                  </a:cubicBezTo>
                  <a:cubicBezTo>
                    <a:pt x="9" y="33"/>
                    <a:pt x="10" y="29"/>
                    <a:pt x="11" y="29"/>
                  </a:cubicBezTo>
                  <a:cubicBezTo>
                    <a:pt x="12" y="26"/>
                    <a:pt x="13" y="23"/>
                    <a:pt x="16" y="22"/>
                  </a:cubicBezTo>
                  <a:cubicBezTo>
                    <a:pt x="18" y="21"/>
                    <a:pt x="20" y="21"/>
                    <a:pt x="22" y="19"/>
                  </a:cubicBezTo>
                  <a:cubicBezTo>
                    <a:pt x="24" y="18"/>
                    <a:pt x="26" y="16"/>
                    <a:pt x="27" y="13"/>
                  </a:cubicBezTo>
                  <a:cubicBezTo>
                    <a:pt x="27" y="11"/>
                    <a:pt x="28" y="10"/>
                    <a:pt x="27" y="8"/>
                  </a:cubicBezTo>
                  <a:cubicBezTo>
                    <a:pt x="26" y="7"/>
                    <a:pt x="25" y="6"/>
                    <a:pt x="24" y="5"/>
                  </a:cubicBezTo>
                  <a:cubicBezTo>
                    <a:pt x="23" y="5"/>
                    <a:pt x="21" y="6"/>
                    <a:pt x="20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2" name="Freeform 624">
              <a:extLst>
                <a:ext uri="{FF2B5EF4-FFF2-40B4-BE49-F238E27FC236}">
                  <a16:creationId xmlns:a16="http://schemas.microsoft.com/office/drawing/2014/main" id="{58B5D6C8-2D3F-4977-AF6F-54FBB1E4EB11}"/>
                </a:ext>
              </a:extLst>
            </p:cNvPr>
            <p:cNvSpPr>
              <a:spLocks/>
            </p:cNvSpPr>
            <p:nvPr/>
          </p:nvSpPr>
          <p:spPr bwMode="auto">
            <a:xfrm>
              <a:off x="3948257" y="4518129"/>
              <a:ext cx="299441" cy="444384"/>
            </a:xfrm>
            <a:custGeom>
              <a:avLst/>
              <a:gdLst>
                <a:gd name="T0" fmla="*/ 57 w 64"/>
                <a:gd name="T1" fmla="*/ 21 h 95"/>
                <a:gd name="T2" fmla="*/ 56 w 64"/>
                <a:gd name="T3" fmla="*/ 14 h 95"/>
                <a:gd name="T4" fmla="*/ 50 w 64"/>
                <a:gd name="T5" fmla="*/ 13 h 95"/>
                <a:gd name="T6" fmla="*/ 46 w 64"/>
                <a:gd name="T7" fmla="*/ 14 h 95"/>
                <a:gd name="T8" fmla="*/ 41 w 64"/>
                <a:gd name="T9" fmla="*/ 11 h 95"/>
                <a:gd name="T10" fmla="*/ 38 w 64"/>
                <a:gd name="T11" fmla="*/ 6 h 95"/>
                <a:gd name="T12" fmla="*/ 33 w 64"/>
                <a:gd name="T13" fmla="*/ 2 h 95"/>
                <a:gd name="T14" fmla="*/ 28 w 64"/>
                <a:gd name="T15" fmla="*/ 0 h 95"/>
                <a:gd name="T16" fmla="*/ 31 w 64"/>
                <a:gd name="T17" fmla="*/ 5 h 95"/>
                <a:gd name="T18" fmla="*/ 28 w 64"/>
                <a:gd name="T19" fmla="*/ 10 h 95"/>
                <a:gd name="T20" fmla="*/ 23 w 64"/>
                <a:gd name="T21" fmla="*/ 14 h 95"/>
                <a:gd name="T22" fmla="*/ 17 w 64"/>
                <a:gd name="T23" fmla="*/ 17 h 95"/>
                <a:gd name="T24" fmla="*/ 11 w 64"/>
                <a:gd name="T25" fmla="*/ 26 h 95"/>
                <a:gd name="T26" fmla="*/ 6 w 64"/>
                <a:gd name="T27" fmla="*/ 22 h 95"/>
                <a:gd name="T28" fmla="*/ 6 w 64"/>
                <a:gd name="T29" fmla="*/ 21 h 95"/>
                <a:gd name="T30" fmla="*/ 6 w 64"/>
                <a:gd name="T31" fmla="*/ 18 h 95"/>
                <a:gd name="T32" fmla="*/ 2 w 64"/>
                <a:gd name="T33" fmla="*/ 26 h 95"/>
                <a:gd name="T34" fmla="*/ 3 w 64"/>
                <a:gd name="T35" fmla="*/ 30 h 95"/>
                <a:gd name="T36" fmla="*/ 3 w 64"/>
                <a:gd name="T37" fmla="*/ 32 h 95"/>
                <a:gd name="T38" fmla="*/ 14 w 64"/>
                <a:gd name="T39" fmla="*/ 47 h 95"/>
                <a:gd name="T40" fmla="*/ 23 w 64"/>
                <a:gd name="T41" fmla="*/ 63 h 95"/>
                <a:gd name="T42" fmla="*/ 26 w 64"/>
                <a:gd name="T43" fmla="*/ 70 h 95"/>
                <a:gd name="T44" fmla="*/ 25 w 64"/>
                <a:gd name="T45" fmla="*/ 71 h 95"/>
                <a:gd name="T46" fmla="*/ 28 w 64"/>
                <a:gd name="T47" fmla="*/ 74 h 95"/>
                <a:gd name="T48" fmla="*/ 32 w 64"/>
                <a:gd name="T49" fmla="*/ 79 h 95"/>
                <a:gd name="T50" fmla="*/ 41 w 64"/>
                <a:gd name="T51" fmla="*/ 83 h 95"/>
                <a:gd name="T52" fmla="*/ 48 w 64"/>
                <a:gd name="T53" fmla="*/ 87 h 95"/>
                <a:gd name="T54" fmla="*/ 54 w 64"/>
                <a:gd name="T55" fmla="*/ 93 h 95"/>
                <a:gd name="T56" fmla="*/ 59 w 64"/>
                <a:gd name="T57" fmla="*/ 90 h 95"/>
                <a:gd name="T58" fmla="*/ 61 w 64"/>
                <a:gd name="T59" fmla="*/ 86 h 95"/>
                <a:gd name="T60" fmla="*/ 63 w 64"/>
                <a:gd name="T61" fmla="*/ 82 h 95"/>
                <a:gd name="T62" fmla="*/ 61 w 64"/>
                <a:gd name="T63" fmla="*/ 78 h 95"/>
                <a:gd name="T64" fmla="*/ 61 w 64"/>
                <a:gd name="T65" fmla="*/ 76 h 95"/>
                <a:gd name="T66" fmla="*/ 63 w 64"/>
                <a:gd name="T67" fmla="*/ 74 h 95"/>
                <a:gd name="T68" fmla="*/ 64 w 64"/>
                <a:gd name="T69" fmla="*/ 64 h 95"/>
                <a:gd name="T70" fmla="*/ 62 w 64"/>
                <a:gd name="T71" fmla="*/ 59 h 95"/>
                <a:gd name="T72" fmla="*/ 57 w 64"/>
                <a:gd name="T73" fmla="*/ 57 h 95"/>
                <a:gd name="T74" fmla="*/ 55 w 64"/>
                <a:gd name="T75" fmla="*/ 48 h 95"/>
                <a:gd name="T76" fmla="*/ 50 w 64"/>
                <a:gd name="T77" fmla="*/ 51 h 95"/>
                <a:gd name="T78" fmla="*/ 46 w 64"/>
                <a:gd name="T79" fmla="*/ 51 h 95"/>
                <a:gd name="T80" fmla="*/ 44 w 64"/>
                <a:gd name="T81" fmla="*/ 48 h 95"/>
                <a:gd name="T82" fmla="*/ 40 w 64"/>
                <a:gd name="T83" fmla="*/ 42 h 95"/>
                <a:gd name="T84" fmla="*/ 39 w 64"/>
                <a:gd name="T85" fmla="*/ 35 h 95"/>
                <a:gd name="T86" fmla="*/ 42 w 64"/>
                <a:gd name="T87" fmla="*/ 33 h 95"/>
                <a:gd name="T88" fmla="*/ 42 w 64"/>
                <a:gd name="T89" fmla="*/ 30 h 95"/>
                <a:gd name="T90" fmla="*/ 45 w 64"/>
                <a:gd name="T91" fmla="*/ 25 h 95"/>
                <a:gd name="T92" fmla="*/ 50 w 64"/>
                <a:gd name="T93" fmla="*/ 24 h 95"/>
                <a:gd name="T94" fmla="*/ 53 w 64"/>
                <a:gd name="T95" fmla="*/ 22 h 95"/>
                <a:gd name="T96" fmla="*/ 57 w 64"/>
                <a:gd name="T97" fmla="*/ 21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64" h="95">
                  <a:moveTo>
                    <a:pt x="57" y="21"/>
                  </a:moveTo>
                  <a:cubicBezTo>
                    <a:pt x="53" y="19"/>
                    <a:pt x="59" y="15"/>
                    <a:pt x="56" y="14"/>
                  </a:cubicBezTo>
                  <a:cubicBezTo>
                    <a:pt x="54" y="12"/>
                    <a:pt x="52" y="13"/>
                    <a:pt x="50" y="13"/>
                  </a:cubicBezTo>
                  <a:cubicBezTo>
                    <a:pt x="48" y="12"/>
                    <a:pt x="48" y="14"/>
                    <a:pt x="46" y="14"/>
                  </a:cubicBezTo>
                  <a:cubicBezTo>
                    <a:pt x="44" y="13"/>
                    <a:pt x="42" y="13"/>
                    <a:pt x="41" y="11"/>
                  </a:cubicBezTo>
                  <a:cubicBezTo>
                    <a:pt x="40" y="10"/>
                    <a:pt x="39" y="7"/>
                    <a:pt x="38" y="6"/>
                  </a:cubicBezTo>
                  <a:cubicBezTo>
                    <a:pt x="36" y="5"/>
                    <a:pt x="35" y="3"/>
                    <a:pt x="33" y="2"/>
                  </a:cubicBezTo>
                  <a:cubicBezTo>
                    <a:pt x="32" y="0"/>
                    <a:pt x="30" y="1"/>
                    <a:pt x="28" y="0"/>
                  </a:cubicBezTo>
                  <a:cubicBezTo>
                    <a:pt x="30" y="2"/>
                    <a:pt x="31" y="3"/>
                    <a:pt x="31" y="5"/>
                  </a:cubicBezTo>
                  <a:cubicBezTo>
                    <a:pt x="30" y="7"/>
                    <a:pt x="30" y="9"/>
                    <a:pt x="28" y="10"/>
                  </a:cubicBezTo>
                  <a:cubicBezTo>
                    <a:pt x="26" y="12"/>
                    <a:pt x="25" y="14"/>
                    <a:pt x="23" y="14"/>
                  </a:cubicBezTo>
                  <a:cubicBezTo>
                    <a:pt x="21" y="15"/>
                    <a:pt x="19" y="15"/>
                    <a:pt x="17" y="17"/>
                  </a:cubicBezTo>
                  <a:cubicBezTo>
                    <a:pt x="16" y="18"/>
                    <a:pt x="12" y="27"/>
                    <a:pt x="11" y="26"/>
                  </a:cubicBezTo>
                  <a:cubicBezTo>
                    <a:pt x="9" y="23"/>
                    <a:pt x="8" y="23"/>
                    <a:pt x="6" y="22"/>
                  </a:cubicBezTo>
                  <a:cubicBezTo>
                    <a:pt x="5" y="22"/>
                    <a:pt x="5" y="22"/>
                    <a:pt x="6" y="21"/>
                  </a:cubicBezTo>
                  <a:cubicBezTo>
                    <a:pt x="7" y="20"/>
                    <a:pt x="7" y="19"/>
                    <a:pt x="6" y="18"/>
                  </a:cubicBezTo>
                  <a:cubicBezTo>
                    <a:pt x="4" y="19"/>
                    <a:pt x="0" y="23"/>
                    <a:pt x="2" y="26"/>
                  </a:cubicBezTo>
                  <a:cubicBezTo>
                    <a:pt x="2" y="26"/>
                    <a:pt x="4" y="29"/>
                    <a:pt x="3" y="30"/>
                  </a:cubicBezTo>
                  <a:cubicBezTo>
                    <a:pt x="2" y="30"/>
                    <a:pt x="1" y="31"/>
                    <a:pt x="3" y="32"/>
                  </a:cubicBezTo>
                  <a:cubicBezTo>
                    <a:pt x="8" y="35"/>
                    <a:pt x="12" y="41"/>
                    <a:pt x="14" y="47"/>
                  </a:cubicBezTo>
                  <a:cubicBezTo>
                    <a:pt x="17" y="52"/>
                    <a:pt x="19" y="58"/>
                    <a:pt x="23" y="63"/>
                  </a:cubicBezTo>
                  <a:cubicBezTo>
                    <a:pt x="24" y="65"/>
                    <a:pt x="26" y="67"/>
                    <a:pt x="26" y="70"/>
                  </a:cubicBezTo>
                  <a:cubicBezTo>
                    <a:pt x="26" y="71"/>
                    <a:pt x="25" y="70"/>
                    <a:pt x="25" y="71"/>
                  </a:cubicBezTo>
                  <a:cubicBezTo>
                    <a:pt x="26" y="72"/>
                    <a:pt x="27" y="73"/>
                    <a:pt x="28" y="74"/>
                  </a:cubicBezTo>
                  <a:cubicBezTo>
                    <a:pt x="29" y="76"/>
                    <a:pt x="30" y="78"/>
                    <a:pt x="32" y="79"/>
                  </a:cubicBezTo>
                  <a:cubicBezTo>
                    <a:pt x="35" y="80"/>
                    <a:pt x="38" y="82"/>
                    <a:pt x="41" y="83"/>
                  </a:cubicBezTo>
                  <a:cubicBezTo>
                    <a:pt x="43" y="84"/>
                    <a:pt x="45" y="86"/>
                    <a:pt x="48" y="87"/>
                  </a:cubicBezTo>
                  <a:cubicBezTo>
                    <a:pt x="50" y="89"/>
                    <a:pt x="52" y="91"/>
                    <a:pt x="54" y="93"/>
                  </a:cubicBezTo>
                  <a:cubicBezTo>
                    <a:pt x="58" y="95"/>
                    <a:pt x="57" y="91"/>
                    <a:pt x="59" y="90"/>
                  </a:cubicBezTo>
                  <a:cubicBezTo>
                    <a:pt x="60" y="89"/>
                    <a:pt x="60" y="87"/>
                    <a:pt x="61" y="86"/>
                  </a:cubicBezTo>
                  <a:cubicBezTo>
                    <a:pt x="61" y="85"/>
                    <a:pt x="64" y="83"/>
                    <a:pt x="63" y="82"/>
                  </a:cubicBezTo>
                  <a:cubicBezTo>
                    <a:pt x="61" y="81"/>
                    <a:pt x="60" y="81"/>
                    <a:pt x="61" y="78"/>
                  </a:cubicBezTo>
                  <a:cubicBezTo>
                    <a:pt x="61" y="77"/>
                    <a:pt x="61" y="76"/>
                    <a:pt x="61" y="76"/>
                  </a:cubicBezTo>
                  <a:cubicBezTo>
                    <a:pt x="62" y="75"/>
                    <a:pt x="63" y="74"/>
                    <a:pt x="63" y="74"/>
                  </a:cubicBezTo>
                  <a:cubicBezTo>
                    <a:pt x="64" y="71"/>
                    <a:pt x="62" y="66"/>
                    <a:pt x="64" y="64"/>
                  </a:cubicBezTo>
                  <a:cubicBezTo>
                    <a:pt x="64" y="63"/>
                    <a:pt x="63" y="61"/>
                    <a:pt x="62" y="59"/>
                  </a:cubicBezTo>
                  <a:cubicBezTo>
                    <a:pt x="61" y="56"/>
                    <a:pt x="60" y="56"/>
                    <a:pt x="57" y="57"/>
                  </a:cubicBezTo>
                  <a:cubicBezTo>
                    <a:pt x="53" y="57"/>
                    <a:pt x="55" y="50"/>
                    <a:pt x="55" y="48"/>
                  </a:cubicBezTo>
                  <a:cubicBezTo>
                    <a:pt x="53" y="49"/>
                    <a:pt x="52" y="51"/>
                    <a:pt x="50" y="51"/>
                  </a:cubicBezTo>
                  <a:cubicBezTo>
                    <a:pt x="49" y="51"/>
                    <a:pt x="47" y="51"/>
                    <a:pt x="46" y="51"/>
                  </a:cubicBezTo>
                  <a:cubicBezTo>
                    <a:pt x="45" y="50"/>
                    <a:pt x="45" y="48"/>
                    <a:pt x="44" y="48"/>
                  </a:cubicBezTo>
                  <a:cubicBezTo>
                    <a:pt x="41" y="48"/>
                    <a:pt x="41" y="44"/>
                    <a:pt x="40" y="42"/>
                  </a:cubicBezTo>
                  <a:cubicBezTo>
                    <a:pt x="38" y="40"/>
                    <a:pt x="37" y="37"/>
                    <a:pt x="39" y="35"/>
                  </a:cubicBezTo>
                  <a:cubicBezTo>
                    <a:pt x="40" y="34"/>
                    <a:pt x="42" y="34"/>
                    <a:pt x="42" y="33"/>
                  </a:cubicBezTo>
                  <a:cubicBezTo>
                    <a:pt x="42" y="32"/>
                    <a:pt x="42" y="31"/>
                    <a:pt x="42" y="30"/>
                  </a:cubicBezTo>
                  <a:cubicBezTo>
                    <a:pt x="42" y="27"/>
                    <a:pt x="42" y="26"/>
                    <a:pt x="45" y="25"/>
                  </a:cubicBezTo>
                  <a:cubicBezTo>
                    <a:pt x="47" y="24"/>
                    <a:pt x="48" y="24"/>
                    <a:pt x="50" y="24"/>
                  </a:cubicBezTo>
                  <a:cubicBezTo>
                    <a:pt x="51" y="24"/>
                    <a:pt x="52" y="23"/>
                    <a:pt x="53" y="22"/>
                  </a:cubicBezTo>
                  <a:cubicBezTo>
                    <a:pt x="54" y="22"/>
                    <a:pt x="59" y="23"/>
                    <a:pt x="57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3" name="Freeform 625">
              <a:extLst>
                <a:ext uri="{FF2B5EF4-FFF2-40B4-BE49-F238E27FC236}">
                  <a16:creationId xmlns:a16="http://schemas.microsoft.com/office/drawing/2014/main" id="{F69B55C8-5D54-44A9-8A98-52944F9BFA51}"/>
                </a:ext>
              </a:extLst>
            </p:cNvPr>
            <p:cNvSpPr>
              <a:spLocks/>
            </p:cNvSpPr>
            <p:nvPr/>
          </p:nvSpPr>
          <p:spPr bwMode="auto">
            <a:xfrm>
              <a:off x="4080457" y="4933843"/>
              <a:ext cx="203874" cy="992299"/>
            </a:xfrm>
            <a:custGeom>
              <a:avLst/>
              <a:gdLst>
                <a:gd name="T0" fmla="*/ 38 w 44"/>
                <a:gd name="T1" fmla="*/ 20 h 212"/>
                <a:gd name="T2" fmla="*/ 36 w 44"/>
                <a:gd name="T3" fmla="*/ 12 h 212"/>
                <a:gd name="T4" fmla="*/ 34 w 44"/>
                <a:gd name="T5" fmla="*/ 5 h 212"/>
                <a:gd name="T6" fmla="*/ 30 w 44"/>
                <a:gd name="T7" fmla="*/ 3 h 212"/>
                <a:gd name="T8" fmla="*/ 28 w 44"/>
                <a:gd name="T9" fmla="*/ 15 h 212"/>
                <a:gd name="T10" fmla="*/ 26 w 44"/>
                <a:gd name="T11" fmla="*/ 31 h 212"/>
                <a:gd name="T12" fmla="*/ 23 w 44"/>
                <a:gd name="T13" fmla="*/ 56 h 212"/>
                <a:gd name="T14" fmla="*/ 21 w 44"/>
                <a:gd name="T15" fmla="*/ 68 h 212"/>
                <a:gd name="T16" fmla="*/ 21 w 44"/>
                <a:gd name="T17" fmla="*/ 80 h 212"/>
                <a:gd name="T18" fmla="*/ 20 w 44"/>
                <a:gd name="T19" fmla="*/ 88 h 212"/>
                <a:gd name="T20" fmla="*/ 11 w 44"/>
                <a:gd name="T21" fmla="*/ 110 h 212"/>
                <a:gd name="T22" fmla="*/ 10 w 44"/>
                <a:gd name="T23" fmla="*/ 132 h 212"/>
                <a:gd name="T24" fmla="*/ 17 w 44"/>
                <a:gd name="T25" fmla="*/ 133 h 212"/>
                <a:gd name="T26" fmla="*/ 16 w 44"/>
                <a:gd name="T27" fmla="*/ 136 h 212"/>
                <a:gd name="T28" fmla="*/ 14 w 44"/>
                <a:gd name="T29" fmla="*/ 145 h 212"/>
                <a:gd name="T30" fmla="*/ 15 w 44"/>
                <a:gd name="T31" fmla="*/ 150 h 212"/>
                <a:gd name="T32" fmla="*/ 13 w 44"/>
                <a:gd name="T33" fmla="*/ 152 h 212"/>
                <a:gd name="T34" fmla="*/ 11 w 44"/>
                <a:gd name="T35" fmla="*/ 158 h 212"/>
                <a:gd name="T36" fmla="*/ 8 w 44"/>
                <a:gd name="T37" fmla="*/ 159 h 212"/>
                <a:gd name="T38" fmla="*/ 4 w 44"/>
                <a:gd name="T39" fmla="*/ 159 h 212"/>
                <a:gd name="T40" fmla="*/ 0 w 44"/>
                <a:gd name="T41" fmla="*/ 164 h 212"/>
                <a:gd name="T42" fmla="*/ 2 w 44"/>
                <a:gd name="T43" fmla="*/ 163 h 212"/>
                <a:gd name="T44" fmla="*/ 7 w 44"/>
                <a:gd name="T45" fmla="*/ 171 h 212"/>
                <a:gd name="T46" fmla="*/ 11 w 44"/>
                <a:gd name="T47" fmla="*/ 173 h 212"/>
                <a:gd name="T48" fmla="*/ 7 w 44"/>
                <a:gd name="T49" fmla="*/ 174 h 212"/>
                <a:gd name="T50" fmla="*/ 7 w 44"/>
                <a:gd name="T51" fmla="*/ 179 h 212"/>
                <a:gd name="T52" fmla="*/ 9 w 44"/>
                <a:gd name="T53" fmla="*/ 182 h 212"/>
                <a:gd name="T54" fmla="*/ 9 w 44"/>
                <a:gd name="T55" fmla="*/ 185 h 212"/>
                <a:gd name="T56" fmla="*/ 7 w 44"/>
                <a:gd name="T57" fmla="*/ 187 h 212"/>
                <a:gd name="T58" fmla="*/ 10 w 44"/>
                <a:gd name="T59" fmla="*/ 190 h 212"/>
                <a:gd name="T60" fmla="*/ 8 w 44"/>
                <a:gd name="T61" fmla="*/ 193 h 212"/>
                <a:gd name="T62" fmla="*/ 11 w 44"/>
                <a:gd name="T63" fmla="*/ 194 h 212"/>
                <a:gd name="T64" fmla="*/ 11 w 44"/>
                <a:gd name="T65" fmla="*/ 198 h 212"/>
                <a:gd name="T66" fmla="*/ 15 w 44"/>
                <a:gd name="T67" fmla="*/ 197 h 212"/>
                <a:gd name="T68" fmla="*/ 15 w 44"/>
                <a:gd name="T69" fmla="*/ 197 h 212"/>
                <a:gd name="T70" fmla="*/ 16 w 44"/>
                <a:gd name="T71" fmla="*/ 198 h 212"/>
                <a:gd name="T72" fmla="*/ 18 w 44"/>
                <a:gd name="T73" fmla="*/ 202 h 212"/>
                <a:gd name="T74" fmla="*/ 16 w 44"/>
                <a:gd name="T75" fmla="*/ 207 h 212"/>
                <a:gd name="T76" fmla="*/ 18 w 44"/>
                <a:gd name="T77" fmla="*/ 209 h 212"/>
                <a:gd name="T78" fmla="*/ 25 w 44"/>
                <a:gd name="T79" fmla="*/ 204 h 212"/>
                <a:gd name="T80" fmla="*/ 26 w 44"/>
                <a:gd name="T81" fmla="*/ 199 h 212"/>
                <a:gd name="T82" fmla="*/ 17 w 44"/>
                <a:gd name="T83" fmla="*/ 192 h 212"/>
                <a:gd name="T84" fmla="*/ 12 w 44"/>
                <a:gd name="T85" fmla="*/ 185 h 212"/>
                <a:gd name="T86" fmla="*/ 15 w 44"/>
                <a:gd name="T87" fmla="*/ 177 h 212"/>
                <a:gd name="T88" fmla="*/ 17 w 44"/>
                <a:gd name="T89" fmla="*/ 169 h 212"/>
                <a:gd name="T90" fmla="*/ 21 w 44"/>
                <a:gd name="T91" fmla="*/ 158 h 212"/>
                <a:gd name="T92" fmla="*/ 21 w 44"/>
                <a:gd name="T93" fmla="*/ 152 h 212"/>
                <a:gd name="T94" fmla="*/ 19 w 44"/>
                <a:gd name="T95" fmla="*/ 140 h 212"/>
                <a:gd name="T96" fmla="*/ 23 w 44"/>
                <a:gd name="T97" fmla="*/ 117 h 212"/>
                <a:gd name="T98" fmla="*/ 26 w 44"/>
                <a:gd name="T99" fmla="*/ 102 h 212"/>
                <a:gd name="T100" fmla="*/ 29 w 44"/>
                <a:gd name="T101" fmla="*/ 85 h 212"/>
                <a:gd name="T102" fmla="*/ 27 w 44"/>
                <a:gd name="T103" fmla="*/ 73 h 212"/>
                <a:gd name="T104" fmla="*/ 30 w 44"/>
                <a:gd name="T105" fmla="*/ 62 h 212"/>
                <a:gd name="T106" fmla="*/ 34 w 44"/>
                <a:gd name="T107" fmla="*/ 54 h 212"/>
                <a:gd name="T108" fmla="*/ 36 w 44"/>
                <a:gd name="T109" fmla="*/ 44 h 212"/>
                <a:gd name="T110" fmla="*/ 40 w 44"/>
                <a:gd name="T111" fmla="*/ 35 h 212"/>
                <a:gd name="T112" fmla="*/ 40 w 44"/>
                <a:gd name="T113" fmla="*/ 28 h 2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44" h="212">
                  <a:moveTo>
                    <a:pt x="40" y="28"/>
                  </a:moveTo>
                  <a:cubicBezTo>
                    <a:pt x="38" y="27"/>
                    <a:pt x="40" y="22"/>
                    <a:pt x="38" y="20"/>
                  </a:cubicBezTo>
                  <a:cubicBezTo>
                    <a:pt x="37" y="19"/>
                    <a:pt x="35" y="16"/>
                    <a:pt x="36" y="14"/>
                  </a:cubicBezTo>
                  <a:cubicBezTo>
                    <a:pt x="38" y="13"/>
                    <a:pt x="35" y="13"/>
                    <a:pt x="36" y="12"/>
                  </a:cubicBezTo>
                  <a:cubicBezTo>
                    <a:pt x="37" y="11"/>
                    <a:pt x="36" y="10"/>
                    <a:pt x="35" y="9"/>
                  </a:cubicBezTo>
                  <a:cubicBezTo>
                    <a:pt x="34" y="8"/>
                    <a:pt x="34" y="7"/>
                    <a:pt x="34" y="5"/>
                  </a:cubicBezTo>
                  <a:cubicBezTo>
                    <a:pt x="34" y="3"/>
                    <a:pt x="33" y="2"/>
                    <a:pt x="32" y="0"/>
                  </a:cubicBezTo>
                  <a:cubicBezTo>
                    <a:pt x="31" y="1"/>
                    <a:pt x="30" y="2"/>
                    <a:pt x="30" y="3"/>
                  </a:cubicBezTo>
                  <a:cubicBezTo>
                    <a:pt x="29" y="5"/>
                    <a:pt x="27" y="4"/>
                    <a:pt x="28" y="6"/>
                  </a:cubicBezTo>
                  <a:cubicBezTo>
                    <a:pt x="28" y="9"/>
                    <a:pt x="28" y="12"/>
                    <a:pt x="28" y="15"/>
                  </a:cubicBezTo>
                  <a:cubicBezTo>
                    <a:pt x="28" y="19"/>
                    <a:pt x="29" y="24"/>
                    <a:pt x="28" y="28"/>
                  </a:cubicBezTo>
                  <a:cubicBezTo>
                    <a:pt x="27" y="29"/>
                    <a:pt x="26" y="30"/>
                    <a:pt x="26" y="31"/>
                  </a:cubicBezTo>
                  <a:cubicBezTo>
                    <a:pt x="26" y="33"/>
                    <a:pt x="27" y="35"/>
                    <a:pt x="27" y="37"/>
                  </a:cubicBezTo>
                  <a:cubicBezTo>
                    <a:pt x="27" y="43"/>
                    <a:pt x="25" y="50"/>
                    <a:pt x="23" y="56"/>
                  </a:cubicBezTo>
                  <a:cubicBezTo>
                    <a:pt x="22" y="59"/>
                    <a:pt x="22" y="61"/>
                    <a:pt x="23" y="64"/>
                  </a:cubicBezTo>
                  <a:cubicBezTo>
                    <a:pt x="23" y="66"/>
                    <a:pt x="23" y="67"/>
                    <a:pt x="21" y="68"/>
                  </a:cubicBezTo>
                  <a:cubicBezTo>
                    <a:pt x="20" y="69"/>
                    <a:pt x="21" y="70"/>
                    <a:pt x="21" y="71"/>
                  </a:cubicBezTo>
                  <a:cubicBezTo>
                    <a:pt x="21" y="74"/>
                    <a:pt x="21" y="77"/>
                    <a:pt x="21" y="80"/>
                  </a:cubicBezTo>
                  <a:cubicBezTo>
                    <a:pt x="21" y="81"/>
                    <a:pt x="21" y="83"/>
                    <a:pt x="21" y="84"/>
                  </a:cubicBezTo>
                  <a:cubicBezTo>
                    <a:pt x="20" y="85"/>
                    <a:pt x="21" y="87"/>
                    <a:pt x="20" y="88"/>
                  </a:cubicBezTo>
                  <a:cubicBezTo>
                    <a:pt x="18" y="93"/>
                    <a:pt x="16" y="98"/>
                    <a:pt x="14" y="103"/>
                  </a:cubicBezTo>
                  <a:cubicBezTo>
                    <a:pt x="13" y="106"/>
                    <a:pt x="10" y="107"/>
                    <a:pt x="11" y="110"/>
                  </a:cubicBezTo>
                  <a:cubicBezTo>
                    <a:pt x="12" y="113"/>
                    <a:pt x="14" y="118"/>
                    <a:pt x="12" y="122"/>
                  </a:cubicBezTo>
                  <a:cubicBezTo>
                    <a:pt x="10" y="124"/>
                    <a:pt x="8" y="129"/>
                    <a:pt x="10" y="132"/>
                  </a:cubicBezTo>
                  <a:cubicBezTo>
                    <a:pt x="11" y="134"/>
                    <a:pt x="12" y="134"/>
                    <a:pt x="13" y="133"/>
                  </a:cubicBezTo>
                  <a:cubicBezTo>
                    <a:pt x="14" y="132"/>
                    <a:pt x="18" y="132"/>
                    <a:pt x="17" y="133"/>
                  </a:cubicBezTo>
                  <a:cubicBezTo>
                    <a:pt x="17" y="133"/>
                    <a:pt x="16" y="133"/>
                    <a:pt x="15" y="134"/>
                  </a:cubicBezTo>
                  <a:cubicBezTo>
                    <a:pt x="15" y="135"/>
                    <a:pt x="15" y="135"/>
                    <a:pt x="16" y="136"/>
                  </a:cubicBezTo>
                  <a:cubicBezTo>
                    <a:pt x="16" y="136"/>
                    <a:pt x="15" y="137"/>
                    <a:pt x="15" y="137"/>
                  </a:cubicBezTo>
                  <a:cubicBezTo>
                    <a:pt x="14" y="139"/>
                    <a:pt x="13" y="143"/>
                    <a:pt x="14" y="145"/>
                  </a:cubicBezTo>
                  <a:cubicBezTo>
                    <a:pt x="14" y="146"/>
                    <a:pt x="14" y="146"/>
                    <a:pt x="13" y="148"/>
                  </a:cubicBezTo>
                  <a:cubicBezTo>
                    <a:pt x="12" y="149"/>
                    <a:pt x="14" y="149"/>
                    <a:pt x="15" y="150"/>
                  </a:cubicBezTo>
                  <a:cubicBezTo>
                    <a:pt x="15" y="150"/>
                    <a:pt x="15" y="150"/>
                    <a:pt x="14" y="151"/>
                  </a:cubicBezTo>
                  <a:cubicBezTo>
                    <a:pt x="13" y="151"/>
                    <a:pt x="11" y="152"/>
                    <a:pt x="13" y="152"/>
                  </a:cubicBezTo>
                  <a:cubicBezTo>
                    <a:pt x="12" y="153"/>
                    <a:pt x="13" y="156"/>
                    <a:pt x="14" y="156"/>
                  </a:cubicBezTo>
                  <a:cubicBezTo>
                    <a:pt x="13" y="156"/>
                    <a:pt x="10" y="155"/>
                    <a:pt x="11" y="158"/>
                  </a:cubicBezTo>
                  <a:cubicBezTo>
                    <a:pt x="11" y="158"/>
                    <a:pt x="12" y="163"/>
                    <a:pt x="10" y="162"/>
                  </a:cubicBezTo>
                  <a:cubicBezTo>
                    <a:pt x="10" y="162"/>
                    <a:pt x="8" y="160"/>
                    <a:pt x="8" y="159"/>
                  </a:cubicBezTo>
                  <a:cubicBezTo>
                    <a:pt x="6" y="158"/>
                    <a:pt x="7" y="157"/>
                    <a:pt x="5" y="158"/>
                  </a:cubicBezTo>
                  <a:cubicBezTo>
                    <a:pt x="5" y="158"/>
                    <a:pt x="4" y="159"/>
                    <a:pt x="4" y="159"/>
                  </a:cubicBezTo>
                  <a:cubicBezTo>
                    <a:pt x="4" y="160"/>
                    <a:pt x="5" y="160"/>
                    <a:pt x="4" y="161"/>
                  </a:cubicBezTo>
                  <a:cubicBezTo>
                    <a:pt x="4" y="162"/>
                    <a:pt x="0" y="162"/>
                    <a:pt x="0" y="164"/>
                  </a:cubicBezTo>
                  <a:cubicBezTo>
                    <a:pt x="0" y="164"/>
                    <a:pt x="1" y="165"/>
                    <a:pt x="2" y="165"/>
                  </a:cubicBezTo>
                  <a:cubicBezTo>
                    <a:pt x="2" y="165"/>
                    <a:pt x="1" y="164"/>
                    <a:pt x="2" y="163"/>
                  </a:cubicBezTo>
                  <a:cubicBezTo>
                    <a:pt x="2" y="163"/>
                    <a:pt x="5" y="165"/>
                    <a:pt x="7" y="164"/>
                  </a:cubicBezTo>
                  <a:cubicBezTo>
                    <a:pt x="11" y="163"/>
                    <a:pt x="5" y="170"/>
                    <a:pt x="7" y="171"/>
                  </a:cubicBezTo>
                  <a:cubicBezTo>
                    <a:pt x="8" y="171"/>
                    <a:pt x="10" y="170"/>
                    <a:pt x="11" y="171"/>
                  </a:cubicBezTo>
                  <a:cubicBezTo>
                    <a:pt x="12" y="171"/>
                    <a:pt x="12" y="174"/>
                    <a:pt x="11" y="173"/>
                  </a:cubicBezTo>
                  <a:cubicBezTo>
                    <a:pt x="11" y="173"/>
                    <a:pt x="8" y="171"/>
                    <a:pt x="8" y="172"/>
                  </a:cubicBezTo>
                  <a:cubicBezTo>
                    <a:pt x="7" y="173"/>
                    <a:pt x="6" y="173"/>
                    <a:pt x="7" y="174"/>
                  </a:cubicBezTo>
                  <a:cubicBezTo>
                    <a:pt x="7" y="174"/>
                    <a:pt x="9" y="176"/>
                    <a:pt x="8" y="176"/>
                  </a:cubicBezTo>
                  <a:cubicBezTo>
                    <a:pt x="7" y="176"/>
                    <a:pt x="7" y="179"/>
                    <a:pt x="7" y="179"/>
                  </a:cubicBezTo>
                  <a:cubicBezTo>
                    <a:pt x="6" y="182"/>
                    <a:pt x="9" y="178"/>
                    <a:pt x="9" y="178"/>
                  </a:cubicBezTo>
                  <a:cubicBezTo>
                    <a:pt x="9" y="178"/>
                    <a:pt x="8" y="183"/>
                    <a:pt x="9" y="182"/>
                  </a:cubicBezTo>
                  <a:cubicBezTo>
                    <a:pt x="9" y="182"/>
                    <a:pt x="8" y="182"/>
                    <a:pt x="8" y="183"/>
                  </a:cubicBezTo>
                  <a:cubicBezTo>
                    <a:pt x="7" y="184"/>
                    <a:pt x="8" y="184"/>
                    <a:pt x="9" y="185"/>
                  </a:cubicBezTo>
                  <a:cubicBezTo>
                    <a:pt x="9" y="185"/>
                    <a:pt x="7" y="186"/>
                    <a:pt x="7" y="186"/>
                  </a:cubicBezTo>
                  <a:cubicBezTo>
                    <a:pt x="6" y="186"/>
                    <a:pt x="7" y="186"/>
                    <a:pt x="7" y="187"/>
                  </a:cubicBezTo>
                  <a:cubicBezTo>
                    <a:pt x="6" y="189"/>
                    <a:pt x="10" y="189"/>
                    <a:pt x="10" y="188"/>
                  </a:cubicBezTo>
                  <a:cubicBezTo>
                    <a:pt x="10" y="189"/>
                    <a:pt x="9" y="189"/>
                    <a:pt x="10" y="190"/>
                  </a:cubicBezTo>
                  <a:cubicBezTo>
                    <a:pt x="10" y="190"/>
                    <a:pt x="10" y="190"/>
                    <a:pt x="10" y="190"/>
                  </a:cubicBezTo>
                  <a:cubicBezTo>
                    <a:pt x="10" y="191"/>
                    <a:pt x="8" y="192"/>
                    <a:pt x="8" y="193"/>
                  </a:cubicBezTo>
                  <a:cubicBezTo>
                    <a:pt x="7" y="195"/>
                    <a:pt x="10" y="192"/>
                    <a:pt x="11" y="192"/>
                  </a:cubicBezTo>
                  <a:cubicBezTo>
                    <a:pt x="10" y="193"/>
                    <a:pt x="11" y="194"/>
                    <a:pt x="11" y="194"/>
                  </a:cubicBezTo>
                  <a:cubicBezTo>
                    <a:pt x="11" y="195"/>
                    <a:pt x="8" y="196"/>
                    <a:pt x="8" y="196"/>
                  </a:cubicBezTo>
                  <a:cubicBezTo>
                    <a:pt x="10" y="197"/>
                    <a:pt x="10" y="196"/>
                    <a:pt x="11" y="198"/>
                  </a:cubicBezTo>
                  <a:cubicBezTo>
                    <a:pt x="12" y="200"/>
                    <a:pt x="14" y="195"/>
                    <a:pt x="13" y="195"/>
                  </a:cubicBezTo>
                  <a:cubicBezTo>
                    <a:pt x="14" y="195"/>
                    <a:pt x="14" y="196"/>
                    <a:pt x="15" y="197"/>
                  </a:cubicBezTo>
                  <a:cubicBezTo>
                    <a:pt x="15" y="197"/>
                    <a:pt x="15" y="195"/>
                    <a:pt x="15" y="195"/>
                  </a:cubicBezTo>
                  <a:cubicBezTo>
                    <a:pt x="15" y="195"/>
                    <a:pt x="15" y="197"/>
                    <a:pt x="15" y="197"/>
                  </a:cubicBezTo>
                  <a:cubicBezTo>
                    <a:pt x="16" y="196"/>
                    <a:pt x="16" y="195"/>
                    <a:pt x="16" y="196"/>
                  </a:cubicBezTo>
                  <a:cubicBezTo>
                    <a:pt x="17" y="196"/>
                    <a:pt x="16" y="198"/>
                    <a:pt x="16" y="198"/>
                  </a:cubicBezTo>
                  <a:cubicBezTo>
                    <a:pt x="15" y="199"/>
                    <a:pt x="17" y="199"/>
                    <a:pt x="16" y="200"/>
                  </a:cubicBezTo>
                  <a:cubicBezTo>
                    <a:pt x="15" y="202"/>
                    <a:pt x="17" y="201"/>
                    <a:pt x="18" y="202"/>
                  </a:cubicBezTo>
                  <a:cubicBezTo>
                    <a:pt x="21" y="202"/>
                    <a:pt x="24" y="204"/>
                    <a:pt x="21" y="206"/>
                  </a:cubicBezTo>
                  <a:cubicBezTo>
                    <a:pt x="20" y="207"/>
                    <a:pt x="17" y="206"/>
                    <a:pt x="16" y="207"/>
                  </a:cubicBezTo>
                  <a:cubicBezTo>
                    <a:pt x="15" y="209"/>
                    <a:pt x="18" y="208"/>
                    <a:pt x="19" y="209"/>
                  </a:cubicBezTo>
                  <a:cubicBezTo>
                    <a:pt x="18" y="209"/>
                    <a:pt x="18" y="209"/>
                    <a:pt x="18" y="209"/>
                  </a:cubicBezTo>
                  <a:cubicBezTo>
                    <a:pt x="18" y="209"/>
                    <a:pt x="22" y="212"/>
                    <a:pt x="24" y="210"/>
                  </a:cubicBezTo>
                  <a:cubicBezTo>
                    <a:pt x="25" y="208"/>
                    <a:pt x="23" y="206"/>
                    <a:pt x="25" y="204"/>
                  </a:cubicBezTo>
                  <a:cubicBezTo>
                    <a:pt x="26" y="202"/>
                    <a:pt x="29" y="202"/>
                    <a:pt x="30" y="202"/>
                  </a:cubicBezTo>
                  <a:cubicBezTo>
                    <a:pt x="35" y="199"/>
                    <a:pt x="28" y="199"/>
                    <a:pt x="26" y="199"/>
                  </a:cubicBezTo>
                  <a:cubicBezTo>
                    <a:pt x="24" y="199"/>
                    <a:pt x="21" y="199"/>
                    <a:pt x="19" y="198"/>
                  </a:cubicBezTo>
                  <a:cubicBezTo>
                    <a:pt x="17" y="196"/>
                    <a:pt x="17" y="196"/>
                    <a:pt x="17" y="192"/>
                  </a:cubicBezTo>
                  <a:cubicBezTo>
                    <a:pt x="17" y="188"/>
                    <a:pt x="16" y="191"/>
                    <a:pt x="13" y="189"/>
                  </a:cubicBezTo>
                  <a:cubicBezTo>
                    <a:pt x="12" y="189"/>
                    <a:pt x="12" y="186"/>
                    <a:pt x="12" y="185"/>
                  </a:cubicBezTo>
                  <a:cubicBezTo>
                    <a:pt x="11" y="183"/>
                    <a:pt x="11" y="180"/>
                    <a:pt x="13" y="179"/>
                  </a:cubicBezTo>
                  <a:cubicBezTo>
                    <a:pt x="14" y="178"/>
                    <a:pt x="14" y="178"/>
                    <a:pt x="15" y="177"/>
                  </a:cubicBezTo>
                  <a:cubicBezTo>
                    <a:pt x="15" y="176"/>
                    <a:pt x="16" y="175"/>
                    <a:pt x="17" y="175"/>
                  </a:cubicBezTo>
                  <a:cubicBezTo>
                    <a:pt x="18" y="174"/>
                    <a:pt x="16" y="171"/>
                    <a:pt x="17" y="169"/>
                  </a:cubicBezTo>
                  <a:cubicBezTo>
                    <a:pt x="17" y="168"/>
                    <a:pt x="19" y="167"/>
                    <a:pt x="20" y="165"/>
                  </a:cubicBezTo>
                  <a:cubicBezTo>
                    <a:pt x="20" y="163"/>
                    <a:pt x="20" y="160"/>
                    <a:pt x="21" y="158"/>
                  </a:cubicBezTo>
                  <a:cubicBezTo>
                    <a:pt x="21" y="156"/>
                    <a:pt x="23" y="156"/>
                    <a:pt x="21" y="154"/>
                  </a:cubicBezTo>
                  <a:cubicBezTo>
                    <a:pt x="20" y="153"/>
                    <a:pt x="17" y="153"/>
                    <a:pt x="21" y="152"/>
                  </a:cubicBezTo>
                  <a:cubicBezTo>
                    <a:pt x="26" y="151"/>
                    <a:pt x="20" y="151"/>
                    <a:pt x="19" y="149"/>
                  </a:cubicBezTo>
                  <a:cubicBezTo>
                    <a:pt x="19" y="146"/>
                    <a:pt x="19" y="142"/>
                    <a:pt x="19" y="140"/>
                  </a:cubicBezTo>
                  <a:cubicBezTo>
                    <a:pt x="19" y="136"/>
                    <a:pt x="19" y="131"/>
                    <a:pt x="19" y="127"/>
                  </a:cubicBezTo>
                  <a:cubicBezTo>
                    <a:pt x="20" y="124"/>
                    <a:pt x="21" y="119"/>
                    <a:pt x="23" y="117"/>
                  </a:cubicBezTo>
                  <a:cubicBezTo>
                    <a:pt x="26" y="114"/>
                    <a:pt x="23" y="109"/>
                    <a:pt x="23" y="106"/>
                  </a:cubicBezTo>
                  <a:cubicBezTo>
                    <a:pt x="23" y="104"/>
                    <a:pt x="24" y="103"/>
                    <a:pt x="26" y="102"/>
                  </a:cubicBezTo>
                  <a:cubicBezTo>
                    <a:pt x="28" y="100"/>
                    <a:pt x="27" y="99"/>
                    <a:pt x="27" y="96"/>
                  </a:cubicBezTo>
                  <a:cubicBezTo>
                    <a:pt x="27" y="92"/>
                    <a:pt x="30" y="89"/>
                    <a:pt x="29" y="85"/>
                  </a:cubicBezTo>
                  <a:cubicBezTo>
                    <a:pt x="29" y="82"/>
                    <a:pt x="28" y="79"/>
                    <a:pt x="27" y="76"/>
                  </a:cubicBezTo>
                  <a:cubicBezTo>
                    <a:pt x="27" y="75"/>
                    <a:pt x="26" y="74"/>
                    <a:pt x="27" y="73"/>
                  </a:cubicBezTo>
                  <a:cubicBezTo>
                    <a:pt x="28" y="72"/>
                    <a:pt x="29" y="68"/>
                    <a:pt x="29" y="67"/>
                  </a:cubicBezTo>
                  <a:cubicBezTo>
                    <a:pt x="29" y="66"/>
                    <a:pt x="28" y="64"/>
                    <a:pt x="30" y="62"/>
                  </a:cubicBezTo>
                  <a:cubicBezTo>
                    <a:pt x="31" y="61"/>
                    <a:pt x="30" y="59"/>
                    <a:pt x="31" y="58"/>
                  </a:cubicBezTo>
                  <a:cubicBezTo>
                    <a:pt x="31" y="56"/>
                    <a:pt x="33" y="55"/>
                    <a:pt x="34" y="54"/>
                  </a:cubicBezTo>
                  <a:cubicBezTo>
                    <a:pt x="34" y="53"/>
                    <a:pt x="37" y="50"/>
                    <a:pt x="37" y="49"/>
                  </a:cubicBezTo>
                  <a:cubicBezTo>
                    <a:pt x="37" y="48"/>
                    <a:pt x="36" y="46"/>
                    <a:pt x="36" y="44"/>
                  </a:cubicBezTo>
                  <a:cubicBezTo>
                    <a:pt x="36" y="42"/>
                    <a:pt x="36" y="41"/>
                    <a:pt x="36" y="39"/>
                  </a:cubicBezTo>
                  <a:cubicBezTo>
                    <a:pt x="36" y="36"/>
                    <a:pt x="37" y="36"/>
                    <a:pt x="40" y="35"/>
                  </a:cubicBezTo>
                  <a:cubicBezTo>
                    <a:pt x="44" y="34"/>
                    <a:pt x="44" y="32"/>
                    <a:pt x="44" y="28"/>
                  </a:cubicBezTo>
                  <a:cubicBezTo>
                    <a:pt x="43" y="29"/>
                    <a:pt x="41" y="29"/>
                    <a:pt x="40" y="28"/>
                  </a:cubicBezTo>
                  <a:cubicBezTo>
                    <a:pt x="40" y="28"/>
                    <a:pt x="40" y="29"/>
                    <a:pt x="40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4" name="Freeform 626">
              <a:extLst>
                <a:ext uri="{FF2B5EF4-FFF2-40B4-BE49-F238E27FC236}">
                  <a16:creationId xmlns:a16="http://schemas.microsoft.com/office/drawing/2014/main" id="{A27B8826-D7C1-48C8-9DBC-937ECFC40AC3}"/>
                </a:ext>
              </a:extLst>
            </p:cNvPr>
            <p:cNvSpPr>
              <a:spLocks/>
            </p:cNvSpPr>
            <p:nvPr/>
          </p:nvSpPr>
          <p:spPr bwMode="auto">
            <a:xfrm>
              <a:off x="4219028" y="4742709"/>
              <a:ext cx="299441" cy="326519"/>
            </a:xfrm>
            <a:custGeom>
              <a:avLst/>
              <a:gdLst>
                <a:gd name="T0" fmla="*/ 61 w 64"/>
                <a:gd name="T1" fmla="*/ 42 h 70"/>
                <a:gd name="T2" fmla="*/ 58 w 64"/>
                <a:gd name="T3" fmla="*/ 35 h 70"/>
                <a:gd name="T4" fmla="*/ 50 w 64"/>
                <a:gd name="T5" fmla="*/ 35 h 70"/>
                <a:gd name="T6" fmla="*/ 49 w 64"/>
                <a:gd name="T7" fmla="*/ 33 h 70"/>
                <a:gd name="T8" fmla="*/ 47 w 64"/>
                <a:gd name="T9" fmla="*/ 30 h 70"/>
                <a:gd name="T10" fmla="*/ 48 w 64"/>
                <a:gd name="T11" fmla="*/ 28 h 70"/>
                <a:gd name="T12" fmla="*/ 47 w 64"/>
                <a:gd name="T13" fmla="*/ 26 h 70"/>
                <a:gd name="T14" fmla="*/ 47 w 64"/>
                <a:gd name="T15" fmla="*/ 23 h 70"/>
                <a:gd name="T16" fmla="*/ 41 w 64"/>
                <a:gd name="T17" fmla="*/ 21 h 70"/>
                <a:gd name="T18" fmla="*/ 37 w 64"/>
                <a:gd name="T19" fmla="*/ 18 h 70"/>
                <a:gd name="T20" fmla="*/ 33 w 64"/>
                <a:gd name="T21" fmla="*/ 16 h 70"/>
                <a:gd name="T22" fmla="*/ 29 w 64"/>
                <a:gd name="T23" fmla="*/ 16 h 70"/>
                <a:gd name="T24" fmla="*/ 23 w 64"/>
                <a:gd name="T25" fmla="*/ 9 h 70"/>
                <a:gd name="T26" fmla="*/ 23 w 64"/>
                <a:gd name="T27" fmla="*/ 6 h 70"/>
                <a:gd name="T28" fmla="*/ 23 w 64"/>
                <a:gd name="T29" fmla="*/ 4 h 70"/>
                <a:gd name="T30" fmla="*/ 18 w 64"/>
                <a:gd name="T31" fmla="*/ 3 h 70"/>
                <a:gd name="T32" fmla="*/ 10 w 64"/>
                <a:gd name="T33" fmla="*/ 6 h 70"/>
                <a:gd name="T34" fmla="*/ 7 w 64"/>
                <a:gd name="T35" fmla="*/ 9 h 70"/>
                <a:gd name="T36" fmla="*/ 2 w 64"/>
                <a:gd name="T37" fmla="*/ 8 h 70"/>
                <a:gd name="T38" fmla="*/ 6 w 64"/>
                <a:gd name="T39" fmla="*/ 16 h 70"/>
                <a:gd name="T40" fmla="*/ 5 w 64"/>
                <a:gd name="T41" fmla="*/ 23 h 70"/>
                <a:gd name="T42" fmla="*/ 4 w 64"/>
                <a:gd name="T43" fmla="*/ 27 h 70"/>
                <a:gd name="T44" fmla="*/ 3 w 64"/>
                <a:gd name="T45" fmla="*/ 31 h 70"/>
                <a:gd name="T46" fmla="*/ 5 w 64"/>
                <a:gd name="T47" fmla="*/ 35 h 70"/>
                <a:gd name="T48" fmla="*/ 3 w 64"/>
                <a:gd name="T49" fmla="*/ 38 h 70"/>
                <a:gd name="T50" fmla="*/ 4 w 64"/>
                <a:gd name="T51" fmla="*/ 46 h 70"/>
                <a:gd name="T52" fmla="*/ 4 w 64"/>
                <a:gd name="T53" fmla="*/ 49 h 70"/>
                <a:gd name="T54" fmla="*/ 7 w 64"/>
                <a:gd name="T55" fmla="*/ 52 h 70"/>
                <a:gd name="T56" fmla="*/ 7 w 64"/>
                <a:gd name="T57" fmla="*/ 54 h 70"/>
                <a:gd name="T58" fmla="*/ 6 w 64"/>
                <a:gd name="T59" fmla="*/ 56 h 70"/>
                <a:gd name="T60" fmla="*/ 9 w 64"/>
                <a:gd name="T61" fmla="*/ 63 h 70"/>
                <a:gd name="T62" fmla="*/ 13 w 64"/>
                <a:gd name="T63" fmla="*/ 69 h 70"/>
                <a:gd name="T64" fmla="*/ 14 w 64"/>
                <a:gd name="T65" fmla="*/ 67 h 70"/>
                <a:gd name="T66" fmla="*/ 17 w 64"/>
                <a:gd name="T67" fmla="*/ 65 h 70"/>
                <a:gd name="T68" fmla="*/ 20 w 64"/>
                <a:gd name="T69" fmla="*/ 65 h 70"/>
                <a:gd name="T70" fmla="*/ 25 w 64"/>
                <a:gd name="T71" fmla="*/ 65 h 70"/>
                <a:gd name="T72" fmla="*/ 28 w 64"/>
                <a:gd name="T73" fmla="*/ 68 h 70"/>
                <a:gd name="T74" fmla="*/ 31 w 64"/>
                <a:gd name="T75" fmla="*/ 65 h 70"/>
                <a:gd name="T76" fmla="*/ 37 w 64"/>
                <a:gd name="T77" fmla="*/ 64 h 70"/>
                <a:gd name="T78" fmla="*/ 44 w 64"/>
                <a:gd name="T79" fmla="*/ 52 h 70"/>
                <a:gd name="T80" fmla="*/ 52 w 64"/>
                <a:gd name="T81" fmla="*/ 51 h 70"/>
                <a:gd name="T82" fmla="*/ 59 w 64"/>
                <a:gd name="T83" fmla="*/ 54 h 70"/>
                <a:gd name="T84" fmla="*/ 61 w 64"/>
                <a:gd name="T85" fmla="*/ 42 h 70"/>
                <a:gd name="T86" fmla="*/ 61 w 64"/>
                <a:gd name="T87" fmla="*/ 42 h 7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64" h="70">
                  <a:moveTo>
                    <a:pt x="61" y="42"/>
                  </a:moveTo>
                  <a:cubicBezTo>
                    <a:pt x="57" y="40"/>
                    <a:pt x="58" y="39"/>
                    <a:pt x="58" y="35"/>
                  </a:cubicBezTo>
                  <a:cubicBezTo>
                    <a:pt x="55" y="35"/>
                    <a:pt x="52" y="35"/>
                    <a:pt x="50" y="35"/>
                  </a:cubicBezTo>
                  <a:cubicBezTo>
                    <a:pt x="48" y="35"/>
                    <a:pt x="49" y="34"/>
                    <a:pt x="49" y="33"/>
                  </a:cubicBezTo>
                  <a:cubicBezTo>
                    <a:pt x="49" y="32"/>
                    <a:pt x="48" y="30"/>
                    <a:pt x="47" y="30"/>
                  </a:cubicBezTo>
                  <a:cubicBezTo>
                    <a:pt x="47" y="29"/>
                    <a:pt x="48" y="29"/>
                    <a:pt x="48" y="28"/>
                  </a:cubicBezTo>
                  <a:cubicBezTo>
                    <a:pt x="49" y="27"/>
                    <a:pt x="48" y="26"/>
                    <a:pt x="47" y="26"/>
                  </a:cubicBezTo>
                  <a:cubicBezTo>
                    <a:pt x="47" y="25"/>
                    <a:pt x="48" y="24"/>
                    <a:pt x="47" y="23"/>
                  </a:cubicBezTo>
                  <a:cubicBezTo>
                    <a:pt x="45" y="21"/>
                    <a:pt x="43" y="21"/>
                    <a:pt x="41" y="21"/>
                  </a:cubicBezTo>
                  <a:cubicBezTo>
                    <a:pt x="40" y="21"/>
                    <a:pt x="38" y="19"/>
                    <a:pt x="37" y="18"/>
                  </a:cubicBezTo>
                  <a:cubicBezTo>
                    <a:pt x="35" y="18"/>
                    <a:pt x="34" y="16"/>
                    <a:pt x="33" y="16"/>
                  </a:cubicBezTo>
                  <a:cubicBezTo>
                    <a:pt x="31" y="16"/>
                    <a:pt x="30" y="16"/>
                    <a:pt x="29" y="16"/>
                  </a:cubicBezTo>
                  <a:cubicBezTo>
                    <a:pt x="27" y="16"/>
                    <a:pt x="23" y="11"/>
                    <a:pt x="23" y="9"/>
                  </a:cubicBezTo>
                  <a:cubicBezTo>
                    <a:pt x="23" y="8"/>
                    <a:pt x="23" y="7"/>
                    <a:pt x="23" y="6"/>
                  </a:cubicBezTo>
                  <a:cubicBezTo>
                    <a:pt x="23" y="5"/>
                    <a:pt x="23" y="5"/>
                    <a:pt x="23" y="4"/>
                  </a:cubicBezTo>
                  <a:cubicBezTo>
                    <a:pt x="23" y="0"/>
                    <a:pt x="21" y="2"/>
                    <a:pt x="18" y="3"/>
                  </a:cubicBezTo>
                  <a:cubicBezTo>
                    <a:pt x="15" y="3"/>
                    <a:pt x="13" y="6"/>
                    <a:pt x="10" y="6"/>
                  </a:cubicBezTo>
                  <a:cubicBezTo>
                    <a:pt x="8" y="6"/>
                    <a:pt x="8" y="8"/>
                    <a:pt x="7" y="9"/>
                  </a:cubicBezTo>
                  <a:cubicBezTo>
                    <a:pt x="6" y="9"/>
                    <a:pt x="3" y="8"/>
                    <a:pt x="2" y="8"/>
                  </a:cubicBezTo>
                  <a:cubicBezTo>
                    <a:pt x="4" y="9"/>
                    <a:pt x="5" y="14"/>
                    <a:pt x="6" y="16"/>
                  </a:cubicBezTo>
                  <a:cubicBezTo>
                    <a:pt x="4" y="17"/>
                    <a:pt x="5" y="21"/>
                    <a:pt x="5" y="23"/>
                  </a:cubicBezTo>
                  <a:cubicBezTo>
                    <a:pt x="5" y="25"/>
                    <a:pt x="5" y="26"/>
                    <a:pt x="4" y="27"/>
                  </a:cubicBezTo>
                  <a:cubicBezTo>
                    <a:pt x="3" y="28"/>
                    <a:pt x="3" y="30"/>
                    <a:pt x="3" y="31"/>
                  </a:cubicBezTo>
                  <a:cubicBezTo>
                    <a:pt x="2" y="33"/>
                    <a:pt x="5" y="33"/>
                    <a:pt x="5" y="35"/>
                  </a:cubicBezTo>
                  <a:cubicBezTo>
                    <a:pt x="5" y="36"/>
                    <a:pt x="3" y="37"/>
                    <a:pt x="3" y="38"/>
                  </a:cubicBezTo>
                  <a:cubicBezTo>
                    <a:pt x="0" y="41"/>
                    <a:pt x="4" y="42"/>
                    <a:pt x="4" y="46"/>
                  </a:cubicBezTo>
                  <a:cubicBezTo>
                    <a:pt x="4" y="47"/>
                    <a:pt x="4" y="48"/>
                    <a:pt x="4" y="49"/>
                  </a:cubicBezTo>
                  <a:cubicBezTo>
                    <a:pt x="5" y="50"/>
                    <a:pt x="6" y="51"/>
                    <a:pt x="7" y="52"/>
                  </a:cubicBezTo>
                  <a:cubicBezTo>
                    <a:pt x="7" y="53"/>
                    <a:pt x="5" y="53"/>
                    <a:pt x="7" y="54"/>
                  </a:cubicBezTo>
                  <a:cubicBezTo>
                    <a:pt x="7" y="54"/>
                    <a:pt x="6" y="56"/>
                    <a:pt x="6" y="56"/>
                  </a:cubicBezTo>
                  <a:cubicBezTo>
                    <a:pt x="6" y="59"/>
                    <a:pt x="9" y="61"/>
                    <a:pt x="9" y="63"/>
                  </a:cubicBezTo>
                  <a:cubicBezTo>
                    <a:pt x="10" y="66"/>
                    <a:pt x="8" y="69"/>
                    <a:pt x="13" y="69"/>
                  </a:cubicBezTo>
                  <a:cubicBezTo>
                    <a:pt x="14" y="70"/>
                    <a:pt x="14" y="68"/>
                    <a:pt x="14" y="67"/>
                  </a:cubicBezTo>
                  <a:cubicBezTo>
                    <a:pt x="14" y="66"/>
                    <a:pt x="16" y="65"/>
                    <a:pt x="17" y="65"/>
                  </a:cubicBezTo>
                  <a:cubicBezTo>
                    <a:pt x="18" y="64"/>
                    <a:pt x="19" y="63"/>
                    <a:pt x="20" y="65"/>
                  </a:cubicBezTo>
                  <a:cubicBezTo>
                    <a:pt x="22" y="66"/>
                    <a:pt x="24" y="65"/>
                    <a:pt x="25" y="65"/>
                  </a:cubicBezTo>
                  <a:cubicBezTo>
                    <a:pt x="27" y="65"/>
                    <a:pt x="27" y="68"/>
                    <a:pt x="28" y="68"/>
                  </a:cubicBezTo>
                  <a:cubicBezTo>
                    <a:pt x="29" y="68"/>
                    <a:pt x="30" y="66"/>
                    <a:pt x="31" y="65"/>
                  </a:cubicBezTo>
                  <a:cubicBezTo>
                    <a:pt x="32" y="63"/>
                    <a:pt x="36" y="66"/>
                    <a:pt x="37" y="64"/>
                  </a:cubicBezTo>
                  <a:cubicBezTo>
                    <a:pt x="39" y="59"/>
                    <a:pt x="38" y="54"/>
                    <a:pt x="44" y="52"/>
                  </a:cubicBezTo>
                  <a:cubicBezTo>
                    <a:pt x="46" y="51"/>
                    <a:pt x="49" y="51"/>
                    <a:pt x="52" y="51"/>
                  </a:cubicBezTo>
                  <a:cubicBezTo>
                    <a:pt x="55" y="51"/>
                    <a:pt x="57" y="52"/>
                    <a:pt x="59" y="54"/>
                  </a:cubicBezTo>
                  <a:cubicBezTo>
                    <a:pt x="60" y="51"/>
                    <a:pt x="64" y="43"/>
                    <a:pt x="61" y="42"/>
                  </a:cubicBezTo>
                  <a:cubicBezTo>
                    <a:pt x="60" y="41"/>
                    <a:pt x="62" y="42"/>
                    <a:pt x="6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5" name="Freeform 627">
              <a:extLst>
                <a:ext uri="{FF2B5EF4-FFF2-40B4-BE49-F238E27FC236}">
                  <a16:creationId xmlns:a16="http://schemas.microsoft.com/office/drawing/2014/main" id="{D17F48D2-99B2-4EFB-A638-927C5CB5F115}"/>
                </a:ext>
              </a:extLst>
            </p:cNvPr>
            <p:cNvSpPr>
              <a:spLocks/>
            </p:cNvSpPr>
            <p:nvPr/>
          </p:nvSpPr>
          <p:spPr bwMode="auto">
            <a:xfrm>
              <a:off x="4387863" y="4975254"/>
              <a:ext cx="210246" cy="207061"/>
            </a:xfrm>
            <a:custGeom>
              <a:avLst/>
              <a:gdLst>
                <a:gd name="T0" fmla="*/ 40 w 45"/>
                <a:gd name="T1" fmla="*/ 24 h 44"/>
                <a:gd name="T2" fmla="*/ 36 w 45"/>
                <a:gd name="T3" fmla="*/ 24 h 44"/>
                <a:gd name="T4" fmla="*/ 36 w 45"/>
                <a:gd name="T5" fmla="*/ 20 h 44"/>
                <a:gd name="T6" fmla="*/ 34 w 45"/>
                <a:gd name="T7" fmla="*/ 17 h 44"/>
                <a:gd name="T8" fmla="*/ 29 w 45"/>
                <a:gd name="T9" fmla="*/ 16 h 44"/>
                <a:gd name="T10" fmla="*/ 25 w 45"/>
                <a:gd name="T11" fmla="*/ 15 h 44"/>
                <a:gd name="T12" fmla="*/ 25 w 45"/>
                <a:gd name="T13" fmla="*/ 12 h 44"/>
                <a:gd name="T14" fmla="*/ 24 w 45"/>
                <a:gd name="T15" fmla="*/ 7 h 44"/>
                <a:gd name="T16" fmla="*/ 21 w 45"/>
                <a:gd name="T17" fmla="*/ 3 h 44"/>
                <a:gd name="T18" fmla="*/ 14 w 45"/>
                <a:gd name="T19" fmla="*/ 1 h 44"/>
                <a:gd name="T20" fmla="*/ 5 w 45"/>
                <a:gd name="T21" fmla="*/ 3 h 44"/>
                <a:gd name="T22" fmla="*/ 2 w 45"/>
                <a:gd name="T23" fmla="*/ 11 h 44"/>
                <a:gd name="T24" fmla="*/ 1 w 45"/>
                <a:gd name="T25" fmla="*/ 14 h 44"/>
                <a:gd name="T26" fmla="*/ 2 w 45"/>
                <a:gd name="T27" fmla="*/ 17 h 44"/>
                <a:gd name="T28" fmla="*/ 9 w 45"/>
                <a:gd name="T29" fmla="*/ 24 h 44"/>
                <a:gd name="T30" fmla="*/ 13 w 45"/>
                <a:gd name="T31" fmla="*/ 25 h 44"/>
                <a:gd name="T32" fmla="*/ 17 w 45"/>
                <a:gd name="T33" fmla="*/ 27 h 44"/>
                <a:gd name="T34" fmla="*/ 25 w 45"/>
                <a:gd name="T35" fmla="*/ 35 h 44"/>
                <a:gd name="T36" fmla="*/ 22 w 45"/>
                <a:gd name="T37" fmla="*/ 39 h 44"/>
                <a:gd name="T38" fmla="*/ 20 w 45"/>
                <a:gd name="T39" fmla="*/ 42 h 44"/>
                <a:gd name="T40" fmla="*/ 28 w 45"/>
                <a:gd name="T41" fmla="*/ 44 h 44"/>
                <a:gd name="T42" fmla="*/ 32 w 45"/>
                <a:gd name="T43" fmla="*/ 43 h 44"/>
                <a:gd name="T44" fmla="*/ 37 w 45"/>
                <a:gd name="T45" fmla="*/ 42 h 44"/>
                <a:gd name="T46" fmla="*/ 40 w 45"/>
                <a:gd name="T47" fmla="*/ 39 h 44"/>
                <a:gd name="T48" fmla="*/ 41 w 45"/>
                <a:gd name="T49" fmla="*/ 34 h 44"/>
                <a:gd name="T50" fmla="*/ 40 w 45"/>
                <a:gd name="T51" fmla="*/ 24 h 44"/>
                <a:gd name="T52" fmla="*/ 40 w 45"/>
                <a:gd name="T53" fmla="*/ 2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5" h="44">
                  <a:moveTo>
                    <a:pt x="40" y="24"/>
                  </a:moveTo>
                  <a:cubicBezTo>
                    <a:pt x="39" y="25"/>
                    <a:pt x="37" y="26"/>
                    <a:pt x="36" y="24"/>
                  </a:cubicBezTo>
                  <a:cubicBezTo>
                    <a:pt x="35" y="23"/>
                    <a:pt x="37" y="22"/>
                    <a:pt x="36" y="20"/>
                  </a:cubicBezTo>
                  <a:cubicBezTo>
                    <a:pt x="35" y="19"/>
                    <a:pt x="35" y="18"/>
                    <a:pt x="34" y="17"/>
                  </a:cubicBezTo>
                  <a:cubicBezTo>
                    <a:pt x="31" y="15"/>
                    <a:pt x="31" y="17"/>
                    <a:pt x="29" y="16"/>
                  </a:cubicBezTo>
                  <a:cubicBezTo>
                    <a:pt x="28" y="16"/>
                    <a:pt x="27" y="16"/>
                    <a:pt x="25" y="15"/>
                  </a:cubicBezTo>
                  <a:cubicBezTo>
                    <a:pt x="23" y="15"/>
                    <a:pt x="24" y="13"/>
                    <a:pt x="25" y="12"/>
                  </a:cubicBezTo>
                  <a:cubicBezTo>
                    <a:pt x="25" y="10"/>
                    <a:pt x="24" y="8"/>
                    <a:pt x="24" y="7"/>
                  </a:cubicBezTo>
                  <a:cubicBezTo>
                    <a:pt x="23" y="4"/>
                    <a:pt x="24" y="4"/>
                    <a:pt x="21" y="3"/>
                  </a:cubicBezTo>
                  <a:cubicBezTo>
                    <a:pt x="19" y="1"/>
                    <a:pt x="18" y="0"/>
                    <a:pt x="14" y="1"/>
                  </a:cubicBezTo>
                  <a:cubicBezTo>
                    <a:pt x="11" y="1"/>
                    <a:pt x="7" y="2"/>
                    <a:pt x="5" y="3"/>
                  </a:cubicBezTo>
                  <a:cubicBezTo>
                    <a:pt x="2" y="6"/>
                    <a:pt x="3" y="8"/>
                    <a:pt x="2" y="11"/>
                  </a:cubicBezTo>
                  <a:cubicBezTo>
                    <a:pt x="2" y="12"/>
                    <a:pt x="1" y="13"/>
                    <a:pt x="1" y="14"/>
                  </a:cubicBezTo>
                  <a:cubicBezTo>
                    <a:pt x="0" y="15"/>
                    <a:pt x="1" y="15"/>
                    <a:pt x="2" y="17"/>
                  </a:cubicBezTo>
                  <a:cubicBezTo>
                    <a:pt x="4" y="20"/>
                    <a:pt x="6" y="21"/>
                    <a:pt x="9" y="24"/>
                  </a:cubicBezTo>
                  <a:cubicBezTo>
                    <a:pt x="10" y="25"/>
                    <a:pt x="12" y="25"/>
                    <a:pt x="13" y="25"/>
                  </a:cubicBezTo>
                  <a:cubicBezTo>
                    <a:pt x="15" y="25"/>
                    <a:pt x="16" y="26"/>
                    <a:pt x="17" y="27"/>
                  </a:cubicBezTo>
                  <a:cubicBezTo>
                    <a:pt x="19" y="28"/>
                    <a:pt x="27" y="31"/>
                    <a:pt x="25" y="35"/>
                  </a:cubicBezTo>
                  <a:cubicBezTo>
                    <a:pt x="24" y="36"/>
                    <a:pt x="22" y="37"/>
                    <a:pt x="22" y="39"/>
                  </a:cubicBezTo>
                  <a:cubicBezTo>
                    <a:pt x="22" y="41"/>
                    <a:pt x="22" y="41"/>
                    <a:pt x="20" y="42"/>
                  </a:cubicBezTo>
                  <a:cubicBezTo>
                    <a:pt x="19" y="44"/>
                    <a:pt x="27" y="43"/>
                    <a:pt x="28" y="44"/>
                  </a:cubicBezTo>
                  <a:cubicBezTo>
                    <a:pt x="30" y="44"/>
                    <a:pt x="30" y="44"/>
                    <a:pt x="32" y="43"/>
                  </a:cubicBezTo>
                  <a:cubicBezTo>
                    <a:pt x="33" y="41"/>
                    <a:pt x="36" y="43"/>
                    <a:pt x="37" y="42"/>
                  </a:cubicBezTo>
                  <a:cubicBezTo>
                    <a:pt x="38" y="41"/>
                    <a:pt x="39" y="40"/>
                    <a:pt x="40" y="39"/>
                  </a:cubicBezTo>
                  <a:cubicBezTo>
                    <a:pt x="41" y="37"/>
                    <a:pt x="40" y="35"/>
                    <a:pt x="41" y="34"/>
                  </a:cubicBezTo>
                  <a:cubicBezTo>
                    <a:pt x="41" y="32"/>
                    <a:pt x="45" y="24"/>
                    <a:pt x="40" y="24"/>
                  </a:cubicBezTo>
                  <a:cubicBezTo>
                    <a:pt x="40" y="25"/>
                    <a:pt x="41" y="24"/>
                    <a:pt x="40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6" name="Freeform 628">
              <a:extLst>
                <a:ext uri="{FF2B5EF4-FFF2-40B4-BE49-F238E27FC236}">
                  <a16:creationId xmlns:a16="http://schemas.microsoft.com/office/drawing/2014/main" id="{D34A1A52-C6A3-4175-B06D-3808D447641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21870" y="4400263"/>
              <a:ext cx="928586" cy="941329"/>
            </a:xfrm>
            <a:custGeom>
              <a:avLst/>
              <a:gdLst>
                <a:gd name="T0" fmla="*/ 188 w 199"/>
                <a:gd name="T1" fmla="*/ 51 h 201"/>
                <a:gd name="T2" fmla="*/ 165 w 199"/>
                <a:gd name="T3" fmla="*/ 41 h 201"/>
                <a:gd name="T4" fmla="*/ 135 w 199"/>
                <a:gd name="T5" fmla="*/ 30 h 201"/>
                <a:gd name="T6" fmla="*/ 122 w 199"/>
                <a:gd name="T7" fmla="*/ 36 h 201"/>
                <a:gd name="T8" fmla="*/ 116 w 199"/>
                <a:gd name="T9" fmla="*/ 29 h 201"/>
                <a:gd name="T10" fmla="*/ 111 w 199"/>
                <a:gd name="T11" fmla="*/ 33 h 201"/>
                <a:gd name="T12" fmla="*/ 120 w 199"/>
                <a:gd name="T13" fmla="*/ 23 h 201"/>
                <a:gd name="T14" fmla="*/ 116 w 199"/>
                <a:gd name="T15" fmla="*/ 8 h 201"/>
                <a:gd name="T16" fmla="*/ 105 w 199"/>
                <a:gd name="T17" fmla="*/ 15 h 201"/>
                <a:gd name="T18" fmla="*/ 93 w 199"/>
                <a:gd name="T19" fmla="*/ 14 h 201"/>
                <a:gd name="T20" fmla="*/ 77 w 199"/>
                <a:gd name="T21" fmla="*/ 19 h 201"/>
                <a:gd name="T22" fmla="*/ 69 w 199"/>
                <a:gd name="T23" fmla="*/ 1 h 201"/>
                <a:gd name="T24" fmla="*/ 56 w 199"/>
                <a:gd name="T25" fmla="*/ 7 h 201"/>
                <a:gd name="T26" fmla="*/ 50 w 199"/>
                <a:gd name="T27" fmla="*/ 11 h 201"/>
                <a:gd name="T28" fmla="*/ 51 w 199"/>
                <a:gd name="T29" fmla="*/ 16 h 201"/>
                <a:gd name="T30" fmla="*/ 41 w 199"/>
                <a:gd name="T31" fmla="*/ 22 h 201"/>
                <a:gd name="T32" fmla="*/ 27 w 199"/>
                <a:gd name="T33" fmla="*/ 18 h 201"/>
                <a:gd name="T34" fmla="*/ 25 w 199"/>
                <a:gd name="T35" fmla="*/ 21 h 201"/>
                <a:gd name="T36" fmla="*/ 22 w 199"/>
                <a:gd name="T37" fmla="*/ 39 h 201"/>
                <a:gd name="T38" fmla="*/ 10 w 199"/>
                <a:gd name="T39" fmla="*/ 49 h 201"/>
                <a:gd name="T40" fmla="*/ 2 w 199"/>
                <a:gd name="T41" fmla="*/ 66 h 201"/>
                <a:gd name="T42" fmla="*/ 9 w 199"/>
                <a:gd name="T43" fmla="*/ 75 h 201"/>
                <a:gd name="T44" fmla="*/ 24 w 199"/>
                <a:gd name="T45" fmla="*/ 81 h 201"/>
                <a:gd name="T46" fmla="*/ 39 w 199"/>
                <a:gd name="T47" fmla="*/ 76 h 201"/>
                <a:gd name="T48" fmla="*/ 49 w 199"/>
                <a:gd name="T49" fmla="*/ 88 h 201"/>
                <a:gd name="T50" fmla="*/ 61 w 199"/>
                <a:gd name="T51" fmla="*/ 94 h 201"/>
                <a:gd name="T52" fmla="*/ 68 w 199"/>
                <a:gd name="T53" fmla="*/ 102 h 201"/>
                <a:gd name="T54" fmla="*/ 80 w 199"/>
                <a:gd name="T55" fmla="*/ 114 h 201"/>
                <a:gd name="T56" fmla="*/ 82 w 199"/>
                <a:gd name="T57" fmla="*/ 135 h 201"/>
                <a:gd name="T58" fmla="*/ 93 w 199"/>
                <a:gd name="T59" fmla="*/ 145 h 201"/>
                <a:gd name="T60" fmla="*/ 98 w 199"/>
                <a:gd name="T61" fmla="*/ 157 h 201"/>
                <a:gd name="T62" fmla="*/ 90 w 199"/>
                <a:gd name="T63" fmla="*/ 173 h 201"/>
                <a:gd name="T64" fmla="*/ 86 w 199"/>
                <a:gd name="T65" fmla="*/ 181 h 201"/>
                <a:gd name="T66" fmla="*/ 94 w 199"/>
                <a:gd name="T67" fmla="*/ 187 h 201"/>
                <a:gd name="T68" fmla="*/ 107 w 199"/>
                <a:gd name="T69" fmla="*/ 197 h 201"/>
                <a:gd name="T70" fmla="*/ 119 w 199"/>
                <a:gd name="T71" fmla="*/ 180 h 201"/>
                <a:gd name="T72" fmla="*/ 128 w 199"/>
                <a:gd name="T73" fmla="*/ 157 h 201"/>
                <a:gd name="T74" fmla="*/ 137 w 199"/>
                <a:gd name="T75" fmla="*/ 149 h 201"/>
                <a:gd name="T76" fmla="*/ 144 w 199"/>
                <a:gd name="T77" fmla="*/ 147 h 201"/>
                <a:gd name="T78" fmla="*/ 155 w 199"/>
                <a:gd name="T79" fmla="*/ 142 h 201"/>
                <a:gd name="T80" fmla="*/ 163 w 199"/>
                <a:gd name="T81" fmla="*/ 139 h 201"/>
                <a:gd name="T82" fmla="*/ 169 w 199"/>
                <a:gd name="T83" fmla="*/ 130 h 201"/>
                <a:gd name="T84" fmla="*/ 175 w 199"/>
                <a:gd name="T85" fmla="*/ 116 h 201"/>
                <a:gd name="T86" fmla="*/ 176 w 199"/>
                <a:gd name="T87" fmla="*/ 98 h 201"/>
                <a:gd name="T88" fmla="*/ 178 w 199"/>
                <a:gd name="T89" fmla="*/ 91 h 201"/>
                <a:gd name="T90" fmla="*/ 182 w 199"/>
                <a:gd name="T91" fmla="*/ 86 h 201"/>
                <a:gd name="T92" fmla="*/ 196 w 199"/>
                <a:gd name="T93" fmla="*/ 57 h 201"/>
                <a:gd name="T94" fmla="*/ 110 w 199"/>
                <a:gd name="T95" fmla="*/ 190 h 201"/>
                <a:gd name="T96" fmla="*/ 115 w 199"/>
                <a:gd name="T97" fmla="*/ 186 h 2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</a:cxnLst>
              <a:rect l="0" t="0" r="r" b="b"/>
              <a:pathLst>
                <a:path w="199" h="201">
                  <a:moveTo>
                    <a:pt x="196" y="57"/>
                  </a:moveTo>
                  <a:cubicBezTo>
                    <a:pt x="195" y="55"/>
                    <a:pt x="195" y="53"/>
                    <a:pt x="194" y="52"/>
                  </a:cubicBezTo>
                  <a:cubicBezTo>
                    <a:pt x="192" y="51"/>
                    <a:pt x="189" y="52"/>
                    <a:pt x="188" y="51"/>
                  </a:cubicBezTo>
                  <a:cubicBezTo>
                    <a:pt x="183" y="50"/>
                    <a:pt x="180" y="46"/>
                    <a:pt x="177" y="44"/>
                  </a:cubicBezTo>
                  <a:cubicBezTo>
                    <a:pt x="175" y="43"/>
                    <a:pt x="173" y="42"/>
                    <a:pt x="172" y="41"/>
                  </a:cubicBezTo>
                  <a:cubicBezTo>
                    <a:pt x="169" y="40"/>
                    <a:pt x="168" y="41"/>
                    <a:pt x="165" y="41"/>
                  </a:cubicBezTo>
                  <a:cubicBezTo>
                    <a:pt x="161" y="42"/>
                    <a:pt x="157" y="37"/>
                    <a:pt x="153" y="39"/>
                  </a:cubicBezTo>
                  <a:cubicBezTo>
                    <a:pt x="150" y="40"/>
                    <a:pt x="147" y="35"/>
                    <a:pt x="145" y="34"/>
                  </a:cubicBezTo>
                  <a:cubicBezTo>
                    <a:pt x="142" y="32"/>
                    <a:pt x="138" y="30"/>
                    <a:pt x="135" y="30"/>
                  </a:cubicBezTo>
                  <a:cubicBezTo>
                    <a:pt x="133" y="29"/>
                    <a:pt x="131" y="29"/>
                    <a:pt x="130" y="30"/>
                  </a:cubicBezTo>
                  <a:cubicBezTo>
                    <a:pt x="129" y="33"/>
                    <a:pt x="126" y="34"/>
                    <a:pt x="125" y="36"/>
                  </a:cubicBezTo>
                  <a:cubicBezTo>
                    <a:pt x="123" y="39"/>
                    <a:pt x="124" y="38"/>
                    <a:pt x="122" y="36"/>
                  </a:cubicBezTo>
                  <a:cubicBezTo>
                    <a:pt x="122" y="36"/>
                    <a:pt x="121" y="35"/>
                    <a:pt x="121" y="35"/>
                  </a:cubicBezTo>
                  <a:cubicBezTo>
                    <a:pt x="119" y="34"/>
                    <a:pt x="120" y="36"/>
                    <a:pt x="119" y="37"/>
                  </a:cubicBezTo>
                  <a:cubicBezTo>
                    <a:pt x="118" y="38"/>
                    <a:pt x="115" y="29"/>
                    <a:pt x="116" y="29"/>
                  </a:cubicBezTo>
                  <a:cubicBezTo>
                    <a:pt x="116" y="29"/>
                    <a:pt x="113" y="33"/>
                    <a:pt x="112" y="33"/>
                  </a:cubicBezTo>
                  <a:cubicBezTo>
                    <a:pt x="112" y="33"/>
                    <a:pt x="116" y="30"/>
                    <a:pt x="115" y="29"/>
                  </a:cubicBezTo>
                  <a:cubicBezTo>
                    <a:pt x="113" y="28"/>
                    <a:pt x="113" y="33"/>
                    <a:pt x="111" y="33"/>
                  </a:cubicBezTo>
                  <a:cubicBezTo>
                    <a:pt x="111" y="33"/>
                    <a:pt x="115" y="27"/>
                    <a:pt x="115" y="26"/>
                  </a:cubicBezTo>
                  <a:cubicBezTo>
                    <a:pt x="115" y="25"/>
                    <a:pt x="117" y="25"/>
                    <a:pt x="117" y="24"/>
                  </a:cubicBezTo>
                  <a:cubicBezTo>
                    <a:pt x="118" y="23"/>
                    <a:pt x="119" y="25"/>
                    <a:pt x="120" y="23"/>
                  </a:cubicBezTo>
                  <a:cubicBezTo>
                    <a:pt x="121" y="22"/>
                    <a:pt x="120" y="22"/>
                    <a:pt x="120" y="20"/>
                  </a:cubicBezTo>
                  <a:cubicBezTo>
                    <a:pt x="121" y="19"/>
                    <a:pt x="121" y="17"/>
                    <a:pt x="119" y="16"/>
                  </a:cubicBezTo>
                  <a:cubicBezTo>
                    <a:pt x="116" y="15"/>
                    <a:pt x="116" y="11"/>
                    <a:pt x="116" y="8"/>
                  </a:cubicBezTo>
                  <a:cubicBezTo>
                    <a:pt x="116" y="7"/>
                    <a:pt x="115" y="6"/>
                    <a:pt x="114" y="5"/>
                  </a:cubicBezTo>
                  <a:cubicBezTo>
                    <a:pt x="113" y="4"/>
                    <a:pt x="112" y="7"/>
                    <a:pt x="111" y="8"/>
                  </a:cubicBezTo>
                  <a:cubicBezTo>
                    <a:pt x="110" y="11"/>
                    <a:pt x="108" y="15"/>
                    <a:pt x="105" y="15"/>
                  </a:cubicBezTo>
                  <a:cubicBezTo>
                    <a:pt x="104" y="15"/>
                    <a:pt x="103" y="14"/>
                    <a:pt x="101" y="14"/>
                  </a:cubicBezTo>
                  <a:cubicBezTo>
                    <a:pt x="100" y="14"/>
                    <a:pt x="99" y="15"/>
                    <a:pt x="98" y="14"/>
                  </a:cubicBezTo>
                  <a:cubicBezTo>
                    <a:pt x="96" y="13"/>
                    <a:pt x="95" y="14"/>
                    <a:pt x="93" y="14"/>
                  </a:cubicBezTo>
                  <a:cubicBezTo>
                    <a:pt x="91" y="14"/>
                    <a:pt x="92" y="14"/>
                    <a:pt x="91" y="16"/>
                  </a:cubicBezTo>
                  <a:cubicBezTo>
                    <a:pt x="90" y="17"/>
                    <a:pt x="85" y="16"/>
                    <a:pt x="84" y="17"/>
                  </a:cubicBezTo>
                  <a:cubicBezTo>
                    <a:pt x="82" y="17"/>
                    <a:pt x="79" y="19"/>
                    <a:pt x="77" y="19"/>
                  </a:cubicBezTo>
                  <a:cubicBezTo>
                    <a:pt x="74" y="19"/>
                    <a:pt x="72" y="15"/>
                    <a:pt x="72" y="13"/>
                  </a:cubicBezTo>
                  <a:cubicBezTo>
                    <a:pt x="70" y="10"/>
                    <a:pt x="74" y="8"/>
                    <a:pt x="73" y="5"/>
                  </a:cubicBezTo>
                  <a:cubicBezTo>
                    <a:pt x="72" y="3"/>
                    <a:pt x="71" y="0"/>
                    <a:pt x="69" y="1"/>
                  </a:cubicBezTo>
                  <a:cubicBezTo>
                    <a:pt x="69" y="2"/>
                    <a:pt x="62" y="5"/>
                    <a:pt x="61" y="5"/>
                  </a:cubicBezTo>
                  <a:cubicBezTo>
                    <a:pt x="60" y="5"/>
                    <a:pt x="58" y="5"/>
                    <a:pt x="58" y="6"/>
                  </a:cubicBezTo>
                  <a:cubicBezTo>
                    <a:pt x="57" y="6"/>
                    <a:pt x="57" y="9"/>
                    <a:pt x="56" y="7"/>
                  </a:cubicBezTo>
                  <a:cubicBezTo>
                    <a:pt x="55" y="6"/>
                    <a:pt x="47" y="5"/>
                    <a:pt x="47" y="6"/>
                  </a:cubicBezTo>
                  <a:cubicBezTo>
                    <a:pt x="47" y="6"/>
                    <a:pt x="49" y="7"/>
                    <a:pt x="49" y="7"/>
                  </a:cubicBezTo>
                  <a:cubicBezTo>
                    <a:pt x="50" y="8"/>
                    <a:pt x="50" y="9"/>
                    <a:pt x="50" y="11"/>
                  </a:cubicBezTo>
                  <a:cubicBezTo>
                    <a:pt x="51" y="11"/>
                    <a:pt x="51" y="13"/>
                    <a:pt x="52" y="14"/>
                  </a:cubicBezTo>
                  <a:cubicBezTo>
                    <a:pt x="52" y="14"/>
                    <a:pt x="54" y="14"/>
                    <a:pt x="54" y="14"/>
                  </a:cubicBezTo>
                  <a:cubicBezTo>
                    <a:pt x="54" y="15"/>
                    <a:pt x="52" y="16"/>
                    <a:pt x="51" y="16"/>
                  </a:cubicBezTo>
                  <a:cubicBezTo>
                    <a:pt x="50" y="17"/>
                    <a:pt x="50" y="18"/>
                    <a:pt x="49" y="19"/>
                  </a:cubicBezTo>
                  <a:cubicBezTo>
                    <a:pt x="49" y="19"/>
                    <a:pt x="44" y="23"/>
                    <a:pt x="43" y="22"/>
                  </a:cubicBezTo>
                  <a:cubicBezTo>
                    <a:pt x="43" y="21"/>
                    <a:pt x="42" y="21"/>
                    <a:pt x="41" y="22"/>
                  </a:cubicBezTo>
                  <a:cubicBezTo>
                    <a:pt x="40" y="23"/>
                    <a:pt x="38" y="21"/>
                    <a:pt x="38" y="21"/>
                  </a:cubicBezTo>
                  <a:cubicBezTo>
                    <a:pt x="36" y="20"/>
                    <a:pt x="35" y="16"/>
                    <a:pt x="34" y="16"/>
                  </a:cubicBezTo>
                  <a:cubicBezTo>
                    <a:pt x="32" y="15"/>
                    <a:pt x="29" y="18"/>
                    <a:pt x="27" y="18"/>
                  </a:cubicBezTo>
                  <a:cubicBezTo>
                    <a:pt x="25" y="18"/>
                    <a:pt x="23" y="18"/>
                    <a:pt x="21" y="18"/>
                  </a:cubicBezTo>
                  <a:cubicBezTo>
                    <a:pt x="21" y="18"/>
                    <a:pt x="21" y="20"/>
                    <a:pt x="22" y="20"/>
                  </a:cubicBezTo>
                  <a:cubicBezTo>
                    <a:pt x="22" y="21"/>
                    <a:pt x="24" y="21"/>
                    <a:pt x="25" y="21"/>
                  </a:cubicBezTo>
                  <a:cubicBezTo>
                    <a:pt x="25" y="22"/>
                    <a:pt x="21" y="23"/>
                    <a:pt x="20" y="23"/>
                  </a:cubicBezTo>
                  <a:cubicBezTo>
                    <a:pt x="19" y="24"/>
                    <a:pt x="21" y="27"/>
                    <a:pt x="22" y="28"/>
                  </a:cubicBezTo>
                  <a:cubicBezTo>
                    <a:pt x="24" y="32"/>
                    <a:pt x="24" y="35"/>
                    <a:pt x="22" y="39"/>
                  </a:cubicBezTo>
                  <a:cubicBezTo>
                    <a:pt x="22" y="41"/>
                    <a:pt x="22" y="47"/>
                    <a:pt x="20" y="47"/>
                  </a:cubicBezTo>
                  <a:cubicBezTo>
                    <a:pt x="19" y="48"/>
                    <a:pt x="17" y="47"/>
                    <a:pt x="15" y="48"/>
                  </a:cubicBezTo>
                  <a:cubicBezTo>
                    <a:pt x="14" y="49"/>
                    <a:pt x="11" y="49"/>
                    <a:pt x="10" y="49"/>
                  </a:cubicBezTo>
                  <a:cubicBezTo>
                    <a:pt x="5" y="51"/>
                    <a:pt x="5" y="53"/>
                    <a:pt x="5" y="57"/>
                  </a:cubicBezTo>
                  <a:cubicBezTo>
                    <a:pt x="5" y="59"/>
                    <a:pt x="2" y="59"/>
                    <a:pt x="2" y="60"/>
                  </a:cubicBezTo>
                  <a:cubicBezTo>
                    <a:pt x="2" y="63"/>
                    <a:pt x="0" y="64"/>
                    <a:pt x="2" y="66"/>
                  </a:cubicBezTo>
                  <a:cubicBezTo>
                    <a:pt x="4" y="68"/>
                    <a:pt x="4" y="70"/>
                    <a:pt x="5" y="72"/>
                  </a:cubicBezTo>
                  <a:cubicBezTo>
                    <a:pt x="5" y="73"/>
                    <a:pt x="6" y="73"/>
                    <a:pt x="7" y="73"/>
                  </a:cubicBezTo>
                  <a:cubicBezTo>
                    <a:pt x="8" y="73"/>
                    <a:pt x="8" y="74"/>
                    <a:pt x="9" y="75"/>
                  </a:cubicBezTo>
                  <a:cubicBezTo>
                    <a:pt x="11" y="78"/>
                    <a:pt x="16" y="75"/>
                    <a:pt x="18" y="73"/>
                  </a:cubicBezTo>
                  <a:cubicBezTo>
                    <a:pt x="18" y="76"/>
                    <a:pt x="16" y="81"/>
                    <a:pt x="19" y="82"/>
                  </a:cubicBezTo>
                  <a:cubicBezTo>
                    <a:pt x="20" y="82"/>
                    <a:pt x="23" y="81"/>
                    <a:pt x="24" y="81"/>
                  </a:cubicBezTo>
                  <a:cubicBezTo>
                    <a:pt x="27" y="82"/>
                    <a:pt x="28" y="82"/>
                    <a:pt x="30" y="80"/>
                  </a:cubicBezTo>
                  <a:cubicBezTo>
                    <a:pt x="30" y="79"/>
                    <a:pt x="32" y="79"/>
                    <a:pt x="33" y="79"/>
                  </a:cubicBezTo>
                  <a:cubicBezTo>
                    <a:pt x="35" y="77"/>
                    <a:pt x="37" y="76"/>
                    <a:pt x="39" y="76"/>
                  </a:cubicBezTo>
                  <a:cubicBezTo>
                    <a:pt x="41" y="75"/>
                    <a:pt x="46" y="73"/>
                    <a:pt x="44" y="77"/>
                  </a:cubicBezTo>
                  <a:cubicBezTo>
                    <a:pt x="44" y="79"/>
                    <a:pt x="43" y="81"/>
                    <a:pt x="44" y="83"/>
                  </a:cubicBezTo>
                  <a:cubicBezTo>
                    <a:pt x="45" y="85"/>
                    <a:pt x="47" y="87"/>
                    <a:pt x="49" y="88"/>
                  </a:cubicBezTo>
                  <a:cubicBezTo>
                    <a:pt x="51" y="90"/>
                    <a:pt x="54" y="89"/>
                    <a:pt x="56" y="90"/>
                  </a:cubicBezTo>
                  <a:cubicBezTo>
                    <a:pt x="57" y="91"/>
                    <a:pt x="58" y="92"/>
                    <a:pt x="59" y="92"/>
                  </a:cubicBezTo>
                  <a:cubicBezTo>
                    <a:pt x="60" y="92"/>
                    <a:pt x="61" y="93"/>
                    <a:pt x="61" y="94"/>
                  </a:cubicBezTo>
                  <a:cubicBezTo>
                    <a:pt x="63" y="94"/>
                    <a:pt x="68" y="93"/>
                    <a:pt x="68" y="96"/>
                  </a:cubicBezTo>
                  <a:cubicBezTo>
                    <a:pt x="69" y="98"/>
                    <a:pt x="68" y="98"/>
                    <a:pt x="69" y="100"/>
                  </a:cubicBezTo>
                  <a:cubicBezTo>
                    <a:pt x="70" y="101"/>
                    <a:pt x="69" y="101"/>
                    <a:pt x="68" y="102"/>
                  </a:cubicBezTo>
                  <a:cubicBezTo>
                    <a:pt x="68" y="102"/>
                    <a:pt x="70" y="107"/>
                    <a:pt x="70" y="108"/>
                  </a:cubicBezTo>
                  <a:cubicBezTo>
                    <a:pt x="70" y="109"/>
                    <a:pt x="78" y="108"/>
                    <a:pt x="79" y="108"/>
                  </a:cubicBezTo>
                  <a:cubicBezTo>
                    <a:pt x="79" y="110"/>
                    <a:pt x="78" y="113"/>
                    <a:pt x="80" y="114"/>
                  </a:cubicBezTo>
                  <a:cubicBezTo>
                    <a:pt x="83" y="116"/>
                    <a:pt x="83" y="118"/>
                    <a:pt x="82" y="122"/>
                  </a:cubicBezTo>
                  <a:cubicBezTo>
                    <a:pt x="81" y="124"/>
                    <a:pt x="80" y="127"/>
                    <a:pt x="81" y="130"/>
                  </a:cubicBezTo>
                  <a:cubicBezTo>
                    <a:pt x="81" y="131"/>
                    <a:pt x="82" y="133"/>
                    <a:pt x="82" y="135"/>
                  </a:cubicBezTo>
                  <a:cubicBezTo>
                    <a:pt x="82" y="136"/>
                    <a:pt x="80" y="138"/>
                    <a:pt x="82" y="138"/>
                  </a:cubicBezTo>
                  <a:cubicBezTo>
                    <a:pt x="83" y="139"/>
                    <a:pt x="86" y="140"/>
                    <a:pt x="88" y="139"/>
                  </a:cubicBezTo>
                  <a:cubicBezTo>
                    <a:pt x="90" y="137"/>
                    <a:pt x="94" y="144"/>
                    <a:pt x="93" y="145"/>
                  </a:cubicBezTo>
                  <a:cubicBezTo>
                    <a:pt x="93" y="146"/>
                    <a:pt x="93" y="147"/>
                    <a:pt x="94" y="148"/>
                  </a:cubicBezTo>
                  <a:cubicBezTo>
                    <a:pt x="95" y="149"/>
                    <a:pt x="97" y="147"/>
                    <a:pt x="98" y="148"/>
                  </a:cubicBezTo>
                  <a:cubicBezTo>
                    <a:pt x="102" y="150"/>
                    <a:pt x="98" y="154"/>
                    <a:pt x="98" y="157"/>
                  </a:cubicBezTo>
                  <a:cubicBezTo>
                    <a:pt x="100" y="154"/>
                    <a:pt x="102" y="160"/>
                    <a:pt x="102" y="160"/>
                  </a:cubicBezTo>
                  <a:cubicBezTo>
                    <a:pt x="103" y="164"/>
                    <a:pt x="101" y="165"/>
                    <a:pt x="98" y="166"/>
                  </a:cubicBezTo>
                  <a:cubicBezTo>
                    <a:pt x="94" y="168"/>
                    <a:pt x="92" y="170"/>
                    <a:pt x="90" y="173"/>
                  </a:cubicBezTo>
                  <a:cubicBezTo>
                    <a:pt x="89" y="175"/>
                    <a:pt x="88" y="176"/>
                    <a:pt x="86" y="177"/>
                  </a:cubicBezTo>
                  <a:cubicBezTo>
                    <a:pt x="85" y="179"/>
                    <a:pt x="83" y="180"/>
                    <a:pt x="81" y="182"/>
                  </a:cubicBezTo>
                  <a:cubicBezTo>
                    <a:pt x="83" y="182"/>
                    <a:pt x="85" y="181"/>
                    <a:pt x="86" y="181"/>
                  </a:cubicBezTo>
                  <a:cubicBezTo>
                    <a:pt x="87" y="181"/>
                    <a:pt x="88" y="183"/>
                    <a:pt x="89" y="183"/>
                  </a:cubicBezTo>
                  <a:cubicBezTo>
                    <a:pt x="89" y="184"/>
                    <a:pt x="90" y="185"/>
                    <a:pt x="91" y="186"/>
                  </a:cubicBezTo>
                  <a:cubicBezTo>
                    <a:pt x="92" y="187"/>
                    <a:pt x="93" y="186"/>
                    <a:pt x="94" y="187"/>
                  </a:cubicBezTo>
                  <a:cubicBezTo>
                    <a:pt x="96" y="189"/>
                    <a:pt x="100" y="190"/>
                    <a:pt x="101" y="193"/>
                  </a:cubicBezTo>
                  <a:cubicBezTo>
                    <a:pt x="102" y="195"/>
                    <a:pt x="103" y="199"/>
                    <a:pt x="104" y="201"/>
                  </a:cubicBezTo>
                  <a:cubicBezTo>
                    <a:pt x="105" y="200"/>
                    <a:pt x="106" y="199"/>
                    <a:pt x="107" y="197"/>
                  </a:cubicBezTo>
                  <a:cubicBezTo>
                    <a:pt x="107" y="196"/>
                    <a:pt x="108" y="194"/>
                    <a:pt x="109" y="193"/>
                  </a:cubicBezTo>
                  <a:cubicBezTo>
                    <a:pt x="110" y="190"/>
                    <a:pt x="113" y="189"/>
                    <a:pt x="116" y="187"/>
                  </a:cubicBezTo>
                  <a:cubicBezTo>
                    <a:pt x="118" y="185"/>
                    <a:pt x="118" y="183"/>
                    <a:pt x="119" y="180"/>
                  </a:cubicBezTo>
                  <a:cubicBezTo>
                    <a:pt x="121" y="176"/>
                    <a:pt x="124" y="175"/>
                    <a:pt x="126" y="172"/>
                  </a:cubicBezTo>
                  <a:cubicBezTo>
                    <a:pt x="129" y="169"/>
                    <a:pt x="126" y="165"/>
                    <a:pt x="127" y="161"/>
                  </a:cubicBezTo>
                  <a:cubicBezTo>
                    <a:pt x="128" y="160"/>
                    <a:pt x="128" y="159"/>
                    <a:pt x="128" y="157"/>
                  </a:cubicBezTo>
                  <a:cubicBezTo>
                    <a:pt x="128" y="156"/>
                    <a:pt x="128" y="156"/>
                    <a:pt x="129" y="156"/>
                  </a:cubicBezTo>
                  <a:cubicBezTo>
                    <a:pt x="131" y="155"/>
                    <a:pt x="132" y="153"/>
                    <a:pt x="133" y="152"/>
                  </a:cubicBezTo>
                  <a:cubicBezTo>
                    <a:pt x="134" y="151"/>
                    <a:pt x="135" y="150"/>
                    <a:pt x="137" y="149"/>
                  </a:cubicBezTo>
                  <a:cubicBezTo>
                    <a:pt x="138" y="149"/>
                    <a:pt x="139" y="148"/>
                    <a:pt x="141" y="147"/>
                  </a:cubicBezTo>
                  <a:cubicBezTo>
                    <a:pt x="142" y="147"/>
                    <a:pt x="143" y="148"/>
                    <a:pt x="144" y="148"/>
                  </a:cubicBezTo>
                  <a:cubicBezTo>
                    <a:pt x="145" y="148"/>
                    <a:pt x="144" y="147"/>
                    <a:pt x="144" y="147"/>
                  </a:cubicBezTo>
                  <a:cubicBezTo>
                    <a:pt x="143" y="146"/>
                    <a:pt x="147" y="145"/>
                    <a:pt x="147" y="145"/>
                  </a:cubicBezTo>
                  <a:cubicBezTo>
                    <a:pt x="147" y="145"/>
                    <a:pt x="149" y="142"/>
                    <a:pt x="149" y="143"/>
                  </a:cubicBezTo>
                  <a:cubicBezTo>
                    <a:pt x="150" y="144"/>
                    <a:pt x="155" y="142"/>
                    <a:pt x="155" y="142"/>
                  </a:cubicBezTo>
                  <a:cubicBezTo>
                    <a:pt x="156" y="142"/>
                    <a:pt x="155" y="143"/>
                    <a:pt x="156" y="143"/>
                  </a:cubicBezTo>
                  <a:cubicBezTo>
                    <a:pt x="157" y="143"/>
                    <a:pt x="160" y="143"/>
                    <a:pt x="161" y="142"/>
                  </a:cubicBezTo>
                  <a:cubicBezTo>
                    <a:pt x="162" y="141"/>
                    <a:pt x="162" y="140"/>
                    <a:pt x="163" y="139"/>
                  </a:cubicBezTo>
                  <a:cubicBezTo>
                    <a:pt x="164" y="139"/>
                    <a:pt x="165" y="138"/>
                    <a:pt x="165" y="137"/>
                  </a:cubicBezTo>
                  <a:cubicBezTo>
                    <a:pt x="166" y="136"/>
                    <a:pt x="165" y="134"/>
                    <a:pt x="166" y="133"/>
                  </a:cubicBezTo>
                  <a:cubicBezTo>
                    <a:pt x="167" y="132"/>
                    <a:pt x="168" y="131"/>
                    <a:pt x="169" y="130"/>
                  </a:cubicBezTo>
                  <a:cubicBezTo>
                    <a:pt x="171" y="127"/>
                    <a:pt x="172" y="126"/>
                    <a:pt x="172" y="123"/>
                  </a:cubicBezTo>
                  <a:cubicBezTo>
                    <a:pt x="172" y="121"/>
                    <a:pt x="172" y="120"/>
                    <a:pt x="173" y="118"/>
                  </a:cubicBezTo>
                  <a:cubicBezTo>
                    <a:pt x="173" y="117"/>
                    <a:pt x="174" y="117"/>
                    <a:pt x="175" y="116"/>
                  </a:cubicBezTo>
                  <a:cubicBezTo>
                    <a:pt x="176" y="115"/>
                    <a:pt x="175" y="113"/>
                    <a:pt x="175" y="112"/>
                  </a:cubicBezTo>
                  <a:cubicBezTo>
                    <a:pt x="175" y="110"/>
                    <a:pt x="176" y="109"/>
                    <a:pt x="176" y="107"/>
                  </a:cubicBezTo>
                  <a:cubicBezTo>
                    <a:pt x="177" y="104"/>
                    <a:pt x="176" y="101"/>
                    <a:pt x="176" y="98"/>
                  </a:cubicBezTo>
                  <a:cubicBezTo>
                    <a:pt x="176" y="96"/>
                    <a:pt x="175" y="94"/>
                    <a:pt x="176" y="93"/>
                  </a:cubicBezTo>
                  <a:cubicBezTo>
                    <a:pt x="177" y="91"/>
                    <a:pt x="176" y="92"/>
                    <a:pt x="176" y="90"/>
                  </a:cubicBezTo>
                  <a:cubicBezTo>
                    <a:pt x="176" y="90"/>
                    <a:pt x="178" y="91"/>
                    <a:pt x="178" y="91"/>
                  </a:cubicBezTo>
                  <a:cubicBezTo>
                    <a:pt x="178" y="91"/>
                    <a:pt x="178" y="90"/>
                    <a:pt x="178" y="90"/>
                  </a:cubicBezTo>
                  <a:cubicBezTo>
                    <a:pt x="178" y="90"/>
                    <a:pt x="179" y="90"/>
                    <a:pt x="179" y="90"/>
                  </a:cubicBezTo>
                  <a:cubicBezTo>
                    <a:pt x="181" y="90"/>
                    <a:pt x="182" y="87"/>
                    <a:pt x="182" y="86"/>
                  </a:cubicBezTo>
                  <a:cubicBezTo>
                    <a:pt x="183" y="85"/>
                    <a:pt x="184" y="83"/>
                    <a:pt x="185" y="81"/>
                  </a:cubicBezTo>
                  <a:cubicBezTo>
                    <a:pt x="187" y="79"/>
                    <a:pt x="189" y="79"/>
                    <a:pt x="190" y="77"/>
                  </a:cubicBezTo>
                  <a:cubicBezTo>
                    <a:pt x="195" y="71"/>
                    <a:pt x="199" y="64"/>
                    <a:pt x="196" y="57"/>
                  </a:cubicBezTo>
                  <a:cubicBezTo>
                    <a:pt x="194" y="53"/>
                    <a:pt x="198" y="60"/>
                    <a:pt x="196" y="57"/>
                  </a:cubicBezTo>
                  <a:close/>
                  <a:moveTo>
                    <a:pt x="115" y="186"/>
                  </a:moveTo>
                  <a:cubicBezTo>
                    <a:pt x="113" y="187"/>
                    <a:pt x="112" y="189"/>
                    <a:pt x="110" y="190"/>
                  </a:cubicBezTo>
                  <a:cubicBezTo>
                    <a:pt x="107" y="191"/>
                    <a:pt x="112" y="188"/>
                    <a:pt x="112" y="187"/>
                  </a:cubicBezTo>
                  <a:cubicBezTo>
                    <a:pt x="113" y="186"/>
                    <a:pt x="114" y="184"/>
                    <a:pt x="116" y="182"/>
                  </a:cubicBezTo>
                  <a:cubicBezTo>
                    <a:pt x="118" y="180"/>
                    <a:pt x="117" y="184"/>
                    <a:pt x="115" y="186"/>
                  </a:cubicBezTo>
                  <a:cubicBezTo>
                    <a:pt x="115" y="186"/>
                    <a:pt x="116" y="185"/>
                    <a:pt x="115" y="18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7" name="Freeform 629">
              <a:extLst>
                <a:ext uri="{FF2B5EF4-FFF2-40B4-BE49-F238E27FC236}">
                  <a16:creationId xmlns:a16="http://schemas.microsoft.com/office/drawing/2014/main" id="{440EA83D-6041-4498-8F79-2AD750DA5728}"/>
                </a:ext>
              </a:extLst>
            </p:cNvPr>
            <p:cNvSpPr>
              <a:spLocks/>
            </p:cNvSpPr>
            <p:nvPr/>
          </p:nvSpPr>
          <p:spPr bwMode="auto">
            <a:xfrm>
              <a:off x="4481836" y="5242840"/>
              <a:ext cx="125829" cy="130608"/>
            </a:xfrm>
            <a:custGeom>
              <a:avLst/>
              <a:gdLst>
                <a:gd name="T0" fmla="*/ 21 w 27"/>
                <a:gd name="T1" fmla="*/ 10 h 28"/>
                <a:gd name="T2" fmla="*/ 17 w 27"/>
                <a:gd name="T3" fmla="*/ 7 h 28"/>
                <a:gd name="T4" fmla="*/ 14 w 27"/>
                <a:gd name="T5" fmla="*/ 6 h 28"/>
                <a:gd name="T6" fmla="*/ 11 w 27"/>
                <a:gd name="T7" fmla="*/ 3 h 28"/>
                <a:gd name="T8" fmla="*/ 6 w 27"/>
                <a:gd name="T9" fmla="*/ 2 h 28"/>
                <a:gd name="T10" fmla="*/ 4 w 27"/>
                <a:gd name="T11" fmla="*/ 3 h 28"/>
                <a:gd name="T12" fmla="*/ 3 w 27"/>
                <a:gd name="T13" fmla="*/ 6 h 28"/>
                <a:gd name="T14" fmla="*/ 3 w 27"/>
                <a:gd name="T15" fmla="*/ 12 h 28"/>
                <a:gd name="T16" fmla="*/ 2 w 27"/>
                <a:gd name="T17" fmla="*/ 17 h 28"/>
                <a:gd name="T18" fmla="*/ 1 w 27"/>
                <a:gd name="T19" fmla="*/ 22 h 28"/>
                <a:gd name="T20" fmla="*/ 4 w 27"/>
                <a:gd name="T21" fmla="*/ 25 h 28"/>
                <a:gd name="T22" fmla="*/ 9 w 27"/>
                <a:gd name="T23" fmla="*/ 26 h 28"/>
                <a:gd name="T24" fmla="*/ 13 w 27"/>
                <a:gd name="T25" fmla="*/ 28 h 28"/>
                <a:gd name="T26" fmla="*/ 19 w 27"/>
                <a:gd name="T27" fmla="*/ 28 h 28"/>
                <a:gd name="T28" fmla="*/ 24 w 27"/>
                <a:gd name="T29" fmla="*/ 25 h 28"/>
                <a:gd name="T30" fmla="*/ 26 w 27"/>
                <a:gd name="T31" fmla="*/ 19 h 28"/>
                <a:gd name="T32" fmla="*/ 24 w 27"/>
                <a:gd name="T33" fmla="*/ 14 h 28"/>
                <a:gd name="T34" fmla="*/ 21 w 27"/>
                <a:gd name="T35" fmla="*/ 10 h 28"/>
                <a:gd name="T36" fmla="*/ 21 w 27"/>
                <a:gd name="T37" fmla="*/ 10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8">
                  <a:moveTo>
                    <a:pt x="21" y="10"/>
                  </a:moveTo>
                  <a:cubicBezTo>
                    <a:pt x="20" y="8"/>
                    <a:pt x="18" y="8"/>
                    <a:pt x="17" y="7"/>
                  </a:cubicBezTo>
                  <a:cubicBezTo>
                    <a:pt x="16" y="6"/>
                    <a:pt x="15" y="7"/>
                    <a:pt x="14" y="6"/>
                  </a:cubicBezTo>
                  <a:cubicBezTo>
                    <a:pt x="13" y="5"/>
                    <a:pt x="12" y="4"/>
                    <a:pt x="11" y="3"/>
                  </a:cubicBezTo>
                  <a:cubicBezTo>
                    <a:pt x="10" y="0"/>
                    <a:pt x="9" y="1"/>
                    <a:pt x="6" y="2"/>
                  </a:cubicBezTo>
                  <a:cubicBezTo>
                    <a:pt x="5" y="2"/>
                    <a:pt x="5" y="1"/>
                    <a:pt x="4" y="3"/>
                  </a:cubicBezTo>
                  <a:cubicBezTo>
                    <a:pt x="3" y="4"/>
                    <a:pt x="3" y="5"/>
                    <a:pt x="3" y="6"/>
                  </a:cubicBezTo>
                  <a:cubicBezTo>
                    <a:pt x="3" y="8"/>
                    <a:pt x="3" y="10"/>
                    <a:pt x="3" y="12"/>
                  </a:cubicBezTo>
                  <a:cubicBezTo>
                    <a:pt x="3" y="13"/>
                    <a:pt x="3" y="15"/>
                    <a:pt x="2" y="17"/>
                  </a:cubicBezTo>
                  <a:cubicBezTo>
                    <a:pt x="0" y="19"/>
                    <a:pt x="0" y="19"/>
                    <a:pt x="1" y="22"/>
                  </a:cubicBezTo>
                  <a:cubicBezTo>
                    <a:pt x="2" y="24"/>
                    <a:pt x="2" y="24"/>
                    <a:pt x="4" y="25"/>
                  </a:cubicBezTo>
                  <a:cubicBezTo>
                    <a:pt x="6" y="25"/>
                    <a:pt x="8" y="25"/>
                    <a:pt x="9" y="26"/>
                  </a:cubicBezTo>
                  <a:cubicBezTo>
                    <a:pt x="10" y="26"/>
                    <a:pt x="12" y="28"/>
                    <a:pt x="13" y="28"/>
                  </a:cubicBezTo>
                  <a:cubicBezTo>
                    <a:pt x="15" y="27"/>
                    <a:pt x="17" y="28"/>
                    <a:pt x="19" y="28"/>
                  </a:cubicBezTo>
                  <a:cubicBezTo>
                    <a:pt x="20" y="28"/>
                    <a:pt x="23" y="26"/>
                    <a:pt x="24" y="25"/>
                  </a:cubicBezTo>
                  <a:cubicBezTo>
                    <a:pt x="26" y="23"/>
                    <a:pt x="27" y="21"/>
                    <a:pt x="26" y="19"/>
                  </a:cubicBezTo>
                  <a:cubicBezTo>
                    <a:pt x="25" y="17"/>
                    <a:pt x="25" y="16"/>
                    <a:pt x="24" y="14"/>
                  </a:cubicBezTo>
                  <a:cubicBezTo>
                    <a:pt x="24" y="12"/>
                    <a:pt x="23" y="11"/>
                    <a:pt x="21" y="10"/>
                  </a:cubicBezTo>
                  <a:cubicBezTo>
                    <a:pt x="20" y="9"/>
                    <a:pt x="22" y="10"/>
                    <a:pt x="21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8" name="Freeform 630">
              <a:extLst>
                <a:ext uri="{FF2B5EF4-FFF2-40B4-BE49-F238E27FC236}">
                  <a16:creationId xmlns:a16="http://schemas.microsoft.com/office/drawing/2014/main" id="{9280475B-D0B0-4A7E-8448-1ECA75167E00}"/>
                </a:ext>
              </a:extLst>
            </p:cNvPr>
            <p:cNvSpPr>
              <a:spLocks/>
            </p:cNvSpPr>
            <p:nvPr/>
          </p:nvSpPr>
          <p:spPr bwMode="auto">
            <a:xfrm>
              <a:off x="4121870" y="5037372"/>
              <a:ext cx="481017" cy="836206"/>
            </a:xfrm>
            <a:custGeom>
              <a:avLst/>
              <a:gdLst>
                <a:gd name="T0" fmla="*/ 80 w 103"/>
                <a:gd name="T1" fmla="*/ 52 h 179"/>
                <a:gd name="T2" fmla="*/ 85 w 103"/>
                <a:gd name="T3" fmla="*/ 42 h 179"/>
                <a:gd name="T4" fmla="*/ 102 w 103"/>
                <a:gd name="T5" fmla="*/ 29 h 179"/>
                <a:gd name="T6" fmla="*/ 99 w 103"/>
                <a:gd name="T7" fmla="*/ 21 h 179"/>
                <a:gd name="T8" fmla="*/ 94 w 103"/>
                <a:gd name="T9" fmla="*/ 29 h 179"/>
                <a:gd name="T10" fmla="*/ 82 w 103"/>
                <a:gd name="T11" fmla="*/ 30 h 179"/>
                <a:gd name="T12" fmla="*/ 79 w 103"/>
                <a:gd name="T13" fmla="*/ 28 h 179"/>
                <a:gd name="T14" fmla="*/ 81 w 103"/>
                <a:gd name="T15" fmla="*/ 22 h 179"/>
                <a:gd name="T16" fmla="*/ 64 w 103"/>
                <a:gd name="T17" fmla="*/ 9 h 179"/>
                <a:gd name="T18" fmla="*/ 57 w 103"/>
                <a:gd name="T19" fmla="*/ 2 h 179"/>
                <a:gd name="T20" fmla="*/ 48 w 103"/>
                <a:gd name="T21" fmla="*/ 4 h 179"/>
                <a:gd name="T22" fmla="*/ 39 w 103"/>
                <a:gd name="T23" fmla="*/ 1 h 179"/>
                <a:gd name="T24" fmla="*/ 35 w 103"/>
                <a:gd name="T25" fmla="*/ 9 h 179"/>
                <a:gd name="T26" fmla="*/ 27 w 103"/>
                <a:gd name="T27" fmla="*/ 22 h 179"/>
                <a:gd name="T28" fmla="*/ 25 w 103"/>
                <a:gd name="T29" fmla="*/ 32 h 179"/>
                <a:gd name="T30" fmla="*/ 21 w 103"/>
                <a:gd name="T31" fmla="*/ 39 h 179"/>
                <a:gd name="T32" fmla="*/ 19 w 103"/>
                <a:gd name="T33" fmla="*/ 47 h 179"/>
                <a:gd name="T34" fmla="*/ 17 w 103"/>
                <a:gd name="T35" fmla="*/ 52 h 179"/>
                <a:gd name="T36" fmla="*/ 20 w 103"/>
                <a:gd name="T37" fmla="*/ 61 h 179"/>
                <a:gd name="T38" fmla="*/ 18 w 103"/>
                <a:gd name="T39" fmla="*/ 79 h 179"/>
                <a:gd name="T40" fmla="*/ 15 w 103"/>
                <a:gd name="T41" fmla="*/ 94 h 179"/>
                <a:gd name="T42" fmla="*/ 10 w 103"/>
                <a:gd name="T43" fmla="*/ 117 h 179"/>
                <a:gd name="T44" fmla="*/ 13 w 103"/>
                <a:gd name="T45" fmla="*/ 130 h 179"/>
                <a:gd name="T46" fmla="*/ 12 w 103"/>
                <a:gd name="T47" fmla="*/ 135 h 179"/>
                <a:gd name="T48" fmla="*/ 8 w 103"/>
                <a:gd name="T49" fmla="*/ 147 h 179"/>
                <a:gd name="T50" fmla="*/ 5 w 103"/>
                <a:gd name="T51" fmla="*/ 156 h 179"/>
                <a:gd name="T52" fmla="*/ 8 w 103"/>
                <a:gd name="T53" fmla="*/ 170 h 179"/>
                <a:gd name="T54" fmla="*/ 13 w 103"/>
                <a:gd name="T55" fmla="*/ 176 h 179"/>
                <a:gd name="T56" fmla="*/ 23 w 103"/>
                <a:gd name="T57" fmla="*/ 178 h 179"/>
                <a:gd name="T58" fmla="*/ 27 w 103"/>
                <a:gd name="T59" fmla="*/ 179 h 179"/>
                <a:gd name="T60" fmla="*/ 24 w 103"/>
                <a:gd name="T61" fmla="*/ 169 h 179"/>
                <a:gd name="T62" fmla="*/ 25 w 103"/>
                <a:gd name="T63" fmla="*/ 163 h 179"/>
                <a:gd name="T64" fmla="*/ 28 w 103"/>
                <a:gd name="T65" fmla="*/ 163 h 179"/>
                <a:gd name="T66" fmla="*/ 31 w 103"/>
                <a:gd name="T67" fmla="*/ 157 h 179"/>
                <a:gd name="T68" fmla="*/ 40 w 103"/>
                <a:gd name="T69" fmla="*/ 151 h 179"/>
                <a:gd name="T70" fmla="*/ 41 w 103"/>
                <a:gd name="T71" fmla="*/ 145 h 179"/>
                <a:gd name="T72" fmla="*/ 32 w 103"/>
                <a:gd name="T73" fmla="*/ 140 h 179"/>
                <a:gd name="T74" fmla="*/ 39 w 103"/>
                <a:gd name="T75" fmla="*/ 131 h 179"/>
                <a:gd name="T76" fmla="*/ 43 w 103"/>
                <a:gd name="T77" fmla="*/ 124 h 179"/>
                <a:gd name="T78" fmla="*/ 48 w 103"/>
                <a:gd name="T79" fmla="*/ 116 h 179"/>
                <a:gd name="T80" fmla="*/ 51 w 103"/>
                <a:gd name="T81" fmla="*/ 114 h 179"/>
                <a:gd name="T82" fmla="*/ 45 w 103"/>
                <a:gd name="T83" fmla="*/ 113 h 179"/>
                <a:gd name="T84" fmla="*/ 54 w 103"/>
                <a:gd name="T85" fmla="*/ 108 h 179"/>
                <a:gd name="T86" fmla="*/ 58 w 103"/>
                <a:gd name="T87" fmla="*/ 102 h 179"/>
                <a:gd name="T88" fmla="*/ 59 w 103"/>
                <a:gd name="T89" fmla="*/ 97 h 179"/>
                <a:gd name="T90" fmla="*/ 60 w 103"/>
                <a:gd name="T91" fmla="*/ 96 h 179"/>
                <a:gd name="T92" fmla="*/ 76 w 103"/>
                <a:gd name="T93" fmla="*/ 93 h 179"/>
                <a:gd name="T94" fmla="*/ 84 w 103"/>
                <a:gd name="T95" fmla="*/ 87 h 179"/>
                <a:gd name="T96" fmla="*/ 83 w 103"/>
                <a:gd name="T97" fmla="*/ 78 h 179"/>
                <a:gd name="T98" fmla="*/ 78 w 103"/>
                <a:gd name="T99" fmla="*/ 69 h 179"/>
                <a:gd name="T100" fmla="*/ 78 w 103"/>
                <a:gd name="T101" fmla="*/ 66 h 179"/>
                <a:gd name="T102" fmla="*/ 78 w 103"/>
                <a:gd name="T103" fmla="*/ 62 h 1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103" h="179">
                  <a:moveTo>
                    <a:pt x="78" y="62"/>
                  </a:moveTo>
                  <a:cubicBezTo>
                    <a:pt x="81" y="59"/>
                    <a:pt x="79" y="56"/>
                    <a:pt x="80" y="52"/>
                  </a:cubicBezTo>
                  <a:cubicBezTo>
                    <a:pt x="80" y="51"/>
                    <a:pt x="80" y="49"/>
                    <a:pt x="80" y="48"/>
                  </a:cubicBezTo>
                  <a:cubicBezTo>
                    <a:pt x="81" y="45"/>
                    <a:pt x="83" y="44"/>
                    <a:pt x="85" y="42"/>
                  </a:cubicBezTo>
                  <a:cubicBezTo>
                    <a:pt x="89" y="39"/>
                    <a:pt x="91" y="34"/>
                    <a:pt x="95" y="31"/>
                  </a:cubicBezTo>
                  <a:cubicBezTo>
                    <a:pt x="97" y="30"/>
                    <a:pt x="100" y="30"/>
                    <a:pt x="102" y="29"/>
                  </a:cubicBezTo>
                  <a:cubicBezTo>
                    <a:pt x="103" y="27"/>
                    <a:pt x="102" y="24"/>
                    <a:pt x="101" y="23"/>
                  </a:cubicBezTo>
                  <a:cubicBezTo>
                    <a:pt x="100" y="21"/>
                    <a:pt x="101" y="21"/>
                    <a:pt x="99" y="21"/>
                  </a:cubicBezTo>
                  <a:cubicBezTo>
                    <a:pt x="97" y="20"/>
                    <a:pt x="98" y="24"/>
                    <a:pt x="97" y="25"/>
                  </a:cubicBezTo>
                  <a:cubicBezTo>
                    <a:pt x="96" y="26"/>
                    <a:pt x="95" y="28"/>
                    <a:pt x="94" y="29"/>
                  </a:cubicBezTo>
                  <a:cubicBezTo>
                    <a:pt x="93" y="30"/>
                    <a:pt x="90" y="29"/>
                    <a:pt x="88" y="30"/>
                  </a:cubicBezTo>
                  <a:cubicBezTo>
                    <a:pt x="87" y="32"/>
                    <a:pt x="84" y="30"/>
                    <a:pt x="82" y="30"/>
                  </a:cubicBezTo>
                  <a:cubicBezTo>
                    <a:pt x="81" y="30"/>
                    <a:pt x="79" y="31"/>
                    <a:pt x="78" y="30"/>
                  </a:cubicBezTo>
                  <a:cubicBezTo>
                    <a:pt x="76" y="30"/>
                    <a:pt x="79" y="28"/>
                    <a:pt x="79" y="28"/>
                  </a:cubicBezTo>
                  <a:cubicBezTo>
                    <a:pt x="80" y="27"/>
                    <a:pt x="79" y="26"/>
                    <a:pt x="79" y="26"/>
                  </a:cubicBezTo>
                  <a:cubicBezTo>
                    <a:pt x="79" y="24"/>
                    <a:pt x="80" y="23"/>
                    <a:pt x="81" y="22"/>
                  </a:cubicBezTo>
                  <a:cubicBezTo>
                    <a:pt x="85" y="18"/>
                    <a:pt x="77" y="16"/>
                    <a:pt x="74" y="14"/>
                  </a:cubicBezTo>
                  <a:cubicBezTo>
                    <a:pt x="71" y="12"/>
                    <a:pt x="67" y="12"/>
                    <a:pt x="64" y="9"/>
                  </a:cubicBezTo>
                  <a:cubicBezTo>
                    <a:pt x="63" y="8"/>
                    <a:pt x="61" y="7"/>
                    <a:pt x="60" y="6"/>
                  </a:cubicBezTo>
                  <a:cubicBezTo>
                    <a:pt x="59" y="4"/>
                    <a:pt x="58" y="2"/>
                    <a:pt x="57" y="2"/>
                  </a:cubicBezTo>
                  <a:cubicBezTo>
                    <a:pt x="56" y="1"/>
                    <a:pt x="53" y="1"/>
                    <a:pt x="52" y="2"/>
                  </a:cubicBezTo>
                  <a:cubicBezTo>
                    <a:pt x="51" y="3"/>
                    <a:pt x="50" y="6"/>
                    <a:pt x="48" y="4"/>
                  </a:cubicBezTo>
                  <a:cubicBezTo>
                    <a:pt x="47" y="2"/>
                    <a:pt x="45" y="2"/>
                    <a:pt x="43" y="2"/>
                  </a:cubicBezTo>
                  <a:cubicBezTo>
                    <a:pt x="41" y="2"/>
                    <a:pt x="41" y="0"/>
                    <a:pt x="39" y="1"/>
                  </a:cubicBezTo>
                  <a:cubicBezTo>
                    <a:pt x="38" y="2"/>
                    <a:pt x="35" y="3"/>
                    <a:pt x="35" y="4"/>
                  </a:cubicBezTo>
                  <a:cubicBezTo>
                    <a:pt x="34" y="6"/>
                    <a:pt x="35" y="8"/>
                    <a:pt x="35" y="9"/>
                  </a:cubicBezTo>
                  <a:cubicBezTo>
                    <a:pt x="34" y="13"/>
                    <a:pt x="31" y="13"/>
                    <a:pt x="28" y="14"/>
                  </a:cubicBezTo>
                  <a:cubicBezTo>
                    <a:pt x="26" y="15"/>
                    <a:pt x="27" y="20"/>
                    <a:pt x="27" y="22"/>
                  </a:cubicBezTo>
                  <a:cubicBezTo>
                    <a:pt x="27" y="24"/>
                    <a:pt x="28" y="26"/>
                    <a:pt x="28" y="27"/>
                  </a:cubicBezTo>
                  <a:cubicBezTo>
                    <a:pt x="28" y="28"/>
                    <a:pt x="25" y="31"/>
                    <a:pt x="25" y="32"/>
                  </a:cubicBezTo>
                  <a:cubicBezTo>
                    <a:pt x="24" y="33"/>
                    <a:pt x="21" y="35"/>
                    <a:pt x="21" y="36"/>
                  </a:cubicBezTo>
                  <a:cubicBezTo>
                    <a:pt x="21" y="37"/>
                    <a:pt x="21" y="38"/>
                    <a:pt x="21" y="39"/>
                  </a:cubicBezTo>
                  <a:cubicBezTo>
                    <a:pt x="21" y="40"/>
                    <a:pt x="20" y="41"/>
                    <a:pt x="20" y="42"/>
                  </a:cubicBezTo>
                  <a:cubicBezTo>
                    <a:pt x="20" y="43"/>
                    <a:pt x="21" y="46"/>
                    <a:pt x="19" y="47"/>
                  </a:cubicBezTo>
                  <a:cubicBezTo>
                    <a:pt x="19" y="48"/>
                    <a:pt x="19" y="50"/>
                    <a:pt x="19" y="51"/>
                  </a:cubicBezTo>
                  <a:cubicBezTo>
                    <a:pt x="18" y="51"/>
                    <a:pt x="17" y="51"/>
                    <a:pt x="17" y="52"/>
                  </a:cubicBezTo>
                  <a:cubicBezTo>
                    <a:pt x="17" y="54"/>
                    <a:pt x="19" y="55"/>
                    <a:pt x="19" y="57"/>
                  </a:cubicBezTo>
                  <a:cubicBezTo>
                    <a:pt x="19" y="58"/>
                    <a:pt x="19" y="60"/>
                    <a:pt x="20" y="61"/>
                  </a:cubicBezTo>
                  <a:cubicBezTo>
                    <a:pt x="22" y="65"/>
                    <a:pt x="18" y="69"/>
                    <a:pt x="18" y="73"/>
                  </a:cubicBezTo>
                  <a:cubicBezTo>
                    <a:pt x="17" y="75"/>
                    <a:pt x="19" y="77"/>
                    <a:pt x="18" y="79"/>
                  </a:cubicBezTo>
                  <a:cubicBezTo>
                    <a:pt x="17" y="80"/>
                    <a:pt x="15" y="81"/>
                    <a:pt x="14" y="83"/>
                  </a:cubicBezTo>
                  <a:cubicBezTo>
                    <a:pt x="13" y="85"/>
                    <a:pt x="17" y="93"/>
                    <a:pt x="15" y="94"/>
                  </a:cubicBezTo>
                  <a:cubicBezTo>
                    <a:pt x="11" y="96"/>
                    <a:pt x="12" y="101"/>
                    <a:pt x="11" y="105"/>
                  </a:cubicBezTo>
                  <a:cubicBezTo>
                    <a:pt x="9" y="108"/>
                    <a:pt x="10" y="113"/>
                    <a:pt x="10" y="117"/>
                  </a:cubicBezTo>
                  <a:cubicBezTo>
                    <a:pt x="10" y="120"/>
                    <a:pt x="10" y="123"/>
                    <a:pt x="10" y="126"/>
                  </a:cubicBezTo>
                  <a:cubicBezTo>
                    <a:pt x="10" y="127"/>
                    <a:pt x="15" y="130"/>
                    <a:pt x="13" y="130"/>
                  </a:cubicBezTo>
                  <a:cubicBezTo>
                    <a:pt x="13" y="130"/>
                    <a:pt x="9" y="131"/>
                    <a:pt x="11" y="132"/>
                  </a:cubicBezTo>
                  <a:cubicBezTo>
                    <a:pt x="13" y="132"/>
                    <a:pt x="13" y="133"/>
                    <a:pt x="12" y="135"/>
                  </a:cubicBezTo>
                  <a:cubicBezTo>
                    <a:pt x="11" y="137"/>
                    <a:pt x="11" y="139"/>
                    <a:pt x="11" y="142"/>
                  </a:cubicBezTo>
                  <a:cubicBezTo>
                    <a:pt x="11" y="144"/>
                    <a:pt x="9" y="145"/>
                    <a:pt x="8" y="147"/>
                  </a:cubicBezTo>
                  <a:cubicBezTo>
                    <a:pt x="7" y="148"/>
                    <a:pt x="8" y="150"/>
                    <a:pt x="8" y="152"/>
                  </a:cubicBezTo>
                  <a:cubicBezTo>
                    <a:pt x="8" y="153"/>
                    <a:pt x="6" y="156"/>
                    <a:pt x="5" y="156"/>
                  </a:cubicBezTo>
                  <a:cubicBezTo>
                    <a:pt x="0" y="158"/>
                    <a:pt x="3" y="164"/>
                    <a:pt x="4" y="167"/>
                  </a:cubicBezTo>
                  <a:cubicBezTo>
                    <a:pt x="5" y="169"/>
                    <a:pt x="8" y="166"/>
                    <a:pt x="8" y="170"/>
                  </a:cubicBezTo>
                  <a:cubicBezTo>
                    <a:pt x="8" y="171"/>
                    <a:pt x="7" y="174"/>
                    <a:pt x="9" y="175"/>
                  </a:cubicBezTo>
                  <a:cubicBezTo>
                    <a:pt x="10" y="176"/>
                    <a:pt x="11" y="176"/>
                    <a:pt x="13" y="176"/>
                  </a:cubicBezTo>
                  <a:cubicBezTo>
                    <a:pt x="15" y="177"/>
                    <a:pt x="18" y="177"/>
                    <a:pt x="20" y="177"/>
                  </a:cubicBezTo>
                  <a:cubicBezTo>
                    <a:pt x="21" y="177"/>
                    <a:pt x="22" y="177"/>
                    <a:pt x="23" y="178"/>
                  </a:cubicBezTo>
                  <a:cubicBezTo>
                    <a:pt x="23" y="177"/>
                    <a:pt x="24" y="177"/>
                    <a:pt x="25" y="177"/>
                  </a:cubicBezTo>
                  <a:cubicBezTo>
                    <a:pt x="25" y="178"/>
                    <a:pt x="27" y="179"/>
                    <a:pt x="27" y="179"/>
                  </a:cubicBezTo>
                  <a:cubicBezTo>
                    <a:pt x="28" y="179"/>
                    <a:pt x="26" y="176"/>
                    <a:pt x="26" y="175"/>
                  </a:cubicBezTo>
                  <a:cubicBezTo>
                    <a:pt x="24" y="173"/>
                    <a:pt x="24" y="171"/>
                    <a:pt x="24" y="169"/>
                  </a:cubicBezTo>
                  <a:cubicBezTo>
                    <a:pt x="24" y="167"/>
                    <a:pt x="24" y="166"/>
                    <a:pt x="27" y="164"/>
                  </a:cubicBezTo>
                  <a:cubicBezTo>
                    <a:pt x="29" y="163"/>
                    <a:pt x="25" y="163"/>
                    <a:pt x="25" y="163"/>
                  </a:cubicBezTo>
                  <a:cubicBezTo>
                    <a:pt x="25" y="163"/>
                    <a:pt x="27" y="162"/>
                    <a:pt x="26" y="162"/>
                  </a:cubicBezTo>
                  <a:cubicBezTo>
                    <a:pt x="27" y="162"/>
                    <a:pt x="27" y="163"/>
                    <a:pt x="28" y="163"/>
                  </a:cubicBezTo>
                  <a:cubicBezTo>
                    <a:pt x="29" y="164"/>
                    <a:pt x="30" y="163"/>
                    <a:pt x="31" y="163"/>
                  </a:cubicBezTo>
                  <a:cubicBezTo>
                    <a:pt x="32" y="161"/>
                    <a:pt x="31" y="159"/>
                    <a:pt x="31" y="157"/>
                  </a:cubicBezTo>
                  <a:cubicBezTo>
                    <a:pt x="32" y="155"/>
                    <a:pt x="34" y="154"/>
                    <a:pt x="37" y="153"/>
                  </a:cubicBezTo>
                  <a:cubicBezTo>
                    <a:pt x="38" y="152"/>
                    <a:pt x="39" y="152"/>
                    <a:pt x="40" y="151"/>
                  </a:cubicBezTo>
                  <a:cubicBezTo>
                    <a:pt x="41" y="150"/>
                    <a:pt x="39" y="149"/>
                    <a:pt x="39" y="149"/>
                  </a:cubicBezTo>
                  <a:cubicBezTo>
                    <a:pt x="39" y="148"/>
                    <a:pt x="42" y="147"/>
                    <a:pt x="41" y="145"/>
                  </a:cubicBezTo>
                  <a:cubicBezTo>
                    <a:pt x="40" y="143"/>
                    <a:pt x="36" y="145"/>
                    <a:pt x="35" y="143"/>
                  </a:cubicBezTo>
                  <a:cubicBezTo>
                    <a:pt x="34" y="142"/>
                    <a:pt x="33" y="142"/>
                    <a:pt x="32" y="140"/>
                  </a:cubicBezTo>
                  <a:cubicBezTo>
                    <a:pt x="31" y="138"/>
                    <a:pt x="33" y="135"/>
                    <a:pt x="34" y="134"/>
                  </a:cubicBezTo>
                  <a:cubicBezTo>
                    <a:pt x="36" y="133"/>
                    <a:pt x="37" y="131"/>
                    <a:pt x="39" y="131"/>
                  </a:cubicBezTo>
                  <a:cubicBezTo>
                    <a:pt x="41" y="130"/>
                    <a:pt x="41" y="132"/>
                    <a:pt x="42" y="129"/>
                  </a:cubicBezTo>
                  <a:cubicBezTo>
                    <a:pt x="42" y="127"/>
                    <a:pt x="44" y="126"/>
                    <a:pt x="43" y="124"/>
                  </a:cubicBezTo>
                  <a:cubicBezTo>
                    <a:pt x="42" y="121"/>
                    <a:pt x="47" y="121"/>
                    <a:pt x="48" y="119"/>
                  </a:cubicBezTo>
                  <a:cubicBezTo>
                    <a:pt x="48" y="119"/>
                    <a:pt x="43" y="115"/>
                    <a:pt x="48" y="116"/>
                  </a:cubicBezTo>
                  <a:cubicBezTo>
                    <a:pt x="49" y="117"/>
                    <a:pt x="49" y="118"/>
                    <a:pt x="50" y="118"/>
                  </a:cubicBezTo>
                  <a:cubicBezTo>
                    <a:pt x="52" y="118"/>
                    <a:pt x="52" y="115"/>
                    <a:pt x="51" y="114"/>
                  </a:cubicBezTo>
                  <a:cubicBezTo>
                    <a:pt x="51" y="113"/>
                    <a:pt x="49" y="115"/>
                    <a:pt x="49" y="115"/>
                  </a:cubicBezTo>
                  <a:cubicBezTo>
                    <a:pt x="47" y="115"/>
                    <a:pt x="45" y="114"/>
                    <a:pt x="45" y="113"/>
                  </a:cubicBezTo>
                  <a:cubicBezTo>
                    <a:pt x="45" y="112"/>
                    <a:pt x="43" y="105"/>
                    <a:pt x="45" y="105"/>
                  </a:cubicBezTo>
                  <a:cubicBezTo>
                    <a:pt x="48" y="106"/>
                    <a:pt x="50" y="108"/>
                    <a:pt x="54" y="108"/>
                  </a:cubicBezTo>
                  <a:cubicBezTo>
                    <a:pt x="55" y="108"/>
                    <a:pt x="56" y="107"/>
                    <a:pt x="57" y="107"/>
                  </a:cubicBezTo>
                  <a:cubicBezTo>
                    <a:pt x="59" y="105"/>
                    <a:pt x="57" y="104"/>
                    <a:pt x="58" y="102"/>
                  </a:cubicBezTo>
                  <a:cubicBezTo>
                    <a:pt x="58" y="101"/>
                    <a:pt x="59" y="100"/>
                    <a:pt x="59" y="100"/>
                  </a:cubicBezTo>
                  <a:cubicBezTo>
                    <a:pt x="60" y="98"/>
                    <a:pt x="59" y="98"/>
                    <a:pt x="59" y="97"/>
                  </a:cubicBezTo>
                  <a:cubicBezTo>
                    <a:pt x="58" y="96"/>
                    <a:pt x="58" y="94"/>
                    <a:pt x="59" y="94"/>
                  </a:cubicBezTo>
                  <a:cubicBezTo>
                    <a:pt x="61" y="94"/>
                    <a:pt x="60" y="96"/>
                    <a:pt x="60" y="96"/>
                  </a:cubicBezTo>
                  <a:cubicBezTo>
                    <a:pt x="59" y="95"/>
                    <a:pt x="65" y="95"/>
                    <a:pt x="65" y="95"/>
                  </a:cubicBezTo>
                  <a:cubicBezTo>
                    <a:pt x="69" y="95"/>
                    <a:pt x="72" y="93"/>
                    <a:pt x="76" y="93"/>
                  </a:cubicBezTo>
                  <a:cubicBezTo>
                    <a:pt x="77" y="92"/>
                    <a:pt x="80" y="91"/>
                    <a:pt x="82" y="90"/>
                  </a:cubicBezTo>
                  <a:cubicBezTo>
                    <a:pt x="83" y="89"/>
                    <a:pt x="83" y="88"/>
                    <a:pt x="84" y="87"/>
                  </a:cubicBezTo>
                  <a:cubicBezTo>
                    <a:pt x="85" y="86"/>
                    <a:pt x="86" y="85"/>
                    <a:pt x="87" y="83"/>
                  </a:cubicBezTo>
                  <a:cubicBezTo>
                    <a:pt x="87" y="80"/>
                    <a:pt x="85" y="80"/>
                    <a:pt x="83" y="78"/>
                  </a:cubicBezTo>
                  <a:cubicBezTo>
                    <a:pt x="82" y="76"/>
                    <a:pt x="85" y="75"/>
                    <a:pt x="83" y="73"/>
                  </a:cubicBezTo>
                  <a:cubicBezTo>
                    <a:pt x="82" y="72"/>
                    <a:pt x="78" y="71"/>
                    <a:pt x="78" y="69"/>
                  </a:cubicBezTo>
                  <a:cubicBezTo>
                    <a:pt x="78" y="69"/>
                    <a:pt x="78" y="68"/>
                    <a:pt x="79" y="68"/>
                  </a:cubicBezTo>
                  <a:cubicBezTo>
                    <a:pt x="79" y="67"/>
                    <a:pt x="78" y="67"/>
                    <a:pt x="78" y="66"/>
                  </a:cubicBezTo>
                  <a:cubicBezTo>
                    <a:pt x="78" y="65"/>
                    <a:pt x="77" y="63"/>
                    <a:pt x="78" y="62"/>
                  </a:cubicBezTo>
                  <a:cubicBezTo>
                    <a:pt x="79" y="61"/>
                    <a:pt x="77" y="63"/>
                    <a:pt x="78" y="6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39" name="Freeform 631">
              <a:extLst>
                <a:ext uri="{FF2B5EF4-FFF2-40B4-BE49-F238E27FC236}">
                  <a16:creationId xmlns:a16="http://schemas.microsoft.com/office/drawing/2014/main" id="{7B866B8D-96C3-4527-9855-9565DC638470}"/>
                </a:ext>
              </a:extLst>
            </p:cNvPr>
            <p:cNvSpPr>
              <a:spLocks/>
            </p:cNvSpPr>
            <p:nvPr/>
          </p:nvSpPr>
          <p:spPr bwMode="auto">
            <a:xfrm>
              <a:off x="3809685" y="4156570"/>
              <a:ext cx="101938" cy="113087"/>
            </a:xfrm>
            <a:custGeom>
              <a:avLst/>
              <a:gdLst>
                <a:gd name="T0" fmla="*/ 15 w 22"/>
                <a:gd name="T1" fmla="*/ 23 h 24"/>
                <a:gd name="T2" fmla="*/ 19 w 22"/>
                <a:gd name="T3" fmla="*/ 24 h 24"/>
                <a:gd name="T4" fmla="*/ 19 w 22"/>
                <a:gd name="T5" fmla="*/ 17 h 24"/>
                <a:gd name="T6" fmla="*/ 20 w 22"/>
                <a:gd name="T7" fmla="*/ 10 h 24"/>
                <a:gd name="T8" fmla="*/ 21 w 22"/>
                <a:gd name="T9" fmla="*/ 7 h 24"/>
                <a:gd name="T10" fmla="*/ 22 w 22"/>
                <a:gd name="T11" fmla="*/ 3 h 24"/>
                <a:gd name="T12" fmla="*/ 17 w 22"/>
                <a:gd name="T13" fmla="*/ 4 h 24"/>
                <a:gd name="T14" fmla="*/ 12 w 22"/>
                <a:gd name="T15" fmla="*/ 5 h 24"/>
                <a:gd name="T16" fmla="*/ 9 w 22"/>
                <a:gd name="T17" fmla="*/ 8 h 24"/>
                <a:gd name="T18" fmla="*/ 4 w 22"/>
                <a:gd name="T19" fmla="*/ 9 h 24"/>
                <a:gd name="T20" fmla="*/ 3 w 22"/>
                <a:gd name="T21" fmla="*/ 12 h 24"/>
                <a:gd name="T22" fmla="*/ 0 w 22"/>
                <a:gd name="T23" fmla="*/ 13 h 24"/>
                <a:gd name="T24" fmla="*/ 6 w 22"/>
                <a:gd name="T25" fmla="*/ 19 h 24"/>
                <a:gd name="T26" fmla="*/ 11 w 22"/>
                <a:gd name="T27" fmla="*/ 22 h 24"/>
                <a:gd name="T28" fmla="*/ 15 w 22"/>
                <a:gd name="T29" fmla="*/ 23 h 24"/>
                <a:gd name="T30" fmla="*/ 15 w 22"/>
                <a:gd name="T31" fmla="*/ 23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24">
                  <a:moveTo>
                    <a:pt x="15" y="23"/>
                  </a:moveTo>
                  <a:cubicBezTo>
                    <a:pt x="16" y="24"/>
                    <a:pt x="17" y="24"/>
                    <a:pt x="19" y="24"/>
                  </a:cubicBezTo>
                  <a:cubicBezTo>
                    <a:pt x="17" y="21"/>
                    <a:pt x="19" y="20"/>
                    <a:pt x="19" y="17"/>
                  </a:cubicBezTo>
                  <a:cubicBezTo>
                    <a:pt x="19" y="15"/>
                    <a:pt x="20" y="12"/>
                    <a:pt x="20" y="10"/>
                  </a:cubicBezTo>
                  <a:cubicBezTo>
                    <a:pt x="20" y="9"/>
                    <a:pt x="21" y="8"/>
                    <a:pt x="21" y="7"/>
                  </a:cubicBezTo>
                  <a:cubicBezTo>
                    <a:pt x="22" y="6"/>
                    <a:pt x="21" y="5"/>
                    <a:pt x="22" y="3"/>
                  </a:cubicBezTo>
                  <a:cubicBezTo>
                    <a:pt x="22" y="0"/>
                    <a:pt x="18" y="4"/>
                    <a:pt x="17" y="4"/>
                  </a:cubicBezTo>
                  <a:cubicBezTo>
                    <a:pt x="15" y="4"/>
                    <a:pt x="14" y="3"/>
                    <a:pt x="12" y="5"/>
                  </a:cubicBezTo>
                  <a:cubicBezTo>
                    <a:pt x="12" y="5"/>
                    <a:pt x="10" y="9"/>
                    <a:pt x="9" y="8"/>
                  </a:cubicBezTo>
                  <a:cubicBezTo>
                    <a:pt x="7" y="8"/>
                    <a:pt x="6" y="8"/>
                    <a:pt x="4" y="9"/>
                  </a:cubicBezTo>
                  <a:cubicBezTo>
                    <a:pt x="4" y="10"/>
                    <a:pt x="4" y="12"/>
                    <a:pt x="3" y="12"/>
                  </a:cubicBezTo>
                  <a:cubicBezTo>
                    <a:pt x="3" y="13"/>
                    <a:pt x="1" y="13"/>
                    <a:pt x="0" y="13"/>
                  </a:cubicBezTo>
                  <a:cubicBezTo>
                    <a:pt x="2" y="15"/>
                    <a:pt x="4" y="18"/>
                    <a:pt x="6" y="19"/>
                  </a:cubicBezTo>
                  <a:cubicBezTo>
                    <a:pt x="7" y="21"/>
                    <a:pt x="9" y="22"/>
                    <a:pt x="11" y="22"/>
                  </a:cubicBezTo>
                  <a:cubicBezTo>
                    <a:pt x="12" y="22"/>
                    <a:pt x="14" y="22"/>
                    <a:pt x="15" y="23"/>
                  </a:cubicBezTo>
                  <a:cubicBezTo>
                    <a:pt x="16" y="23"/>
                    <a:pt x="15" y="22"/>
                    <a:pt x="15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0" name="Freeform 632">
              <a:extLst>
                <a:ext uri="{FF2B5EF4-FFF2-40B4-BE49-F238E27FC236}">
                  <a16:creationId xmlns:a16="http://schemas.microsoft.com/office/drawing/2014/main" id="{0D0BB6E9-F731-41E5-BA3B-312DE1CDE158}"/>
                </a:ext>
              </a:extLst>
            </p:cNvPr>
            <p:cNvSpPr>
              <a:spLocks/>
            </p:cNvSpPr>
            <p:nvPr/>
          </p:nvSpPr>
          <p:spPr bwMode="auto">
            <a:xfrm>
              <a:off x="3841542" y="4260099"/>
              <a:ext cx="79638" cy="70082"/>
            </a:xfrm>
            <a:custGeom>
              <a:avLst/>
              <a:gdLst>
                <a:gd name="T0" fmla="*/ 16 w 17"/>
                <a:gd name="T1" fmla="*/ 10 h 15"/>
                <a:gd name="T2" fmla="*/ 17 w 17"/>
                <a:gd name="T3" fmla="*/ 8 h 15"/>
                <a:gd name="T4" fmla="*/ 15 w 17"/>
                <a:gd name="T5" fmla="*/ 6 h 15"/>
                <a:gd name="T6" fmla="*/ 12 w 17"/>
                <a:gd name="T7" fmla="*/ 2 h 15"/>
                <a:gd name="T8" fmla="*/ 8 w 17"/>
                <a:gd name="T9" fmla="*/ 1 h 15"/>
                <a:gd name="T10" fmla="*/ 3 w 17"/>
                <a:gd name="T11" fmla="*/ 0 h 15"/>
                <a:gd name="T12" fmla="*/ 3 w 17"/>
                <a:gd name="T13" fmla="*/ 6 h 15"/>
                <a:gd name="T14" fmla="*/ 6 w 17"/>
                <a:gd name="T15" fmla="*/ 7 h 15"/>
                <a:gd name="T16" fmla="*/ 4 w 17"/>
                <a:gd name="T17" fmla="*/ 5 h 15"/>
                <a:gd name="T18" fmla="*/ 7 w 17"/>
                <a:gd name="T19" fmla="*/ 7 h 15"/>
                <a:gd name="T20" fmla="*/ 11 w 17"/>
                <a:gd name="T21" fmla="*/ 10 h 15"/>
                <a:gd name="T22" fmla="*/ 14 w 17"/>
                <a:gd name="T23" fmla="*/ 14 h 15"/>
                <a:gd name="T24" fmla="*/ 16 w 17"/>
                <a:gd name="T25" fmla="*/ 10 h 15"/>
                <a:gd name="T26" fmla="*/ 16 w 17"/>
                <a:gd name="T27" fmla="*/ 1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17" h="15">
                  <a:moveTo>
                    <a:pt x="16" y="10"/>
                  </a:moveTo>
                  <a:cubicBezTo>
                    <a:pt x="16" y="9"/>
                    <a:pt x="16" y="8"/>
                    <a:pt x="17" y="8"/>
                  </a:cubicBezTo>
                  <a:cubicBezTo>
                    <a:pt x="16" y="7"/>
                    <a:pt x="16" y="6"/>
                    <a:pt x="15" y="6"/>
                  </a:cubicBezTo>
                  <a:cubicBezTo>
                    <a:pt x="14" y="5"/>
                    <a:pt x="13" y="2"/>
                    <a:pt x="12" y="2"/>
                  </a:cubicBezTo>
                  <a:cubicBezTo>
                    <a:pt x="10" y="2"/>
                    <a:pt x="9" y="2"/>
                    <a:pt x="8" y="1"/>
                  </a:cubicBezTo>
                  <a:cubicBezTo>
                    <a:pt x="7" y="0"/>
                    <a:pt x="4" y="0"/>
                    <a:pt x="3" y="0"/>
                  </a:cubicBezTo>
                  <a:cubicBezTo>
                    <a:pt x="4" y="1"/>
                    <a:pt x="0" y="6"/>
                    <a:pt x="3" y="6"/>
                  </a:cubicBezTo>
                  <a:cubicBezTo>
                    <a:pt x="4" y="6"/>
                    <a:pt x="4" y="8"/>
                    <a:pt x="6" y="7"/>
                  </a:cubicBezTo>
                  <a:cubicBezTo>
                    <a:pt x="7" y="6"/>
                    <a:pt x="4" y="5"/>
                    <a:pt x="4" y="5"/>
                  </a:cubicBezTo>
                  <a:cubicBezTo>
                    <a:pt x="5" y="5"/>
                    <a:pt x="7" y="6"/>
                    <a:pt x="7" y="7"/>
                  </a:cubicBezTo>
                  <a:cubicBezTo>
                    <a:pt x="8" y="9"/>
                    <a:pt x="10" y="8"/>
                    <a:pt x="11" y="10"/>
                  </a:cubicBezTo>
                  <a:cubicBezTo>
                    <a:pt x="12" y="11"/>
                    <a:pt x="12" y="13"/>
                    <a:pt x="14" y="14"/>
                  </a:cubicBezTo>
                  <a:cubicBezTo>
                    <a:pt x="17" y="15"/>
                    <a:pt x="17" y="12"/>
                    <a:pt x="16" y="10"/>
                  </a:cubicBezTo>
                  <a:cubicBezTo>
                    <a:pt x="16" y="9"/>
                    <a:pt x="16" y="11"/>
                    <a:pt x="16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1" name="Freeform 633">
              <a:extLst>
                <a:ext uri="{FF2B5EF4-FFF2-40B4-BE49-F238E27FC236}">
                  <a16:creationId xmlns:a16="http://schemas.microsoft.com/office/drawing/2014/main" id="{5A8E4883-38B4-4CB4-9B54-29E018AFE95D}"/>
                </a:ext>
              </a:extLst>
            </p:cNvPr>
            <p:cNvSpPr>
              <a:spLocks/>
            </p:cNvSpPr>
            <p:nvPr/>
          </p:nvSpPr>
          <p:spPr bwMode="auto">
            <a:xfrm>
              <a:off x="3752346" y="4180460"/>
              <a:ext cx="52562" cy="41414"/>
            </a:xfrm>
            <a:custGeom>
              <a:avLst/>
              <a:gdLst>
                <a:gd name="T0" fmla="*/ 4 w 11"/>
                <a:gd name="T1" fmla="*/ 1 h 9"/>
                <a:gd name="T2" fmla="*/ 4 w 11"/>
                <a:gd name="T3" fmla="*/ 0 h 9"/>
                <a:gd name="T4" fmla="*/ 0 w 11"/>
                <a:gd name="T5" fmla="*/ 4 h 9"/>
                <a:gd name="T6" fmla="*/ 11 w 11"/>
                <a:gd name="T7" fmla="*/ 5 h 9"/>
                <a:gd name="T8" fmla="*/ 4 w 11"/>
                <a:gd name="T9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1" h="9">
                  <a:moveTo>
                    <a:pt x="4" y="1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3" y="1"/>
                    <a:pt x="1" y="3"/>
                    <a:pt x="0" y="4"/>
                  </a:cubicBezTo>
                  <a:cubicBezTo>
                    <a:pt x="2" y="5"/>
                    <a:pt x="11" y="9"/>
                    <a:pt x="11" y="5"/>
                  </a:cubicBezTo>
                  <a:cubicBezTo>
                    <a:pt x="11" y="2"/>
                    <a:pt x="6" y="3"/>
                    <a:pt x="4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2" name="Freeform 634">
              <a:extLst>
                <a:ext uri="{FF2B5EF4-FFF2-40B4-BE49-F238E27FC236}">
                  <a16:creationId xmlns:a16="http://schemas.microsoft.com/office/drawing/2014/main" id="{98ED84F0-3B74-4DAD-97C7-315A93E882C5}"/>
                </a:ext>
              </a:extLst>
            </p:cNvPr>
            <p:cNvSpPr>
              <a:spLocks/>
            </p:cNvSpPr>
            <p:nvPr/>
          </p:nvSpPr>
          <p:spPr bwMode="auto">
            <a:xfrm>
              <a:off x="3696599" y="4096045"/>
              <a:ext cx="93975" cy="108308"/>
            </a:xfrm>
            <a:custGeom>
              <a:avLst/>
              <a:gdLst>
                <a:gd name="T0" fmla="*/ 16 w 20"/>
                <a:gd name="T1" fmla="*/ 16 h 23"/>
                <a:gd name="T2" fmla="*/ 20 w 20"/>
                <a:gd name="T3" fmla="*/ 12 h 23"/>
                <a:gd name="T4" fmla="*/ 16 w 20"/>
                <a:gd name="T5" fmla="*/ 8 h 23"/>
                <a:gd name="T6" fmla="*/ 16 w 20"/>
                <a:gd name="T7" fmla="*/ 1 h 23"/>
                <a:gd name="T8" fmla="*/ 8 w 20"/>
                <a:gd name="T9" fmla="*/ 1 h 23"/>
                <a:gd name="T10" fmla="*/ 7 w 20"/>
                <a:gd name="T11" fmla="*/ 6 h 23"/>
                <a:gd name="T12" fmla="*/ 8 w 20"/>
                <a:gd name="T13" fmla="*/ 10 h 23"/>
                <a:gd name="T14" fmla="*/ 4 w 20"/>
                <a:gd name="T15" fmla="*/ 10 h 23"/>
                <a:gd name="T16" fmla="*/ 2 w 20"/>
                <a:gd name="T17" fmla="*/ 15 h 23"/>
                <a:gd name="T18" fmla="*/ 12 w 20"/>
                <a:gd name="T19" fmla="*/ 21 h 23"/>
                <a:gd name="T20" fmla="*/ 16 w 20"/>
                <a:gd name="T21" fmla="*/ 16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20" h="23">
                  <a:moveTo>
                    <a:pt x="16" y="16"/>
                  </a:moveTo>
                  <a:cubicBezTo>
                    <a:pt x="16" y="14"/>
                    <a:pt x="19" y="13"/>
                    <a:pt x="20" y="12"/>
                  </a:cubicBezTo>
                  <a:cubicBezTo>
                    <a:pt x="17" y="11"/>
                    <a:pt x="16" y="11"/>
                    <a:pt x="16" y="8"/>
                  </a:cubicBezTo>
                  <a:cubicBezTo>
                    <a:pt x="16" y="7"/>
                    <a:pt x="17" y="2"/>
                    <a:pt x="16" y="1"/>
                  </a:cubicBezTo>
                  <a:cubicBezTo>
                    <a:pt x="15" y="0"/>
                    <a:pt x="10" y="1"/>
                    <a:pt x="8" y="1"/>
                  </a:cubicBezTo>
                  <a:cubicBezTo>
                    <a:pt x="6" y="1"/>
                    <a:pt x="6" y="4"/>
                    <a:pt x="7" y="6"/>
                  </a:cubicBezTo>
                  <a:cubicBezTo>
                    <a:pt x="8" y="7"/>
                    <a:pt x="12" y="10"/>
                    <a:pt x="8" y="10"/>
                  </a:cubicBezTo>
                  <a:cubicBezTo>
                    <a:pt x="7" y="10"/>
                    <a:pt x="5" y="10"/>
                    <a:pt x="4" y="10"/>
                  </a:cubicBezTo>
                  <a:cubicBezTo>
                    <a:pt x="2" y="10"/>
                    <a:pt x="2" y="14"/>
                    <a:pt x="2" y="15"/>
                  </a:cubicBezTo>
                  <a:cubicBezTo>
                    <a:pt x="0" y="21"/>
                    <a:pt x="8" y="20"/>
                    <a:pt x="12" y="21"/>
                  </a:cubicBezTo>
                  <a:cubicBezTo>
                    <a:pt x="13" y="23"/>
                    <a:pt x="16" y="17"/>
                    <a:pt x="1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3" name="Freeform 635">
              <a:extLst>
                <a:ext uri="{FF2B5EF4-FFF2-40B4-BE49-F238E27FC236}">
                  <a16:creationId xmlns:a16="http://schemas.microsoft.com/office/drawing/2014/main" id="{953C3301-7B0C-4B04-8C07-2EAC7DFF48D7}"/>
                </a:ext>
              </a:extLst>
            </p:cNvPr>
            <p:cNvSpPr>
              <a:spLocks/>
            </p:cNvSpPr>
            <p:nvPr/>
          </p:nvSpPr>
          <p:spPr bwMode="auto">
            <a:xfrm>
              <a:off x="3127979" y="3726521"/>
              <a:ext cx="699228" cy="449162"/>
            </a:xfrm>
            <a:custGeom>
              <a:avLst/>
              <a:gdLst>
                <a:gd name="T0" fmla="*/ 132 w 150"/>
                <a:gd name="T1" fmla="*/ 88 h 96"/>
                <a:gd name="T2" fmla="*/ 130 w 150"/>
                <a:gd name="T3" fmla="*/ 80 h 96"/>
                <a:gd name="T4" fmla="*/ 144 w 150"/>
                <a:gd name="T5" fmla="*/ 78 h 96"/>
                <a:gd name="T6" fmla="*/ 146 w 150"/>
                <a:gd name="T7" fmla="*/ 68 h 96"/>
                <a:gd name="T8" fmla="*/ 146 w 150"/>
                <a:gd name="T9" fmla="*/ 61 h 96"/>
                <a:gd name="T10" fmla="*/ 132 w 150"/>
                <a:gd name="T11" fmla="*/ 64 h 96"/>
                <a:gd name="T12" fmla="*/ 126 w 150"/>
                <a:gd name="T13" fmla="*/ 76 h 96"/>
                <a:gd name="T14" fmla="*/ 110 w 150"/>
                <a:gd name="T15" fmla="*/ 76 h 96"/>
                <a:gd name="T16" fmla="*/ 102 w 150"/>
                <a:gd name="T17" fmla="*/ 69 h 96"/>
                <a:gd name="T18" fmla="*/ 96 w 150"/>
                <a:gd name="T19" fmla="*/ 51 h 96"/>
                <a:gd name="T20" fmla="*/ 98 w 150"/>
                <a:gd name="T21" fmla="*/ 38 h 96"/>
                <a:gd name="T22" fmla="*/ 90 w 150"/>
                <a:gd name="T23" fmla="*/ 35 h 96"/>
                <a:gd name="T24" fmla="*/ 82 w 150"/>
                <a:gd name="T25" fmla="*/ 24 h 96"/>
                <a:gd name="T26" fmla="*/ 75 w 150"/>
                <a:gd name="T27" fmla="*/ 17 h 96"/>
                <a:gd name="T28" fmla="*/ 68 w 150"/>
                <a:gd name="T29" fmla="*/ 20 h 96"/>
                <a:gd name="T30" fmla="*/ 59 w 150"/>
                <a:gd name="T31" fmla="*/ 10 h 96"/>
                <a:gd name="T32" fmla="*/ 45 w 150"/>
                <a:gd name="T33" fmla="*/ 6 h 96"/>
                <a:gd name="T34" fmla="*/ 29 w 150"/>
                <a:gd name="T35" fmla="*/ 8 h 96"/>
                <a:gd name="T36" fmla="*/ 13 w 150"/>
                <a:gd name="T37" fmla="*/ 1 h 96"/>
                <a:gd name="T38" fmla="*/ 7 w 150"/>
                <a:gd name="T39" fmla="*/ 16 h 96"/>
                <a:gd name="T40" fmla="*/ 15 w 150"/>
                <a:gd name="T41" fmla="*/ 28 h 96"/>
                <a:gd name="T42" fmla="*/ 15 w 150"/>
                <a:gd name="T43" fmla="*/ 32 h 96"/>
                <a:gd name="T44" fmla="*/ 25 w 150"/>
                <a:gd name="T45" fmla="*/ 38 h 96"/>
                <a:gd name="T46" fmla="*/ 26 w 150"/>
                <a:gd name="T47" fmla="*/ 44 h 96"/>
                <a:gd name="T48" fmla="*/ 36 w 150"/>
                <a:gd name="T49" fmla="*/ 53 h 96"/>
                <a:gd name="T50" fmla="*/ 36 w 150"/>
                <a:gd name="T51" fmla="*/ 47 h 96"/>
                <a:gd name="T52" fmla="*/ 32 w 150"/>
                <a:gd name="T53" fmla="*/ 42 h 96"/>
                <a:gd name="T54" fmla="*/ 26 w 150"/>
                <a:gd name="T55" fmla="*/ 32 h 96"/>
                <a:gd name="T56" fmla="*/ 20 w 150"/>
                <a:gd name="T57" fmla="*/ 23 h 96"/>
                <a:gd name="T58" fmla="*/ 13 w 150"/>
                <a:gd name="T59" fmla="*/ 16 h 96"/>
                <a:gd name="T60" fmla="*/ 11 w 150"/>
                <a:gd name="T61" fmla="*/ 5 h 96"/>
                <a:gd name="T62" fmla="*/ 15 w 150"/>
                <a:gd name="T63" fmla="*/ 7 h 96"/>
                <a:gd name="T64" fmla="*/ 20 w 150"/>
                <a:gd name="T65" fmla="*/ 9 h 96"/>
                <a:gd name="T66" fmla="*/ 23 w 150"/>
                <a:gd name="T67" fmla="*/ 19 h 96"/>
                <a:gd name="T68" fmla="*/ 23 w 150"/>
                <a:gd name="T69" fmla="*/ 20 h 96"/>
                <a:gd name="T70" fmla="*/ 32 w 150"/>
                <a:gd name="T71" fmla="*/ 27 h 96"/>
                <a:gd name="T72" fmla="*/ 36 w 150"/>
                <a:gd name="T73" fmla="*/ 33 h 96"/>
                <a:gd name="T74" fmla="*/ 38 w 150"/>
                <a:gd name="T75" fmla="*/ 38 h 96"/>
                <a:gd name="T76" fmla="*/ 46 w 150"/>
                <a:gd name="T77" fmla="*/ 45 h 96"/>
                <a:gd name="T78" fmla="*/ 54 w 150"/>
                <a:gd name="T79" fmla="*/ 53 h 96"/>
                <a:gd name="T80" fmla="*/ 56 w 150"/>
                <a:gd name="T81" fmla="*/ 59 h 96"/>
                <a:gd name="T82" fmla="*/ 58 w 150"/>
                <a:gd name="T83" fmla="*/ 65 h 96"/>
                <a:gd name="T84" fmla="*/ 60 w 150"/>
                <a:gd name="T85" fmla="*/ 72 h 96"/>
                <a:gd name="T86" fmla="*/ 68 w 150"/>
                <a:gd name="T87" fmla="*/ 77 h 96"/>
                <a:gd name="T88" fmla="*/ 89 w 150"/>
                <a:gd name="T89" fmla="*/ 86 h 96"/>
                <a:gd name="T90" fmla="*/ 113 w 150"/>
                <a:gd name="T91" fmla="*/ 88 h 96"/>
                <a:gd name="T92" fmla="*/ 126 w 150"/>
                <a:gd name="T93" fmla="*/ 89 h 9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150" h="96">
                  <a:moveTo>
                    <a:pt x="126" y="89"/>
                  </a:moveTo>
                  <a:cubicBezTo>
                    <a:pt x="127" y="89"/>
                    <a:pt x="134" y="90"/>
                    <a:pt x="132" y="88"/>
                  </a:cubicBezTo>
                  <a:cubicBezTo>
                    <a:pt x="131" y="86"/>
                    <a:pt x="129" y="85"/>
                    <a:pt x="128" y="83"/>
                  </a:cubicBezTo>
                  <a:cubicBezTo>
                    <a:pt x="128" y="83"/>
                    <a:pt x="129" y="80"/>
                    <a:pt x="130" y="80"/>
                  </a:cubicBezTo>
                  <a:cubicBezTo>
                    <a:pt x="131" y="79"/>
                    <a:pt x="136" y="80"/>
                    <a:pt x="138" y="80"/>
                  </a:cubicBezTo>
                  <a:cubicBezTo>
                    <a:pt x="141" y="80"/>
                    <a:pt x="140" y="75"/>
                    <a:pt x="144" y="78"/>
                  </a:cubicBezTo>
                  <a:cubicBezTo>
                    <a:pt x="145" y="76"/>
                    <a:pt x="146" y="75"/>
                    <a:pt x="146" y="73"/>
                  </a:cubicBezTo>
                  <a:cubicBezTo>
                    <a:pt x="146" y="71"/>
                    <a:pt x="145" y="69"/>
                    <a:pt x="146" y="68"/>
                  </a:cubicBezTo>
                  <a:cubicBezTo>
                    <a:pt x="147" y="66"/>
                    <a:pt x="150" y="64"/>
                    <a:pt x="150" y="63"/>
                  </a:cubicBezTo>
                  <a:cubicBezTo>
                    <a:pt x="149" y="61"/>
                    <a:pt x="148" y="61"/>
                    <a:pt x="146" y="61"/>
                  </a:cubicBezTo>
                  <a:cubicBezTo>
                    <a:pt x="143" y="61"/>
                    <a:pt x="139" y="61"/>
                    <a:pt x="136" y="62"/>
                  </a:cubicBezTo>
                  <a:cubicBezTo>
                    <a:pt x="134" y="62"/>
                    <a:pt x="133" y="63"/>
                    <a:pt x="132" y="64"/>
                  </a:cubicBezTo>
                  <a:cubicBezTo>
                    <a:pt x="131" y="66"/>
                    <a:pt x="132" y="68"/>
                    <a:pt x="131" y="70"/>
                  </a:cubicBezTo>
                  <a:cubicBezTo>
                    <a:pt x="131" y="71"/>
                    <a:pt x="126" y="76"/>
                    <a:pt x="126" y="76"/>
                  </a:cubicBezTo>
                  <a:cubicBezTo>
                    <a:pt x="122" y="75"/>
                    <a:pt x="118" y="76"/>
                    <a:pt x="114" y="78"/>
                  </a:cubicBezTo>
                  <a:cubicBezTo>
                    <a:pt x="112" y="78"/>
                    <a:pt x="111" y="77"/>
                    <a:pt x="110" y="76"/>
                  </a:cubicBezTo>
                  <a:cubicBezTo>
                    <a:pt x="109" y="75"/>
                    <a:pt x="107" y="75"/>
                    <a:pt x="105" y="74"/>
                  </a:cubicBezTo>
                  <a:cubicBezTo>
                    <a:pt x="103" y="74"/>
                    <a:pt x="103" y="71"/>
                    <a:pt x="102" y="69"/>
                  </a:cubicBezTo>
                  <a:cubicBezTo>
                    <a:pt x="101" y="67"/>
                    <a:pt x="99" y="66"/>
                    <a:pt x="98" y="64"/>
                  </a:cubicBezTo>
                  <a:cubicBezTo>
                    <a:pt x="97" y="60"/>
                    <a:pt x="95" y="55"/>
                    <a:pt x="96" y="51"/>
                  </a:cubicBezTo>
                  <a:cubicBezTo>
                    <a:pt x="96" y="48"/>
                    <a:pt x="95" y="44"/>
                    <a:pt x="97" y="41"/>
                  </a:cubicBezTo>
                  <a:cubicBezTo>
                    <a:pt x="98" y="40"/>
                    <a:pt x="98" y="39"/>
                    <a:pt x="98" y="38"/>
                  </a:cubicBezTo>
                  <a:cubicBezTo>
                    <a:pt x="99" y="36"/>
                    <a:pt x="97" y="37"/>
                    <a:pt x="96" y="36"/>
                  </a:cubicBezTo>
                  <a:cubicBezTo>
                    <a:pt x="94" y="36"/>
                    <a:pt x="92" y="35"/>
                    <a:pt x="90" y="35"/>
                  </a:cubicBezTo>
                  <a:cubicBezTo>
                    <a:pt x="89" y="34"/>
                    <a:pt x="87" y="32"/>
                    <a:pt x="87" y="30"/>
                  </a:cubicBezTo>
                  <a:cubicBezTo>
                    <a:pt x="87" y="27"/>
                    <a:pt x="84" y="26"/>
                    <a:pt x="82" y="24"/>
                  </a:cubicBezTo>
                  <a:cubicBezTo>
                    <a:pt x="81" y="22"/>
                    <a:pt x="81" y="20"/>
                    <a:pt x="80" y="18"/>
                  </a:cubicBezTo>
                  <a:cubicBezTo>
                    <a:pt x="79" y="17"/>
                    <a:pt x="77" y="17"/>
                    <a:pt x="75" y="17"/>
                  </a:cubicBezTo>
                  <a:cubicBezTo>
                    <a:pt x="74" y="16"/>
                    <a:pt x="72" y="16"/>
                    <a:pt x="71" y="17"/>
                  </a:cubicBezTo>
                  <a:cubicBezTo>
                    <a:pt x="71" y="18"/>
                    <a:pt x="70" y="20"/>
                    <a:pt x="68" y="20"/>
                  </a:cubicBezTo>
                  <a:cubicBezTo>
                    <a:pt x="66" y="20"/>
                    <a:pt x="63" y="18"/>
                    <a:pt x="62" y="16"/>
                  </a:cubicBezTo>
                  <a:cubicBezTo>
                    <a:pt x="61" y="13"/>
                    <a:pt x="61" y="12"/>
                    <a:pt x="59" y="10"/>
                  </a:cubicBezTo>
                  <a:cubicBezTo>
                    <a:pt x="57" y="9"/>
                    <a:pt x="54" y="6"/>
                    <a:pt x="52" y="6"/>
                  </a:cubicBezTo>
                  <a:cubicBezTo>
                    <a:pt x="51" y="5"/>
                    <a:pt x="45" y="5"/>
                    <a:pt x="45" y="6"/>
                  </a:cubicBezTo>
                  <a:cubicBezTo>
                    <a:pt x="43" y="9"/>
                    <a:pt x="42" y="8"/>
                    <a:pt x="39" y="8"/>
                  </a:cubicBezTo>
                  <a:cubicBezTo>
                    <a:pt x="35" y="8"/>
                    <a:pt x="32" y="8"/>
                    <a:pt x="29" y="8"/>
                  </a:cubicBezTo>
                  <a:cubicBezTo>
                    <a:pt x="28" y="8"/>
                    <a:pt x="25" y="6"/>
                    <a:pt x="23" y="5"/>
                  </a:cubicBezTo>
                  <a:cubicBezTo>
                    <a:pt x="20" y="4"/>
                    <a:pt x="17" y="3"/>
                    <a:pt x="13" y="1"/>
                  </a:cubicBezTo>
                  <a:cubicBezTo>
                    <a:pt x="9" y="0"/>
                    <a:pt x="4" y="1"/>
                    <a:pt x="0" y="2"/>
                  </a:cubicBezTo>
                  <a:cubicBezTo>
                    <a:pt x="1" y="7"/>
                    <a:pt x="5" y="11"/>
                    <a:pt x="7" y="16"/>
                  </a:cubicBezTo>
                  <a:cubicBezTo>
                    <a:pt x="8" y="18"/>
                    <a:pt x="11" y="20"/>
                    <a:pt x="13" y="21"/>
                  </a:cubicBezTo>
                  <a:cubicBezTo>
                    <a:pt x="14" y="23"/>
                    <a:pt x="16" y="26"/>
                    <a:pt x="15" y="28"/>
                  </a:cubicBezTo>
                  <a:cubicBezTo>
                    <a:pt x="15" y="28"/>
                    <a:pt x="8" y="26"/>
                    <a:pt x="12" y="29"/>
                  </a:cubicBezTo>
                  <a:cubicBezTo>
                    <a:pt x="13" y="30"/>
                    <a:pt x="14" y="31"/>
                    <a:pt x="15" y="32"/>
                  </a:cubicBezTo>
                  <a:cubicBezTo>
                    <a:pt x="17" y="32"/>
                    <a:pt x="18" y="32"/>
                    <a:pt x="19" y="33"/>
                  </a:cubicBezTo>
                  <a:cubicBezTo>
                    <a:pt x="21" y="34"/>
                    <a:pt x="23" y="36"/>
                    <a:pt x="25" y="38"/>
                  </a:cubicBezTo>
                  <a:cubicBezTo>
                    <a:pt x="26" y="39"/>
                    <a:pt x="25" y="41"/>
                    <a:pt x="24" y="42"/>
                  </a:cubicBezTo>
                  <a:cubicBezTo>
                    <a:pt x="23" y="43"/>
                    <a:pt x="25" y="44"/>
                    <a:pt x="26" y="44"/>
                  </a:cubicBezTo>
                  <a:cubicBezTo>
                    <a:pt x="29" y="46"/>
                    <a:pt x="31" y="48"/>
                    <a:pt x="33" y="50"/>
                  </a:cubicBezTo>
                  <a:cubicBezTo>
                    <a:pt x="34" y="51"/>
                    <a:pt x="35" y="53"/>
                    <a:pt x="36" y="53"/>
                  </a:cubicBezTo>
                  <a:cubicBezTo>
                    <a:pt x="37" y="53"/>
                    <a:pt x="38" y="51"/>
                    <a:pt x="37" y="50"/>
                  </a:cubicBezTo>
                  <a:cubicBezTo>
                    <a:pt x="37" y="49"/>
                    <a:pt x="36" y="48"/>
                    <a:pt x="36" y="47"/>
                  </a:cubicBezTo>
                  <a:cubicBezTo>
                    <a:pt x="35" y="46"/>
                    <a:pt x="33" y="47"/>
                    <a:pt x="32" y="46"/>
                  </a:cubicBezTo>
                  <a:cubicBezTo>
                    <a:pt x="30" y="44"/>
                    <a:pt x="32" y="44"/>
                    <a:pt x="32" y="42"/>
                  </a:cubicBezTo>
                  <a:cubicBezTo>
                    <a:pt x="32" y="42"/>
                    <a:pt x="30" y="40"/>
                    <a:pt x="30" y="39"/>
                  </a:cubicBezTo>
                  <a:cubicBezTo>
                    <a:pt x="28" y="37"/>
                    <a:pt x="28" y="34"/>
                    <a:pt x="26" y="32"/>
                  </a:cubicBezTo>
                  <a:cubicBezTo>
                    <a:pt x="24" y="31"/>
                    <a:pt x="22" y="29"/>
                    <a:pt x="21" y="27"/>
                  </a:cubicBezTo>
                  <a:cubicBezTo>
                    <a:pt x="21" y="26"/>
                    <a:pt x="21" y="24"/>
                    <a:pt x="20" y="23"/>
                  </a:cubicBezTo>
                  <a:cubicBezTo>
                    <a:pt x="19" y="22"/>
                    <a:pt x="18" y="21"/>
                    <a:pt x="17" y="20"/>
                  </a:cubicBezTo>
                  <a:cubicBezTo>
                    <a:pt x="16" y="18"/>
                    <a:pt x="15" y="17"/>
                    <a:pt x="13" y="16"/>
                  </a:cubicBezTo>
                  <a:cubicBezTo>
                    <a:pt x="12" y="15"/>
                    <a:pt x="12" y="13"/>
                    <a:pt x="12" y="12"/>
                  </a:cubicBezTo>
                  <a:cubicBezTo>
                    <a:pt x="12" y="11"/>
                    <a:pt x="10" y="6"/>
                    <a:pt x="11" y="5"/>
                  </a:cubicBezTo>
                  <a:cubicBezTo>
                    <a:pt x="12" y="4"/>
                    <a:pt x="13" y="7"/>
                    <a:pt x="14" y="7"/>
                  </a:cubicBezTo>
                  <a:cubicBezTo>
                    <a:pt x="15" y="7"/>
                    <a:pt x="15" y="7"/>
                    <a:pt x="15" y="7"/>
                  </a:cubicBezTo>
                  <a:cubicBezTo>
                    <a:pt x="17" y="6"/>
                    <a:pt x="17" y="7"/>
                    <a:pt x="18" y="8"/>
                  </a:cubicBezTo>
                  <a:cubicBezTo>
                    <a:pt x="19" y="8"/>
                    <a:pt x="20" y="8"/>
                    <a:pt x="20" y="9"/>
                  </a:cubicBezTo>
                  <a:cubicBezTo>
                    <a:pt x="20" y="11"/>
                    <a:pt x="21" y="13"/>
                    <a:pt x="22" y="15"/>
                  </a:cubicBezTo>
                  <a:cubicBezTo>
                    <a:pt x="22" y="16"/>
                    <a:pt x="23" y="18"/>
                    <a:pt x="23" y="19"/>
                  </a:cubicBezTo>
                  <a:cubicBezTo>
                    <a:pt x="23" y="20"/>
                    <a:pt x="22" y="21"/>
                    <a:pt x="22" y="22"/>
                  </a:cubicBezTo>
                  <a:cubicBezTo>
                    <a:pt x="23" y="22"/>
                    <a:pt x="23" y="20"/>
                    <a:pt x="23" y="20"/>
                  </a:cubicBezTo>
                  <a:cubicBezTo>
                    <a:pt x="24" y="19"/>
                    <a:pt x="25" y="22"/>
                    <a:pt x="26" y="22"/>
                  </a:cubicBezTo>
                  <a:cubicBezTo>
                    <a:pt x="27" y="23"/>
                    <a:pt x="32" y="26"/>
                    <a:pt x="32" y="27"/>
                  </a:cubicBezTo>
                  <a:cubicBezTo>
                    <a:pt x="32" y="29"/>
                    <a:pt x="33" y="30"/>
                    <a:pt x="34" y="30"/>
                  </a:cubicBezTo>
                  <a:cubicBezTo>
                    <a:pt x="35" y="31"/>
                    <a:pt x="35" y="32"/>
                    <a:pt x="36" y="33"/>
                  </a:cubicBezTo>
                  <a:cubicBezTo>
                    <a:pt x="37" y="34"/>
                    <a:pt x="38" y="33"/>
                    <a:pt x="38" y="34"/>
                  </a:cubicBezTo>
                  <a:cubicBezTo>
                    <a:pt x="39" y="35"/>
                    <a:pt x="37" y="36"/>
                    <a:pt x="38" y="38"/>
                  </a:cubicBezTo>
                  <a:cubicBezTo>
                    <a:pt x="40" y="39"/>
                    <a:pt x="42" y="40"/>
                    <a:pt x="44" y="42"/>
                  </a:cubicBezTo>
                  <a:cubicBezTo>
                    <a:pt x="45" y="43"/>
                    <a:pt x="45" y="44"/>
                    <a:pt x="46" y="45"/>
                  </a:cubicBezTo>
                  <a:cubicBezTo>
                    <a:pt x="47" y="46"/>
                    <a:pt x="48" y="46"/>
                    <a:pt x="49" y="48"/>
                  </a:cubicBezTo>
                  <a:cubicBezTo>
                    <a:pt x="51" y="49"/>
                    <a:pt x="52" y="51"/>
                    <a:pt x="54" y="53"/>
                  </a:cubicBezTo>
                  <a:cubicBezTo>
                    <a:pt x="55" y="54"/>
                    <a:pt x="56" y="55"/>
                    <a:pt x="57" y="56"/>
                  </a:cubicBezTo>
                  <a:cubicBezTo>
                    <a:pt x="58" y="58"/>
                    <a:pt x="56" y="58"/>
                    <a:pt x="56" y="59"/>
                  </a:cubicBezTo>
                  <a:cubicBezTo>
                    <a:pt x="56" y="60"/>
                    <a:pt x="59" y="59"/>
                    <a:pt x="59" y="61"/>
                  </a:cubicBezTo>
                  <a:cubicBezTo>
                    <a:pt x="58" y="63"/>
                    <a:pt x="57" y="63"/>
                    <a:pt x="58" y="65"/>
                  </a:cubicBezTo>
                  <a:cubicBezTo>
                    <a:pt x="58" y="65"/>
                    <a:pt x="56" y="67"/>
                    <a:pt x="57" y="68"/>
                  </a:cubicBezTo>
                  <a:cubicBezTo>
                    <a:pt x="58" y="69"/>
                    <a:pt x="59" y="71"/>
                    <a:pt x="60" y="72"/>
                  </a:cubicBezTo>
                  <a:cubicBezTo>
                    <a:pt x="61" y="73"/>
                    <a:pt x="62" y="73"/>
                    <a:pt x="63" y="73"/>
                  </a:cubicBezTo>
                  <a:cubicBezTo>
                    <a:pt x="66" y="74"/>
                    <a:pt x="66" y="76"/>
                    <a:pt x="68" y="77"/>
                  </a:cubicBezTo>
                  <a:cubicBezTo>
                    <a:pt x="71" y="79"/>
                    <a:pt x="75" y="79"/>
                    <a:pt x="77" y="81"/>
                  </a:cubicBezTo>
                  <a:cubicBezTo>
                    <a:pt x="81" y="83"/>
                    <a:pt x="85" y="85"/>
                    <a:pt x="89" y="86"/>
                  </a:cubicBezTo>
                  <a:cubicBezTo>
                    <a:pt x="92" y="88"/>
                    <a:pt x="97" y="90"/>
                    <a:pt x="101" y="91"/>
                  </a:cubicBezTo>
                  <a:cubicBezTo>
                    <a:pt x="105" y="91"/>
                    <a:pt x="108" y="87"/>
                    <a:pt x="113" y="88"/>
                  </a:cubicBezTo>
                  <a:cubicBezTo>
                    <a:pt x="117" y="89"/>
                    <a:pt x="120" y="93"/>
                    <a:pt x="123" y="96"/>
                  </a:cubicBezTo>
                  <a:cubicBezTo>
                    <a:pt x="123" y="95"/>
                    <a:pt x="124" y="90"/>
                    <a:pt x="126" y="89"/>
                  </a:cubicBezTo>
                  <a:cubicBezTo>
                    <a:pt x="127" y="89"/>
                    <a:pt x="125" y="89"/>
                    <a:pt x="126" y="8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4" name="Freeform 636">
              <a:extLst>
                <a:ext uri="{FF2B5EF4-FFF2-40B4-BE49-F238E27FC236}">
                  <a16:creationId xmlns:a16="http://schemas.microsoft.com/office/drawing/2014/main" id="{0B896129-C629-4130-8DDE-B393A366BCE0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143828"/>
              <a:ext cx="140164" cy="74861"/>
            </a:xfrm>
            <a:custGeom>
              <a:avLst/>
              <a:gdLst>
                <a:gd name="T0" fmla="*/ 12 w 30"/>
                <a:gd name="T1" fmla="*/ 15 h 16"/>
                <a:gd name="T2" fmla="*/ 13 w 30"/>
                <a:gd name="T3" fmla="*/ 13 h 16"/>
                <a:gd name="T4" fmla="*/ 16 w 30"/>
                <a:gd name="T5" fmla="*/ 11 h 16"/>
                <a:gd name="T6" fmla="*/ 20 w 30"/>
                <a:gd name="T7" fmla="*/ 10 h 16"/>
                <a:gd name="T8" fmla="*/ 24 w 30"/>
                <a:gd name="T9" fmla="*/ 7 h 16"/>
                <a:gd name="T10" fmla="*/ 30 w 30"/>
                <a:gd name="T11" fmla="*/ 5 h 16"/>
                <a:gd name="T12" fmla="*/ 20 w 30"/>
                <a:gd name="T13" fmla="*/ 1 h 16"/>
                <a:gd name="T14" fmla="*/ 14 w 30"/>
                <a:gd name="T15" fmla="*/ 2 h 16"/>
                <a:gd name="T16" fmla="*/ 8 w 30"/>
                <a:gd name="T17" fmla="*/ 1 h 16"/>
                <a:gd name="T18" fmla="*/ 2 w 30"/>
                <a:gd name="T19" fmla="*/ 4 h 16"/>
                <a:gd name="T20" fmla="*/ 1 w 30"/>
                <a:gd name="T21" fmla="*/ 9 h 16"/>
                <a:gd name="T22" fmla="*/ 8 w 30"/>
                <a:gd name="T23" fmla="*/ 14 h 16"/>
                <a:gd name="T24" fmla="*/ 10 w 30"/>
                <a:gd name="T25" fmla="*/ 14 h 16"/>
                <a:gd name="T26" fmla="*/ 9 w 30"/>
                <a:gd name="T27" fmla="*/ 16 h 16"/>
                <a:gd name="T28" fmla="*/ 12 w 30"/>
                <a:gd name="T29" fmla="*/ 15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0" h="16">
                  <a:moveTo>
                    <a:pt x="12" y="15"/>
                  </a:moveTo>
                  <a:cubicBezTo>
                    <a:pt x="13" y="15"/>
                    <a:pt x="13" y="14"/>
                    <a:pt x="13" y="13"/>
                  </a:cubicBezTo>
                  <a:cubicBezTo>
                    <a:pt x="13" y="12"/>
                    <a:pt x="15" y="11"/>
                    <a:pt x="16" y="11"/>
                  </a:cubicBezTo>
                  <a:cubicBezTo>
                    <a:pt x="18" y="10"/>
                    <a:pt x="18" y="12"/>
                    <a:pt x="20" y="10"/>
                  </a:cubicBezTo>
                  <a:cubicBezTo>
                    <a:pt x="21" y="9"/>
                    <a:pt x="22" y="6"/>
                    <a:pt x="24" y="7"/>
                  </a:cubicBezTo>
                  <a:cubicBezTo>
                    <a:pt x="27" y="7"/>
                    <a:pt x="27" y="6"/>
                    <a:pt x="30" y="5"/>
                  </a:cubicBezTo>
                  <a:cubicBezTo>
                    <a:pt x="26" y="3"/>
                    <a:pt x="25" y="0"/>
                    <a:pt x="20" y="1"/>
                  </a:cubicBezTo>
                  <a:cubicBezTo>
                    <a:pt x="18" y="1"/>
                    <a:pt x="16" y="2"/>
                    <a:pt x="14" y="2"/>
                  </a:cubicBezTo>
                  <a:cubicBezTo>
                    <a:pt x="12" y="2"/>
                    <a:pt x="10" y="1"/>
                    <a:pt x="8" y="1"/>
                  </a:cubicBezTo>
                  <a:cubicBezTo>
                    <a:pt x="5" y="2"/>
                    <a:pt x="4" y="2"/>
                    <a:pt x="2" y="4"/>
                  </a:cubicBezTo>
                  <a:cubicBezTo>
                    <a:pt x="2" y="5"/>
                    <a:pt x="0" y="7"/>
                    <a:pt x="1" y="9"/>
                  </a:cubicBezTo>
                  <a:cubicBezTo>
                    <a:pt x="4" y="11"/>
                    <a:pt x="8" y="9"/>
                    <a:pt x="8" y="14"/>
                  </a:cubicBezTo>
                  <a:cubicBezTo>
                    <a:pt x="8" y="14"/>
                    <a:pt x="10" y="14"/>
                    <a:pt x="10" y="14"/>
                  </a:cubicBezTo>
                  <a:cubicBezTo>
                    <a:pt x="10" y="14"/>
                    <a:pt x="9" y="16"/>
                    <a:pt x="9" y="16"/>
                  </a:cubicBezTo>
                  <a:cubicBezTo>
                    <a:pt x="10" y="16"/>
                    <a:pt x="12" y="16"/>
                    <a:pt x="12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5" name="Freeform 637">
              <a:extLst>
                <a:ext uri="{FF2B5EF4-FFF2-40B4-BE49-F238E27FC236}">
                  <a16:creationId xmlns:a16="http://schemas.microsoft.com/office/drawing/2014/main" id="{01760564-D7CF-4607-8939-9915CB9E8C69}"/>
                </a:ext>
              </a:extLst>
            </p:cNvPr>
            <p:cNvSpPr>
              <a:spLocks/>
            </p:cNvSpPr>
            <p:nvPr/>
          </p:nvSpPr>
          <p:spPr bwMode="auto">
            <a:xfrm>
              <a:off x="3766682" y="4081710"/>
              <a:ext cx="33448" cy="70082"/>
            </a:xfrm>
            <a:custGeom>
              <a:avLst/>
              <a:gdLst>
                <a:gd name="T0" fmla="*/ 5 w 7"/>
                <a:gd name="T1" fmla="*/ 1 h 15"/>
                <a:gd name="T2" fmla="*/ 2 w 7"/>
                <a:gd name="T3" fmla="*/ 4 h 15"/>
                <a:gd name="T4" fmla="*/ 1 w 7"/>
                <a:gd name="T5" fmla="*/ 6 h 15"/>
                <a:gd name="T6" fmla="*/ 2 w 7"/>
                <a:gd name="T7" fmla="*/ 14 h 15"/>
                <a:gd name="T8" fmla="*/ 6 w 7"/>
                <a:gd name="T9" fmla="*/ 8 h 15"/>
                <a:gd name="T10" fmla="*/ 7 w 7"/>
                <a:gd name="T11" fmla="*/ 2 h 15"/>
                <a:gd name="T12" fmla="*/ 5 w 7"/>
                <a:gd name="T13" fmla="*/ 1 h 15"/>
                <a:gd name="T14" fmla="*/ 5 w 7"/>
                <a:gd name="T15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7" h="15">
                  <a:moveTo>
                    <a:pt x="5" y="1"/>
                  </a:moveTo>
                  <a:cubicBezTo>
                    <a:pt x="4" y="0"/>
                    <a:pt x="2" y="3"/>
                    <a:pt x="2" y="4"/>
                  </a:cubicBezTo>
                  <a:cubicBezTo>
                    <a:pt x="1" y="5"/>
                    <a:pt x="1" y="4"/>
                    <a:pt x="1" y="6"/>
                  </a:cubicBezTo>
                  <a:cubicBezTo>
                    <a:pt x="1" y="7"/>
                    <a:pt x="0" y="15"/>
                    <a:pt x="2" y="14"/>
                  </a:cubicBezTo>
                  <a:cubicBezTo>
                    <a:pt x="2" y="13"/>
                    <a:pt x="5" y="10"/>
                    <a:pt x="6" y="8"/>
                  </a:cubicBezTo>
                  <a:cubicBezTo>
                    <a:pt x="6" y="5"/>
                    <a:pt x="6" y="4"/>
                    <a:pt x="7" y="2"/>
                  </a:cubicBezTo>
                  <a:cubicBezTo>
                    <a:pt x="7" y="1"/>
                    <a:pt x="6" y="1"/>
                    <a:pt x="5" y="1"/>
                  </a:cubicBezTo>
                  <a:cubicBezTo>
                    <a:pt x="4" y="0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6" name="Freeform 640">
              <a:extLst>
                <a:ext uri="{FF2B5EF4-FFF2-40B4-BE49-F238E27FC236}">
                  <a16:creationId xmlns:a16="http://schemas.microsoft.com/office/drawing/2014/main" id="{63655BEA-7B9A-4F65-BEAF-ABCFE0494E26}"/>
                </a:ext>
              </a:extLst>
            </p:cNvPr>
            <p:cNvSpPr>
              <a:spLocks/>
            </p:cNvSpPr>
            <p:nvPr/>
          </p:nvSpPr>
          <p:spPr bwMode="auto">
            <a:xfrm>
              <a:off x="1922250" y="2482565"/>
              <a:ext cx="906289" cy="608439"/>
            </a:xfrm>
            <a:custGeom>
              <a:avLst/>
              <a:gdLst>
                <a:gd name="T0" fmla="*/ 184 w 194"/>
                <a:gd name="T1" fmla="*/ 118 h 130"/>
                <a:gd name="T2" fmla="*/ 161 w 194"/>
                <a:gd name="T3" fmla="*/ 97 h 130"/>
                <a:gd name="T4" fmla="*/ 143 w 194"/>
                <a:gd name="T5" fmla="*/ 92 h 130"/>
                <a:gd name="T6" fmla="*/ 138 w 194"/>
                <a:gd name="T7" fmla="*/ 76 h 130"/>
                <a:gd name="T8" fmla="*/ 135 w 194"/>
                <a:gd name="T9" fmla="*/ 14 h 130"/>
                <a:gd name="T10" fmla="*/ 84 w 194"/>
                <a:gd name="T11" fmla="*/ 8 h 130"/>
                <a:gd name="T12" fmla="*/ 71 w 194"/>
                <a:gd name="T13" fmla="*/ 5 h 130"/>
                <a:gd name="T14" fmla="*/ 62 w 194"/>
                <a:gd name="T15" fmla="*/ 1 h 130"/>
                <a:gd name="T16" fmla="*/ 43 w 194"/>
                <a:gd name="T17" fmla="*/ 8 h 130"/>
                <a:gd name="T18" fmla="*/ 32 w 194"/>
                <a:gd name="T19" fmla="*/ 11 h 130"/>
                <a:gd name="T20" fmla="*/ 12 w 194"/>
                <a:gd name="T21" fmla="*/ 23 h 130"/>
                <a:gd name="T22" fmla="*/ 26 w 194"/>
                <a:gd name="T23" fmla="*/ 38 h 130"/>
                <a:gd name="T24" fmla="*/ 33 w 194"/>
                <a:gd name="T25" fmla="*/ 42 h 130"/>
                <a:gd name="T26" fmla="*/ 38 w 194"/>
                <a:gd name="T27" fmla="*/ 45 h 130"/>
                <a:gd name="T28" fmla="*/ 24 w 194"/>
                <a:gd name="T29" fmla="*/ 42 h 130"/>
                <a:gd name="T30" fmla="*/ 9 w 194"/>
                <a:gd name="T31" fmla="*/ 46 h 130"/>
                <a:gd name="T32" fmla="*/ 12 w 194"/>
                <a:gd name="T33" fmla="*/ 58 h 130"/>
                <a:gd name="T34" fmla="*/ 32 w 194"/>
                <a:gd name="T35" fmla="*/ 58 h 130"/>
                <a:gd name="T36" fmla="*/ 38 w 194"/>
                <a:gd name="T37" fmla="*/ 61 h 130"/>
                <a:gd name="T38" fmla="*/ 21 w 194"/>
                <a:gd name="T39" fmla="*/ 71 h 130"/>
                <a:gd name="T40" fmla="*/ 15 w 194"/>
                <a:gd name="T41" fmla="*/ 78 h 130"/>
                <a:gd name="T42" fmla="*/ 17 w 194"/>
                <a:gd name="T43" fmla="*/ 84 h 130"/>
                <a:gd name="T44" fmla="*/ 26 w 194"/>
                <a:gd name="T45" fmla="*/ 89 h 130"/>
                <a:gd name="T46" fmla="*/ 22 w 194"/>
                <a:gd name="T47" fmla="*/ 94 h 130"/>
                <a:gd name="T48" fmla="*/ 31 w 194"/>
                <a:gd name="T49" fmla="*/ 93 h 130"/>
                <a:gd name="T50" fmla="*/ 38 w 194"/>
                <a:gd name="T51" fmla="*/ 102 h 130"/>
                <a:gd name="T52" fmla="*/ 48 w 194"/>
                <a:gd name="T53" fmla="*/ 105 h 130"/>
                <a:gd name="T54" fmla="*/ 54 w 194"/>
                <a:gd name="T55" fmla="*/ 103 h 130"/>
                <a:gd name="T56" fmla="*/ 55 w 194"/>
                <a:gd name="T57" fmla="*/ 106 h 130"/>
                <a:gd name="T58" fmla="*/ 51 w 194"/>
                <a:gd name="T59" fmla="*/ 114 h 130"/>
                <a:gd name="T60" fmla="*/ 41 w 194"/>
                <a:gd name="T61" fmla="*/ 124 h 130"/>
                <a:gd name="T62" fmla="*/ 36 w 194"/>
                <a:gd name="T63" fmla="*/ 126 h 130"/>
                <a:gd name="T64" fmla="*/ 43 w 194"/>
                <a:gd name="T65" fmla="*/ 125 h 130"/>
                <a:gd name="T66" fmla="*/ 54 w 194"/>
                <a:gd name="T67" fmla="*/ 118 h 130"/>
                <a:gd name="T68" fmla="*/ 72 w 194"/>
                <a:gd name="T69" fmla="*/ 107 h 130"/>
                <a:gd name="T70" fmla="*/ 77 w 194"/>
                <a:gd name="T71" fmla="*/ 91 h 130"/>
                <a:gd name="T72" fmla="*/ 94 w 194"/>
                <a:gd name="T73" fmla="*/ 86 h 130"/>
                <a:gd name="T74" fmla="*/ 87 w 194"/>
                <a:gd name="T75" fmla="*/ 97 h 130"/>
                <a:gd name="T76" fmla="*/ 101 w 194"/>
                <a:gd name="T77" fmla="*/ 88 h 130"/>
                <a:gd name="T78" fmla="*/ 119 w 194"/>
                <a:gd name="T79" fmla="*/ 92 h 130"/>
                <a:gd name="T80" fmla="*/ 136 w 194"/>
                <a:gd name="T81" fmla="*/ 95 h 130"/>
                <a:gd name="T82" fmla="*/ 145 w 194"/>
                <a:gd name="T83" fmla="*/ 98 h 130"/>
                <a:gd name="T84" fmla="*/ 160 w 194"/>
                <a:gd name="T85" fmla="*/ 102 h 130"/>
                <a:gd name="T86" fmla="*/ 169 w 194"/>
                <a:gd name="T87" fmla="*/ 104 h 130"/>
                <a:gd name="T88" fmla="*/ 176 w 194"/>
                <a:gd name="T89" fmla="*/ 111 h 130"/>
                <a:gd name="T90" fmla="*/ 184 w 194"/>
                <a:gd name="T91" fmla="*/ 121 h 130"/>
                <a:gd name="T92" fmla="*/ 186 w 194"/>
                <a:gd name="T93" fmla="*/ 125 h 130"/>
                <a:gd name="T94" fmla="*/ 194 w 194"/>
                <a:gd name="T95" fmla="*/ 126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194" h="130">
                  <a:moveTo>
                    <a:pt x="194" y="126"/>
                  </a:moveTo>
                  <a:cubicBezTo>
                    <a:pt x="193" y="125"/>
                    <a:pt x="191" y="125"/>
                    <a:pt x="193" y="123"/>
                  </a:cubicBezTo>
                  <a:cubicBezTo>
                    <a:pt x="193" y="122"/>
                    <a:pt x="192" y="122"/>
                    <a:pt x="191" y="122"/>
                  </a:cubicBezTo>
                  <a:cubicBezTo>
                    <a:pt x="189" y="120"/>
                    <a:pt x="185" y="119"/>
                    <a:pt x="184" y="118"/>
                  </a:cubicBezTo>
                  <a:cubicBezTo>
                    <a:pt x="180" y="113"/>
                    <a:pt x="178" y="107"/>
                    <a:pt x="174" y="103"/>
                  </a:cubicBezTo>
                  <a:cubicBezTo>
                    <a:pt x="172" y="102"/>
                    <a:pt x="170" y="100"/>
                    <a:pt x="169" y="99"/>
                  </a:cubicBezTo>
                  <a:cubicBezTo>
                    <a:pt x="167" y="98"/>
                    <a:pt x="167" y="95"/>
                    <a:pt x="165" y="95"/>
                  </a:cubicBezTo>
                  <a:cubicBezTo>
                    <a:pt x="164" y="95"/>
                    <a:pt x="161" y="97"/>
                    <a:pt x="161" y="97"/>
                  </a:cubicBezTo>
                  <a:cubicBezTo>
                    <a:pt x="162" y="99"/>
                    <a:pt x="159" y="100"/>
                    <a:pt x="158" y="100"/>
                  </a:cubicBezTo>
                  <a:cubicBezTo>
                    <a:pt x="155" y="101"/>
                    <a:pt x="152" y="97"/>
                    <a:pt x="150" y="95"/>
                  </a:cubicBezTo>
                  <a:cubicBezTo>
                    <a:pt x="149" y="94"/>
                    <a:pt x="148" y="94"/>
                    <a:pt x="147" y="92"/>
                  </a:cubicBezTo>
                  <a:cubicBezTo>
                    <a:pt x="146" y="90"/>
                    <a:pt x="144" y="91"/>
                    <a:pt x="143" y="92"/>
                  </a:cubicBezTo>
                  <a:cubicBezTo>
                    <a:pt x="141" y="92"/>
                    <a:pt x="141" y="91"/>
                    <a:pt x="139" y="92"/>
                  </a:cubicBezTo>
                  <a:cubicBezTo>
                    <a:pt x="139" y="92"/>
                    <a:pt x="138" y="92"/>
                    <a:pt x="138" y="91"/>
                  </a:cubicBezTo>
                  <a:cubicBezTo>
                    <a:pt x="138" y="90"/>
                    <a:pt x="138" y="90"/>
                    <a:pt x="138" y="89"/>
                  </a:cubicBezTo>
                  <a:cubicBezTo>
                    <a:pt x="138" y="85"/>
                    <a:pt x="138" y="80"/>
                    <a:pt x="138" y="76"/>
                  </a:cubicBezTo>
                  <a:cubicBezTo>
                    <a:pt x="138" y="64"/>
                    <a:pt x="138" y="51"/>
                    <a:pt x="138" y="38"/>
                  </a:cubicBezTo>
                  <a:cubicBezTo>
                    <a:pt x="138" y="33"/>
                    <a:pt x="138" y="27"/>
                    <a:pt x="138" y="21"/>
                  </a:cubicBezTo>
                  <a:cubicBezTo>
                    <a:pt x="138" y="20"/>
                    <a:pt x="138" y="18"/>
                    <a:pt x="138" y="16"/>
                  </a:cubicBezTo>
                  <a:cubicBezTo>
                    <a:pt x="138" y="15"/>
                    <a:pt x="137" y="15"/>
                    <a:pt x="135" y="14"/>
                  </a:cubicBezTo>
                  <a:cubicBezTo>
                    <a:pt x="130" y="12"/>
                    <a:pt x="127" y="12"/>
                    <a:pt x="122" y="12"/>
                  </a:cubicBezTo>
                  <a:cubicBezTo>
                    <a:pt x="117" y="12"/>
                    <a:pt x="113" y="11"/>
                    <a:pt x="108" y="10"/>
                  </a:cubicBezTo>
                  <a:cubicBezTo>
                    <a:pt x="102" y="10"/>
                    <a:pt x="97" y="8"/>
                    <a:pt x="92" y="8"/>
                  </a:cubicBezTo>
                  <a:cubicBezTo>
                    <a:pt x="89" y="8"/>
                    <a:pt x="87" y="9"/>
                    <a:pt x="84" y="8"/>
                  </a:cubicBezTo>
                  <a:cubicBezTo>
                    <a:pt x="84" y="8"/>
                    <a:pt x="80" y="7"/>
                    <a:pt x="80" y="7"/>
                  </a:cubicBezTo>
                  <a:cubicBezTo>
                    <a:pt x="80" y="7"/>
                    <a:pt x="81" y="5"/>
                    <a:pt x="81" y="4"/>
                  </a:cubicBezTo>
                  <a:cubicBezTo>
                    <a:pt x="81" y="4"/>
                    <a:pt x="78" y="4"/>
                    <a:pt x="78" y="4"/>
                  </a:cubicBezTo>
                  <a:cubicBezTo>
                    <a:pt x="76" y="4"/>
                    <a:pt x="73" y="5"/>
                    <a:pt x="71" y="5"/>
                  </a:cubicBezTo>
                  <a:cubicBezTo>
                    <a:pt x="69" y="5"/>
                    <a:pt x="70" y="1"/>
                    <a:pt x="67" y="3"/>
                  </a:cubicBezTo>
                  <a:cubicBezTo>
                    <a:pt x="66" y="3"/>
                    <a:pt x="65" y="5"/>
                    <a:pt x="64" y="4"/>
                  </a:cubicBezTo>
                  <a:cubicBezTo>
                    <a:pt x="62" y="4"/>
                    <a:pt x="62" y="3"/>
                    <a:pt x="64" y="2"/>
                  </a:cubicBezTo>
                  <a:cubicBezTo>
                    <a:pt x="66" y="2"/>
                    <a:pt x="63" y="1"/>
                    <a:pt x="62" y="1"/>
                  </a:cubicBezTo>
                  <a:cubicBezTo>
                    <a:pt x="58" y="0"/>
                    <a:pt x="58" y="1"/>
                    <a:pt x="56" y="3"/>
                  </a:cubicBezTo>
                  <a:cubicBezTo>
                    <a:pt x="53" y="6"/>
                    <a:pt x="49" y="4"/>
                    <a:pt x="45" y="5"/>
                  </a:cubicBezTo>
                  <a:cubicBezTo>
                    <a:pt x="41" y="6"/>
                    <a:pt x="45" y="8"/>
                    <a:pt x="45" y="8"/>
                  </a:cubicBezTo>
                  <a:cubicBezTo>
                    <a:pt x="44" y="8"/>
                    <a:pt x="43" y="8"/>
                    <a:pt x="43" y="8"/>
                  </a:cubicBezTo>
                  <a:cubicBezTo>
                    <a:pt x="43" y="8"/>
                    <a:pt x="44" y="10"/>
                    <a:pt x="43" y="10"/>
                  </a:cubicBezTo>
                  <a:cubicBezTo>
                    <a:pt x="42" y="10"/>
                    <a:pt x="42" y="8"/>
                    <a:pt x="42" y="7"/>
                  </a:cubicBezTo>
                  <a:cubicBezTo>
                    <a:pt x="41" y="7"/>
                    <a:pt x="38" y="10"/>
                    <a:pt x="38" y="10"/>
                  </a:cubicBezTo>
                  <a:cubicBezTo>
                    <a:pt x="36" y="11"/>
                    <a:pt x="34" y="9"/>
                    <a:pt x="32" y="11"/>
                  </a:cubicBezTo>
                  <a:cubicBezTo>
                    <a:pt x="30" y="12"/>
                    <a:pt x="28" y="13"/>
                    <a:pt x="27" y="15"/>
                  </a:cubicBezTo>
                  <a:cubicBezTo>
                    <a:pt x="27" y="17"/>
                    <a:pt x="27" y="19"/>
                    <a:pt x="25" y="20"/>
                  </a:cubicBezTo>
                  <a:cubicBezTo>
                    <a:pt x="23" y="21"/>
                    <a:pt x="22" y="22"/>
                    <a:pt x="20" y="22"/>
                  </a:cubicBezTo>
                  <a:cubicBezTo>
                    <a:pt x="19" y="22"/>
                    <a:pt x="13" y="22"/>
                    <a:pt x="12" y="23"/>
                  </a:cubicBezTo>
                  <a:cubicBezTo>
                    <a:pt x="12" y="24"/>
                    <a:pt x="10" y="27"/>
                    <a:pt x="10" y="27"/>
                  </a:cubicBezTo>
                  <a:cubicBezTo>
                    <a:pt x="11" y="28"/>
                    <a:pt x="14" y="28"/>
                    <a:pt x="15" y="29"/>
                  </a:cubicBezTo>
                  <a:cubicBezTo>
                    <a:pt x="18" y="30"/>
                    <a:pt x="21" y="32"/>
                    <a:pt x="23" y="34"/>
                  </a:cubicBezTo>
                  <a:cubicBezTo>
                    <a:pt x="24" y="35"/>
                    <a:pt x="24" y="37"/>
                    <a:pt x="26" y="38"/>
                  </a:cubicBezTo>
                  <a:cubicBezTo>
                    <a:pt x="28" y="38"/>
                    <a:pt x="29" y="38"/>
                    <a:pt x="31" y="37"/>
                  </a:cubicBezTo>
                  <a:cubicBezTo>
                    <a:pt x="31" y="37"/>
                    <a:pt x="34" y="38"/>
                    <a:pt x="34" y="38"/>
                  </a:cubicBezTo>
                  <a:cubicBezTo>
                    <a:pt x="36" y="41"/>
                    <a:pt x="31" y="39"/>
                    <a:pt x="31" y="39"/>
                  </a:cubicBezTo>
                  <a:cubicBezTo>
                    <a:pt x="29" y="39"/>
                    <a:pt x="32" y="41"/>
                    <a:pt x="33" y="42"/>
                  </a:cubicBezTo>
                  <a:cubicBezTo>
                    <a:pt x="34" y="44"/>
                    <a:pt x="35" y="43"/>
                    <a:pt x="37" y="42"/>
                  </a:cubicBezTo>
                  <a:cubicBezTo>
                    <a:pt x="38" y="41"/>
                    <a:pt x="41" y="41"/>
                    <a:pt x="42" y="42"/>
                  </a:cubicBezTo>
                  <a:cubicBezTo>
                    <a:pt x="43" y="43"/>
                    <a:pt x="38" y="44"/>
                    <a:pt x="38" y="44"/>
                  </a:cubicBezTo>
                  <a:cubicBezTo>
                    <a:pt x="37" y="44"/>
                    <a:pt x="38" y="44"/>
                    <a:pt x="38" y="45"/>
                  </a:cubicBezTo>
                  <a:cubicBezTo>
                    <a:pt x="38" y="46"/>
                    <a:pt x="36" y="45"/>
                    <a:pt x="36" y="45"/>
                  </a:cubicBezTo>
                  <a:cubicBezTo>
                    <a:pt x="35" y="45"/>
                    <a:pt x="34" y="46"/>
                    <a:pt x="32" y="46"/>
                  </a:cubicBezTo>
                  <a:cubicBezTo>
                    <a:pt x="30" y="46"/>
                    <a:pt x="26" y="47"/>
                    <a:pt x="24" y="46"/>
                  </a:cubicBezTo>
                  <a:cubicBezTo>
                    <a:pt x="22" y="45"/>
                    <a:pt x="25" y="43"/>
                    <a:pt x="24" y="42"/>
                  </a:cubicBezTo>
                  <a:cubicBezTo>
                    <a:pt x="23" y="42"/>
                    <a:pt x="21" y="42"/>
                    <a:pt x="20" y="43"/>
                  </a:cubicBezTo>
                  <a:cubicBezTo>
                    <a:pt x="19" y="43"/>
                    <a:pt x="17" y="43"/>
                    <a:pt x="16" y="43"/>
                  </a:cubicBezTo>
                  <a:cubicBezTo>
                    <a:pt x="14" y="44"/>
                    <a:pt x="15" y="46"/>
                    <a:pt x="15" y="46"/>
                  </a:cubicBezTo>
                  <a:cubicBezTo>
                    <a:pt x="13" y="46"/>
                    <a:pt x="11" y="45"/>
                    <a:pt x="9" y="46"/>
                  </a:cubicBezTo>
                  <a:cubicBezTo>
                    <a:pt x="8" y="47"/>
                    <a:pt x="6" y="48"/>
                    <a:pt x="5" y="49"/>
                  </a:cubicBezTo>
                  <a:cubicBezTo>
                    <a:pt x="0" y="52"/>
                    <a:pt x="12" y="52"/>
                    <a:pt x="12" y="53"/>
                  </a:cubicBezTo>
                  <a:cubicBezTo>
                    <a:pt x="11" y="54"/>
                    <a:pt x="8" y="54"/>
                    <a:pt x="10" y="55"/>
                  </a:cubicBezTo>
                  <a:cubicBezTo>
                    <a:pt x="11" y="56"/>
                    <a:pt x="11" y="58"/>
                    <a:pt x="12" y="58"/>
                  </a:cubicBezTo>
                  <a:cubicBezTo>
                    <a:pt x="16" y="59"/>
                    <a:pt x="19" y="58"/>
                    <a:pt x="23" y="58"/>
                  </a:cubicBezTo>
                  <a:cubicBezTo>
                    <a:pt x="24" y="59"/>
                    <a:pt x="25" y="59"/>
                    <a:pt x="26" y="59"/>
                  </a:cubicBezTo>
                  <a:cubicBezTo>
                    <a:pt x="28" y="59"/>
                    <a:pt x="27" y="59"/>
                    <a:pt x="29" y="60"/>
                  </a:cubicBezTo>
                  <a:cubicBezTo>
                    <a:pt x="29" y="60"/>
                    <a:pt x="31" y="58"/>
                    <a:pt x="32" y="58"/>
                  </a:cubicBezTo>
                  <a:cubicBezTo>
                    <a:pt x="33" y="57"/>
                    <a:pt x="34" y="57"/>
                    <a:pt x="35" y="57"/>
                  </a:cubicBezTo>
                  <a:cubicBezTo>
                    <a:pt x="36" y="56"/>
                    <a:pt x="37" y="55"/>
                    <a:pt x="37" y="55"/>
                  </a:cubicBezTo>
                  <a:cubicBezTo>
                    <a:pt x="38" y="56"/>
                    <a:pt x="39" y="57"/>
                    <a:pt x="38" y="58"/>
                  </a:cubicBezTo>
                  <a:cubicBezTo>
                    <a:pt x="37" y="59"/>
                    <a:pt x="36" y="59"/>
                    <a:pt x="38" y="61"/>
                  </a:cubicBezTo>
                  <a:cubicBezTo>
                    <a:pt x="40" y="65"/>
                    <a:pt x="38" y="68"/>
                    <a:pt x="33" y="67"/>
                  </a:cubicBezTo>
                  <a:cubicBezTo>
                    <a:pt x="33" y="67"/>
                    <a:pt x="32" y="66"/>
                    <a:pt x="31" y="67"/>
                  </a:cubicBezTo>
                  <a:cubicBezTo>
                    <a:pt x="30" y="68"/>
                    <a:pt x="29" y="70"/>
                    <a:pt x="28" y="70"/>
                  </a:cubicBezTo>
                  <a:cubicBezTo>
                    <a:pt x="26" y="71"/>
                    <a:pt x="20" y="68"/>
                    <a:pt x="21" y="71"/>
                  </a:cubicBezTo>
                  <a:cubicBezTo>
                    <a:pt x="21" y="71"/>
                    <a:pt x="18" y="73"/>
                    <a:pt x="19" y="73"/>
                  </a:cubicBezTo>
                  <a:cubicBezTo>
                    <a:pt x="19" y="73"/>
                    <a:pt x="20" y="73"/>
                    <a:pt x="20" y="73"/>
                  </a:cubicBezTo>
                  <a:cubicBezTo>
                    <a:pt x="21" y="74"/>
                    <a:pt x="18" y="75"/>
                    <a:pt x="17" y="76"/>
                  </a:cubicBezTo>
                  <a:cubicBezTo>
                    <a:pt x="16" y="76"/>
                    <a:pt x="15" y="77"/>
                    <a:pt x="15" y="78"/>
                  </a:cubicBezTo>
                  <a:cubicBezTo>
                    <a:pt x="14" y="80"/>
                    <a:pt x="16" y="80"/>
                    <a:pt x="14" y="81"/>
                  </a:cubicBezTo>
                  <a:cubicBezTo>
                    <a:pt x="12" y="82"/>
                    <a:pt x="14" y="84"/>
                    <a:pt x="15" y="85"/>
                  </a:cubicBezTo>
                  <a:cubicBezTo>
                    <a:pt x="15" y="86"/>
                    <a:pt x="18" y="81"/>
                    <a:pt x="19" y="81"/>
                  </a:cubicBezTo>
                  <a:cubicBezTo>
                    <a:pt x="19" y="81"/>
                    <a:pt x="17" y="84"/>
                    <a:pt x="17" y="84"/>
                  </a:cubicBezTo>
                  <a:cubicBezTo>
                    <a:pt x="16" y="85"/>
                    <a:pt x="19" y="87"/>
                    <a:pt x="20" y="87"/>
                  </a:cubicBezTo>
                  <a:cubicBezTo>
                    <a:pt x="21" y="88"/>
                    <a:pt x="21" y="89"/>
                    <a:pt x="22" y="88"/>
                  </a:cubicBezTo>
                  <a:cubicBezTo>
                    <a:pt x="23" y="87"/>
                    <a:pt x="24" y="86"/>
                    <a:pt x="24" y="86"/>
                  </a:cubicBezTo>
                  <a:cubicBezTo>
                    <a:pt x="24" y="87"/>
                    <a:pt x="25" y="89"/>
                    <a:pt x="26" y="89"/>
                  </a:cubicBezTo>
                  <a:cubicBezTo>
                    <a:pt x="24" y="90"/>
                    <a:pt x="23" y="89"/>
                    <a:pt x="22" y="89"/>
                  </a:cubicBezTo>
                  <a:cubicBezTo>
                    <a:pt x="21" y="90"/>
                    <a:pt x="20" y="87"/>
                    <a:pt x="19" y="87"/>
                  </a:cubicBezTo>
                  <a:cubicBezTo>
                    <a:pt x="18" y="87"/>
                    <a:pt x="16" y="90"/>
                    <a:pt x="18" y="91"/>
                  </a:cubicBezTo>
                  <a:cubicBezTo>
                    <a:pt x="20" y="92"/>
                    <a:pt x="20" y="93"/>
                    <a:pt x="22" y="94"/>
                  </a:cubicBezTo>
                  <a:cubicBezTo>
                    <a:pt x="23" y="96"/>
                    <a:pt x="25" y="95"/>
                    <a:pt x="27" y="95"/>
                  </a:cubicBezTo>
                  <a:cubicBezTo>
                    <a:pt x="28" y="94"/>
                    <a:pt x="30" y="95"/>
                    <a:pt x="30" y="93"/>
                  </a:cubicBezTo>
                  <a:cubicBezTo>
                    <a:pt x="30" y="91"/>
                    <a:pt x="31" y="88"/>
                    <a:pt x="33" y="89"/>
                  </a:cubicBezTo>
                  <a:cubicBezTo>
                    <a:pt x="33" y="88"/>
                    <a:pt x="31" y="92"/>
                    <a:pt x="31" y="93"/>
                  </a:cubicBezTo>
                  <a:cubicBezTo>
                    <a:pt x="31" y="94"/>
                    <a:pt x="35" y="97"/>
                    <a:pt x="34" y="98"/>
                  </a:cubicBezTo>
                  <a:cubicBezTo>
                    <a:pt x="32" y="100"/>
                    <a:pt x="35" y="101"/>
                    <a:pt x="35" y="101"/>
                  </a:cubicBezTo>
                  <a:cubicBezTo>
                    <a:pt x="34" y="101"/>
                    <a:pt x="32" y="104"/>
                    <a:pt x="32" y="104"/>
                  </a:cubicBezTo>
                  <a:cubicBezTo>
                    <a:pt x="33" y="105"/>
                    <a:pt x="38" y="102"/>
                    <a:pt x="38" y="102"/>
                  </a:cubicBezTo>
                  <a:cubicBezTo>
                    <a:pt x="38" y="103"/>
                    <a:pt x="37" y="103"/>
                    <a:pt x="37" y="104"/>
                  </a:cubicBezTo>
                  <a:cubicBezTo>
                    <a:pt x="37" y="104"/>
                    <a:pt x="39" y="102"/>
                    <a:pt x="40" y="101"/>
                  </a:cubicBezTo>
                  <a:cubicBezTo>
                    <a:pt x="41" y="101"/>
                    <a:pt x="45" y="102"/>
                    <a:pt x="45" y="103"/>
                  </a:cubicBezTo>
                  <a:cubicBezTo>
                    <a:pt x="46" y="104"/>
                    <a:pt x="48" y="107"/>
                    <a:pt x="48" y="105"/>
                  </a:cubicBezTo>
                  <a:cubicBezTo>
                    <a:pt x="48" y="104"/>
                    <a:pt x="50" y="100"/>
                    <a:pt x="50" y="100"/>
                  </a:cubicBezTo>
                  <a:cubicBezTo>
                    <a:pt x="50" y="99"/>
                    <a:pt x="53" y="102"/>
                    <a:pt x="53" y="101"/>
                  </a:cubicBezTo>
                  <a:cubicBezTo>
                    <a:pt x="53" y="101"/>
                    <a:pt x="50" y="101"/>
                    <a:pt x="50" y="102"/>
                  </a:cubicBezTo>
                  <a:cubicBezTo>
                    <a:pt x="50" y="104"/>
                    <a:pt x="53" y="104"/>
                    <a:pt x="54" y="103"/>
                  </a:cubicBezTo>
                  <a:cubicBezTo>
                    <a:pt x="55" y="102"/>
                    <a:pt x="56" y="103"/>
                    <a:pt x="57" y="102"/>
                  </a:cubicBezTo>
                  <a:cubicBezTo>
                    <a:pt x="57" y="102"/>
                    <a:pt x="59" y="100"/>
                    <a:pt x="59" y="100"/>
                  </a:cubicBezTo>
                  <a:cubicBezTo>
                    <a:pt x="59" y="100"/>
                    <a:pt x="57" y="103"/>
                    <a:pt x="56" y="104"/>
                  </a:cubicBezTo>
                  <a:cubicBezTo>
                    <a:pt x="56" y="105"/>
                    <a:pt x="56" y="105"/>
                    <a:pt x="55" y="106"/>
                  </a:cubicBezTo>
                  <a:cubicBezTo>
                    <a:pt x="55" y="107"/>
                    <a:pt x="56" y="106"/>
                    <a:pt x="56" y="107"/>
                  </a:cubicBezTo>
                  <a:cubicBezTo>
                    <a:pt x="56" y="107"/>
                    <a:pt x="55" y="108"/>
                    <a:pt x="54" y="109"/>
                  </a:cubicBezTo>
                  <a:cubicBezTo>
                    <a:pt x="54" y="111"/>
                    <a:pt x="54" y="111"/>
                    <a:pt x="55" y="112"/>
                  </a:cubicBezTo>
                  <a:cubicBezTo>
                    <a:pt x="55" y="112"/>
                    <a:pt x="52" y="114"/>
                    <a:pt x="51" y="114"/>
                  </a:cubicBezTo>
                  <a:cubicBezTo>
                    <a:pt x="50" y="116"/>
                    <a:pt x="49" y="117"/>
                    <a:pt x="47" y="118"/>
                  </a:cubicBezTo>
                  <a:cubicBezTo>
                    <a:pt x="45" y="118"/>
                    <a:pt x="43" y="120"/>
                    <a:pt x="42" y="121"/>
                  </a:cubicBezTo>
                  <a:cubicBezTo>
                    <a:pt x="41" y="121"/>
                    <a:pt x="41" y="122"/>
                    <a:pt x="40" y="122"/>
                  </a:cubicBezTo>
                  <a:cubicBezTo>
                    <a:pt x="40" y="123"/>
                    <a:pt x="41" y="124"/>
                    <a:pt x="41" y="124"/>
                  </a:cubicBezTo>
                  <a:cubicBezTo>
                    <a:pt x="40" y="125"/>
                    <a:pt x="37" y="124"/>
                    <a:pt x="36" y="124"/>
                  </a:cubicBezTo>
                  <a:cubicBezTo>
                    <a:pt x="33" y="124"/>
                    <a:pt x="32" y="125"/>
                    <a:pt x="30" y="127"/>
                  </a:cubicBezTo>
                  <a:cubicBezTo>
                    <a:pt x="29" y="128"/>
                    <a:pt x="30" y="130"/>
                    <a:pt x="31" y="129"/>
                  </a:cubicBezTo>
                  <a:cubicBezTo>
                    <a:pt x="33" y="128"/>
                    <a:pt x="35" y="125"/>
                    <a:pt x="36" y="126"/>
                  </a:cubicBezTo>
                  <a:cubicBezTo>
                    <a:pt x="36" y="125"/>
                    <a:pt x="35" y="129"/>
                    <a:pt x="38" y="126"/>
                  </a:cubicBezTo>
                  <a:cubicBezTo>
                    <a:pt x="38" y="126"/>
                    <a:pt x="40" y="129"/>
                    <a:pt x="41" y="127"/>
                  </a:cubicBezTo>
                  <a:cubicBezTo>
                    <a:pt x="41" y="126"/>
                    <a:pt x="40" y="126"/>
                    <a:pt x="41" y="126"/>
                  </a:cubicBezTo>
                  <a:cubicBezTo>
                    <a:pt x="42" y="125"/>
                    <a:pt x="42" y="125"/>
                    <a:pt x="43" y="125"/>
                  </a:cubicBezTo>
                  <a:cubicBezTo>
                    <a:pt x="44" y="125"/>
                    <a:pt x="44" y="125"/>
                    <a:pt x="45" y="124"/>
                  </a:cubicBezTo>
                  <a:cubicBezTo>
                    <a:pt x="46" y="123"/>
                    <a:pt x="48" y="123"/>
                    <a:pt x="50" y="122"/>
                  </a:cubicBezTo>
                  <a:cubicBezTo>
                    <a:pt x="53" y="121"/>
                    <a:pt x="49" y="121"/>
                    <a:pt x="51" y="120"/>
                  </a:cubicBezTo>
                  <a:cubicBezTo>
                    <a:pt x="52" y="119"/>
                    <a:pt x="53" y="118"/>
                    <a:pt x="54" y="118"/>
                  </a:cubicBezTo>
                  <a:cubicBezTo>
                    <a:pt x="56" y="117"/>
                    <a:pt x="58" y="116"/>
                    <a:pt x="59" y="116"/>
                  </a:cubicBezTo>
                  <a:cubicBezTo>
                    <a:pt x="62" y="114"/>
                    <a:pt x="60" y="115"/>
                    <a:pt x="60" y="113"/>
                  </a:cubicBezTo>
                  <a:cubicBezTo>
                    <a:pt x="60" y="113"/>
                    <a:pt x="68" y="109"/>
                    <a:pt x="69" y="108"/>
                  </a:cubicBezTo>
                  <a:cubicBezTo>
                    <a:pt x="70" y="108"/>
                    <a:pt x="72" y="108"/>
                    <a:pt x="72" y="107"/>
                  </a:cubicBezTo>
                  <a:cubicBezTo>
                    <a:pt x="72" y="104"/>
                    <a:pt x="73" y="105"/>
                    <a:pt x="75" y="104"/>
                  </a:cubicBezTo>
                  <a:cubicBezTo>
                    <a:pt x="78" y="102"/>
                    <a:pt x="69" y="101"/>
                    <a:pt x="73" y="97"/>
                  </a:cubicBezTo>
                  <a:cubicBezTo>
                    <a:pt x="75" y="96"/>
                    <a:pt x="77" y="96"/>
                    <a:pt x="78" y="95"/>
                  </a:cubicBezTo>
                  <a:cubicBezTo>
                    <a:pt x="79" y="94"/>
                    <a:pt x="79" y="91"/>
                    <a:pt x="77" y="91"/>
                  </a:cubicBezTo>
                  <a:cubicBezTo>
                    <a:pt x="79" y="91"/>
                    <a:pt x="79" y="92"/>
                    <a:pt x="81" y="91"/>
                  </a:cubicBezTo>
                  <a:cubicBezTo>
                    <a:pt x="82" y="90"/>
                    <a:pt x="83" y="88"/>
                    <a:pt x="85" y="87"/>
                  </a:cubicBezTo>
                  <a:cubicBezTo>
                    <a:pt x="86" y="86"/>
                    <a:pt x="88" y="84"/>
                    <a:pt x="89" y="84"/>
                  </a:cubicBezTo>
                  <a:cubicBezTo>
                    <a:pt x="90" y="84"/>
                    <a:pt x="95" y="84"/>
                    <a:pt x="94" y="86"/>
                  </a:cubicBezTo>
                  <a:cubicBezTo>
                    <a:pt x="93" y="87"/>
                    <a:pt x="91" y="85"/>
                    <a:pt x="89" y="86"/>
                  </a:cubicBezTo>
                  <a:cubicBezTo>
                    <a:pt x="87" y="87"/>
                    <a:pt x="87" y="88"/>
                    <a:pt x="86" y="90"/>
                  </a:cubicBezTo>
                  <a:cubicBezTo>
                    <a:pt x="86" y="92"/>
                    <a:pt x="84" y="94"/>
                    <a:pt x="84" y="96"/>
                  </a:cubicBezTo>
                  <a:cubicBezTo>
                    <a:pt x="83" y="97"/>
                    <a:pt x="87" y="96"/>
                    <a:pt x="87" y="97"/>
                  </a:cubicBezTo>
                  <a:cubicBezTo>
                    <a:pt x="86" y="97"/>
                    <a:pt x="81" y="99"/>
                    <a:pt x="85" y="99"/>
                  </a:cubicBezTo>
                  <a:cubicBezTo>
                    <a:pt x="88" y="99"/>
                    <a:pt x="90" y="97"/>
                    <a:pt x="93" y="96"/>
                  </a:cubicBezTo>
                  <a:cubicBezTo>
                    <a:pt x="95" y="94"/>
                    <a:pt x="97" y="94"/>
                    <a:pt x="99" y="93"/>
                  </a:cubicBezTo>
                  <a:cubicBezTo>
                    <a:pt x="103" y="92"/>
                    <a:pt x="101" y="90"/>
                    <a:pt x="101" y="88"/>
                  </a:cubicBezTo>
                  <a:cubicBezTo>
                    <a:pt x="100" y="84"/>
                    <a:pt x="109" y="87"/>
                    <a:pt x="111" y="88"/>
                  </a:cubicBezTo>
                  <a:cubicBezTo>
                    <a:pt x="113" y="88"/>
                    <a:pt x="114" y="90"/>
                    <a:pt x="116" y="91"/>
                  </a:cubicBezTo>
                  <a:cubicBezTo>
                    <a:pt x="116" y="91"/>
                    <a:pt x="118" y="88"/>
                    <a:pt x="119" y="89"/>
                  </a:cubicBezTo>
                  <a:cubicBezTo>
                    <a:pt x="119" y="89"/>
                    <a:pt x="119" y="91"/>
                    <a:pt x="119" y="92"/>
                  </a:cubicBezTo>
                  <a:cubicBezTo>
                    <a:pt x="121" y="93"/>
                    <a:pt x="122" y="93"/>
                    <a:pt x="123" y="93"/>
                  </a:cubicBezTo>
                  <a:cubicBezTo>
                    <a:pt x="126" y="93"/>
                    <a:pt x="129" y="92"/>
                    <a:pt x="131" y="93"/>
                  </a:cubicBezTo>
                  <a:cubicBezTo>
                    <a:pt x="132" y="93"/>
                    <a:pt x="133" y="94"/>
                    <a:pt x="134" y="93"/>
                  </a:cubicBezTo>
                  <a:cubicBezTo>
                    <a:pt x="135" y="93"/>
                    <a:pt x="135" y="94"/>
                    <a:pt x="136" y="95"/>
                  </a:cubicBezTo>
                  <a:cubicBezTo>
                    <a:pt x="137" y="95"/>
                    <a:pt x="139" y="96"/>
                    <a:pt x="140" y="96"/>
                  </a:cubicBezTo>
                  <a:cubicBezTo>
                    <a:pt x="142" y="96"/>
                    <a:pt x="143" y="94"/>
                    <a:pt x="144" y="94"/>
                  </a:cubicBezTo>
                  <a:cubicBezTo>
                    <a:pt x="146" y="93"/>
                    <a:pt x="145" y="96"/>
                    <a:pt x="145" y="96"/>
                  </a:cubicBezTo>
                  <a:cubicBezTo>
                    <a:pt x="144" y="97"/>
                    <a:pt x="144" y="97"/>
                    <a:pt x="145" y="98"/>
                  </a:cubicBezTo>
                  <a:cubicBezTo>
                    <a:pt x="148" y="99"/>
                    <a:pt x="150" y="100"/>
                    <a:pt x="152" y="101"/>
                  </a:cubicBezTo>
                  <a:cubicBezTo>
                    <a:pt x="154" y="103"/>
                    <a:pt x="156" y="105"/>
                    <a:pt x="158" y="106"/>
                  </a:cubicBezTo>
                  <a:cubicBezTo>
                    <a:pt x="159" y="106"/>
                    <a:pt x="160" y="105"/>
                    <a:pt x="161" y="105"/>
                  </a:cubicBezTo>
                  <a:cubicBezTo>
                    <a:pt x="162" y="104"/>
                    <a:pt x="160" y="103"/>
                    <a:pt x="160" y="102"/>
                  </a:cubicBezTo>
                  <a:cubicBezTo>
                    <a:pt x="160" y="101"/>
                    <a:pt x="163" y="103"/>
                    <a:pt x="163" y="103"/>
                  </a:cubicBezTo>
                  <a:cubicBezTo>
                    <a:pt x="163" y="104"/>
                    <a:pt x="166" y="106"/>
                    <a:pt x="167" y="105"/>
                  </a:cubicBezTo>
                  <a:cubicBezTo>
                    <a:pt x="167" y="105"/>
                    <a:pt x="165" y="99"/>
                    <a:pt x="165" y="99"/>
                  </a:cubicBezTo>
                  <a:cubicBezTo>
                    <a:pt x="166" y="99"/>
                    <a:pt x="168" y="104"/>
                    <a:pt x="169" y="104"/>
                  </a:cubicBezTo>
                  <a:cubicBezTo>
                    <a:pt x="169" y="105"/>
                    <a:pt x="170" y="107"/>
                    <a:pt x="171" y="107"/>
                  </a:cubicBezTo>
                  <a:cubicBezTo>
                    <a:pt x="172" y="107"/>
                    <a:pt x="173" y="105"/>
                    <a:pt x="173" y="105"/>
                  </a:cubicBezTo>
                  <a:cubicBezTo>
                    <a:pt x="171" y="106"/>
                    <a:pt x="177" y="110"/>
                    <a:pt x="177" y="111"/>
                  </a:cubicBezTo>
                  <a:cubicBezTo>
                    <a:pt x="176" y="111"/>
                    <a:pt x="176" y="111"/>
                    <a:pt x="176" y="111"/>
                  </a:cubicBezTo>
                  <a:cubicBezTo>
                    <a:pt x="175" y="112"/>
                    <a:pt x="177" y="112"/>
                    <a:pt x="177" y="113"/>
                  </a:cubicBezTo>
                  <a:cubicBezTo>
                    <a:pt x="177" y="113"/>
                    <a:pt x="175" y="114"/>
                    <a:pt x="176" y="114"/>
                  </a:cubicBezTo>
                  <a:cubicBezTo>
                    <a:pt x="177" y="115"/>
                    <a:pt x="178" y="116"/>
                    <a:pt x="179" y="117"/>
                  </a:cubicBezTo>
                  <a:cubicBezTo>
                    <a:pt x="181" y="119"/>
                    <a:pt x="182" y="120"/>
                    <a:pt x="184" y="121"/>
                  </a:cubicBezTo>
                  <a:cubicBezTo>
                    <a:pt x="184" y="121"/>
                    <a:pt x="182" y="125"/>
                    <a:pt x="183" y="125"/>
                  </a:cubicBezTo>
                  <a:cubicBezTo>
                    <a:pt x="184" y="126"/>
                    <a:pt x="184" y="124"/>
                    <a:pt x="184" y="124"/>
                  </a:cubicBezTo>
                  <a:cubicBezTo>
                    <a:pt x="185" y="123"/>
                    <a:pt x="185" y="126"/>
                    <a:pt x="186" y="127"/>
                  </a:cubicBezTo>
                  <a:cubicBezTo>
                    <a:pt x="186" y="127"/>
                    <a:pt x="186" y="126"/>
                    <a:pt x="186" y="125"/>
                  </a:cubicBezTo>
                  <a:cubicBezTo>
                    <a:pt x="186" y="127"/>
                    <a:pt x="192" y="130"/>
                    <a:pt x="193" y="127"/>
                  </a:cubicBezTo>
                  <a:cubicBezTo>
                    <a:pt x="193" y="127"/>
                    <a:pt x="193" y="128"/>
                    <a:pt x="193" y="128"/>
                  </a:cubicBezTo>
                  <a:cubicBezTo>
                    <a:pt x="193" y="128"/>
                    <a:pt x="194" y="127"/>
                    <a:pt x="194" y="126"/>
                  </a:cubicBezTo>
                  <a:cubicBezTo>
                    <a:pt x="193" y="126"/>
                    <a:pt x="194" y="127"/>
                    <a:pt x="194" y="1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7" name="Freeform 641">
              <a:extLst>
                <a:ext uri="{FF2B5EF4-FFF2-40B4-BE49-F238E27FC236}">
                  <a16:creationId xmlns:a16="http://schemas.microsoft.com/office/drawing/2014/main" id="{169FB86A-2FA8-48EB-B414-B4BD8390CE2C}"/>
                </a:ext>
              </a:extLst>
            </p:cNvPr>
            <p:cNvSpPr>
              <a:spLocks/>
            </p:cNvSpPr>
            <p:nvPr/>
          </p:nvSpPr>
          <p:spPr bwMode="auto">
            <a:xfrm>
              <a:off x="2944810" y="3258244"/>
              <a:ext cx="1349079" cy="668965"/>
            </a:xfrm>
            <a:custGeom>
              <a:avLst/>
              <a:gdLst>
                <a:gd name="T0" fmla="*/ 84 w 289"/>
                <a:gd name="T1" fmla="*/ 106 h 143"/>
                <a:gd name="T2" fmla="*/ 105 w 289"/>
                <a:gd name="T3" fmla="*/ 119 h 143"/>
                <a:gd name="T4" fmla="*/ 125 w 289"/>
                <a:gd name="T5" fmla="*/ 127 h 143"/>
                <a:gd name="T6" fmla="*/ 137 w 289"/>
                <a:gd name="T7" fmla="*/ 127 h 143"/>
                <a:gd name="T8" fmla="*/ 149 w 289"/>
                <a:gd name="T9" fmla="*/ 119 h 143"/>
                <a:gd name="T10" fmla="*/ 162 w 289"/>
                <a:gd name="T11" fmla="*/ 118 h 143"/>
                <a:gd name="T12" fmla="*/ 177 w 289"/>
                <a:gd name="T13" fmla="*/ 119 h 143"/>
                <a:gd name="T14" fmla="*/ 171 w 289"/>
                <a:gd name="T15" fmla="*/ 113 h 143"/>
                <a:gd name="T16" fmla="*/ 186 w 289"/>
                <a:gd name="T17" fmla="*/ 113 h 143"/>
                <a:gd name="T18" fmla="*/ 209 w 289"/>
                <a:gd name="T19" fmla="*/ 122 h 143"/>
                <a:gd name="T20" fmla="*/ 213 w 289"/>
                <a:gd name="T21" fmla="*/ 133 h 143"/>
                <a:gd name="T22" fmla="*/ 220 w 289"/>
                <a:gd name="T23" fmla="*/ 143 h 143"/>
                <a:gd name="T24" fmla="*/ 215 w 289"/>
                <a:gd name="T25" fmla="*/ 108 h 143"/>
                <a:gd name="T26" fmla="*/ 234 w 289"/>
                <a:gd name="T27" fmla="*/ 92 h 143"/>
                <a:gd name="T28" fmla="*/ 239 w 289"/>
                <a:gd name="T29" fmla="*/ 86 h 143"/>
                <a:gd name="T30" fmla="*/ 244 w 289"/>
                <a:gd name="T31" fmla="*/ 82 h 143"/>
                <a:gd name="T32" fmla="*/ 242 w 289"/>
                <a:gd name="T33" fmla="*/ 78 h 143"/>
                <a:gd name="T34" fmla="*/ 238 w 289"/>
                <a:gd name="T35" fmla="*/ 71 h 143"/>
                <a:gd name="T36" fmla="*/ 239 w 289"/>
                <a:gd name="T37" fmla="*/ 69 h 143"/>
                <a:gd name="T38" fmla="*/ 242 w 289"/>
                <a:gd name="T39" fmla="*/ 75 h 143"/>
                <a:gd name="T40" fmla="*/ 246 w 289"/>
                <a:gd name="T41" fmla="*/ 62 h 143"/>
                <a:gd name="T42" fmla="*/ 253 w 289"/>
                <a:gd name="T43" fmla="*/ 52 h 143"/>
                <a:gd name="T44" fmla="*/ 265 w 289"/>
                <a:gd name="T45" fmla="*/ 48 h 143"/>
                <a:gd name="T46" fmla="*/ 271 w 289"/>
                <a:gd name="T47" fmla="*/ 48 h 143"/>
                <a:gd name="T48" fmla="*/ 274 w 289"/>
                <a:gd name="T49" fmla="*/ 35 h 143"/>
                <a:gd name="T50" fmla="*/ 288 w 289"/>
                <a:gd name="T51" fmla="*/ 28 h 143"/>
                <a:gd name="T52" fmla="*/ 276 w 289"/>
                <a:gd name="T53" fmla="*/ 13 h 143"/>
                <a:gd name="T54" fmla="*/ 264 w 289"/>
                <a:gd name="T55" fmla="*/ 28 h 143"/>
                <a:gd name="T56" fmla="*/ 237 w 289"/>
                <a:gd name="T57" fmla="*/ 39 h 143"/>
                <a:gd name="T58" fmla="*/ 224 w 289"/>
                <a:gd name="T59" fmla="*/ 45 h 143"/>
                <a:gd name="T60" fmla="*/ 208 w 289"/>
                <a:gd name="T61" fmla="*/ 44 h 143"/>
                <a:gd name="T62" fmla="*/ 203 w 289"/>
                <a:gd name="T63" fmla="*/ 36 h 143"/>
                <a:gd name="T64" fmla="*/ 196 w 289"/>
                <a:gd name="T65" fmla="*/ 28 h 143"/>
                <a:gd name="T66" fmla="*/ 185 w 289"/>
                <a:gd name="T67" fmla="*/ 48 h 143"/>
                <a:gd name="T68" fmla="*/ 187 w 289"/>
                <a:gd name="T69" fmla="*/ 25 h 143"/>
                <a:gd name="T70" fmla="*/ 196 w 289"/>
                <a:gd name="T71" fmla="*/ 17 h 143"/>
                <a:gd name="T72" fmla="*/ 184 w 289"/>
                <a:gd name="T73" fmla="*/ 13 h 143"/>
                <a:gd name="T74" fmla="*/ 165 w 289"/>
                <a:gd name="T75" fmla="*/ 15 h 143"/>
                <a:gd name="T76" fmla="*/ 158 w 289"/>
                <a:gd name="T77" fmla="*/ 5 h 143"/>
                <a:gd name="T78" fmla="*/ 147 w 289"/>
                <a:gd name="T79" fmla="*/ 4 h 143"/>
                <a:gd name="T80" fmla="*/ 30 w 289"/>
                <a:gd name="T81" fmla="*/ 4 h 143"/>
                <a:gd name="T82" fmla="*/ 7 w 289"/>
                <a:gd name="T83" fmla="*/ 9 h 143"/>
                <a:gd name="T84" fmla="*/ 8 w 289"/>
                <a:gd name="T85" fmla="*/ 21 h 143"/>
                <a:gd name="T86" fmla="*/ 2 w 289"/>
                <a:gd name="T87" fmla="*/ 40 h 143"/>
                <a:gd name="T88" fmla="*/ 5 w 289"/>
                <a:gd name="T89" fmla="*/ 63 h 143"/>
                <a:gd name="T90" fmla="*/ 12 w 289"/>
                <a:gd name="T91" fmla="*/ 73 h 143"/>
                <a:gd name="T92" fmla="*/ 21 w 289"/>
                <a:gd name="T93" fmla="*/ 88 h 143"/>
                <a:gd name="T94" fmla="*/ 39 w 289"/>
                <a:gd name="T95" fmla="*/ 102 h 1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289" h="143">
                  <a:moveTo>
                    <a:pt x="68" y="108"/>
                  </a:moveTo>
                  <a:cubicBezTo>
                    <a:pt x="71" y="108"/>
                    <a:pt x="74" y="108"/>
                    <a:pt x="78" y="108"/>
                  </a:cubicBezTo>
                  <a:cubicBezTo>
                    <a:pt x="79" y="108"/>
                    <a:pt x="81" y="108"/>
                    <a:pt x="82" y="108"/>
                  </a:cubicBezTo>
                  <a:cubicBezTo>
                    <a:pt x="83" y="108"/>
                    <a:pt x="83" y="106"/>
                    <a:pt x="84" y="106"/>
                  </a:cubicBezTo>
                  <a:cubicBezTo>
                    <a:pt x="85" y="105"/>
                    <a:pt x="91" y="105"/>
                    <a:pt x="91" y="106"/>
                  </a:cubicBezTo>
                  <a:cubicBezTo>
                    <a:pt x="94" y="108"/>
                    <a:pt x="97" y="110"/>
                    <a:pt x="100" y="112"/>
                  </a:cubicBezTo>
                  <a:cubicBezTo>
                    <a:pt x="100" y="112"/>
                    <a:pt x="101" y="115"/>
                    <a:pt x="101" y="116"/>
                  </a:cubicBezTo>
                  <a:cubicBezTo>
                    <a:pt x="102" y="118"/>
                    <a:pt x="102" y="118"/>
                    <a:pt x="105" y="119"/>
                  </a:cubicBezTo>
                  <a:cubicBezTo>
                    <a:pt x="107" y="120"/>
                    <a:pt x="108" y="121"/>
                    <a:pt x="109" y="119"/>
                  </a:cubicBezTo>
                  <a:cubicBezTo>
                    <a:pt x="110" y="116"/>
                    <a:pt x="111" y="116"/>
                    <a:pt x="114" y="117"/>
                  </a:cubicBezTo>
                  <a:cubicBezTo>
                    <a:pt x="116" y="117"/>
                    <a:pt x="119" y="118"/>
                    <a:pt x="119" y="120"/>
                  </a:cubicBezTo>
                  <a:cubicBezTo>
                    <a:pt x="121" y="123"/>
                    <a:pt x="123" y="124"/>
                    <a:pt x="125" y="127"/>
                  </a:cubicBezTo>
                  <a:cubicBezTo>
                    <a:pt x="127" y="129"/>
                    <a:pt x="126" y="133"/>
                    <a:pt x="129" y="134"/>
                  </a:cubicBezTo>
                  <a:cubicBezTo>
                    <a:pt x="131" y="136"/>
                    <a:pt x="135" y="136"/>
                    <a:pt x="137" y="137"/>
                  </a:cubicBezTo>
                  <a:cubicBezTo>
                    <a:pt x="137" y="136"/>
                    <a:pt x="135" y="129"/>
                    <a:pt x="135" y="129"/>
                  </a:cubicBezTo>
                  <a:cubicBezTo>
                    <a:pt x="137" y="130"/>
                    <a:pt x="136" y="127"/>
                    <a:pt x="137" y="127"/>
                  </a:cubicBezTo>
                  <a:cubicBezTo>
                    <a:pt x="137" y="126"/>
                    <a:pt x="139" y="126"/>
                    <a:pt x="140" y="125"/>
                  </a:cubicBezTo>
                  <a:cubicBezTo>
                    <a:pt x="141" y="125"/>
                    <a:pt x="142" y="122"/>
                    <a:pt x="142" y="122"/>
                  </a:cubicBezTo>
                  <a:cubicBezTo>
                    <a:pt x="143" y="123"/>
                    <a:pt x="144" y="123"/>
                    <a:pt x="145" y="122"/>
                  </a:cubicBezTo>
                  <a:cubicBezTo>
                    <a:pt x="147" y="121"/>
                    <a:pt x="148" y="121"/>
                    <a:pt x="149" y="119"/>
                  </a:cubicBezTo>
                  <a:cubicBezTo>
                    <a:pt x="151" y="118"/>
                    <a:pt x="148" y="118"/>
                    <a:pt x="148" y="117"/>
                  </a:cubicBezTo>
                  <a:cubicBezTo>
                    <a:pt x="148" y="117"/>
                    <a:pt x="151" y="118"/>
                    <a:pt x="152" y="117"/>
                  </a:cubicBezTo>
                  <a:cubicBezTo>
                    <a:pt x="154" y="116"/>
                    <a:pt x="155" y="116"/>
                    <a:pt x="157" y="116"/>
                  </a:cubicBezTo>
                  <a:cubicBezTo>
                    <a:pt x="159" y="116"/>
                    <a:pt x="160" y="119"/>
                    <a:pt x="162" y="118"/>
                  </a:cubicBezTo>
                  <a:cubicBezTo>
                    <a:pt x="165" y="116"/>
                    <a:pt x="166" y="118"/>
                    <a:pt x="168" y="119"/>
                  </a:cubicBezTo>
                  <a:cubicBezTo>
                    <a:pt x="170" y="120"/>
                    <a:pt x="171" y="118"/>
                    <a:pt x="172" y="118"/>
                  </a:cubicBezTo>
                  <a:cubicBezTo>
                    <a:pt x="173" y="117"/>
                    <a:pt x="176" y="119"/>
                    <a:pt x="176" y="120"/>
                  </a:cubicBezTo>
                  <a:cubicBezTo>
                    <a:pt x="177" y="121"/>
                    <a:pt x="178" y="120"/>
                    <a:pt x="177" y="119"/>
                  </a:cubicBezTo>
                  <a:cubicBezTo>
                    <a:pt x="177" y="119"/>
                    <a:pt x="176" y="118"/>
                    <a:pt x="175" y="118"/>
                  </a:cubicBezTo>
                  <a:cubicBezTo>
                    <a:pt x="174" y="117"/>
                    <a:pt x="176" y="117"/>
                    <a:pt x="176" y="117"/>
                  </a:cubicBezTo>
                  <a:cubicBezTo>
                    <a:pt x="175" y="115"/>
                    <a:pt x="175" y="114"/>
                    <a:pt x="173" y="115"/>
                  </a:cubicBezTo>
                  <a:cubicBezTo>
                    <a:pt x="173" y="115"/>
                    <a:pt x="169" y="115"/>
                    <a:pt x="171" y="113"/>
                  </a:cubicBezTo>
                  <a:cubicBezTo>
                    <a:pt x="173" y="113"/>
                    <a:pt x="174" y="114"/>
                    <a:pt x="175" y="114"/>
                  </a:cubicBezTo>
                  <a:cubicBezTo>
                    <a:pt x="178" y="113"/>
                    <a:pt x="180" y="113"/>
                    <a:pt x="183" y="113"/>
                  </a:cubicBezTo>
                  <a:cubicBezTo>
                    <a:pt x="184" y="113"/>
                    <a:pt x="183" y="113"/>
                    <a:pt x="184" y="114"/>
                  </a:cubicBezTo>
                  <a:cubicBezTo>
                    <a:pt x="184" y="114"/>
                    <a:pt x="185" y="114"/>
                    <a:pt x="186" y="113"/>
                  </a:cubicBezTo>
                  <a:cubicBezTo>
                    <a:pt x="188" y="113"/>
                    <a:pt x="190" y="113"/>
                    <a:pt x="192" y="113"/>
                  </a:cubicBezTo>
                  <a:cubicBezTo>
                    <a:pt x="194" y="113"/>
                    <a:pt x="194" y="115"/>
                    <a:pt x="196" y="116"/>
                  </a:cubicBezTo>
                  <a:cubicBezTo>
                    <a:pt x="198" y="118"/>
                    <a:pt x="200" y="116"/>
                    <a:pt x="202" y="115"/>
                  </a:cubicBezTo>
                  <a:cubicBezTo>
                    <a:pt x="203" y="115"/>
                    <a:pt x="209" y="121"/>
                    <a:pt x="209" y="122"/>
                  </a:cubicBezTo>
                  <a:cubicBezTo>
                    <a:pt x="210" y="123"/>
                    <a:pt x="208" y="125"/>
                    <a:pt x="209" y="126"/>
                  </a:cubicBezTo>
                  <a:cubicBezTo>
                    <a:pt x="210" y="128"/>
                    <a:pt x="209" y="128"/>
                    <a:pt x="210" y="130"/>
                  </a:cubicBezTo>
                  <a:cubicBezTo>
                    <a:pt x="210" y="131"/>
                    <a:pt x="211" y="132"/>
                    <a:pt x="211" y="132"/>
                  </a:cubicBezTo>
                  <a:cubicBezTo>
                    <a:pt x="212" y="132"/>
                    <a:pt x="212" y="133"/>
                    <a:pt x="213" y="133"/>
                  </a:cubicBezTo>
                  <a:cubicBezTo>
                    <a:pt x="214" y="134"/>
                    <a:pt x="213" y="136"/>
                    <a:pt x="214" y="137"/>
                  </a:cubicBezTo>
                  <a:cubicBezTo>
                    <a:pt x="215" y="138"/>
                    <a:pt x="216" y="138"/>
                    <a:pt x="217" y="140"/>
                  </a:cubicBezTo>
                  <a:cubicBezTo>
                    <a:pt x="219" y="143"/>
                    <a:pt x="218" y="140"/>
                    <a:pt x="220" y="141"/>
                  </a:cubicBezTo>
                  <a:cubicBezTo>
                    <a:pt x="220" y="141"/>
                    <a:pt x="220" y="143"/>
                    <a:pt x="220" y="143"/>
                  </a:cubicBezTo>
                  <a:cubicBezTo>
                    <a:pt x="221" y="143"/>
                    <a:pt x="222" y="136"/>
                    <a:pt x="222" y="135"/>
                  </a:cubicBezTo>
                  <a:cubicBezTo>
                    <a:pt x="222" y="132"/>
                    <a:pt x="221" y="130"/>
                    <a:pt x="220" y="126"/>
                  </a:cubicBezTo>
                  <a:cubicBezTo>
                    <a:pt x="218" y="123"/>
                    <a:pt x="218" y="120"/>
                    <a:pt x="217" y="117"/>
                  </a:cubicBezTo>
                  <a:cubicBezTo>
                    <a:pt x="215" y="115"/>
                    <a:pt x="214" y="111"/>
                    <a:pt x="215" y="108"/>
                  </a:cubicBezTo>
                  <a:cubicBezTo>
                    <a:pt x="216" y="105"/>
                    <a:pt x="218" y="103"/>
                    <a:pt x="221" y="101"/>
                  </a:cubicBezTo>
                  <a:cubicBezTo>
                    <a:pt x="222" y="100"/>
                    <a:pt x="223" y="100"/>
                    <a:pt x="224" y="99"/>
                  </a:cubicBezTo>
                  <a:cubicBezTo>
                    <a:pt x="225" y="98"/>
                    <a:pt x="226" y="96"/>
                    <a:pt x="227" y="96"/>
                  </a:cubicBezTo>
                  <a:cubicBezTo>
                    <a:pt x="229" y="94"/>
                    <a:pt x="232" y="94"/>
                    <a:pt x="234" y="92"/>
                  </a:cubicBezTo>
                  <a:cubicBezTo>
                    <a:pt x="235" y="91"/>
                    <a:pt x="236" y="89"/>
                    <a:pt x="238" y="89"/>
                  </a:cubicBezTo>
                  <a:cubicBezTo>
                    <a:pt x="238" y="89"/>
                    <a:pt x="242" y="89"/>
                    <a:pt x="241" y="87"/>
                  </a:cubicBezTo>
                  <a:cubicBezTo>
                    <a:pt x="241" y="87"/>
                    <a:pt x="238" y="88"/>
                    <a:pt x="238" y="88"/>
                  </a:cubicBezTo>
                  <a:cubicBezTo>
                    <a:pt x="238" y="87"/>
                    <a:pt x="240" y="88"/>
                    <a:pt x="239" y="86"/>
                  </a:cubicBezTo>
                  <a:cubicBezTo>
                    <a:pt x="239" y="86"/>
                    <a:pt x="238" y="85"/>
                    <a:pt x="239" y="85"/>
                  </a:cubicBezTo>
                  <a:cubicBezTo>
                    <a:pt x="239" y="84"/>
                    <a:pt x="239" y="85"/>
                    <a:pt x="240" y="84"/>
                  </a:cubicBezTo>
                  <a:cubicBezTo>
                    <a:pt x="239" y="85"/>
                    <a:pt x="241" y="86"/>
                    <a:pt x="241" y="85"/>
                  </a:cubicBezTo>
                  <a:cubicBezTo>
                    <a:pt x="242" y="85"/>
                    <a:pt x="245" y="83"/>
                    <a:pt x="244" y="82"/>
                  </a:cubicBezTo>
                  <a:cubicBezTo>
                    <a:pt x="244" y="83"/>
                    <a:pt x="238" y="82"/>
                    <a:pt x="239" y="81"/>
                  </a:cubicBezTo>
                  <a:cubicBezTo>
                    <a:pt x="239" y="80"/>
                    <a:pt x="240" y="82"/>
                    <a:pt x="241" y="81"/>
                  </a:cubicBezTo>
                  <a:cubicBezTo>
                    <a:pt x="241" y="81"/>
                    <a:pt x="243" y="80"/>
                    <a:pt x="243" y="80"/>
                  </a:cubicBezTo>
                  <a:cubicBezTo>
                    <a:pt x="243" y="80"/>
                    <a:pt x="242" y="79"/>
                    <a:pt x="242" y="78"/>
                  </a:cubicBezTo>
                  <a:cubicBezTo>
                    <a:pt x="243" y="77"/>
                    <a:pt x="243" y="76"/>
                    <a:pt x="241" y="76"/>
                  </a:cubicBezTo>
                  <a:cubicBezTo>
                    <a:pt x="241" y="76"/>
                    <a:pt x="237" y="74"/>
                    <a:pt x="237" y="74"/>
                  </a:cubicBezTo>
                  <a:cubicBezTo>
                    <a:pt x="238" y="73"/>
                    <a:pt x="239" y="74"/>
                    <a:pt x="240" y="74"/>
                  </a:cubicBezTo>
                  <a:cubicBezTo>
                    <a:pt x="241" y="73"/>
                    <a:pt x="239" y="71"/>
                    <a:pt x="238" y="71"/>
                  </a:cubicBezTo>
                  <a:cubicBezTo>
                    <a:pt x="237" y="70"/>
                    <a:pt x="236" y="69"/>
                    <a:pt x="236" y="68"/>
                  </a:cubicBezTo>
                  <a:cubicBezTo>
                    <a:pt x="235" y="67"/>
                    <a:pt x="238" y="65"/>
                    <a:pt x="237" y="64"/>
                  </a:cubicBezTo>
                  <a:cubicBezTo>
                    <a:pt x="238" y="65"/>
                    <a:pt x="237" y="66"/>
                    <a:pt x="237" y="67"/>
                  </a:cubicBezTo>
                  <a:cubicBezTo>
                    <a:pt x="237" y="67"/>
                    <a:pt x="239" y="69"/>
                    <a:pt x="239" y="69"/>
                  </a:cubicBezTo>
                  <a:cubicBezTo>
                    <a:pt x="241" y="67"/>
                    <a:pt x="239" y="62"/>
                    <a:pt x="242" y="61"/>
                  </a:cubicBezTo>
                  <a:cubicBezTo>
                    <a:pt x="241" y="61"/>
                    <a:pt x="241" y="66"/>
                    <a:pt x="242" y="67"/>
                  </a:cubicBezTo>
                  <a:cubicBezTo>
                    <a:pt x="242" y="69"/>
                    <a:pt x="244" y="69"/>
                    <a:pt x="244" y="71"/>
                  </a:cubicBezTo>
                  <a:cubicBezTo>
                    <a:pt x="244" y="72"/>
                    <a:pt x="241" y="74"/>
                    <a:pt x="242" y="75"/>
                  </a:cubicBezTo>
                  <a:cubicBezTo>
                    <a:pt x="242" y="75"/>
                    <a:pt x="248" y="69"/>
                    <a:pt x="247" y="67"/>
                  </a:cubicBezTo>
                  <a:cubicBezTo>
                    <a:pt x="247" y="65"/>
                    <a:pt x="245" y="64"/>
                    <a:pt x="245" y="62"/>
                  </a:cubicBezTo>
                  <a:cubicBezTo>
                    <a:pt x="244" y="61"/>
                    <a:pt x="245" y="58"/>
                    <a:pt x="247" y="59"/>
                  </a:cubicBezTo>
                  <a:cubicBezTo>
                    <a:pt x="246" y="58"/>
                    <a:pt x="245" y="61"/>
                    <a:pt x="246" y="62"/>
                  </a:cubicBezTo>
                  <a:cubicBezTo>
                    <a:pt x="248" y="64"/>
                    <a:pt x="248" y="65"/>
                    <a:pt x="250" y="62"/>
                  </a:cubicBezTo>
                  <a:cubicBezTo>
                    <a:pt x="251" y="61"/>
                    <a:pt x="253" y="58"/>
                    <a:pt x="252" y="56"/>
                  </a:cubicBezTo>
                  <a:cubicBezTo>
                    <a:pt x="252" y="56"/>
                    <a:pt x="251" y="55"/>
                    <a:pt x="252" y="54"/>
                  </a:cubicBezTo>
                  <a:cubicBezTo>
                    <a:pt x="252" y="54"/>
                    <a:pt x="253" y="52"/>
                    <a:pt x="253" y="52"/>
                  </a:cubicBezTo>
                  <a:cubicBezTo>
                    <a:pt x="253" y="52"/>
                    <a:pt x="253" y="54"/>
                    <a:pt x="253" y="54"/>
                  </a:cubicBezTo>
                  <a:cubicBezTo>
                    <a:pt x="253" y="54"/>
                    <a:pt x="258" y="51"/>
                    <a:pt x="260" y="51"/>
                  </a:cubicBezTo>
                  <a:cubicBezTo>
                    <a:pt x="261" y="50"/>
                    <a:pt x="263" y="51"/>
                    <a:pt x="264" y="51"/>
                  </a:cubicBezTo>
                  <a:cubicBezTo>
                    <a:pt x="266" y="50"/>
                    <a:pt x="265" y="49"/>
                    <a:pt x="265" y="48"/>
                  </a:cubicBezTo>
                  <a:cubicBezTo>
                    <a:pt x="266" y="48"/>
                    <a:pt x="266" y="50"/>
                    <a:pt x="267" y="50"/>
                  </a:cubicBezTo>
                  <a:cubicBezTo>
                    <a:pt x="267" y="50"/>
                    <a:pt x="269" y="49"/>
                    <a:pt x="269" y="49"/>
                  </a:cubicBezTo>
                  <a:cubicBezTo>
                    <a:pt x="271" y="51"/>
                    <a:pt x="275" y="46"/>
                    <a:pt x="272" y="46"/>
                  </a:cubicBezTo>
                  <a:cubicBezTo>
                    <a:pt x="272" y="46"/>
                    <a:pt x="272" y="48"/>
                    <a:pt x="271" y="48"/>
                  </a:cubicBezTo>
                  <a:cubicBezTo>
                    <a:pt x="270" y="48"/>
                    <a:pt x="268" y="44"/>
                    <a:pt x="268" y="44"/>
                  </a:cubicBezTo>
                  <a:cubicBezTo>
                    <a:pt x="269" y="43"/>
                    <a:pt x="268" y="42"/>
                    <a:pt x="269" y="41"/>
                  </a:cubicBezTo>
                  <a:cubicBezTo>
                    <a:pt x="270" y="39"/>
                    <a:pt x="271" y="37"/>
                    <a:pt x="272" y="36"/>
                  </a:cubicBezTo>
                  <a:cubicBezTo>
                    <a:pt x="273" y="36"/>
                    <a:pt x="274" y="35"/>
                    <a:pt x="274" y="35"/>
                  </a:cubicBezTo>
                  <a:cubicBezTo>
                    <a:pt x="276" y="36"/>
                    <a:pt x="277" y="33"/>
                    <a:pt x="278" y="32"/>
                  </a:cubicBezTo>
                  <a:cubicBezTo>
                    <a:pt x="278" y="32"/>
                    <a:pt x="280" y="33"/>
                    <a:pt x="281" y="32"/>
                  </a:cubicBezTo>
                  <a:cubicBezTo>
                    <a:pt x="283" y="31"/>
                    <a:pt x="285" y="31"/>
                    <a:pt x="286" y="30"/>
                  </a:cubicBezTo>
                  <a:cubicBezTo>
                    <a:pt x="287" y="30"/>
                    <a:pt x="289" y="29"/>
                    <a:pt x="288" y="28"/>
                  </a:cubicBezTo>
                  <a:cubicBezTo>
                    <a:pt x="286" y="26"/>
                    <a:pt x="286" y="25"/>
                    <a:pt x="285" y="24"/>
                  </a:cubicBezTo>
                  <a:cubicBezTo>
                    <a:pt x="281" y="23"/>
                    <a:pt x="287" y="14"/>
                    <a:pt x="281" y="14"/>
                  </a:cubicBezTo>
                  <a:cubicBezTo>
                    <a:pt x="280" y="13"/>
                    <a:pt x="279" y="15"/>
                    <a:pt x="278" y="14"/>
                  </a:cubicBezTo>
                  <a:cubicBezTo>
                    <a:pt x="277" y="13"/>
                    <a:pt x="277" y="12"/>
                    <a:pt x="276" y="13"/>
                  </a:cubicBezTo>
                  <a:cubicBezTo>
                    <a:pt x="275" y="14"/>
                    <a:pt x="274" y="16"/>
                    <a:pt x="273" y="17"/>
                  </a:cubicBezTo>
                  <a:cubicBezTo>
                    <a:pt x="272" y="18"/>
                    <a:pt x="272" y="20"/>
                    <a:pt x="271" y="21"/>
                  </a:cubicBezTo>
                  <a:cubicBezTo>
                    <a:pt x="271" y="23"/>
                    <a:pt x="270" y="26"/>
                    <a:pt x="268" y="26"/>
                  </a:cubicBezTo>
                  <a:cubicBezTo>
                    <a:pt x="266" y="26"/>
                    <a:pt x="266" y="28"/>
                    <a:pt x="264" y="28"/>
                  </a:cubicBezTo>
                  <a:cubicBezTo>
                    <a:pt x="259" y="28"/>
                    <a:pt x="254" y="28"/>
                    <a:pt x="249" y="28"/>
                  </a:cubicBezTo>
                  <a:cubicBezTo>
                    <a:pt x="247" y="28"/>
                    <a:pt x="247" y="28"/>
                    <a:pt x="246" y="29"/>
                  </a:cubicBezTo>
                  <a:cubicBezTo>
                    <a:pt x="245" y="31"/>
                    <a:pt x="241" y="33"/>
                    <a:pt x="241" y="34"/>
                  </a:cubicBezTo>
                  <a:cubicBezTo>
                    <a:pt x="242" y="37"/>
                    <a:pt x="239" y="39"/>
                    <a:pt x="237" y="39"/>
                  </a:cubicBezTo>
                  <a:cubicBezTo>
                    <a:pt x="235" y="39"/>
                    <a:pt x="234" y="38"/>
                    <a:pt x="232" y="38"/>
                  </a:cubicBezTo>
                  <a:cubicBezTo>
                    <a:pt x="230" y="38"/>
                    <a:pt x="228" y="39"/>
                    <a:pt x="227" y="39"/>
                  </a:cubicBezTo>
                  <a:cubicBezTo>
                    <a:pt x="227" y="39"/>
                    <a:pt x="227" y="42"/>
                    <a:pt x="228" y="42"/>
                  </a:cubicBezTo>
                  <a:cubicBezTo>
                    <a:pt x="227" y="43"/>
                    <a:pt x="226" y="44"/>
                    <a:pt x="224" y="45"/>
                  </a:cubicBezTo>
                  <a:cubicBezTo>
                    <a:pt x="222" y="46"/>
                    <a:pt x="219" y="48"/>
                    <a:pt x="216" y="49"/>
                  </a:cubicBezTo>
                  <a:cubicBezTo>
                    <a:pt x="213" y="50"/>
                    <a:pt x="210" y="50"/>
                    <a:pt x="207" y="49"/>
                  </a:cubicBezTo>
                  <a:cubicBezTo>
                    <a:pt x="206" y="48"/>
                    <a:pt x="205" y="47"/>
                    <a:pt x="206" y="46"/>
                  </a:cubicBezTo>
                  <a:cubicBezTo>
                    <a:pt x="206" y="46"/>
                    <a:pt x="207" y="44"/>
                    <a:pt x="208" y="44"/>
                  </a:cubicBezTo>
                  <a:cubicBezTo>
                    <a:pt x="208" y="44"/>
                    <a:pt x="208" y="45"/>
                    <a:pt x="208" y="46"/>
                  </a:cubicBezTo>
                  <a:cubicBezTo>
                    <a:pt x="210" y="42"/>
                    <a:pt x="211" y="39"/>
                    <a:pt x="209" y="35"/>
                  </a:cubicBezTo>
                  <a:cubicBezTo>
                    <a:pt x="208" y="34"/>
                    <a:pt x="206" y="36"/>
                    <a:pt x="205" y="36"/>
                  </a:cubicBezTo>
                  <a:cubicBezTo>
                    <a:pt x="204" y="37"/>
                    <a:pt x="204" y="36"/>
                    <a:pt x="203" y="36"/>
                  </a:cubicBezTo>
                  <a:cubicBezTo>
                    <a:pt x="202" y="35"/>
                    <a:pt x="204" y="34"/>
                    <a:pt x="204" y="34"/>
                  </a:cubicBezTo>
                  <a:cubicBezTo>
                    <a:pt x="208" y="30"/>
                    <a:pt x="205" y="26"/>
                    <a:pt x="201" y="25"/>
                  </a:cubicBezTo>
                  <a:cubicBezTo>
                    <a:pt x="198" y="24"/>
                    <a:pt x="198" y="25"/>
                    <a:pt x="196" y="26"/>
                  </a:cubicBezTo>
                  <a:cubicBezTo>
                    <a:pt x="196" y="27"/>
                    <a:pt x="196" y="27"/>
                    <a:pt x="196" y="28"/>
                  </a:cubicBezTo>
                  <a:cubicBezTo>
                    <a:pt x="196" y="29"/>
                    <a:pt x="194" y="28"/>
                    <a:pt x="193" y="28"/>
                  </a:cubicBezTo>
                  <a:cubicBezTo>
                    <a:pt x="192" y="28"/>
                    <a:pt x="190" y="36"/>
                    <a:pt x="190" y="37"/>
                  </a:cubicBezTo>
                  <a:cubicBezTo>
                    <a:pt x="191" y="42"/>
                    <a:pt x="192" y="45"/>
                    <a:pt x="188" y="47"/>
                  </a:cubicBezTo>
                  <a:cubicBezTo>
                    <a:pt x="188" y="48"/>
                    <a:pt x="185" y="49"/>
                    <a:pt x="185" y="48"/>
                  </a:cubicBezTo>
                  <a:cubicBezTo>
                    <a:pt x="185" y="46"/>
                    <a:pt x="184" y="44"/>
                    <a:pt x="184" y="42"/>
                  </a:cubicBezTo>
                  <a:cubicBezTo>
                    <a:pt x="184" y="41"/>
                    <a:pt x="186" y="30"/>
                    <a:pt x="186" y="30"/>
                  </a:cubicBezTo>
                  <a:cubicBezTo>
                    <a:pt x="185" y="30"/>
                    <a:pt x="183" y="32"/>
                    <a:pt x="183" y="31"/>
                  </a:cubicBezTo>
                  <a:cubicBezTo>
                    <a:pt x="183" y="30"/>
                    <a:pt x="186" y="26"/>
                    <a:pt x="187" y="25"/>
                  </a:cubicBezTo>
                  <a:cubicBezTo>
                    <a:pt x="188" y="23"/>
                    <a:pt x="191" y="23"/>
                    <a:pt x="193" y="22"/>
                  </a:cubicBezTo>
                  <a:cubicBezTo>
                    <a:pt x="196" y="22"/>
                    <a:pt x="199" y="23"/>
                    <a:pt x="202" y="23"/>
                  </a:cubicBezTo>
                  <a:cubicBezTo>
                    <a:pt x="205" y="23"/>
                    <a:pt x="201" y="20"/>
                    <a:pt x="199" y="20"/>
                  </a:cubicBezTo>
                  <a:cubicBezTo>
                    <a:pt x="197" y="20"/>
                    <a:pt x="199" y="17"/>
                    <a:pt x="196" y="17"/>
                  </a:cubicBezTo>
                  <a:cubicBezTo>
                    <a:pt x="194" y="18"/>
                    <a:pt x="192" y="19"/>
                    <a:pt x="189" y="19"/>
                  </a:cubicBezTo>
                  <a:cubicBezTo>
                    <a:pt x="187" y="19"/>
                    <a:pt x="185" y="17"/>
                    <a:pt x="183" y="16"/>
                  </a:cubicBezTo>
                  <a:cubicBezTo>
                    <a:pt x="183" y="16"/>
                    <a:pt x="180" y="16"/>
                    <a:pt x="181" y="15"/>
                  </a:cubicBezTo>
                  <a:cubicBezTo>
                    <a:pt x="182" y="15"/>
                    <a:pt x="184" y="14"/>
                    <a:pt x="184" y="13"/>
                  </a:cubicBezTo>
                  <a:cubicBezTo>
                    <a:pt x="184" y="13"/>
                    <a:pt x="176" y="16"/>
                    <a:pt x="175" y="16"/>
                  </a:cubicBezTo>
                  <a:cubicBezTo>
                    <a:pt x="174" y="17"/>
                    <a:pt x="173" y="18"/>
                    <a:pt x="172" y="18"/>
                  </a:cubicBezTo>
                  <a:cubicBezTo>
                    <a:pt x="170" y="18"/>
                    <a:pt x="170" y="16"/>
                    <a:pt x="168" y="16"/>
                  </a:cubicBezTo>
                  <a:cubicBezTo>
                    <a:pt x="167" y="16"/>
                    <a:pt x="162" y="18"/>
                    <a:pt x="165" y="15"/>
                  </a:cubicBezTo>
                  <a:cubicBezTo>
                    <a:pt x="168" y="13"/>
                    <a:pt x="171" y="11"/>
                    <a:pt x="174" y="9"/>
                  </a:cubicBezTo>
                  <a:cubicBezTo>
                    <a:pt x="172" y="9"/>
                    <a:pt x="170" y="7"/>
                    <a:pt x="168" y="9"/>
                  </a:cubicBezTo>
                  <a:cubicBezTo>
                    <a:pt x="165" y="10"/>
                    <a:pt x="164" y="8"/>
                    <a:pt x="161" y="7"/>
                  </a:cubicBezTo>
                  <a:cubicBezTo>
                    <a:pt x="160" y="7"/>
                    <a:pt x="159" y="6"/>
                    <a:pt x="158" y="5"/>
                  </a:cubicBezTo>
                  <a:cubicBezTo>
                    <a:pt x="156" y="5"/>
                    <a:pt x="155" y="6"/>
                    <a:pt x="153" y="6"/>
                  </a:cubicBezTo>
                  <a:cubicBezTo>
                    <a:pt x="152" y="5"/>
                    <a:pt x="150" y="5"/>
                    <a:pt x="150" y="3"/>
                  </a:cubicBezTo>
                  <a:cubicBezTo>
                    <a:pt x="150" y="3"/>
                    <a:pt x="148" y="0"/>
                    <a:pt x="148" y="1"/>
                  </a:cubicBezTo>
                  <a:cubicBezTo>
                    <a:pt x="147" y="1"/>
                    <a:pt x="148" y="4"/>
                    <a:pt x="147" y="4"/>
                  </a:cubicBezTo>
                  <a:cubicBezTo>
                    <a:pt x="146" y="4"/>
                    <a:pt x="145" y="4"/>
                    <a:pt x="145" y="4"/>
                  </a:cubicBezTo>
                  <a:cubicBezTo>
                    <a:pt x="142" y="4"/>
                    <a:pt x="139" y="4"/>
                    <a:pt x="136" y="4"/>
                  </a:cubicBezTo>
                  <a:cubicBezTo>
                    <a:pt x="125" y="4"/>
                    <a:pt x="115" y="4"/>
                    <a:pt x="105" y="4"/>
                  </a:cubicBezTo>
                  <a:cubicBezTo>
                    <a:pt x="80" y="4"/>
                    <a:pt x="55" y="4"/>
                    <a:pt x="30" y="4"/>
                  </a:cubicBezTo>
                  <a:cubicBezTo>
                    <a:pt x="24" y="4"/>
                    <a:pt x="17" y="4"/>
                    <a:pt x="11" y="4"/>
                  </a:cubicBezTo>
                  <a:cubicBezTo>
                    <a:pt x="12" y="5"/>
                    <a:pt x="14" y="13"/>
                    <a:pt x="11" y="14"/>
                  </a:cubicBezTo>
                  <a:cubicBezTo>
                    <a:pt x="9" y="14"/>
                    <a:pt x="8" y="14"/>
                    <a:pt x="10" y="12"/>
                  </a:cubicBezTo>
                  <a:cubicBezTo>
                    <a:pt x="12" y="9"/>
                    <a:pt x="9" y="9"/>
                    <a:pt x="7" y="9"/>
                  </a:cubicBezTo>
                  <a:cubicBezTo>
                    <a:pt x="5" y="9"/>
                    <a:pt x="2" y="7"/>
                    <a:pt x="1" y="7"/>
                  </a:cubicBezTo>
                  <a:cubicBezTo>
                    <a:pt x="0" y="8"/>
                    <a:pt x="2" y="12"/>
                    <a:pt x="2" y="12"/>
                  </a:cubicBezTo>
                  <a:cubicBezTo>
                    <a:pt x="3" y="15"/>
                    <a:pt x="4" y="16"/>
                    <a:pt x="4" y="18"/>
                  </a:cubicBezTo>
                  <a:cubicBezTo>
                    <a:pt x="4" y="19"/>
                    <a:pt x="7" y="21"/>
                    <a:pt x="8" y="21"/>
                  </a:cubicBezTo>
                  <a:cubicBezTo>
                    <a:pt x="7" y="21"/>
                    <a:pt x="6" y="21"/>
                    <a:pt x="5" y="22"/>
                  </a:cubicBezTo>
                  <a:cubicBezTo>
                    <a:pt x="4" y="23"/>
                    <a:pt x="5" y="24"/>
                    <a:pt x="5" y="25"/>
                  </a:cubicBezTo>
                  <a:cubicBezTo>
                    <a:pt x="5" y="28"/>
                    <a:pt x="5" y="30"/>
                    <a:pt x="4" y="32"/>
                  </a:cubicBezTo>
                  <a:cubicBezTo>
                    <a:pt x="4" y="35"/>
                    <a:pt x="3" y="37"/>
                    <a:pt x="2" y="40"/>
                  </a:cubicBezTo>
                  <a:cubicBezTo>
                    <a:pt x="1" y="43"/>
                    <a:pt x="3" y="46"/>
                    <a:pt x="4" y="49"/>
                  </a:cubicBezTo>
                  <a:cubicBezTo>
                    <a:pt x="4" y="52"/>
                    <a:pt x="3" y="54"/>
                    <a:pt x="3" y="56"/>
                  </a:cubicBezTo>
                  <a:cubicBezTo>
                    <a:pt x="3" y="57"/>
                    <a:pt x="4" y="58"/>
                    <a:pt x="4" y="59"/>
                  </a:cubicBezTo>
                  <a:cubicBezTo>
                    <a:pt x="5" y="60"/>
                    <a:pt x="5" y="62"/>
                    <a:pt x="5" y="63"/>
                  </a:cubicBezTo>
                  <a:cubicBezTo>
                    <a:pt x="6" y="66"/>
                    <a:pt x="9" y="67"/>
                    <a:pt x="10" y="70"/>
                  </a:cubicBezTo>
                  <a:cubicBezTo>
                    <a:pt x="11" y="72"/>
                    <a:pt x="11" y="71"/>
                    <a:pt x="12" y="70"/>
                  </a:cubicBezTo>
                  <a:cubicBezTo>
                    <a:pt x="12" y="70"/>
                    <a:pt x="13" y="73"/>
                    <a:pt x="13" y="73"/>
                  </a:cubicBezTo>
                  <a:cubicBezTo>
                    <a:pt x="13" y="73"/>
                    <a:pt x="12" y="72"/>
                    <a:pt x="12" y="73"/>
                  </a:cubicBezTo>
                  <a:cubicBezTo>
                    <a:pt x="12" y="74"/>
                    <a:pt x="12" y="75"/>
                    <a:pt x="13" y="76"/>
                  </a:cubicBezTo>
                  <a:cubicBezTo>
                    <a:pt x="14" y="76"/>
                    <a:pt x="14" y="76"/>
                    <a:pt x="15" y="77"/>
                  </a:cubicBezTo>
                  <a:cubicBezTo>
                    <a:pt x="16" y="78"/>
                    <a:pt x="14" y="79"/>
                    <a:pt x="15" y="80"/>
                  </a:cubicBezTo>
                  <a:cubicBezTo>
                    <a:pt x="17" y="83"/>
                    <a:pt x="21" y="85"/>
                    <a:pt x="21" y="88"/>
                  </a:cubicBezTo>
                  <a:cubicBezTo>
                    <a:pt x="22" y="90"/>
                    <a:pt x="23" y="90"/>
                    <a:pt x="25" y="91"/>
                  </a:cubicBezTo>
                  <a:cubicBezTo>
                    <a:pt x="27" y="92"/>
                    <a:pt x="29" y="93"/>
                    <a:pt x="31" y="93"/>
                  </a:cubicBezTo>
                  <a:cubicBezTo>
                    <a:pt x="33" y="93"/>
                    <a:pt x="35" y="95"/>
                    <a:pt x="36" y="96"/>
                  </a:cubicBezTo>
                  <a:cubicBezTo>
                    <a:pt x="36" y="97"/>
                    <a:pt x="40" y="101"/>
                    <a:pt x="39" y="102"/>
                  </a:cubicBezTo>
                  <a:cubicBezTo>
                    <a:pt x="43" y="101"/>
                    <a:pt x="48" y="100"/>
                    <a:pt x="52" y="101"/>
                  </a:cubicBezTo>
                  <a:cubicBezTo>
                    <a:pt x="58" y="103"/>
                    <a:pt x="63" y="106"/>
                    <a:pt x="68" y="108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8" name="Freeform 642">
              <a:extLst>
                <a:ext uri="{FF2B5EF4-FFF2-40B4-BE49-F238E27FC236}">
                  <a16:creationId xmlns:a16="http://schemas.microsoft.com/office/drawing/2014/main" id="{26E36503-5B68-4694-B3CA-B87604324ED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67323" y="2453895"/>
              <a:ext cx="1992559" cy="1024154"/>
            </a:xfrm>
            <a:custGeom>
              <a:avLst/>
              <a:gdLst>
                <a:gd name="T0" fmla="*/ 255 w 427"/>
                <a:gd name="T1" fmla="*/ 181 h 219"/>
                <a:gd name="T2" fmla="*/ 299 w 427"/>
                <a:gd name="T3" fmla="*/ 195 h 219"/>
                <a:gd name="T4" fmla="*/ 296 w 427"/>
                <a:gd name="T5" fmla="*/ 215 h 219"/>
                <a:gd name="T6" fmla="*/ 332 w 427"/>
                <a:gd name="T7" fmla="*/ 200 h 219"/>
                <a:gd name="T8" fmla="*/ 366 w 427"/>
                <a:gd name="T9" fmla="*/ 196 h 219"/>
                <a:gd name="T10" fmla="*/ 383 w 427"/>
                <a:gd name="T11" fmla="*/ 200 h 219"/>
                <a:gd name="T12" fmla="*/ 391 w 427"/>
                <a:gd name="T13" fmla="*/ 201 h 219"/>
                <a:gd name="T14" fmla="*/ 380 w 427"/>
                <a:gd name="T15" fmla="*/ 188 h 219"/>
                <a:gd name="T16" fmla="*/ 382 w 427"/>
                <a:gd name="T17" fmla="*/ 176 h 219"/>
                <a:gd name="T18" fmla="*/ 354 w 427"/>
                <a:gd name="T19" fmla="*/ 180 h 219"/>
                <a:gd name="T20" fmla="*/ 414 w 427"/>
                <a:gd name="T21" fmla="*/ 160 h 219"/>
                <a:gd name="T22" fmla="*/ 417 w 427"/>
                <a:gd name="T23" fmla="*/ 144 h 219"/>
                <a:gd name="T24" fmla="*/ 415 w 427"/>
                <a:gd name="T25" fmla="*/ 139 h 219"/>
                <a:gd name="T26" fmla="*/ 394 w 427"/>
                <a:gd name="T27" fmla="*/ 126 h 219"/>
                <a:gd name="T28" fmla="*/ 390 w 427"/>
                <a:gd name="T29" fmla="*/ 110 h 219"/>
                <a:gd name="T30" fmla="*/ 378 w 427"/>
                <a:gd name="T31" fmla="*/ 104 h 219"/>
                <a:gd name="T32" fmla="*/ 364 w 427"/>
                <a:gd name="T33" fmla="*/ 112 h 219"/>
                <a:gd name="T34" fmla="*/ 356 w 427"/>
                <a:gd name="T35" fmla="*/ 107 h 219"/>
                <a:gd name="T36" fmla="*/ 342 w 427"/>
                <a:gd name="T37" fmla="*/ 85 h 219"/>
                <a:gd name="T38" fmla="*/ 314 w 427"/>
                <a:gd name="T39" fmla="*/ 91 h 219"/>
                <a:gd name="T40" fmla="*/ 320 w 427"/>
                <a:gd name="T41" fmla="*/ 116 h 219"/>
                <a:gd name="T42" fmla="*/ 306 w 427"/>
                <a:gd name="T43" fmla="*/ 159 h 219"/>
                <a:gd name="T44" fmla="*/ 292 w 427"/>
                <a:gd name="T45" fmla="*/ 135 h 219"/>
                <a:gd name="T46" fmla="*/ 250 w 427"/>
                <a:gd name="T47" fmla="*/ 119 h 219"/>
                <a:gd name="T48" fmla="*/ 237 w 427"/>
                <a:gd name="T49" fmla="*/ 86 h 219"/>
                <a:gd name="T50" fmla="*/ 246 w 427"/>
                <a:gd name="T51" fmla="*/ 77 h 219"/>
                <a:gd name="T52" fmla="*/ 246 w 427"/>
                <a:gd name="T53" fmla="*/ 70 h 219"/>
                <a:gd name="T54" fmla="*/ 263 w 427"/>
                <a:gd name="T55" fmla="*/ 58 h 219"/>
                <a:gd name="T56" fmla="*/ 276 w 427"/>
                <a:gd name="T57" fmla="*/ 48 h 219"/>
                <a:gd name="T58" fmla="*/ 293 w 427"/>
                <a:gd name="T59" fmla="*/ 36 h 219"/>
                <a:gd name="T60" fmla="*/ 276 w 427"/>
                <a:gd name="T61" fmla="*/ 23 h 219"/>
                <a:gd name="T62" fmla="*/ 262 w 427"/>
                <a:gd name="T63" fmla="*/ 35 h 219"/>
                <a:gd name="T64" fmla="*/ 252 w 427"/>
                <a:gd name="T65" fmla="*/ 23 h 219"/>
                <a:gd name="T66" fmla="*/ 241 w 427"/>
                <a:gd name="T67" fmla="*/ 10 h 219"/>
                <a:gd name="T68" fmla="*/ 223 w 427"/>
                <a:gd name="T69" fmla="*/ 6 h 219"/>
                <a:gd name="T70" fmla="*/ 232 w 427"/>
                <a:gd name="T71" fmla="*/ 27 h 219"/>
                <a:gd name="T72" fmla="*/ 226 w 427"/>
                <a:gd name="T73" fmla="*/ 40 h 219"/>
                <a:gd name="T74" fmla="*/ 218 w 427"/>
                <a:gd name="T75" fmla="*/ 37 h 219"/>
                <a:gd name="T76" fmla="*/ 164 w 427"/>
                <a:gd name="T77" fmla="*/ 29 h 219"/>
                <a:gd name="T78" fmla="*/ 166 w 427"/>
                <a:gd name="T79" fmla="*/ 41 h 219"/>
                <a:gd name="T80" fmla="*/ 160 w 427"/>
                <a:gd name="T81" fmla="*/ 40 h 219"/>
                <a:gd name="T82" fmla="*/ 133 w 427"/>
                <a:gd name="T83" fmla="*/ 30 h 219"/>
                <a:gd name="T84" fmla="*/ 83 w 427"/>
                <a:gd name="T85" fmla="*/ 23 h 219"/>
                <a:gd name="T86" fmla="*/ 71 w 427"/>
                <a:gd name="T87" fmla="*/ 18 h 219"/>
                <a:gd name="T88" fmla="*/ 50 w 427"/>
                <a:gd name="T89" fmla="*/ 24 h 219"/>
                <a:gd name="T90" fmla="*/ 49 w 427"/>
                <a:gd name="T91" fmla="*/ 22 h 219"/>
                <a:gd name="T92" fmla="*/ 29 w 427"/>
                <a:gd name="T93" fmla="*/ 23 h 219"/>
                <a:gd name="T94" fmla="*/ 21 w 427"/>
                <a:gd name="T95" fmla="*/ 28 h 219"/>
                <a:gd name="T96" fmla="*/ 3 w 427"/>
                <a:gd name="T97" fmla="*/ 97 h 219"/>
                <a:gd name="T98" fmla="*/ 40 w 427"/>
                <a:gd name="T99" fmla="*/ 116 h 219"/>
                <a:gd name="T100" fmla="*/ 53 w 427"/>
                <a:gd name="T101" fmla="*/ 141 h 219"/>
                <a:gd name="T102" fmla="*/ 62 w 427"/>
                <a:gd name="T103" fmla="*/ 150 h 219"/>
                <a:gd name="T104" fmla="*/ 67 w 427"/>
                <a:gd name="T105" fmla="*/ 160 h 219"/>
                <a:gd name="T106" fmla="*/ 80 w 427"/>
                <a:gd name="T107" fmla="*/ 166 h 219"/>
                <a:gd name="T108" fmla="*/ 133 w 427"/>
                <a:gd name="T109" fmla="*/ 176 h 219"/>
                <a:gd name="T110" fmla="*/ 97 w 427"/>
                <a:gd name="T111" fmla="*/ 57 h 219"/>
                <a:gd name="T112" fmla="*/ 87 w 427"/>
                <a:gd name="T113" fmla="*/ 51 h 219"/>
                <a:gd name="T114" fmla="*/ 113 w 427"/>
                <a:gd name="T115" fmla="*/ 49 h 219"/>
                <a:gd name="T116" fmla="*/ 142 w 427"/>
                <a:gd name="T117" fmla="*/ 85 h 219"/>
                <a:gd name="T118" fmla="*/ 131 w 427"/>
                <a:gd name="T119" fmla="*/ 85 h 219"/>
                <a:gd name="T120" fmla="*/ 160 w 427"/>
                <a:gd name="T121" fmla="*/ 78 h 219"/>
                <a:gd name="T122" fmla="*/ 210 w 427"/>
                <a:gd name="T123" fmla="*/ 150 h 219"/>
                <a:gd name="T124" fmla="*/ 222 w 427"/>
                <a:gd name="T125" fmla="*/ 165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427" h="219">
                  <a:moveTo>
                    <a:pt x="229" y="174"/>
                  </a:moveTo>
                  <a:cubicBezTo>
                    <a:pt x="229" y="174"/>
                    <a:pt x="229" y="173"/>
                    <a:pt x="229" y="173"/>
                  </a:cubicBezTo>
                  <a:cubicBezTo>
                    <a:pt x="229" y="173"/>
                    <a:pt x="232" y="177"/>
                    <a:pt x="232" y="177"/>
                  </a:cubicBezTo>
                  <a:cubicBezTo>
                    <a:pt x="234" y="177"/>
                    <a:pt x="235" y="178"/>
                    <a:pt x="236" y="178"/>
                  </a:cubicBezTo>
                  <a:cubicBezTo>
                    <a:pt x="238" y="178"/>
                    <a:pt x="238" y="177"/>
                    <a:pt x="239" y="178"/>
                  </a:cubicBezTo>
                  <a:cubicBezTo>
                    <a:pt x="242" y="179"/>
                    <a:pt x="244" y="180"/>
                    <a:pt x="246" y="181"/>
                  </a:cubicBezTo>
                  <a:cubicBezTo>
                    <a:pt x="247" y="182"/>
                    <a:pt x="248" y="181"/>
                    <a:pt x="249" y="181"/>
                  </a:cubicBezTo>
                  <a:cubicBezTo>
                    <a:pt x="250" y="180"/>
                    <a:pt x="251" y="180"/>
                    <a:pt x="252" y="180"/>
                  </a:cubicBezTo>
                  <a:cubicBezTo>
                    <a:pt x="253" y="180"/>
                    <a:pt x="254" y="181"/>
                    <a:pt x="255" y="181"/>
                  </a:cubicBezTo>
                  <a:cubicBezTo>
                    <a:pt x="257" y="181"/>
                    <a:pt x="258" y="180"/>
                    <a:pt x="259" y="179"/>
                  </a:cubicBezTo>
                  <a:cubicBezTo>
                    <a:pt x="260" y="178"/>
                    <a:pt x="263" y="175"/>
                    <a:pt x="264" y="175"/>
                  </a:cubicBezTo>
                  <a:cubicBezTo>
                    <a:pt x="264" y="175"/>
                    <a:pt x="265" y="176"/>
                    <a:pt x="265" y="176"/>
                  </a:cubicBezTo>
                  <a:cubicBezTo>
                    <a:pt x="267" y="176"/>
                    <a:pt x="268" y="176"/>
                    <a:pt x="269" y="176"/>
                  </a:cubicBezTo>
                  <a:cubicBezTo>
                    <a:pt x="273" y="176"/>
                    <a:pt x="272" y="179"/>
                    <a:pt x="274" y="181"/>
                  </a:cubicBezTo>
                  <a:cubicBezTo>
                    <a:pt x="275" y="182"/>
                    <a:pt x="279" y="181"/>
                    <a:pt x="279" y="183"/>
                  </a:cubicBezTo>
                  <a:cubicBezTo>
                    <a:pt x="279" y="185"/>
                    <a:pt x="280" y="187"/>
                    <a:pt x="281" y="189"/>
                  </a:cubicBezTo>
                  <a:cubicBezTo>
                    <a:pt x="281" y="194"/>
                    <a:pt x="290" y="193"/>
                    <a:pt x="293" y="194"/>
                  </a:cubicBezTo>
                  <a:cubicBezTo>
                    <a:pt x="295" y="194"/>
                    <a:pt x="298" y="194"/>
                    <a:pt x="299" y="195"/>
                  </a:cubicBezTo>
                  <a:cubicBezTo>
                    <a:pt x="300" y="196"/>
                    <a:pt x="305" y="201"/>
                    <a:pt x="304" y="201"/>
                  </a:cubicBezTo>
                  <a:cubicBezTo>
                    <a:pt x="302" y="203"/>
                    <a:pt x="302" y="203"/>
                    <a:pt x="300" y="202"/>
                  </a:cubicBezTo>
                  <a:cubicBezTo>
                    <a:pt x="299" y="201"/>
                    <a:pt x="295" y="199"/>
                    <a:pt x="295" y="199"/>
                  </a:cubicBezTo>
                  <a:cubicBezTo>
                    <a:pt x="295" y="200"/>
                    <a:pt x="298" y="201"/>
                    <a:pt x="297" y="203"/>
                  </a:cubicBezTo>
                  <a:cubicBezTo>
                    <a:pt x="296" y="204"/>
                    <a:pt x="295" y="206"/>
                    <a:pt x="295" y="207"/>
                  </a:cubicBezTo>
                  <a:cubicBezTo>
                    <a:pt x="295" y="209"/>
                    <a:pt x="295" y="210"/>
                    <a:pt x="294" y="211"/>
                  </a:cubicBezTo>
                  <a:cubicBezTo>
                    <a:pt x="294" y="212"/>
                    <a:pt x="291" y="213"/>
                    <a:pt x="291" y="213"/>
                  </a:cubicBezTo>
                  <a:cubicBezTo>
                    <a:pt x="290" y="214"/>
                    <a:pt x="287" y="219"/>
                    <a:pt x="291" y="219"/>
                  </a:cubicBezTo>
                  <a:cubicBezTo>
                    <a:pt x="292" y="219"/>
                    <a:pt x="294" y="217"/>
                    <a:pt x="296" y="215"/>
                  </a:cubicBezTo>
                  <a:cubicBezTo>
                    <a:pt x="298" y="214"/>
                    <a:pt x="299" y="216"/>
                    <a:pt x="301" y="215"/>
                  </a:cubicBezTo>
                  <a:cubicBezTo>
                    <a:pt x="304" y="215"/>
                    <a:pt x="305" y="213"/>
                    <a:pt x="308" y="213"/>
                  </a:cubicBezTo>
                  <a:cubicBezTo>
                    <a:pt x="308" y="211"/>
                    <a:pt x="308" y="212"/>
                    <a:pt x="306" y="211"/>
                  </a:cubicBezTo>
                  <a:cubicBezTo>
                    <a:pt x="305" y="211"/>
                    <a:pt x="305" y="210"/>
                    <a:pt x="306" y="210"/>
                  </a:cubicBezTo>
                  <a:cubicBezTo>
                    <a:pt x="307" y="208"/>
                    <a:pt x="308" y="207"/>
                    <a:pt x="311" y="207"/>
                  </a:cubicBezTo>
                  <a:cubicBezTo>
                    <a:pt x="312" y="207"/>
                    <a:pt x="315" y="205"/>
                    <a:pt x="317" y="206"/>
                  </a:cubicBezTo>
                  <a:cubicBezTo>
                    <a:pt x="319" y="207"/>
                    <a:pt x="320" y="203"/>
                    <a:pt x="322" y="206"/>
                  </a:cubicBezTo>
                  <a:cubicBezTo>
                    <a:pt x="324" y="204"/>
                    <a:pt x="325" y="203"/>
                    <a:pt x="327" y="201"/>
                  </a:cubicBezTo>
                  <a:cubicBezTo>
                    <a:pt x="329" y="200"/>
                    <a:pt x="330" y="200"/>
                    <a:pt x="332" y="200"/>
                  </a:cubicBezTo>
                  <a:cubicBezTo>
                    <a:pt x="335" y="200"/>
                    <a:pt x="339" y="200"/>
                    <a:pt x="342" y="200"/>
                  </a:cubicBezTo>
                  <a:cubicBezTo>
                    <a:pt x="345" y="200"/>
                    <a:pt x="346" y="201"/>
                    <a:pt x="347" y="199"/>
                  </a:cubicBezTo>
                  <a:cubicBezTo>
                    <a:pt x="348" y="198"/>
                    <a:pt x="349" y="199"/>
                    <a:pt x="350" y="198"/>
                  </a:cubicBezTo>
                  <a:cubicBezTo>
                    <a:pt x="351" y="196"/>
                    <a:pt x="352" y="195"/>
                    <a:pt x="352" y="193"/>
                  </a:cubicBezTo>
                  <a:cubicBezTo>
                    <a:pt x="353" y="191"/>
                    <a:pt x="353" y="190"/>
                    <a:pt x="354" y="188"/>
                  </a:cubicBezTo>
                  <a:cubicBezTo>
                    <a:pt x="355" y="187"/>
                    <a:pt x="356" y="186"/>
                    <a:pt x="357" y="185"/>
                  </a:cubicBezTo>
                  <a:cubicBezTo>
                    <a:pt x="358" y="184"/>
                    <a:pt x="359" y="187"/>
                    <a:pt x="361" y="186"/>
                  </a:cubicBezTo>
                  <a:cubicBezTo>
                    <a:pt x="363" y="184"/>
                    <a:pt x="365" y="187"/>
                    <a:pt x="365" y="189"/>
                  </a:cubicBezTo>
                  <a:cubicBezTo>
                    <a:pt x="365" y="190"/>
                    <a:pt x="364" y="196"/>
                    <a:pt x="366" y="196"/>
                  </a:cubicBezTo>
                  <a:cubicBezTo>
                    <a:pt x="367" y="197"/>
                    <a:pt x="368" y="199"/>
                    <a:pt x="369" y="201"/>
                  </a:cubicBezTo>
                  <a:cubicBezTo>
                    <a:pt x="370" y="199"/>
                    <a:pt x="381" y="196"/>
                    <a:pt x="381" y="196"/>
                  </a:cubicBezTo>
                  <a:cubicBezTo>
                    <a:pt x="381" y="195"/>
                    <a:pt x="380" y="195"/>
                    <a:pt x="380" y="194"/>
                  </a:cubicBezTo>
                  <a:cubicBezTo>
                    <a:pt x="380" y="194"/>
                    <a:pt x="382" y="196"/>
                    <a:pt x="382" y="196"/>
                  </a:cubicBezTo>
                  <a:cubicBezTo>
                    <a:pt x="382" y="197"/>
                    <a:pt x="380" y="197"/>
                    <a:pt x="380" y="197"/>
                  </a:cubicBezTo>
                  <a:cubicBezTo>
                    <a:pt x="380" y="197"/>
                    <a:pt x="386" y="198"/>
                    <a:pt x="386" y="198"/>
                  </a:cubicBezTo>
                  <a:cubicBezTo>
                    <a:pt x="386" y="198"/>
                    <a:pt x="386" y="198"/>
                    <a:pt x="386" y="198"/>
                  </a:cubicBezTo>
                  <a:cubicBezTo>
                    <a:pt x="386" y="198"/>
                    <a:pt x="386" y="199"/>
                    <a:pt x="386" y="199"/>
                  </a:cubicBezTo>
                  <a:cubicBezTo>
                    <a:pt x="385" y="199"/>
                    <a:pt x="384" y="199"/>
                    <a:pt x="383" y="200"/>
                  </a:cubicBezTo>
                  <a:cubicBezTo>
                    <a:pt x="383" y="201"/>
                    <a:pt x="382" y="198"/>
                    <a:pt x="382" y="198"/>
                  </a:cubicBezTo>
                  <a:cubicBezTo>
                    <a:pt x="381" y="198"/>
                    <a:pt x="381" y="199"/>
                    <a:pt x="381" y="199"/>
                  </a:cubicBezTo>
                  <a:cubicBezTo>
                    <a:pt x="381" y="199"/>
                    <a:pt x="381" y="198"/>
                    <a:pt x="380" y="199"/>
                  </a:cubicBezTo>
                  <a:cubicBezTo>
                    <a:pt x="379" y="200"/>
                    <a:pt x="378" y="200"/>
                    <a:pt x="377" y="201"/>
                  </a:cubicBezTo>
                  <a:cubicBezTo>
                    <a:pt x="375" y="202"/>
                    <a:pt x="371" y="205"/>
                    <a:pt x="373" y="208"/>
                  </a:cubicBezTo>
                  <a:cubicBezTo>
                    <a:pt x="376" y="210"/>
                    <a:pt x="378" y="208"/>
                    <a:pt x="379" y="207"/>
                  </a:cubicBezTo>
                  <a:cubicBezTo>
                    <a:pt x="380" y="206"/>
                    <a:pt x="384" y="203"/>
                    <a:pt x="384" y="202"/>
                  </a:cubicBezTo>
                  <a:cubicBezTo>
                    <a:pt x="384" y="203"/>
                    <a:pt x="386" y="204"/>
                    <a:pt x="387" y="203"/>
                  </a:cubicBezTo>
                  <a:cubicBezTo>
                    <a:pt x="387" y="202"/>
                    <a:pt x="390" y="201"/>
                    <a:pt x="391" y="201"/>
                  </a:cubicBezTo>
                  <a:cubicBezTo>
                    <a:pt x="393" y="200"/>
                    <a:pt x="395" y="199"/>
                    <a:pt x="397" y="199"/>
                  </a:cubicBezTo>
                  <a:cubicBezTo>
                    <a:pt x="398" y="199"/>
                    <a:pt x="398" y="199"/>
                    <a:pt x="398" y="198"/>
                  </a:cubicBezTo>
                  <a:cubicBezTo>
                    <a:pt x="397" y="197"/>
                    <a:pt x="398" y="197"/>
                    <a:pt x="398" y="197"/>
                  </a:cubicBezTo>
                  <a:cubicBezTo>
                    <a:pt x="398" y="196"/>
                    <a:pt x="396" y="197"/>
                    <a:pt x="395" y="196"/>
                  </a:cubicBezTo>
                  <a:cubicBezTo>
                    <a:pt x="394" y="196"/>
                    <a:pt x="395" y="194"/>
                    <a:pt x="393" y="196"/>
                  </a:cubicBezTo>
                  <a:cubicBezTo>
                    <a:pt x="391" y="197"/>
                    <a:pt x="387" y="196"/>
                    <a:pt x="385" y="195"/>
                  </a:cubicBezTo>
                  <a:cubicBezTo>
                    <a:pt x="384" y="195"/>
                    <a:pt x="385" y="193"/>
                    <a:pt x="384" y="193"/>
                  </a:cubicBezTo>
                  <a:cubicBezTo>
                    <a:pt x="384" y="193"/>
                    <a:pt x="382" y="193"/>
                    <a:pt x="381" y="192"/>
                  </a:cubicBezTo>
                  <a:cubicBezTo>
                    <a:pt x="380" y="192"/>
                    <a:pt x="380" y="189"/>
                    <a:pt x="380" y="188"/>
                  </a:cubicBezTo>
                  <a:cubicBezTo>
                    <a:pt x="380" y="187"/>
                    <a:pt x="378" y="188"/>
                    <a:pt x="377" y="187"/>
                  </a:cubicBezTo>
                  <a:cubicBezTo>
                    <a:pt x="377" y="187"/>
                    <a:pt x="379" y="185"/>
                    <a:pt x="379" y="185"/>
                  </a:cubicBezTo>
                  <a:cubicBezTo>
                    <a:pt x="380" y="184"/>
                    <a:pt x="380" y="181"/>
                    <a:pt x="378" y="181"/>
                  </a:cubicBezTo>
                  <a:cubicBezTo>
                    <a:pt x="378" y="181"/>
                    <a:pt x="376" y="185"/>
                    <a:pt x="375" y="183"/>
                  </a:cubicBezTo>
                  <a:cubicBezTo>
                    <a:pt x="375" y="181"/>
                    <a:pt x="374" y="182"/>
                    <a:pt x="373" y="181"/>
                  </a:cubicBezTo>
                  <a:cubicBezTo>
                    <a:pt x="373" y="180"/>
                    <a:pt x="376" y="181"/>
                    <a:pt x="376" y="181"/>
                  </a:cubicBezTo>
                  <a:cubicBezTo>
                    <a:pt x="378" y="181"/>
                    <a:pt x="379" y="180"/>
                    <a:pt x="380" y="180"/>
                  </a:cubicBezTo>
                  <a:cubicBezTo>
                    <a:pt x="381" y="179"/>
                    <a:pt x="382" y="179"/>
                    <a:pt x="383" y="179"/>
                  </a:cubicBezTo>
                  <a:cubicBezTo>
                    <a:pt x="384" y="178"/>
                    <a:pt x="382" y="176"/>
                    <a:pt x="382" y="176"/>
                  </a:cubicBezTo>
                  <a:cubicBezTo>
                    <a:pt x="382" y="176"/>
                    <a:pt x="383" y="176"/>
                    <a:pt x="383" y="176"/>
                  </a:cubicBezTo>
                  <a:cubicBezTo>
                    <a:pt x="383" y="176"/>
                    <a:pt x="379" y="174"/>
                    <a:pt x="379" y="174"/>
                  </a:cubicBezTo>
                  <a:cubicBezTo>
                    <a:pt x="377" y="173"/>
                    <a:pt x="375" y="173"/>
                    <a:pt x="373" y="174"/>
                  </a:cubicBezTo>
                  <a:cubicBezTo>
                    <a:pt x="369" y="175"/>
                    <a:pt x="366" y="176"/>
                    <a:pt x="363" y="178"/>
                  </a:cubicBezTo>
                  <a:cubicBezTo>
                    <a:pt x="360" y="179"/>
                    <a:pt x="358" y="181"/>
                    <a:pt x="355" y="183"/>
                  </a:cubicBezTo>
                  <a:cubicBezTo>
                    <a:pt x="354" y="184"/>
                    <a:pt x="353" y="185"/>
                    <a:pt x="352" y="187"/>
                  </a:cubicBezTo>
                  <a:cubicBezTo>
                    <a:pt x="352" y="187"/>
                    <a:pt x="348" y="189"/>
                    <a:pt x="348" y="189"/>
                  </a:cubicBezTo>
                  <a:cubicBezTo>
                    <a:pt x="348" y="188"/>
                    <a:pt x="353" y="184"/>
                    <a:pt x="354" y="183"/>
                  </a:cubicBezTo>
                  <a:cubicBezTo>
                    <a:pt x="354" y="182"/>
                    <a:pt x="355" y="181"/>
                    <a:pt x="354" y="180"/>
                  </a:cubicBezTo>
                  <a:cubicBezTo>
                    <a:pt x="353" y="180"/>
                    <a:pt x="351" y="179"/>
                    <a:pt x="350" y="179"/>
                  </a:cubicBezTo>
                  <a:cubicBezTo>
                    <a:pt x="351" y="179"/>
                    <a:pt x="353" y="180"/>
                    <a:pt x="354" y="180"/>
                  </a:cubicBezTo>
                  <a:cubicBezTo>
                    <a:pt x="356" y="181"/>
                    <a:pt x="358" y="178"/>
                    <a:pt x="359" y="177"/>
                  </a:cubicBezTo>
                  <a:cubicBezTo>
                    <a:pt x="360" y="176"/>
                    <a:pt x="361" y="174"/>
                    <a:pt x="363" y="173"/>
                  </a:cubicBezTo>
                  <a:cubicBezTo>
                    <a:pt x="365" y="173"/>
                    <a:pt x="367" y="174"/>
                    <a:pt x="368" y="172"/>
                  </a:cubicBezTo>
                  <a:cubicBezTo>
                    <a:pt x="369" y="168"/>
                    <a:pt x="371" y="167"/>
                    <a:pt x="375" y="167"/>
                  </a:cubicBezTo>
                  <a:cubicBezTo>
                    <a:pt x="379" y="167"/>
                    <a:pt x="383" y="167"/>
                    <a:pt x="387" y="167"/>
                  </a:cubicBezTo>
                  <a:cubicBezTo>
                    <a:pt x="394" y="167"/>
                    <a:pt x="404" y="169"/>
                    <a:pt x="409" y="163"/>
                  </a:cubicBezTo>
                  <a:cubicBezTo>
                    <a:pt x="411" y="161"/>
                    <a:pt x="412" y="160"/>
                    <a:pt x="414" y="160"/>
                  </a:cubicBezTo>
                  <a:cubicBezTo>
                    <a:pt x="416" y="160"/>
                    <a:pt x="418" y="160"/>
                    <a:pt x="421" y="158"/>
                  </a:cubicBezTo>
                  <a:cubicBezTo>
                    <a:pt x="422" y="158"/>
                    <a:pt x="425" y="156"/>
                    <a:pt x="425" y="155"/>
                  </a:cubicBezTo>
                  <a:cubicBezTo>
                    <a:pt x="427" y="152"/>
                    <a:pt x="422" y="153"/>
                    <a:pt x="422" y="152"/>
                  </a:cubicBezTo>
                  <a:cubicBezTo>
                    <a:pt x="422" y="151"/>
                    <a:pt x="424" y="151"/>
                    <a:pt x="424" y="151"/>
                  </a:cubicBezTo>
                  <a:cubicBezTo>
                    <a:pt x="425" y="150"/>
                    <a:pt x="424" y="149"/>
                    <a:pt x="424" y="148"/>
                  </a:cubicBezTo>
                  <a:cubicBezTo>
                    <a:pt x="424" y="148"/>
                    <a:pt x="425" y="147"/>
                    <a:pt x="425" y="147"/>
                  </a:cubicBezTo>
                  <a:cubicBezTo>
                    <a:pt x="425" y="146"/>
                    <a:pt x="423" y="145"/>
                    <a:pt x="423" y="145"/>
                  </a:cubicBezTo>
                  <a:cubicBezTo>
                    <a:pt x="422" y="144"/>
                    <a:pt x="421" y="144"/>
                    <a:pt x="421" y="143"/>
                  </a:cubicBezTo>
                  <a:cubicBezTo>
                    <a:pt x="420" y="143"/>
                    <a:pt x="418" y="146"/>
                    <a:pt x="417" y="144"/>
                  </a:cubicBezTo>
                  <a:cubicBezTo>
                    <a:pt x="417" y="144"/>
                    <a:pt x="419" y="143"/>
                    <a:pt x="418" y="143"/>
                  </a:cubicBezTo>
                  <a:cubicBezTo>
                    <a:pt x="418" y="142"/>
                    <a:pt x="417" y="141"/>
                    <a:pt x="416" y="141"/>
                  </a:cubicBezTo>
                  <a:cubicBezTo>
                    <a:pt x="415" y="140"/>
                    <a:pt x="411" y="141"/>
                    <a:pt x="410" y="142"/>
                  </a:cubicBezTo>
                  <a:cubicBezTo>
                    <a:pt x="409" y="144"/>
                    <a:pt x="406" y="145"/>
                    <a:pt x="404" y="146"/>
                  </a:cubicBezTo>
                  <a:cubicBezTo>
                    <a:pt x="403" y="146"/>
                    <a:pt x="400" y="144"/>
                    <a:pt x="400" y="143"/>
                  </a:cubicBezTo>
                  <a:cubicBezTo>
                    <a:pt x="400" y="142"/>
                    <a:pt x="403" y="145"/>
                    <a:pt x="403" y="145"/>
                  </a:cubicBezTo>
                  <a:cubicBezTo>
                    <a:pt x="404" y="145"/>
                    <a:pt x="408" y="142"/>
                    <a:pt x="408" y="142"/>
                  </a:cubicBezTo>
                  <a:cubicBezTo>
                    <a:pt x="408" y="142"/>
                    <a:pt x="406" y="141"/>
                    <a:pt x="406" y="141"/>
                  </a:cubicBezTo>
                  <a:cubicBezTo>
                    <a:pt x="409" y="140"/>
                    <a:pt x="412" y="140"/>
                    <a:pt x="415" y="139"/>
                  </a:cubicBezTo>
                  <a:cubicBezTo>
                    <a:pt x="415" y="139"/>
                    <a:pt x="417" y="138"/>
                    <a:pt x="416" y="137"/>
                  </a:cubicBezTo>
                  <a:cubicBezTo>
                    <a:pt x="416" y="137"/>
                    <a:pt x="414" y="135"/>
                    <a:pt x="414" y="135"/>
                  </a:cubicBezTo>
                  <a:cubicBezTo>
                    <a:pt x="412" y="136"/>
                    <a:pt x="410" y="136"/>
                    <a:pt x="409" y="134"/>
                  </a:cubicBezTo>
                  <a:cubicBezTo>
                    <a:pt x="408" y="134"/>
                    <a:pt x="404" y="137"/>
                    <a:pt x="404" y="136"/>
                  </a:cubicBezTo>
                  <a:cubicBezTo>
                    <a:pt x="404" y="136"/>
                    <a:pt x="407" y="133"/>
                    <a:pt x="404" y="134"/>
                  </a:cubicBezTo>
                  <a:cubicBezTo>
                    <a:pt x="404" y="134"/>
                    <a:pt x="400" y="135"/>
                    <a:pt x="400" y="135"/>
                  </a:cubicBezTo>
                  <a:cubicBezTo>
                    <a:pt x="401" y="133"/>
                    <a:pt x="404" y="133"/>
                    <a:pt x="402" y="130"/>
                  </a:cubicBezTo>
                  <a:cubicBezTo>
                    <a:pt x="402" y="130"/>
                    <a:pt x="398" y="128"/>
                    <a:pt x="398" y="128"/>
                  </a:cubicBezTo>
                  <a:cubicBezTo>
                    <a:pt x="396" y="128"/>
                    <a:pt x="396" y="126"/>
                    <a:pt x="394" y="126"/>
                  </a:cubicBezTo>
                  <a:cubicBezTo>
                    <a:pt x="395" y="126"/>
                    <a:pt x="392" y="122"/>
                    <a:pt x="392" y="122"/>
                  </a:cubicBezTo>
                  <a:cubicBezTo>
                    <a:pt x="392" y="122"/>
                    <a:pt x="393" y="123"/>
                    <a:pt x="394" y="123"/>
                  </a:cubicBezTo>
                  <a:cubicBezTo>
                    <a:pt x="395" y="124"/>
                    <a:pt x="395" y="122"/>
                    <a:pt x="396" y="122"/>
                  </a:cubicBezTo>
                  <a:cubicBezTo>
                    <a:pt x="400" y="121"/>
                    <a:pt x="393" y="118"/>
                    <a:pt x="392" y="117"/>
                  </a:cubicBezTo>
                  <a:cubicBezTo>
                    <a:pt x="392" y="118"/>
                    <a:pt x="394" y="116"/>
                    <a:pt x="394" y="116"/>
                  </a:cubicBezTo>
                  <a:cubicBezTo>
                    <a:pt x="395" y="115"/>
                    <a:pt x="393" y="115"/>
                    <a:pt x="392" y="114"/>
                  </a:cubicBezTo>
                  <a:cubicBezTo>
                    <a:pt x="392" y="114"/>
                    <a:pt x="391" y="113"/>
                    <a:pt x="390" y="113"/>
                  </a:cubicBezTo>
                  <a:cubicBezTo>
                    <a:pt x="390" y="113"/>
                    <a:pt x="388" y="113"/>
                    <a:pt x="388" y="113"/>
                  </a:cubicBezTo>
                  <a:cubicBezTo>
                    <a:pt x="389" y="112"/>
                    <a:pt x="391" y="113"/>
                    <a:pt x="390" y="110"/>
                  </a:cubicBezTo>
                  <a:cubicBezTo>
                    <a:pt x="389" y="110"/>
                    <a:pt x="386" y="111"/>
                    <a:pt x="386" y="111"/>
                  </a:cubicBezTo>
                  <a:cubicBezTo>
                    <a:pt x="386" y="110"/>
                    <a:pt x="389" y="110"/>
                    <a:pt x="388" y="108"/>
                  </a:cubicBezTo>
                  <a:cubicBezTo>
                    <a:pt x="388" y="107"/>
                    <a:pt x="388" y="106"/>
                    <a:pt x="387" y="105"/>
                  </a:cubicBezTo>
                  <a:cubicBezTo>
                    <a:pt x="387" y="105"/>
                    <a:pt x="386" y="106"/>
                    <a:pt x="386" y="105"/>
                  </a:cubicBezTo>
                  <a:cubicBezTo>
                    <a:pt x="386" y="106"/>
                    <a:pt x="384" y="102"/>
                    <a:pt x="384" y="102"/>
                  </a:cubicBezTo>
                  <a:cubicBezTo>
                    <a:pt x="383" y="100"/>
                    <a:pt x="382" y="99"/>
                    <a:pt x="382" y="98"/>
                  </a:cubicBezTo>
                  <a:cubicBezTo>
                    <a:pt x="381" y="96"/>
                    <a:pt x="381" y="94"/>
                    <a:pt x="379" y="97"/>
                  </a:cubicBezTo>
                  <a:cubicBezTo>
                    <a:pt x="379" y="97"/>
                    <a:pt x="378" y="101"/>
                    <a:pt x="379" y="100"/>
                  </a:cubicBezTo>
                  <a:cubicBezTo>
                    <a:pt x="375" y="101"/>
                    <a:pt x="377" y="101"/>
                    <a:pt x="378" y="104"/>
                  </a:cubicBezTo>
                  <a:cubicBezTo>
                    <a:pt x="378" y="103"/>
                    <a:pt x="377" y="103"/>
                    <a:pt x="377" y="104"/>
                  </a:cubicBezTo>
                  <a:cubicBezTo>
                    <a:pt x="376" y="104"/>
                    <a:pt x="376" y="104"/>
                    <a:pt x="375" y="105"/>
                  </a:cubicBezTo>
                  <a:cubicBezTo>
                    <a:pt x="375" y="105"/>
                    <a:pt x="377" y="106"/>
                    <a:pt x="377" y="106"/>
                  </a:cubicBezTo>
                  <a:cubicBezTo>
                    <a:pt x="376" y="107"/>
                    <a:pt x="374" y="106"/>
                    <a:pt x="374" y="107"/>
                  </a:cubicBezTo>
                  <a:cubicBezTo>
                    <a:pt x="373" y="108"/>
                    <a:pt x="375" y="110"/>
                    <a:pt x="373" y="111"/>
                  </a:cubicBezTo>
                  <a:cubicBezTo>
                    <a:pt x="374" y="111"/>
                    <a:pt x="372" y="107"/>
                    <a:pt x="370" y="109"/>
                  </a:cubicBezTo>
                  <a:cubicBezTo>
                    <a:pt x="370" y="110"/>
                    <a:pt x="366" y="113"/>
                    <a:pt x="366" y="113"/>
                  </a:cubicBezTo>
                  <a:cubicBezTo>
                    <a:pt x="365" y="113"/>
                    <a:pt x="365" y="112"/>
                    <a:pt x="365" y="111"/>
                  </a:cubicBezTo>
                  <a:cubicBezTo>
                    <a:pt x="364" y="111"/>
                    <a:pt x="364" y="112"/>
                    <a:pt x="364" y="112"/>
                  </a:cubicBezTo>
                  <a:cubicBezTo>
                    <a:pt x="363" y="111"/>
                    <a:pt x="364" y="111"/>
                    <a:pt x="364" y="110"/>
                  </a:cubicBezTo>
                  <a:cubicBezTo>
                    <a:pt x="364" y="111"/>
                    <a:pt x="357" y="116"/>
                    <a:pt x="357" y="115"/>
                  </a:cubicBezTo>
                  <a:cubicBezTo>
                    <a:pt x="356" y="114"/>
                    <a:pt x="360" y="113"/>
                    <a:pt x="361" y="113"/>
                  </a:cubicBezTo>
                  <a:cubicBezTo>
                    <a:pt x="363" y="111"/>
                    <a:pt x="363" y="110"/>
                    <a:pt x="362" y="108"/>
                  </a:cubicBezTo>
                  <a:cubicBezTo>
                    <a:pt x="361" y="107"/>
                    <a:pt x="358" y="107"/>
                    <a:pt x="357" y="107"/>
                  </a:cubicBezTo>
                  <a:cubicBezTo>
                    <a:pt x="356" y="107"/>
                    <a:pt x="356" y="108"/>
                    <a:pt x="356" y="108"/>
                  </a:cubicBezTo>
                  <a:cubicBezTo>
                    <a:pt x="355" y="110"/>
                    <a:pt x="353" y="108"/>
                    <a:pt x="352" y="108"/>
                  </a:cubicBezTo>
                  <a:cubicBezTo>
                    <a:pt x="353" y="108"/>
                    <a:pt x="355" y="106"/>
                    <a:pt x="355" y="106"/>
                  </a:cubicBezTo>
                  <a:cubicBezTo>
                    <a:pt x="355" y="106"/>
                    <a:pt x="356" y="107"/>
                    <a:pt x="356" y="107"/>
                  </a:cubicBezTo>
                  <a:cubicBezTo>
                    <a:pt x="355" y="107"/>
                    <a:pt x="357" y="105"/>
                    <a:pt x="357" y="105"/>
                  </a:cubicBezTo>
                  <a:cubicBezTo>
                    <a:pt x="358" y="103"/>
                    <a:pt x="356" y="104"/>
                    <a:pt x="355" y="103"/>
                  </a:cubicBezTo>
                  <a:cubicBezTo>
                    <a:pt x="355" y="103"/>
                    <a:pt x="356" y="98"/>
                    <a:pt x="354" y="99"/>
                  </a:cubicBezTo>
                  <a:cubicBezTo>
                    <a:pt x="355" y="98"/>
                    <a:pt x="356" y="98"/>
                    <a:pt x="355" y="96"/>
                  </a:cubicBezTo>
                  <a:cubicBezTo>
                    <a:pt x="353" y="95"/>
                    <a:pt x="357" y="94"/>
                    <a:pt x="356" y="92"/>
                  </a:cubicBezTo>
                  <a:cubicBezTo>
                    <a:pt x="356" y="91"/>
                    <a:pt x="354" y="93"/>
                    <a:pt x="353" y="92"/>
                  </a:cubicBezTo>
                  <a:cubicBezTo>
                    <a:pt x="352" y="91"/>
                    <a:pt x="350" y="91"/>
                    <a:pt x="349" y="91"/>
                  </a:cubicBezTo>
                  <a:cubicBezTo>
                    <a:pt x="347" y="90"/>
                    <a:pt x="346" y="90"/>
                    <a:pt x="345" y="88"/>
                  </a:cubicBezTo>
                  <a:cubicBezTo>
                    <a:pt x="345" y="86"/>
                    <a:pt x="342" y="87"/>
                    <a:pt x="342" y="85"/>
                  </a:cubicBezTo>
                  <a:cubicBezTo>
                    <a:pt x="342" y="84"/>
                    <a:pt x="340" y="85"/>
                    <a:pt x="340" y="85"/>
                  </a:cubicBezTo>
                  <a:cubicBezTo>
                    <a:pt x="341" y="83"/>
                    <a:pt x="339" y="83"/>
                    <a:pt x="338" y="82"/>
                  </a:cubicBezTo>
                  <a:cubicBezTo>
                    <a:pt x="336" y="81"/>
                    <a:pt x="336" y="80"/>
                    <a:pt x="334" y="81"/>
                  </a:cubicBezTo>
                  <a:cubicBezTo>
                    <a:pt x="332" y="82"/>
                    <a:pt x="331" y="83"/>
                    <a:pt x="329" y="82"/>
                  </a:cubicBezTo>
                  <a:cubicBezTo>
                    <a:pt x="327" y="81"/>
                    <a:pt x="326" y="83"/>
                    <a:pt x="324" y="82"/>
                  </a:cubicBezTo>
                  <a:cubicBezTo>
                    <a:pt x="322" y="80"/>
                    <a:pt x="320" y="80"/>
                    <a:pt x="318" y="80"/>
                  </a:cubicBezTo>
                  <a:cubicBezTo>
                    <a:pt x="316" y="80"/>
                    <a:pt x="314" y="80"/>
                    <a:pt x="313" y="82"/>
                  </a:cubicBezTo>
                  <a:cubicBezTo>
                    <a:pt x="312" y="84"/>
                    <a:pt x="315" y="85"/>
                    <a:pt x="315" y="86"/>
                  </a:cubicBezTo>
                  <a:cubicBezTo>
                    <a:pt x="316" y="87"/>
                    <a:pt x="315" y="90"/>
                    <a:pt x="314" y="91"/>
                  </a:cubicBezTo>
                  <a:cubicBezTo>
                    <a:pt x="314" y="92"/>
                    <a:pt x="314" y="91"/>
                    <a:pt x="313" y="92"/>
                  </a:cubicBezTo>
                  <a:cubicBezTo>
                    <a:pt x="313" y="92"/>
                    <a:pt x="315" y="94"/>
                    <a:pt x="315" y="94"/>
                  </a:cubicBezTo>
                  <a:cubicBezTo>
                    <a:pt x="315" y="96"/>
                    <a:pt x="316" y="98"/>
                    <a:pt x="316" y="99"/>
                  </a:cubicBezTo>
                  <a:cubicBezTo>
                    <a:pt x="316" y="100"/>
                    <a:pt x="316" y="100"/>
                    <a:pt x="316" y="101"/>
                  </a:cubicBezTo>
                  <a:cubicBezTo>
                    <a:pt x="316" y="102"/>
                    <a:pt x="315" y="101"/>
                    <a:pt x="315" y="101"/>
                  </a:cubicBezTo>
                  <a:cubicBezTo>
                    <a:pt x="314" y="102"/>
                    <a:pt x="314" y="104"/>
                    <a:pt x="314" y="104"/>
                  </a:cubicBezTo>
                  <a:cubicBezTo>
                    <a:pt x="313" y="105"/>
                    <a:pt x="312" y="106"/>
                    <a:pt x="312" y="107"/>
                  </a:cubicBezTo>
                  <a:cubicBezTo>
                    <a:pt x="311" y="109"/>
                    <a:pt x="311" y="109"/>
                    <a:pt x="312" y="110"/>
                  </a:cubicBezTo>
                  <a:cubicBezTo>
                    <a:pt x="315" y="112"/>
                    <a:pt x="318" y="114"/>
                    <a:pt x="320" y="116"/>
                  </a:cubicBezTo>
                  <a:cubicBezTo>
                    <a:pt x="321" y="119"/>
                    <a:pt x="322" y="124"/>
                    <a:pt x="321" y="127"/>
                  </a:cubicBezTo>
                  <a:cubicBezTo>
                    <a:pt x="319" y="131"/>
                    <a:pt x="313" y="133"/>
                    <a:pt x="310" y="135"/>
                  </a:cubicBezTo>
                  <a:cubicBezTo>
                    <a:pt x="309" y="136"/>
                    <a:pt x="308" y="136"/>
                    <a:pt x="307" y="137"/>
                  </a:cubicBezTo>
                  <a:cubicBezTo>
                    <a:pt x="304" y="138"/>
                    <a:pt x="308" y="141"/>
                    <a:pt x="308" y="143"/>
                  </a:cubicBezTo>
                  <a:cubicBezTo>
                    <a:pt x="308" y="143"/>
                    <a:pt x="309" y="145"/>
                    <a:pt x="309" y="146"/>
                  </a:cubicBezTo>
                  <a:cubicBezTo>
                    <a:pt x="309" y="148"/>
                    <a:pt x="309" y="149"/>
                    <a:pt x="310" y="151"/>
                  </a:cubicBezTo>
                  <a:cubicBezTo>
                    <a:pt x="311" y="153"/>
                    <a:pt x="311" y="154"/>
                    <a:pt x="309" y="156"/>
                  </a:cubicBezTo>
                  <a:cubicBezTo>
                    <a:pt x="309" y="156"/>
                    <a:pt x="310" y="160"/>
                    <a:pt x="309" y="161"/>
                  </a:cubicBezTo>
                  <a:cubicBezTo>
                    <a:pt x="308" y="161"/>
                    <a:pt x="307" y="157"/>
                    <a:pt x="306" y="159"/>
                  </a:cubicBezTo>
                  <a:cubicBezTo>
                    <a:pt x="305" y="161"/>
                    <a:pt x="307" y="164"/>
                    <a:pt x="307" y="164"/>
                  </a:cubicBezTo>
                  <a:cubicBezTo>
                    <a:pt x="307" y="163"/>
                    <a:pt x="301" y="158"/>
                    <a:pt x="298" y="161"/>
                  </a:cubicBezTo>
                  <a:cubicBezTo>
                    <a:pt x="299" y="160"/>
                    <a:pt x="302" y="159"/>
                    <a:pt x="300" y="157"/>
                  </a:cubicBezTo>
                  <a:cubicBezTo>
                    <a:pt x="299" y="156"/>
                    <a:pt x="298" y="155"/>
                    <a:pt x="297" y="155"/>
                  </a:cubicBezTo>
                  <a:cubicBezTo>
                    <a:pt x="297" y="154"/>
                    <a:pt x="295" y="154"/>
                    <a:pt x="294" y="154"/>
                  </a:cubicBezTo>
                  <a:cubicBezTo>
                    <a:pt x="294" y="153"/>
                    <a:pt x="295" y="153"/>
                    <a:pt x="294" y="151"/>
                  </a:cubicBezTo>
                  <a:cubicBezTo>
                    <a:pt x="293" y="150"/>
                    <a:pt x="292" y="148"/>
                    <a:pt x="293" y="146"/>
                  </a:cubicBezTo>
                  <a:cubicBezTo>
                    <a:pt x="294" y="143"/>
                    <a:pt x="291" y="142"/>
                    <a:pt x="291" y="140"/>
                  </a:cubicBezTo>
                  <a:cubicBezTo>
                    <a:pt x="291" y="138"/>
                    <a:pt x="293" y="137"/>
                    <a:pt x="292" y="135"/>
                  </a:cubicBezTo>
                  <a:cubicBezTo>
                    <a:pt x="290" y="133"/>
                    <a:pt x="286" y="133"/>
                    <a:pt x="283" y="133"/>
                  </a:cubicBezTo>
                  <a:cubicBezTo>
                    <a:pt x="282" y="133"/>
                    <a:pt x="281" y="133"/>
                    <a:pt x="279" y="133"/>
                  </a:cubicBezTo>
                  <a:cubicBezTo>
                    <a:pt x="279" y="133"/>
                    <a:pt x="277" y="135"/>
                    <a:pt x="277" y="135"/>
                  </a:cubicBezTo>
                  <a:cubicBezTo>
                    <a:pt x="277" y="134"/>
                    <a:pt x="278" y="134"/>
                    <a:pt x="277" y="133"/>
                  </a:cubicBezTo>
                  <a:cubicBezTo>
                    <a:pt x="277" y="132"/>
                    <a:pt x="276" y="131"/>
                    <a:pt x="275" y="131"/>
                  </a:cubicBezTo>
                  <a:cubicBezTo>
                    <a:pt x="273" y="130"/>
                    <a:pt x="271" y="130"/>
                    <a:pt x="269" y="129"/>
                  </a:cubicBezTo>
                  <a:cubicBezTo>
                    <a:pt x="266" y="128"/>
                    <a:pt x="264" y="125"/>
                    <a:pt x="261" y="123"/>
                  </a:cubicBezTo>
                  <a:cubicBezTo>
                    <a:pt x="259" y="122"/>
                    <a:pt x="257" y="121"/>
                    <a:pt x="256" y="121"/>
                  </a:cubicBezTo>
                  <a:cubicBezTo>
                    <a:pt x="254" y="121"/>
                    <a:pt x="252" y="119"/>
                    <a:pt x="250" y="119"/>
                  </a:cubicBezTo>
                  <a:cubicBezTo>
                    <a:pt x="249" y="119"/>
                    <a:pt x="240" y="121"/>
                    <a:pt x="240" y="121"/>
                  </a:cubicBezTo>
                  <a:cubicBezTo>
                    <a:pt x="240" y="120"/>
                    <a:pt x="241" y="120"/>
                    <a:pt x="242" y="119"/>
                  </a:cubicBezTo>
                  <a:cubicBezTo>
                    <a:pt x="242" y="118"/>
                    <a:pt x="241" y="117"/>
                    <a:pt x="241" y="117"/>
                  </a:cubicBezTo>
                  <a:cubicBezTo>
                    <a:pt x="240" y="114"/>
                    <a:pt x="239" y="112"/>
                    <a:pt x="238" y="110"/>
                  </a:cubicBezTo>
                  <a:cubicBezTo>
                    <a:pt x="237" y="108"/>
                    <a:pt x="236" y="108"/>
                    <a:pt x="234" y="108"/>
                  </a:cubicBezTo>
                  <a:cubicBezTo>
                    <a:pt x="231" y="108"/>
                    <a:pt x="230" y="108"/>
                    <a:pt x="230" y="105"/>
                  </a:cubicBezTo>
                  <a:cubicBezTo>
                    <a:pt x="231" y="103"/>
                    <a:pt x="230" y="100"/>
                    <a:pt x="230" y="98"/>
                  </a:cubicBezTo>
                  <a:cubicBezTo>
                    <a:pt x="231" y="95"/>
                    <a:pt x="233" y="93"/>
                    <a:pt x="234" y="90"/>
                  </a:cubicBezTo>
                  <a:cubicBezTo>
                    <a:pt x="235" y="88"/>
                    <a:pt x="235" y="87"/>
                    <a:pt x="237" y="86"/>
                  </a:cubicBezTo>
                  <a:cubicBezTo>
                    <a:pt x="238" y="86"/>
                    <a:pt x="237" y="85"/>
                    <a:pt x="237" y="84"/>
                  </a:cubicBezTo>
                  <a:cubicBezTo>
                    <a:pt x="238" y="84"/>
                    <a:pt x="240" y="82"/>
                    <a:pt x="240" y="82"/>
                  </a:cubicBezTo>
                  <a:cubicBezTo>
                    <a:pt x="240" y="82"/>
                    <a:pt x="240" y="82"/>
                    <a:pt x="239" y="81"/>
                  </a:cubicBezTo>
                  <a:cubicBezTo>
                    <a:pt x="239" y="81"/>
                    <a:pt x="240" y="81"/>
                    <a:pt x="240" y="81"/>
                  </a:cubicBezTo>
                  <a:cubicBezTo>
                    <a:pt x="240" y="79"/>
                    <a:pt x="242" y="80"/>
                    <a:pt x="243" y="80"/>
                  </a:cubicBezTo>
                  <a:cubicBezTo>
                    <a:pt x="244" y="80"/>
                    <a:pt x="244" y="79"/>
                    <a:pt x="244" y="79"/>
                  </a:cubicBezTo>
                  <a:cubicBezTo>
                    <a:pt x="245" y="77"/>
                    <a:pt x="243" y="78"/>
                    <a:pt x="242" y="77"/>
                  </a:cubicBezTo>
                  <a:cubicBezTo>
                    <a:pt x="242" y="77"/>
                    <a:pt x="244" y="77"/>
                    <a:pt x="244" y="77"/>
                  </a:cubicBezTo>
                  <a:cubicBezTo>
                    <a:pt x="245" y="76"/>
                    <a:pt x="246" y="77"/>
                    <a:pt x="246" y="77"/>
                  </a:cubicBezTo>
                  <a:cubicBezTo>
                    <a:pt x="248" y="79"/>
                    <a:pt x="248" y="77"/>
                    <a:pt x="250" y="76"/>
                  </a:cubicBezTo>
                  <a:cubicBezTo>
                    <a:pt x="252" y="74"/>
                    <a:pt x="248" y="72"/>
                    <a:pt x="246" y="71"/>
                  </a:cubicBezTo>
                  <a:cubicBezTo>
                    <a:pt x="245" y="71"/>
                    <a:pt x="241" y="72"/>
                    <a:pt x="241" y="72"/>
                  </a:cubicBezTo>
                  <a:cubicBezTo>
                    <a:pt x="240" y="70"/>
                    <a:pt x="243" y="70"/>
                    <a:pt x="240" y="69"/>
                  </a:cubicBezTo>
                  <a:cubicBezTo>
                    <a:pt x="239" y="69"/>
                    <a:pt x="234" y="69"/>
                    <a:pt x="234" y="68"/>
                  </a:cubicBezTo>
                  <a:cubicBezTo>
                    <a:pt x="234" y="67"/>
                    <a:pt x="236" y="67"/>
                    <a:pt x="236" y="67"/>
                  </a:cubicBezTo>
                  <a:cubicBezTo>
                    <a:pt x="237" y="66"/>
                    <a:pt x="237" y="67"/>
                    <a:pt x="238" y="67"/>
                  </a:cubicBezTo>
                  <a:cubicBezTo>
                    <a:pt x="237" y="68"/>
                    <a:pt x="240" y="68"/>
                    <a:pt x="240" y="68"/>
                  </a:cubicBezTo>
                  <a:cubicBezTo>
                    <a:pt x="242" y="68"/>
                    <a:pt x="245" y="70"/>
                    <a:pt x="246" y="70"/>
                  </a:cubicBezTo>
                  <a:cubicBezTo>
                    <a:pt x="247" y="70"/>
                    <a:pt x="248" y="71"/>
                    <a:pt x="249" y="71"/>
                  </a:cubicBezTo>
                  <a:cubicBezTo>
                    <a:pt x="251" y="72"/>
                    <a:pt x="250" y="71"/>
                    <a:pt x="251" y="71"/>
                  </a:cubicBezTo>
                  <a:cubicBezTo>
                    <a:pt x="252" y="71"/>
                    <a:pt x="255" y="71"/>
                    <a:pt x="254" y="70"/>
                  </a:cubicBezTo>
                  <a:cubicBezTo>
                    <a:pt x="253" y="69"/>
                    <a:pt x="254" y="67"/>
                    <a:pt x="255" y="66"/>
                  </a:cubicBezTo>
                  <a:cubicBezTo>
                    <a:pt x="255" y="67"/>
                    <a:pt x="258" y="68"/>
                    <a:pt x="258" y="68"/>
                  </a:cubicBezTo>
                  <a:cubicBezTo>
                    <a:pt x="260" y="68"/>
                    <a:pt x="261" y="68"/>
                    <a:pt x="263" y="67"/>
                  </a:cubicBezTo>
                  <a:cubicBezTo>
                    <a:pt x="264" y="66"/>
                    <a:pt x="265" y="64"/>
                    <a:pt x="266" y="63"/>
                  </a:cubicBezTo>
                  <a:cubicBezTo>
                    <a:pt x="267" y="62"/>
                    <a:pt x="269" y="61"/>
                    <a:pt x="268" y="59"/>
                  </a:cubicBezTo>
                  <a:cubicBezTo>
                    <a:pt x="267" y="57"/>
                    <a:pt x="264" y="58"/>
                    <a:pt x="263" y="58"/>
                  </a:cubicBezTo>
                  <a:cubicBezTo>
                    <a:pt x="260" y="58"/>
                    <a:pt x="258" y="57"/>
                    <a:pt x="256" y="56"/>
                  </a:cubicBezTo>
                  <a:cubicBezTo>
                    <a:pt x="255" y="55"/>
                    <a:pt x="254" y="54"/>
                    <a:pt x="252" y="53"/>
                  </a:cubicBezTo>
                  <a:cubicBezTo>
                    <a:pt x="252" y="53"/>
                    <a:pt x="247" y="53"/>
                    <a:pt x="247" y="53"/>
                  </a:cubicBezTo>
                  <a:cubicBezTo>
                    <a:pt x="247" y="52"/>
                    <a:pt x="252" y="53"/>
                    <a:pt x="253" y="53"/>
                  </a:cubicBezTo>
                  <a:cubicBezTo>
                    <a:pt x="255" y="53"/>
                    <a:pt x="255" y="52"/>
                    <a:pt x="257" y="53"/>
                  </a:cubicBezTo>
                  <a:cubicBezTo>
                    <a:pt x="261" y="55"/>
                    <a:pt x="265" y="59"/>
                    <a:pt x="269" y="56"/>
                  </a:cubicBezTo>
                  <a:cubicBezTo>
                    <a:pt x="271" y="54"/>
                    <a:pt x="272" y="53"/>
                    <a:pt x="273" y="51"/>
                  </a:cubicBezTo>
                  <a:cubicBezTo>
                    <a:pt x="274" y="50"/>
                    <a:pt x="268" y="49"/>
                    <a:pt x="271" y="47"/>
                  </a:cubicBezTo>
                  <a:cubicBezTo>
                    <a:pt x="272" y="47"/>
                    <a:pt x="275" y="47"/>
                    <a:pt x="276" y="48"/>
                  </a:cubicBezTo>
                  <a:cubicBezTo>
                    <a:pt x="279" y="48"/>
                    <a:pt x="279" y="50"/>
                    <a:pt x="282" y="48"/>
                  </a:cubicBezTo>
                  <a:cubicBezTo>
                    <a:pt x="282" y="48"/>
                    <a:pt x="285" y="49"/>
                    <a:pt x="284" y="47"/>
                  </a:cubicBezTo>
                  <a:cubicBezTo>
                    <a:pt x="283" y="46"/>
                    <a:pt x="279" y="44"/>
                    <a:pt x="278" y="44"/>
                  </a:cubicBezTo>
                  <a:cubicBezTo>
                    <a:pt x="280" y="43"/>
                    <a:pt x="282" y="45"/>
                    <a:pt x="284" y="45"/>
                  </a:cubicBezTo>
                  <a:cubicBezTo>
                    <a:pt x="285" y="45"/>
                    <a:pt x="287" y="50"/>
                    <a:pt x="289" y="49"/>
                  </a:cubicBezTo>
                  <a:cubicBezTo>
                    <a:pt x="289" y="49"/>
                    <a:pt x="288" y="48"/>
                    <a:pt x="288" y="48"/>
                  </a:cubicBezTo>
                  <a:cubicBezTo>
                    <a:pt x="289" y="47"/>
                    <a:pt x="290" y="47"/>
                    <a:pt x="292" y="46"/>
                  </a:cubicBezTo>
                  <a:cubicBezTo>
                    <a:pt x="293" y="45"/>
                    <a:pt x="296" y="42"/>
                    <a:pt x="297" y="41"/>
                  </a:cubicBezTo>
                  <a:cubicBezTo>
                    <a:pt x="297" y="38"/>
                    <a:pt x="295" y="38"/>
                    <a:pt x="293" y="36"/>
                  </a:cubicBezTo>
                  <a:cubicBezTo>
                    <a:pt x="293" y="36"/>
                    <a:pt x="290" y="30"/>
                    <a:pt x="290" y="31"/>
                  </a:cubicBezTo>
                  <a:cubicBezTo>
                    <a:pt x="291" y="30"/>
                    <a:pt x="295" y="30"/>
                    <a:pt x="296" y="30"/>
                  </a:cubicBezTo>
                  <a:cubicBezTo>
                    <a:pt x="299" y="29"/>
                    <a:pt x="294" y="28"/>
                    <a:pt x="294" y="27"/>
                  </a:cubicBezTo>
                  <a:cubicBezTo>
                    <a:pt x="293" y="26"/>
                    <a:pt x="297" y="26"/>
                    <a:pt x="297" y="25"/>
                  </a:cubicBezTo>
                  <a:cubicBezTo>
                    <a:pt x="297" y="25"/>
                    <a:pt x="287" y="21"/>
                    <a:pt x="287" y="21"/>
                  </a:cubicBezTo>
                  <a:cubicBezTo>
                    <a:pt x="288" y="21"/>
                    <a:pt x="290" y="20"/>
                    <a:pt x="291" y="20"/>
                  </a:cubicBezTo>
                  <a:cubicBezTo>
                    <a:pt x="288" y="20"/>
                    <a:pt x="285" y="19"/>
                    <a:pt x="282" y="19"/>
                  </a:cubicBezTo>
                  <a:cubicBezTo>
                    <a:pt x="280" y="19"/>
                    <a:pt x="277" y="20"/>
                    <a:pt x="276" y="19"/>
                  </a:cubicBezTo>
                  <a:cubicBezTo>
                    <a:pt x="278" y="20"/>
                    <a:pt x="275" y="21"/>
                    <a:pt x="276" y="23"/>
                  </a:cubicBezTo>
                  <a:cubicBezTo>
                    <a:pt x="277" y="24"/>
                    <a:pt x="280" y="25"/>
                    <a:pt x="280" y="26"/>
                  </a:cubicBezTo>
                  <a:cubicBezTo>
                    <a:pt x="280" y="26"/>
                    <a:pt x="278" y="27"/>
                    <a:pt x="278" y="27"/>
                  </a:cubicBezTo>
                  <a:cubicBezTo>
                    <a:pt x="278" y="27"/>
                    <a:pt x="280" y="28"/>
                    <a:pt x="279" y="28"/>
                  </a:cubicBezTo>
                  <a:cubicBezTo>
                    <a:pt x="277" y="29"/>
                    <a:pt x="276" y="27"/>
                    <a:pt x="275" y="31"/>
                  </a:cubicBezTo>
                  <a:cubicBezTo>
                    <a:pt x="274" y="33"/>
                    <a:pt x="274" y="35"/>
                    <a:pt x="273" y="37"/>
                  </a:cubicBezTo>
                  <a:cubicBezTo>
                    <a:pt x="272" y="37"/>
                    <a:pt x="271" y="38"/>
                    <a:pt x="271" y="39"/>
                  </a:cubicBezTo>
                  <a:cubicBezTo>
                    <a:pt x="271" y="40"/>
                    <a:pt x="270" y="40"/>
                    <a:pt x="270" y="41"/>
                  </a:cubicBezTo>
                  <a:cubicBezTo>
                    <a:pt x="267" y="42"/>
                    <a:pt x="268" y="43"/>
                    <a:pt x="266" y="40"/>
                  </a:cubicBezTo>
                  <a:cubicBezTo>
                    <a:pt x="265" y="39"/>
                    <a:pt x="262" y="37"/>
                    <a:pt x="262" y="35"/>
                  </a:cubicBezTo>
                  <a:cubicBezTo>
                    <a:pt x="262" y="35"/>
                    <a:pt x="262" y="32"/>
                    <a:pt x="263" y="32"/>
                  </a:cubicBezTo>
                  <a:cubicBezTo>
                    <a:pt x="263" y="32"/>
                    <a:pt x="265" y="33"/>
                    <a:pt x="265" y="31"/>
                  </a:cubicBezTo>
                  <a:cubicBezTo>
                    <a:pt x="264" y="29"/>
                    <a:pt x="264" y="28"/>
                    <a:pt x="262" y="26"/>
                  </a:cubicBezTo>
                  <a:cubicBezTo>
                    <a:pt x="260" y="25"/>
                    <a:pt x="258" y="23"/>
                    <a:pt x="256" y="25"/>
                  </a:cubicBezTo>
                  <a:cubicBezTo>
                    <a:pt x="255" y="26"/>
                    <a:pt x="255" y="28"/>
                    <a:pt x="255" y="30"/>
                  </a:cubicBezTo>
                  <a:cubicBezTo>
                    <a:pt x="255" y="31"/>
                    <a:pt x="251" y="31"/>
                    <a:pt x="251" y="30"/>
                  </a:cubicBezTo>
                  <a:cubicBezTo>
                    <a:pt x="251" y="29"/>
                    <a:pt x="251" y="26"/>
                    <a:pt x="250" y="25"/>
                  </a:cubicBezTo>
                  <a:cubicBezTo>
                    <a:pt x="246" y="22"/>
                    <a:pt x="251" y="25"/>
                    <a:pt x="251" y="24"/>
                  </a:cubicBezTo>
                  <a:cubicBezTo>
                    <a:pt x="252" y="24"/>
                    <a:pt x="253" y="23"/>
                    <a:pt x="252" y="23"/>
                  </a:cubicBezTo>
                  <a:cubicBezTo>
                    <a:pt x="252" y="22"/>
                    <a:pt x="251" y="21"/>
                    <a:pt x="250" y="22"/>
                  </a:cubicBezTo>
                  <a:cubicBezTo>
                    <a:pt x="249" y="23"/>
                    <a:pt x="249" y="21"/>
                    <a:pt x="248" y="21"/>
                  </a:cubicBezTo>
                  <a:cubicBezTo>
                    <a:pt x="247" y="20"/>
                    <a:pt x="246" y="22"/>
                    <a:pt x="245" y="21"/>
                  </a:cubicBezTo>
                  <a:cubicBezTo>
                    <a:pt x="243" y="20"/>
                    <a:pt x="242" y="21"/>
                    <a:pt x="243" y="18"/>
                  </a:cubicBezTo>
                  <a:cubicBezTo>
                    <a:pt x="243" y="18"/>
                    <a:pt x="243" y="18"/>
                    <a:pt x="244" y="18"/>
                  </a:cubicBezTo>
                  <a:cubicBezTo>
                    <a:pt x="244" y="17"/>
                    <a:pt x="244" y="17"/>
                    <a:pt x="244" y="16"/>
                  </a:cubicBezTo>
                  <a:cubicBezTo>
                    <a:pt x="245" y="16"/>
                    <a:pt x="245" y="16"/>
                    <a:pt x="246" y="16"/>
                  </a:cubicBezTo>
                  <a:cubicBezTo>
                    <a:pt x="245" y="16"/>
                    <a:pt x="244" y="13"/>
                    <a:pt x="244" y="13"/>
                  </a:cubicBezTo>
                  <a:cubicBezTo>
                    <a:pt x="243" y="11"/>
                    <a:pt x="241" y="11"/>
                    <a:pt x="241" y="10"/>
                  </a:cubicBezTo>
                  <a:cubicBezTo>
                    <a:pt x="239" y="9"/>
                    <a:pt x="240" y="9"/>
                    <a:pt x="239" y="7"/>
                  </a:cubicBezTo>
                  <a:cubicBezTo>
                    <a:pt x="239" y="5"/>
                    <a:pt x="237" y="4"/>
                    <a:pt x="237" y="3"/>
                  </a:cubicBezTo>
                  <a:cubicBezTo>
                    <a:pt x="236" y="1"/>
                    <a:pt x="234" y="1"/>
                    <a:pt x="232" y="1"/>
                  </a:cubicBezTo>
                  <a:cubicBezTo>
                    <a:pt x="231" y="1"/>
                    <a:pt x="232" y="0"/>
                    <a:pt x="230" y="0"/>
                  </a:cubicBezTo>
                  <a:cubicBezTo>
                    <a:pt x="229" y="0"/>
                    <a:pt x="228" y="0"/>
                    <a:pt x="228" y="2"/>
                  </a:cubicBezTo>
                  <a:cubicBezTo>
                    <a:pt x="228" y="2"/>
                    <a:pt x="225" y="3"/>
                    <a:pt x="225" y="3"/>
                  </a:cubicBezTo>
                  <a:cubicBezTo>
                    <a:pt x="226" y="3"/>
                    <a:pt x="228" y="3"/>
                    <a:pt x="228" y="4"/>
                  </a:cubicBezTo>
                  <a:cubicBezTo>
                    <a:pt x="228" y="4"/>
                    <a:pt x="226" y="5"/>
                    <a:pt x="226" y="5"/>
                  </a:cubicBezTo>
                  <a:cubicBezTo>
                    <a:pt x="225" y="6"/>
                    <a:pt x="224" y="4"/>
                    <a:pt x="223" y="6"/>
                  </a:cubicBezTo>
                  <a:cubicBezTo>
                    <a:pt x="222" y="6"/>
                    <a:pt x="221" y="9"/>
                    <a:pt x="221" y="10"/>
                  </a:cubicBezTo>
                  <a:cubicBezTo>
                    <a:pt x="222" y="10"/>
                    <a:pt x="224" y="10"/>
                    <a:pt x="225" y="11"/>
                  </a:cubicBezTo>
                  <a:cubicBezTo>
                    <a:pt x="224" y="10"/>
                    <a:pt x="222" y="14"/>
                    <a:pt x="222" y="15"/>
                  </a:cubicBezTo>
                  <a:cubicBezTo>
                    <a:pt x="222" y="16"/>
                    <a:pt x="224" y="18"/>
                    <a:pt x="225" y="19"/>
                  </a:cubicBezTo>
                  <a:cubicBezTo>
                    <a:pt x="226" y="19"/>
                    <a:pt x="228" y="21"/>
                    <a:pt x="229" y="21"/>
                  </a:cubicBezTo>
                  <a:cubicBezTo>
                    <a:pt x="231" y="20"/>
                    <a:pt x="231" y="20"/>
                    <a:pt x="232" y="21"/>
                  </a:cubicBezTo>
                  <a:cubicBezTo>
                    <a:pt x="233" y="21"/>
                    <a:pt x="235" y="23"/>
                    <a:pt x="235" y="23"/>
                  </a:cubicBezTo>
                  <a:cubicBezTo>
                    <a:pt x="234" y="24"/>
                    <a:pt x="233" y="22"/>
                    <a:pt x="233" y="24"/>
                  </a:cubicBezTo>
                  <a:cubicBezTo>
                    <a:pt x="233" y="26"/>
                    <a:pt x="232" y="26"/>
                    <a:pt x="232" y="27"/>
                  </a:cubicBezTo>
                  <a:cubicBezTo>
                    <a:pt x="231" y="29"/>
                    <a:pt x="233" y="29"/>
                    <a:pt x="234" y="28"/>
                  </a:cubicBezTo>
                  <a:cubicBezTo>
                    <a:pt x="234" y="28"/>
                    <a:pt x="236" y="25"/>
                    <a:pt x="236" y="26"/>
                  </a:cubicBezTo>
                  <a:cubicBezTo>
                    <a:pt x="237" y="27"/>
                    <a:pt x="236" y="29"/>
                    <a:pt x="236" y="30"/>
                  </a:cubicBezTo>
                  <a:cubicBezTo>
                    <a:pt x="235" y="31"/>
                    <a:pt x="234" y="31"/>
                    <a:pt x="233" y="31"/>
                  </a:cubicBezTo>
                  <a:cubicBezTo>
                    <a:pt x="233" y="32"/>
                    <a:pt x="233" y="33"/>
                    <a:pt x="232" y="34"/>
                  </a:cubicBezTo>
                  <a:cubicBezTo>
                    <a:pt x="231" y="34"/>
                    <a:pt x="229" y="34"/>
                    <a:pt x="228" y="35"/>
                  </a:cubicBezTo>
                  <a:cubicBezTo>
                    <a:pt x="227" y="35"/>
                    <a:pt x="226" y="37"/>
                    <a:pt x="226" y="37"/>
                  </a:cubicBezTo>
                  <a:cubicBezTo>
                    <a:pt x="227" y="38"/>
                    <a:pt x="228" y="39"/>
                    <a:pt x="228" y="41"/>
                  </a:cubicBezTo>
                  <a:cubicBezTo>
                    <a:pt x="228" y="42"/>
                    <a:pt x="227" y="41"/>
                    <a:pt x="226" y="40"/>
                  </a:cubicBezTo>
                  <a:cubicBezTo>
                    <a:pt x="226" y="40"/>
                    <a:pt x="225" y="40"/>
                    <a:pt x="225" y="41"/>
                  </a:cubicBezTo>
                  <a:cubicBezTo>
                    <a:pt x="224" y="41"/>
                    <a:pt x="222" y="40"/>
                    <a:pt x="222" y="39"/>
                  </a:cubicBezTo>
                  <a:cubicBezTo>
                    <a:pt x="222" y="38"/>
                    <a:pt x="224" y="35"/>
                    <a:pt x="224" y="34"/>
                  </a:cubicBezTo>
                  <a:cubicBezTo>
                    <a:pt x="225" y="32"/>
                    <a:pt x="222" y="34"/>
                    <a:pt x="222" y="34"/>
                  </a:cubicBezTo>
                  <a:cubicBezTo>
                    <a:pt x="221" y="34"/>
                    <a:pt x="218" y="32"/>
                    <a:pt x="217" y="31"/>
                  </a:cubicBezTo>
                  <a:cubicBezTo>
                    <a:pt x="215" y="30"/>
                    <a:pt x="216" y="32"/>
                    <a:pt x="214" y="32"/>
                  </a:cubicBezTo>
                  <a:cubicBezTo>
                    <a:pt x="213" y="32"/>
                    <a:pt x="210" y="31"/>
                    <a:pt x="212" y="33"/>
                  </a:cubicBezTo>
                  <a:cubicBezTo>
                    <a:pt x="213" y="34"/>
                    <a:pt x="213" y="35"/>
                    <a:pt x="215" y="35"/>
                  </a:cubicBezTo>
                  <a:cubicBezTo>
                    <a:pt x="216" y="35"/>
                    <a:pt x="218" y="35"/>
                    <a:pt x="218" y="37"/>
                  </a:cubicBezTo>
                  <a:cubicBezTo>
                    <a:pt x="220" y="41"/>
                    <a:pt x="214" y="36"/>
                    <a:pt x="213" y="35"/>
                  </a:cubicBezTo>
                  <a:cubicBezTo>
                    <a:pt x="211" y="35"/>
                    <a:pt x="211" y="37"/>
                    <a:pt x="209" y="37"/>
                  </a:cubicBezTo>
                  <a:cubicBezTo>
                    <a:pt x="207" y="37"/>
                    <a:pt x="206" y="36"/>
                    <a:pt x="204" y="36"/>
                  </a:cubicBezTo>
                  <a:cubicBezTo>
                    <a:pt x="200" y="37"/>
                    <a:pt x="197" y="37"/>
                    <a:pt x="193" y="37"/>
                  </a:cubicBezTo>
                  <a:cubicBezTo>
                    <a:pt x="190" y="36"/>
                    <a:pt x="186" y="34"/>
                    <a:pt x="182" y="33"/>
                  </a:cubicBezTo>
                  <a:cubicBezTo>
                    <a:pt x="181" y="33"/>
                    <a:pt x="179" y="33"/>
                    <a:pt x="178" y="32"/>
                  </a:cubicBezTo>
                  <a:cubicBezTo>
                    <a:pt x="177" y="30"/>
                    <a:pt x="177" y="28"/>
                    <a:pt x="176" y="28"/>
                  </a:cubicBezTo>
                  <a:cubicBezTo>
                    <a:pt x="174" y="27"/>
                    <a:pt x="172" y="28"/>
                    <a:pt x="171" y="28"/>
                  </a:cubicBezTo>
                  <a:cubicBezTo>
                    <a:pt x="168" y="29"/>
                    <a:pt x="166" y="29"/>
                    <a:pt x="164" y="29"/>
                  </a:cubicBezTo>
                  <a:cubicBezTo>
                    <a:pt x="163" y="30"/>
                    <a:pt x="161" y="31"/>
                    <a:pt x="161" y="32"/>
                  </a:cubicBezTo>
                  <a:cubicBezTo>
                    <a:pt x="161" y="32"/>
                    <a:pt x="165" y="34"/>
                    <a:pt x="166" y="34"/>
                  </a:cubicBezTo>
                  <a:cubicBezTo>
                    <a:pt x="166" y="34"/>
                    <a:pt x="165" y="31"/>
                    <a:pt x="167" y="32"/>
                  </a:cubicBezTo>
                  <a:cubicBezTo>
                    <a:pt x="168" y="32"/>
                    <a:pt x="168" y="33"/>
                    <a:pt x="169" y="32"/>
                  </a:cubicBezTo>
                  <a:cubicBezTo>
                    <a:pt x="170" y="32"/>
                    <a:pt x="176" y="28"/>
                    <a:pt x="176" y="30"/>
                  </a:cubicBezTo>
                  <a:cubicBezTo>
                    <a:pt x="176" y="31"/>
                    <a:pt x="173" y="32"/>
                    <a:pt x="172" y="33"/>
                  </a:cubicBezTo>
                  <a:cubicBezTo>
                    <a:pt x="171" y="34"/>
                    <a:pt x="169" y="34"/>
                    <a:pt x="167" y="34"/>
                  </a:cubicBezTo>
                  <a:cubicBezTo>
                    <a:pt x="166" y="35"/>
                    <a:pt x="163" y="37"/>
                    <a:pt x="165" y="38"/>
                  </a:cubicBezTo>
                  <a:cubicBezTo>
                    <a:pt x="167" y="38"/>
                    <a:pt x="167" y="39"/>
                    <a:pt x="166" y="41"/>
                  </a:cubicBezTo>
                  <a:cubicBezTo>
                    <a:pt x="166" y="42"/>
                    <a:pt x="168" y="42"/>
                    <a:pt x="168" y="43"/>
                  </a:cubicBezTo>
                  <a:cubicBezTo>
                    <a:pt x="169" y="44"/>
                    <a:pt x="169" y="46"/>
                    <a:pt x="167" y="44"/>
                  </a:cubicBezTo>
                  <a:cubicBezTo>
                    <a:pt x="165" y="42"/>
                    <a:pt x="167" y="46"/>
                    <a:pt x="166" y="45"/>
                  </a:cubicBezTo>
                  <a:cubicBezTo>
                    <a:pt x="165" y="45"/>
                    <a:pt x="163" y="42"/>
                    <a:pt x="162" y="43"/>
                  </a:cubicBezTo>
                  <a:cubicBezTo>
                    <a:pt x="164" y="42"/>
                    <a:pt x="167" y="43"/>
                    <a:pt x="164" y="41"/>
                  </a:cubicBezTo>
                  <a:cubicBezTo>
                    <a:pt x="165" y="41"/>
                    <a:pt x="166" y="40"/>
                    <a:pt x="164" y="39"/>
                  </a:cubicBezTo>
                  <a:cubicBezTo>
                    <a:pt x="166" y="40"/>
                    <a:pt x="161" y="40"/>
                    <a:pt x="162" y="40"/>
                  </a:cubicBezTo>
                  <a:cubicBezTo>
                    <a:pt x="162" y="39"/>
                    <a:pt x="162" y="39"/>
                    <a:pt x="163" y="39"/>
                  </a:cubicBezTo>
                  <a:cubicBezTo>
                    <a:pt x="163" y="38"/>
                    <a:pt x="160" y="40"/>
                    <a:pt x="160" y="40"/>
                  </a:cubicBezTo>
                  <a:cubicBezTo>
                    <a:pt x="159" y="40"/>
                    <a:pt x="160" y="38"/>
                    <a:pt x="159" y="37"/>
                  </a:cubicBezTo>
                  <a:cubicBezTo>
                    <a:pt x="159" y="37"/>
                    <a:pt x="157" y="37"/>
                    <a:pt x="157" y="37"/>
                  </a:cubicBezTo>
                  <a:cubicBezTo>
                    <a:pt x="155" y="37"/>
                    <a:pt x="155" y="34"/>
                    <a:pt x="153" y="35"/>
                  </a:cubicBezTo>
                  <a:cubicBezTo>
                    <a:pt x="151" y="37"/>
                    <a:pt x="150" y="37"/>
                    <a:pt x="147" y="37"/>
                  </a:cubicBezTo>
                  <a:cubicBezTo>
                    <a:pt x="143" y="37"/>
                    <a:pt x="140" y="37"/>
                    <a:pt x="136" y="37"/>
                  </a:cubicBezTo>
                  <a:cubicBezTo>
                    <a:pt x="135" y="37"/>
                    <a:pt x="128" y="37"/>
                    <a:pt x="128" y="36"/>
                  </a:cubicBezTo>
                  <a:cubicBezTo>
                    <a:pt x="127" y="36"/>
                    <a:pt x="130" y="34"/>
                    <a:pt x="131" y="33"/>
                  </a:cubicBezTo>
                  <a:cubicBezTo>
                    <a:pt x="132" y="32"/>
                    <a:pt x="133" y="33"/>
                    <a:pt x="135" y="33"/>
                  </a:cubicBezTo>
                  <a:cubicBezTo>
                    <a:pt x="136" y="32"/>
                    <a:pt x="133" y="30"/>
                    <a:pt x="133" y="30"/>
                  </a:cubicBezTo>
                  <a:cubicBezTo>
                    <a:pt x="131" y="28"/>
                    <a:pt x="130" y="28"/>
                    <a:pt x="128" y="27"/>
                  </a:cubicBezTo>
                  <a:cubicBezTo>
                    <a:pt x="127" y="27"/>
                    <a:pt x="126" y="26"/>
                    <a:pt x="125" y="27"/>
                  </a:cubicBezTo>
                  <a:cubicBezTo>
                    <a:pt x="124" y="28"/>
                    <a:pt x="123" y="29"/>
                    <a:pt x="122" y="28"/>
                  </a:cubicBezTo>
                  <a:cubicBezTo>
                    <a:pt x="119" y="26"/>
                    <a:pt x="116" y="26"/>
                    <a:pt x="113" y="25"/>
                  </a:cubicBezTo>
                  <a:cubicBezTo>
                    <a:pt x="109" y="24"/>
                    <a:pt x="106" y="24"/>
                    <a:pt x="102" y="22"/>
                  </a:cubicBezTo>
                  <a:cubicBezTo>
                    <a:pt x="99" y="20"/>
                    <a:pt x="97" y="19"/>
                    <a:pt x="93" y="19"/>
                  </a:cubicBezTo>
                  <a:cubicBezTo>
                    <a:pt x="92" y="19"/>
                    <a:pt x="91" y="19"/>
                    <a:pt x="90" y="20"/>
                  </a:cubicBezTo>
                  <a:cubicBezTo>
                    <a:pt x="89" y="21"/>
                    <a:pt x="88" y="23"/>
                    <a:pt x="87" y="23"/>
                  </a:cubicBezTo>
                  <a:cubicBezTo>
                    <a:pt x="86" y="23"/>
                    <a:pt x="83" y="24"/>
                    <a:pt x="83" y="23"/>
                  </a:cubicBezTo>
                  <a:cubicBezTo>
                    <a:pt x="83" y="22"/>
                    <a:pt x="85" y="21"/>
                    <a:pt x="85" y="20"/>
                  </a:cubicBezTo>
                  <a:cubicBezTo>
                    <a:pt x="85" y="20"/>
                    <a:pt x="82" y="21"/>
                    <a:pt x="82" y="20"/>
                  </a:cubicBezTo>
                  <a:cubicBezTo>
                    <a:pt x="83" y="19"/>
                    <a:pt x="83" y="18"/>
                    <a:pt x="82" y="17"/>
                  </a:cubicBezTo>
                  <a:cubicBezTo>
                    <a:pt x="82" y="15"/>
                    <a:pt x="78" y="17"/>
                    <a:pt x="78" y="18"/>
                  </a:cubicBezTo>
                  <a:cubicBezTo>
                    <a:pt x="78" y="18"/>
                    <a:pt x="80" y="17"/>
                    <a:pt x="80" y="18"/>
                  </a:cubicBezTo>
                  <a:cubicBezTo>
                    <a:pt x="81" y="18"/>
                    <a:pt x="77" y="20"/>
                    <a:pt x="80" y="20"/>
                  </a:cubicBezTo>
                  <a:cubicBezTo>
                    <a:pt x="79" y="20"/>
                    <a:pt x="78" y="20"/>
                    <a:pt x="78" y="22"/>
                  </a:cubicBezTo>
                  <a:cubicBezTo>
                    <a:pt x="78" y="23"/>
                    <a:pt x="77" y="24"/>
                    <a:pt x="76" y="23"/>
                  </a:cubicBezTo>
                  <a:cubicBezTo>
                    <a:pt x="73" y="22"/>
                    <a:pt x="72" y="21"/>
                    <a:pt x="71" y="18"/>
                  </a:cubicBezTo>
                  <a:cubicBezTo>
                    <a:pt x="70" y="16"/>
                    <a:pt x="68" y="15"/>
                    <a:pt x="66" y="13"/>
                  </a:cubicBezTo>
                  <a:cubicBezTo>
                    <a:pt x="65" y="13"/>
                    <a:pt x="64" y="11"/>
                    <a:pt x="63" y="12"/>
                  </a:cubicBezTo>
                  <a:cubicBezTo>
                    <a:pt x="63" y="14"/>
                    <a:pt x="66" y="15"/>
                    <a:pt x="67" y="16"/>
                  </a:cubicBezTo>
                  <a:cubicBezTo>
                    <a:pt x="67" y="15"/>
                    <a:pt x="63" y="16"/>
                    <a:pt x="63" y="17"/>
                  </a:cubicBezTo>
                  <a:cubicBezTo>
                    <a:pt x="62" y="18"/>
                    <a:pt x="63" y="18"/>
                    <a:pt x="62" y="19"/>
                  </a:cubicBezTo>
                  <a:cubicBezTo>
                    <a:pt x="61" y="19"/>
                    <a:pt x="60" y="21"/>
                    <a:pt x="59" y="20"/>
                  </a:cubicBezTo>
                  <a:cubicBezTo>
                    <a:pt x="59" y="20"/>
                    <a:pt x="59" y="19"/>
                    <a:pt x="59" y="19"/>
                  </a:cubicBezTo>
                  <a:cubicBezTo>
                    <a:pt x="59" y="18"/>
                    <a:pt x="54" y="20"/>
                    <a:pt x="54" y="21"/>
                  </a:cubicBezTo>
                  <a:cubicBezTo>
                    <a:pt x="53" y="22"/>
                    <a:pt x="52" y="23"/>
                    <a:pt x="50" y="24"/>
                  </a:cubicBezTo>
                  <a:cubicBezTo>
                    <a:pt x="49" y="25"/>
                    <a:pt x="50" y="22"/>
                    <a:pt x="49" y="22"/>
                  </a:cubicBezTo>
                  <a:cubicBezTo>
                    <a:pt x="48" y="22"/>
                    <a:pt x="47" y="23"/>
                    <a:pt x="46" y="23"/>
                  </a:cubicBezTo>
                  <a:cubicBezTo>
                    <a:pt x="45" y="23"/>
                    <a:pt x="45" y="25"/>
                    <a:pt x="44" y="25"/>
                  </a:cubicBezTo>
                  <a:cubicBezTo>
                    <a:pt x="43" y="25"/>
                    <a:pt x="40" y="27"/>
                    <a:pt x="41" y="27"/>
                  </a:cubicBezTo>
                  <a:cubicBezTo>
                    <a:pt x="41" y="28"/>
                    <a:pt x="43" y="28"/>
                    <a:pt x="40" y="29"/>
                  </a:cubicBezTo>
                  <a:cubicBezTo>
                    <a:pt x="40" y="29"/>
                    <a:pt x="37" y="29"/>
                    <a:pt x="37" y="28"/>
                  </a:cubicBezTo>
                  <a:cubicBezTo>
                    <a:pt x="37" y="27"/>
                    <a:pt x="40" y="26"/>
                    <a:pt x="40" y="26"/>
                  </a:cubicBezTo>
                  <a:cubicBezTo>
                    <a:pt x="41" y="24"/>
                    <a:pt x="43" y="23"/>
                    <a:pt x="44" y="22"/>
                  </a:cubicBezTo>
                  <a:cubicBezTo>
                    <a:pt x="46" y="21"/>
                    <a:pt x="47" y="21"/>
                    <a:pt x="49" y="22"/>
                  </a:cubicBezTo>
                  <a:cubicBezTo>
                    <a:pt x="48" y="22"/>
                    <a:pt x="56" y="18"/>
                    <a:pt x="56" y="18"/>
                  </a:cubicBezTo>
                  <a:cubicBezTo>
                    <a:pt x="58" y="17"/>
                    <a:pt x="57" y="16"/>
                    <a:pt x="56" y="16"/>
                  </a:cubicBezTo>
                  <a:cubicBezTo>
                    <a:pt x="54" y="16"/>
                    <a:pt x="52" y="16"/>
                    <a:pt x="50" y="17"/>
                  </a:cubicBezTo>
                  <a:cubicBezTo>
                    <a:pt x="49" y="17"/>
                    <a:pt x="49" y="19"/>
                    <a:pt x="47" y="19"/>
                  </a:cubicBezTo>
                  <a:cubicBezTo>
                    <a:pt x="46" y="19"/>
                    <a:pt x="44" y="20"/>
                    <a:pt x="43" y="20"/>
                  </a:cubicBezTo>
                  <a:cubicBezTo>
                    <a:pt x="41" y="20"/>
                    <a:pt x="36" y="25"/>
                    <a:pt x="35" y="24"/>
                  </a:cubicBezTo>
                  <a:cubicBezTo>
                    <a:pt x="34" y="24"/>
                    <a:pt x="36" y="23"/>
                    <a:pt x="36" y="22"/>
                  </a:cubicBezTo>
                  <a:cubicBezTo>
                    <a:pt x="36" y="22"/>
                    <a:pt x="33" y="21"/>
                    <a:pt x="33" y="21"/>
                  </a:cubicBezTo>
                  <a:cubicBezTo>
                    <a:pt x="33" y="21"/>
                    <a:pt x="30" y="23"/>
                    <a:pt x="29" y="23"/>
                  </a:cubicBezTo>
                  <a:cubicBezTo>
                    <a:pt x="28" y="23"/>
                    <a:pt x="26" y="24"/>
                    <a:pt x="25" y="25"/>
                  </a:cubicBezTo>
                  <a:cubicBezTo>
                    <a:pt x="24" y="25"/>
                    <a:pt x="26" y="26"/>
                    <a:pt x="26" y="26"/>
                  </a:cubicBezTo>
                  <a:cubicBezTo>
                    <a:pt x="27" y="26"/>
                    <a:pt x="26" y="27"/>
                    <a:pt x="26" y="27"/>
                  </a:cubicBezTo>
                  <a:cubicBezTo>
                    <a:pt x="26" y="28"/>
                    <a:pt x="30" y="27"/>
                    <a:pt x="30" y="27"/>
                  </a:cubicBezTo>
                  <a:cubicBezTo>
                    <a:pt x="31" y="26"/>
                    <a:pt x="33" y="25"/>
                    <a:pt x="34" y="24"/>
                  </a:cubicBezTo>
                  <a:cubicBezTo>
                    <a:pt x="29" y="26"/>
                    <a:pt x="34" y="27"/>
                    <a:pt x="33" y="29"/>
                  </a:cubicBezTo>
                  <a:cubicBezTo>
                    <a:pt x="33" y="29"/>
                    <a:pt x="32" y="28"/>
                    <a:pt x="32" y="28"/>
                  </a:cubicBezTo>
                  <a:cubicBezTo>
                    <a:pt x="30" y="27"/>
                    <a:pt x="29" y="28"/>
                    <a:pt x="28" y="29"/>
                  </a:cubicBezTo>
                  <a:cubicBezTo>
                    <a:pt x="27" y="29"/>
                    <a:pt x="23" y="28"/>
                    <a:pt x="21" y="28"/>
                  </a:cubicBezTo>
                  <a:cubicBezTo>
                    <a:pt x="19" y="28"/>
                    <a:pt x="16" y="26"/>
                    <a:pt x="14" y="25"/>
                  </a:cubicBezTo>
                  <a:cubicBezTo>
                    <a:pt x="13" y="25"/>
                    <a:pt x="12" y="24"/>
                    <a:pt x="11" y="24"/>
                  </a:cubicBezTo>
                  <a:cubicBezTo>
                    <a:pt x="10" y="23"/>
                    <a:pt x="9" y="21"/>
                    <a:pt x="10" y="21"/>
                  </a:cubicBezTo>
                  <a:cubicBezTo>
                    <a:pt x="9" y="21"/>
                    <a:pt x="7" y="21"/>
                    <a:pt x="6" y="22"/>
                  </a:cubicBezTo>
                  <a:cubicBezTo>
                    <a:pt x="4" y="22"/>
                    <a:pt x="2" y="22"/>
                    <a:pt x="0" y="21"/>
                  </a:cubicBezTo>
                  <a:cubicBezTo>
                    <a:pt x="0" y="41"/>
                    <a:pt x="0" y="61"/>
                    <a:pt x="0" y="80"/>
                  </a:cubicBezTo>
                  <a:cubicBezTo>
                    <a:pt x="0" y="85"/>
                    <a:pt x="0" y="89"/>
                    <a:pt x="0" y="94"/>
                  </a:cubicBezTo>
                  <a:cubicBezTo>
                    <a:pt x="0" y="95"/>
                    <a:pt x="0" y="96"/>
                    <a:pt x="0" y="97"/>
                  </a:cubicBezTo>
                  <a:cubicBezTo>
                    <a:pt x="0" y="99"/>
                    <a:pt x="2" y="97"/>
                    <a:pt x="3" y="97"/>
                  </a:cubicBezTo>
                  <a:cubicBezTo>
                    <a:pt x="5" y="98"/>
                    <a:pt x="5" y="97"/>
                    <a:pt x="7" y="97"/>
                  </a:cubicBezTo>
                  <a:cubicBezTo>
                    <a:pt x="9" y="97"/>
                    <a:pt x="9" y="98"/>
                    <a:pt x="10" y="99"/>
                  </a:cubicBezTo>
                  <a:cubicBezTo>
                    <a:pt x="11" y="101"/>
                    <a:pt x="16" y="107"/>
                    <a:pt x="18" y="107"/>
                  </a:cubicBezTo>
                  <a:cubicBezTo>
                    <a:pt x="19" y="107"/>
                    <a:pt x="21" y="106"/>
                    <a:pt x="22" y="105"/>
                  </a:cubicBezTo>
                  <a:cubicBezTo>
                    <a:pt x="23" y="104"/>
                    <a:pt x="22" y="103"/>
                    <a:pt x="23" y="102"/>
                  </a:cubicBezTo>
                  <a:cubicBezTo>
                    <a:pt x="24" y="102"/>
                    <a:pt x="28" y="101"/>
                    <a:pt x="28" y="102"/>
                  </a:cubicBezTo>
                  <a:cubicBezTo>
                    <a:pt x="30" y="104"/>
                    <a:pt x="32" y="105"/>
                    <a:pt x="33" y="107"/>
                  </a:cubicBezTo>
                  <a:cubicBezTo>
                    <a:pt x="35" y="109"/>
                    <a:pt x="37" y="110"/>
                    <a:pt x="38" y="112"/>
                  </a:cubicBezTo>
                  <a:cubicBezTo>
                    <a:pt x="39" y="113"/>
                    <a:pt x="39" y="114"/>
                    <a:pt x="40" y="116"/>
                  </a:cubicBezTo>
                  <a:cubicBezTo>
                    <a:pt x="42" y="118"/>
                    <a:pt x="43" y="122"/>
                    <a:pt x="46" y="124"/>
                  </a:cubicBezTo>
                  <a:cubicBezTo>
                    <a:pt x="48" y="126"/>
                    <a:pt x="52" y="127"/>
                    <a:pt x="54" y="128"/>
                  </a:cubicBezTo>
                  <a:cubicBezTo>
                    <a:pt x="56" y="129"/>
                    <a:pt x="53" y="130"/>
                    <a:pt x="54" y="132"/>
                  </a:cubicBezTo>
                  <a:cubicBezTo>
                    <a:pt x="55" y="132"/>
                    <a:pt x="56" y="132"/>
                    <a:pt x="56" y="133"/>
                  </a:cubicBezTo>
                  <a:cubicBezTo>
                    <a:pt x="56" y="133"/>
                    <a:pt x="55" y="136"/>
                    <a:pt x="56" y="135"/>
                  </a:cubicBezTo>
                  <a:cubicBezTo>
                    <a:pt x="55" y="136"/>
                    <a:pt x="53" y="136"/>
                    <a:pt x="53" y="138"/>
                  </a:cubicBezTo>
                  <a:cubicBezTo>
                    <a:pt x="52" y="139"/>
                    <a:pt x="55" y="141"/>
                    <a:pt x="56" y="141"/>
                  </a:cubicBezTo>
                  <a:cubicBezTo>
                    <a:pt x="56" y="141"/>
                    <a:pt x="54" y="143"/>
                    <a:pt x="54" y="143"/>
                  </a:cubicBezTo>
                  <a:cubicBezTo>
                    <a:pt x="54" y="143"/>
                    <a:pt x="53" y="142"/>
                    <a:pt x="53" y="141"/>
                  </a:cubicBezTo>
                  <a:cubicBezTo>
                    <a:pt x="52" y="141"/>
                    <a:pt x="53" y="143"/>
                    <a:pt x="53" y="143"/>
                  </a:cubicBezTo>
                  <a:cubicBezTo>
                    <a:pt x="54" y="144"/>
                    <a:pt x="53" y="145"/>
                    <a:pt x="54" y="146"/>
                  </a:cubicBezTo>
                  <a:cubicBezTo>
                    <a:pt x="55" y="148"/>
                    <a:pt x="55" y="148"/>
                    <a:pt x="57" y="147"/>
                  </a:cubicBezTo>
                  <a:cubicBezTo>
                    <a:pt x="57" y="147"/>
                    <a:pt x="58" y="147"/>
                    <a:pt x="58" y="147"/>
                  </a:cubicBezTo>
                  <a:cubicBezTo>
                    <a:pt x="59" y="147"/>
                    <a:pt x="59" y="145"/>
                    <a:pt x="59" y="145"/>
                  </a:cubicBezTo>
                  <a:cubicBezTo>
                    <a:pt x="59" y="145"/>
                    <a:pt x="60" y="147"/>
                    <a:pt x="61" y="147"/>
                  </a:cubicBezTo>
                  <a:cubicBezTo>
                    <a:pt x="61" y="147"/>
                    <a:pt x="60" y="149"/>
                    <a:pt x="60" y="150"/>
                  </a:cubicBezTo>
                  <a:cubicBezTo>
                    <a:pt x="59" y="151"/>
                    <a:pt x="59" y="152"/>
                    <a:pt x="61" y="151"/>
                  </a:cubicBezTo>
                  <a:cubicBezTo>
                    <a:pt x="61" y="150"/>
                    <a:pt x="62" y="150"/>
                    <a:pt x="62" y="150"/>
                  </a:cubicBezTo>
                  <a:cubicBezTo>
                    <a:pt x="63" y="150"/>
                    <a:pt x="63" y="149"/>
                    <a:pt x="63" y="149"/>
                  </a:cubicBezTo>
                  <a:cubicBezTo>
                    <a:pt x="65" y="148"/>
                    <a:pt x="64" y="151"/>
                    <a:pt x="64" y="152"/>
                  </a:cubicBezTo>
                  <a:cubicBezTo>
                    <a:pt x="64" y="153"/>
                    <a:pt x="65" y="154"/>
                    <a:pt x="66" y="154"/>
                  </a:cubicBezTo>
                  <a:cubicBezTo>
                    <a:pt x="67" y="154"/>
                    <a:pt x="68" y="152"/>
                    <a:pt x="69" y="152"/>
                  </a:cubicBezTo>
                  <a:cubicBezTo>
                    <a:pt x="69" y="152"/>
                    <a:pt x="68" y="153"/>
                    <a:pt x="68" y="153"/>
                  </a:cubicBezTo>
                  <a:cubicBezTo>
                    <a:pt x="68" y="153"/>
                    <a:pt x="70" y="154"/>
                    <a:pt x="70" y="154"/>
                  </a:cubicBezTo>
                  <a:cubicBezTo>
                    <a:pt x="70" y="154"/>
                    <a:pt x="63" y="156"/>
                    <a:pt x="66" y="158"/>
                  </a:cubicBezTo>
                  <a:cubicBezTo>
                    <a:pt x="66" y="158"/>
                    <a:pt x="72" y="157"/>
                    <a:pt x="71" y="158"/>
                  </a:cubicBezTo>
                  <a:cubicBezTo>
                    <a:pt x="71" y="158"/>
                    <a:pt x="66" y="158"/>
                    <a:pt x="67" y="160"/>
                  </a:cubicBezTo>
                  <a:cubicBezTo>
                    <a:pt x="67" y="160"/>
                    <a:pt x="69" y="160"/>
                    <a:pt x="69" y="160"/>
                  </a:cubicBezTo>
                  <a:cubicBezTo>
                    <a:pt x="68" y="161"/>
                    <a:pt x="66" y="161"/>
                    <a:pt x="67" y="162"/>
                  </a:cubicBezTo>
                  <a:cubicBezTo>
                    <a:pt x="69" y="163"/>
                    <a:pt x="71" y="163"/>
                    <a:pt x="72" y="163"/>
                  </a:cubicBezTo>
                  <a:cubicBezTo>
                    <a:pt x="74" y="163"/>
                    <a:pt x="73" y="164"/>
                    <a:pt x="74" y="164"/>
                  </a:cubicBezTo>
                  <a:cubicBezTo>
                    <a:pt x="76" y="165"/>
                    <a:pt x="76" y="162"/>
                    <a:pt x="77" y="162"/>
                  </a:cubicBezTo>
                  <a:cubicBezTo>
                    <a:pt x="78" y="162"/>
                    <a:pt x="77" y="164"/>
                    <a:pt x="77" y="164"/>
                  </a:cubicBezTo>
                  <a:cubicBezTo>
                    <a:pt x="76" y="165"/>
                    <a:pt x="76" y="165"/>
                    <a:pt x="77" y="166"/>
                  </a:cubicBezTo>
                  <a:cubicBezTo>
                    <a:pt x="80" y="168"/>
                    <a:pt x="81" y="163"/>
                    <a:pt x="81" y="163"/>
                  </a:cubicBezTo>
                  <a:cubicBezTo>
                    <a:pt x="81" y="163"/>
                    <a:pt x="81" y="166"/>
                    <a:pt x="80" y="166"/>
                  </a:cubicBezTo>
                  <a:cubicBezTo>
                    <a:pt x="80" y="167"/>
                    <a:pt x="82" y="166"/>
                    <a:pt x="83" y="166"/>
                  </a:cubicBezTo>
                  <a:cubicBezTo>
                    <a:pt x="82" y="168"/>
                    <a:pt x="81" y="169"/>
                    <a:pt x="83" y="170"/>
                  </a:cubicBezTo>
                  <a:cubicBezTo>
                    <a:pt x="85" y="171"/>
                    <a:pt x="86" y="168"/>
                    <a:pt x="86" y="168"/>
                  </a:cubicBezTo>
                  <a:cubicBezTo>
                    <a:pt x="86" y="168"/>
                    <a:pt x="86" y="169"/>
                    <a:pt x="86" y="170"/>
                  </a:cubicBezTo>
                  <a:cubicBezTo>
                    <a:pt x="87" y="172"/>
                    <a:pt x="86" y="171"/>
                    <a:pt x="85" y="171"/>
                  </a:cubicBezTo>
                  <a:cubicBezTo>
                    <a:pt x="84" y="172"/>
                    <a:pt x="90" y="173"/>
                    <a:pt x="89" y="171"/>
                  </a:cubicBezTo>
                  <a:cubicBezTo>
                    <a:pt x="91" y="174"/>
                    <a:pt x="90" y="176"/>
                    <a:pt x="94" y="176"/>
                  </a:cubicBezTo>
                  <a:cubicBezTo>
                    <a:pt x="97" y="176"/>
                    <a:pt x="99" y="176"/>
                    <a:pt x="102" y="176"/>
                  </a:cubicBezTo>
                  <a:cubicBezTo>
                    <a:pt x="113" y="176"/>
                    <a:pt x="123" y="176"/>
                    <a:pt x="133" y="176"/>
                  </a:cubicBezTo>
                  <a:cubicBezTo>
                    <a:pt x="158" y="176"/>
                    <a:pt x="183" y="176"/>
                    <a:pt x="208" y="176"/>
                  </a:cubicBezTo>
                  <a:cubicBezTo>
                    <a:pt x="213" y="176"/>
                    <a:pt x="218" y="176"/>
                    <a:pt x="223" y="176"/>
                  </a:cubicBezTo>
                  <a:cubicBezTo>
                    <a:pt x="224" y="176"/>
                    <a:pt x="229" y="177"/>
                    <a:pt x="229" y="174"/>
                  </a:cubicBezTo>
                  <a:close/>
                  <a:moveTo>
                    <a:pt x="112" y="54"/>
                  </a:moveTo>
                  <a:cubicBezTo>
                    <a:pt x="110" y="54"/>
                    <a:pt x="108" y="53"/>
                    <a:pt x="106" y="54"/>
                  </a:cubicBezTo>
                  <a:cubicBezTo>
                    <a:pt x="104" y="57"/>
                    <a:pt x="108" y="56"/>
                    <a:pt x="108" y="57"/>
                  </a:cubicBezTo>
                  <a:cubicBezTo>
                    <a:pt x="108" y="56"/>
                    <a:pt x="100" y="60"/>
                    <a:pt x="100" y="60"/>
                  </a:cubicBezTo>
                  <a:cubicBezTo>
                    <a:pt x="98" y="59"/>
                    <a:pt x="107" y="53"/>
                    <a:pt x="99" y="56"/>
                  </a:cubicBezTo>
                  <a:cubicBezTo>
                    <a:pt x="98" y="56"/>
                    <a:pt x="97" y="57"/>
                    <a:pt x="97" y="57"/>
                  </a:cubicBezTo>
                  <a:cubicBezTo>
                    <a:pt x="96" y="58"/>
                    <a:pt x="97" y="59"/>
                    <a:pt x="96" y="60"/>
                  </a:cubicBezTo>
                  <a:cubicBezTo>
                    <a:pt x="95" y="60"/>
                    <a:pt x="88" y="59"/>
                    <a:pt x="88" y="59"/>
                  </a:cubicBezTo>
                  <a:cubicBezTo>
                    <a:pt x="88" y="58"/>
                    <a:pt x="91" y="59"/>
                    <a:pt x="91" y="58"/>
                  </a:cubicBezTo>
                  <a:cubicBezTo>
                    <a:pt x="92" y="57"/>
                    <a:pt x="91" y="57"/>
                    <a:pt x="92" y="56"/>
                  </a:cubicBezTo>
                  <a:cubicBezTo>
                    <a:pt x="92" y="55"/>
                    <a:pt x="94" y="54"/>
                    <a:pt x="94" y="54"/>
                  </a:cubicBezTo>
                  <a:cubicBezTo>
                    <a:pt x="94" y="53"/>
                    <a:pt x="91" y="52"/>
                    <a:pt x="94" y="52"/>
                  </a:cubicBezTo>
                  <a:cubicBezTo>
                    <a:pt x="94" y="52"/>
                    <a:pt x="98" y="53"/>
                    <a:pt x="98" y="52"/>
                  </a:cubicBezTo>
                  <a:cubicBezTo>
                    <a:pt x="98" y="51"/>
                    <a:pt x="93" y="50"/>
                    <a:pt x="92" y="50"/>
                  </a:cubicBezTo>
                  <a:cubicBezTo>
                    <a:pt x="91" y="50"/>
                    <a:pt x="89" y="51"/>
                    <a:pt x="87" y="51"/>
                  </a:cubicBezTo>
                  <a:cubicBezTo>
                    <a:pt x="86" y="51"/>
                    <a:pt x="84" y="50"/>
                    <a:pt x="82" y="51"/>
                  </a:cubicBezTo>
                  <a:cubicBezTo>
                    <a:pt x="81" y="51"/>
                    <a:pt x="79" y="53"/>
                    <a:pt x="80" y="51"/>
                  </a:cubicBezTo>
                  <a:cubicBezTo>
                    <a:pt x="81" y="49"/>
                    <a:pt x="83" y="50"/>
                    <a:pt x="84" y="49"/>
                  </a:cubicBezTo>
                  <a:cubicBezTo>
                    <a:pt x="86" y="49"/>
                    <a:pt x="89" y="48"/>
                    <a:pt x="91" y="47"/>
                  </a:cubicBezTo>
                  <a:cubicBezTo>
                    <a:pt x="95" y="46"/>
                    <a:pt x="99" y="46"/>
                    <a:pt x="102" y="44"/>
                  </a:cubicBezTo>
                  <a:cubicBezTo>
                    <a:pt x="104" y="44"/>
                    <a:pt x="107" y="43"/>
                    <a:pt x="108" y="45"/>
                  </a:cubicBezTo>
                  <a:cubicBezTo>
                    <a:pt x="109" y="46"/>
                    <a:pt x="105" y="47"/>
                    <a:pt x="104" y="48"/>
                  </a:cubicBezTo>
                  <a:cubicBezTo>
                    <a:pt x="102" y="49"/>
                    <a:pt x="110" y="49"/>
                    <a:pt x="111" y="49"/>
                  </a:cubicBezTo>
                  <a:cubicBezTo>
                    <a:pt x="111" y="49"/>
                    <a:pt x="113" y="49"/>
                    <a:pt x="113" y="49"/>
                  </a:cubicBezTo>
                  <a:cubicBezTo>
                    <a:pt x="114" y="48"/>
                    <a:pt x="116" y="46"/>
                    <a:pt x="117" y="47"/>
                  </a:cubicBezTo>
                  <a:cubicBezTo>
                    <a:pt x="118" y="48"/>
                    <a:pt x="113" y="54"/>
                    <a:pt x="112" y="54"/>
                  </a:cubicBezTo>
                  <a:cubicBezTo>
                    <a:pt x="110" y="54"/>
                    <a:pt x="114" y="54"/>
                    <a:pt x="112" y="54"/>
                  </a:cubicBezTo>
                  <a:close/>
                  <a:moveTo>
                    <a:pt x="157" y="78"/>
                  </a:moveTo>
                  <a:cubicBezTo>
                    <a:pt x="157" y="78"/>
                    <a:pt x="152" y="78"/>
                    <a:pt x="153" y="78"/>
                  </a:cubicBezTo>
                  <a:cubicBezTo>
                    <a:pt x="153" y="79"/>
                    <a:pt x="155" y="78"/>
                    <a:pt x="155" y="79"/>
                  </a:cubicBezTo>
                  <a:cubicBezTo>
                    <a:pt x="155" y="80"/>
                    <a:pt x="151" y="81"/>
                    <a:pt x="150" y="81"/>
                  </a:cubicBezTo>
                  <a:cubicBezTo>
                    <a:pt x="148" y="81"/>
                    <a:pt x="147" y="83"/>
                    <a:pt x="145" y="84"/>
                  </a:cubicBezTo>
                  <a:cubicBezTo>
                    <a:pt x="145" y="84"/>
                    <a:pt x="141" y="84"/>
                    <a:pt x="142" y="85"/>
                  </a:cubicBezTo>
                  <a:cubicBezTo>
                    <a:pt x="142" y="86"/>
                    <a:pt x="145" y="86"/>
                    <a:pt x="142" y="88"/>
                  </a:cubicBezTo>
                  <a:cubicBezTo>
                    <a:pt x="141" y="88"/>
                    <a:pt x="137" y="88"/>
                    <a:pt x="137" y="89"/>
                  </a:cubicBezTo>
                  <a:cubicBezTo>
                    <a:pt x="136" y="89"/>
                    <a:pt x="137" y="90"/>
                    <a:pt x="137" y="90"/>
                  </a:cubicBezTo>
                  <a:cubicBezTo>
                    <a:pt x="137" y="92"/>
                    <a:pt x="135" y="92"/>
                    <a:pt x="134" y="92"/>
                  </a:cubicBezTo>
                  <a:cubicBezTo>
                    <a:pt x="131" y="93"/>
                    <a:pt x="128" y="93"/>
                    <a:pt x="125" y="93"/>
                  </a:cubicBezTo>
                  <a:cubicBezTo>
                    <a:pt x="125" y="93"/>
                    <a:pt x="120" y="90"/>
                    <a:pt x="120" y="90"/>
                  </a:cubicBezTo>
                  <a:cubicBezTo>
                    <a:pt x="122" y="89"/>
                    <a:pt x="125" y="90"/>
                    <a:pt x="126" y="89"/>
                  </a:cubicBezTo>
                  <a:cubicBezTo>
                    <a:pt x="127" y="89"/>
                    <a:pt x="126" y="87"/>
                    <a:pt x="127" y="87"/>
                  </a:cubicBezTo>
                  <a:cubicBezTo>
                    <a:pt x="128" y="85"/>
                    <a:pt x="130" y="86"/>
                    <a:pt x="131" y="85"/>
                  </a:cubicBezTo>
                  <a:cubicBezTo>
                    <a:pt x="132" y="85"/>
                    <a:pt x="130" y="83"/>
                    <a:pt x="130" y="83"/>
                  </a:cubicBezTo>
                  <a:cubicBezTo>
                    <a:pt x="128" y="82"/>
                    <a:pt x="128" y="82"/>
                    <a:pt x="128" y="81"/>
                  </a:cubicBezTo>
                  <a:cubicBezTo>
                    <a:pt x="128" y="79"/>
                    <a:pt x="126" y="80"/>
                    <a:pt x="126" y="79"/>
                  </a:cubicBezTo>
                  <a:cubicBezTo>
                    <a:pt x="125" y="78"/>
                    <a:pt x="128" y="79"/>
                    <a:pt x="128" y="79"/>
                  </a:cubicBezTo>
                  <a:cubicBezTo>
                    <a:pt x="131" y="80"/>
                    <a:pt x="134" y="81"/>
                    <a:pt x="136" y="82"/>
                  </a:cubicBezTo>
                  <a:cubicBezTo>
                    <a:pt x="138" y="84"/>
                    <a:pt x="142" y="83"/>
                    <a:pt x="144" y="82"/>
                  </a:cubicBezTo>
                  <a:cubicBezTo>
                    <a:pt x="147" y="81"/>
                    <a:pt x="148" y="78"/>
                    <a:pt x="152" y="77"/>
                  </a:cubicBezTo>
                  <a:cubicBezTo>
                    <a:pt x="153" y="76"/>
                    <a:pt x="155" y="76"/>
                    <a:pt x="157" y="77"/>
                  </a:cubicBezTo>
                  <a:cubicBezTo>
                    <a:pt x="157" y="77"/>
                    <a:pt x="160" y="78"/>
                    <a:pt x="160" y="78"/>
                  </a:cubicBezTo>
                  <a:cubicBezTo>
                    <a:pt x="160" y="78"/>
                    <a:pt x="158" y="78"/>
                    <a:pt x="157" y="78"/>
                  </a:cubicBezTo>
                  <a:close/>
                  <a:moveTo>
                    <a:pt x="222" y="165"/>
                  </a:moveTo>
                  <a:cubicBezTo>
                    <a:pt x="221" y="167"/>
                    <a:pt x="219" y="163"/>
                    <a:pt x="219" y="162"/>
                  </a:cubicBezTo>
                  <a:cubicBezTo>
                    <a:pt x="219" y="160"/>
                    <a:pt x="221" y="159"/>
                    <a:pt x="221" y="157"/>
                  </a:cubicBezTo>
                  <a:cubicBezTo>
                    <a:pt x="220" y="156"/>
                    <a:pt x="219" y="159"/>
                    <a:pt x="218" y="158"/>
                  </a:cubicBezTo>
                  <a:cubicBezTo>
                    <a:pt x="218" y="157"/>
                    <a:pt x="218" y="154"/>
                    <a:pt x="216" y="154"/>
                  </a:cubicBezTo>
                  <a:cubicBezTo>
                    <a:pt x="216" y="154"/>
                    <a:pt x="216" y="156"/>
                    <a:pt x="215" y="156"/>
                  </a:cubicBezTo>
                  <a:cubicBezTo>
                    <a:pt x="214" y="155"/>
                    <a:pt x="214" y="154"/>
                    <a:pt x="213" y="153"/>
                  </a:cubicBezTo>
                  <a:cubicBezTo>
                    <a:pt x="212" y="152"/>
                    <a:pt x="211" y="151"/>
                    <a:pt x="210" y="150"/>
                  </a:cubicBezTo>
                  <a:cubicBezTo>
                    <a:pt x="209" y="149"/>
                    <a:pt x="212" y="149"/>
                    <a:pt x="212" y="148"/>
                  </a:cubicBezTo>
                  <a:cubicBezTo>
                    <a:pt x="211" y="147"/>
                    <a:pt x="209" y="148"/>
                    <a:pt x="209" y="147"/>
                  </a:cubicBezTo>
                  <a:cubicBezTo>
                    <a:pt x="209" y="146"/>
                    <a:pt x="210" y="143"/>
                    <a:pt x="210" y="142"/>
                  </a:cubicBezTo>
                  <a:cubicBezTo>
                    <a:pt x="212" y="140"/>
                    <a:pt x="217" y="147"/>
                    <a:pt x="217" y="148"/>
                  </a:cubicBezTo>
                  <a:cubicBezTo>
                    <a:pt x="218" y="150"/>
                    <a:pt x="219" y="151"/>
                    <a:pt x="219" y="153"/>
                  </a:cubicBezTo>
                  <a:cubicBezTo>
                    <a:pt x="220" y="155"/>
                    <a:pt x="220" y="154"/>
                    <a:pt x="221" y="156"/>
                  </a:cubicBezTo>
                  <a:cubicBezTo>
                    <a:pt x="221" y="157"/>
                    <a:pt x="222" y="158"/>
                    <a:pt x="222" y="159"/>
                  </a:cubicBezTo>
                  <a:cubicBezTo>
                    <a:pt x="223" y="161"/>
                    <a:pt x="222" y="163"/>
                    <a:pt x="222" y="165"/>
                  </a:cubicBezTo>
                  <a:cubicBezTo>
                    <a:pt x="221" y="166"/>
                    <a:pt x="222" y="164"/>
                    <a:pt x="222" y="16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49" name="Freeform 643">
              <a:extLst>
                <a:ext uri="{FF2B5EF4-FFF2-40B4-BE49-F238E27FC236}">
                  <a16:creationId xmlns:a16="http://schemas.microsoft.com/office/drawing/2014/main" id="{2EF69079-4F65-4C3F-8BD9-9B1AEBDA4245}"/>
                </a:ext>
              </a:extLst>
            </p:cNvPr>
            <p:cNvSpPr>
              <a:spLocks/>
            </p:cNvSpPr>
            <p:nvPr/>
          </p:nvSpPr>
          <p:spPr bwMode="auto">
            <a:xfrm>
              <a:off x="8674015" y="4733153"/>
              <a:ext cx="47783" cy="41414"/>
            </a:xfrm>
            <a:custGeom>
              <a:avLst/>
              <a:gdLst>
                <a:gd name="T0" fmla="*/ 9 w 10"/>
                <a:gd name="T1" fmla="*/ 0 h 9"/>
                <a:gd name="T2" fmla="*/ 2 w 10"/>
                <a:gd name="T3" fmla="*/ 7 h 9"/>
                <a:gd name="T4" fmla="*/ 10 w 10"/>
                <a:gd name="T5" fmla="*/ 3 h 9"/>
                <a:gd name="T6" fmla="*/ 9 w 10"/>
                <a:gd name="T7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9">
                  <a:moveTo>
                    <a:pt x="9" y="0"/>
                  </a:moveTo>
                  <a:cubicBezTo>
                    <a:pt x="7" y="1"/>
                    <a:pt x="0" y="4"/>
                    <a:pt x="2" y="7"/>
                  </a:cubicBezTo>
                  <a:cubicBezTo>
                    <a:pt x="4" y="9"/>
                    <a:pt x="9" y="3"/>
                    <a:pt x="10" y="3"/>
                  </a:cubicBezTo>
                  <a:cubicBezTo>
                    <a:pt x="10" y="2"/>
                    <a:pt x="9" y="1"/>
                    <a:pt x="9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0" name="Freeform 644">
              <a:extLst>
                <a:ext uri="{FF2B5EF4-FFF2-40B4-BE49-F238E27FC236}">
                  <a16:creationId xmlns:a16="http://schemas.microsoft.com/office/drawing/2014/main" id="{4B72A834-1546-43B4-8562-FE7A5368BC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2241" y="4723597"/>
              <a:ext cx="60525" cy="22299"/>
            </a:xfrm>
            <a:custGeom>
              <a:avLst/>
              <a:gdLst>
                <a:gd name="T0" fmla="*/ 12 w 13"/>
                <a:gd name="T1" fmla="*/ 0 h 5"/>
                <a:gd name="T2" fmla="*/ 7 w 13"/>
                <a:gd name="T3" fmla="*/ 0 h 5"/>
                <a:gd name="T4" fmla="*/ 1 w 13"/>
                <a:gd name="T5" fmla="*/ 2 h 5"/>
                <a:gd name="T6" fmla="*/ 5 w 13"/>
                <a:gd name="T7" fmla="*/ 3 h 5"/>
                <a:gd name="T8" fmla="*/ 12 w 13"/>
                <a:gd name="T9" fmla="*/ 0 h 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" h="5">
                  <a:moveTo>
                    <a:pt x="12" y="0"/>
                  </a:moveTo>
                  <a:cubicBezTo>
                    <a:pt x="13" y="0"/>
                    <a:pt x="7" y="0"/>
                    <a:pt x="7" y="0"/>
                  </a:cubicBezTo>
                  <a:cubicBezTo>
                    <a:pt x="6" y="0"/>
                    <a:pt x="0" y="1"/>
                    <a:pt x="1" y="2"/>
                  </a:cubicBezTo>
                  <a:cubicBezTo>
                    <a:pt x="3" y="5"/>
                    <a:pt x="2" y="5"/>
                    <a:pt x="5" y="3"/>
                  </a:cubicBezTo>
                  <a:cubicBezTo>
                    <a:pt x="8" y="2"/>
                    <a:pt x="10" y="2"/>
                    <a:pt x="1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1" name="Freeform 645">
              <a:extLst>
                <a:ext uri="{FF2B5EF4-FFF2-40B4-BE49-F238E27FC236}">
                  <a16:creationId xmlns:a16="http://schemas.microsoft.com/office/drawing/2014/main" id="{550AABE5-1721-42C7-9957-24AD8D91138D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8320" y="3207276"/>
              <a:ext cx="144943" cy="79640"/>
            </a:xfrm>
            <a:custGeom>
              <a:avLst/>
              <a:gdLst>
                <a:gd name="T0" fmla="*/ 10 w 31"/>
                <a:gd name="T1" fmla="*/ 17 h 17"/>
                <a:gd name="T2" fmla="*/ 13 w 31"/>
                <a:gd name="T3" fmla="*/ 14 h 17"/>
                <a:gd name="T4" fmla="*/ 18 w 31"/>
                <a:gd name="T5" fmla="*/ 16 h 17"/>
                <a:gd name="T6" fmla="*/ 21 w 31"/>
                <a:gd name="T7" fmla="*/ 16 h 17"/>
                <a:gd name="T8" fmla="*/ 23 w 31"/>
                <a:gd name="T9" fmla="*/ 15 h 17"/>
                <a:gd name="T10" fmla="*/ 29 w 31"/>
                <a:gd name="T11" fmla="*/ 11 h 17"/>
                <a:gd name="T12" fmla="*/ 27 w 31"/>
                <a:gd name="T13" fmla="*/ 7 h 17"/>
                <a:gd name="T14" fmla="*/ 21 w 31"/>
                <a:gd name="T15" fmla="*/ 5 h 17"/>
                <a:gd name="T16" fmla="*/ 17 w 31"/>
                <a:gd name="T17" fmla="*/ 3 h 17"/>
                <a:gd name="T18" fmla="*/ 13 w 31"/>
                <a:gd name="T19" fmla="*/ 0 h 17"/>
                <a:gd name="T20" fmla="*/ 11 w 31"/>
                <a:gd name="T21" fmla="*/ 2 h 17"/>
                <a:gd name="T22" fmla="*/ 8 w 31"/>
                <a:gd name="T23" fmla="*/ 2 h 17"/>
                <a:gd name="T24" fmla="*/ 0 w 31"/>
                <a:gd name="T25" fmla="*/ 6 h 17"/>
                <a:gd name="T26" fmla="*/ 2 w 31"/>
                <a:gd name="T27" fmla="*/ 10 h 17"/>
                <a:gd name="T28" fmla="*/ 4 w 31"/>
                <a:gd name="T29" fmla="*/ 13 h 17"/>
                <a:gd name="T30" fmla="*/ 10 w 31"/>
                <a:gd name="T31" fmla="*/ 17 h 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1" h="17">
                  <a:moveTo>
                    <a:pt x="10" y="17"/>
                  </a:moveTo>
                  <a:cubicBezTo>
                    <a:pt x="12" y="17"/>
                    <a:pt x="11" y="14"/>
                    <a:pt x="13" y="14"/>
                  </a:cubicBezTo>
                  <a:cubicBezTo>
                    <a:pt x="15" y="14"/>
                    <a:pt x="16" y="16"/>
                    <a:pt x="18" y="16"/>
                  </a:cubicBezTo>
                  <a:cubicBezTo>
                    <a:pt x="19" y="16"/>
                    <a:pt x="20" y="16"/>
                    <a:pt x="21" y="16"/>
                  </a:cubicBezTo>
                  <a:cubicBezTo>
                    <a:pt x="22" y="16"/>
                    <a:pt x="23" y="15"/>
                    <a:pt x="23" y="15"/>
                  </a:cubicBezTo>
                  <a:cubicBezTo>
                    <a:pt x="26" y="14"/>
                    <a:pt x="27" y="13"/>
                    <a:pt x="29" y="11"/>
                  </a:cubicBezTo>
                  <a:cubicBezTo>
                    <a:pt x="31" y="9"/>
                    <a:pt x="29" y="8"/>
                    <a:pt x="27" y="7"/>
                  </a:cubicBezTo>
                  <a:cubicBezTo>
                    <a:pt x="25" y="6"/>
                    <a:pt x="22" y="3"/>
                    <a:pt x="21" y="5"/>
                  </a:cubicBezTo>
                  <a:cubicBezTo>
                    <a:pt x="19" y="8"/>
                    <a:pt x="18" y="4"/>
                    <a:pt x="17" y="3"/>
                  </a:cubicBezTo>
                  <a:cubicBezTo>
                    <a:pt x="16" y="2"/>
                    <a:pt x="13" y="3"/>
                    <a:pt x="13" y="0"/>
                  </a:cubicBezTo>
                  <a:cubicBezTo>
                    <a:pt x="13" y="1"/>
                    <a:pt x="12" y="3"/>
                    <a:pt x="11" y="2"/>
                  </a:cubicBezTo>
                  <a:cubicBezTo>
                    <a:pt x="9" y="0"/>
                    <a:pt x="9" y="0"/>
                    <a:pt x="8" y="2"/>
                  </a:cubicBezTo>
                  <a:cubicBezTo>
                    <a:pt x="7" y="3"/>
                    <a:pt x="0" y="5"/>
                    <a:pt x="0" y="6"/>
                  </a:cubicBezTo>
                  <a:cubicBezTo>
                    <a:pt x="0" y="6"/>
                    <a:pt x="1" y="9"/>
                    <a:pt x="2" y="10"/>
                  </a:cubicBezTo>
                  <a:cubicBezTo>
                    <a:pt x="2" y="11"/>
                    <a:pt x="3" y="12"/>
                    <a:pt x="4" y="13"/>
                  </a:cubicBezTo>
                  <a:cubicBezTo>
                    <a:pt x="6" y="14"/>
                    <a:pt x="8" y="17"/>
                    <a:pt x="10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2" name="Freeform 646">
              <a:extLst>
                <a:ext uri="{FF2B5EF4-FFF2-40B4-BE49-F238E27FC236}">
                  <a16:creationId xmlns:a16="http://schemas.microsoft.com/office/drawing/2014/main" id="{A8496E30-6C97-4CAA-BD7E-0A477CE6D4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073017" y="3272580"/>
              <a:ext cx="173611" cy="74861"/>
            </a:xfrm>
            <a:custGeom>
              <a:avLst/>
              <a:gdLst>
                <a:gd name="T0" fmla="*/ 32 w 37"/>
                <a:gd name="T1" fmla="*/ 2 h 16"/>
                <a:gd name="T2" fmla="*/ 27 w 37"/>
                <a:gd name="T3" fmla="*/ 0 h 16"/>
                <a:gd name="T4" fmla="*/ 24 w 37"/>
                <a:gd name="T5" fmla="*/ 3 h 16"/>
                <a:gd name="T6" fmla="*/ 20 w 37"/>
                <a:gd name="T7" fmla="*/ 3 h 16"/>
                <a:gd name="T8" fmla="*/ 17 w 37"/>
                <a:gd name="T9" fmla="*/ 7 h 16"/>
                <a:gd name="T10" fmla="*/ 16 w 37"/>
                <a:gd name="T11" fmla="*/ 9 h 16"/>
                <a:gd name="T12" fmla="*/ 13 w 37"/>
                <a:gd name="T13" fmla="*/ 9 h 16"/>
                <a:gd name="T14" fmla="*/ 9 w 37"/>
                <a:gd name="T15" fmla="*/ 10 h 16"/>
                <a:gd name="T16" fmla="*/ 5 w 37"/>
                <a:gd name="T17" fmla="*/ 11 h 16"/>
                <a:gd name="T18" fmla="*/ 0 w 37"/>
                <a:gd name="T19" fmla="*/ 9 h 16"/>
                <a:gd name="T20" fmla="*/ 4 w 37"/>
                <a:gd name="T21" fmla="*/ 13 h 16"/>
                <a:gd name="T22" fmla="*/ 6 w 37"/>
                <a:gd name="T23" fmla="*/ 13 h 16"/>
                <a:gd name="T24" fmla="*/ 8 w 37"/>
                <a:gd name="T25" fmla="*/ 14 h 16"/>
                <a:gd name="T26" fmla="*/ 12 w 37"/>
                <a:gd name="T27" fmla="*/ 13 h 16"/>
                <a:gd name="T28" fmla="*/ 15 w 37"/>
                <a:gd name="T29" fmla="*/ 15 h 16"/>
                <a:gd name="T30" fmla="*/ 22 w 37"/>
                <a:gd name="T31" fmla="*/ 16 h 16"/>
                <a:gd name="T32" fmla="*/ 29 w 37"/>
                <a:gd name="T33" fmla="*/ 14 h 16"/>
                <a:gd name="T34" fmla="*/ 33 w 37"/>
                <a:gd name="T35" fmla="*/ 12 h 16"/>
                <a:gd name="T36" fmla="*/ 34 w 37"/>
                <a:gd name="T37" fmla="*/ 9 h 16"/>
                <a:gd name="T38" fmla="*/ 36 w 37"/>
                <a:gd name="T39" fmla="*/ 8 h 16"/>
                <a:gd name="T40" fmla="*/ 36 w 37"/>
                <a:gd name="T41" fmla="*/ 2 h 16"/>
                <a:gd name="T42" fmla="*/ 32 w 37"/>
                <a:gd name="T43" fmla="*/ 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37" h="16">
                  <a:moveTo>
                    <a:pt x="32" y="2"/>
                  </a:moveTo>
                  <a:cubicBezTo>
                    <a:pt x="30" y="2"/>
                    <a:pt x="28" y="0"/>
                    <a:pt x="27" y="0"/>
                  </a:cubicBezTo>
                  <a:cubicBezTo>
                    <a:pt x="25" y="0"/>
                    <a:pt x="26" y="3"/>
                    <a:pt x="24" y="3"/>
                  </a:cubicBezTo>
                  <a:cubicBezTo>
                    <a:pt x="22" y="3"/>
                    <a:pt x="22" y="2"/>
                    <a:pt x="20" y="3"/>
                  </a:cubicBezTo>
                  <a:cubicBezTo>
                    <a:pt x="20" y="3"/>
                    <a:pt x="16" y="6"/>
                    <a:pt x="17" y="7"/>
                  </a:cubicBezTo>
                  <a:cubicBezTo>
                    <a:pt x="17" y="8"/>
                    <a:pt x="19" y="10"/>
                    <a:pt x="16" y="9"/>
                  </a:cubicBezTo>
                  <a:cubicBezTo>
                    <a:pt x="15" y="9"/>
                    <a:pt x="14" y="8"/>
                    <a:pt x="13" y="9"/>
                  </a:cubicBezTo>
                  <a:cubicBezTo>
                    <a:pt x="12" y="9"/>
                    <a:pt x="10" y="10"/>
                    <a:pt x="9" y="10"/>
                  </a:cubicBezTo>
                  <a:cubicBezTo>
                    <a:pt x="7" y="10"/>
                    <a:pt x="6" y="8"/>
                    <a:pt x="5" y="11"/>
                  </a:cubicBezTo>
                  <a:cubicBezTo>
                    <a:pt x="5" y="11"/>
                    <a:pt x="1" y="9"/>
                    <a:pt x="0" y="9"/>
                  </a:cubicBezTo>
                  <a:cubicBezTo>
                    <a:pt x="0" y="11"/>
                    <a:pt x="1" y="12"/>
                    <a:pt x="4" y="13"/>
                  </a:cubicBezTo>
                  <a:cubicBezTo>
                    <a:pt x="5" y="13"/>
                    <a:pt x="5" y="13"/>
                    <a:pt x="6" y="13"/>
                  </a:cubicBezTo>
                  <a:cubicBezTo>
                    <a:pt x="7" y="13"/>
                    <a:pt x="7" y="15"/>
                    <a:pt x="8" y="14"/>
                  </a:cubicBezTo>
                  <a:cubicBezTo>
                    <a:pt x="10" y="13"/>
                    <a:pt x="10" y="13"/>
                    <a:pt x="12" y="13"/>
                  </a:cubicBezTo>
                  <a:cubicBezTo>
                    <a:pt x="14" y="13"/>
                    <a:pt x="13" y="14"/>
                    <a:pt x="15" y="15"/>
                  </a:cubicBezTo>
                  <a:cubicBezTo>
                    <a:pt x="17" y="16"/>
                    <a:pt x="20" y="16"/>
                    <a:pt x="22" y="16"/>
                  </a:cubicBezTo>
                  <a:cubicBezTo>
                    <a:pt x="25" y="16"/>
                    <a:pt x="26" y="14"/>
                    <a:pt x="29" y="14"/>
                  </a:cubicBezTo>
                  <a:cubicBezTo>
                    <a:pt x="31" y="14"/>
                    <a:pt x="33" y="13"/>
                    <a:pt x="33" y="12"/>
                  </a:cubicBezTo>
                  <a:cubicBezTo>
                    <a:pt x="34" y="11"/>
                    <a:pt x="34" y="10"/>
                    <a:pt x="34" y="9"/>
                  </a:cubicBezTo>
                  <a:cubicBezTo>
                    <a:pt x="34" y="7"/>
                    <a:pt x="35" y="9"/>
                    <a:pt x="36" y="8"/>
                  </a:cubicBezTo>
                  <a:cubicBezTo>
                    <a:pt x="37" y="6"/>
                    <a:pt x="36" y="3"/>
                    <a:pt x="36" y="2"/>
                  </a:cubicBezTo>
                  <a:cubicBezTo>
                    <a:pt x="34" y="2"/>
                    <a:pt x="33" y="2"/>
                    <a:pt x="32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3" name="Freeform 647">
              <a:extLst>
                <a:ext uri="{FF2B5EF4-FFF2-40B4-BE49-F238E27FC236}">
                  <a16:creationId xmlns:a16="http://schemas.microsoft.com/office/drawing/2014/main" id="{70D9DB10-9F6A-4A8C-B290-223667DBB91D}"/>
                </a:ext>
              </a:extLst>
            </p:cNvPr>
            <p:cNvSpPr>
              <a:spLocks/>
            </p:cNvSpPr>
            <p:nvPr/>
          </p:nvSpPr>
          <p:spPr bwMode="auto">
            <a:xfrm>
              <a:off x="6012490" y="3328327"/>
              <a:ext cx="265993" cy="258029"/>
            </a:xfrm>
            <a:custGeom>
              <a:avLst/>
              <a:gdLst>
                <a:gd name="T0" fmla="*/ 37 w 57"/>
                <a:gd name="T1" fmla="*/ 10 h 55"/>
                <a:gd name="T2" fmla="*/ 41 w 57"/>
                <a:gd name="T3" fmla="*/ 9 h 55"/>
                <a:gd name="T4" fmla="*/ 43 w 57"/>
                <a:gd name="T5" fmla="*/ 6 h 55"/>
                <a:gd name="T6" fmla="*/ 45 w 57"/>
                <a:gd name="T7" fmla="*/ 4 h 55"/>
                <a:gd name="T8" fmla="*/ 45 w 57"/>
                <a:gd name="T9" fmla="*/ 1 h 55"/>
                <a:gd name="T10" fmla="*/ 41 w 57"/>
                <a:gd name="T11" fmla="*/ 2 h 55"/>
                <a:gd name="T12" fmla="*/ 36 w 57"/>
                <a:gd name="T13" fmla="*/ 4 h 55"/>
                <a:gd name="T14" fmla="*/ 27 w 57"/>
                <a:gd name="T15" fmla="*/ 1 h 55"/>
                <a:gd name="T16" fmla="*/ 22 w 57"/>
                <a:gd name="T17" fmla="*/ 1 h 55"/>
                <a:gd name="T18" fmla="*/ 19 w 57"/>
                <a:gd name="T19" fmla="*/ 1 h 55"/>
                <a:gd name="T20" fmla="*/ 18 w 57"/>
                <a:gd name="T21" fmla="*/ 3 h 55"/>
                <a:gd name="T22" fmla="*/ 17 w 57"/>
                <a:gd name="T23" fmla="*/ 4 h 55"/>
                <a:gd name="T24" fmla="*/ 15 w 57"/>
                <a:gd name="T25" fmla="*/ 5 h 55"/>
                <a:gd name="T26" fmla="*/ 13 w 57"/>
                <a:gd name="T27" fmla="*/ 5 h 55"/>
                <a:gd name="T28" fmla="*/ 12 w 57"/>
                <a:gd name="T29" fmla="*/ 4 h 55"/>
                <a:gd name="T30" fmla="*/ 11 w 57"/>
                <a:gd name="T31" fmla="*/ 8 h 55"/>
                <a:gd name="T32" fmla="*/ 9 w 57"/>
                <a:gd name="T33" fmla="*/ 5 h 55"/>
                <a:gd name="T34" fmla="*/ 5 w 57"/>
                <a:gd name="T35" fmla="*/ 7 h 55"/>
                <a:gd name="T36" fmla="*/ 0 w 57"/>
                <a:gd name="T37" fmla="*/ 7 h 55"/>
                <a:gd name="T38" fmla="*/ 1 w 57"/>
                <a:gd name="T39" fmla="*/ 10 h 55"/>
                <a:gd name="T40" fmla="*/ 0 w 57"/>
                <a:gd name="T41" fmla="*/ 14 h 55"/>
                <a:gd name="T42" fmla="*/ 2 w 57"/>
                <a:gd name="T43" fmla="*/ 18 h 55"/>
                <a:gd name="T44" fmla="*/ 4 w 57"/>
                <a:gd name="T45" fmla="*/ 21 h 55"/>
                <a:gd name="T46" fmla="*/ 12 w 57"/>
                <a:gd name="T47" fmla="*/ 17 h 55"/>
                <a:gd name="T48" fmla="*/ 15 w 57"/>
                <a:gd name="T49" fmla="*/ 19 h 55"/>
                <a:gd name="T50" fmla="*/ 17 w 57"/>
                <a:gd name="T51" fmla="*/ 22 h 55"/>
                <a:gd name="T52" fmla="*/ 18 w 57"/>
                <a:gd name="T53" fmla="*/ 25 h 55"/>
                <a:gd name="T54" fmla="*/ 21 w 57"/>
                <a:gd name="T55" fmla="*/ 28 h 55"/>
                <a:gd name="T56" fmla="*/ 28 w 57"/>
                <a:gd name="T57" fmla="*/ 33 h 55"/>
                <a:gd name="T58" fmla="*/ 33 w 57"/>
                <a:gd name="T59" fmla="*/ 36 h 55"/>
                <a:gd name="T60" fmla="*/ 42 w 57"/>
                <a:gd name="T61" fmla="*/ 42 h 55"/>
                <a:gd name="T62" fmla="*/ 45 w 57"/>
                <a:gd name="T63" fmla="*/ 48 h 55"/>
                <a:gd name="T64" fmla="*/ 43 w 57"/>
                <a:gd name="T65" fmla="*/ 55 h 55"/>
                <a:gd name="T66" fmla="*/ 49 w 57"/>
                <a:gd name="T67" fmla="*/ 48 h 55"/>
                <a:gd name="T68" fmla="*/ 47 w 57"/>
                <a:gd name="T69" fmla="*/ 45 h 55"/>
                <a:gd name="T70" fmla="*/ 50 w 57"/>
                <a:gd name="T71" fmla="*/ 40 h 55"/>
                <a:gd name="T72" fmla="*/ 53 w 57"/>
                <a:gd name="T73" fmla="*/ 41 h 55"/>
                <a:gd name="T74" fmla="*/ 55 w 57"/>
                <a:gd name="T75" fmla="*/ 44 h 55"/>
                <a:gd name="T76" fmla="*/ 53 w 57"/>
                <a:gd name="T77" fmla="*/ 39 h 55"/>
                <a:gd name="T78" fmla="*/ 44 w 57"/>
                <a:gd name="T79" fmla="*/ 35 h 55"/>
                <a:gd name="T80" fmla="*/ 44 w 57"/>
                <a:gd name="T81" fmla="*/ 32 h 55"/>
                <a:gd name="T82" fmla="*/ 39 w 57"/>
                <a:gd name="T83" fmla="*/ 31 h 55"/>
                <a:gd name="T84" fmla="*/ 35 w 57"/>
                <a:gd name="T85" fmla="*/ 26 h 55"/>
                <a:gd name="T86" fmla="*/ 32 w 57"/>
                <a:gd name="T87" fmla="*/ 21 h 55"/>
                <a:gd name="T88" fmla="*/ 27 w 57"/>
                <a:gd name="T89" fmla="*/ 17 h 55"/>
                <a:gd name="T90" fmla="*/ 27 w 57"/>
                <a:gd name="T91" fmla="*/ 15 h 55"/>
                <a:gd name="T92" fmla="*/ 28 w 57"/>
                <a:gd name="T93" fmla="*/ 12 h 55"/>
                <a:gd name="T94" fmla="*/ 30 w 57"/>
                <a:gd name="T95" fmla="*/ 9 h 55"/>
                <a:gd name="T96" fmla="*/ 32 w 57"/>
                <a:gd name="T97" fmla="*/ 8 h 55"/>
                <a:gd name="T98" fmla="*/ 34 w 57"/>
                <a:gd name="T99" fmla="*/ 10 h 55"/>
                <a:gd name="T100" fmla="*/ 37 w 57"/>
                <a:gd name="T101" fmla="*/ 10 h 55"/>
                <a:gd name="T102" fmla="*/ 37 w 57"/>
                <a:gd name="T103" fmla="*/ 10 h 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57" h="55">
                  <a:moveTo>
                    <a:pt x="37" y="10"/>
                  </a:moveTo>
                  <a:cubicBezTo>
                    <a:pt x="38" y="9"/>
                    <a:pt x="40" y="10"/>
                    <a:pt x="41" y="9"/>
                  </a:cubicBezTo>
                  <a:cubicBezTo>
                    <a:pt x="43" y="8"/>
                    <a:pt x="42" y="7"/>
                    <a:pt x="43" y="6"/>
                  </a:cubicBezTo>
                  <a:cubicBezTo>
                    <a:pt x="43" y="5"/>
                    <a:pt x="44" y="4"/>
                    <a:pt x="45" y="4"/>
                  </a:cubicBezTo>
                  <a:cubicBezTo>
                    <a:pt x="46" y="3"/>
                    <a:pt x="45" y="3"/>
                    <a:pt x="45" y="1"/>
                  </a:cubicBezTo>
                  <a:cubicBezTo>
                    <a:pt x="44" y="2"/>
                    <a:pt x="43" y="2"/>
                    <a:pt x="41" y="2"/>
                  </a:cubicBezTo>
                  <a:cubicBezTo>
                    <a:pt x="39" y="2"/>
                    <a:pt x="37" y="5"/>
                    <a:pt x="36" y="4"/>
                  </a:cubicBezTo>
                  <a:cubicBezTo>
                    <a:pt x="33" y="3"/>
                    <a:pt x="28" y="4"/>
                    <a:pt x="27" y="1"/>
                  </a:cubicBezTo>
                  <a:cubicBezTo>
                    <a:pt x="26" y="0"/>
                    <a:pt x="23" y="1"/>
                    <a:pt x="22" y="1"/>
                  </a:cubicBezTo>
                  <a:cubicBezTo>
                    <a:pt x="20" y="3"/>
                    <a:pt x="20" y="1"/>
                    <a:pt x="19" y="1"/>
                  </a:cubicBezTo>
                  <a:cubicBezTo>
                    <a:pt x="18" y="1"/>
                    <a:pt x="18" y="3"/>
                    <a:pt x="18" y="3"/>
                  </a:cubicBezTo>
                  <a:cubicBezTo>
                    <a:pt x="18" y="3"/>
                    <a:pt x="17" y="4"/>
                    <a:pt x="17" y="4"/>
                  </a:cubicBezTo>
                  <a:cubicBezTo>
                    <a:pt x="17" y="5"/>
                    <a:pt x="16" y="5"/>
                    <a:pt x="15" y="5"/>
                  </a:cubicBezTo>
                  <a:cubicBezTo>
                    <a:pt x="15" y="5"/>
                    <a:pt x="14" y="5"/>
                    <a:pt x="13" y="5"/>
                  </a:cubicBezTo>
                  <a:cubicBezTo>
                    <a:pt x="13" y="5"/>
                    <a:pt x="13" y="5"/>
                    <a:pt x="12" y="4"/>
                  </a:cubicBezTo>
                  <a:cubicBezTo>
                    <a:pt x="12" y="4"/>
                    <a:pt x="11" y="7"/>
                    <a:pt x="11" y="8"/>
                  </a:cubicBezTo>
                  <a:cubicBezTo>
                    <a:pt x="11" y="9"/>
                    <a:pt x="9" y="6"/>
                    <a:pt x="9" y="5"/>
                  </a:cubicBezTo>
                  <a:cubicBezTo>
                    <a:pt x="7" y="4"/>
                    <a:pt x="6" y="7"/>
                    <a:pt x="5" y="7"/>
                  </a:cubicBezTo>
                  <a:cubicBezTo>
                    <a:pt x="3" y="7"/>
                    <a:pt x="1" y="7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1" y="12"/>
                    <a:pt x="0" y="12"/>
                    <a:pt x="0" y="14"/>
                  </a:cubicBezTo>
                  <a:cubicBezTo>
                    <a:pt x="0" y="15"/>
                    <a:pt x="0" y="18"/>
                    <a:pt x="2" y="18"/>
                  </a:cubicBezTo>
                  <a:cubicBezTo>
                    <a:pt x="3" y="19"/>
                    <a:pt x="4" y="18"/>
                    <a:pt x="4" y="21"/>
                  </a:cubicBezTo>
                  <a:cubicBezTo>
                    <a:pt x="6" y="20"/>
                    <a:pt x="10" y="16"/>
                    <a:pt x="12" y="17"/>
                  </a:cubicBezTo>
                  <a:cubicBezTo>
                    <a:pt x="13" y="18"/>
                    <a:pt x="14" y="19"/>
                    <a:pt x="15" y="19"/>
                  </a:cubicBezTo>
                  <a:cubicBezTo>
                    <a:pt x="16" y="19"/>
                    <a:pt x="17" y="21"/>
                    <a:pt x="17" y="22"/>
                  </a:cubicBezTo>
                  <a:cubicBezTo>
                    <a:pt x="18" y="23"/>
                    <a:pt x="18" y="24"/>
                    <a:pt x="18" y="25"/>
                  </a:cubicBezTo>
                  <a:cubicBezTo>
                    <a:pt x="19" y="26"/>
                    <a:pt x="20" y="27"/>
                    <a:pt x="21" y="28"/>
                  </a:cubicBezTo>
                  <a:cubicBezTo>
                    <a:pt x="23" y="29"/>
                    <a:pt x="25" y="31"/>
                    <a:pt x="28" y="33"/>
                  </a:cubicBezTo>
                  <a:cubicBezTo>
                    <a:pt x="30" y="35"/>
                    <a:pt x="31" y="35"/>
                    <a:pt x="33" y="36"/>
                  </a:cubicBezTo>
                  <a:cubicBezTo>
                    <a:pt x="36" y="38"/>
                    <a:pt x="38" y="41"/>
                    <a:pt x="42" y="42"/>
                  </a:cubicBezTo>
                  <a:cubicBezTo>
                    <a:pt x="44" y="43"/>
                    <a:pt x="44" y="46"/>
                    <a:pt x="45" y="48"/>
                  </a:cubicBezTo>
                  <a:cubicBezTo>
                    <a:pt x="45" y="50"/>
                    <a:pt x="42" y="52"/>
                    <a:pt x="43" y="55"/>
                  </a:cubicBezTo>
                  <a:cubicBezTo>
                    <a:pt x="43" y="54"/>
                    <a:pt x="49" y="49"/>
                    <a:pt x="49" y="48"/>
                  </a:cubicBezTo>
                  <a:cubicBezTo>
                    <a:pt x="50" y="47"/>
                    <a:pt x="47" y="45"/>
                    <a:pt x="47" y="45"/>
                  </a:cubicBezTo>
                  <a:cubicBezTo>
                    <a:pt x="45" y="43"/>
                    <a:pt x="49" y="39"/>
                    <a:pt x="50" y="40"/>
                  </a:cubicBezTo>
                  <a:cubicBezTo>
                    <a:pt x="51" y="41"/>
                    <a:pt x="52" y="41"/>
                    <a:pt x="53" y="41"/>
                  </a:cubicBezTo>
                  <a:cubicBezTo>
                    <a:pt x="54" y="42"/>
                    <a:pt x="54" y="43"/>
                    <a:pt x="55" y="44"/>
                  </a:cubicBezTo>
                  <a:cubicBezTo>
                    <a:pt x="57" y="44"/>
                    <a:pt x="54" y="40"/>
                    <a:pt x="53" y="39"/>
                  </a:cubicBezTo>
                  <a:cubicBezTo>
                    <a:pt x="51" y="37"/>
                    <a:pt x="47" y="37"/>
                    <a:pt x="44" y="35"/>
                  </a:cubicBezTo>
                  <a:cubicBezTo>
                    <a:pt x="43" y="34"/>
                    <a:pt x="46" y="32"/>
                    <a:pt x="44" y="32"/>
                  </a:cubicBezTo>
                  <a:cubicBezTo>
                    <a:pt x="43" y="31"/>
                    <a:pt x="41" y="32"/>
                    <a:pt x="39" y="31"/>
                  </a:cubicBezTo>
                  <a:cubicBezTo>
                    <a:pt x="37" y="30"/>
                    <a:pt x="36" y="28"/>
                    <a:pt x="35" y="26"/>
                  </a:cubicBezTo>
                  <a:cubicBezTo>
                    <a:pt x="34" y="24"/>
                    <a:pt x="34" y="22"/>
                    <a:pt x="32" y="21"/>
                  </a:cubicBezTo>
                  <a:cubicBezTo>
                    <a:pt x="31" y="20"/>
                    <a:pt x="27" y="19"/>
                    <a:pt x="27" y="17"/>
                  </a:cubicBezTo>
                  <a:cubicBezTo>
                    <a:pt x="27" y="16"/>
                    <a:pt x="27" y="15"/>
                    <a:pt x="27" y="15"/>
                  </a:cubicBezTo>
                  <a:cubicBezTo>
                    <a:pt x="28" y="13"/>
                    <a:pt x="28" y="13"/>
                    <a:pt x="28" y="12"/>
                  </a:cubicBezTo>
                  <a:cubicBezTo>
                    <a:pt x="27" y="9"/>
                    <a:pt x="30" y="10"/>
                    <a:pt x="30" y="9"/>
                  </a:cubicBezTo>
                  <a:cubicBezTo>
                    <a:pt x="31" y="8"/>
                    <a:pt x="32" y="8"/>
                    <a:pt x="32" y="8"/>
                  </a:cubicBezTo>
                  <a:cubicBezTo>
                    <a:pt x="34" y="8"/>
                    <a:pt x="34" y="9"/>
                    <a:pt x="34" y="10"/>
                  </a:cubicBezTo>
                  <a:cubicBezTo>
                    <a:pt x="35" y="10"/>
                    <a:pt x="36" y="10"/>
                    <a:pt x="37" y="10"/>
                  </a:cubicBezTo>
                  <a:cubicBezTo>
                    <a:pt x="37" y="9"/>
                    <a:pt x="36" y="10"/>
                    <a:pt x="37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4" name="Freeform 648">
              <a:extLst>
                <a:ext uri="{FF2B5EF4-FFF2-40B4-BE49-F238E27FC236}">
                  <a16:creationId xmlns:a16="http://schemas.microsoft.com/office/drawing/2014/main" id="{386E81D7-4651-48E3-B802-E0F97EF821A0}"/>
                </a:ext>
              </a:extLst>
            </p:cNvPr>
            <p:cNvSpPr>
              <a:spLocks/>
            </p:cNvSpPr>
            <p:nvPr/>
          </p:nvSpPr>
          <p:spPr bwMode="auto">
            <a:xfrm>
              <a:off x="6166990" y="3342662"/>
              <a:ext cx="125829" cy="117866"/>
            </a:xfrm>
            <a:custGeom>
              <a:avLst/>
              <a:gdLst>
                <a:gd name="T0" fmla="*/ 12 w 27"/>
                <a:gd name="T1" fmla="*/ 10 h 25"/>
                <a:gd name="T2" fmla="*/ 21 w 27"/>
                <a:gd name="T3" fmla="*/ 9 h 25"/>
                <a:gd name="T4" fmla="*/ 27 w 27"/>
                <a:gd name="T5" fmla="*/ 11 h 25"/>
                <a:gd name="T6" fmla="*/ 25 w 27"/>
                <a:gd name="T7" fmla="*/ 4 h 25"/>
                <a:gd name="T8" fmla="*/ 17 w 27"/>
                <a:gd name="T9" fmla="*/ 3 h 25"/>
                <a:gd name="T10" fmla="*/ 13 w 27"/>
                <a:gd name="T11" fmla="*/ 0 h 25"/>
                <a:gd name="T12" fmla="*/ 11 w 27"/>
                <a:gd name="T13" fmla="*/ 2 h 25"/>
                <a:gd name="T14" fmla="*/ 6 w 27"/>
                <a:gd name="T15" fmla="*/ 7 h 25"/>
                <a:gd name="T16" fmla="*/ 1 w 27"/>
                <a:gd name="T17" fmla="*/ 7 h 25"/>
                <a:gd name="T18" fmla="*/ 1 w 27"/>
                <a:gd name="T19" fmla="*/ 11 h 25"/>
                <a:gd name="T20" fmla="*/ 3 w 27"/>
                <a:gd name="T21" fmla="*/ 10 h 25"/>
                <a:gd name="T22" fmla="*/ 4 w 27"/>
                <a:gd name="T23" fmla="*/ 13 h 25"/>
                <a:gd name="T24" fmla="*/ 6 w 27"/>
                <a:gd name="T25" fmla="*/ 10 h 25"/>
                <a:gd name="T26" fmla="*/ 11 w 27"/>
                <a:gd name="T27" fmla="*/ 17 h 25"/>
                <a:gd name="T28" fmla="*/ 23 w 27"/>
                <a:gd name="T29" fmla="*/ 25 h 25"/>
                <a:gd name="T30" fmla="*/ 21 w 27"/>
                <a:gd name="T31" fmla="*/ 22 h 25"/>
                <a:gd name="T32" fmla="*/ 16 w 27"/>
                <a:gd name="T33" fmla="*/ 19 h 25"/>
                <a:gd name="T34" fmla="*/ 12 w 27"/>
                <a:gd name="T35" fmla="*/ 10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27" h="25">
                  <a:moveTo>
                    <a:pt x="12" y="10"/>
                  </a:moveTo>
                  <a:cubicBezTo>
                    <a:pt x="15" y="10"/>
                    <a:pt x="18" y="8"/>
                    <a:pt x="21" y="9"/>
                  </a:cubicBezTo>
                  <a:cubicBezTo>
                    <a:pt x="23" y="9"/>
                    <a:pt x="25" y="10"/>
                    <a:pt x="27" y="11"/>
                  </a:cubicBezTo>
                  <a:cubicBezTo>
                    <a:pt x="26" y="9"/>
                    <a:pt x="26" y="7"/>
                    <a:pt x="25" y="4"/>
                  </a:cubicBezTo>
                  <a:cubicBezTo>
                    <a:pt x="22" y="6"/>
                    <a:pt x="19" y="4"/>
                    <a:pt x="17" y="3"/>
                  </a:cubicBezTo>
                  <a:cubicBezTo>
                    <a:pt x="15" y="2"/>
                    <a:pt x="14" y="2"/>
                    <a:pt x="13" y="0"/>
                  </a:cubicBezTo>
                  <a:cubicBezTo>
                    <a:pt x="13" y="0"/>
                    <a:pt x="11" y="1"/>
                    <a:pt x="11" y="2"/>
                  </a:cubicBezTo>
                  <a:cubicBezTo>
                    <a:pt x="9" y="3"/>
                    <a:pt x="10" y="8"/>
                    <a:pt x="6" y="7"/>
                  </a:cubicBezTo>
                  <a:cubicBezTo>
                    <a:pt x="4" y="6"/>
                    <a:pt x="2" y="7"/>
                    <a:pt x="1" y="7"/>
                  </a:cubicBezTo>
                  <a:cubicBezTo>
                    <a:pt x="0" y="8"/>
                    <a:pt x="1" y="11"/>
                    <a:pt x="1" y="11"/>
                  </a:cubicBezTo>
                  <a:cubicBezTo>
                    <a:pt x="1" y="11"/>
                    <a:pt x="3" y="10"/>
                    <a:pt x="3" y="10"/>
                  </a:cubicBezTo>
                  <a:cubicBezTo>
                    <a:pt x="4" y="10"/>
                    <a:pt x="4" y="12"/>
                    <a:pt x="4" y="13"/>
                  </a:cubicBezTo>
                  <a:cubicBezTo>
                    <a:pt x="4" y="11"/>
                    <a:pt x="5" y="8"/>
                    <a:pt x="6" y="10"/>
                  </a:cubicBezTo>
                  <a:cubicBezTo>
                    <a:pt x="7" y="13"/>
                    <a:pt x="9" y="15"/>
                    <a:pt x="11" y="17"/>
                  </a:cubicBezTo>
                  <a:cubicBezTo>
                    <a:pt x="14" y="20"/>
                    <a:pt x="19" y="22"/>
                    <a:pt x="23" y="25"/>
                  </a:cubicBezTo>
                  <a:cubicBezTo>
                    <a:pt x="23" y="23"/>
                    <a:pt x="23" y="23"/>
                    <a:pt x="21" y="22"/>
                  </a:cubicBezTo>
                  <a:cubicBezTo>
                    <a:pt x="19" y="21"/>
                    <a:pt x="17" y="20"/>
                    <a:pt x="16" y="19"/>
                  </a:cubicBezTo>
                  <a:cubicBezTo>
                    <a:pt x="14" y="17"/>
                    <a:pt x="9" y="10"/>
                    <a:pt x="12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5" name="Freeform 649">
              <a:extLst>
                <a:ext uri="{FF2B5EF4-FFF2-40B4-BE49-F238E27FC236}">
                  <a16:creationId xmlns:a16="http://schemas.microsoft.com/office/drawing/2014/main" id="{A15F9FF5-C8AB-4F66-A935-1459997F0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5736941" y="3207276"/>
              <a:ext cx="308998" cy="265993"/>
            </a:xfrm>
            <a:custGeom>
              <a:avLst/>
              <a:gdLst>
                <a:gd name="T0" fmla="*/ 59 w 66"/>
                <a:gd name="T1" fmla="*/ 31 h 57"/>
                <a:gd name="T2" fmla="*/ 56 w 66"/>
                <a:gd name="T3" fmla="*/ 30 h 57"/>
                <a:gd name="T4" fmla="*/ 60 w 66"/>
                <a:gd name="T5" fmla="*/ 24 h 57"/>
                <a:gd name="T6" fmla="*/ 63 w 66"/>
                <a:gd name="T7" fmla="*/ 23 h 57"/>
                <a:gd name="T8" fmla="*/ 65 w 66"/>
                <a:gd name="T9" fmla="*/ 15 h 57"/>
                <a:gd name="T10" fmla="*/ 60 w 66"/>
                <a:gd name="T11" fmla="*/ 13 h 57"/>
                <a:gd name="T12" fmla="*/ 57 w 66"/>
                <a:gd name="T13" fmla="*/ 11 h 57"/>
                <a:gd name="T14" fmla="*/ 55 w 66"/>
                <a:gd name="T15" fmla="*/ 11 h 57"/>
                <a:gd name="T16" fmla="*/ 48 w 66"/>
                <a:gd name="T17" fmla="*/ 7 h 57"/>
                <a:gd name="T18" fmla="*/ 43 w 66"/>
                <a:gd name="T19" fmla="*/ 5 h 57"/>
                <a:gd name="T20" fmla="*/ 38 w 66"/>
                <a:gd name="T21" fmla="*/ 1 h 57"/>
                <a:gd name="T22" fmla="*/ 34 w 66"/>
                <a:gd name="T23" fmla="*/ 1 h 57"/>
                <a:gd name="T24" fmla="*/ 33 w 66"/>
                <a:gd name="T25" fmla="*/ 5 h 57"/>
                <a:gd name="T26" fmla="*/ 30 w 66"/>
                <a:gd name="T27" fmla="*/ 8 h 57"/>
                <a:gd name="T28" fmla="*/ 26 w 66"/>
                <a:gd name="T29" fmla="*/ 10 h 57"/>
                <a:gd name="T30" fmla="*/ 24 w 66"/>
                <a:gd name="T31" fmla="*/ 12 h 57"/>
                <a:gd name="T32" fmla="*/ 20 w 66"/>
                <a:gd name="T33" fmla="*/ 11 h 57"/>
                <a:gd name="T34" fmla="*/ 16 w 66"/>
                <a:gd name="T35" fmla="*/ 10 h 57"/>
                <a:gd name="T36" fmla="*/ 16 w 66"/>
                <a:gd name="T37" fmla="*/ 16 h 57"/>
                <a:gd name="T38" fmla="*/ 9 w 66"/>
                <a:gd name="T39" fmla="*/ 15 h 57"/>
                <a:gd name="T40" fmla="*/ 1 w 66"/>
                <a:gd name="T41" fmla="*/ 17 h 57"/>
                <a:gd name="T42" fmla="*/ 2 w 66"/>
                <a:gd name="T43" fmla="*/ 19 h 57"/>
                <a:gd name="T44" fmla="*/ 4 w 66"/>
                <a:gd name="T45" fmla="*/ 21 h 57"/>
                <a:gd name="T46" fmla="*/ 15 w 66"/>
                <a:gd name="T47" fmla="*/ 25 h 57"/>
                <a:gd name="T48" fmla="*/ 14 w 66"/>
                <a:gd name="T49" fmla="*/ 28 h 57"/>
                <a:gd name="T50" fmla="*/ 19 w 66"/>
                <a:gd name="T51" fmla="*/ 31 h 57"/>
                <a:gd name="T52" fmla="*/ 20 w 66"/>
                <a:gd name="T53" fmla="*/ 35 h 57"/>
                <a:gd name="T54" fmla="*/ 22 w 66"/>
                <a:gd name="T55" fmla="*/ 38 h 57"/>
                <a:gd name="T56" fmla="*/ 19 w 66"/>
                <a:gd name="T57" fmla="*/ 36 h 57"/>
                <a:gd name="T58" fmla="*/ 16 w 66"/>
                <a:gd name="T59" fmla="*/ 49 h 57"/>
                <a:gd name="T60" fmla="*/ 27 w 66"/>
                <a:gd name="T61" fmla="*/ 53 h 57"/>
                <a:gd name="T62" fmla="*/ 30 w 66"/>
                <a:gd name="T63" fmla="*/ 53 h 57"/>
                <a:gd name="T64" fmla="*/ 33 w 66"/>
                <a:gd name="T65" fmla="*/ 55 h 57"/>
                <a:gd name="T66" fmla="*/ 40 w 66"/>
                <a:gd name="T67" fmla="*/ 54 h 57"/>
                <a:gd name="T68" fmla="*/ 47 w 66"/>
                <a:gd name="T69" fmla="*/ 48 h 57"/>
                <a:gd name="T70" fmla="*/ 57 w 66"/>
                <a:gd name="T71" fmla="*/ 50 h 57"/>
                <a:gd name="T72" fmla="*/ 62 w 66"/>
                <a:gd name="T73" fmla="*/ 47 h 57"/>
                <a:gd name="T74" fmla="*/ 62 w 66"/>
                <a:gd name="T75" fmla="*/ 45 h 57"/>
                <a:gd name="T76" fmla="*/ 59 w 66"/>
                <a:gd name="T77" fmla="*/ 38 h 57"/>
                <a:gd name="T78" fmla="*/ 59 w 66"/>
                <a:gd name="T79" fmla="*/ 34 h 57"/>
                <a:gd name="T80" fmla="*/ 59 w 66"/>
                <a:gd name="T81" fmla="*/ 31 h 57"/>
                <a:gd name="T82" fmla="*/ 59 w 66"/>
                <a:gd name="T83" fmla="*/ 31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66" h="57">
                  <a:moveTo>
                    <a:pt x="59" y="31"/>
                  </a:moveTo>
                  <a:cubicBezTo>
                    <a:pt x="58" y="29"/>
                    <a:pt x="55" y="33"/>
                    <a:pt x="56" y="30"/>
                  </a:cubicBezTo>
                  <a:cubicBezTo>
                    <a:pt x="56" y="29"/>
                    <a:pt x="59" y="24"/>
                    <a:pt x="60" y="24"/>
                  </a:cubicBezTo>
                  <a:cubicBezTo>
                    <a:pt x="61" y="23"/>
                    <a:pt x="62" y="25"/>
                    <a:pt x="63" y="23"/>
                  </a:cubicBezTo>
                  <a:cubicBezTo>
                    <a:pt x="64" y="20"/>
                    <a:pt x="63" y="18"/>
                    <a:pt x="65" y="15"/>
                  </a:cubicBezTo>
                  <a:cubicBezTo>
                    <a:pt x="66" y="13"/>
                    <a:pt x="61" y="13"/>
                    <a:pt x="60" y="13"/>
                  </a:cubicBezTo>
                  <a:cubicBezTo>
                    <a:pt x="58" y="13"/>
                    <a:pt x="57" y="12"/>
                    <a:pt x="57" y="11"/>
                  </a:cubicBezTo>
                  <a:cubicBezTo>
                    <a:pt x="56" y="11"/>
                    <a:pt x="55" y="11"/>
                    <a:pt x="55" y="11"/>
                  </a:cubicBezTo>
                  <a:cubicBezTo>
                    <a:pt x="53" y="11"/>
                    <a:pt x="48" y="9"/>
                    <a:pt x="48" y="7"/>
                  </a:cubicBezTo>
                  <a:cubicBezTo>
                    <a:pt x="47" y="10"/>
                    <a:pt x="44" y="5"/>
                    <a:pt x="43" y="5"/>
                  </a:cubicBezTo>
                  <a:cubicBezTo>
                    <a:pt x="41" y="4"/>
                    <a:pt x="39" y="3"/>
                    <a:pt x="38" y="1"/>
                  </a:cubicBezTo>
                  <a:cubicBezTo>
                    <a:pt x="37" y="0"/>
                    <a:pt x="35" y="0"/>
                    <a:pt x="34" y="1"/>
                  </a:cubicBezTo>
                  <a:cubicBezTo>
                    <a:pt x="33" y="2"/>
                    <a:pt x="32" y="4"/>
                    <a:pt x="33" y="5"/>
                  </a:cubicBezTo>
                  <a:cubicBezTo>
                    <a:pt x="33" y="6"/>
                    <a:pt x="31" y="7"/>
                    <a:pt x="30" y="8"/>
                  </a:cubicBezTo>
                  <a:cubicBezTo>
                    <a:pt x="29" y="8"/>
                    <a:pt x="27" y="8"/>
                    <a:pt x="26" y="10"/>
                  </a:cubicBezTo>
                  <a:cubicBezTo>
                    <a:pt x="26" y="11"/>
                    <a:pt x="25" y="12"/>
                    <a:pt x="24" y="12"/>
                  </a:cubicBezTo>
                  <a:cubicBezTo>
                    <a:pt x="22" y="12"/>
                    <a:pt x="21" y="12"/>
                    <a:pt x="20" y="11"/>
                  </a:cubicBezTo>
                  <a:cubicBezTo>
                    <a:pt x="18" y="11"/>
                    <a:pt x="18" y="10"/>
                    <a:pt x="16" y="10"/>
                  </a:cubicBezTo>
                  <a:cubicBezTo>
                    <a:pt x="14" y="9"/>
                    <a:pt x="20" y="16"/>
                    <a:pt x="16" y="16"/>
                  </a:cubicBezTo>
                  <a:cubicBezTo>
                    <a:pt x="13" y="16"/>
                    <a:pt x="11" y="17"/>
                    <a:pt x="9" y="15"/>
                  </a:cubicBezTo>
                  <a:cubicBezTo>
                    <a:pt x="8" y="14"/>
                    <a:pt x="1" y="16"/>
                    <a:pt x="1" y="17"/>
                  </a:cubicBezTo>
                  <a:cubicBezTo>
                    <a:pt x="1" y="18"/>
                    <a:pt x="4" y="18"/>
                    <a:pt x="2" y="19"/>
                  </a:cubicBezTo>
                  <a:cubicBezTo>
                    <a:pt x="0" y="20"/>
                    <a:pt x="3" y="21"/>
                    <a:pt x="4" y="21"/>
                  </a:cubicBezTo>
                  <a:cubicBezTo>
                    <a:pt x="6" y="22"/>
                    <a:pt x="15" y="23"/>
                    <a:pt x="15" y="25"/>
                  </a:cubicBezTo>
                  <a:cubicBezTo>
                    <a:pt x="15" y="26"/>
                    <a:pt x="13" y="26"/>
                    <a:pt x="14" y="28"/>
                  </a:cubicBezTo>
                  <a:cubicBezTo>
                    <a:pt x="16" y="30"/>
                    <a:pt x="17" y="30"/>
                    <a:pt x="19" y="31"/>
                  </a:cubicBezTo>
                  <a:cubicBezTo>
                    <a:pt x="21" y="32"/>
                    <a:pt x="18" y="34"/>
                    <a:pt x="20" y="35"/>
                  </a:cubicBezTo>
                  <a:cubicBezTo>
                    <a:pt x="20" y="35"/>
                    <a:pt x="22" y="38"/>
                    <a:pt x="22" y="38"/>
                  </a:cubicBezTo>
                  <a:cubicBezTo>
                    <a:pt x="21" y="39"/>
                    <a:pt x="20" y="36"/>
                    <a:pt x="19" y="36"/>
                  </a:cubicBezTo>
                  <a:cubicBezTo>
                    <a:pt x="18" y="36"/>
                    <a:pt x="19" y="48"/>
                    <a:pt x="16" y="49"/>
                  </a:cubicBezTo>
                  <a:cubicBezTo>
                    <a:pt x="19" y="51"/>
                    <a:pt x="23" y="54"/>
                    <a:pt x="27" y="53"/>
                  </a:cubicBezTo>
                  <a:cubicBezTo>
                    <a:pt x="28" y="53"/>
                    <a:pt x="29" y="52"/>
                    <a:pt x="30" y="53"/>
                  </a:cubicBezTo>
                  <a:cubicBezTo>
                    <a:pt x="31" y="53"/>
                    <a:pt x="32" y="54"/>
                    <a:pt x="33" y="55"/>
                  </a:cubicBezTo>
                  <a:cubicBezTo>
                    <a:pt x="35" y="56"/>
                    <a:pt x="41" y="57"/>
                    <a:pt x="40" y="54"/>
                  </a:cubicBezTo>
                  <a:cubicBezTo>
                    <a:pt x="39" y="49"/>
                    <a:pt x="44" y="47"/>
                    <a:pt x="47" y="48"/>
                  </a:cubicBezTo>
                  <a:cubicBezTo>
                    <a:pt x="51" y="49"/>
                    <a:pt x="53" y="52"/>
                    <a:pt x="57" y="50"/>
                  </a:cubicBezTo>
                  <a:cubicBezTo>
                    <a:pt x="59" y="49"/>
                    <a:pt x="60" y="48"/>
                    <a:pt x="62" y="47"/>
                  </a:cubicBezTo>
                  <a:cubicBezTo>
                    <a:pt x="62" y="47"/>
                    <a:pt x="64" y="45"/>
                    <a:pt x="62" y="45"/>
                  </a:cubicBezTo>
                  <a:cubicBezTo>
                    <a:pt x="60" y="44"/>
                    <a:pt x="58" y="40"/>
                    <a:pt x="59" y="38"/>
                  </a:cubicBezTo>
                  <a:cubicBezTo>
                    <a:pt x="61" y="36"/>
                    <a:pt x="60" y="36"/>
                    <a:pt x="59" y="34"/>
                  </a:cubicBezTo>
                  <a:cubicBezTo>
                    <a:pt x="59" y="33"/>
                    <a:pt x="59" y="32"/>
                    <a:pt x="59" y="31"/>
                  </a:cubicBezTo>
                  <a:cubicBezTo>
                    <a:pt x="58" y="30"/>
                    <a:pt x="59" y="32"/>
                    <a:pt x="59" y="31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6" name="Freeform 650">
              <a:extLst>
                <a:ext uri="{FF2B5EF4-FFF2-40B4-BE49-F238E27FC236}">
                  <a16:creationId xmlns:a16="http://schemas.microsoft.com/office/drawing/2014/main" id="{7C768C71-AAC4-4ADA-85E4-02CE6E55418E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377" y="3310807"/>
              <a:ext cx="103530" cy="70082"/>
            </a:xfrm>
            <a:custGeom>
              <a:avLst/>
              <a:gdLst>
                <a:gd name="T0" fmla="*/ 17 w 22"/>
                <a:gd name="T1" fmla="*/ 1 h 15"/>
                <a:gd name="T2" fmla="*/ 9 w 22"/>
                <a:gd name="T3" fmla="*/ 1 h 15"/>
                <a:gd name="T4" fmla="*/ 8 w 22"/>
                <a:gd name="T5" fmla="*/ 2 h 15"/>
                <a:gd name="T6" fmla="*/ 5 w 22"/>
                <a:gd name="T7" fmla="*/ 2 h 15"/>
                <a:gd name="T8" fmla="*/ 3 w 22"/>
                <a:gd name="T9" fmla="*/ 5 h 15"/>
                <a:gd name="T10" fmla="*/ 1 w 22"/>
                <a:gd name="T11" fmla="*/ 9 h 15"/>
                <a:gd name="T12" fmla="*/ 4 w 22"/>
                <a:gd name="T13" fmla="*/ 10 h 15"/>
                <a:gd name="T14" fmla="*/ 7 w 22"/>
                <a:gd name="T15" fmla="*/ 11 h 15"/>
                <a:gd name="T16" fmla="*/ 11 w 22"/>
                <a:gd name="T17" fmla="*/ 10 h 15"/>
                <a:gd name="T18" fmla="*/ 13 w 22"/>
                <a:gd name="T19" fmla="*/ 10 h 15"/>
                <a:gd name="T20" fmla="*/ 16 w 22"/>
                <a:gd name="T21" fmla="*/ 8 h 15"/>
                <a:gd name="T22" fmla="*/ 18 w 22"/>
                <a:gd name="T23" fmla="*/ 9 h 15"/>
                <a:gd name="T24" fmla="*/ 21 w 22"/>
                <a:gd name="T25" fmla="*/ 8 h 15"/>
                <a:gd name="T26" fmla="*/ 22 w 22"/>
                <a:gd name="T27" fmla="*/ 5 h 15"/>
                <a:gd name="T28" fmla="*/ 18 w 22"/>
                <a:gd name="T29" fmla="*/ 4 h 15"/>
                <a:gd name="T30" fmla="*/ 17 w 22"/>
                <a:gd name="T31" fmla="*/ 1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2" h="15">
                  <a:moveTo>
                    <a:pt x="17" y="1"/>
                  </a:moveTo>
                  <a:cubicBezTo>
                    <a:pt x="14" y="0"/>
                    <a:pt x="12" y="1"/>
                    <a:pt x="9" y="1"/>
                  </a:cubicBezTo>
                  <a:cubicBezTo>
                    <a:pt x="7" y="1"/>
                    <a:pt x="9" y="1"/>
                    <a:pt x="8" y="2"/>
                  </a:cubicBezTo>
                  <a:cubicBezTo>
                    <a:pt x="7" y="2"/>
                    <a:pt x="5" y="2"/>
                    <a:pt x="5" y="2"/>
                  </a:cubicBezTo>
                  <a:cubicBezTo>
                    <a:pt x="4" y="2"/>
                    <a:pt x="3" y="5"/>
                    <a:pt x="3" y="5"/>
                  </a:cubicBezTo>
                  <a:cubicBezTo>
                    <a:pt x="2" y="6"/>
                    <a:pt x="0" y="10"/>
                    <a:pt x="1" y="9"/>
                  </a:cubicBezTo>
                  <a:cubicBezTo>
                    <a:pt x="3" y="9"/>
                    <a:pt x="3" y="8"/>
                    <a:pt x="4" y="10"/>
                  </a:cubicBezTo>
                  <a:cubicBezTo>
                    <a:pt x="4" y="12"/>
                    <a:pt x="5" y="11"/>
                    <a:pt x="7" y="11"/>
                  </a:cubicBezTo>
                  <a:cubicBezTo>
                    <a:pt x="8" y="11"/>
                    <a:pt x="10" y="11"/>
                    <a:pt x="11" y="10"/>
                  </a:cubicBezTo>
                  <a:cubicBezTo>
                    <a:pt x="12" y="8"/>
                    <a:pt x="13" y="9"/>
                    <a:pt x="13" y="10"/>
                  </a:cubicBezTo>
                  <a:cubicBezTo>
                    <a:pt x="16" y="15"/>
                    <a:pt x="15" y="8"/>
                    <a:pt x="16" y="8"/>
                  </a:cubicBezTo>
                  <a:cubicBezTo>
                    <a:pt x="17" y="8"/>
                    <a:pt x="17" y="9"/>
                    <a:pt x="18" y="9"/>
                  </a:cubicBezTo>
                  <a:cubicBezTo>
                    <a:pt x="19" y="9"/>
                    <a:pt x="20" y="9"/>
                    <a:pt x="21" y="8"/>
                  </a:cubicBezTo>
                  <a:cubicBezTo>
                    <a:pt x="22" y="7"/>
                    <a:pt x="22" y="7"/>
                    <a:pt x="22" y="5"/>
                  </a:cubicBezTo>
                  <a:cubicBezTo>
                    <a:pt x="22" y="5"/>
                    <a:pt x="19" y="4"/>
                    <a:pt x="18" y="4"/>
                  </a:cubicBezTo>
                  <a:cubicBezTo>
                    <a:pt x="17" y="3"/>
                    <a:pt x="17" y="2"/>
                    <a:pt x="1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7" name="Freeform 651">
              <a:extLst>
                <a:ext uri="{FF2B5EF4-FFF2-40B4-BE49-F238E27FC236}">
                  <a16:creationId xmlns:a16="http://schemas.microsoft.com/office/drawing/2014/main" id="{C3BBE085-8DC9-41AF-B120-CF0A9E635374}"/>
                </a:ext>
              </a:extLst>
            </p:cNvPr>
            <p:cNvSpPr>
              <a:spLocks/>
            </p:cNvSpPr>
            <p:nvPr/>
          </p:nvSpPr>
          <p:spPr bwMode="auto">
            <a:xfrm>
              <a:off x="5905775" y="3197720"/>
              <a:ext cx="97159" cy="60525"/>
            </a:xfrm>
            <a:custGeom>
              <a:avLst/>
              <a:gdLst>
                <a:gd name="T0" fmla="*/ 19 w 21"/>
                <a:gd name="T1" fmla="*/ 9 h 13"/>
                <a:gd name="T2" fmla="*/ 20 w 21"/>
                <a:gd name="T3" fmla="*/ 6 h 13"/>
                <a:gd name="T4" fmla="*/ 18 w 21"/>
                <a:gd name="T5" fmla="*/ 3 h 13"/>
                <a:gd name="T6" fmla="*/ 13 w 21"/>
                <a:gd name="T7" fmla="*/ 0 h 13"/>
                <a:gd name="T8" fmla="*/ 8 w 21"/>
                <a:gd name="T9" fmla="*/ 1 h 13"/>
                <a:gd name="T10" fmla="*/ 3 w 21"/>
                <a:gd name="T11" fmla="*/ 1 h 13"/>
                <a:gd name="T12" fmla="*/ 5 w 21"/>
                <a:gd name="T13" fmla="*/ 6 h 13"/>
                <a:gd name="T14" fmla="*/ 10 w 21"/>
                <a:gd name="T15" fmla="*/ 9 h 13"/>
                <a:gd name="T16" fmla="*/ 12 w 21"/>
                <a:gd name="T17" fmla="*/ 9 h 13"/>
                <a:gd name="T18" fmla="*/ 18 w 21"/>
                <a:gd name="T19" fmla="*/ 13 h 13"/>
                <a:gd name="T20" fmla="*/ 19 w 21"/>
                <a:gd name="T21" fmla="*/ 9 h 13"/>
                <a:gd name="T22" fmla="*/ 19 w 21"/>
                <a:gd name="T23" fmla="*/ 9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1" h="13">
                  <a:moveTo>
                    <a:pt x="19" y="9"/>
                  </a:moveTo>
                  <a:cubicBezTo>
                    <a:pt x="18" y="9"/>
                    <a:pt x="21" y="7"/>
                    <a:pt x="20" y="6"/>
                  </a:cubicBezTo>
                  <a:cubicBezTo>
                    <a:pt x="20" y="5"/>
                    <a:pt x="19" y="3"/>
                    <a:pt x="18" y="3"/>
                  </a:cubicBezTo>
                  <a:cubicBezTo>
                    <a:pt x="17" y="2"/>
                    <a:pt x="15" y="0"/>
                    <a:pt x="13" y="0"/>
                  </a:cubicBezTo>
                  <a:cubicBezTo>
                    <a:pt x="11" y="0"/>
                    <a:pt x="10" y="1"/>
                    <a:pt x="8" y="1"/>
                  </a:cubicBezTo>
                  <a:cubicBezTo>
                    <a:pt x="6" y="1"/>
                    <a:pt x="5" y="0"/>
                    <a:pt x="3" y="1"/>
                  </a:cubicBezTo>
                  <a:cubicBezTo>
                    <a:pt x="0" y="3"/>
                    <a:pt x="3" y="5"/>
                    <a:pt x="5" y="6"/>
                  </a:cubicBezTo>
                  <a:cubicBezTo>
                    <a:pt x="7" y="7"/>
                    <a:pt x="8" y="7"/>
                    <a:pt x="10" y="9"/>
                  </a:cubicBezTo>
                  <a:cubicBezTo>
                    <a:pt x="10" y="10"/>
                    <a:pt x="12" y="10"/>
                    <a:pt x="12" y="9"/>
                  </a:cubicBezTo>
                  <a:cubicBezTo>
                    <a:pt x="12" y="10"/>
                    <a:pt x="17" y="13"/>
                    <a:pt x="18" y="13"/>
                  </a:cubicBezTo>
                  <a:cubicBezTo>
                    <a:pt x="18" y="11"/>
                    <a:pt x="18" y="10"/>
                    <a:pt x="19" y="9"/>
                  </a:cubicBezTo>
                  <a:cubicBezTo>
                    <a:pt x="19" y="9"/>
                    <a:pt x="17" y="10"/>
                    <a:pt x="19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8" name="Freeform 652">
              <a:extLst>
                <a:ext uri="{FF2B5EF4-FFF2-40B4-BE49-F238E27FC236}">
                  <a16:creationId xmlns:a16="http://schemas.microsoft.com/office/drawing/2014/main" id="{111475EF-AF23-4FF0-ADF2-9FF6547D119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85414" y="3240725"/>
              <a:ext cx="17521" cy="17521"/>
            </a:xfrm>
            <a:custGeom>
              <a:avLst/>
              <a:gdLst>
                <a:gd name="T0" fmla="*/ 2 w 4"/>
                <a:gd name="T1" fmla="*/ 0 h 4"/>
                <a:gd name="T2" fmla="*/ 1 w 4"/>
                <a:gd name="T3" fmla="*/ 3 h 4"/>
                <a:gd name="T4" fmla="*/ 4 w 4"/>
                <a:gd name="T5" fmla="*/ 4 h 4"/>
                <a:gd name="T6" fmla="*/ 2 w 4"/>
                <a:gd name="T7" fmla="*/ 0 h 4"/>
                <a:gd name="T8" fmla="*/ 2 w 4"/>
                <a:gd name="T9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" h="4">
                  <a:moveTo>
                    <a:pt x="2" y="0"/>
                  </a:moveTo>
                  <a:cubicBezTo>
                    <a:pt x="1" y="0"/>
                    <a:pt x="1" y="2"/>
                    <a:pt x="1" y="3"/>
                  </a:cubicBezTo>
                  <a:cubicBezTo>
                    <a:pt x="1" y="4"/>
                    <a:pt x="3" y="4"/>
                    <a:pt x="4" y="4"/>
                  </a:cubicBezTo>
                  <a:cubicBezTo>
                    <a:pt x="4" y="2"/>
                    <a:pt x="4" y="1"/>
                    <a:pt x="2" y="0"/>
                  </a:cubicBezTo>
                  <a:cubicBezTo>
                    <a:pt x="0" y="1"/>
                    <a:pt x="3" y="1"/>
                    <a:pt x="2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59" name="Freeform 653">
              <a:extLst>
                <a:ext uri="{FF2B5EF4-FFF2-40B4-BE49-F238E27FC236}">
                  <a16:creationId xmlns:a16="http://schemas.microsoft.com/office/drawing/2014/main" id="{66B4FB34-4E8E-463C-8223-443A3EBECAD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28074" y="3132416"/>
              <a:ext cx="93975" cy="84419"/>
            </a:xfrm>
            <a:custGeom>
              <a:avLst/>
              <a:gdLst>
                <a:gd name="T0" fmla="*/ 5 w 20"/>
                <a:gd name="T1" fmla="*/ 14 h 18"/>
                <a:gd name="T2" fmla="*/ 14 w 20"/>
                <a:gd name="T3" fmla="*/ 18 h 18"/>
                <a:gd name="T4" fmla="*/ 14 w 20"/>
                <a:gd name="T5" fmla="*/ 13 h 18"/>
                <a:gd name="T6" fmla="*/ 17 w 20"/>
                <a:gd name="T7" fmla="*/ 11 h 18"/>
                <a:gd name="T8" fmla="*/ 18 w 20"/>
                <a:gd name="T9" fmla="*/ 6 h 18"/>
                <a:gd name="T10" fmla="*/ 20 w 20"/>
                <a:gd name="T11" fmla="*/ 5 h 18"/>
                <a:gd name="T12" fmla="*/ 19 w 20"/>
                <a:gd name="T13" fmla="*/ 0 h 18"/>
                <a:gd name="T14" fmla="*/ 15 w 20"/>
                <a:gd name="T15" fmla="*/ 1 h 18"/>
                <a:gd name="T16" fmla="*/ 10 w 20"/>
                <a:gd name="T17" fmla="*/ 3 h 18"/>
                <a:gd name="T18" fmla="*/ 12 w 20"/>
                <a:gd name="T19" fmla="*/ 6 h 18"/>
                <a:gd name="T20" fmla="*/ 10 w 20"/>
                <a:gd name="T21" fmla="*/ 4 h 18"/>
                <a:gd name="T22" fmla="*/ 7 w 20"/>
                <a:gd name="T23" fmla="*/ 6 h 18"/>
                <a:gd name="T24" fmla="*/ 5 w 20"/>
                <a:gd name="T25" fmla="*/ 8 h 18"/>
                <a:gd name="T26" fmla="*/ 5 w 20"/>
                <a:gd name="T27" fmla="*/ 12 h 18"/>
                <a:gd name="T28" fmla="*/ 3 w 20"/>
                <a:gd name="T29" fmla="*/ 12 h 18"/>
                <a:gd name="T30" fmla="*/ 4 w 20"/>
                <a:gd name="T31" fmla="*/ 12 h 18"/>
                <a:gd name="T32" fmla="*/ 3 w 20"/>
                <a:gd name="T33" fmla="*/ 12 h 18"/>
                <a:gd name="T34" fmla="*/ 4 w 20"/>
                <a:gd name="T35" fmla="*/ 14 h 18"/>
                <a:gd name="T36" fmla="*/ 2 w 20"/>
                <a:gd name="T37" fmla="*/ 13 h 18"/>
                <a:gd name="T38" fmla="*/ 3 w 20"/>
                <a:gd name="T39" fmla="*/ 14 h 18"/>
                <a:gd name="T40" fmla="*/ 1 w 20"/>
                <a:gd name="T41" fmla="*/ 14 h 18"/>
                <a:gd name="T42" fmla="*/ 2 w 20"/>
                <a:gd name="T43" fmla="*/ 15 h 18"/>
                <a:gd name="T44" fmla="*/ 0 w 20"/>
                <a:gd name="T45" fmla="*/ 15 h 18"/>
                <a:gd name="T46" fmla="*/ 5 w 20"/>
                <a:gd name="T47" fmla="*/ 14 h 18"/>
                <a:gd name="T48" fmla="*/ 5 w 20"/>
                <a:gd name="T49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0" h="18">
                  <a:moveTo>
                    <a:pt x="5" y="14"/>
                  </a:moveTo>
                  <a:cubicBezTo>
                    <a:pt x="7" y="12"/>
                    <a:pt x="13" y="16"/>
                    <a:pt x="14" y="18"/>
                  </a:cubicBezTo>
                  <a:cubicBezTo>
                    <a:pt x="15" y="16"/>
                    <a:pt x="15" y="14"/>
                    <a:pt x="14" y="13"/>
                  </a:cubicBezTo>
                  <a:cubicBezTo>
                    <a:pt x="13" y="9"/>
                    <a:pt x="15" y="11"/>
                    <a:pt x="17" y="11"/>
                  </a:cubicBezTo>
                  <a:cubicBezTo>
                    <a:pt x="19" y="10"/>
                    <a:pt x="19" y="8"/>
                    <a:pt x="18" y="6"/>
                  </a:cubicBezTo>
                  <a:cubicBezTo>
                    <a:pt x="18" y="6"/>
                    <a:pt x="20" y="5"/>
                    <a:pt x="20" y="5"/>
                  </a:cubicBezTo>
                  <a:cubicBezTo>
                    <a:pt x="20" y="3"/>
                    <a:pt x="20" y="2"/>
                    <a:pt x="19" y="0"/>
                  </a:cubicBezTo>
                  <a:cubicBezTo>
                    <a:pt x="19" y="0"/>
                    <a:pt x="15" y="1"/>
                    <a:pt x="15" y="1"/>
                  </a:cubicBezTo>
                  <a:cubicBezTo>
                    <a:pt x="13" y="1"/>
                    <a:pt x="12" y="1"/>
                    <a:pt x="10" y="3"/>
                  </a:cubicBezTo>
                  <a:cubicBezTo>
                    <a:pt x="10" y="3"/>
                    <a:pt x="13" y="5"/>
                    <a:pt x="12" y="6"/>
                  </a:cubicBezTo>
                  <a:cubicBezTo>
                    <a:pt x="10" y="8"/>
                    <a:pt x="9" y="4"/>
                    <a:pt x="10" y="4"/>
                  </a:cubicBezTo>
                  <a:cubicBezTo>
                    <a:pt x="10" y="4"/>
                    <a:pt x="7" y="5"/>
                    <a:pt x="7" y="6"/>
                  </a:cubicBezTo>
                  <a:cubicBezTo>
                    <a:pt x="7" y="7"/>
                    <a:pt x="6" y="7"/>
                    <a:pt x="5" y="8"/>
                  </a:cubicBezTo>
                  <a:cubicBezTo>
                    <a:pt x="5" y="9"/>
                    <a:pt x="3" y="12"/>
                    <a:pt x="5" y="12"/>
                  </a:cubicBezTo>
                  <a:cubicBezTo>
                    <a:pt x="5" y="12"/>
                    <a:pt x="4" y="12"/>
                    <a:pt x="3" y="12"/>
                  </a:cubicBezTo>
                  <a:cubicBezTo>
                    <a:pt x="3" y="12"/>
                    <a:pt x="4" y="12"/>
                    <a:pt x="4" y="12"/>
                  </a:cubicBezTo>
                  <a:cubicBezTo>
                    <a:pt x="4" y="12"/>
                    <a:pt x="3" y="12"/>
                    <a:pt x="3" y="12"/>
                  </a:cubicBezTo>
                  <a:cubicBezTo>
                    <a:pt x="2" y="13"/>
                    <a:pt x="4" y="14"/>
                    <a:pt x="4" y="14"/>
                  </a:cubicBezTo>
                  <a:cubicBezTo>
                    <a:pt x="4" y="13"/>
                    <a:pt x="2" y="13"/>
                    <a:pt x="2" y="13"/>
                  </a:cubicBezTo>
                  <a:cubicBezTo>
                    <a:pt x="2" y="13"/>
                    <a:pt x="3" y="14"/>
                    <a:pt x="3" y="14"/>
                  </a:cubicBezTo>
                  <a:cubicBezTo>
                    <a:pt x="3" y="14"/>
                    <a:pt x="2" y="13"/>
                    <a:pt x="1" y="14"/>
                  </a:cubicBezTo>
                  <a:cubicBezTo>
                    <a:pt x="1" y="14"/>
                    <a:pt x="2" y="15"/>
                    <a:pt x="2" y="15"/>
                  </a:cubicBezTo>
                  <a:cubicBezTo>
                    <a:pt x="2" y="14"/>
                    <a:pt x="1" y="14"/>
                    <a:pt x="0" y="15"/>
                  </a:cubicBezTo>
                  <a:cubicBezTo>
                    <a:pt x="1" y="15"/>
                    <a:pt x="4" y="16"/>
                    <a:pt x="5" y="14"/>
                  </a:cubicBezTo>
                  <a:cubicBezTo>
                    <a:pt x="5" y="14"/>
                    <a:pt x="5" y="15"/>
                    <a:pt x="5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0" name="Freeform 654">
              <a:extLst>
                <a:ext uri="{FF2B5EF4-FFF2-40B4-BE49-F238E27FC236}">
                  <a16:creationId xmlns:a16="http://schemas.microsoft.com/office/drawing/2014/main" id="{BDF4D3D8-7B14-4170-AFE5-9CFC84C215CF}"/>
                </a:ext>
              </a:extLst>
            </p:cNvPr>
            <p:cNvSpPr>
              <a:spLocks/>
            </p:cNvSpPr>
            <p:nvPr/>
          </p:nvSpPr>
          <p:spPr bwMode="auto">
            <a:xfrm>
              <a:off x="6041160" y="2992252"/>
              <a:ext cx="70082" cy="103530"/>
            </a:xfrm>
            <a:custGeom>
              <a:avLst/>
              <a:gdLst>
                <a:gd name="T0" fmla="*/ 10 w 15"/>
                <a:gd name="T1" fmla="*/ 21 h 22"/>
                <a:gd name="T2" fmla="*/ 8 w 15"/>
                <a:gd name="T3" fmla="*/ 17 h 22"/>
                <a:gd name="T4" fmla="*/ 11 w 15"/>
                <a:gd name="T5" fmla="*/ 12 h 22"/>
                <a:gd name="T6" fmla="*/ 11 w 15"/>
                <a:gd name="T7" fmla="*/ 13 h 22"/>
                <a:gd name="T8" fmla="*/ 15 w 15"/>
                <a:gd name="T9" fmla="*/ 10 h 22"/>
                <a:gd name="T10" fmla="*/ 11 w 15"/>
                <a:gd name="T11" fmla="*/ 7 h 22"/>
                <a:gd name="T12" fmla="*/ 10 w 15"/>
                <a:gd name="T13" fmla="*/ 5 h 22"/>
                <a:gd name="T14" fmla="*/ 12 w 15"/>
                <a:gd name="T15" fmla="*/ 4 h 22"/>
                <a:gd name="T16" fmla="*/ 12 w 15"/>
                <a:gd name="T17" fmla="*/ 1 h 22"/>
                <a:gd name="T18" fmla="*/ 11 w 15"/>
                <a:gd name="T19" fmla="*/ 1 h 22"/>
                <a:gd name="T20" fmla="*/ 7 w 15"/>
                <a:gd name="T21" fmla="*/ 4 h 22"/>
                <a:gd name="T22" fmla="*/ 2 w 15"/>
                <a:gd name="T23" fmla="*/ 5 h 22"/>
                <a:gd name="T24" fmla="*/ 4 w 15"/>
                <a:gd name="T25" fmla="*/ 6 h 22"/>
                <a:gd name="T26" fmla="*/ 6 w 15"/>
                <a:gd name="T27" fmla="*/ 8 h 22"/>
                <a:gd name="T28" fmla="*/ 4 w 15"/>
                <a:gd name="T29" fmla="*/ 8 h 22"/>
                <a:gd name="T30" fmla="*/ 2 w 15"/>
                <a:gd name="T31" fmla="*/ 8 h 22"/>
                <a:gd name="T32" fmla="*/ 0 w 15"/>
                <a:gd name="T33" fmla="*/ 9 h 22"/>
                <a:gd name="T34" fmla="*/ 0 w 15"/>
                <a:gd name="T35" fmla="*/ 14 h 22"/>
                <a:gd name="T36" fmla="*/ 2 w 15"/>
                <a:gd name="T37" fmla="*/ 16 h 22"/>
                <a:gd name="T38" fmla="*/ 2 w 15"/>
                <a:gd name="T39" fmla="*/ 20 h 22"/>
                <a:gd name="T40" fmla="*/ 10 w 15"/>
                <a:gd name="T41" fmla="*/ 21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5" h="22">
                  <a:moveTo>
                    <a:pt x="10" y="21"/>
                  </a:moveTo>
                  <a:cubicBezTo>
                    <a:pt x="10" y="20"/>
                    <a:pt x="6" y="18"/>
                    <a:pt x="8" y="17"/>
                  </a:cubicBezTo>
                  <a:cubicBezTo>
                    <a:pt x="9" y="16"/>
                    <a:pt x="9" y="13"/>
                    <a:pt x="11" y="12"/>
                  </a:cubicBezTo>
                  <a:cubicBezTo>
                    <a:pt x="11" y="12"/>
                    <a:pt x="11" y="13"/>
                    <a:pt x="11" y="13"/>
                  </a:cubicBezTo>
                  <a:cubicBezTo>
                    <a:pt x="12" y="13"/>
                    <a:pt x="15" y="11"/>
                    <a:pt x="15" y="10"/>
                  </a:cubicBezTo>
                  <a:cubicBezTo>
                    <a:pt x="15" y="9"/>
                    <a:pt x="11" y="9"/>
                    <a:pt x="11" y="7"/>
                  </a:cubicBezTo>
                  <a:cubicBezTo>
                    <a:pt x="11" y="6"/>
                    <a:pt x="10" y="6"/>
                    <a:pt x="10" y="5"/>
                  </a:cubicBezTo>
                  <a:cubicBezTo>
                    <a:pt x="10" y="4"/>
                    <a:pt x="12" y="5"/>
                    <a:pt x="12" y="4"/>
                  </a:cubicBezTo>
                  <a:cubicBezTo>
                    <a:pt x="12" y="3"/>
                    <a:pt x="12" y="2"/>
                    <a:pt x="12" y="1"/>
                  </a:cubicBezTo>
                  <a:cubicBezTo>
                    <a:pt x="12" y="0"/>
                    <a:pt x="12" y="1"/>
                    <a:pt x="11" y="1"/>
                  </a:cubicBezTo>
                  <a:cubicBezTo>
                    <a:pt x="8" y="1"/>
                    <a:pt x="9" y="2"/>
                    <a:pt x="7" y="4"/>
                  </a:cubicBezTo>
                  <a:cubicBezTo>
                    <a:pt x="6" y="5"/>
                    <a:pt x="3" y="3"/>
                    <a:pt x="2" y="5"/>
                  </a:cubicBezTo>
                  <a:cubicBezTo>
                    <a:pt x="0" y="7"/>
                    <a:pt x="3" y="7"/>
                    <a:pt x="4" y="6"/>
                  </a:cubicBezTo>
                  <a:cubicBezTo>
                    <a:pt x="5" y="5"/>
                    <a:pt x="7" y="6"/>
                    <a:pt x="6" y="8"/>
                  </a:cubicBezTo>
                  <a:cubicBezTo>
                    <a:pt x="6" y="7"/>
                    <a:pt x="4" y="6"/>
                    <a:pt x="4" y="8"/>
                  </a:cubicBezTo>
                  <a:cubicBezTo>
                    <a:pt x="3" y="8"/>
                    <a:pt x="2" y="9"/>
                    <a:pt x="2" y="8"/>
                  </a:cubicBezTo>
                  <a:cubicBezTo>
                    <a:pt x="2" y="9"/>
                    <a:pt x="0" y="7"/>
                    <a:pt x="0" y="9"/>
                  </a:cubicBezTo>
                  <a:cubicBezTo>
                    <a:pt x="0" y="11"/>
                    <a:pt x="0" y="12"/>
                    <a:pt x="0" y="14"/>
                  </a:cubicBezTo>
                  <a:cubicBezTo>
                    <a:pt x="1" y="15"/>
                    <a:pt x="2" y="15"/>
                    <a:pt x="2" y="16"/>
                  </a:cubicBezTo>
                  <a:cubicBezTo>
                    <a:pt x="3" y="18"/>
                    <a:pt x="1" y="19"/>
                    <a:pt x="2" y="20"/>
                  </a:cubicBezTo>
                  <a:cubicBezTo>
                    <a:pt x="4" y="22"/>
                    <a:pt x="8" y="21"/>
                    <a:pt x="10" y="2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1" name="Freeform 655">
              <a:extLst>
                <a:ext uri="{FF2B5EF4-FFF2-40B4-BE49-F238E27FC236}">
                  <a16:creationId xmlns:a16="http://schemas.microsoft.com/office/drawing/2014/main" id="{29FCE615-CA9D-4869-8265-B902525AF843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0192" y="3086227"/>
              <a:ext cx="208653" cy="242102"/>
            </a:xfrm>
            <a:custGeom>
              <a:avLst/>
              <a:gdLst>
                <a:gd name="T0" fmla="*/ 44 w 45"/>
                <a:gd name="T1" fmla="*/ 24 h 52"/>
                <a:gd name="T2" fmla="*/ 43 w 45"/>
                <a:gd name="T3" fmla="*/ 18 h 52"/>
                <a:gd name="T4" fmla="*/ 42 w 45"/>
                <a:gd name="T5" fmla="*/ 12 h 52"/>
                <a:gd name="T6" fmla="*/ 41 w 45"/>
                <a:gd name="T7" fmla="*/ 7 h 52"/>
                <a:gd name="T8" fmla="*/ 38 w 45"/>
                <a:gd name="T9" fmla="*/ 4 h 52"/>
                <a:gd name="T10" fmla="*/ 38 w 45"/>
                <a:gd name="T11" fmla="*/ 2 h 52"/>
                <a:gd name="T12" fmla="*/ 37 w 45"/>
                <a:gd name="T13" fmla="*/ 5 h 52"/>
                <a:gd name="T14" fmla="*/ 33 w 45"/>
                <a:gd name="T15" fmla="*/ 4 h 52"/>
                <a:gd name="T16" fmla="*/ 25 w 45"/>
                <a:gd name="T17" fmla="*/ 7 h 52"/>
                <a:gd name="T18" fmla="*/ 26 w 45"/>
                <a:gd name="T19" fmla="*/ 4 h 52"/>
                <a:gd name="T20" fmla="*/ 21 w 45"/>
                <a:gd name="T21" fmla="*/ 4 h 52"/>
                <a:gd name="T22" fmla="*/ 20 w 45"/>
                <a:gd name="T23" fmla="*/ 1 h 52"/>
                <a:gd name="T24" fmla="*/ 13 w 45"/>
                <a:gd name="T25" fmla="*/ 0 h 52"/>
                <a:gd name="T26" fmla="*/ 15 w 45"/>
                <a:gd name="T27" fmla="*/ 3 h 52"/>
                <a:gd name="T28" fmla="*/ 15 w 45"/>
                <a:gd name="T29" fmla="*/ 6 h 52"/>
                <a:gd name="T30" fmla="*/ 17 w 45"/>
                <a:gd name="T31" fmla="*/ 7 h 52"/>
                <a:gd name="T32" fmla="*/ 20 w 45"/>
                <a:gd name="T33" fmla="*/ 9 h 52"/>
                <a:gd name="T34" fmla="*/ 15 w 45"/>
                <a:gd name="T35" fmla="*/ 8 h 52"/>
                <a:gd name="T36" fmla="*/ 14 w 45"/>
                <a:gd name="T37" fmla="*/ 8 h 52"/>
                <a:gd name="T38" fmla="*/ 13 w 45"/>
                <a:gd name="T39" fmla="*/ 10 h 52"/>
                <a:gd name="T40" fmla="*/ 6 w 45"/>
                <a:gd name="T41" fmla="*/ 10 h 52"/>
                <a:gd name="T42" fmla="*/ 6 w 45"/>
                <a:gd name="T43" fmla="*/ 15 h 52"/>
                <a:gd name="T44" fmla="*/ 6 w 45"/>
                <a:gd name="T45" fmla="*/ 17 h 52"/>
                <a:gd name="T46" fmla="*/ 1 w 45"/>
                <a:gd name="T47" fmla="*/ 22 h 52"/>
                <a:gd name="T48" fmla="*/ 2 w 45"/>
                <a:gd name="T49" fmla="*/ 26 h 52"/>
                <a:gd name="T50" fmla="*/ 2 w 45"/>
                <a:gd name="T51" fmla="*/ 30 h 52"/>
                <a:gd name="T52" fmla="*/ 1 w 45"/>
                <a:gd name="T53" fmla="*/ 33 h 52"/>
                <a:gd name="T54" fmla="*/ 3 w 45"/>
                <a:gd name="T55" fmla="*/ 37 h 52"/>
                <a:gd name="T56" fmla="*/ 11 w 45"/>
                <a:gd name="T57" fmla="*/ 40 h 52"/>
                <a:gd name="T58" fmla="*/ 9 w 45"/>
                <a:gd name="T59" fmla="*/ 49 h 52"/>
                <a:gd name="T60" fmla="*/ 19 w 45"/>
                <a:gd name="T61" fmla="*/ 49 h 52"/>
                <a:gd name="T62" fmla="*/ 23 w 45"/>
                <a:gd name="T63" fmla="*/ 51 h 52"/>
                <a:gd name="T64" fmla="*/ 26 w 45"/>
                <a:gd name="T65" fmla="*/ 50 h 52"/>
                <a:gd name="T66" fmla="*/ 33 w 45"/>
                <a:gd name="T67" fmla="*/ 49 h 52"/>
                <a:gd name="T68" fmla="*/ 36 w 45"/>
                <a:gd name="T69" fmla="*/ 49 h 52"/>
                <a:gd name="T70" fmla="*/ 36 w 45"/>
                <a:gd name="T71" fmla="*/ 45 h 52"/>
                <a:gd name="T72" fmla="*/ 40 w 45"/>
                <a:gd name="T73" fmla="*/ 43 h 52"/>
                <a:gd name="T74" fmla="*/ 35 w 45"/>
                <a:gd name="T75" fmla="*/ 37 h 52"/>
                <a:gd name="T76" fmla="*/ 32 w 45"/>
                <a:gd name="T77" fmla="*/ 31 h 52"/>
                <a:gd name="T78" fmla="*/ 41 w 45"/>
                <a:gd name="T79" fmla="*/ 26 h 52"/>
                <a:gd name="T80" fmla="*/ 44 w 45"/>
                <a:gd name="T81" fmla="*/ 28 h 52"/>
                <a:gd name="T82" fmla="*/ 44 w 45"/>
                <a:gd name="T83" fmla="*/ 24 h 52"/>
                <a:gd name="T84" fmla="*/ 44 w 45"/>
                <a:gd name="T85" fmla="*/ 24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45" h="52">
                  <a:moveTo>
                    <a:pt x="44" y="24"/>
                  </a:moveTo>
                  <a:cubicBezTo>
                    <a:pt x="43" y="22"/>
                    <a:pt x="43" y="20"/>
                    <a:pt x="43" y="18"/>
                  </a:cubicBezTo>
                  <a:cubicBezTo>
                    <a:pt x="42" y="16"/>
                    <a:pt x="41" y="15"/>
                    <a:pt x="42" y="12"/>
                  </a:cubicBezTo>
                  <a:cubicBezTo>
                    <a:pt x="43" y="10"/>
                    <a:pt x="42" y="8"/>
                    <a:pt x="41" y="7"/>
                  </a:cubicBezTo>
                  <a:cubicBezTo>
                    <a:pt x="40" y="6"/>
                    <a:pt x="38" y="5"/>
                    <a:pt x="38" y="4"/>
                  </a:cubicBezTo>
                  <a:cubicBezTo>
                    <a:pt x="38" y="4"/>
                    <a:pt x="39" y="3"/>
                    <a:pt x="38" y="2"/>
                  </a:cubicBezTo>
                  <a:cubicBezTo>
                    <a:pt x="37" y="2"/>
                    <a:pt x="37" y="5"/>
                    <a:pt x="37" y="5"/>
                  </a:cubicBezTo>
                  <a:cubicBezTo>
                    <a:pt x="35" y="5"/>
                    <a:pt x="35" y="4"/>
                    <a:pt x="33" y="4"/>
                  </a:cubicBezTo>
                  <a:cubicBezTo>
                    <a:pt x="31" y="5"/>
                    <a:pt x="28" y="7"/>
                    <a:pt x="25" y="7"/>
                  </a:cubicBezTo>
                  <a:cubicBezTo>
                    <a:pt x="24" y="6"/>
                    <a:pt x="26" y="5"/>
                    <a:pt x="26" y="4"/>
                  </a:cubicBezTo>
                  <a:cubicBezTo>
                    <a:pt x="24" y="4"/>
                    <a:pt x="23" y="5"/>
                    <a:pt x="21" y="4"/>
                  </a:cubicBezTo>
                  <a:cubicBezTo>
                    <a:pt x="20" y="3"/>
                    <a:pt x="23" y="1"/>
                    <a:pt x="20" y="1"/>
                  </a:cubicBezTo>
                  <a:cubicBezTo>
                    <a:pt x="18" y="1"/>
                    <a:pt x="16" y="1"/>
                    <a:pt x="13" y="0"/>
                  </a:cubicBezTo>
                  <a:cubicBezTo>
                    <a:pt x="14" y="1"/>
                    <a:pt x="15" y="1"/>
                    <a:pt x="15" y="3"/>
                  </a:cubicBezTo>
                  <a:cubicBezTo>
                    <a:pt x="14" y="4"/>
                    <a:pt x="14" y="4"/>
                    <a:pt x="15" y="6"/>
                  </a:cubicBezTo>
                  <a:cubicBezTo>
                    <a:pt x="15" y="8"/>
                    <a:pt x="15" y="7"/>
                    <a:pt x="17" y="7"/>
                  </a:cubicBezTo>
                  <a:cubicBezTo>
                    <a:pt x="18" y="7"/>
                    <a:pt x="19" y="8"/>
                    <a:pt x="20" y="9"/>
                  </a:cubicBezTo>
                  <a:cubicBezTo>
                    <a:pt x="19" y="8"/>
                    <a:pt x="16" y="8"/>
                    <a:pt x="15" y="8"/>
                  </a:cubicBezTo>
                  <a:cubicBezTo>
                    <a:pt x="15" y="8"/>
                    <a:pt x="14" y="8"/>
                    <a:pt x="14" y="8"/>
                  </a:cubicBezTo>
                  <a:cubicBezTo>
                    <a:pt x="13" y="9"/>
                    <a:pt x="14" y="10"/>
                    <a:pt x="13" y="10"/>
                  </a:cubicBezTo>
                  <a:cubicBezTo>
                    <a:pt x="11" y="11"/>
                    <a:pt x="7" y="6"/>
                    <a:pt x="6" y="10"/>
                  </a:cubicBezTo>
                  <a:cubicBezTo>
                    <a:pt x="7" y="12"/>
                    <a:pt x="8" y="14"/>
                    <a:pt x="6" y="15"/>
                  </a:cubicBezTo>
                  <a:cubicBezTo>
                    <a:pt x="5" y="17"/>
                    <a:pt x="5" y="15"/>
                    <a:pt x="6" y="17"/>
                  </a:cubicBezTo>
                  <a:cubicBezTo>
                    <a:pt x="6" y="22"/>
                    <a:pt x="0" y="20"/>
                    <a:pt x="1" y="22"/>
                  </a:cubicBezTo>
                  <a:cubicBezTo>
                    <a:pt x="1" y="23"/>
                    <a:pt x="2" y="24"/>
                    <a:pt x="2" y="26"/>
                  </a:cubicBezTo>
                  <a:cubicBezTo>
                    <a:pt x="2" y="28"/>
                    <a:pt x="1" y="28"/>
                    <a:pt x="2" y="30"/>
                  </a:cubicBezTo>
                  <a:cubicBezTo>
                    <a:pt x="3" y="31"/>
                    <a:pt x="0" y="33"/>
                    <a:pt x="1" y="33"/>
                  </a:cubicBezTo>
                  <a:cubicBezTo>
                    <a:pt x="3" y="34"/>
                    <a:pt x="2" y="36"/>
                    <a:pt x="3" y="37"/>
                  </a:cubicBezTo>
                  <a:cubicBezTo>
                    <a:pt x="4" y="40"/>
                    <a:pt x="8" y="39"/>
                    <a:pt x="11" y="40"/>
                  </a:cubicBezTo>
                  <a:cubicBezTo>
                    <a:pt x="11" y="40"/>
                    <a:pt x="9" y="48"/>
                    <a:pt x="9" y="49"/>
                  </a:cubicBezTo>
                  <a:cubicBezTo>
                    <a:pt x="13" y="49"/>
                    <a:pt x="15" y="48"/>
                    <a:pt x="19" y="49"/>
                  </a:cubicBezTo>
                  <a:cubicBezTo>
                    <a:pt x="19" y="49"/>
                    <a:pt x="23" y="52"/>
                    <a:pt x="23" y="51"/>
                  </a:cubicBezTo>
                  <a:cubicBezTo>
                    <a:pt x="24" y="49"/>
                    <a:pt x="25" y="49"/>
                    <a:pt x="26" y="50"/>
                  </a:cubicBezTo>
                  <a:cubicBezTo>
                    <a:pt x="27" y="51"/>
                    <a:pt x="32" y="48"/>
                    <a:pt x="33" y="49"/>
                  </a:cubicBezTo>
                  <a:cubicBezTo>
                    <a:pt x="33" y="49"/>
                    <a:pt x="37" y="50"/>
                    <a:pt x="36" y="49"/>
                  </a:cubicBezTo>
                  <a:cubicBezTo>
                    <a:pt x="35" y="46"/>
                    <a:pt x="34" y="46"/>
                    <a:pt x="36" y="45"/>
                  </a:cubicBezTo>
                  <a:cubicBezTo>
                    <a:pt x="38" y="43"/>
                    <a:pt x="38" y="43"/>
                    <a:pt x="40" y="43"/>
                  </a:cubicBezTo>
                  <a:cubicBezTo>
                    <a:pt x="41" y="42"/>
                    <a:pt x="36" y="38"/>
                    <a:pt x="35" y="37"/>
                  </a:cubicBezTo>
                  <a:cubicBezTo>
                    <a:pt x="34" y="37"/>
                    <a:pt x="31" y="32"/>
                    <a:pt x="32" y="31"/>
                  </a:cubicBezTo>
                  <a:cubicBezTo>
                    <a:pt x="36" y="30"/>
                    <a:pt x="38" y="29"/>
                    <a:pt x="41" y="26"/>
                  </a:cubicBezTo>
                  <a:cubicBezTo>
                    <a:pt x="42" y="25"/>
                    <a:pt x="43" y="29"/>
                    <a:pt x="44" y="28"/>
                  </a:cubicBezTo>
                  <a:cubicBezTo>
                    <a:pt x="45" y="27"/>
                    <a:pt x="45" y="25"/>
                    <a:pt x="44" y="24"/>
                  </a:cubicBezTo>
                  <a:cubicBezTo>
                    <a:pt x="44" y="23"/>
                    <a:pt x="44" y="24"/>
                    <a:pt x="44" y="2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2" name="Freeform 656">
              <a:extLst>
                <a:ext uri="{FF2B5EF4-FFF2-40B4-BE49-F238E27FC236}">
                  <a16:creationId xmlns:a16="http://schemas.microsoft.com/office/drawing/2014/main" id="{84CDDD7D-CEF8-48C1-9096-15CC55997C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161086"/>
              <a:ext cx="415714" cy="246881"/>
            </a:xfrm>
            <a:custGeom>
              <a:avLst/>
              <a:gdLst>
                <a:gd name="T0" fmla="*/ 0 w 89"/>
                <a:gd name="T1" fmla="*/ 27 h 53"/>
                <a:gd name="T2" fmla="*/ 9 w 89"/>
                <a:gd name="T3" fmla="*/ 30 h 53"/>
                <a:gd name="T4" fmla="*/ 16 w 89"/>
                <a:gd name="T5" fmla="*/ 31 h 53"/>
                <a:gd name="T6" fmla="*/ 22 w 89"/>
                <a:gd name="T7" fmla="*/ 28 h 53"/>
                <a:gd name="T8" fmla="*/ 33 w 89"/>
                <a:gd name="T9" fmla="*/ 30 h 53"/>
                <a:gd name="T10" fmla="*/ 40 w 89"/>
                <a:gd name="T11" fmla="*/ 41 h 53"/>
                <a:gd name="T12" fmla="*/ 44 w 89"/>
                <a:gd name="T13" fmla="*/ 38 h 53"/>
                <a:gd name="T14" fmla="*/ 47 w 89"/>
                <a:gd name="T15" fmla="*/ 41 h 53"/>
                <a:gd name="T16" fmla="*/ 57 w 89"/>
                <a:gd name="T17" fmla="*/ 42 h 53"/>
                <a:gd name="T18" fmla="*/ 51 w 89"/>
                <a:gd name="T19" fmla="*/ 46 h 53"/>
                <a:gd name="T20" fmla="*/ 55 w 89"/>
                <a:gd name="T21" fmla="*/ 49 h 53"/>
                <a:gd name="T22" fmla="*/ 59 w 89"/>
                <a:gd name="T23" fmla="*/ 51 h 53"/>
                <a:gd name="T24" fmla="*/ 67 w 89"/>
                <a:gd name="T25" fmla="*/ 48 h 53"/>
                <a:gd name="T26" fmla="*/ 72 w 89"/>
                <a:gd name="T27" fmla="*/ 46 h 53"/>
                <a:gd name="T28" fmla="*/ 68 w 89"/>
                <a:gd name="T29" fmla="*/ 46 h 53"/>
                <a:gd name="T30" fmla="*/ 63 w 89"/>
                <a:gd name="T31" fmla="*/ 44 h 53"/>
                <a:gd name="T32" fmla="*/ 72 w 89"/>
                <a:gd name="T33" fmla="*/ 38 h 53"/>
                <a:gd name="T34" fmla="*/ 78 w 89"/>
                <a:gd name="T35" fmla="*/ 35 h 53"/>
                <a:gd name="T36" fmla="*/ 84 w 89"/>
                <a:gd name="T37" fmla="*/ 31 h 53"/>
                <a:gd name="T38" fmla="*/ 87 w 89"/>
                <a:gd name="T39" fmla="*/ 28 h 53"/>
                <a:gd name="T40" fmla="*/ 86 w 89"/>
                <a:gd name="T41" fmla="*/ 26 h 53"/>
                <a:gd name="T42" fmla="*/ 88 w 89"/>
                <a:gd name="T43" fmla="*/ 25 h 53"/>
                <a:gd name="T44" fmla="*/ 86 w 89"/>
                <a:gd name="T45" fmla="*/ 24 h 53"/>
                <a:gd name="T46" fmla="*/ 88 w 89"/>
                <a:gd name="T47" fmla="*/ 21 h 53"/>
                <a:gd name="T48" fmla="*/ 85 w 89"/>
                <a:gd name="T49" fmla="*/ 19 h 53"/>
                <a:gd name="T50" fmla="*/ 82 w 89"/>
                <a:gd name="T51" fmla="*/ 18 h 53"/>
                <a:gd name="T52" fmla="*/ 78 w 89"/>
                <a:gd name="T53" fmla="*/ 18 h 53"/>
                <a:gd name="T54" fmla="*/ 75 w 89"/>
                <a:gd name="T55" fmla="*/ 15 h 53"/>
                <a:gd name="T56" fmla="*/ 72 w 89"/>
                <a:gd name="T57" fmla="*/ 17 h 53"/>
                <a:gd name="T58" fmla="*/ 69 w 89"/>
                <a:gd name="T59" fmla="*/ 14 h 53"/>
                <a:gd name="T60" fmla="*/ 65 w 89"/>
                <a:gd name="T61" fmla="*/ 14 h 53"/>
                <a:gd name="T62" fmla="*/ 64 w 89"/>
                <a:gd name="T63" fmla="*/ 10 h 53"/>
                <a:gd name="T64" fmla="*/ 60 w 89"/>
                <a:gd name="T65" fmla="*/ 9 h 53"/>
                <a:gd name="T66" fmla="*/ 60 w 89"/>
                <a:gd name="T67" fmla="*/ 5 h 53"/>
                <a:gd name="T68" fmla="*/ 58 w 89"/>
                <a:gd name="T69" fmla="*/ 2 h 53"/>
                <a:gd name="T70" fmla="*/ 53 w 89"/>
                <a:gd name="T71" fmla="*/ 1 h 53"/>
                <a:gd name="T72" fmla="*/ 47 w 89"/>
                <a:gd name="T73" fmla="*/ 2 h 53"/>
                <a:gd name="T74" fmla="*/ 43 w 89"/>
                <a:gd name="T75" fmla="*/ 3 h 53"/>
                <a:gd name="T76" fmla="*/ 41 w 89"/>
                <a:gd name="T77" fmla="*/ 9 h 53"/>
                <a:gd name="T78" fmla="*/ 38 w 89"/>
                <a:gd name="T79" fmla="*/ 7 h 53"/>
                <a:gd name="T80" fmla="*/ 36 w 89"/>
                <a:gd name="T81" fmla="*/ 8 h 53"/>
                <a:gd name="T82" fmla="*/ 34 w 89"/>
                <a:gd name="T83" fmla="*/ 6 h 53"/>
                <a:gd name="T84" fmla="*/ 31 w 89"/>
                <a:gd name="T85" fmla="*/ 7 h 53"/>
                <a:gd name="T86" fmla="*/ 29 w 89"/>
                <a:gd name="T87" fmla="*/ 6 h 53"/>
                <a:gd name="T88" fmla="*/ 28 w 89"/>
                <a:gd name="T89" fmla="*/ 8 h 53"/>
                <a:gd name="T90" fmla="*/ 21 w 89"/>
                <a:gd name="T91" fmla="*/ 5 h 53"/>
                <a:gd name="T92" fmla="*/ 12 w 89"/>
                <a:gd name="T93" fmla="*/ 4 h 53"/>
                <a:gd name="T94" fmla="*/ 6 w 89"/>
                <a:gd name="T95" fmla="*/ 6 h 53"/>
                <a:gd name="T96" fmla="*/ 9 w 89"/>
                <a:gd name="T97" fmla="*/ 11 h 53"/>
                <a:gd name="T98" fmla="*/ 10 w 89"/>
                <a:gd name="T99" fmla="*/ 14 h 53"/>
                <a:gd name="T100" fmla="*/ 5 w 89"/>
                <a:gd name="T101" fmla="*/ 16 h 53"/>
                <a:gd name="T102" fmla="*/ 2 w 89"/>
                <a:gd name="T103" fmla="*/ 23 h 53"/>
                <a:gd name="T104" fmla="*/ 0 w 89"/>
                <a:gd name="T105" fmla="*/ 2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89" h="53">
                  <a:moveTo>
                    <a:pt x="0" y="27"/>
                  </a:moveTo>
                  <a:cubicBezTo>
                    <a:pt x="0" y="30"/>
                    <a:pt x="7" y="30"/>
                    <a:pt x="9" y="30"/>
                  </a:cubicBezTo>
                  <a:cubicBezTo>
                    <a:pt x="11" y="30"/>
                    <a:pt x="13" y="32"/>
                    <a:pt x="16" y="31"/>
                  </a:cubicBezTo>
                  <a:cubicBezTo>
                    <a:pt x="17" y="29"/>
                    <a:pt x="20" y="28"/>
                    <a:pt x="22" y="28"/>
                  </a:cubicBezTo>
                  <a:cubicBezTo>
                    <a:pt x="25" y="26"/>
                    <a:pt x="31" y="28"/>
                    <a:pt x="33" y="30"/>
                  </a:cubicBezTo>
                  <a:cubicBezTo>
                    <a:pt x="36" y="34"/>
                    <a:pt x="37" y="38"/>
                    <a:pt x="40" y="41"/>
                  </a:cubicBezTo>
                  <a:cubicBezTo>
                    <a:pt x="42" y="40"/>
                    <a:pt x="42" y="39"/>
                    <a:pt x="44" y="38"/>
                  </a:cubicBezTo>
                  <a:cubicBezTo>
                    <a:pt x="46" y="38"/>
                    <a:pt x="46" y="40"/>
                    <a:pt x="47" y="41"/>
                  </a:cubicBezTo>
                  <a:cubicBezTo>
                    <a:pt x="48" y="42"/>
                    <a:pt x="57" y="43"/>
                    <a:pt x="57" y="42"/>
                  </a:cubicBezTo>
                  <a:cubicBezTo>
                    <a:pt x="57" y="43"/>
                    <a:pt x="51" y="45"/>
                    <a:pt x="51" y="46"/>
                  </a:cubicBezTo>
                  <a:cubicBezTo>
                    <a:pt x="52" y="47"/>
                    <a:pt x="56" y="46"/>
                    <a:pt x="55" y="49"/>
                  </a:cubicBezTo>
                  <a:cubicBezTo>
                    <a:pt x="54" y="51"/>
                    <a:pt x="57" y="53"/>
                    <a:pt x="59" y="51"/>
                  </a:cubicBezTo>
                  <a:cubicBezTo>
                    <a:pt x="61" y="50"/>
                    <a:pt x="64" y="48"/>
                    <a:pt x="67" y="48"/>
                  </a:cubicBezTo>
                  <a:cubicBezTo>
                    <a:pt x="70" y="48"/>
                    <a:pt x="71" y="48"/>
                    <a:pt x="72" y="46"/>
                  </a:cubicBezTo>
                  <a:cubicBezTo>
                    <a:pt x="72" y="46"/>
                    <a:pt x="69" y="46"/>
                    <a:pt x="68" y="46"/>
                  </a:cubicBezTo>
                  <a:cubicBezTo>
                    <a:pt x="66" y="46"/>
                    <a:pt x="64" y="47"/>
                    <a:pt x="63" y="44"/>
                  </a:cubicBezTo>
                  <a:cubicBezTo>
                    <a:pt x="60" y="40"/>
                    <a:pt x="70" y="38"/>
                    <a:pt x="72" y="38"/>
                  </a:cubicBezTo>
                  <a:cubicBezTo>
                    <a:pt x="74" y="37"/>
                    <a:pt x="76" y="36"/>
                    <a:pt x="78" y="35"/>
                  </a:cubicBezTo>
                  <a:cubicBezTo>
                    <a:pt x="79" y="33"/>
                    <a:pt x="81" y="31"/>
                    <a:pt x="84" y="31"/>
                  </a:cubicBezTo>
                  <a:cubicBezTo>
                    <a:pt x="85" y="31"/>
                    <a:pt x="87" y="31"/>
                    <a:pt x="87" y="28"/>
                  </a:cubicBezTo>
                  <a:cubicBezTo>
                    <a:pt x="87" y="27"/>
                    <a:pt x="86" y="27"/>
                    <a:pt x="86" y="26"/>
                  </a:cubicBezTo>
                  <a:cubicBezTo>
                    <a:pt x="86" y="25"/>
                    <a:pt x="88" y="25"/>
                    <a:pt x="88" y="25"/>
                  </a:cubicBezTo>
                  <a:cubicBezTo>
                    <a:pt x="88" y="25"/>
                    <a:pt x="86" y="24"/>
                    <a:pt x="86" y="24"/>
                  </a:cubicBezTo>
                  <a:cubicBezTo>
                    <a:pt x="86" y="23"/>
                    <a:pt x="89" y="23"/>
                    <a:pt x="88" y="21"/>
                  </a:cubicBezTo>
                  <a:cubicBezTo>
                    <a:pt x="88" y="21"/>
                    <a:pt x="86" y="20"/>
                    <a:pt x="85" y="19"/>
                  </a:cubicBezTo>
                  <a:cubicBezTo>
                    <a:pt x="84" y="18"/>
                    <a:pt x="83" y="20"/>
                    <a:pt x="82" y="18"/>
                  </a:cubicBezTo>
                  <a:cubicBezTo>
                    <a:pt x="81" y="17"/>
                    <a:pt x="80" y="17"/>
                    <a:pt x="78" y="18"/>
                  </a:cubicBezTo>
                  <a:cubicBezTo>
                    <a:pt x="77" y="18"/>
                    <a:pt x="76" y="15"/>
                    <a:pt x="75" y="15"/>
                  </a:cubicBezTo>
                  <a:cubicBezTo>
                    <a:pt x="74" y="14"/>
                    <a:pt x="73" y="16"/>
                    <a:pt x="72" y="17"/>
                  </a:cubicBezTo>
                  <a:cubicBezTo>
                    <a:pt x="71" y="17"/>
                    <a:pt x="70" y="14"/>
                    <a:pt x="69" y="14"/>
                  </a:cubicBezTo>
                  <a:cubicBezTo>
                    <a:pt x="68" y="14"/>
                    <a:pt x="65" y="15"/>
                    <a:pt x="65" y="14"/>
                  </a:cubicBezTo>
                  <a:cubicBezTo>
                    <a:pt x="65" y="13"/>
                    <a:pt x="65" y="11"/>
                    <a:pt x="64" y="10"/>
                  </a:cubicBezTo>
                  <a:cubicBezTo>
                    <a:pt x="63" y="9"/>
                    <a:pt x="61" y="10"/>
                    <a:pt x="60" y="9"/>
                  </a:cubicBezTo>
                  <a:cubicBezTo>
                    <a:pt x="59" y="8"/>
                    <a:pt x="58" y="6"/>
                    <a:pt x="60" y="5"/>
                  </a:cubicBezTo>
                  <a:cubicBezTo>
                    <a:pt x="61" y="5"/>
                    <a:pt x="59" y="2"/>
                    <a:pt x="58" y="2"/>
                  </a:cubicBezTo>
                  <a:cubicBezTo>
                    <a:pt x="57" y="1"/>
                    <a:pt x="54" y="2"/>
                    <a:pt x="53" y="1"/>
                  </a:cubicBezTo>
                  <a:cubicBezTo>
                    <a:pt x="50" y="0"/>
                    <a:pt x="50" y="6"/>
                    <a:pt x="47" y="2"/>
                  </a:cubicBezTo>
                  <a:cubicBezTo>
                    <a:pt x="46" y="2"/>
                    <a:pt x="44" y="3"/>
                    <a:pt x="43" y="3"/>
                  </a:cubicBezTo>
                  <a:cubicBezTo>
                    <a:pt x="41" y="4"/>
                    <a:pt x="42" y="9"/>
                    <a:pt x="41" y="9"/>
                  </a:cubicBezTo>
                  <a:cubicBezTo>
                    <a:pt x="40" y="9"/>
                    <a:pt x="39" y="7"/>
                    <a:pt x="38" y="7"/>
                  </a:cubicBezTo>
                  <a:cubicBezTo>
                    <a:pt x="38" y="7"/>
                    <a:pt x="37" y="8"/>
                    <a:pt x="36" y="8"/>
                  </a:cubicBezTo>
                  <a:cubicBezTo>
                    <a:pt x="35" y="8"/>
                    <a:pt x="34" y="7"/>
                    <a:pt x="34" y="6"/>
                  </a:cubicBezTo>
                  <a:cubicBezTo>
                    <a:pt x="34" y="5"/>
                    <a:pt x="32" y="7"/>
                    <a:pt x="31" y="7"/>
                  </a:cubicBezTo>
                  <a:cubicBezTo>
                    <a:pt x="30" y="7"/>
                    <a:pt x="30" y="6"/>
                    <a:pt x="29" y="6"/>
                  </a:cubicBezTo>
                  <a:cubicBezTo>
                    <a:pt x="28" y="6"/>
                    <a:pt x="28" y="7"/>
                    <a:pt x="28" y="8"/>
                  </a:cubicBezTo>
                  <a:cubicBezTo>
                    <a:pt x="28" y="8"/>
                    <a:pt x="21" y="5"/>
                    <a:pt x="21" y="5"/>
                  </a:cubicBezTo>
                  <a:cubicBezTo>
                    <a:pt x="18" y="4"/>
                    <a:pt x="15" y="4"/>
                    <a:pt x="12" y="4"/>
                  </a:cubicBezTo>
                  <a:cubicBezTo>
                    <a:pt x="10" y="4"/>
                    <a:pt x="9" y="6"/>
                    <a:pt x="6" y="6"/>
                  </a:cubicBezTo>
                  <a:cubicBezTo>
                    <a:pt x="6" y="9"/>
                    <a:pt x="9" y="9"/>
                    <a:pt x="9" y="11"/>
                  </a:cubicBezTo>
                  <a:cubicBezTo>
                    <a:pt x="9" y="12"/>
                    <a:pt x="10" y="13"/>
                    <a:pt x="10" y="14"/>
                  </a:cubicBezTo>
                  <a:cubicBezTo>
                    <a:pt x="9" y="15"/>
                    <a:pt x="6" y="15"/>
                    <a:pt x="5" y="16"/>
                  </a:cubicBezTo>
                  <a:cubicBezTo>
                    <a:pt x="2" y="18"/>
                    <a:pt x="3" y="20"/>
                    <a:pt x="2" y="23"/>
                  </a:cubicBezTo>
                  <a:cubicBezTo>
                    <a:pt x="2" y="25"/>
                    <a:pt x="1" y="26"/>
                    <a:pt x="0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3" name="Freeform 657">
              <a:extLst>
                <a:ext uri="{FF2B5EF4-FFF2-40B4-BE49-F238E27FC236}">
                  <a16:creationId xmlns:a16="http://schemas.microsoft.com/office/drawing/2014/main" id="{8652B3A9-AF12-4BC3-82A0-6ED0975D128E}"/>
                </a:ext>
              </a:extLst>
            </p:cNvPr>
            <p:cNvSpPr>
              <a:spLocks/>
            </p:cNvSpPr>
            <p:nvPr/>
          </p:nvSpPr>
          <p:spPr bwMode="auto">
            <a:xfrm>
              <a:off x="6227516" y="3253467"/>
              <a:ext cx="140164" cy="57340"/>
            </a:xfrm>
            <a:custGeom>
              <a:avLst/>
              <a:gdLst>
                <a:gd name="T0" fmla="*/ 30 w 30"/>
                <a:gd name="T1" fmla="*/ 4 h 12"/>
                <a:gd name="T2" fmla="*/ 22 w 30"/>
                <a:gd name="T3" fmla="*/ 0 h 12"/>
                <a:gd name="T4" fmla="*/ 17 w 30"/>
                <a:gd name="T5" fmla="*/ 0 h 12"/>
                <a:gd name="T6" fmla="*/ 14 w 30"/>
                <a:gd name="T7" fmla="*/ 1 h 12"/>
                <a:gd name="T8" fmla="*/ 11 w 30"/>
                <a:gd name="T9" fmla="*/ 0 h 12"/>
                <a:gd name="T10" fmla="*/ 8 w 30"/>
                <a:gd name="T11" fmla="*/ 3 h 12"/>
                <a:gd name="T12" fmla="*/ 3 w 30"/>
                <a:gd name="T13" fmla="*/ 9 h 12"/>
                <a:gd name="T14" fmla="*/ 11 w 30"/>
                <a:gd name="T15" fmla="*/ 11 h 12"/>
                <a:gd name="T16" fmla="*/ 13 w 30"/>
                <a:gd name="T17" fmla="*/ 9 h 12"/>
                <a:gd name="T18" fmla="*/ 18 w 30"/>
                <a:gd name="T19" fmla="*/ 9 h 12"/>
                <a:gd name="T20" fmla="*/ 19 w 30"/>
                <a:gd name="T21" fmla="*/ 6 h 12"/>
                <a:gd name="T22" fmla="*/ 24 w 30"/>
                <a:gd name="T23" fmla="*/ 7 h 12"/>
                <a:gd name="T24" fmla="*/ 28 w 30"/>
                <a:gd name="T25" fmla="*/ 7 h 12"/>
                <a:gd name="T26" fmla="*/ 30 w 30"/>
                <a:gd name="T27" fmla="*/ 4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0" h="12">
                  <a:moveTo>
                    <a:pt x="30" y="4"/>
                  </a:moveTo>
                  <a:cubicBezTo>
                    <a:pt x="27" y="2"/>
                    <a:pt x="26" y="0"/>
                    <a:pt x="22" y="0"/>
                  </a:cubicBezTo>
                  <a:cubicBezTo>
                    <a:pt x="20" y="0"/>
                    <a:pt x="19" y="0"/>
                    <a:pt x="17" y="0"/>
                  </a:cubicBezTo>
                  <a:cubicBezTo>
                    <a:pt x="15" y="0"/>
                    <a:pt x="15" y="1"/>
                    <a:pt x="14" y="1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10" y="1"/>
                    <a:pt x="9" y="2"/>
                    <a:pt x="8" y="3"/>
                  </a:cubicBezTo>
                  <a:cubicBezTo>
                    <a:pt x="6" y="5"/>
                    <a:pt x="0" y="4"/>
                    <a:pt x="3" y="9"/>
                  </a:cubicBezTo>
                  <a:cubicBezTo>
                    <a:pt x="4" y="11"/>
                    <a:pt x="8" y="12"/>
                    <a:pt x="11" y="11"/>
                  </a:cubicBezTo>
                  <a:cubicBezTo>
                    <a:pt x="12" y="11"/>
                    <a:pt x="12" y="9"/>
                    <a:pt x="13" y="9"/>
                  </a:cubicBezTo>
                  <a:cubicBezTo>
                    <a:pt x="15" y="9"/>
                    <a:pt x="17" y="9"/>
                    <a:pt x="18" y="9"/>
                  </a:cubicBezTo>
                  <a:cubicBezTo>
                    <a:pt x="19" y="9"/>
                    <a:pt x="19" y="7"/>
                    <a:pt x="19" y="6"/>
                  </a:cubicBezTo>
                  <a:cubicBezTo>
                    <a:pt x="20" y="5"/>
                    <a:pt x="23" y="7"/>
                    <a:pt x="24" y="7"/>
                  </a:cubicBezTo>
                  <a:cubicBezTo>
                    <a:pt x="25" y="7"/>
                    <a:pt x="27" y="7"/>
                    <a:pt x="28" y="7"/>
                  </a:cubicBezTo>
                  <a:cubicBezTo>
                    <a:pt x="29" y="7"/>
                    <a:pt x="29" y="5"/>
                    <a:pt x="30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4" name="Freeform 658">
              <a:extLst>
                <a:ext uri="{FF2B5EF4-FFF2-40B4-BE49-F238E27FC236}">
                  <a16:creationId xmlns:a16="http://schemas.microsoft.com/office/drawing/2014/main" id="{3BCECFCB-793E-4063-96CF-EAA212F0F4C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3043221"/>
              <a:ext cx="219803" cy="164057"/>
            </a:xfrm>
            <a:custGeom>
              <a:avLst/>
              <a:gdLst>
                <a:gd name="T0" fmla="*/ 11 w 47"/>
                <a:gd name="T1" fmla="*/ 29 h 35"/>
                <a:gd name="T2" fmla="*/ 18 w 47"/>
                <a:gd name="T3" fmla="*/ 30 h 35"/>
                <a:gd name="T4" fmla="*/ 23 w 47"/>
                <a:gd name="T5" fmla="*/ 33 h 35"/>
                <a:gd name="T6" fmla="*/ 25 w 47"/>
                <a:gd name="T7" fmla="*/ 31 h 35"/>
                <a:gd name="T8" fmla="*/ 29 w 47"/>
                <a:gd name="T9" fmla="*/ 32 h 35"/>
                <a:gd name="T10" fmla="*/ 33 w 47"/>
                <a:gd name="T11" fmla="*/ 32 h 35"/>
                <a:gd name="T12" fmla="*/ 36 w 47"/>
                <a:gd name="T13" fmla="*/ 33 h 35"/>
                <a:gd name="T14" fmla="*/ 38 w 47"/>
                <a:gd name="T15" fmla="*/ 28 h 35"/>
                <a:gd name="T16" fmla="*/ 42 w 47"/>
                <a:gd name="T17" fmla="*/ 27 h 35"/>
                <a:gd name="T18" fmla="*/ 40 w 47"/>
                <a:gd name="T19" fmla="*/ 22 h 35"/>
                <a:gd name="T20" fmla="*/ 44 w 47"/>
                <a:gd name="T21" fmla="*/ 21 h 35"/>
                <a:gd name="T22" fmla="*/ 45 w 47"/>
                <a:gd name="T23" fmla="*/ 17 h 35"/>
                <a:gd name="T24" fmla="*/ 42 w 47"/>
                <a:gd name="T25" fmla="*/ 15 h 35"/>
                <a:gd name="T26" fmla="*/ 39 w 47"/>
                <a:gd name="T27" fmla="*/ 11 h 35"/>
                <a:gd name="T28" fmla="*/ 38 w 47"/>
                <a:gd name="T29" fmla="*/ 6 h 35"/>
                <a:gd name="T30" fmla="*/ 35 w 47"/>
                <a:gd name="T31" fmla="*/ 2 h 35"/>
                <a:gd name="T32" fmla="*/ 33 w 47"/>
                <a:gd name="T33" fmla="*/ 2 h 35"/>
                <a:gd name="T34" fmla="*/ 30 w 47"/>
                <a:gd name="T35" fmla="*/ 1 h 35"/>
                <a:gd name="T36" fmla="*/ 28 w 47"/>
                <a:gd name="T37" fmla="*/ 2 h 35"/>
                <a:gd name="T38" fmla="*/ 25 w 47"/>
                <a:gd name="T39" fmla="*/ 0 h 35"/>
                <a:gd name="T40" fmla="*/ 22 w 47"/>
                <a:gd name="T41" fmla="*/ 2 h 35"/>
                <a:gd name="T42" fmla="*/ 17 w 47"/>
                <a:gd name="T43" fmla="*/ 3 h 35"/>
                <a:gd name="T44" fmla="*/ 17 w 47"/>
                <a:gd name="T45" fmla="*/ 6 h 35"/>
                <a:gd name="T46" fmla="*/ 13 w 47"/>
                <a:gd name="T47" fmla="*/ 9 h 35"/>
                <a:gd name="T48" fmla="*/ 12 w 47"/>
                <a:gd name="T49" fmla="*/ 13 h 35"/>
                <a:gd name="T50" fmla="*/ 8 w 47"/>
                <a:gd name="T51" fmla="*/ 14 h 35"/>
                <a:gd name="T52" fmla="*/ 1 w 47"/>
                <a:gd name="T53" fmla="*/ 16 h 35"/>
                <a:gd name="T54" fmla="*/ 2 w 47"/>
                <a:gd name="T55" fmla="*/ 24 h 35"/>
                <a:gd name="T56" fmla="*/ 1 w 47"/>
                <a:gd name="T57" fmla="*/ 27 h 35"/>
                <a:gd name="T58" fmla="*/ 1 w 47"/>
                <a:gd name="T59" fmla="*/ 31 h 35"/>
                <a:gd name="T60" fmla="*/ 5 w 47"/>
                <a:gd name="T61" fmla="*/ 30 h 35"/>
                <a:gd name="T62" fmla="*/ 11 w 47"/>
                <a:gd name="T63" fmla="*/ 29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47" h="35">
                  <a:moveTo>
                    <a:pt x="11" y="29"/>
                  </a:moveTo>
                  <a:cubicBezTo>
                    <a:pt x="14" y="29"/>
                    <a:pt x="16" y="30"/>
                    <a:pt x="18" y="30"/>
                  </a:cubicBezTo>
                  <a:cubicBezTo>
                    <a:pt x="18" y="30"/>
                    <a:pt x="23" y="33"/>
                    <a:pt x="23" y="33"/>
                  </a:cubicBezTo>
                  <a:cubicBezTo>
                    <a:pt x="23" y="32"/>
                    <a:pt x="24" y="29"/>
                    <a:pt x="25" y="31"/>
                  </a:cubicBezTo>
                  <a:cubicBezTo>
                    <a:pt x="27" y="34"/>
                    <a:pt x="28" y="29"/>
                    <a:pt x="29" y="32"/>
                  </a:cubicBezTo>
                  <a:cubicBezTo>
                    <a:pt x="30" y="34"/>
                    <a:pt x="32" y="32"/>
                    <a:pt x="33" y="32"/>
                  </a:cubicBezTo>
                  <a:cubicBezTo>
                    <a:pt x="34" y="31"/>
                    <a:pt x="36" y="35"/>
                    <a:pt x="36" y="33"/>
                  </a:cubicBezTo>
                  <a:cubicBezTo>
                    <a:pt x="37" y="31"/>
                    <a:pt x="36" y="29"/>
                    <a:pt x="38" y="28"/>
                  </a:cubicBezTo>
                  <a:cubicBezTo>
                    <a:pt x="39" y="28"/>
                    <a:pt x="41" y="27"/>
                    <a:pt x="42" y="27"/>
                  </a:cubicBezTo>
                  <a:cubicBezTo>
                    <a:pt x="41" y="26"/>
                    <a:pt x="40" y="24"/>
                    <a:pt x="40" y="22"/>
                  </a:cubicBezTo>
                  <a:cubicBezTo>
                    <a:pt x="40" y="20"/>
                    <a:pt x="42" y="22"/>
                    <a:pt x="44" y="21"/>
                  </a:cubicBezTo>
                  <a:cubicBezTo>
                    <a:pt x="46" y="21"/>
                    <a:pt x="47" y="19"/>
                    <a:pt x="45" y="17"/>
                  </a:cubicBezTo>
                  <a:cubicBezTo>
                    <a:pt x="44" y="16"/>
                    <a:pt x="43" y="17"/>
                    <a:pt x="42" y="15"/>
                  </a:cubicBezTo>
                  <a:cubicBezTo>
                    <a:pt x="41" y="14"/>
                    <a:pt x="40" y="13"/>
                    <a:pt x="39" y="11"/>
                  </a:cubicBezTo>
                  <a:cubicBezTo>
                    <a:pt x="38" y="10"/>
                    <a:pt x="38" y="8"/>
                    <a:pt x="38" y="6"/>
                  </a:cubicBezTo>
                  <a:cubicBezTo>
                    <a:pt x="39" y="4"/>
                    <a:pt x="36" y="2"/>
                    <a:pt x="35" y="2"/>
                  </a:cubicBezTo>
                  <a:cubicBezTo>
                    <a:pt x="34" y="1"/>
                    <a:pt x="34" y="2"/>
                    <a:pt x="33" y="2"/>
                  </a:cubicBezTo>
                  <a:cubicBezTo>
                    <a:pt x="31" y="3"/>
                    <a:pt x="31" y="2"/>
                    <a:pt x="30" y="1"/>
                  </a:cubicBezTo>
                  <a:cubicBezTo>
                    <a:pt x="29" y="0"/>
                    <a:pt x="29" y="2"/>
                    <a:pt x="28" y="2"/>
                  </a:cubicBezTo>
                  <a:cubicBezTo>
                    <a:pt x="27" y="2"/>
                    <a:pt x="25" y="0"/>
                    <a:pt x="25" y="0"/>
                  </a:cubicBezTo>
                  <a:cubicBezTo>
                    <a:pt x="23" y="0"/>
                    <a:pt x="23" y="2"/>
                    <a:pt x="22" y="2"/>
                  </a:cubicBezTo>
                  <a:cubicBezTo>
                    <a:pt x="20" y="3"/>
                    <a:pt x="19" y="3"/>
                    <a:pt x="17" y="3"/>
                  </a:cubicBezTo>
                  <a:cubicBezTo>
                    <a:pt x="16" y="4"/>
                    <a:pt x="17" y="6"/>
                    <a:pt x="17" y="6"/>
                  </a:cubicBezTo>
                  <a:cubicBezTo>
                    <a:pt x="16" y="8"/>
                    <a:pt x="13" y="7"/>
                    <a:pt x="13" y="9"/>
                  </a:cubicBezTo>
                  <a:cubicBezTo>
                    <a:pt x="12" y="10"/>
                    <a:pt x="12" y="11"/>
                    <a:pt x="12" y="13"/>
                  </a:cubicBezTo>
                  <a:cubicBezTo>
                    <a:pt x="12" y="14"/>
                    <a:pt x="9" y="14"/>
                    <a:pt x="8" y="14"/>
                  </a:cubicBezTo>
                  <a:cubicBezTo>
                    <a:pt x="5" y="15"/>
                    <a:pt x="4" y="16"/>
                    <a:pt x="1" y="16"/>
                  </a:cubicBezTo>
                  <a:cubicBezTo>
                    <a:pt x="2" y="19"/>
                    <a:pt x="5" y="21"/>
                    <a:pt x="2" y="24"/>
                  </a:cubicBezTo>
                  <a:cubicBezTo>
                    <a:pt x="0" y="25"/>
                    <a:pt x="0" y="26"/>
                    <a:pt x="1" y="27"/>
                  </a:cubicBezTo>
                  <a:cubicBezTo>
                    <a:pt x="3" y="28"/>
                    <a:pt x="1" y="30"/>
                    <a:pt x="1" y="31"/>
                  </a:cubicBezTo>
                  <a:cubicBezTo>
                    <a:pt x="3" y="31"/>
                    <a:pt x="4" y="31"/>
                    <a:pt x="5" y="30"/>
                  </a:cubicBezTo>
                  <a:cubicBezTo>
                    <a:pt x="7" y="29"/>
                    <a:pt x="10" y="29"/>
                    <a:pt x="11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5" name="Freeform 659">
              <a:extLst>
                <a:ext uri="{FF2B5EF4-FFF2-40B4-BE49-F238E27FC236}">
                  <a16:creationId xmlns:a16="http://schemas.microsoft.com/office/drawing/2014/main" id="{EB771390-21E5-48EE-9D7A-3A76883123F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3033664"/>
              <a:ext cx="135385" cy="89196"/>
            </a:xfrm>
            <a:custGeom>
              <a:avLst/>
              <a:gdLst>
                <a:gd name="T0" fmla="*/ 16 w 29"/>
                <a:gd name="T1" fmla="*/ 18 h 19"/>
                <a:gd name="T2" fmla="*/ 23 w 29"/>
                <a:gd name="T3" fmla="*/ 15 h 19"/>
                <a:gd name="T4" fmla="*/ 23 w 29"/>
                <a:gd name="T5" fmla="*/ 12 h 19"/>
                <a:gd name="T6" fmla="*/ 27 w 29"/>
                <a:gd name="T7" fmla="*/ 9 h 19"/>
                <a:gd name="T8" fmla="*/ 26 w 29"/>
                <a:gd name="T9" fmla="*/ 4 h 19"/>
                <a:gd name="T10" fmla="*/ 19 w 29"/>
                <a:gd name="T11" fmla="*/ 1 h 19"/>
                <a:gd name="T12" fmla="*/ 10 w 29"/>
                <a:gd name="T13" fmla="*/ 1 h 19"/>
                <a:gd name="T14" fmla="*/ 0 w 29"/>
                <a:gd name="T15" fmla="*/ 4 h 19"/>
                <a:gd name="T16" fmla="*/ 1 w 29"/>
                <a:gd name="T17" fmla="*/ 6 h 19"/>
                <a:gd name="T18" fmla="*/ 2 w 29"/>
                <a:gd name="T19" fmla="*/ 9 h 19"/>
                <a:gd name="T20" fmla="*/ 5 w 29"/>
                <a:gd name="T21" fmla="*/ 10 h 19"/>
                <a:gd name="T22" fmla="*/ 9 w 29"/>
                <a:gd name="T23" fmla="*/ 11 h 19"/>
                <a:gd name="T24" fmla="*/ 8 w 29"/>
                <a:gd name="T25" fmla="*/ 15 h 19"/>
                <a:gd name="T26" fmla="*/ 12 w 29"/>
                <a:gd name="T27" fmla="*/ 18 h 19"/>
                <a:gd name="T28" fmla="*/ 16 w 29"/>
                <a:gd name="T29" fmla="*/ 18 h 19"/>
                <a:gd name="T30" fmla="*/ 16 w 29"/>
                <a:gd name="T31" fmla="*/ 18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29" h="19">
                  <a:moveTo>
                    <a:pt x="16" y="18"/>
                  </a:moveTo>
                  <a:cubicBezTo>
                    <a:pt x="18" y="16"/>
                    <a:pt x="21" y="16"/>
                    <a:pt x="23" y="15"/>
                  </a:cubicBezTo>
                  <a:cubicBezTo>
                    <a:pt x="23" y="14"/>
                    <a:pt x="23" y="13"/>
                    <a:pt x="23" y="12"/>
                  </a:cubicBezTo>
                  <a:cubicBezTo>
                    <a:pt x="24" y="10"/>
                    <a:pt x="25" y="10"/>
                    <a:pt x="27" y="9"/>
                  </a:cubicBezTo>
                  <a:cubicBezTo>
                    <a:pt x="29" y="8"/>
                    <a:pt x="28" y="5"/>
                    <a:pt x="26" y="4"/>
                  </a:cubicBezTo>
                  <a:cubicBezTo>
                    <a:pt x="24" y="3"/>
                    <a:pt x="22" y="2"/>
                    <a:pt x="19" y="1"/>
                  </a:cubicBezTo>
                  <a:cubicBezTo>
                    <a:pt x="17" y="0"/>
                    <a:pt x="13" y="1"/>
                    <a:pt x="10" y="1"/>
                  </a:cubicBezTo>
                  <a:cubicBezTo>
                    <a:pt x="8" y="1"/>
                    <a:pt x="0" y="0"/>
                    <a:pt x="0" y="4"/>
                  </a:cubicBezTo>
                  <a:cubicBezTo>
                    <a:pt x="0" y="4"/>
                    <a:pt x="1" y="5"/>
                    <a:pt x="1" y="6"/>
                  </a:cubicBezTo>
                  <a:cubicBezTo>
                    <a:pt x="2" y="7"/>
                    <a:pt x="1" y="8"/>
                    <a:pt x="2" y="9"/>
                  </a:cubicBezTo>
                  <a:cubicBezTo>
                    <a:pt x="3" y="9"/>
                    <a:pt x="4" y="11"/>
                    <a:pt x="5" y="10"/>
                  </a:cubicBezTo>
                  <a:cubicBezTo>
                    <a:pt x="7" y="10"/>
                    <a:pt x="9" y="9"/>
                    <a:pt x="9" y="11"/>
                  </a:cubicBezTo>
                  <a:cubicBezTo>
                    <a:pt x="9" y="12"/>
                    <a:pt x="9" y="14"/>
                    <a:pt x="8" y="15"/>
                  </a:cubicBezTo>
                  <a:cubicBezTo>
                    <a:pt x="11" y="15"/>
                    <a:pt x="11" y="15"/>
                    <a:pt x="12" y="18"/>
                  </a:cubicBezTo>
                  <a:cubicBezTo>
                    <a:pt x="13" y="18"/>
                    <a:pt x="16" y="18"/>
                    <a:pt x="16" y="18"/>
                  </a:cubicBezTo>
                  <a:cubicBezTo>
                    <a:pt x="17" y="17"/>
                    <a:pt x="15" y="19"/>
                    <a:pt x="16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6" name="Freeform 660">
              <a:extLst>
                <a:ext uri="{FF2B5EF4-FFF2-40B4-BE49-F238E27FC236}">
                  <a16:creationId xmlns:a16="http://schemas.microsoft.com/office/drawing/2014/main" id="{B9E53C9D-4F9D-4058-8731-E4B82C546D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1045" y="2977917"/>
              <a:ext cx="167242" cy="84419"/>
            </a:xfrm>
            <a:custGeom>
              <a:avLst/>
              <a:gdLst>
                <a:gd name="T0" fmla="*/ 11 w 36"/>
                <a:gd name="T1" fmla="*/ 13 h 18"/>
                <a:gd name="T2" fmla="*/ 19 w 36"/>
                <a:gd name="T3" fmla="*/ 12 h 18"/>
                <a:gd name="T4" fmla="*/ 25 w 36"/>
                <a:gd name="T5" fmla="*/ 15 h 18"/>
                <a:gd name="T6" fmla="*/ 29 w 36"/>
                <a:gd name="T7" fmla="*/ 17 h 18"/>
                <a:gd name="T8" fmla="*/ 33 w 36"/>
                <a:gd name="T9" fmla="*/ 16 h 18"/>
                <a:gd name="T10" fmla="*/ 36 w 36"/>
                <a:gd name="T11" fmla="*/ 14 h 18"/>
                <a:gd name="T12" fmla="*/ 34 w 36"/>
                <a:gd name="T13" fmla="*/ 8 h 18"/>
                <a:gd name="T14" fmla="*/ 31 w 36"/>
                <a:gd name="T15" fmla="*/ 4 h 18"/>
                <a:gd name="T16" fmla="*/ 25 w 36"/>
                <a:gd name="T17" fmla="*/ 3 h 18"/>
                <a:gd name="T18" fmla="*/ 18 w 36"/>
                <a:gd name="T19" fmla="*/ 1 h 18"/>
                <a:gd name="T20" fmla="*/ 17 w 36"/>
                <a:gd name="T21" fmla="*/ 5 h 18"/>
                <a:gd name="T22" fmla="*/ 15 w 36"/>
                <a:gd name="T23" fmla="*/ 7 h 18"/>
                <a:gd name="T24" fmla="*/ 8 w 36"/>
                <a:gd name="T25" fmla="*/ 4 h 18"/>
                <a:gd name="T26" fmla="*/ 0 w 36"/>
                <a:gd name="T27" fmla="*/ 15 h 18"/>
                <a:gd name="T28" fmla="*/ 11 w 36"/>
                <a:gd name="T29" fmla="*/ 13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36" h="18">
                  <a:moveTo>
                    <a:pt x="11" y="13"/>
                  </a:moveTo>
                  <a:cubicBezTo>
                    <a:pt x="14" y="13"/>
                    <a:pt x="16" y="12"/>
                    <a:pt x="19" y="12"/>
                  </a:cubicBezTo>
                  <a:cubicBezTo>
                    <a:pt x="20" y="12"/>
                    <a:pt x="24" y="14"/>
                    <a:pt x="25" y="15"/>
                  </a:cubicBezTo>
                  <a:cubicBezTo>
                    <a:pt x="26" y="16"/>
                    <a:pt x="27" y="18"/>
                    <a:pt x="29" y="17"/>
                  </a:cubicBezTo>
                  <a:cubicBezTo>
                    <a:pt x="30" y="17"/>
                    <a:pt x="31" y="16"/>
                    <a:pt x="33" y="16"/>
                  </a:cubicBezTo>
                  <a:cubicBezTo>
                    <a:pt x="34" y="16"/>
                    <a:pt x="34" y="14"/>
                    <a:pt x="36" y="14"/>
                  </a:cubicBezTo>
                  <a:cubicBezTo>
                    <a:pt x="35" y="12"/>
                    <a:pt x="33" y="9"/>
                    <a:pt x="34" y="8"/>
                  </a:cubicBezTo>
                  <a:cubicBezTo>
                    <a:pt x="35" y="6"/>
                    <a:pt x="32" y="4"/>
                    <a:pt x="31" y="4"/>
                  </a:cubicBezTo>
                  <a:cubicBezTo>
                    <a:pt x="29" y="3"/>
                    <a:pt x="27" y="5"/>
                    <a:pt x="25" y="3"/>
                  </a:cubicBezTo>
                  <a:cubicBezTo>
                    <a:pt x="22" y="1"/>
                    <a:pt x="21" y="0"/>
                    <a:pt x="18" y="1"/>
                  </a:cubicBezTo>
                  <a:cubicBezTo>
                    <a:pt x="16" y="2"/>
                    <a:pt x="17" y="3"/>
                    <a:pt x="17" y="5"/>
                  </a:cubicBezTo>
                  <a:cubicBezTo>
                    <a:pt x="16" y="6"/>
                    <a:pt x="16" y="7"/>
                    <a:pt x="15" y="7"/>
                  </a:cubicBezTo>
                  <a:cubicBezTo>
                    <a:pt x="12" y="9"/>
                    <a:pt x="10" y="5"/>
                    <a:pt x="8" y="4"/>
                  </a:cubicBezTo>
                  <a:cubicBezTo>
                    <a:pt x="3" y="0"/>
                    <a:pt x="0" y="11"/>
                    <a:pt x="0" y="15"/>
                  </a:cubicBezTo>
                  <a:cubicBezTo>
                    <a:pt x="4" y="13"/>
                    <a:pt x="7" y="13"/>
                    <a:pt x="1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7" name="Freeform 661">
              <a:extLst>
                <a:ext uri="{FF2B5EF4-FFF2-40B4-BE49-F238E27FC236}">
                  <a16:creationId xmlns:a16="http://schemas.microsoft.com/office/drawing/2014/main" id="{930C6E1E-01A2-44CA-99E6-24A28B138564}"/>
                </a:ext>
              </a:extLst>
            </p:cNvPr>
            <p:cNvSpPr>
              <a:spLocks/>
            </p:cNvSpPr>
            <p:nvPr/>
          </p:nvSpPr>
          <p:spPr bwMode="auto">
            <a:xfrm>
              <a:off x="6382013" y="2926949"/>
              <a:ext cx="111495" cy="70082"/>
            </a:xfrm>
            <a:custGeom>
              <a:avLst/>
              <a:gdLst>
                <a:gd name="T0" fmla="*/ 16 w 24"/>
                <a:gd name="T1" fmla="*/ 15 h 15"/>
                <a:gd name="T2" fmla="*/ 20 w 24"/>
                <a:gd name="T3" fmla="*/ 15 h 15"/>
                <a:gd name="T4" fmla="*/ 22 w 24"/>
                <a:gd name="T5" fmla="*/ 13 h 15"/>
                <a:gd name="T6" fmla="*/ 22 w 24"/>
                <a:gd name="T7" fmla="*/ 10 h 15"/>
                <a:gd name="T8" fmla="*/ 21 w 24"/>
                <a:gd name="T9" fmla="*/ 5 h 15"/>
                <a:gd name="T10" fmla="*/ 24 w 24"/>
                <a:gd name="T11" fmla="*/ 0 h 15"/>
                <a:gd name="T12" fmla="*/ 12 w 24"/>
                <a:gd name="T13" fmla="*/ 0 h 15"/>
                <a:gd name="T14" fmla="*/ 6 w 24"/>
                <a:gd name="T15" fmla="*/ 1 h 15"/>
                <a:gd name="T16" fmla="*/ 0 w 24"/>
                <a:gd name="T17" fmla="*/ 5 h 15"/>
                <a:gd name="T18" fmla="*/ 2 w 24"/>
                <a:gd name="T19" fmla="*/ 6 h 15"/>
                <a:gd name="T20" fmla="*/ 2 w 24"/>
                <a:gd name="T21" fmla="*/ 8 h 15"/>
                <a:gd name="T22" fmla="*/ 7 w 24"/>
                <a:gd name="T23" fmla="*/ 9 h 15"/>
                <a:gd name="T24" fmla="*/ 6 w 24"/>
                <a:gd name="T25" fmla="*/ 13 h 15"/>
                <a:gd name="T26" fmla="*/ 11 w 24"/>
                <a:gd name="T27" fmla="*/ 12 h 15"/>
                <a:gd name="T28" fmla="*/ 16 w 24"/>
                <a:gd name="T29" fmla="*/ 15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4" h="15">
                  <a:moveTo>
                    <a:pt x="16" y="15"/>
                  </a:moveTo>
                  <a:cubicBezTo>
                    <a:pt x="17" y="15"/>
                    <a:pt x="19" y="15"/>
                    <a:pt x="20" y="15"/>
                  </a:cubicBezTo>
                  <a:cubicBezTo>
                    <a:pt x="20" y="14"/>
                    <a:pt x="22" y="14"/>
                    <a:pt x="22" y="13"/>
                  </a:cubicBezTo>
                  <a:cubicBezTo>
                    <a:pt x="22" y="12"/>
                    <a:pt x="22" y="11"/>
                    <a:pt x="22" y="10"/>
                  </a:cubicBezTo>
                  <a:cubicBezTo>
                    <a:pt x="21" y="8"/>
                    <a:pt x="20" y="7"/>
                    <a:pt x="21" y="5"/>
                  </a:cubicBezTo>
                  <a:cubicBezTo>
                    <a:pt x="23" y="4"/>
                    <a:pt x="24" y="2"/>
                    <a:pt x="24" y="0"/>
                  </a:cubicBezTo>
                  <a:cubicBezTo>
                    <a:pt x="22" y="3"/>
                    <a:pt x="15" y="0"/>
                    <a:pt x="12" y="0"/>
                  </a:cubicBezTo>
                  <a:cubicBezTo>
                    <a:pt x="10" y="0"/>
                    <a:pt x="8" y="0"/>
                    <a:pt x="6" y="1"/>
                  </a:cubicBezTo>
                  <a:cubicBezTo>
                    <a:pt x="5" y="1"/>
                    <a:pt x="0" y="5"/>
                    <a:pt x="0" y="5"/>
                  </a:cubicBezTo>
                  <a:cubicBezTo>
                    <a:pt x="0" y="6"/>
                    <a:pt x="3" y="5"/>
                    <a:pt x="2" y="6"/>
                  </a:cubicBezTo>
                  <a:cubicBezTo>
                    <a:pt x="2" y="7"/>
                    <a:pt x="2" y="7"/>
                    <a:pt x="2" y="8"/>
                  </a:cubicBezTo>
                  <a:cubicBezTo>
                    <a:pt x="3" y="10"/>
                    <a:pt x="7" y="9"/>
                    <a:pt x="7" y="9"/>
                  </a:cubicBezTo>
                  <a:cubicBezTo>
                    <a:pt x="7" y="10"/>
                    <a:pt x="6" y="12"/>
                    <a:pt x="6" y="13"/>
                  </a:cubicBezTo>
                  <a:cubicBezTo>
                    <a:pt x="7" y="12"/>
                    <a:pt x="9" y="11"/>
                    <a:pt x="11" y="12"/>
                  </a:cubicBezTo>
                  <a:cubicBezTo>
                    <a:pt x="13" y="13"/>
                    <a:pt x="14" y="15"/>
                    <a:pt x="1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8" name="Freeform 662">
              <a:extLst>
                <a:ext uri="{FF2B5EF4-FFF2-40B4-BE49-F238E27FC236}">
                  <a16:creationId xmlns:a16="http://schemas.microsoft.com/office/drawing/2014/main" id="{1C878F53-5604-4F9A-BFB0-3DB8C68986A4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8" y="3071891"/>
              <a:ext cx="74861" cy="36635"/>
            </a:xfrm>
            <a:custGeom>
              <a:avLst/>
              <a:gdLst>
                <a:gd name="T0" fmla="*/ 16 w 16"/>
                <a:gd name="T1" fmla="*/ 4 h 8"/>
                <a:gd name="T2" fmla="*/ 12 w 16"/>
                <a:gd name="T3" fmla="*/ 2 h 8"/>
                <a:gd name="T4" fmla="*/ 8 w 16"/>
                <a:gd name="T5" fmla="*/ 0 h 8"/>
                <a:gd name="T6" fmla="*/ 7 w 16"/>
                <a:gd name="T7" fmla="*/ 3 h 8"/>
                <a:gd name="T8" fmla="*/ 5 w 16"/>
                <a:gd name="T9" fmla="*/ 2 h 8"/>
                <a:gd name="T10" fmla="*/ 2 w 16"/>
                <a:gd name="T11" fmla="*/ 3 h 8"/>
                <a:gd name="T12" fmla="*/ 0 w 16"/>
                <a:gd name="T13" fmla="*/ 5 h 8"/>
                <a:gd name="T14" fmla="*/ 0 w 16"/>
                <a:gd name="T15" fmla="*/ 6 h 8"/>
                <a:gd name="T16" fmla="*/ 2 w 16"/>
                <a:gd name="T17" fmla="*/ 6 h 8"/>
                <a:gd name="T18" fmla="*/ 8 w 16"/>
                <a:gd name="T19" fmla="*/ 7 h 8"/>
                <a:gd name="T20" fmla="*/ 16 w 16"/>
                <a:gd name="T21" fmla="*/ 4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6" h="8">
                  <a:moveTo>
                    <a:pt x="16" y="4"/>
                  </a:moveTo>
                  <a:cubicBezTo>
                    <a:pt x="16" y="1"/>
                    <a:pt x="14" y="2"/>
                    <a:pt x="12" y="2"/>
                  </a:cubicBezTo>
                  <a:cubicBezTo>
                    <a:pt x="11" y="3"/>
                    <a:pt x="10" y="1"/>
                    <a:pt x="8" y="0"/>
                  </a:cubicBezTo>
                  <a:cubicBezTo>
                    <a:pt x="8" y="1"/>
                    <a:pt x="8" y="2"/>
                    <a:pt x="7" y="3"/>
                  </a:cubicBezTo>
                  <a:cubicBezTo>
                    <a:pt x="6" y="3"/>
                    <a:pt x="7" y="1"/>
                    <a:pt x="5" y="2"/>
                  </a:cubicBezTo>
                  <a:cubicBezTo>
                    <a:pt x="4" y="2"/>
                    <a:pt x="2" y="2"/>
                    <a:pt x="2" y="3"/>
                  </a:cubicBezTo>
                  <a:cubicBezTo>
                    <a:pt x="1" y="5"/>
                    <a:pt x="2" y="6"/>
                    <a:pt x="0" y="5"/>
                  </a:cubicBezTo>
                  <a:cubicBezTo>
                    <a:pt x="0" y="5"/>
                    <a:pt x="0" y="5"/>
                    <a:pt x="0" y="6"/>
                  </a:cubicBezTo>
                  <a:cubicBezTo>
                    <a:pt x="0" y="6"/>
                    <a:pt x="1" y="6"/>
                    <a:pt x="2" y="6"/>
                  </a:cubicBezTo>
                  <a:cubicBezTo>
                    <a:pt x="4" y="7"/>
                    <a:pt x="6" y="7"/>
                    <a:pt x="8" y="7"/>
                  </a:cubicBezTo>
                  <a:cubicBezTo>
                    <a:pt x="10" y="7"/>
                    <a:pt x="16" y="8"/>
                    <a:pt x="1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69" name="Freeform 663">
              <a:extLst>
                <a:ext uri="{FF2B5EF4-FFF2-40B4-BE49-F238E27FC236}">
                  <a16:creationId xmlns:a16="http://schemas.microsoft.com/office/drawing/2014/main" id="{67A87E25-C263-4F7B-92A5-28A8E0F9DDD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3081447"/>
              <a:ext cx="222988" cy="195911"/>
            </a:xfrm>
            <a:custGeom>
              <a:avLst/>
              <a:gdLst>
                <a:gd name="T0" fmla="*/ 1 w 48"/>
                <a:gd name="T1" fmla="*/ 12 h 42"/>
                <a:gd name="T2" fmla="*/ 0 w 48"/>
                <a:gd name="T3" fmla="*/ 16 h 42"/>
                <a:gd name="T4" fmla="*/ 2 w 48"/>
                <a:gd name="T5" fmla="*/ 20 h 42"/>
                <a:gd name="T6" fmla="*/ 4 w 48"/>
                <a:gd name="T7" fmla="*/ 27 h 42"/>
                <a:gd name="T8" fmla="*/ 9 w 48"/>
                <a:gd name="T9" fmla="*/ 31 h 42"/>
                <a:gd name="T10" fmla="*/ 10 w 48"/>
                <a:gd name="T11" fmla="*/ 33 h 42"/>
                <a:gd name="T12" fmla="*/ 13 w 48"/>
                <a:gd name="T13" fmla="*/ 32 h 42"/>
                <a:gd name="T14" fmla="*/ 21 w 48"/>
                <a:gd name="T15" fmla="*/ 36 h 42"/>
                <a:gd name="T16" fmla="*/ 25 w 48"/>
                <a:gd name="T17" fmla="*/ 37 h 42"/>
                <a:gd name="T18" fmla="*/ 33 w 48"/>
                <a:gd name="T19" fmla="*/ 37 h 42"/>
                <a:gd name="T20" fmla="*/ 39 w 48"/>
                <a:gd name="T21" fmla="*/ 41 h 42"/>
                <a:gd name="T22" fmla="*/ 41 w 48"/>
                <a:gd name="T23" fmla="*/ 35 h 42"/>
                <a:gd name="T24" fmla="*/ 44 w 48"/>
                <a:gd name="T25" fmla="*/ 32 h 42"/>
                <a:gd name="T26" fmla="*/ 48 w 48"/>
                <a:gd name="T27" fmla="*/ 31 h 42"/>
                <a:gd name="T28" fmla="*/ 45 w 48"/>
                <a:gd name="T29" fmla="*/ 26 h 42"/>
                <a:gd name="T30" fmla="*/ 44 w 48"/>
                <a:gd name="T31" fmla="*/ 19 h 42"/>
                <a:gd name="T32" fmla="*/ 46 w 48"/>
                <a:gd name="T33" fmla="*/ 12 h 42"/>
                <a:gd name="T34" fmla="*/ 44 w 48"/>
                <a:gd name="T35" fmla="*/ 7 h 42"/>
                <a:gd name="T36" fmla="*/ 42 w 48"/>
                <a:gd name="T37" fmla="*/ 5 h 42"/>
                <a:gd name="T38" fmla="*/ 25 w 48"/>
                <a:gd name="T39" fmla="*/ 4 h 42"/>
                <a:gd name="T40" fmla="*/ 20 w 48"/>
                <a:gd name="T41" fmla="*/ 2 h 42"/>
                <a:gd name="T42" fmla="*/ 13 w 48"/>
                <a:gd name="T43" fmla="*/ 4 h 42"/>
                <a:gd name="T44" fmla="*/ 6 w 48"/>
                <a:gd name="T45" fmla="*/ 6 h 42"/>
                <a:gd name="T46" fmla="*/ 2 w 48"/>
                <a:gd name="T47" fmla="*/ 7 h 42"/>
                <a:gd name="T48" fmla="*/ 1 w 48"/>
                <a:gd name="T49" fmla="*/ 9 h 42"/>
                <a:gd name="T50" fmla="*/ 1 w 48"/>
                <a:gd name="T51" fmla="*/ 12 h 42"/>
                <a:gd name="T52" fmla="*/ 1 w 48"/>
                <a:gd name="T53" fmla="*/ 12 h 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8" h="42">
                  <a:moveTo>
                    <a:pt x="1" y="12"/>
                  </a:moveTo>
                  <a:cubicBezTo>
                    <a:pt x="1" y="13"/>
                    <a:pt x="0" y="15"/>
                    <a:pt x="0" y="16"/>
                  </a:cubicBezTo>
                  <a:cubicBezTo>
                    <a:pt x="1" y="17"/>
                    <a:pt x="2" y="19"/>
                    <a:pt x="2" y="20"/>
                  </a:cubicBezTo>
                  <a:cubicBezTo>
                    <a:pt x="2" y="22"/>
                    <a:pt x="3" y="25"/>
                    <a:pt x="4" y="27"/>
                  </a:cubicBezTo>
                  <a:cubicBezTo>
                    <a:pt x="5" y="30"/>
                    <a:pt x="8" y="29"/>
                    <a:pt x="9" y="31"/>
                  </a:cubicBezTo>
                  <a:cubicBezTo>
                    <a:pt x="9" y="31"/>
                    <a:pt x="9" y="33"/>
                    <a:pt x="10" y="33"/>
                  </a:cubicBezTo>
                  <a:cubicBezTo>
                    <a:pt x="11" y="34"/>
                    <a:pt x="12" y="32"/>
                    <a:pt x="13" y="32"/>
                  </a:cubicBezTo>
                  <a:cubicBezTo>
                    <a:pt x="15" y="31"/>
                    <a:pt x="19" y="35"/>
                    <a:pt x="21" y="36"/>
                  </a:cubicBezTo>
                  <a:cubicBezTo>
                    <a:pt x="22" y="37"/>
                    <a:pt x="23" y="39"/>
                    <a:pt x="25" y="37"/>
                  </a:cubicBezTo>
                  <a:cubicBezTo>
                    <a:pt x="26" y="36"/>
                    <a:pt x="31" y="37"/>
                    <a:pt x="33" y="37"/>
                  </a:cubicBezTo>
                  <a:cubicBezTo>
                    <a:pt x="36" y="37"/>
                    <a:pt x="37" y="39"/>
                    <a:pt x="39" y="41"/>
                  </a:cubicBezTo>
                  <a:cubicBezTo>
                    <a:pt x="40" y="42"/>
                    <a:pt x="40" y="36"/>
                    <a:pt x="41" y="35"/>
                  </a:cubicBezTo>
                  <a:cubicBezTo>
                    <a:pt x="42" y="34"/>
                    <a:pt x="43" y="33"/>
                    <a:pt x="44" y="32"/>
                  </a:cubicBezTo>
                  <a:cubicBezTo>
                    <a:pt x="45" y="32"/>
                    <a:pt x="48" y="32"/>
                    <a:pt x="48" y="31"/>
                  </a:cubicBezTo>
                  <a:cubicBezTo>
                    <a:pt x="47" y="28"/>
                    <a:pt x="47" y="27"/>
                    <a:pt x="45" y="26"/>
                  </a:cubicBezTo>
                  <a:cubicBezTo>
                    <a:pt x="43" y="24"/>
                    <a:pt x="46" y="21"/>
                    <a:pt x="44" y="19"/>
                  </a:cubicBezTo>
                  <a:cubicBezTo>
                    <a:pt x="42" y="18"/>
                    <a:pt x="47" y="14"/>
                    <a:pt x="46" y="12"/>
                  </a:cubicBezTo>
                  <a:cubicBezTo>
                    <a:pt x="45" y="10"/>
                    <a:pt x="44" y="9"/>
                    <a:pt x="44" y="7"/>
                  </a:cubicBezTo>
                  <a:cubicBezTo>
                    <a:pt x="44" y="6"/>
                    <a:pt x="44" y="5"/>
                    <a:pt x="42" y="5"/>
                  </a:cubicBezTo>
                  <a:cubicBezTo>
                    <a:pt x="37" y="3"/>
                    <a:pt x="30" y="6"/>
                    <a:pt x="25" y="4"/>
                  </a:cubicBezTo>
                  <a:cubicBezTo>
                    <a:pt x="25" y="7"/>
                    <a:pt x="21" y="2"/>
                    <a:pt x="20" y="2"/>
                  </a:cubicBezTo>
                  <a:cubicBezTo>
                    <a:pt x="17" y="0"/>
                    <a:pt x="15" y="2"/>
                    <a:pt x="13" y="4"/>
                  </a:cubicBezTo>
                  <a:cubicBezTo>
                    <a:pt x="10" y="5"/>
                    <a:pt x="8" y="6"/>
                    <a:pt x="6" y="6"/>
                  </a:cubicBezTo>
                  <a:cubicBezTo>
                    <a:pt x="5" y="7"/>
                    <a:pt x="3" y="7"/>
                    <a:pt x="2" y="7"/>
                  </a:cubicBezTo>
                  <a:cubicBezTo>
                    <a:pt x="1" y="8"/>
                    <a:pt x="3" y="9"/>
                    <a:pt x="1" y="9"/>
                  </a:cubicBezTo>
                  <a:cubicBezTo>
                    <a:pt x="1" y="10"/>
                    <a:pt x="1" y="11"/>
                    <a:pt x="1" y="12"/>
                  </a:cubicBezTo>
                  <a:cubicBezTo>
                    <a:pt x="1" y="14"/>
                    <a:pt x="1" y="12"/>
                    <a:pt x="1" y="1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0" name="Freeform 664">
              <a:extLst>
                <a:ext uri="{FF2B5EF4-FFF2-40B4-BE49-F238E27FC236}">
                  <a16:creationId xmlns:a16="http://schemas.microsoft.com/office/drawing/2014/main" id="{3A1B19E5-21BA-44E1-88D2-68B4D74A871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286916"/>
              <a:ext cx="215025" cy="140164"/>
            </a:xfrm>
            <a:custGeom>
              <a:avLst/>
              <a:gdLst>
                <a:gd name="T0" fmla="*/ 38 w 46"/>
                <a:gd name="T1" fmla="*/ 13 h 30"/>
                <a:gd name="T2" fmla="*/ 35 w 46"/>
                <a:gd name="T3" fmla="*/ 6 h 30"/>
                <a:gd name="T4" fmla="*/ 32 w 46"/>
                <a:gd name="T5" fmla="*/ 0 h 30"/>
                <a:gd name="T6" fmla="*/ 22 w 46"/>
                <a:gd name="T7" fmla="*/ 4 h 30"/>
                <a:gd name="T8" fmla="*/ 18 w 46"/>
                <a:gd name="T9" fmla="*/ 3 h 30"/>
                <a:gd name="T10" fmla="*/ 12 w 46"/>
                <a:gd name="T11" fmla="*/ 3 h 30"/>
                <a:gd name="T12" fmla="*/ 8 w 46"/>
                <a:gd name="T13" fmla="*/ 6 h 30"/>
                <a:gd name="T14" fmla="*/ 4 w 46"/>
                <a:gd name="T15" fmla="*/ 14 h 30"/>
                <a:gd name="T16" fmla="*/ 0 w 46"/>
                <a:gd name="T17" fmla="*/ 15 h 30"/>
                <a:gd name="T18" fmla="*/ 3 w 46"/>
                <a:gd name="T19" fmla="*/ 18 h 30"/>
                <a:gd name="T20" fmla="*/ 5 w 46"/>
                <a:gd name="T21" fmla="*/ 22 h 30"/>
                <a:gd name="T22" fmla="*/ 8 w 46"/>
                <a:gd name="T23" fmla="*/ 24 h 30"/>
                <a:gd name="T24" fmla="*/ 11 w 46"/>
                <a:gd name="T25" fmla="*/ 25 h 30"/>
                <a:gd name="T26" fmla="*/ 11 w 46"/>
                <a:gd name="T27" fmla="*/ 28 h 30"/>
                <a:gd name="T28" fmla="*/ 21 w 46"/>
                <a:gd name="T29" fmla="*/ 30 h 30"/>
                <a:gd name="T30" fmla="*/ 28 w 46"/>
                <a:gd name="T31" fmla="*/ 28 h 30"/>
                <a:gd name="T32" fmla="*/ 40 w 46"/>
                <a:gd name="T33" fmla="*/ 30 h 30"/>
                <a:gd name="T34" fmla="*/ 41 w 46"/>
                <a:gd name="T35" fmla="*/ 23 h 30"/>
                <a:gd name="T36" fmla="*/ 46 w 46"/>
                <a:gd name="T37" fmla="*/ 20 h 30"/>
                <a:gd name="T38" fmla="*/ 39 w 46"/>
                <a:gd name="T39" fmla="*/ 20 h 30"/>
                <a:gd name="T40" fmla="*/ 38 w 46"/>
                <a:gd name="T41" fmla="*/ 13 h 30"/>
                <a:gd name="T42" fmla="*/ 38 w 46"/>
                <a:gd name="T4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6" h="30">
                  <a:moveTo>
                    <a:pt x="38" y="13"/>
                  </a:moveTo>
                  <a:cubicBezTo>
                    <a:pt x="39" y="10"/>
                    <a:pt x="36" y="8"/>
                    <a:pt x="35" y="6"/>
                  </a:cubicBezTo>
                  <a:cubicBezTo>
                    <a:pt x="33" y="5"/>
                    <a:pt x="32" y="2"/>
                    <a:pt x="32" y="0"/>
                  </a:cubicBezTo>
                  <a:cubicBezTo>
                    <a:pt x="29" y="1"/>
                    <a:pt x="26" y="4"/>
                    <a:pt x="22" y="4"/>
                  </a:cubicBezTo>
                  <a:cubicBezTo>
                    <a:pt x="21" y="4"/>
                    <a:pt x="19" y="3"/>
                    <a:pt x="18" y="3"/>
                  </a:cubicBezTo>
                  <a:cubicBezTo>
                    <a:pt x="16" y="3"/>
                    <a:pt x="14" y="3"/>
                    <a:pt x="12" y="3"/>
                  </a:cubicBezTo>
                  <a:cubicBezTo>
                    <a:pt x="12" y="3"/>
                    <a:pt x="9" y="6"/>
                    <a:pt x="8" y="6"/>
                  </a:cubicBezTo>
                  <a:cubicBezTo>
                    <a:pt x="7" y="9"/>
                    <a:pt x="5" y="11"/>
                    <a:pt x="4" y="14"/>
                  </a:cubicBezTo>
                  <a:cubicBezTo>
                    <a:pt x="3" y="14"/>
                    <a:pt x="1" y="14"/>
                    <a:pt x="0" y="15"/>
                  </a:cubicBezTo>
                  <a:cubicBezTo>
                    <a:pt x="0" y="16"/>
                    <a:pt x="3" y="17"/>
                    <a:pt x="3" y="18"/>
                  </a:cubicBezTo>
                  <a:cubicBezTo>
                    <a:pt x="3" y="20"/>
                    <a:pt x="4" y="20"/>
                    <a:pt x="5" y="22"/>
                  </a:cubicBezTo>
                  <a:cubicBezTo>
                    <a:pt x="5" y="24"/>
                    <a:pt x="6" y="24"/>
                    <a:pt x="8" y="24"/>
                  </a:cubicBezTo>
                  <a:cubicBezTo>
                    <a:pt x="9" y="24"/>
                    <a:pt x="11" y="24"/>
                    <a:pt x="11" y="25"/>
                  </a:cubicBezTo>
                  <a:cubicBezTo>
                    <a:pt x="11" y="26"/>
                    <a:pt x="11" y="27"/>
                    <a:pt x="11" y="28"/>
                  </a:cubicBezTo>
                  <a:cubicBezTo>
                    <a:pt x="13" y="30"/>
                    <a:pt x="18" y="30"/>
                    <a:pt x="21" y="30"/>
                  </a:cubicBezTo>
                  <a:cubicBezTo>
                    <a:pt x="24" y="30"/>
                    <a:pt x="26" y="30"/>
                    <a:pt x="28" y="28"/>
                  </a:cubicBezTo>
                  <a:cubicBezTo>
                    <a:pt x="32" y="26"/>
                    <a:pt x="36" y="28"/>
                    <a:pt x="40" y="30"/>
                  </a:cubicBezTo>
                  <a:cubicBezTo>
                    <a:pt x="40" y="28"/>
                    <a:pt x="40" y="25"/>
                    <a:pt x="41" y="23"/>
                  </a:cubicBezTo>
                  <a:cubicBezTo>
                    <a:pt x="42" y="22"/>
                    <a:pt x="45" y="24"/>
                    <a:pt x="46" y="20"/>
                  </a:cubicBezTo>
                  <a:cubicBezTo>
                    <a:pt x="43" y="18"/>
                    <a:pt x="42" y="20"/>
                    <a:pt x="39" y="20"/>
                  </a:cubicBezTo>
                  <a:cubicBezTo>
                    <a:pt x="37" y="19"/>
                    <a:pt x="37" y="14"/>
                    <a:pt x="38" y="13"/>
                  </a:cubicBezTo>
                  <a:cubicBezTo>
                    <a:pt x="39" y="11"/>
                    <a:pt x="37" y="15"/>
                    <a:pt x="38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1" name="Freeform 665">
              <a:extLst>
                <a:ext uri="{FF2B5EF4-FFF2-40B4-BE49-F238E27FC236}">
                  <a16:creationId xmlns:a16="http://schemas.microsoft.com/office/drawing/2014/main" id="{A1253CC6-7216-486C-8104-2E6A30647E5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6431" y="3282137"/>
              <a:ext cx="78046" cy="93975"/>
            </a:xfrm>
            <a:custGeom>
              <a:avLst/>
              <a:gdLst>
                <a:gd name="T0" fmla="*/ 14 w 17"/>
                <a:gd name="T1" fmla="*/ 10 h 20"/>
                <a:gd name="T2" fmla="*/ 9 w 17"/>
                <a:gd name="T3" fmla="*/ 3 h 20"/>
                <a:gd name="T4" fmla="*/ 0 w 17"/>
                <a:gd name="T5" fmla="*/ 1 h 20"/>
                <a:gd name="T6" fmla="*/ 5 w 17"/>
                <a:gd name="T7" fmla="*/ 10 h 20"/>
                <a:gd name="T8" fmla="*/ 7 w 17"/>
                <a:gd name="T9" fmla="*/ 20 h 20"/>
                <a:gd name="T10" fmla="*/ 10 w 17"/>
                <a:gd name="T11" fmla="*/ 14 h 20"/>
                <a:gd name="T12" fmla="*/ 14 w 17"/>
                <a:gd name="T13" fmla="*/ 14 h 20"/>
                <a:gd name="T14" fmla="*/ 14 w 17"/>
                <a:gd name="T15" fmla="*/ 10 h 20"/>
                <a:gd name="T16" fmla="*/ 14 w 17"/>
                <a:gd name="T17" fmla="*/ 10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20">
                  <a:moveTo>
                    <a:pt x="14" y="10"/>
                  </a:moveTo>
                  <a:cubicBezTo>
                    <a:pt x="12" y="8"/>
                    <a:pt x="11" y="4"/>
                    <a:pt x="9" y="3"/>
                  </a:cubicBezTo>
                  <a:cubicBezTo>
                    <a:pt x="8" y="3"/>
                    <a:pt x="0" y="0"/>
                    <a:pt x="0" y="1"/>
                  </a:cubicBezTo>
                  <a:cubicBezTo>
                    <a:pt x="1" y="5"/>
                    <a:pt x="3" y="7"/>
                    <a:pt x="5" y="10"/>
                  </a:cubicBezTo>
                  <a:cubicBezTo>
                    <a:pt x="7" y="13"/>
                    <a:pt x="4" y="17"/>
                    <a:pt x="7" y="20"/>
                  </a:cubicBezTo>
                  <a:cubicBezTo>
                    <a:pt x="8" y="19"/>
                    <a:pt x="9" y="16"/>
                    <a:pt x="10" y="14"/>
                  </a:cubicBezTo>
                  <a:cubicBezTo>
                    <a:pt x="12" y="13"/>
                    <a:pt x="13" y="14"/>
                    <a:pt x="14" y="14"/>
                  </a:cubicBezTo>
                  <a:cubicBezTo>
                    <a:pt x="17" y="14"/>
                    <a:pt x="14" y="10"/>
                    <a:pt x="14" y="10"/>
                  </a:cubicBezTo>
                  <a:cubicBezTo>
                    <a:pt x="13" y="9"/>
                    <a:pt x="14" y="10"/>
                    <a:pt x="14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2" name="Freeform 666">
              <a:extLst>
                <a:ext uri="{FF2B5EF4-FFF2-40B4-BE49-F238E27FC236}">
                  <a16:creationId xmlns:a16="http://schemas.microsoft.com/office/drawing/2014/main" id="{8D455893-4855-4A33-AF04-4BB66D21F9E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98286" y="3333105"/>
              <a:ext cx="46190" cy="47783"/>
            </a:xfrm>
            <a:custGeom>
              <a:avLst/>
              <a:gdLst>
                <a:gd name="T0" fmla="*/ 7 w 10"/>
                <a:gd name="T1" fmla="*/ 9 h 10"/>
                <a:gd name="T2" fmla="*/ 7 w 10"/>
                <a:gd name="T3" fmla="*/ 7 h 10"/>
                <a:gd name="T4" fmla="*/ 10 w 10"/>
                <a:gd name="T5" fmla="*/ 4 h 10"/>
                <a:gd name="T6" fmla="*/ 8 w 10"/>
                <a:gd name="T7" fmla="*/ 1 h 10"/>
                <a:gd name="T8" fmla="*/ 3 w 10"/>
                <a:gd name="T9" fmla="*/ 4 h 10"/>
                <a:gd name="T10" fmla="*/ 0 w 10"/>
                <a:gd name="T11" fmla="*/ 9 h 10"/>
                <a:gd name="T12" fmla="*/ 3 w 10"/>
                <a:gd name="T13" fmla="*/ 9 h 10"/>
                <a:gd name="T14" fmla="*/ 7 w 10"/>
                <a:gd name="T15" fmla="*/ 10 h 10"/>
                <a:gd name="T16" fmla="*/ 7 w 10"/>
                <a:gd name="T17" fmla="*/ 9 h 10"/>
                <a:gd name="T18" fmla="*/ 7 w 10"/>
                <a:gd name="T19" fmla="*/ 9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0" h="10">
                  <a:moveTo>
                    <a:pt x="7" y="9"/>
                  </a:moveTo>
                  <a:cubicBezTo>
                    <a:pt x="6" y="8"/>
                    <a:pt x="6" y="8"/>
                    <a:pt x="7" y="7"/>
                  </a:cubicBezTo>
                  <a:cubicBezTo>
                    <a:pt x="8" y="6"/>
                    <a:pt x="9" y="5"/>
                    <a:pt x="10" y="4"/>
                  </a:cubicBezTo>
                  <a:cubicBezTo>
                    <a:pt x="10" y="4"/>
                    <a:pt x="8" y="2"/>
                    <a:pt x="8" y="1"/>
                  </a:cubicBezTo>
                  <a:cubicBezTo>
                    <a:pt x="8" y="5"/>
                    <a:pt x="3" y="0"/>
                    <a:pt x="3" y="4"/>
                  </a:cubicBezTo>
                  <a:cubicBezTo>
                    <a:pt x="3" y="6"/>
                    <a:pt x="1" y="8"/>
                    <a:pt x="0" y="9"/>
                  </a:cubicBezTo>
                  <a:cubicBezTo>
                    <a:pt x="0" y="10"/>
                    <a:pt x="2" y="9"/>
                    <a:pt x="3" y="9"/>
                  </a:cubicBezTo>
                  <a:cubicBezTo>
                    <a:pt x="5" y="9"/>
                    <a:pt x="6" y="9"/>
                    <a:pt x="7" y="10"/>
                  </a:cubicBezTo>
                  <a:cubicBezTo>
                    <a:pt x="7" y="10"/>
                    <a:pt x="7" y="9"/>
                    <a:pt x="7" y="9"/>
                  </a:cubicBezTo>
                  <a:cubicBezTo>
                    <a:pt x="6" y="8"/>
                    <a:pt x="7" y="9"/>
                    <a:pt x="7" y="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3" name="Freeform 667">
              <a:extLst>
                <a:ext uri="{FF2B5EF4-FFF2-40B4-BE49-F238E27FC236}">
                  <a16:creationId xmlns:a16="http://schemas.microsoft.com/office/drawing/2014/main" id="{3FB434F5-AED6-4EEA-8CD2-01436D88423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58123" y="3407966"/>
              <a:ext cx="149721" cy="89196"/>
            </a:xfrm>
            <a:custGeom>
              <a:avLst/>
              <a:gdLst>
                <a:gd name="T0" fmla="*/ 17 w 32"/>
                <a:gd name="T1" fmla="*/ 4 h 19"/>
                <a:gd name="T2" fmla="*/ 2 w 32"/>
                <a:gd name="T3" fmla="*/ 0 h 19"/>
                <a:gd name="T4" fmla="*/ 2 w 32"/>
                <a:gd name="T5" fmla="*/ 5 h 19"/>
                <a:gd name="T6" fmla="*/ 3 w 32"/>
                <a:gd name="T7" fmla="*/ 8 h 19"/>
                <a:gd name="T8" fmla="*/ 1 w 32"/>
                <a:gd name="T9" fmla="*/ 11 h 19"/>
                <a:gd name="T10" fmla="*/ 3 w 32"/>
                <a:gd name="T11" fmla="*/ 17 h 19"/>
                <a:gd name="T12" fmla="*/ 9 w 32"/>
                <a:gd name="T13" fmla="*/ 17 h 19"/>
                <a:gd name="T14" fmla="*/ 16 w 32"/>
                <a:gd name="T15" fmla="*/ 18 h 19"/>
                <a:gd name="T16" fmla="*/ 21 w 32"/>
                <a:gd name="T17" fmla="*/ 15 h 19"/>
                <a:gd name="T18" fmla="*/ 28 w 32"/>
                <a:gd name="T19" fmla="*/ 14 h 19"/>
                <a:gd name="T20" fmla="*/ 28 w 32"/>
                <a:gd name="T21" fmla="*/ 8 h 19"/>
                <a:gd name="T22" fmla="*/ 29 w 32"/>
                <a:gd name="T23" fmla="*/ 3 h 19"/>
                <a:gd name="T24" fmla="*/ 21 w 32"/>
                <a:gd name="T25" fmla="*/ 2 h 19"/>
                <a:gd name="T26" fmla="*/ 17 w 32"/>
                <a:gd name="T27" fmla="*/ 4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2" h="19">
                  <a:moveTo>
                    <a:pt x="17" y="4"/>
                  </a:moveTo>
                  <a:cubicBezTo>
                    <a:pt x="13" y="4"/>
                    <a:pt x="3" y="6"/>
                    <a:pt x="2" y="0"/>
                  </a:cubicBezTo>
                  <a:cubicBezTo>
                    <a:pt x="1" y="2"/>
                    <a:pt x="0" y="4"/>
                    <a:pt x="2" y="5"/>
                  </a:cubicBezTo>
                  <a:cubicBezTo>
                    <a:pt x="3" y="6"/>
                    <a:pt x="4" y="7"/>
                    <a:pt x="3" y="8"/>
                  </a:cubicBezTo>
                  <a:cubicBezTo>
                    <a:pt x="2" y="9"/>
                    <a:pt x="1" y="9"/>
                    <a:pt x="1" y="11"/>
                  </a:cubicBezTo>
                  <a:cubicBezTo>
                    <a:pt x="2" y="13"/>
                    <a:pt x="3" y="14"/>
                    <a:pt x="3" y="17"/>
                  </a:cubicBezTo>
                  <a:cubicBezTo>
                    <a:pt x="5" y="17"/>
                    <a:pt x="7" y="17"/>
                    <a:pt x="9" y="17"/>
                  </a:cubicBezTo>
                  <a:cubicBezTo>
                    <a:pt x="11" y="17"/>
                    <a:pt x="14" y="19"/>
                    <a:pt x="16" y="18"/>
                  </a:cubicBezTo>
                  <a:cubicBezTo>
                    <a:pt x="18" y="18"/>
                    <a:pt x="20" y="16"/>
                    <a:pt x="21" y="15"/>
                  </a:cubicBezTo>
                  <a:cubicBezTo>
                    <a:pt x="23" y="13"/>
                    <a:pt x="25" y="14"/>
                    <a:pt x="28" y="14"/>
                  </a:cubicBezTo>
                  <a:cubicBezTo>
                    <a:pt x="27" y="12"/>
                    <a:pt x="27" y="11"/>
                    <a:pt x="28" y="8"/>
                  </a:cubicBezTo>
                  <a:cubicBezTo>
                    <a:pt x="29" y="6"/>
                    <a:pt x="32" y="4"/>
                    <a:pt x="29" y="3"/>
                  </a:cubicBezTo>
                  <a:cubicBezTo>
                    <a:pt x="27" y="2"/>
                    <a:pt x="24" y="1"/>
                    <a:pt x="21" y="2"/>
                  </a:cubicBezTo>
                  <a:cubicBezTo>
                    <a:pt x="19" y="2"/>
                    <a:pt x="18" y="4"/>
                    <a:pt x="17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Freeform 668">
              <a:extLst>
                <a:ext uri="{FF2B5EF4-FFF2-40B4-BE49-F238E27FC236}">
                  <a16:creationId xmlns:a16="http://schemas.microsoft.com/office/drawing/2014/main" id="{F9280AAF-BA67-47DE-939A-49E32C9A464A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3180" y="3385667"/>
              <a:ext cx="84417" cy="70082"/>
            </a:xfrm>
            <a:custGeom>
              <a:avLst/>
              <a:gdLst>
                <a:gd name="T0" fmla="*/ 10 w 18"/>
                <a:gd name="T1" fmla="*/ 0 h 15"/>
                <a:gd name="T2" fmla="*/ 1 w 18"/>
                <a:gd name="T3" fmla="*/ 2 h 15"/>
                <a:gd name="T4" fmla="*/ 4 w 18"/>
                <a:gd name="T5" fmla="*/ 8 h 15"/>
                <a:gd name="T6" fmla="*/ 13 w 18"/>
                <a:gd name="T7" fmla="*/ 15 h 15"/>
                <a:gd name="T8" fmla="*/ 15 w 18"/>
                <a:gd name="T9" fmla="*/ 10 h 15"/>
                <a:gd name="T10" fmla="*/ 17 w 18"/>
                <a:gd name="T11" fmla="*/ 6 h 15"/>
                <a:gd name="T12" fmla="*/ 16 w 18"/>
                <a:gd name="T13" fmla="*/ 2 h 15"/>
                <a:gd name="T14" fmla="*/ 10 w 18"/>
                <a:gd name="T15" fmla="*/ 0 h 1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8" h="15">
                  <a:moveTo>
                    <a:pt x="10" y="0"/>
                  </a:moveTo>
                  <a:cubicBezTo>
                    <a:pt x="8" y="0"/>
                    <a:pt x="0" y="0"/>
                    <a:pt x="1" y="2"/>
                  </a:cubicBezTo>
                  <a:cubicBezTo>
                    <a:pt x="1" y="3"/>
                    <a:pt x="3" y="7"/>
                    <a:pt x="4" y="8"/>
                  </a:cubicBezTo>
                  <a:cubicBezTo>
                    <a:pt x="6" y="11"/>
                    <a:pt x="10" y="13"/>
                    <a:pt x="13" y="15"/>
                  </a:cubicBezTo>
                  <a:cubicBezTo>
                    <a:pt x="13" y="13"/>
                    <a:pt x="13" y="11"/>
                    <a:pt x="15" y="10"/>
                  </a:cubicBezTo>
                  <a:cubicBezTo>
                    <a:pt x="17" y="9"/>
                    <a:pt x="18" y="8"/>
                    <a:pt x="17" y="6"/>
                  </a:cubicBezTo>
                  <a:cubicBezTo>
                    <a:pt x="17" y="4"/>
                    <a:pt x="17" y="3"/>
                    <a:pt x="16" y="2"/>
                  </a:cubicBezTo>
                  <a:cubicBezTo>
                    <a:pt x="14" y="1"/>
                    <a:pt x="12" y="0"/>
                    <a:pt x="10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Freeform 669">
              <a:extLst>
                <a:ext uri="{FF2B5EF4-FFF2-40B4-BE49-F238E27FC236}">
                  <a16:creationId xmlns:a16="http://schemas.microsoft.com/office/drawing/2014/main" id="{51A13F4C-C1EA-41DA-A820-B58ED996F727}"/>
                </a:ext>
              </a:extLst>
            </p:cNvPr>
            <p:cNvSpPr>
              <a:spLocks/>
            </p:cNvSpPr>
            <p:nvPr/>
          </p:nvSpPr>
          <p:spPr bwMode="auto">
            <a:xfrm>
              <a:off x="6273705" y="3352219"/>
              <a:ext cx="103530" cy="125829"/>
            </a:xfrm>
            <a:custGeom>
              <a:avLst/>
              <a:gdLst>
                <a:gd name="T0" fmla="*/ 21 w 22"/>
                <a:gd name="T1" fmla="*/ 19 h 27"/>
                <a:gd name="T2" fmla="*/ 20 w 22"/>
                <a:gd name="T3" fmla="*/ 17 h 27"/>
                <a:gd name="T4" fmla="*/ 19 w 22"/>
                <a:gd name="T5" fmla="*/ 13 h 27"/>
                <a:gd name="T6" fmla="*/ 15 w 22"/>
                <a:gd name="T7" fmla="*/ 10 h 27"/>
                <a:gd name="T8" fmla="*/ 14 w 22"/>
                <a:gd name="T9" fmla="*/ 8 h 27"/>
                <a:gd name="T10" fmla="*/ 12 w 22"/>
                <a:gd name="T11" fmla="*/ 5 h 27"/>
                <a:gd name="T12" fmla="*/ 5 w 22"/>
                <a:gd name="T13" fmla="*/ 1 h 27"/>
                <a:gd name="T14" fmla="*/ 2 w 22"/>
                <a:gd name="T15" fmla="*/ 4 h 27"/>
                <a:gd name="T16" fmla="*/ 4 w 22"/>
                <a:gd name="T17" fmla="*/ 14 h 27"/>
                <a:gd name="T18" fmla="*/ 1 w 22"/>
                <a:gd name="T19" fmla="*/ 19 h 27"/>
                <a:gd name="T20" fmla="*/ 0 w 22"/>
                <a:gd name="T21" fmla="*/ 23 h 27"/>
                <a:gd name="T22" fmla="*/ 4 w 22"/>
                <a:gd name="T23" fmla="*/ 27 h 27"/>
                <a:gd name="T24" fmla="*/ 6 w 22"/>
                <a:gd name="T25" fmla="*/ 23 h 27"/>
                <a:gd name="T26" fmla="*/ 10 w 22"/>
                <a:gd name="T27" fmla="*/ 26 h 27"/>
                <a:gd name="T28" fmla="*/ 20 w 22"/>
                <a:gd name="T29" fmla="*/ 24 h 27"/>
                <a:gd name="T30" fmla="*/ 21 w 22"/>
                <a:gd name="T31" fmla="*/ 19 h 27"/>
                <a:gd name="T32" fmla="*/ 21 w 22"/>
                <a:gd name="T33" fmla="*/ 19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2" h="27">
                  <a:moveTo>
                    <a:pt x="21" y="19"/>
                  </a:moveTo>
                  <a:cubicBezTo>
                    <a:pt x="22" y="18"/>
                    <a:pt x="21" y="18"/>
                    <a:pt x="20" y="17"/>
                  </a:cubicBezTo>
                  <a:cubicBezTo>
                    <a:pt x="19" y="16"/>
                    <a:pt x="19" y="15"/>
                    <a:pt x="19" y="13"/>
                  </a:cubicBezTo>
                  <a:cubicBezTo>
                    <a:pt x="21" y="10"/>
                    <a:pt x="18" y="10"/>
                    <a:pt x="15" y="10"/>
                  </a:cubicBezTo>
                  <a:cubicBezTo>
                    <a:pt x="14" y="10"/>
                    <a:pt x="14" y="9"/>
                    <a:pt x="14" y="8"/>
                  </a:cubicBezTo>
                  <a:cubicBezTo>
                    <a:pt x="13" y="6"/>
                    <a:pt x="12" y="7"/>
                    <a:pt x="12" y="5"/>
                  </a:cubicBezTo>
                  <a:cubicBezTo>
                    <a:pt x="11" y="2"/>
                    <a:pt x="9" y="0"/>
                    <a:pt x="5" y="1"/>
                  </a:cubicBezTo>
                  <a:cubicBezTo>
                    <a:pt x="2" y="2"/>
                    <a:pt x="2" y="2"/>
                    <a:pt x="2" y="4"/>
                  </a:cubicBezTo>
                  <a:cubicBezTo>
                    <a:pt x="3" y="7"/>
                    <a:pt x="4" y="10"/>
                    <a:pt x="4" y="14"/>
                  </a:cubicBezTo>
                  <a:cubicBezTo>
                    <a:pt x="5" y="17"/>
                    <a:pt x="2" y="16"/>
                    <a:pt x="1" y="19"/>
                  </a:cubicBezTo>
                  <a:cubicBezTo>
                    <a:pt x="0" y="20"/>
                    <a:pt x="0" y="22"/>
                    <a:pt x="0" y="23"/>
                  </a:cubicBezTo>
                  <a:cubicBezTo>
                    <a:pt x="0" y="25"/>
                    <a:pt x="3" y="26"/>
                    <a:pt x="4" y="27"/>
                  </a:cubicBezTo>
                  <a:cubicBezTo>
                    <a:pt x="4" y="26"/>
                    <a:pt x="4" y="23"/>
                    <a:pt x="6" y="23"/>
                  </a:cubicBezTo>
                  <a:cubicBezTo>
                    <a:pt x="8" y="23"/>
                    <a:pt x="9" y="24"/>
                    <a:pt x="10" y="26"/>
                  </a:cubicBezTo>
                  <a:cubicBezTo>
                    <a:pt x="11" y="26"/>
                    <a:pt x="18" y="24"/>
                    <a:pt x="20" y="24"/>
                  </a:cubicBezTo>
                  <a:cubicBezTo>
                    <a:pt x="18" y="22"/>
                    <a:pt x="20" y="21"/>
                    <a:pt x="21" y="19"/>
                  </a:cubicBezTo>
                  <a:cubicBezTo>
                    <a:pt x="22" y="18"/>
                    <a:pt x="20" y="20"/>
                    <a:pt x="21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Freeform 670">
              <a:extLst>
                <a:ext uri="{FF2B5EF4-FFF2-40B4-BE49-F238E27FC236}">
                  <a16:creationId xmlns:a16="http://schemas.microsoft.com/office/drawing/2014/main" id="{412CFD19-09F6-4A5A-94A5-D7AF016D72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217959" y="3277359"/>
              <a:ext cx="164057" cy="89196"/>
            </a:xfrm>
            <a:custGeom>
              <a:avLst/>
              <a:gdLst>
                <a:gd name="T0" fmla="*/ 30 w 35"/>
                <a:gd name="T1" fmla="*/ 3 h 19"/>
                <a:gd name="T2" fmla="*/ 24 w 35"/>
                <a:gd name="T3" fmla="*/ 1 h 19"/>
                <a:gd name="T4" fmla="*/ 19 w 35"/>
                <a:gd name="T5" fmla="*/ 4 h 19"/>
                <a:gd name="T6" fmla="*/ 15 w 35"/>
                <a:gd name="T7" fmla="*/ 4 h 19"/>
                <a:gd name="T8" fmla="*/ 13 w 35"/>
                <a:gd name="T9" fmla="*/ 6 h 19"/>
                <a:gd name="T10" fmla="*/ 5 w 35"/>
                <a:gd name="T11" fmla="*/ 4 h 19"/>
                <a:gd name="T12" fmla="*/ 5 w 35"/>
                <a:gd name="T13" fmla="*/ 7 h 19"/>
                <a:gd name="T14" fmla="*/ 3 w 35"/>
                <a:gd name="T15" fmla="*/ 8 h 19"/>
                <a:gd name="T16" fmla="*/ 3 w 35"/>
                <a:gd name="T17" fmla="*/ 15 h 19"/>
                <a:gd name="T18" fmla="*/ 11 w 35"/>
                <a:gd name="T19" fmla="*/ 19 h 19"/>
                <a:gd name="T20" fmla="*/ 21 w 35"/>
                <a:gd name="T21" fmla="*/ 17 h 19"/>
                <a:gd name="T22" fmla="*/ 25 w 35"/>
                <a:gd name="T23" fmla="*/ 15 h 19"/>
                <a:gd name="T24" fmla="*/ 29 w 35"/>
                <a:gd name="T25" fmla="*/ 9 h 19"/>
                <a:gd name="T26" fmla="*/ 33 w 35"/>
                <a:gd name="T27" fmla="*/ 6 h 19"/>
                <a:gd name="T28" fmla="*/ 30 w 35"/>
                <a:gd name="T29" fmla="*/ 3 h 19"/>
                <a:gd name="T30" fmla="*/ 30 w 35"/>
                <a:gd name="T31" fmla="*/ 3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35" h="19">
                  <a:moveTo>
                    <a:pt x="30" y="3"/>
                  </a:moveTo>
                  <a:cubicBezTo>
                    <a:pt x="30" y="2"/>
                    <a:pt x="25" y="2"/>
                    <a:pt x="24" y="1"/>
                  </a:cubicBezTo>
                  <a:cubicBezTo>
                    <a:pt x="20" y="0"/>
                    <a:pt x="22" y="4"/>
                    <a:pt x="19" y="4"/>
                  </a:cubicBezTo>
                  <a:cubicBezTo>
                    <a:pt x="18" y="3"/>
                    <a:pt x="17" y="4"/>
                    <a:pt x="15" y="4"/>
                  </a:cubicBezTo>
                  <a:cubicBezTo>
                    <a:pt x="14" y="4"/>
                    <a:pt x="14" y="6"/>
                    <a:pt x="13" y="6"/>
                  </a:cubicBezTo>
                  <a:cubicBezTo>
                    <a:pt x="9" y="8"/>
                    <a:pt x="7" y="6"/>
                    <a:pt x="5" y="4"/>
                  </a:cubicBezTo>
                  <a:cubicBezTo>
                    <a:pt x="5" y="5"/>
                    <a:pt x="5" y="6"/>
                    <a:pt x="5" y="7"/>
                  </a:cubicBezTo>
                  <a:cubicBezTo>
                    <a:pt x="4" y="8"/>
                    <a:pt x="3" y="6"/>
                    <a:pt x="3" y="8"/>
                  </a:cubicBezTo>
                  <a:cubicBezTo>
                    <a:pt x="3" y="11"/>
                    <a:pt x="0" y="13"/>
                    <a:pt x="3" y="15"/>
                  </a:cubicBezTo>
                  <a:cubicBezTo>
                    <a:pt x="5" y="17"/>
                    <a:pt x="8" y="19"/>
                    <a:pt x="11" y="19"/>
                  </a:cubicBezTo>
                  <a:cubicBezTo>
                    <a:pt x="15" y="19"/>
                    <a:pt x="17" y="16"/>
                    <a:pt x="21" y="17"/>
                  </a:cubicBezTo>
                  <a:cubicBezTo>
                    <a:pt x="21" y="16"/>
                    <a:pt x="24" y="16"/>
                    <a:pt x="25" y="15"/>
                  </a:cubicBezTo>
                  <a:cubicBezTo>
                    <a:pt x="26" y="13"/>
                    <a:pt x="27" y="11"/>
                    <a:pt x="29" y="9"/>
                  </a:cubicBezTo>
                  <a:cubicBezTo>
                    <a:pt x="30" y="7"/>
                    <a:pt x="31" y="7"/>
                    <a:pt x="33" y="6"/>
                  </a:cubicBezTo>
                  <a:cubicBezTo>
                    <a:pt x="35" y="4"/>
                    <a:pt x="30" y="4"/>
                    <a:pt x="30" y="3"/>
                  </a:cubicBezTo>
                  <a:cubicBezTo>
                    <a:pt x="30" y="3"/>
                    <a:pt x="30" y="4"/>
                    <a:pt x="3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7" name="Freeform 671">
              <a:extLst>
                <a:ext uri="{FF2B5EF4-FFF2-40B4-BE49-F238E27FC236}">
                  <a16:creationId xmlns:a16="http://schemas.microsoft.com/office/drawing/2014/main" id="{F67A1BC7-284A-427F-841B-D16894A1EB02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1931" y="3478048"/>
              <a:ext cx="144943" cy="149721"/>
            </a:xfrm>
            <a:custGeom>
              <a:avLst/>
              <a:gdLst>
                <a:gd name="T0" fmla="*/ 31 w 31"/>
                <a:gd name="T1" fmla="*/ 0 h 32"/>
                <a:gd name="T2" fmla="*/ 23 w 31"/>
                <a:gd name="T3" fmla="*/ 3 h 32"/>
                <a:gd name="T4" fmla="*/ 13 w 31"/>
                <a:gd name="T5" fmla="*/ 2 h 32"/>
                <a:gd name="T6" fmla="*/ 9 w 31"/>
                <a:gd name="T7" fmla="*/ 4 h 32"/>
                <a:gd name="T8" fmla="*/ 6 w 31"/>
                <a:gd name="T9" fmla="*/ 5 h 32"/>
                <a:gd name="T10" fmla="*/ 4 w 31"/>
                <a:gd name="T11" fmla="*/ 8 h 32"/>
                <a:gd name="T12" fmla="*/ 2 w 31"/>
                <a:gd name="T13" fmla="*/ 11 h 32"/>
                <a:gd name="T14" fmla="*/ 2 w 31"/>
                <a:gd name="T15" fmla="*/ 15 h 32"/>
                <a:gd name="T16" fmla="*/ 4 w 31"/>
                <a:gd name="T17" fmla="*/ 17 h 32"/>
                <a:gd name="T18" fmla="*/ 5 w 31"/>
                <a:gd name="T19" fmla="*/ 22 h 32"/>
                <a:gd name="T20" fmla="*/ 6 w 31"/>
                <a:gd name="T21" fmla="*/ 25 h 32"/>
                <a:gd name="T22" fmla="*/ 7 w 31"/>
                <a:gd name="T23" fmla="*/ 28 h 32"/>
                <a:gd name="T24" fmla="*/ 8 w 31"/>
                <a:gd name="T25" fmla="*/ 29 h 32"/>
                <a:gd name="T26" fmla="*/ 10 w 31"/>
                <a:gd name="T27" fmla="*/ 31 h 32"/>
                <a:gd name="T28" fmla="*/ 12 w 31"/>
                <a:gd name="T29" fmla="*/ 30 h 32"/>
                <a:gd name="T30" fmla="*/ 13 w 31"/>
                <a:gd name="T31" fmla="*/ 31 h 32"/>
                <a:gd name="T32" fmla="*/ 13 w 31"/>
                <a:gd name="T33" fmla="*/ 26 h 32"/>
                <a:gd name="T34" fmla="*/ 17 w 31"/>
                <a:gd name="T35" fmla="*/ 26 h 32"/>
                <a:gd name="T36" fmla="*/ 14 w 31"/>
                <a:gd name="T37" fmla="*/ 23 h 32"/>
                <a:gd name="T38" fmla="*/ 17 w 31"/>
                <a:gd name="T39" fmla="*/ 24 h 32"/>
                <a:gd name="T40" fmla="*/ 18 w 31"/>
                <a:gd name="T41" fmla="*/ 22 h 32"/>
                <a:gd name="T42" fmla="*/ 21 w 31"/>
                <a:gd name="T43" fmla="*/ 23 h 32"/>
                <a:gd name="T44" fmla="*/ 19 w 31"/>
                <a:gd name="T45" fmla="*/ 19 h 32"/>
                <a:gd name="T46" fmla="*/ 15 w 31"/>
                <a:gd name="T47" fmla="*/ 17 h 32"/>
                <a:gd name="T48" fmla="*/ 15 w 31"/>
                <a:gd name="T49" fmla="*/ 16 h 32"/>
                <a:gd name="T50" fmla="*/ 11 w 31"/>
                <a:gd name="T51" fmla="*/ 10 h 32"/>
                <a:gd name="T52" fmla="*/ 16 w 31"/>
                <a:gd name="T53" fmla="*/ 11 h 32"/>
                <a:gd name="T54" fmla="*/ 16 w 31"/>
                <a:gd name="T55" fmla="*/ 10 h 32"/>
                <a:gd name="T56" fmla="*/ 18 w 31"/>
                <a:gd name="T57" fmla="*/ 11 h 32"/>
                <a:gd name="T58" fmla="*/ 17 w 31"/>
                <a:gd name="T59" fmla="*/ 9 h 32"/>
                <a:gd name="T60" fmla="*/ 21 w 31"/>
                <a:gd name="T61" fmla="*/ 10 h 32"/>
                <a:gd name="T62" fmla="*/ 17 w 31"/>
                <a:gd name="T63" fmla="*/ 7 h 32"/>
                <a:gd name="T64" fmla="*/ 22 w 31"/>
                <a:gd name="T65" fmla="*/ 5 h 32"/>
                <a:gd name="T66" fmla="*/ 21 w 31"/>
                <a:gd name="T67" fmla="*/ 7 h 32"/>
                <a:gd name="T68" fmla="*/ 25 w 31"/>
                <a:gd name="T69" fmla="*/ 5 h 32"/>
                <a:gd name="T70" fmla="*/ 29 w 31"/>
                <a:gd name="T71" fmla="*/ 7 h 32"/>
                <a:gd name="T72" fmla="*/ 31 w 31"/>
                <a:gd name="T73" fmla="*/ 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31" h="32">
                  <a:moveTo>
                    <a:pt x="31" y="0"/>
                  </a:moveTo>
                  <a:cubicBezTo>
                    <a:pt x="28" y="2"/>
                    <a:pt x="27" y="4"/>
                    <a:pt x="23" y="3"/>
                  </a:cubicBezTo>
                  <a:cubicBezTo>
                    <a:pt x="21" y="2"/>
                    <a:pt x="15" y="1"/>
                    <a:pt x="13" y="2"/>
                  </a:cubicBezTo>
                  <a:cubicBezTo>
                    <a:pt x="13" y="5"/>
                    <a:pt x="10" y="3"/>
                    <a:pt x="9" y="4"/>
                  </a:cubicBezTo>
                  <a:cubicBezTo>
                    <a:pt x="8" y="5"/>
                    <a:pt x="7" y="5"/>
                    <a:pt x="6" y="5"/>
                  </a:cubicBezTo>
                  <a:cubicBezTo>
                    <a:pt x="4" y="6"/>
                    <a:pt x="4" y="7"/>
                    <a:pt x="4" y="8"/>
                  </a:cubicBezTo>
                  <a:cubicBezTo>
                    <a:pt x="3" y="9"/>
                    <a:pt x="3" y="10"/>
                    <a:pt x="2" y="11"/>
                  </a:cubicBezTo>
                  <a:cubicBezTo>
                    <a:pt x="0" y="13"/>
                    <a:pt x="0" y="13"/>
                    <a:pt x="2" y="15"/>
                  </a:cubicBezTo>
                  <a:cubicBezTo>
                    <a:pt x="3" y="16"/>
                    <a:pt x="4" y="16"/>
                    <a:pt x="4" y="17"/>
                  </a:cubicBezTo>
                  <a:cubicBezTo>
                    <a:pt x="4" y="19"/>
                    <a:pt x="4" y="20"/>
                    <a:pt x="5" y="22"/>
                  </a:cubicBezTo>
                  <a:cubicBezTo>
                    <a:pt x="5" y="23"/>
                    <a:pt x="5" y="24"/>
                    <a:pt x="6" y="25"/>
                  </a:cubicBezTo>
                  <a:cubicBezTo>
                    <a:pt x="8" y="26"/>
                    <a:pt x="6" y="27"/>
                    <a:pt x="7" y="28"/>
                  </a:cubicBezTo>
                  <a:cubicBezTo>
                    <a:pt x="7" y="30"/>
                    <a:pt x="8" y="29"/>
                    <a:pt x="8" y="29"/>
                  </a:cubicBezTo>
                  <a:cubicBezTo>
                    <a:pt x="10" y="29"/>
                    <a:pt x="10" y="30"/>
                    <a:pt x="10" y="31"/>
                  </a:cubicBezTo>
                  <a:cubicBezTo>
                    <a:pt x="11" y="31"/>
                    <a:pt x="12" y="30"/>
                    <a:pt x="12" y="30"/>
                  </a:cubicBezTo>
                  <a:cubicBezTo>
                    <a:pt x="13" y="29"/>
                    <a:pt x="13" y="31"/>
                    <a:pt x="13" y="31"/>
                  </a:cubicBezTo>
                  <a:cubicBezTo>
                    <a:pt x="14" y="32"/>
                    <a:pt x="13" y="25"/>
                    <a:pt x="13" y="26"/>
                  </a:cubicBezTo>
                  <a:cubicBezTo>
                    <a:pt x="13" y="25"/>
                    <a:pt x="16" y="26"/>
                    <a:pt x="17" y="26"/>
                  </a:cubicBezTo>
                  <a:cubicBezTo>
                    <a:pt x="17" y="25"/>
                    <a:pt x="14" y="24"/>
                    <a:pt x="14" y="23"/>
                  </a:cubicBezTo>
                  <a:cubicBezTo>
                    <a:pt x="15" y="21"/>
                    <a:pt x="17" y="23"/>
                    <a:pt x="17" y="24"/>
                  </a:cubicBezTo>
                  <a:cubicBezTo>
                    <a:pt x="19" y="25"/>
                    <a:pt x="18" y="23"/>
                    <a:pt x="18" y="22"/>
                  </a:cubicBezTo>
                  <a:cubicBezTo>
                    <a:pt x="18" y="21"/>
                    <a:pt x="21" y="23"/>
                    <a:pt x="21" y="23"/>
                  </a:cubicBezTo>
                  <a:cubicBezTo>
                    <a:pt x="21" y="22"/>
                    <a:pt x="19" y="19"/>
                    <a:pt x="19" y="19"/>
                  </a:cubicBezTo>
                  <a:cubicBezTo>
                    <a:pt x="18" y="18"/>
                    <a:pt x="16" y="18"/>
                    <a:pt x="15" y="17"/>
                  </a:cubicBezTo>
                  <a:cubicBezTo>
                    <a:pt x="15" y="17"/>
                    <a:pt x="15" y="15"/>
                    <a:pt x="15" y="16"/>
                  </a:cubicBezTo>
                  <a:cubicBezTo>
                    <a:pt x="14" y="14"/>
                    <a:pt x="11" y="12"/>
                    <a:pt x="11" y="10"/>
                  </a:cubicBezTo>
                  <a:cubicBezTo>
                    <a:pt x="12" y="6"/>
                    <a:pt x="15" y="10"/>
                    <a:pt x="16" y="11"/>
                  </a:cubicBezTo>
                  <a:cubicBezTo>
                    <a:pt x="16" y="11"/>
                    <a:pt x="16" y="10"/>
                    <a:pt x="16" y="10"/>
                  </a:cubicBezTo>
                  <a:cubicBezTo>
                    <a:pt x="17" y="9"/>
                    <a:pt x="18" y="10"/>
                    <a:pt x="18" y="11"/>
                  </a:cubicBezTo>
                  <a:cubicBezTo>
                    <a:pt x="18" y="11"/>
                    <a:pt x="17" y="9"/>
                    <a:pt x="17" y="9"/>
                  </a:cubicBezTo>
                  <a:cubicBezTo>
                    <a:pt x="18" y="9"/>
                    <a:pt x="20" y="10"/>
                    <a:pt x="21" y="10"/>
                  </a:cubicBezTo>
                  <a:cubicBezTo>
                    <a:pt x="21" y="9"/>
                    <a:pt x="17" y="9"/>
                    <a:pt x="17" y="7"/>
                  </a:cubicBezTo>
                  <a:cubicBezTo>
                    <a:pt x="17" y="7"/>
                    <a:pt x="21" y="5"/>
                    <a:pt x="22" y="5"/>
                  </a:cubicBezTo>
                  <a:cubicBezTo>
                    <a:pt x="22" y="5"/>
                    <a:pt x="21" y="7"/>
                    <a:pt x="21" y="7"/>
                  </a:cubicBezTo>
                  <a:cubicBezTo>
                    <a:pt x="21" y="7"/>
                    <a:pt x="24" y="5"/>
                    <a:pt x="25" y="5"/>
                  </a:cubicBezTo>
                  <a:cubicBezTo>
                    <a:pt x="26" y="5"/>
                    <a:pt x="27" y="6"/>
                    <a:pt x="29" y="7"/>
                  </a:cubicBezTo>
                  <a:cubicBezTo>
                    <a:pt x="30" y="5"/>
                    <a:pt x="31" y="2"/>
                    <a:pt x="3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8" name="Freeform 672">
              <a:extLst>
                <a:ext uri="{FF2B5EF4-FFF2-40B4-BE49-F238E27FC236}">
                  <a16:creationId xmlns:a16="http://schemas.microsoft.com/office/drawing/2014/main" id="{14517EB2-6A3C-484E-A600-98FF6011E00D}"/>
                </a:ext>
              </a:extLst>
            </p:cNvPr>
            <p:cNvSpPr>
              <a:spLocks/>
            </p:cNvSpPr>
            <p:nvPr/>
          </p:nvSpPr>
          <p:spPr bwMode="auto">
            <a:xfrm>
              <a:off x="6442539" y="3470083"/>
              <a:ext cx="70082" cy="46190"/>
            </a:xfrm>
            <a:custGeom>
              <a:avLst/>
              <a:gdLst>
                <a:gd name="T0" fmla="*/ 15 w 15"/>
                <a:gd name="T1" fmla="*/ 6 h 10"/>
                <a:gd name="T2" fmla="*/ 10 w 15"/>
                <a:gd name="T3" fmla="*/ 1 h 10"/>
                <a:gd name="T4" fmla="*/ 2 w 15"/>
                <a:gd name="T5" fmla="*/ 5 h 10"/>
                <a:gd name="T6" fmla="*/ 1 w 15"/>
                <a:gd name="T7" fmla="*/ 9 h 10"/>
                <a:gd name="T8" fmla="*/ 6 w 15"/>
                <a:gd name="T9" fmla="*/ 9 h 10"/>
                <a:gd name="T10" fmla="*/ 11 w 15"/>
                <a:gd name="T11" fmla="*/ 7 h 10"/>
                <a:gd name="T12" fmla="*/ 15 w 15"/>
                <a:gd name="T13" fmla="*/ 6 h 10"/>
                <a:gd name="T14" fmla="*/ 15 w 15"/>
                <a:gd name="T15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15" h="10">
                  <a:moveTo>
                    <a:pt x="15" y="6"/>
                  </a:moveTo>
                  <a:cubicBezTo>
                    <a:pt x="13" y="4"/>
                    <a:pt x="10" y="4"/>
                    <a:pt x="10" y="1"/>
                  </a:cubicBezTo>
                  <a:cubicBezTo>
                    <a:pt x="5" y="0"/>
                    <a:pt x="4" y="0"/>
                    <a:pt x="2" y="5"/>
                  </a:cubicBezTo>
                  <a:cubicBezTo>
                    <a:pt x="2" y="6"/>
                    <a:pt x="0" y="9"/>
                    <a:pt x="1" y="9"/>
                  </a:cubicBezTo>
                  <a:cubicBezTo>
                    <a:pt x="3" y="10"/>
                    <a:pt x="5" y="10"/>
                    <a:pt x="6" y="9"/>
                  </a:cubicBezTo>
                  <a:cubicBezTo>
                    <a:pt x="8" y="8"/>
                    <a:pt x="9" y="7"/>
                    <a:pt x="11" y="7"/>
                  </a:cubicBezTo>
                  <a:cubicBezTo>
                    <a:pt x="11" y="7"/>
                    <a:pt x="15" y="7"/>
                    <a:pt x="15" y="6"/>
                  </a:cubicBezTo>
                  <a:cubicBezTo>
                    <a:pt x="14" y="6"/>
                    <a:pt x="15" y="7"/>
                    <a:pt x="15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9" name="Freeform 673">
              <a:extLst>
                <a:ext uri="{FF2B5EF4-FFF2-40B4-BE49-F238E27FC236}">
                  <a16:creationId xmlns:a16="http://schemas.microsoft.com/office/drawing/2014/main" id="{FE07CBD7-CB0E-4E07-8857-0CE6D9AF11A9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2819" y="3455750"/>
              <a:ext cx="41412" cy="84419"/>
            </a:xfrm>
            <a:custGeom>
              <a:avLst/>
              <a:gdLst>
                <a:gd name="T0" fmla="*/ 6 w 9"/>
                <a:gd name="T1" fmla="*/ 16 h 18"/>
                <a:gd name="T2" fmla="*/ 7 w 9"/>
                <a:gd name="T3" fmla="*/ 11 h 18"/>
                <a:gd name="T4" fmla="*/ 6 w 9"/>
                <a:gd name="T5" fmla="*/ 6 h 18"/>
                <a:gd name="T6" fmla="*/ 7 w 9"/>
                <a:gd name="T7" fmla="*/ 4 h 18"/>
                <a:gd name="T8" fmla="*/ 3 w 9"/>
                <a:gd name="T9" fmla="*/ 1 h 18"/>
                <a:gd name="T10" fmla="*/ 0 w 9"/>
                <a:gd name="T11" fmla="*/ 9 h 18"/>
                <a:gd name="T12" fmla="*/ 4 w 9"/>
                <a:gd name="T13" fmla="*/ 18 h 18"/>
                <a:gd name="T14" fmla="*/ 6 w 9"/>
                <a:gd name="T15" fmla="*/ 16 h 18"/>
                <a:gd name="T16" fmla="*/ 6 w 9"/>
                <a:gd name="T17" fmla="*/ 16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9" h="18">
                  <a:moveTo>
                    <a:pt x="6" y="16"/>
                  </a:moveTo>
                  <a:cubicBezTo>
                    <a:pt x="7" y="14"/>
                    <a:pt x="9" y="12"/>
                    <a:pt x="7" y="11"/>
                  </a:cubicBezTo>
                  <a:cubicBezTo>
                    <a:pt x="6" y="10"/>
                    <a:pt x="5" y="8"/>
                    <a:pt x="6" y="6"/>
                  </a:cubicBezTo>
                  <a:cubicBezTo>
                    <a:pt x="6" y="6"/>
                    <a:pt x="7" y="4"/>
                    <a:pt x="7" y="4"/>
                  </a:cubicBezTo>
                  <a:cubicBezTo>
                    <a:pt x="6" y="3"/>
                    <a:pt x="4" y="1"/>
                    <a:pt x="3" y="1"/>
                  </a:cubicBezTo>
                  <a:cubicBezTo>
                    <a:pt x="0" y="0"/>
                    <a:pt x="0" y="7"/>
                    <a:pt x="0" y="9"/>
                  </a:cubicBezTo>
                  <a:cubicBezTo>
                    <a:pt x="0" y="13"/>
                    <a:pt x="2" y="15"/>
                    <a:pt x="4" y="18"/>
                  </a:cubicBezTo>
                  <a:cubicBezTo>
                    <a:pt x="5" y="17"/>
                    <a:pt x="6" y="16"/>
                    <a:pt x="6" y="16"/>
                  </a:cubicBezTo>
                  <a:cubicBezTo>
                    <a:pt x="7" y="14"/>
                    <a:pt x="6" y="16"/>
                    <a:pt x="6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0" name="Freeform 674">
              <a:extLst>
                <a:ext uri="{FF2B5EF4-FFF2-40B4-BE49-F238E27FC236}">
                  <a16:creationId xmlns:a16="http://schemas.microsoft.com/office/drawing/2014/main" id="{77EB65F8-3F6B-4FC6-ACAF-5F3BE5667C16}"/>
                </a:ext>
              </a:extLst>
            </p:cNvPr>
            <p:cNvSpPr>
              <a:spLocks/>
            </p:cNvSpPr>
            <p:nvPr/>
          </p:nvSpPr>
          <p:spPr bwMode="auto">
            <a:xfrm>
              <a:off x="6316710" y="3465306"/>
              <a:ext cx="60525" cy="41414"/>
            </a:xfrm>
            <a:custGeom>
              <a:avLst/>
              <a:gdLst>
                <a:gd name="T0" fmla="*/ 11 w 13"/>
                <a:gd name="T1" fmla="*/ 0 h 9"/>
                <a:gd name="T2" fmla="*/ 2 w 13"/>
                <a:gd name="T3" fmla="*/ 2 h 9"/>
                <a:gd name="T4" fmla="*/ 3 w 13"/>
                <a:gd name="T5" fmla="*/ 9 h 9"/>
                <a:gd name="T6" fmla="*/ 7 w 13"/>
                <a:gd name="T7" fmla="*/ 8 h 9"/>
                <a:gd name="T8" fmla="*/ 10 w 13"/>
                <a:gd name="T9" fmla="*/ 7 h 9"/>
                <a:gd name="T10" fmla="*/ 11 w 13"/>
                <a:gd name="T11" fmla="*/ 0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9">
                  <a:moveTo>
                    <a:pt x="11" y="0"/>
                  </a:moveTo>
                  <a:cubicBezTo>
                    <a:pt x="9" y="0"/>
                    <a:pt x="2" y="0"/>
                    <a:pt x="2" y="2"/>
                  </a:cubicBezTo>
                  <a:cubicBezTo>
                    <a:pt x="0" y="4"/>
                    <a:pt x="0" y="8"/>
                    <a:pt x="3" y="9"/>
                  </a:cubicBezTo>
                  <a:cubicBezTo>
                    <a:pt x="4" y="8"/>
                    <a:pt x="6" y="9"/>
                    <a:pt x="7" y="8"/>
                  </a:cubicBezTo>
                  <a:cubicBezTo>
                    <a:pt x="8" y="8"/>
                    <a:pt x="9" y="6"/>
                    <a:pt x="10" y="7"/>
                  </a:cubicBezTo>
                  <a:cubicBezTo>
                    <a:pt x="13" y="9"/>
                    <a:pt x="11" y="1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1" name="Freeform 675">
              <a:extLst>
                <a:ext uri="{FF2B5EF4-FFF2-40B4-BE49-F238E27FC236}">
                  <a16:creationId xmlns:a16="http://schemas.microsoft.com/office/drawing/2014/main" id="{419A09D3-30A6-4337-9603-1FBC71C7B9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9583" y="3492382"/>
              <a:ext cx="89196" cy="74861"/>
            </a:xfrm>
            <a:custGeom>
              <a:avLst/>
              <a:gdLst>
                <a:gd name="T0" fmla="*/ 19 w 19"/>
                <a:gd name="T1" fmla="*/ 14 h 16"/>
                <a:gd name="T2" fmla="*/ 17 w 19"/>
                <a:gd name="T3" fmla="*/ 10 h 16"/>
                <a:gd name="T4" fmla="*/ 16 w 19"/>
                <a:gd name="T5" fmla="*/ 7 h 16"/>
                <a:gd name="T6" fmla="*/ 14 w 19"/>
                <a:gd name="T7" fmla="*/ 3 h 16"/>
                <a:gd name="T8" fmla="*/ 12 w 19"/>
                <a:gd name="T9" fmla="*/ 0 h 16"/>
                <a:gd name="T10" fmla="*/ 6 w 19"/>
                <a:gd name="T11" fmla="*/ 6 h 16"/>
                <a:gd name="T12" fmla="*/ 9 w 19"/>
                <a:gd name="T13" fmla="*/ 9 h 16"/>
                <a:gd name="T14" fmla="*/ 12 w 19"/>
                <a:gd name="T15" fmla="*/ 11 h 16"/>
                <a:gd name="T16" fmla="*/ 16 w 19"/>
                <a:gd name="T17" fmla="*/ 13 h 16"/>
                <a:gd name="T18" fmla="*/ 19 w 19"/>
                <a:gd name="T19" fmla="*/ 14 h 16"/>
                <a:gd name="T20" fmla="*/ 19 w 19"/>
                <a:gd name="T21" fmla="*/ 1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6">
                  <a:moveTo>
                    <a:pt x="19" y="14"/>
                  </a:moveTo>
                  <a:cubicBezTo>
                    <a:pt x="19" y="12"/>
                    <a:pt x="19" y="11"/>
                    <a:pt x="17" y="10"/>
                  </a:cubicBezTo>
                  <a:cubicBezTo>
                    <a:pt x="15" y="9"/>
                    <a:pt x="17" y="8"/>
                    <a:pt x="16" y="7"/>
                  </a:cubicBezTo>
                  <a:cubicBezTo>
                    <a:pt x="15" y="5"/>
                    <a:pt x="14" y="6"/>
                    <a:pt x="14" y="3"/>
                  </a:cubicBezTo>
                  <a:cubicBezTo>
                    <a:pt x="14" y="3"/>
                    <a:pt x="11" y="1"/>
                    <a:pt x="12" y="0"/>
                  </a:cubicBezTo>
                  <a:cubicBezTo>
                    <a:pt x="9" y="0"/>
                    <a:pt x="0" y="1"/>
                    <a:pt x="6" y="6"/>
                  </a:cubicBezTo>
                  <a:cubicBezTo>
                    <a:pt x="7" y="7"/>
                    <a:pt x="8" y="8"/>
                    <a:pt x="9" y="9"/>
                  </a:cubicBezTo>
                  <a:cubicBezTo>
                    <a:pt x="10" y="10"/>
                    <a:pt x="11" y="10"/>
                    <a:pt x="12" y="11"/>
                  </a:cubicBezTo>
                  <a:cubicBezTo>
                    <a:pt x="14" y="11"/>
                    <a:pt x="16" y="11"/>
                    <a:pt x="16" y="13"/>
                  </a:cubicBezTo>
                  <a:cubicBezTo>
                    <a:pt x="17" y="14"/>
                    <a:pt x="18" y="16"/>
                    <a:pt x="19" y="14"/>
                  </a:cubicBezTo>
                  <a:cubicBezTo>
                    <a:pt x="19" y="13"/>
                    <a:pt x="18" y="15"/>
                    <a:pt x="19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2" name="Freeform 676">
              <a:extLst>
                <a:ext uri="{FF2B5EF4-FFF2-40B4-BE49-F238E27FC236}">
                  <a16:creationId xmlns:a16="http://schemas.microsoft.com/office/drawing/2014/main" id="{3A6D41B1-C0B4-4801-90EF-C0EE634C9A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863031" y="3530609"/>
              <a:ext cx="461905" cy="391821"/>
            </a:xfrm>
            <a:custGeom>
              <a:avLst/>
              <a:gdLst>
                <a:gd name="T0" fmla="*/ 95 w 99"/>
                <a:gd name="T1" fmla="*/ 73 h 84"/>
                <a:gd name="T2" fmla="*/ 93 w 99"/>
                <a:gd name="T3" fmla="*/ 68 h 84"/>
                <a:gd name="T4" fmla="*/ 90 w 99"/>
                <a:gd name="T5" fmla="*/ 65 h 84"/>
                <a:gd name="T6" fmla="*/ 86 w 99"/>
                <a:gd name="T7" fmla="*/ 60 h 84"/>
                <a:gd name="T8" fmla="*/ 87 w 99"/>
                <a:gd name="T9" fmla="*/ 55 h 84"/>
                <a:gd name="T10" fmla="*/ 89 w 99"/>
                <a:gd name="T11" fmla="*/ 50 h 84"/>
                <a:gd name="T12" fmla="*/ 84 w 99"/>
                <a:gd name="T13" fmla="*/ 49 h 84"/>
                <a:gd name="T14" fmla="*/ 84 w 99"/>
                <a:gd name="T15" fmla="*/ 46 h 84"/>
                <a:gd name="T16" fmla="*/ 84 w 99"/>
                <a:gd name="T17" fmla="*/ 40 h 84"/>
                <a:gd name="T18" fmla="*/ 82 w 99"/>
                <a:gd name="T19" fmla="*/ 36 h 84"/>
                <a:gd name="T20" fmla="*/ 85 w 99"/>
                <a:gd name="T21" fmla="*/ 31 h 84"/>
                <a:gd name="T22" fmla="*/ 86 w 99"/>
                <a:gd name="T23" fmla="*/ 20 h 84"/>
                <a:gd name="T24" fmla="*/ 79 w 99"/>
                <a:gd name="T25" fmla="*/ 18 h 84"/>
                <a:gd name="T26" fmla="*/ 76 w 99"/>
                <a:gd name="T27" fmla="*/ 15 h 84"/>
                <a:gd name="T28" fmla="*/ 71 w 99"/>
                <a:gd name="T29" fmla="*/ 13 h 84"/>
                <a:gd name="T30" fmla="*/ 66 w 99"/>
                <a:gd name="T31" fmla="*/ 12 h 84"/>
                <a:gd name="T32" fmla="*/ 61 w 99"/>
                <a:gd name="T33" fmla="*/ 11 h 84"/>
                <a:gd name="T34" fmla="*/ 57 w 99"/>
                <a:gd name="T35" fmla="*/ 12 h 84"/>
                <a:gd name="T36" fmla="*/ 53 w 99"/>
                <a:gd name="T37" fmla="*/ 15 h 84"/>
                <a:gd name="T38" fmla="*/ 49 w 99"/>
                <a:gd name="T39" fmla="*/ 17 h 84"/>
                <a:gd name="T40" fmla="*/ 46 w 99"/>
                <a:gd name="T41" fmla="*/ 20 h 84"/>
                <a:gd name="T42" fmla="*/ 33 w 99"/>
                <a:gd name="T43" fmla="*/ 18 h 84"/>
                <a:gd name="T44" fmla="*/ 30 w 99"/>
                <a:gd name="T45" fmla="*/ 16 h 84"/>
                <a:gd name="T46" fmla="*/ 25 w 99"/>
                <a:gd name="T47" fmla="*/ 15 h 84"/>
                <a:gd name="T48" fmla="*/ 24 w 99"/>
                <a:gd name="T49" fmla="*/ 10 h 84"/>
                <a:gd name="T50" fmla="*/ 20 w 99"/>
                <a:gd name="T51" fmla="*/ 5 h 84"/>
                <a:gd name="T52" fmla="*/ 14 w 99"/>
                <a:gd name="T53" fmla="*/ 5 h 84"/>
                <a:gd name="T54" fmla="*/ 11 w 99"/>
                <a:gd name="T55" fmla="*/ 7 h 84"/>
                <a:gd name="T56" fmla="*/ 5 w 99"/>
                <a:gd name="T57" fmla="*/ 4 h 84"/>
                <a:gd name="T58" fmla="*/ 1 w 99"/>
                <a:gd name="T59" fmla="*/ 3 h 84"/>
                <a:gd name="T60" fmla="*/ 0 w 99"/>
                <a:gd name="T61" fmla="*/ 5 h 84"/>
                <a:gd name="T62" fmla="*/ 1 w 99"/>
                <a:gd name="T63" fmla="*/ 8 h 84"/>
                <a:gd name="T64" fmla="*/ 1 w 99"/>
                <a:gd name="T65" fmla="*/ 10 h 84"/>
                <a:gd name="T66" fmla="*/ 1 w 99"/>
                <a:gd name="T67" fmla="*/ 12 h 84"/>
                <a:gd name="T68" fmla="*/ 3 w 99"/>
                <a:gd name="T69" fmla="*/ 14 h 84"/>
                <a:gd name="T70" fmla="*/ 3 w 99"/>
                <a:gd name="T71" fmla="*/ 16 h 84"/>
                <a:gd name="T72" fmla="*/ 5 w 99"/>
                <a:gd name="T73" fmla="*/ 21 h 84"/>
                <a:gd name="T74" fmla="*/ 8 w 99"/>
                <a:gd name="T75" fmla="*/ 24 h 84"/>
                <a:gd name="T76" fmla="*/ 10 w 99"/>
                <a:gd name="T77" fmla="*/ 25 h 84"/>
                <a:gd name="T78" fmla="*/ 8 w 99"/>
                <a:gd name="T79" fmla="*/ 37 h 84"/>
                <a:gd name="T80" fmla="*/ 12 w 99"/>
                <a:gd name="T81" fmla="*/ 41 h 84"/>
                <a:gd name="T82" fmla="*/ 18 w 99"/>
                <a:gd name="T83" fmla="*/ 47 h 84"/>
                <a:gd name="T84" fmla="*/ 17 w 99"/>
                <a:gd name="T85" fmla="*/ 50 h 84"/>
                <a:gd name="T86" fmla="*/ 19 w 99"/>
                <a:gd name="T87" fmla="*/ 52 h 84"/>
                <a:gd name="T88" fmla="*/ 22 w 99"/>
                <a:gd name="T89" fmla="*/ 58 h 84"/>
                <a:gd name="T90" fmla="*/ 24 w 99"/>
                <a:gd name="T91" fmla="*/ 55 h 84"/>
                <a:gd name="T92" fmla="*/ 25 w 99"/>
                <a:gd name="T93" fmla="*/ 56 h 84"/>
                <a:gd name="T94" fmla="*/ 26 w 99"/>
                <a:gd name="T95" fmla="*/ 57 h 84"/>
                <a:gd name="T96" fmla="*/ 30 w 99"/>
                <a:gd name="T97" fmla="*/ 57 h 84"/>
                <a:gd name="T98" fmla="*/ 35 w 99"/>
                <a:gd name="T99" fmla="*/ 66 h 84"/>
                <a:gd name="T100" fmla="*/ 46 w 99"/>
                <a:gd name="T101" fmla="*/ 74 h 84"/>
                <a:gd name="T102" fmla="*/ 52 w 99"/>
                <a:gd name="T103" fmla="*/ 76 h 84"/>
                <a:gd name="T104" fmla="*/ 56 w 99"/>
                <a:gd name="T105" fmla="*/ 75 h 84"/>
                <a:gd name="T106" fmla="*/ 56 w 99"/>
                <a:gd name="T107" fmla="*/ 76 h 84"/>
                <a:gd name="T108" fmla="*/ 61 w 99"/>
                <a:gd name="T109" fmla="*/ 73 h 84"/>
                <a:gd name="T110" fmla="*/ 60 w 99"/>
                <a:gd name="T111" fmla="*/ 73 h 84"/>
                <a:gd name="T112" fmla="*/ 62 w 99"/>
                <a:gd name="T113" fmla="*/ 73 h 84"/>
                <a:gd name="T114" fmla="*/ 65 w 99"/>
                <a:gd name="T115" fmla="*/ 77 h 84"/>
                <a:gd name="T116" fmla="*/ 69 w 99"/>
                <a:gd name="T117" fmla="*/ 81 h 84"/>
                <a:gd name="T118" fmla="*/ 88 w 99"/>
                <a:gd name="T119" fmla="*/ 84 h 84"/>
                <a:gd name="T120" fmla="*/ 92 w 99"/>
                <a:gd name="T121" fmla="*/ 77 h 84"/>
                <a:gd name="T122" fmla="*/ 95 w 99"/>
                <a:gd name="T123" fmla="*/ 73 h 84"/>
                <a:gd name="T124" fmla="*/ 95 w 99"/>
                <a:gd name="T125" fmla="*/ 73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  <a:cxn ang="0">
                  <a:pos x="T120" y="T121"/>
                </a:cxn>
                <a:cxn ang="0">
                  <a:pos x="T122" y="T123"/>
                </a:cxn>
                <a:cxn ang="0">
                  <a:pos x="T124" y="T125"/>
                </a:cxn>
              </a:cxnLst>
              <a:rect l="0" t="0" r="r" b="b"/>
              <a:pathLst>
                <a:path w="99" h="84">
                  <a:moveTo>
                    <a:pt x="95" y="73"/>
                  </a:moveTo>
                  <a:cubicBezTo>
                    <a:pt x="93" y="72"/>
                    <a:pt x="94" y="70"/>
                    <a:pt x="93" y="68"/>
                  </a:cubicBezTo>
                  <a:cubicBezTo>
                    <a:pt x="93" y="67"/>
                    <a:pt x="91" y="66"/>
                    <a:pt x="90" y="65"/>
                  </a:cubicBezTo>
                  <a:cubicBezTo>
                    <a:pt x="88" y="64"/>
                    <a:pt x="87" y="62"/>
                    <a:pt x="86" y="60"/>
                  </a:cubicBezTo>
                  <a:cubicBezTo>
                    <a:pt x="84" y="58"/>
                    <a:pt x="85" y="58"/>
                    <a:pt x="87" y="55"/>
                  </a:cubicBezTo>
                  <a:cubicBezTo>
                    <a:pt x="88" y="54"/>
                    <a:pt x="90" y="52"/>
                    <a:pt x="89" y="50"/>
                  </a:cubicBezTo>
                  <a:cubicBezTo>
                    <a:pt x="88" y="49"/>
                    <a:pt x="85" y="49"/>
                    <a:pt x="84" y="49"/>
                  </a:cubicBezTo>
                  <a:cubicBezTo>
                    <a:pt x="83" y="48"/>
                    <a:pt x="84" y="46"/>
                    <a:pt x="84" y="46"/>
                  </a:cubicBezTo>
                  <a:cubicBezTo>
                    <a:pt x="83" y="44"/>
                    <a:pt x="83" y="41"/>
                    <a:pt x="84" y="40"/>
                  </a:cubicBezTo>
                  <a:cubicBezTo>
                    <a:pt x="86" y="38"/>
                    <a:pt x="83" y="37"/>
                    <a:pt x="82" y="36"/>
                  </a:cubicBezTo>
                  <a:cubicBezTo>
                    <a:pt x="82" y="35"/>
                    <a:pt x="84" y="32"/>
                    <a:pt x="85" y="31"/>
                  </a:cubicBezTo>
                  <a:cubicBezTo>
                    <a:pt x="85" y="30"/>
                    <a:pt x="87" y="20"/>
                    <a:pt x="86" y="20"/>
                  </a:cubicBezTo>
                  <a:cubicBezTo>
                    <a:pt x="83" y="20"/>
                    <a:pt x="82" y="20"/>
                    <a:pt x="79" y="18"/>
                  </a:cubicBezTo>
                  <a:cubicBezTo>
                    <a:pt x="78" y="17"/>
                    <a:pt x="77" y="16"/>
                    <a:pt x="76" y="15"/>
                  </a:cubicBezTo>
                  <a:cubicBezTo>
                    <a:pt x="75" y="14"/>
                    <a:pt x="72" y="14"/>
                    <a:pt x="71" y="13"/>
                  </a:cubicBezTo>
                  <a:cubicBezTo>
                    <a:pt x="69" y="13"/>
                    <a:pt x="68" y="13"/>
                    <a:pt x="66" y="12"/>
                  </a:cubicBezTo>
                  <a:cubicBezTo>
                    <a:pt x="65" y="10"/>
                    <a:pt x="63" y="11"/>
                    <a:pt x="61" y="11"/>
                  </a:cubicBezTo>
                  <a:cubicBezTo>
                    <a:pt x="60" y="12"/>
                    <a:pt x="58" y="11"/>
                    <a:pt x="57" y="12"/>
                  </a:cubicBezTo>
                  <a:cubicBezTo>
                    <a:pt x="55" y="12"/>
                    <a:pt x="54" y="14"/>
                    <a:pt x="53" y="15"/>
                  </a:cubicBezTo>
                  <a:cubicBezTo>
                    <a:pt x="52" y="16"/>
                    <a:pt x="49" y="15"/>
                    <a:pt x="49" y="17"/>
                  </a:cubicBezTo>
                  <a:cubicBezTo>
                    <a:pt x="49" y="19"/>
                    <a:pt x="48" y="19"/>
                    <a:pt x="46" y="20"/>
                  </a:cubicBezTo>
                  <a:cubicBezTo>
                    <a:pt x="41" y="21"/>
                    <a:pt x="37" y="21"/>
                    <a:pt x="33" y="18"/>
                  </a:cubicBezTo>
                  <a:cubicBezTo>
                    <a:pt x="32" y="17"/>
                    <a:pt x="31" y="16"/>
                    <a:pt x="30" y="16"/>
                  </a:cubicBezTo>
                  <a:cubicBezTo>
                    <a:pt x="28" y="14"/>
                    <a:pt x="27" y="15"/>
                    <a:pt x="25" y="15"/>
                  </a:cubicBezTo>
                  <a:cubicBezTo>
                    <a:pt x="24" y="14"/>
                    <a:pt x="24" y="11"/>
                    <a:pt x="24" y="10"/>
                  </a:cubicBezTo>
                  <a:cubicBezTo>
                    <a:pt x="21" y="9"/>
                    <a:pt x="20" y="8"/>
                    <a:pt x="20" y="5"/>
                  </a:cubicBezTo>
                  <a:cubicBezTo>
                    <a:pt x="20" y="0"/>
                    <a:pt x="16" y="3"/>
                    <a:pt x="14" y="5"/>
                  </a:cubicBezTo>
                  <a:cubicBezTo>
                    <a:pt x="13" y="6"/>
                    <a:pt x="12" y="7"/>
                    <a:pt x="11" y="7"/>
                  </a:cubicBezTo>
                  <a:cubicBezTo>
                    <a:pt x="9" y="6"/>
                    <a:pt x="6" y="6"/>
                    <a:pt x="5" y="4"/>
                  </a:cubicBezTo>
                  <a:cubicBezTo>
                    <a:pt x="3" y="2"/>
                    <a:pt x="3" y="1"/>
                    <a:pt x="1" y="3"/>
                  </a:cubicBezTo>
                  <a:cubicBezTo>
                    <a:pt x="1" y="4"/>
                    <a:pt x="0" y="4"/>
                    <a:pt x="0" y="5"/>
                  </a:cubicBezTo>
                  <a:cubicBezTo>
                    <a:pt x="0" y="6"/>
                    <a:pt x="0" y="7"/>
                    <a:pt x="1" y="8"/>
                  </a:cubicBezTo>
                  <a:cubicBezTo>
                    <a:pt x="1" y="8"/>
                    <a:pt x="2" y="10"/>
                    <a:pt x="1" y="10"/>
                  </a:cubicBezTo>
                  <a:cubicBezTo>
                    <a:pt x="1" y="11"/>
                    <a:pt x="0" y="11"/>
                    <a:pt x="1" y="12"/>
                  </a:cubicBezTo>
                  <a:cubicBezTo>
                    <a:pt x="1" y="13"/>
                    <a:pt x="3" y="13"/>
                    <a:pt x="3" y="14"/>
                  </a:cubicBezTo>
                  <a:cubicBezTo>
                    <a:pt x="3" y="15"/>
                    <a:pt x="2" y="16"/>
                    <a:pt x="3" y="16"/>
                  </a:cubicBezTo>
                  <a:cubicBezTo>
                    <a:pt x="4" y="18"/>
                    <a:pt x="4" y="19"/>
                    <a:pt x="5" y="21"/>
                  </a:cubicBezTo>
                  <a:cubicBezTo>
                    <a:pt x="6" y="22"/>
                    <a:pt x="6" y="23"/>
                    <a:pt x="8" y="24"/>
                  </a:cubicBezTo>
                  <a:cubicBezTo>
                    <a:pt x="8" y="24"/>
                    <a:pt x="10" y="25"/>
                    <a:pt x="10" y="25"/>
                  </a:cubicBezTo>
                  <a:cubicBezTo>
                    <a:pt x="11" y="29"/>
                    <a:pt x="2" y="33"/>
                    <a:pt x="8" y="37"/>
                  </a:cubicBezTo>
                  <a:cubicBezTo>
                    <a:pt x="10" y="38"/>
                    <a:pt x="10" y="40"/>
                    <a:pt x="12" y="41"/>
                  </a:cubicBezTo>
                  <a:cubicBezTo>
                    <a:pt x="14" y="43"/>
                    <a:pt x="16" y="44"/>
                    <a:pt x="18" y="47"/>
                  </a:cubicBezTo>
                  <a:cubicBezTo>
                    <a:pt x="18" y="48"/>
                    <a:pt x="17" y="49"/>
                    <a:pt x="17" y="50"/>
                  </a:cubicBezTo>
                  <a:cubicBezTo>
                    <a:pt x="18" y="51"/>
                    <a:pt x="20" y="51"/>
                    <a:pt x="19" y="52"/>
                  </a:cubicBezTo>
                  <a:cubicBezTo>
                    <a:pt x="19" y="55"/>
                    <a:pt x="21" y="56"/>
                    <a:pt x="22" y="58"/>
                  </a:cubicBezTo>
                  <a:cubicBezTo>
                    <a:pt x="24" y="57"/>
                    <a:pt x="23" y="56"/>
                    <a:pt x="24" y="55"/>
                  </a:cubicBezTo>
                  <a:cubicBezTo>
                    <a:pt x="24" y="55"/>
                    <a:pt x="25" y="56"/>
                    <a:pt x="25" y="56"/>
                  </a:cubicBezTo>
                  <a:cubicBezTo>
                    <a:pt x="27" y="56"/>
                    <a:pt x="25" y="56"/>
                    <a:pt x="26" y="57"/>
                  </a:cubicBezTo>
                  <a:cubicBezTo>
                    <a:pt x="27" y="58"/>
                    <a:pt x="28" y="55"/>
                    <a:pt x="30" y="57"/>
                  </a:cubicBezTo>
                  <a:cubicBezTo>
                    <a:pt x="32" y="60"/>
                    <a:pt x="33" y="63"/>
                    <a:pt x="35" y="66"/>
                  </a:cubicBezTo>
                  <a:cubicBezTo>
                    <a:pt x="37" y="69"/>
                    <a:pt x="42" y="72"/>
                    <a:pt x="46" y="74"/>
                  </a:cubicBezTo>
                  <a:cubicBezTo>
                    <a:pt x="48" y="75"/>
                    <a:pt x="50" y="75"/>
                    <a:pt x="52" y="76"/>
                  </a:cubicBezTo>
                  <a:cubicBezTo>
                    <a:pt x="53" y="76"/>
                    <a:pt x="56" y="75"/>
                    <a:pt x="56" y="75"/>
                  </a:cubicBezTo>
                  <a:cubicBezTo>
                    <a:pt x="56" y="75"/>
                    <a:pt x="56" y="76"/>
                    <a:pt x="56" y="76"/>
                  </a:cubicBezTo>
                  <a:cubicBezTo>
                    <a:pt x="57" y="76"/>
                    <a:pt x="60" y="74"/>
                    <a:pt x="61" y="73"/>
                  </a:cubicBezTo>
                  <a:cubicBezTo>
                    <a:pt x="61" y="73"/>
                    <a:pt x="60" y="73"/>
                    <a:pt x="60" y="73"/>
                  </a:cubicBezTo>
                  <a:cubicBezTo>
                    <a:pt x="60" y="72"/>
                    <a:pt x="62" y="73"/>
                    <a:pt x="62" y="73"/>
                  </a:cubicBezTo>
                  <a:cubicBezTo>
                    <a:pt x="64" y="74"/>
                    <a:pt x="64" y="75"/>
                    <a:pt x="65" y="77"/>
                  </a:cubicBezTo>
                  <a:cubicBezTo>
                    <a:pt x="66" y="80"/>
                    <a:pt x="67" y="80"/>
                    <a:pt x="69" y="81"/>
                  </a:cubicBezTo>
                  <a:cubicBezTo>
                    <a:pt x="75" y="82"/>
                    <a:pt x="82" y="83"/>
                    <a:pt x="88" y="84"/>
                  </a:cubicBezTo>
                  <a:cubicBezTo>
                    <a:pt x="88" y="80"/>
                    <a:pt x="89" y="79"/>
                    <a:pt x="92" y="77"/>
                  </a:cubicBezTo>
                  <a:cubicBezTo>
                    <a:pt x="94" y="76"/>
                    <a:pt x="99" y="75"/>
                    <a:pt x="95" y="73"/>
                  </a:cubicBezTo>
                  <a:cubicBezTo>
                    <a:pt x="94" y="72"/>
                    <a:pt x="97" y="74"/>
                    <a:pt x="95" y="7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3" name="Freeform 677">
              <a:extLst>
                <a:ext uri="{FF2B5EF4-FFF2-40B4-BE49-F238E27FC236}">
                  <a16:creationId xmlns:a16="http://schemas.microsoft.com/office/drawing/2014/main" id="{29701846-54B5-4610-8A7C-DE5DEF2A7155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2588" y="3535388"/>
              <a:ext cx="36635" cy="27078"/>
            </a:xfrm>
            <a:custGeom>
              <a:avLst/>
              <a:gdLst>
                <a:gd name="T0" fmla="*/ 1 w 8"/>
                <a:gd name="T1" fmla="*/ 1 h 6"/>
                <a:gd name="T2" fmla="*/ 3 w 8"/>
                <a:gd name="T3" fmla="*/ 4 h 6"/>
                <a:gd name="T4" fmla="*/ 8 w 8"/>
                <a:gd name="T5" fmla="*/ 6 h 6"/>
                <a:gd name="T6" fmla="*/ 0 w 8"/>
                <a:gd name="T7" fmla="*/ 0 h 6"/>
                <a:gd name="T8" fmla="*/ 1 w 8"/>
                <a:gd name="T9" fmla="*/ 1 h 6"/>
                <a:gd name="T10" fmla="*/ 1 w 8"/>
                <a:gd name="T11" fmla="*/ 1 h 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6">
                  <a:moveTo>
                    <a:pt x="1" y="1"/>
                  </a:moveTo>
                  <a:cubicBezTo>
                    <a:pt x="2" y="1"/>
                    <a:pt x="2" y="3"/>
                    <a:pt x="3" y="4"/>
                  </a:cubicBezTo>
                  <a:cubicBezTo>
                    <a:pt x="5" y="4"/>
                    <a:pt x="6" y="5"/>
                    <a:pt x="8" y="6"/>
                  </a:cubicBezTo>
                  <a:cubicBezTo>
                    <a:pt x="7" y="2"/>
                    <a:pt x="3" y="1"/>
                    <a:pt x="0" y="0"/>
                  </a:cubicBezTo>
                  <a:cubicBezTo>
                    <a:pt x="0" y="1"/>
                    <a:pt x="0" y="1"/>
                    <a:pt x="1" y="1"/>
                  </a:cubicBezTo>
                  <a:cubicBezTo>
                    <a:pt x="2" y="1"/>
                    <a:pt x="0" y="1"/>
                    <a:pt x="1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4" name="Freeform 678">
              <a:extLst>
                <a:ext uri="{FF2B5EF4-FFF2-40B4-BE49-F238E27FC236}">
                  <a16:creationId xmlns:a16="http://schemas.microsoft.com/office/drawing/2014/main" id="{AE36D4CD-59F6-4688-9627-0FABC8F3F2B8}"/>
                </a:ext>
              </a:extLst>
            </p:cNvPr>
            <p:cNvSpPr>
              <a:spLocks/>
            </p:cNvSpPr>
            <p:nvPr/>
          </p:nvSpPr>
          <p:spPr bwMode="auto">
            <a:xfrm>
              <a:off x="6764278" y="3422300"/>
              <a:ext cx="164057" cy="84419"/>
            </a:xfrm>
            <a:custGeom>
              <a:avLst/>
              <a:gdLst>
                <a:gd name="T0" fmla="*/ 26 w 35"/>
                <a:gd name="T1" fmla="*/ 15 h 18"/>
                <a:gd name="T2" fmla="*/ 30 w 35"/>
                <a:gd name="T3" fmla="*/ 17 h 18"/>
                <a:gd name="T4" fmla="*/ 34 w 35"/>
                <a:gd name="T5" fmla="*/ 17 h 18"/>
                <a:gd name="T6" fmla="*/ 33 w 35"/>
                <a:gd name="T7" fmla="*/ 12 h 18"/>
                <a:gd name="T8" fmla="*/ 30 w 35"/>
                <a:gd name="T9" fmla="*/ 10 h 18"/>
                <a:gd name="T10" fmla="*/ 27 w 35"/>
                <a:gd name="T11" fmla="*/ 7 h 18"/>
                <a:gd name="T12" fmla="*/ 19 w 35"/>
                <a:gd name="T13" fmla="*/ 6 h 18"/>
                <a:gd name="T14" fmla="*/ 9 w 35"/>
                <a:gd name="T15" fmla="*/ 4 h 18"/>
                <a:gd name="T16" fmla="*/ 0 w 35"/>
                <a:gd name="T17" fmla="*/ 2 h 18"/>
                <a:gd name="T18" fmla="*/ 8 w 35"/>
                <a:gd name="T19" fmla="*/ 14 h 18"/>
                <a:gd name="T20" fmla="*/ 18 w 35"/>
                <a:gd name="T21" fmla="*/ 18 h 18"/>
                <a:gd name="T22" fmla="*/ 26 w 35"/>
                <a:gd name="T23" fmla="*/ 15 h 18"/>
                <a:gd name="T24" fmla="*/ 26 w 35"/>
                <a:gd name="T25" fmla="*/ 15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5" h="18">
                  <a:moveTo>
                    <a:pt x="26" y="15"/>
                  </a:moveTo>
                  <a:cubicBezTo>
                    <a:pt x="27" y="14"/>
                    <a:pt x="29" y="16"/>
                    <a:pt x="30" y="17"/>
                  </a:cubicBezTo>
                  <a:cubicBezTo>
                    <a:pt x="30" y="17"/>
                    <a:pt x="34" y="17"/>
                    <a:pt x="34" y="17"/>
                  </a:cubicBezTo>
                  <a:cubicBezTo>
                    <a:pt x="35" y="16"/>
                    <a:pt x="30" y="12"/>
                    <a:pt x="33" y="12"/>
                  </a:cubicBezTo>
                  <a:cubicBezTo>
                    <a:pt x="32" y="11"/>
                    <a:pt x="30" y="11"/>
                    <a:pt x="30" y="10"/>
                  </a:cubicBezTo>
                  <a:cubicBezTo>
                    <a:pt x="30" y="8"/>
                    <a:pt x="29" y="7"/>
                    <a:pt x="27" y="7"/>
                  </a:cubicBezTo>
                  <a:cubicBezTo>
                    <a:pt x="24" y="7"/>
                    <a:pt x="22" y="8"/>
                    <a:pt x="19" y="6"/>
                  </a:cubicBezTo>
                  <a:cubicBezTo>
                    <a:pt x="16" y="5"/>
                    <a:pt x="13" y="5"/>
                    <a:pt x="9" y="4"/>
                  </a:cubicBezTo>
                  <a:cubicBezTo>
                    <a:pt x="6" y="3"/>
                    <a:pt x="4" y="0"/>
                    <a:pt x="0" y="2"/>
                  </a:cubicBezTo>
                  <a:cubicBezTo>
                    <a:pt x="3" y="6"/>
                    <a:pt x="11" y="7"/>
                    <a:pt x="8" y="14"/>
                  </a:cubicBezTo>
                  <a:cubicBezTo>
                    <a:pt x="11" y="14"/>
                    <a:pt x="18" y="14"/>
                    <a:pt x="18" y="18"/>
                  </a:cubicBezTo>
                  <a:cubicBezTo>
                    <a:pt x="18" y="15"/>
                    <a:pt x="24" y="15"/>
                    <a:pt x="26" y="15"/>
                  </a:cubicBezTo>
                  <a:cubicBezTo>
                    <a:pt x="27" y="14"/>
                    <a:pt x="19" y="15"/>
                    <a:pt x="26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5" name="Freeform 679">
              <a:extLst>
                <a:ext uri="{FF2B5EF4-FFF2-40B4-BE49-F238E27FC236}">
                  <a16:creationId xmlns:a16="http://schemas.microsoft.com/office/drawing/2014/main" id="{AA14274F-0F28-4414-9525-BB9ACBE1DF9D}"/>
                </a:ext>
              </a:extLst>
            </p:cNvPr>
            <p:cNvSpPr>
              <a:spLocks/>
            </p:cNvSpPr>
            <p:nvPr/>
          </p:nvSpPr>
          <p:spPr bwMode="auto">
            <a:xfrm>
              <a:off x="6877367" y="3478048"/>
              <a:ext cx="125829" cy="98753"/>
            </a:xfrm>
            <a:custGeom>
              <a:avLst/>
              <a:gdLst>
                <a:gd name="T0" fmla="*/ 8 w 27"/>
                <a:gd name="T1" fmla="*/ 2 h 21"/>
                <a:gd name="T2" fmla="*/ 10 w 27"/>
                <a:gd name="T3" fmla="*/ 5 h 21"/>
                <a:gd name="T4" fmla="*/ 7 w 27"/>
                <a:gd name="T5" fmla="*/ 5 h 21"/>
                <a:gd name="T6" fmla="*/ 4 w 27"/>
                <a:gd name="T7" fmla="*/ 3 h 21"/>
                <a:gd name="T8" fmla="*/ 4 w 27"/>
                <a:gd name="T9" fmla="*/ 7 h 21"/>
                <a:gd name="T10" fmla="*/ 6 w 27"/>
                <a:gd name="T11" fmla="*/ 11 h 21"/>
                <a:gd name="T12" fmla="*/ 8 w 27"/>
                <a:gd name="T13" fmla="*/ 14 h 21"/>
                <a:gd name="T14" fmla="*/ 9 w 27"/>
                <a:gd name="T15" fmla="*/ 17 h 21"/>
                <a:gd name="T16" fmla="*/ 16 w 27"/>
                <a:gd name="T17" fmla="*/ 13 h 21"/>
                <a:gd name="T18" fmla="*/ 17 w 27"/>
                <a:gd name="T19" fmla="*/ 16 h 21"/>
                <a:gd name="T20" fmla="*/ 21 w 27"/>
                <a:gd name="T21" fmla="*/ 21 h 21"/>
                <a:gd name="T22" fmla="*/ 21 w 27"/>
                <a:gd name="T23" fmla="*/ 18 h 21"/>
                <a:gd name="T24" fmla="*/ 23 w 27"/>
                <a:gd name="T25" fmla="*/ 16 h 21"/>
                <a:gd name="T26" fmla="*/ 25 w 27"/>
                <a:gd name="T27" fmla="*/ 11 h 21"/>
                <a:gd name="T28" fmla="*/ 19 w 27"/>
                <a:gd name="T29" fmla="*/ 1 h 21"/>
                <a:gd name="T30" fmla="*/ 12 w 27"/>
                <a:gd name="T31" fmla="*/ 2 h 21"/>
                <a:gd name="T32" fmla="*/ 9 w 27"/>
                <a:gd name="T33" fmla="*/ 0 h 21"/>
                <a:gd name="T34" fmla="*/ 8 w 27"/>
                <a:gd name="T35" fmla="*/ 2 h 21"/>
                <a:gd name="T36" fmla="*/ 8 w 27"/>
                <a:gd name="T37" fmla="*/ 2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7" h="21">
                  <a:moveTo>
                    <a:pt x="8" y="2"/>
                  </a:moveTo>
                  <a:cubicBezTo>
                    <a:pt x="8" y="2"/>
                    <a:pt x="11" y="4"/>
                    <a:pt x="10" y="5"/>
                  </a:cubicBezTo>
                  <a:cubicBezTo>
                    <a:pt x="10" y="5"/>
                    <a:pt x="7" y="5"/>
                    <a:pt x="7" y="5"/>
                  </a:cubicBezTo>
                  <a:cubicBezTo>
                    <a:pt x="5" y="5"/>
                    <a:pt x="5" y="3"/>
                    <a:pt x="4" y="3"/>
                  </a:cubicBezTo>
                  <a:cubicBezTo>
                    <a:pt x="0" y="2"/>
                    <a:pt x="4" y="6"/>
                    <a:pt x="4" y="7"/>
                  </a:cubicBezTo>
                  <a:cubicBezTo>
                    <a:pt x="4" y="10"/>
                    <a:pt x="7" y="8"/>
                    <a:pt x="6" y="11"/>
                  </a:cubicBezTo>
                  <a:cubicBezTo>
                    <a:pt x="5" y="13"/>
                    <a:pt x="7" y="13"/>
                    <a:pt x="8" y="14"/>
                  </a:cubicBezTo>
                  <a:cubicBezTo>
                    <a:pt x="9" y="14"/>
                    <a:pt x="9" y="16"/>
                    <a:pt x="9" y="17"/>
                  </a:cubicBezTo>
                  <a:cubicBezTo>
                    <a:pt x="10" y="16"/>
                    <a:pt x="14" y="14"/>
                    <a:pt x="16" y="13"/>
                  </a:cubicBezTo>
                  <a:cubicBezTo>
                    <a:pt x="17" y="13"/>
                    <a:pt x="17" y="15"/>
                    <a:pt x="17" y="16"/>
                  </a:cubicBezTo>
                  <a:cubicBezTo>
                    <a:pt x="17" y="19"/>
                    <a:pt x="18" y="20"/>
                    <a:pt x="21" y="21"/>
                  </a:cubicBezTo>
                  <a:cubicBezTo>
                    <a:pt x="21" y="20"/>
                    <a:pt x="21" y="18"/>
                    <a:pt x="21" y="18"/>
                  </a:cubicBezTo>
                  <a:cubicBezTo>
                    <a:pt x="22" y="17"/>
                    <a:pt x="23" y="17"/>
                    <a:pt x="23" y="16"/>
                  </a:cubicBezTo>
                  <a:cubicBezTo>
                    <a:pt x="24" y="14"/>
                    <a:pt x="24" y="12"/>
                    <a:pt x="25" y="11"/>
                  </a:cubicBezTo>
                  <a:cubicBezTo>
                    <a:pt x="27" y="8"/>
                    <a:pt x="21" y="2"/>
                    <a:pt x="19" y="1"/>
                  </a:cubicBezTo>
                  <a:cubicBezTo>
                    <a:pt x="17" y="4"/>
                    <a:pt x="15" y="4"/>
                    <a:pt x="12" y="2"/>
                  </a:cubicBezTo>
                  <a:cubicBezTo>
                    <a:pt x="12" y="1"/>
                    <a:pt x="10" y="0"/>
                    <a:pt x="9" y="0"/>
                  </a:cubicBezTo>
                  <a:cubicBezTo>
                    <a:pt x="8" y="0"/>
                    <a:pt x="8" y="1"/>
                    <a:pt x="8" y="2"/>
                  </a:cubicBezTo>
                  <a:cubicBezTo>
                    <a:pt x="9" y="3"/>
                    <a:pt x="7" y="0"/>
                    <a:pt x="8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6" name="Freeform 680">
              <a:extLst>
                <a:ext uri="{FF2B5EF4-FFF2-40B4-BE49-F238E27FC236}">
                  <a16:creationId xmlns:a16="http://schemas.microsoft.com/office/drawing/2014/main" id="{90EF7EC7-4015-4845-96C4-0D6F41A859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918778" y="3787046"/>
              <a:ext cx="41412" cy="47783"/>
            </a:xfrm>
            <a:custGeom>
              <a:avLst/>
              <a:gdLst>
                <a:gd name="T0" fmla="*/ 3 w 9"/>
                <a:gd name="T1" fmla="*/ 2 h 10"/>
                <a:gd name="T2" fmla="*/ 0 w 9"/>
                <a:gd name="T3" fmla="*/ 7 h 10"/>
                <a:gd name="T4" fmla="*/ 4 w 9"/>
                <a:gd name="T5" fmla="*/ 8 h 10"/>
                <a:gd name="T6" fmla="*/ 9 w 9"/>
                <a:gd name="T7" fmla="*/ 10 h 10"/>
                <a:gd name="T8" fmla="*/ 7 w 9"/>
                <a:gd name="T9" fmla="*/ 5 h 10"/>
                <a:gd name="T10" fmla="*/ 8 w 9"/>
                <a:gd name="T11" fmla="*/ 3 h 10"/>
                <a:gd name="T12" fmla="*/ 3 w 9"/>
                <a:gd name="T13" fmla="*/ 2 h 10"/>
                <a:gd name="T14" fmla="*/ 3 w 9"/>
                <a:gd name="T15" fmla="*/ 2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0" t="0" r="r" b="b"/>
              <a:pathLst>
                <a:path w="9" h="10">
                  <a:moveTo>
                    <a:pt x="3" y="2"/>
                  </a:moveTo>
                  <a:cubicBezTo>
                    <a:pt x="1" y="3"/>
                    <a:pt x="0" y="5"/>
                    <a:pt x="0" y="7"/>
                  </a:cubicBezTo>
                  <a:cubicBezTo>
                    <a:pt x="1" y="7"/>
                    <a:pt x="4" y="7"/>
                    <a:pt x="4" y="8"/>
                  </a:cubicBezTo>
                  <a:cubicBezTo>
                    <a:pt x="6" y="10"/>
                    <a:pt x="7" y="10"/>
                    <a:pt x="9" y="10"/>
                  </a:cubicBezTo>
                  <a:cubicBezTo>
                    <a:pt x="9" y="10"/>
                    <a:pt x="7" y="5"/>
                    <a:pt x="7" y="5"/>
                  </a:cubicBezTo>
                  <a:cubicBezTo>
                    <a:pt x="8" y="5"/>
                    <a:pt x="9" y="5"/>
                    <a:pt x="8" y="3"/>
                  </a:cubicBezTo>
                  <a:cubicBezTo>
                    <a:pt x="6" y="2"/>
                    <a:pt x="5" y="0"/>
                    <a:pt x="3" y="2"/>
                  </a:cubicBezTo>
                  <a:cubicBezTo>
                    <a:pt x="1" y="4"/>
                    <a:pt x="4" y="1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7" name="Freeform 681">
              <a:extLst>
                <a:ext uri="{FF2B5EF4-FFF2-40B4-BE49-F238E27FC236}">
                  <a16:creationId xmlns:a16="http://schemas.microsoft.com/office/drawing/2014/main" id="{6125145F-0C3D-48B6-ACFB-F318779303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7564" y="3610247"/>
              <a:ext cx="162463" cy="125829"/>
            </a:xfrm>
            <a:custGeom>
              <a:avLst/>
              <a:gdLst>
                <a:gd name="T0" fmla="*/ 29 w 35"/>
                <a:gd name="T1" fmla="*/ 10 h 27"/>
                <a:gd name="T2" fmla="*/ 30 w 35"/>
                <a:gd name="T3" fmla="*/ 7 h 27"/>
                <a:gd name="T4" fmla="*/ 29 w 35"/>
                <a:gd name="T5" fmla="*/ 5 h 27"/>
                <a:gd name="T6" fmla="*/ 35 w 35"/>
                <a:gd name="T7" fmla="*/ 0 h 27"/>
                <a:gd name="T8" fmla="*/ 25 w 35"/>
                <a:gd name="T9" fmla="*/ 1 h 27"/>
                <a:gd name="T10" fmla="*/ 19 w 35"/>
                <a:gd name="T11" fmla="*/ 2 h 27"/>
                <a:gd name="T12" fmla="*/ 13 w 35"/>
                <a:gd name="T13" fmla="*/ 2 h 27"/>
                <a:gd name="T14" fmla="*/ 8 w 35"/>
                <a:gd name="T15" fmla="*/ 2 h 27"/>
                <a:gd name="T16" fmla="*/ 7 w 35"/>
                <a:gd name="T17" fmla="*/ 4 h 27"/>
                <a:gd name="T18" fmla="*/ 6 w 35"/>
                <a:gd name="T19" fmla="*/ 6 h 27"/>
                <a:gd name="T20" fmla="*/ 3 w 35"/>
                <a:gd name="T21" fmla="*/ 6 h 27"/>
                <a:gd name="T22" fmla="*/ 3 w 35"/>
                <a:gd name="T23" fmla="*/ 10 h 27"/>
                <a:gd name="T24" fmla="*/ 4 w 35"/>
                <a:gd name="T25" fmla="*/ 14 h 27"/>
                <a:gd name="T26" fmla="*/ 2 w 35"/>
                <a:gd name="T27" fmla="*/ 22 h 27"/>
                <a:gd name="T28" fmla="*/ 7 w 35"/>
                <a:gd name="T29" fmla="*/ 27 h 27"/>
                <a:gd name="T30" fmla="*/ 13 w 35"/>
                <a:gd name="T31" fmla="*/ 24 h 27"/>
                <a:gd name="T32" fmla="*/ 22 w 35"/>
                <a:gd name="T33" fmla="*/ 19 h 27"/>
                <a:gd name="T34" fmla="*/ 28 w 35"/>
                <a:gd name="T35" fmla="*/ 15 h 27"/>
                <a:gd name="T36" fmla="*/ 29 w 35"/>
                <a:gd name="T37" fmla="*/ 10 h 27"/>
                <a:gd name="T38" fmla="*/ 29 w 35"/>
                <a:gd name="T39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5" h="27">
                  <a:moveTo>
                    <a:pt x="29" y="10"/>
                  </a:moveTo>
                  <a:cubicBezTo>
                    <a:pt x="30" y="9"/>
                    <a:pt x="31" y="8"/>
                    <a:pt x="30" y="7"/>
                  </a:cubicBezTo>
                  <a:cubicBezTo>
                    <a:pt x="29" y="6"/>
                    <a:pt x="28" y="6"/>
                    <a:pt x="29" y="5"/>
                  </a:cubicBezTo>
                  <a:cubicBezTo>
                    <a:pt x="31" y="3"/>
                    <a:pt x="35" y="3"/>
                    <a:pt x="35" y="0"/>
                  </a:cubicBezTo>
                  <a:cubicBezTo>
                    <a:pt x="32" y="0"/>
                    <a:pt x="28" y="0"/>
                    <a:pt x="25" y="1"/>
                  </a:cubicBezTo>
                  <a:cubicBezTo>
                    <a:pt x="23" y="1"/>
                    <a:pt x="21" y="2"/>
                    <a:pt x="19" y="2"/>
                  </a:cubicBezTo>
                  <a:cubicBezTo>
                    <a:pt x="16" y="2"/>
                    <a:pt x="15" y="1"/>
                    <a:pt x="13" y="2"/>
                  </a:cubicBezTo>
                  <a:cubicBezTo>
                    <a:pt x="11" y="3"/>
                    <a:pt x="10" y="3"/>
                    <a:pt x="8" y="2"/>
                  </a:cubicBezTo>
                  <a:cubicBezTo>
                    <a:pt x="6" y="0"/>
                    <a:pt x="7" y="4"/>
                    <a:pt x="7" y="4"/>
                  </a:cubicBezTo>
                  <a:cubicBezTo>
                    <a:pt x="6" y="5"/>
                    <a:pt x="6" y="6"/>
                    <a:pt x="6" y="6"/>
                  </a:cubicBezTo>
                  <a:cubicBezTo>
                    <a:pt x="5" y="8"/>
                    <a:pt x="4" y="6"/>
                    <a:pt x="3" y="6"/>
                  </a:cubicBezTo>
                  <a:cubicBezTo>
                    <a:pt x="2" y="7"/>
                    <a:pt x="3" y="9"/>
                    <a:pt x="3" y="10"/>
                  </a:cubicBezTo>
                  <a:cubicBezTo>
                    <a:pt x="3" y="11"/>
                    <a:pt x="2" y="13"/>
                    <a:pt x="4" y="14"/>
                  </a:cubicBezTo>
                  <a:cubicBezTo>
                    <a:pt x="9" y="17"/>
                    <a:pt x="5" y="19"/>
                    <a:pt x="2" y="22"/>
                  </a:cubicBezTo>
                  <a:cubicBezTo>
                    <a:pt x="0" y="24"/>
                    <a:pt x="5" y="27"/>
                    <a:pt x="7" y="27"/>
                  </a:cubicBezTo>
                  <a:cubicBezTo>
                    <a:pt x="9" y="27"/>
                    <a:pt x="11" y="25"/>
                    <a:pt x="13" y="24"/>
                  </a:cubicBezTo>
                  <a:cubicBezTo>
                    <a:pt x="16" y="22"/>
                    <a:pt x="19" y="21"/>
                    <a:pt x="22" y="19"/>
                  </a:cubicBezTo>
                  <a:cubicBezTo>
                    <a:pt x="24" y="18"/>
                    <a:pt x="26" y="17"/>
                    <a:pt x="28" y="15"/>
                  </a:cubicBezTo>
                  <a:cubicBezTo>
                    <a:pt x="29" y="13"/>
                    <a:pt x="28" y="11"/>
                    <a:pt x="29" y="10"/>
                  </a:cubicBezTo>
                  <a:cubicBezTo>
                    <a:pt x="30" y="8"/>
                    <a:pt x="29" y="11"/>
                    <a:pt x="2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8" name="Freeform 682">
              <a:extLst>
                <a:ext uri="{FF2B5EF4-FFF2-40B4-BE49-F238E27FC236}">
                  <a16:creationId xmlns:a16="http://schemas.microsoft.com/office/drawing/2014/main" id="{68746E8D-2C9A-455E-9BC2-2E845CF06FF6}"/>
                </a:ext>
              </a:extLst>
            </p:cNvPr>
            <p:cNvSpPr>
              <a:spLocks/>
            </p:cNvSpPr>
            <p:nvPr/>
          </p:nvSpPr>
          <p:spPr bwMode="auto">
            <a:xfrm>
              <a:off x="6732424" y="3600692"/>
              <a:ext cx="232545" cy="219803"/>
            </a:xfrm>
            <a:custGeom>
              <a:avLst/>
              <a:gdLst>
                <a:gd name="T0" fmla="*/ 47 w 50"/>
                <a:gd name="T1" fmla="*/ 36 h 47"/>
                <a:gd name="T2" fmla="*/ 45 w 50"/>
                <a:gd name="T3" fmla="*/ 34 h 47"/>
                <a:gd name="T4" fmla="*/ 46 w 50"/>
                <a:gd name="T5" fmla="*/ 32 h 47"/>
                <a:gd name="T6" fmla="*/ 41 w 50"/>
                <a:gd name="T7" fmla="*/ 27 h 47"/>
                <a:gd name="T8" fmla="*/ 38 w 50"/>
                <a:gd name="T9" fmla="*/ 25 h 47"/>
                <a:gd name="T10" fmla="*/ 35 w 50"/>
                <a:gd name="T11" fmla="*/ 18 h 47"/>
                <a:gd name="T12" fmla="*/ 38 w 50"/>
                <a:gd name="T13" fmla="*/ 10 h 47"/>
                <a:gd name="T14" fmla="*/ 34 w 50"/>
                <a:gd name="T15" fmla="*/ 6 h 47"/>
                <a:gd name="T16" fmla="*/ 32 w 50"/>
                <a:gd name="T17" fmla="*/ 2 h 47"/>
                <a:gd name="T18" fmla="*/ 30 w 50"/>
                <a:gd name="T19" fmla="*/ 3 h 47"/>
                <a:gd name="T20" fmla="*/ 28 w 50"/>
                <a:gd name="T21" fmla="*/ 1 h 47"/>
                <a:gd name="T22" fmla="*/ 25 w 50"/>
                <a:gd name="T23" fmla="*/ 2 h 47"/>
                <a:gd name="T24" fmla="*/ 20 w 50"/>
                <a:gd name="T25" fmla="*/ 1 h 47"/>
                <a:gd name="T26" fmla="*/ 18 w 50"/>
                <a:gd name="T27" fmla="*/ 4 h 47"/>
                <a:gd name="T28" fmla="*/ 13 w 50"/>
                <a:gd name="T29" fmla="*/ 7 h 47"/>
                <a:gd name="T30" fmla="*/ 14 w 50"/>
                <a:gd name="T31" fmla="*/ 10 h 47"/>
                <a:gd name="T32" fmla="*/ 13 w 50"/>
                <a:gd name="T33" fmla="*/ 13 h 47"/>
                <a:gd name="T34" fmla="*/ 9 w 50"/>
                <a:gd name="T35" fmla="*/ 19 h 47"/>
                <a:gd name="T36" fmla="*/ 1 w 50"/>
                <a:gd name="T37" fmla="*/ 25 h 47"/>
                <a:gd name="T38" fmla="*/ 3 w 50"/>
                <a:gd name="T39" fmla="*/ 30 h 47"/>
                <a:gd name="T40" fmla="*/ 9 w 50"/>
                <a:gd name="T41" fmla="*/ 31 h 47"/>
                <a:gd name="T42" fmla="*/ 18 w 50"/>
                <a:gd name="T43" fmla="*/ 36 h 47"/>
                <a:gd name="T44" fmla="*/ 29 w 50"/>
                <a:gd name="T45" fmla="*/ 45 h 47"/>
                <a:gd name="T46" fmla="*/ 38 w 50"/>
                <a:gd name="T47" fmla="*/ 47 h 47"/>
                <a:gd name="T48" fmla="*/ 43 w 50"/>
                <a:gd name="T49" fmla="*/ 42 h 47"/>
                <a:gd name="T50" fmla="*/ 50 w 50"/>
                <a:gd name="T51" fmla="*/ 43 h 47"/>
                <a:gd name="T52" fmla="*/ 47 w 50"/>
                <a:gd name="T53" fmla="*/ 39 h 47"/>
                <a:gd name="T54" fmla="*/ 47 w 50"/>
                <a:gd name="T55" fmla="*/ 36 h 47"/>
                <a:gd name="T56" fmla="*/ 47 w 50"/>
                <a:gd name="T57" fmla="*/ 36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0" h="47">
                  <a:moveTo>
                    <a:pt x="47" y="36"/>
                  </a:moveTo>
                  <a:cubicBezTo>
                    <a:pt x="47" y="36"/>
                    <a:pt x="45" y="35"/>
                    <a:pt x="45" y="34"/>
                  </a:cubicBezTo>
                  <a:cubicBezTo>
                    <a:pt x="45" y="33"/>
                    <a:pt x="46" y="33"/>
                    <a:pt x="46" y="32"/>
                  </a:cubicBezTo>
                  <a:cubicBezTo>
                    <a:pt x="45" y="30"/>
                    <a:pt x="43" y="29"/>
                    <a:pt x="41" y="27"/>
                  </a:cubicBezTo>
                  <a:cubicBezTo>
                    <a:pt x="40" y="27"/>
                    <a:pt x="38" y="26"/>
                    <a:pt x="38" y="25"/>
                  </a:cubicBezTo>
                  <a:cubicBezTo>
                    <a:pt x="37" y="23"/>
                    <a:pt x="35" y="21"/>
                    <a:pt x="35" y="18"/>
                  </a:cubicBezTo>
                  <a:cubicBezTo>
                    <a:pt x="34" y="16"/>
                    <a:pt x="40" y="12"/>
                    <a:pt x="38" y="10"/>
                  </a:cubicBezTo>
                  <a:cubicBezTo>
                    <a:pt x="36" y="9"/>
                    <a:pt x="35" y="8"/>
                    <a:pt x="34" y="6"/>
                  </a:cubicBezTo>
                  <a:cubicBezTo>
                    <a:pt x="33" y="5"/>
                    <a:pt x="33" y="3"/>
                    <a:pt x="32" y="2"/>
                  </a:cubicBezTo>
                  <a:cubicBezTo>
                    <a:pt x="31" y="2"/>
                    <a:pt x="31" y="3"/>
                    <a:pt x="30" y="3"/>
                  </a:cubicBezTo>
                  <a:cubicBezTo>
                    <a:pt x="28" y="3"/>
                    <a:pt x="29" y="1"/>
                    <a:pt x="28" y="1"/>
                  </a:cubicBezTo>
                  <a:cubicBezTo>
                    <a:pt x="27" y="1"/>
                    <a:pt x="25" y="2"/>
                    <a:pt x="25" y="2"/>
                  </a:cubicBezTo>
                  <a:cubicBezTo>
                    <a:pt x="23" y="0"/>
                    <a:pt x="22" y="1"/>
                    <a:pt x="20" y="1"/>
                  </a:cubicBezTo>
                  <a:cubicBezTo>
                    <a:pt x="18" y="2"/>
                    <a:pt x="19" y="3"/>
                    <a:pt x="18" y="4"/>
                  </a:cubicBezTo>
                  <a:cubicBezTo>
                    <a:pt x="16" y="5"/>
                    <a:pt x="14" y="5"/>
                    <a:pt x="13" y="7"/>
                  </a:cubicBezTo>
                  <a:cubicBezTo>
                    <a:pt x="12" y="9"/>
                    <a:pt x="14" y="8"/>
                    <a:pt x="14" y="10"/>
                  </a:cubicBezTo>
                  <a:cubicBezTo>
                    <a:pt x="14" y="11"/>
                    <a:pt x="13" y="11"/>
                    <a:pt x="13" y="13"/>
                  </a:cubicBezTo>
                  <a:cubicBezTo>
                    <a:pt x="13" y="16"/>
                    <a:pt x="12" y="17"/>
                    <a:pt x="9" y="19"/>
                  </a:cubicBezTo>
                  <a:cubicBezTo>
                    <a:pt x="7" y="20"/>
                    <a:pt x="0" y="23"/>
                    <a:pt x="1" y="25"/>
                  </a:cubicBezTo>
                  <a:cubicBezTo>
                    <a:pt x="2" y="26"/>
                    <a:pt x="2" y="29"/>
                    <a:pt x="3" y="30"/>
                  </a:cubicBezTo>
                  <a:cubicBezTo>
                    <a:pt x="4" y="31"/>
                    <a:pt x="8" y="31"/>
                    <a:pt x="9" y="31"/>
                  </a:cubicBezTo>
                  <a:cubicBezTo>
                    <a:pt x="12" y="32"/>
                    <a:pt x="15" y="34"/>
                    <a:pt x="18" y="36"/>
                  </a:cubicBezTo>
                  <a:cubicBezTo>
                    <a:pt x="22" y="39"/>
                    <a:pt x="25" y="42"/>
                    <a:pt x="29" y="45"/>
                  </a:cubicBezTo>
                  <a:cubicBezTo>
                    <a:pt x="32" y="47"/>
                    <a:pt x="35" y="47"/>
                    <a:pt x="38" y="47"/>
                  </a:cubicBezTo>
                  <a:cubicBezTo>
                    <a:pt x="41" y="47"/>
                    <a:pt x="41" y="44"/>
                    <a:pt x="43" y="42"/>
                  </a:cubicBezTo>
                  <a:cubicBezTo>
                    <a:pt x="45" y="40"/>
                    <a:pt x="49" y="44"/>
                    <a:pt x="50" y="43"/>
                  </a:cubicBezTo>
                  <a:cubicBezTo>
                    <a:pt x="49" y="42"/>
                    <a:pt x="48" y="41"/>
                    <a:pt x="47" y="39"/>
                  </a:cubicBezTo>
                  <a:cubicBezTo>
                    <a:pt x="47" y="38"/>
                    <a:pt x="48" y="37"/>
                    <a:pt x="47" y="36"/>
                  </a:cubicBezTo>
                  <a:cubicBezTo>
                    <a:pt x="46" y="35"/>
                    <a:pt x="48" y="37"/>
                    <a:pt x="47" y="3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89" name="Freeform 683">
              <a:extLst>
                <a:ext uri="{FF2B5EF4-FFF2-40B4-BE49-F238E27FC236}">
                  <a16:creationId xmlns:a16="http://schemas.microsoft.com/office/drawing/2014/main" id="{45A8C1A1-3909-4809-9A9B-927ADBFB5889}"/>
                </a:ext>
              </a:extLst>
            </p:cNvPr>
            <p:cNvSpPr>
              <a:spLocks/>
            </p:cNvSpPr>
            <p:nvPr/>
          </p:nvSpPr>
          <p:spPr bwMode="auto">
            <a:xfrm>
              <a:off x="6437760" y="3473271"/>
              <a:ext cx="442791" cy="168834"/>
            </a:xfrm>
            <a:custGeom>
              <a:avLst/>
              <a:gdLst>
                <a:gd name="T0" fmla="*/ 52 w 95"/>
                <a:gd name="T1" fmla="*/ 36 h 36"/>
                <a:gd name="T2" fmla="*/ 54 w 95"/>
                <a:gd name="T3" fmla="*/ 33 h 36"/>
                <a:gd name="T4" fmla="*/ 55 w 95"/>
                <a:gd name="T5" fmla="*/ 31 h 36"/>
                <a:gd name="T6" fmla="*/ 60 w 95"/>
                <a:gd name="T7" fmla="*/ 31 h 36"/>
                <a:gd name="T8" fmla="*/ 64 w 95"/>
                <a:gd name="T9" fmla="*/ 31 h 36"/>
                <a:gd name="T10" fmla="*/ 75 w 95"/>
                <a:gd name="T11" fmla="*/ 29 h 36"/>
                <a:gd name="T12" fmla="*/ 85 w 95"/>
                <a:gd name="T13" fmla="*/ 28 h 36"/>
                <a:gd name="T14" fmla="*/ 90 w 95"/>
                <a:gd name="T15" fmla="*/ 28 h 36"/>
                <a:gd name="T16" fmla="*/ 92 w 95"/>
                <a:gd name="T17" fmla="*/ 30 h 36"/>
                <a:gd name="T18" fmla="*/ 94 w 95"/>
                <a:gd name="T19" fmla="*/ 28 h 36"/>
                <a:gd name="T20" fmla="*/ 92 w 95"/>
                <a:gd name="T21" fmla="*/ 24 h 36"/>
                <a:gd name="T22" fmla="*/ 92 w 95"/>
                <a:gd name="T23" fmla="*/ 22 h 36"/>
                <a:gd name="T24" fmla="*/ 91 w 95"/>
                <a:gd name="T25" fmla="*/ 17 h 36"/>
                <a:gd name="T26" fmla="*/ 93 w 95"/>
                <a:gd name="T27" fmla="*/ 14 h 36"/>
                <a:gd name="T28" fmla="*/ 89 w 95"/>
                <a:gd name="T29" fmla="*/ 8 h 36"/>
                <a:gd name="T30" fmla="*/ 83 w 95"/>
                <a:gd name="T31" fmla="*/ 3 h 36"/>
                <a:gd name="T32" fmla="*/ 80 w 95"/>
                <a:gd name="T33" fmla="*/ 3 h 36"/>
                <a:gd name="T34" fmla="*/ 78 w 95"/>
                <a:gd name="T35" fmla="*/ 3 h 36"/>
                <a:gd name="T36" fmla="*/ 73 w 95"/>
                <a:gd name="T37" fmla="*/ 6 h 36"/>
                <a:gd name="T38" fmla="*/ 63 w 95"/>
                <a:gd name="T39" fmla="*/ 6 h 36"/>
                <a:gd name="T40" fmla="*/ 58 w 95"/>
                <a:gd name="T41" fmla="*/ 6 h 36"/>
                <a:gd name="T42" fmla="*/ 54 w 95"/>
                <a:gd name="T43" fmla="*/ 4 h 36"/>
                <a:gd name="T44" fmla="*/ 50 w 95"/>
                <a:gd name="T45" fmla="*/ 2 h 36"/>
                <a:gd name="T46" fmla="*/ 46 w 95"/>
                <a:gd name="T47" fmla="*/ 0 h 36"/>
                <a:gd name="T48" fmla="*/ 37 w 95"/>
                <a:gd name="T49" fmla="*/ 0 h 36"/>
                <a:gd name="T50" fmla="*/ 29 w 95"/>
                <a:gd name="T51" fmla="*/ 4 h 36"/>
                <a:gd name="T52" fmla="*/ 18 w 95"/>
                <a:gd name="T53" fmla="*/ 5 h 36"/>
                <a:gd name="T54" fmla="*/ 16 w 95"/>
                <a:gd name="T55" fmla="*/ 6 h 36"/>
                <a:gd name="T56" fmla="*/ 18 w 95"/>
                <a:gd name="T57" fmla="*/ 7 h 36"/>
                <a:gd name="T58" fmla="*/ 15 w 95"/>
                <a:gd name="T59" fmla="*/ 8 h 36"/>
                <a:gd name="T60" fmla="*/ 13 w 95"/>
                <a:gd name="T61" fmla="*/ 9 h 36"/>
                <a:gd name="T62" fmla="*/ 4 w 95"/>
                <a:gd name="T63" fmla="*/ 9 h 36"/>
                <a:gd name="T64" fmla="*/ 3 w 95"/>
                <a:gd name="T65" fmla="*/ 11 h 36"/>
                <a:gd name="T66" fmla="*/ 3 w 95"/>
                <a:gd name="T67" fmla="*/ 15 h 36"/>
                <a:gd name="T68" fmla="*/ 5 w 95"/>
                <a:gd name="T69" fmla="*/ 14 h 36"/>
                <a:gd name="T70" fmla="*/ 3 w 95"/>
                <a:gd name="T71" fmla="*/ 17 h 36"/>
                <a:gd name="T72" fmla="*/ 5 w 95"/>
                <a:gd name="T73" fmla="*/ 17 h 36"/>
                <a:gd name="T74" fmla="*/ 5 w 95"/>
                <a:gd name="T75" fmla="*/ 19 h 36"/>
                <a:gd name="T76" fmla="*/ 3 w 95"/>
                <a:gd name="T77" fmla="*/ 20 h 36"/>
                <a:gd name="T78" fmla="*/ 4 w 95"/>
                <a:gd name="T79" fmla="*/ 22 h 36"/>
                <a:gd name="T80" fmla="*/ 4 w 95"/>
                <a:gd name="T81" fmla="*/ 25 h 36"/>
                <a:gd name="T82" fmla="*/ 8 w 95"/>
                <a:gd name="T83" fmla="*/ 27 h 36"/>
                <a:gd name="T84" fmla="*/ 7 w 95"/>
                <a:gd name="T85" fmla="*/ 30 h 36"/>
                <a:gd name="T86" fmla="*/ 10 w 95"/>
                <a:gd name="T87" fmla="*/ 30 h 36"/>
                <a:gd name="T88" fmla="*/ 8 w 95"/>
                <a:gd name="T89" fmla="*/ 31 h 36"/>
                <a:gd name="T90" fmla="*/ 10 w 95"/>
                <a:gd name="T91" fmla="*/ 31 h 36"/>
                <a:gd name="T92" fmla="*/ 9 w 95"/>
                <a:gd name="T93" fmla="*/ 34 h 36"/>
                <a:gd name="T94" fmla="*/ 11 w 95"/>
                <a:gd name="T95" fmla="*/ 35 h 36"/>
                <a:gd name="T96" fmla="*/ 12 w 95"/>
                <a:gd name="T97" fmla="*/ 31 h 36"/>
                <a:gd name="T98" fmla="*/ 16 w 95"/>
                <a:gd name="T99" fmla="*/ 32 h 36"/>
                <a:gd name="T100" fmla="*/ 22 w 95"/>
                <a:gd name="T101" fmla="*/ 33 h 36"/>
                <a:gd name="T102" fmla="*/ 27 w 95"/>
                <a:gd name="T103" fmla="*/ 31 h 36"/>
                <a:gd name="T104" fmla="*/ 35 w 95"/>
                <a:gd name="T105" fmla="*/ 35 h 36"/>
                <a:gd name="T106" fmla="*/ 42 w 95"/>
                <a:gd name="T107" fmla="*/ 32 h 36"/>
                <a:gd name="T108" fmla="*/ 44 w 95"/>
                <a:gd name="T109" fmla="*/ 30 h 36"/>
                <a:gd name="T110" fmla="*/ 48 w 95"/>
                <a:gd name="T111" fmla="*/ 31 h 36"/>
                <a:gd name="T112" fmla="*/ 50 w 95"/>
                <a:gd name="T113" fmla="*/ 33 h 36"/>
                <a:gd name="T114" fmla="*/ 50 w 95"/>
                <a:gd name="T115" fmla="*/ 35 h 36"/>
                <a:gd name="T116" fmla="*/ 52 w 95"/>
                <a:gd name="T117" fmla="*/ 36 h 36"/>
                <a:gd name="T118" fmla="*/ 52 w 95"/>
                <a:gd name="T119" fmla="*/ 36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95" h="36">
                  <a:moveTo>
                    <a:pt x="52" y="36"/>
                  </a:moveTo>
                  <a:cubicBezTo>
                    <a:pt x="53" y="35"/>
                    <a:pt x="54" y="33"/>
                    <a:pt x="54" y="33"/>
                  </a:cubicBezTo>
                  <a:cubicBezTo>
                    <a:pt x="53" y="31"/>
                    <a:pt x="54" y="30"/>
                    <a:pt x="55" y="31"/>
                  </a:cubicBezTo>
                  <a:cubicBezTo>
                    <a:pt x="57" y="32"/>
                    <a:pt x="58" y="31"/>
                    <a:pt x="60" y="31"/>
                  </a:cubicBezTo>
                  <a:cubicBezTo>
                    <a:pt x="62" y="30"/>
                    <a:pt x="62" y="30"/>
                    <a:pt x="64" y="31"/>
                  </a:cubicBezTo>
                  <a:cubicBezTo>
                    <a:pt x="68" y="31"/>
                    <a:pt x="71" y="29"/>
                    <a:pt x="75" y="29"/>
                  </a:cubicBezTo>
                  <a:cubicBezTo>
                    <a:pt x="78" y="29"/>
                    <a:pt x="82" y="29"/>
                    <a:pt x="85" y="28"/>
                  </a:cubicBezTo>
                  <a:cubicBezTo>
                    <a:pt x="87" y="27"/>
                    <a:pt x="87" y="29"/>
                    <a:pt x="90" y="28"/>
                  </a:cubicBezTo>
                  <a:cubicBezTo>
                    <a:pt x="92" y="27"/>
                    <a:pt x="91" y="29"/>
                    <a:pt x="92" y="30"/>
                  </a:cubicBezTo>
                  <a:cubicBezTo>
                    <a:pt x="93" y="31"/>
                    <a:pt x="95" y="29"/>
                    <a:pt x="94" y="28"/>
                  </a:cubicBezTo>
                  <a:cubicBezTo>
                    <a:pt x="93" y="27"/>
                    <a:pt x="95" y="25"/>
                    <a:pt x="92" y="24"/>
                  </a:cubicBezTo>
                  <a:cubicBezTo>
                    <a:pt x="91" y="23"/>
                    <a:pt x="93" y="23"/>
                    <a:pt x="92" y="22"/>
                  </a:cubicBezTo>
                  <a:cubicBezTo>
                    <a:pt x="92" y="20"/>
                    <a:pt x="91" y="19"/>
                    <a:pt x="91" y="17"/>
                  </a:cubicBezTo>
                  <a:cubicBezTo>
                    <a:pt x="91" y="16"/>
                    <a:pt x="93" y="14"/>
                    <a:pt x="93" y="14"/>
                  </a:cubicBezTo>
                  <a:cubicBezTo>
                    <a:pt x="92" y="12"/>
                    <a:pt x="90" y="11"/>
                    <a:pt x="89" y="8"/>
                  </a:cubicBezTo>
                  <a:cubicBezTo>
                    <a:pt x="87" y="5"/>
                    <a:pt x="87" y="4"/>
                    <a:pt x="83" y="3"/>
                  </a:cubicBezTo>
                  <a:cubicBezTo>
                    <a:pt x="82" y="3"/>
                    <a:pt x="81" y="3"/>
                    <a:pt x="80" y="3"/>
                  </a:cubicBezTo>
                  <a:cubicBezTo>
                    <a:pt x="78" y="2"/>
                    <a:pt x="79" y="3"/>
                    <a:pt x="78" y="3"/>
                  </a:cubicBezTo>
                  <a:cubicBezTo>
                    <a:pt x="76" y="5"/>
                    <a:pt x="74" y="5"/>
                    <a:pt x="73" y="6"/>
                  </a:cubicBezTo>
                  <a:cubicBezTo>
                    <a:pt x="70" y="7"/>
                    <a:pt x="66" y="6"/>
                    <a:pt x="63" y="6"/>
                  </a:cubicBezTo>
                  <a:cubicBezTo>
                    <a:pt x="61" y="6"/>
                    <a:pt x="59" y="6"/>
                    <a:pt x="58" y="6"/>
                  </a:cubicBezTo>
                  <a:cubicBezTo>
                    <a:pt x="56" y="5"/>
                    <a:pt x="56" y="4"/>
                    <a:pt x="54" y="4"/>
                  </a:cubicBezTo>
                  <a:cubicBezTo>
                    <a:pt x="52" y="4"/>
                    <a:pt x="51" y="3"/>
                    <a:pt x="50" y="2"/>
                  </a:cubicBezTo>
                  <a:cubicBezTo>
                    <a:pt x="49" y="2"/>
                    <a:pt x="45" y="0"/>
                    <a:pt x="46" y="0"/>
                  </a:cubicBezTo>
                  <a:cubicBezTo>
                    <a:pt x="44" y="1"/>
                    <a:pt x="39" y="0"/>
                    <a:pt x="37" y="0"/>
                  </a:cubicBezTo>
                  <a:cubicBezTo>
                    <a:pt x="34" y="0"/>
                    <a:pt x="31" y="3"/>
                    <a:pt x="29" y="4"/>
                  </a:cubicBezTo>
                  <a:cubicBezTo>
                    <a:pt x="26" y="6"/>
                    <a:pt x="21" y="4"/>
                    <a:pt x="18" y="5"/>
                  </a:cubicBezTo>
                  <a:cubicBezTo>
                    <a:pt x="17" y="5"/>
                    <a:pt x="16" y="5"/>
                    <a:pt x="16" y="6"/>
                  </a:cubicBezTo>
                  <a:cubicBezTo>
                    <a:pt x="16" y="6"/>
                    <a:pt x="18" y="6"/>
                    <a:pt x="18" y="7"/>
                  </a:cubicBezTo>
                  <a:cubicBezTo>
                    <a:pt x="18" y="7"/>
                    <a:pt x="15" y="7"/>
                    <a:pt x="15" y="8"/>
                  </a:cubicBezTo>
                  <a:cubicBezTo>
                    <a:pt x="15" y="9"/>
                    <a:pt x="15" y="9"/>
                    <a:pt x="13" y="9"/>
                  </a:cubicBezTo>
                  <a:cubicBezTo>
                    <a:pt x="10" y="9"/>
                    <a:pt x="7" y="9"/>
                    <a:pt x="4" y="9"/>
                  </a:cubicBezTo>
                  <a:cubicBezTo>
                    <a:pt x="2" y="9"/>
                    <a:pt x="3" y="10"/>
                    <a:pt x="3" y="11"/>
                  </a:cubicBezTo>
                  <a:cubicBezTo>
                    <a:pt x="2" y="13"/>
                    <a:pt x="0" y="14"/>
                    <a:pt x="3" y="15"/>
                  </a:cubicBezTo>
                  <a:cubicBezTo>
                    <a:pt x="3" y="15"/>
                    <a:pt x="5" y="14"/>
                    <a:pt x="5" y="14"/>
                  </a:cubicBezTo>
                  <a:cubicBezTo>
                    <a:pt x="5" y="15"/>
                    <a:pt x="3" y="17"/>
                    <a:pt x="3" y="17"/>
                  </a:cubicBezTo>
                  <a:cubicBezTo>
                    <a:pt x="4" y="18"/>
                    <a:pt x="4" y="17"/>
                    <a:pt x="5" y="17"/>
                  </a:cubicBezTo>
                  <a:cubicBezTo>
                    <a:pt x="5" y="17"/>
                    <a:pt x="5" y="19"/>
                    <a:pt x="5" y="19"/>
                  </a:cubicBezTo>
                  <a:cubicBezTo>
                    <a:pt x="7" y="22"/>
                    <a:pt x="4" y="20"/>
                    <a:pt x="3" y="20"/>
                  </a:cubicBezTo>
                  <a:cubicBezTo>
                    <a:pt x="3" y="20"/>
                    <a:pt x="2" y="23"/>
                    <a:pt x="4" y="22"/>
                  </a:cubicBezTo>
                  <a:cubicBezTo>
                    <a:pt x="6" y="22"/>
                    <a:pt x="4" y="24"/>
                    <a:pt x="4" y="25"/>
                  </a:cubicBezTo>
                  <a:cubicBezTo>
                    <a:pt x="4" y="26"/>
                    <a:pt x="7" y="26"/>
                    <a:pt x="8" y="27"/>
                  </a:cubicBezTo>
                  <a:cubicBezTo>
                    <a:pt x="9" y="28"/>
                    <a:pt x="7" y="30"/>
                    <a:pt x="7" y="30"/>
                  </a:cubicBezTo>
                  <a:cubicBezTo>
                    <a:pt x="8" y="30"/>
                    <a:pt x="9" y="28"/>
                    <a:pt x="10" y="30"/>
                  </a:cubicBezTo>
                  <a:cubicBezTo>
                    <a:pt x="10" y="31"/>
                    <a:pt x="8" y="31"/>
                    <a:pt x="8" y="31"/>
                  </a:cubicBezTo>
                  <a:cubicBezTo>
                    <a:pt x="8" y="31"/>
                    <a:pt x="10" y="31"/>
                    <a:pt x="10" y="31"/>
                  </a:cubicBezTo>
                  <a:cubicBezTo>
                    <a:pt x="11" y="32"/>
                    <a:pt x="10" y="33"/>
                    <a:pt x="9" y="34"/>
                  </a:cubicBezTo>
                  <a:cubicBezTo>
                    <a:pt x="9" y="35"/>
                    <a:pt x="11" y="36"/>
                    <a:pt x="11" y="35"/>
                  </a:cubicBezTo>
                  <a:cubicBezTo>
                    <a:pt x="12" y="34"/>
                    <a:pt x="11" y="32"/>
                    <a:pt x="12" y="31"/>
                  </a:cubicBezTo>
                  <a:cubicBezTo>
                    <a:pt x="13" y="30"/>
                    <a:pt x="15" y="32"/>
                    <a:pt x="16" y="32"/>
                  </a:cubicBezTo>
                  <a:cubicBezTo>
                    <a:pt x="18" y="33"/>
                    <a:pt x="20" y="35"/>
                    <a:pt x="22" y="33"/>
                  </a:cubicBezTo>
                  <a:cubicBezTo>
                    <a:pt x="25" y="32"/>
                    <a:pt x="23" y="29"/>
                    <a:pt x="27" y="31"/>
                  </a:cubicBezTo>
                  <a:cubicBezTo>
                    <a:pt x="29" y="33"/>
                    <a:pt x="32" y="35"/>
                    <a:pt x="35" y="35"/>
                  </a:cubicBezTo>
                  <a:cubicBezTo>
                    <a:pt x="37" y="34"/>
                    <a:pt x="40" y="33"/>
                    <a:pt x="42" y="32"/>
                  </a:cubicBezTo>
                  <a:cubicBezTo>
                    <a:pt x="43" y="31"/>
                    <a:pt x="43" y="30"/>
                    <a:pt x="44" y="30"/>
                  </a:cubicBezTo>
                  <a:cubicBezTo>
                    <a:pt x="46" y="31"/>
                    <a:pt x="47" y="32"/>
                    <a:pt x="48" y="31"/>
                  </a:cubicBezTo>
                  <a:cubicBezTo>
                    <a:pt x="51" y="30"/>
                    <a:pt x="51" y="31"/>
                    <a:pt x="50" y="33"/>
                  </a:cubicBezTo>
                  <a:cubicBezTo>
                    <a:pt x="50" y="34"/>
                    <a:pt x="52" y="34"/>
                    <a:pt x="50" y="35"/>
                  </a:cubicBezTo>
                  <a:cubicBezTo>
                    <a:pt x="51" y="36"/>
                    <a:pt x="51" y="36"/>
                    <a:pt x="52" y="36"/>
                  </a:cubicBezTo>
                  <a:cubicBezTo>
                    <a:pt x="53" y="35"/>
                    <a:pt x="51" y="36"/>
                    <a:pt x="52" y="36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0" name="Freeform 684">
              <a:extLst>
                <a:ext uri="{FF2B5EF4-FFF2-40B4-BE49-F238E27FC236}">
                  <a16:creationId xmlns:a16="http://schemas.microsoft.com/office/drawing/2014/main" id="{E50E4FA3-B424-4E94-B1E8-DA1BA86AF98B}"/>
                </a:ext>
              </a:extLst>
            </p:cNvPr>
            <p:cNvSpPr>
              <a:spLocks/>
            </p:cNvSpPr>
            <p:nvPr/>
          </p:nvSpPr>
          <p:spPr bwMode="auto">
            <a:xfrm>
              <a:off x="6638450" y="3740856"/>
              <a:ext cx="490574" cy="393415"/>
            </a:xfrm>
            <a:custGeom>
              <a:avLst/>
              <a:gdLst>
                <a:gd name="T0" fmla="*/ 65 w 105"/>
                <a:gd name="T1" fmla="*/ 20 h 84"/>
                <a:gd name="T2" fmla="*/ 61 w 105"/>
                <a:gd name="T3" fmla="*/ 17 h 84"/>
                <a:gd name="T4" fmla="*/ 52 w 105"/>
                <a:gd name="T5" fmla="*/ 17 h 84"/>
                <a:gd name="T6" fmla="*/ 48 w 105"/>
                <a:gd name="T7" fmla="*/ 15 h 84"/>
                <a:gd name="T8" fmla="*/ 40 w 105"/>
                <a:gd name="T9" fmla="*/ 8 h 84"/>
                <a:gd name="T10" fmla="*/ 27 w 105"/>
                <a:gd name="T11" fmla="*/ 1 h 84"/>
                <a:gd name="T12" fmla="*/ 21 w 105"/>
                <a:gd name="T13" fmla="*/ 1 h 84"/>
                <a:gd name="T14" fmla="*/ 13 w 105"/>
                <a:gd name="T15" fmla="*/ 3 h 84"/>
                <a:gd name="T16" fmla="*/ 17 w 105"/>
                <a:gd name="T17" fmla="*/ 9 h 84"/>
                <a:gd name="T18" fmla="*/ 13 w 105"/>
                <a:gd name="T19" fmla="*/ 12 h 84"/>
                <a:gd name="T20" fmla="*/ 10 w 105"/>
                <a:gd name="T21" fmla="*/ 12 h 84"/>
                <a:gd name="T22" fmla="*/ 9 w 105"/>
                <a:gd name="T23" fmla="*/ 14 h 84"/>
                <a:gd name="T24" fmla="*/ 2 w 105"/>
                <a:gd name="T25" fmla="*/ 14 h 84"/>
                <a:gd name="T26" fmla="*/ 1 w 105"/>
                <a:gd name="T27" fmla="*/ 19 h 84"/>
                <a:gd name="T28" fmla="*/ 3 w 105"/>
                <a:gd name="T29" fmla="*/ 22 h 84"/>
                <a:gd name="T30" fmla="*/ 8 w 105"/>
                <a:gd name="T31" fmla="*/ 31 h 84"/>
                <a:gd name="T32" fmla="*/ 12 w 105"/>
                <a:gd name="T33" fmla="*/ 38 h 84"/>
                <a:gd name="T34" fmla="*/ 15 w 105"/>
                <a:gd name="T35" fmla="*/ 42 h 84"/>
                <a:gd name="T36" fmla="*/ 20 w 105"/>
                <a:gd name="T37" fmla="*/ 46 h 84"/>
                <a:gd name="T38" fmla="*/ 22 w 105"/>
                <a:gd name="T39" fmla="*/ 53 h 84"/>
                <a:gd name="T40" fmla="*/ 23 w 105"/>
                <a:gd name="T41" fmla="*/ 59 h 84"/>
                <a:gd name="T42" fmla="*/ 31 w 105"/>
                <a:gd name="T43" fmla="*/ 67 h 84"/>
                <a:gd name="T44" fmla="*/ 36 w 105"/>
                <a:gd name="T45" fmla="*/ 76 h 84"/>
                <a:gd name="T46" fmla="*/ 40 w 105"/>
                <a:gd name="T47" fmla="*/ 81 h 84"/>
                <a:gd name="T48" fmla="*/ 41 w 105"/>
                <a:gd name="T49" fmla="*/ 84 h 84"/>
                <a:gd name="T50" fmla="*/ 43 w 105"/>
                <a:gd name="T51" fmla="*/ 81 h 84"/>
                <a:gd name="T52" fmla="*/ 50 w 105"/>
                <a:gd name="T53" fmla="*/ 79 h 84"/>
                <a:gd name="T54" fmla="*/ 60 w 105"/>
                <a:gd name="T55" fmla="*/ 80 h 84"/>
                <a:gd name="T56" fmla="*/ 66 w 105"/>
                <a:gd name="T57" fmla="*/ 77 h 84"/>
                <a:gd name="T58" fmla="*/ 76 w 105"/>
                <a:gd name="T59" fmla="*/ 72 h 84"/>
                <a:gd name="T60" fmla="*/ 94 w 105"/>
                <a:gd name="T61" fmla="*/ 68 h 84"/>
                <a:gd name="T62" fmla="*/ 102 w 105"/>
                <a:gd name="T63" fmla="*/ 66 h 84"/>
                <a:gd name="T64" fmla="*/ 104 w 105"/>
                <a:gd name="T65" fmla="*/ 61 h 84"/>
                <a:gd name="T66" fmla="*/ 105 w 105"/>
                <a:gd name="T67" fmla="*/ 56 h 84"/>
                <a:gd name="T68" fmla="*/ 103 w 105"/>
                <a:gd name="T69" fmla="*/ 51 h 84"/>
                <a:gd name="T70" fmla="*/ 93 w 105"/>
                <a:gd name="T71" fmla="*/ 50 h 84"/>
                <a:gd name="T72" fmla="*/ 88 w 105"/>
                <a:gd name="T73" fmla="*/ 47 h 84"/>
                <a:gd name="T74" fmla="*/ 81 w 105"/>
                <a:gd name="T75" fmla="*/ 39 h 84"/>
                <a:gd name="T76" fmla="*/ 77 w 105"/>
                <a:gd name="T77" fmla="*/ 34 h 84"/>
                <a:gd name="T78" fmla="*/ 77 w 105"/>
                <a:gd name="T79" fmla="*/ 29 h 84"/>
                <a:gd name="T80" fmla="*/ 74 w 105"/>
                <a:gd name="T81" fmla="*/ 27 h 84"/>
                <a:gd name="T82" fmla="*/ 70 w 105"/>
                <a:gd name="T83" fmla="*/ 22 h 84"/>
                <a:gd name="T84" fmla="*/ 65 w 105"/>
                <a:gd name="T85" fmla="*/ 20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05" h="84">
                  <a:moveTo>
                    <a:pt x="65" y="20"/>
                  </a:moveTo>
                  <a:cubicBezTo>
                    <a:pt x="64" y="17"/>
                    <a:pt x="64" y="17"/>
                    <a:pt x="61" y="17"/>
                  </a:cubicBezTo>
                  <a:cubicBezTo>
                    <a:pt x="58" y="17"/>
                    <a:pt x="55" y="17"/>
                    <a:pt x="52" y="17"/>
                  </a:cubicBezTo>
                  <a:cubicBezTo>
                    <a:pt x="50" y="17"/>
                    <a:pt x="49" y="15"/>
                    <a:pt x="48" y="15"/>
                  </a:cubicBezTo>
                  <a:cubicBezTo>
                    <a:pt x="45" y="12"/>
                    <a:pt x="42" y="10"/>
                    <a:pt x="40" y="8"/>
                  </a:cubicBezTo>
                  <a:cubicBezTo>
                    <a:pt x="36" y="5"/>
                    <a:pt x="32" y="2"/>
                    <a:pt x="27" y="1"/>
                  </a:cubicBezTo>
                  <a:cubicBezTo>
                    <a:pt x="25" y="0"/>
                    <a:pt x="24" y="0"/>
                    <a:pt x="21" y="1"/>
                  </a:cubicBezTo>
                  <a:cubicBezTo>
                    <a:pt x="19" y="1"/>
                    <a:pt x="16" y="2"/>
                    <a:pt x="13" y="3"/>
                  </a:cubicBezTo>
                  <a:cubicBezTo>
                    <a:pt x="14" y="5"/>
                    <a:pt x="17" y="7"/>
                    <a:pt x="17" y="9"/>
                  </a:cubicBezTo>
                  <a:cubicBezTo>
                    <a:pt x="17" y="11"/>
                    <a:pt x="14" y="12"/>
                    <a:pt x="13" y="12"/>
                  </a:cubicBezTo>
                  <a:cubicBezTo>
                    <a:pt x="12" y="13"/>
                    <a:pt x="11" y="12"/>
                    <a:pt x="10" y="12"/>
                  </a:cubicBezTo>
                  <a:cubicBezTo>
                    <a:pt x="9" y="13"/>
                    <a:pt x="9" y="14"/>
                    <a:pt x="9" y="14"/>
                  </a:cubicBezTo>
                  <a:cubicBezTo>
                    <a:pt x="7" y="17"/>
                    <a:pt x="3" y="15"/>
                    <a:pt x="2" y="14"/>
                  </a:cubicBezTo>
                  <a:cubicBezTo>
                    <a:pt x="1" y="16"/>
                    <a:pt x="1" y="17"/>
                    <a:pt x="1" y="19"/>
                  </a:cubicBezTo>
                  <a:cubicBezTo>
                    <a:pt x="0" y="22"/>
                    <a:pt x="1" y="21"/>
                    <a:pt x="3" y="22"/>
                  </a:cubicBezTo>
                  <a:cubicBezTo>
                    <a:pt x="5" y="24"/>
                    <a:pt x="7" y="28"/>
                    <a:pt x="8" y="31"/>
                  </a:cubicBezTo>
                  <a:cubicBezTo>
                    <a:pt x="10" y="33"/>
                    <a:pt x="11" y="35"/>
                    <a:pt x="12" y="38"/>
                  </a:cubicBezTo>
                  <a:cubicBezTo>
                    <a:pt x="13" y="40"/>
                    <a:pt x="14" y="41"/>
                    <a:pt x="15" y="42"/>
                  </a:cubicBezTo>
                  <a:cubicBezTo>
                    <a:pt x="17" y="44"/>
                    <a:pt x="19" y="44"/>
                    <a:pt x="20" y="46"/>
                  </a:cubicBezTo>
                  <a:cubicBezTo>
                    <a:pt x="21" y="48"/>
                    <a:pt x="22" y="50"/>
                    <a:pt x="22" y="53"/>
                  </a:cubicBezTo>
                  <a:cubicBezTo>
                    <a:pt x="23" y="55"/>
                    <a:pt x="22" y="57"/>
                    <a:pt x="23" y="59"/>
                  </a:cubicBezTo>
                  <a:cubicBezTo>
                    <a:pt x="25" y="63"/>
                    <a:pt x="29" y="64"/>
                    <a:pt x="31" y="67"/>
                  </a:cubicBezTo>
                  <a:cubicBezTo>
                    <a:pt x="33" y="70"/>
                    <a:pt x="34" y="74"/>
                    <a:pt x="36" y="76"/>
                  </a:cubicBezTo>
                  <a:cubicBezTo>
                    <a:pt x="37" y="78"/>
                    <a:pt x="39" y="80"/>
                    <a:pt x="40" y="81"/>
                  </a:cubicBezTo>
                  <a:cubicBezTo>
                    <a:pt x="40" y="82"/>
                    <a:pt x="40" y="84"/>
                    <a:pt x="41" y="84"/>
                  </a:cubicBezTo>
                  <a:cubicBezTo>
                    <a:pt x="43" y="84"/>
                    <a:pt x="42" y="82"/>
                    <a:pt x="43" y="81"/>
                  </a:cubicBezTo>
                  <a:cubicBezTo>
                    <a:pt x="43" y="78"/>
                    <a:pt x="48" y="79"/>
                    <a:pt x="50" y="79"/>
                  </a:cubicBezTo>
                  <a:cubicBezTo>
                    <a:pt x="53" y="79"/>
                    <a:pt x="58" y="78"/>
                    <a:pt x="60" y="80"/>
                  </a:cubicBezTo>
                  <a:cubicBezTo>
                    <a:pt x="63" y="81"/>
                    <a:pt x="64" y="79"/>
                    <a:pt x="66" y="77"/>
                  </a:cubicBezTo>
                  <a:cubicBezTo>
                    <a:pt x="69" y="73"/>
                    <a:pt x="72" y="73"/>
                    <a:pt x="76" y="72"/>
                  </a:cubicBezTo>
                  <a:cubicBezTo>
                    <a:pt x="82" y="72"/>
                    <a:pt x="88" y="70"/>
                    <a:pt x="94" y="68"/>
                  </a:cubicBezTo>
                  <a:cubicBezTo>
                    <a:pt x="96" y="67"/>
                    <a:pt x="99" y="66"/>
                    <a:pt x="102" y="66"/>
                  </a:cubicBezTo>
                  <a:cubicBezTo>
                    <a:pt x="103" y="65"/>
                    <a:pt x="103" y="63"/>
                    <a:pt x="104" y="61"/>
                  </a:cubicBezTo>
                  <a:cubicBezTo>
                    <a:pt x="104" y="60"/>
                    <a:pt x="105" y="58"/>
                    <a:pt x="105" y="56"/>
                  </a:cubicBezTo>
                  <a:cubicBezTo>
                    <a:pt x="105" y="55"/>
                    <a:pt x="104" y="52"/>
                    <a:pt x="103" y="51"/>
                  </a:cubicBezTo>
                  <a:cubicBezTo>
                    <a:pt x="100" y="51"/>
                    <a:pt x="96" y="51"/>
                    <a:pt x="93" y="50"/>
                  </a:cubicBezTo>
                  <a:cubicBezTo>
                    <a:pt x="90" y="50"/>
                    <a:pt x="90" y="49"/>
                    <a:pt x="88" y="47"/>
                  </a:cubicBezTo>
                  <a:cubicBezTo>
                    <a:pt x="86" y="43"/>
                    <a:pt x="83" y="42"/>
                    <a:pt x="81" y="39"/>
                  </a:cubicBezTo>
                  <a:cubicBezTo>
                    <a:pt x="80" y="39"/>
                    <a:pt x="78" y="35"/>
                    <a:pt x="77" y="34"/>
                  </a:cubicBezTo>
                  <a:cubicBezTo>
                    <a:pt x="76" y="32"/>
                    <a:pt x="81" y="31"/>
                    <a:pt x="77" y="29"/>
                  </a:cubicBezTo>
                  <a:cubicBezTo>
                    <a:pt x="76" y="29"/>
                    <a:pt x="75" y="27"/>
                    <a:pt x="74" y="27"/>
                  </a:cubicBezTo>
                  <a:cubicBezTo>
                    <a:pt x="72" y="27"/>
                    <a:pt x="71" y="24"/>
                    <a:pt x="70" y="22"/>
                  </a:cubicBezTo>
                  <a:cubicBezTo>
                    <a:pt x="69" y="19"/>
                    <a:pt x="69" y="20"/>
                    <a:pt x="6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1" name="Freeform 685">
              <a:extLst>
                <a:ext uri="{FF2B5EF4-FFF2-40B4-BE49-F238E27FC236}">
                  <a16:creationId xmlns:a16="http://schemas.microsoft.com/office/drawing/2014/main" id="{DE5FDD60-974A-43CC-BAA8-E532510A22CD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12184"/>
              <a:ext cx="97159" cy="103530"/>
            </a:xfrm>
            <a:custGeom>
              <a:avLst/>
              <a:gdLst>
                <a:gd name="T0" fmla="*/ 5 w 21"/>
                <a:gd name="T1" fmla="*/ 22 h 22"/>
                <a:gd name="T2" fmla="*/ 8 w 21"/>
                <a:gd name="T3" fmla="*/ 19 h 22"/>
                <a:gd name="T4" fmla="*/ 12 w 21"/>
                <a:gd name="T5" fmla="*/ 18 h 22"/>
                <a:gd name="T6" fmla="*/ 15 w 21"/>
                <a:gd name="T7" fmla="*/ 15 h 22"/>
                <a:gd name="T8" fmla="*/ 11 w 21"/>
                <a:gd name="T9" fmla="*/ 9 h 22"/>
                <a:gd name="T10" fmla="*/ 21 w 21"/>
                <a:gd name="T11" fmla="*/ 6 h 22"/>
                <a:gd name="T12" fmla="*/ 19 w 21"/>
                <a:gd name="T13" fmla="*/ 0 h 22"/>
                <a:gd name="T14" fmla="*/ 9 w 21"/>
                <a:gd name="T15" fmla="*/ 5 h 22"/>
                <a:gd name="T16" fmla="*/ 4 w 21"/>
                <a:gd name="T17" fmla="*/ 1 h 22"/>
                <a:gd name="T18" fmla="*/ 3 w 21"/>
                <a:gd name="T19" fmla="*/ 11 h 22"/>
                <a:gd name="T20" fmla="*/ 0 w 21"/>
                <a:gd name="T21" fmla="*/ 18 h 22"/>
                <a:gd name="T22" fmla="*/ 1 w 21"/>
                <a:gd name="T23" fmla="*/ 21 h 22"/>
                <a:gd name="T24" fmla="*/ 5 w 21"/>
                <a:gd name="T25" fmla="*/ 22 h 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21" h="22">
                  <a:moveTo>
                    <a:pt x="5" y="22"/>
                  </a:moveTo>
                  <a:cubicBezTo>
                    <a:pt x="7" y="22"/>
                    <a:pt x="7" y="19"/>
                    <a:pt x="8" y="19"/>
                  </a:cubicBezTo>
                  <a:cubicBezTo>
                    <a:pt x="9" y="17"/>
                    <a:pt x="11" y="18"/>
                    <a:pt x="12" y="18"/>
                  </a:cubicBezTo>
                  <a:cubicBezTo>
                    <a:pt x="13" y="17"/>
                    <a:pt x="16" y="16"/>
                    <a:pt x="15" y="15"/>
                  </a:cubicBezTo>
                  <a:cubicBezTo>
                    <a:pt x="14" y="13"/>
                    <a:pt x="13" y="11"/>
                    <a:pt x="11" y="9"/>
                  </a:cubicBezTo>
                  <a:cubicBezTo>
                    <a:pt x="15" y="8"/>
                    <a:pt x="18" y="7"/>
                    <a:pt x="21" y="6"/>
                  </a:cubicBezTo>
                  <a:cubicBezTo>
                    <a:pt x="21" y="4"/>
                    <a:pt x="20" y="2"/>
                    <a:pt x="19" y="0"/>
                  </a:cubicBezTo>
                  <a:cubicBezTo>
                    <a:pt x="16" y="1"/>
                    <a:pt x="12" y="5"/>
                    <a:pt x="9" y="5"/>
                  </a:cubicBezTo>
                  <a:cubicBezTo>
                    <a:pt x="7" y="5"/>
                    <a:pt x="4" y="3"/>
                    <a:pt x="4" y="1"/>
                  </a:cubicBezTo>
                  <a:cubicBezTo>
                    <a:pt x="3" y="5"/>
                    <a:pt x="3" y="8"/>
                    <a:pt x="3" y="11"/>
                  </a:cubicBezTo>
                  <a:cubicBezTo>
                    <a:pt x="2" y="13"/>
                    <a:pt x="0" y="16"/>
                    <a:pt x="0" y="18"/>
                  </a:cubicBezTo>
                  <a:cubicBezTo>
                    <a:pt x="0" y="20"/>
                    <a:pt x="0" y="20"/>
                    <a:pt x="1" y="21"/>
                  </a:cubicBezTo>
                  <a:cubicBezTo>
                    <a:pt x="3" y="21"/>
                    <a:pt x="4" y="22"/>
                    <a:pt x="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2" name="Freeform 686">
              <a:extLst>
                <a:ext uri="{FF2B5EF4-FFF2-40B4-BE49-F238E27FC236}">
                  <a16:creationId xmlns:a16="http://schemas.microsoft.com/office/drawing/2014/main" id="{0FF99D36-B0CD-4EEB-9BC7-506CB129A009}"/>
                </a:ext>
              </a:extLst>
            </p:cNvPr>
            <p:cNvSpPr>
              <a:spLocks/>
            </p:cNvSpPr>
            <p:nvPr/>
          </p:nvSpPr>
          <p:spPr bwMode="auto">
            <a:xfrm>
              <a:off x="6652785" y="3675552"/>
              <a:ext cx="36635" cy="41414"/>
            </a:xfrm>
            <a:custGeom>
              <a:avLst/>
              <a:gdLst>
                <a:gd name="T0" fmla="*/ 7 w 8"/>
                <a:gd name="T1" fmla="*/ 2 h 9"/>
                <a:gd name="T2" fmla="*/ 4 w 8"/>
                <a:gd name="T3" fmla="*/ 0 h 9"/>
                <a:gd name="T4" fmla="*/ 2 w 8"/>
                <a:gd name="T5" fmla="*/ 2 h 9"/>
                <a:gd name="T6" fmla="*/ 0 w 8"/>
                <a:gd name="T7" fmla="*/ 8 h 9"/>
                <a:gd name="T8" fmla="*/ 4 w 8"/>
                <a:gd name="T9" fmla="*/ 8 h 9"/>
                <a:gd name="T10" fmla="*/ 7 w 8"/>
                <a:gd name="T11" fmla="*/ 2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8" h="9">
                  <a:moveTo>
                    <a:pt x="7" y="2"/>
                  </a:moveTo>
                  <a:cubicBezTo>
                    <a:pt x="7" y="1"/>
                    <a:pt x="5" y="0"/>
                    <a:pt x="4" y="0"/>
                  </a:cubicBezTo>
                  <a:cubicBezTo>
                    <a:pt x="3" y="1"/>
                    <a:pt x="3" y="1"/>
                    <a:pt x="2" y="2"/>
                  </a:cubicBezTo>
                  <a:cubicBezTo>
                    <a:pt x="2" y="4"/>
                    <a:pt x="1" y="6"/>
                    <a:pt x="0" y="8"/>
                  </a:cubicBezTo>
                  <a:cubicBezTo>
                    <a:pt x="2" y="8"/>
                    <a:pt x="2" y="9"/>
                    <a:pt x="4" y="8"/>
                  </a:cubicBezTo>
                  <a:cubicBezTo>
                    <a:pt x="5" y="7"/>
                    <a:pt x="8" y="4"/>
                    <a:pt x="7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3" name="Freeform 687">
              <a:extLst>
                <a:ext uri="{FF2B5EF4-FFF2-40B4-BE49-F238E27FC236}">
                  <a16:creationId xmlns:a16="http://schemas.microsoft.com/office/drawing/2014/main" id="{871DC6C6-D4A4-4CCB-815E-3DF17F44A6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648006" y="3731299"/>
              <a:ext cx="14336" cy="33448"/>
            </a:xfrm>
            <a:custGeom>
              <a:avLst/>
              <a:gdLst>
                <a:gd name="T0" fmla="*/ 0 w 3"/>
                <a:gd name="T1" fmla="*/ 3 h 7"/>
                <a:gd name="T2" fmla="*/ 3 w 3"/>
                <a:gd name="T3" fmla="*/ 7 h 7"/>
                <a:gd name="T4" fmla="*/ 3 w 3"/>
                <a:gd name="T5" fmla="*/ 1 h 7"/>
                <a:gd name="T6" fmla="*/ 2 w 3"/>
                <a:gd name="T7" fmla="*/ 0 h 7"/>
                <a:gd name="T8" fmla="*/ 0 w 3"/>
                <a:gd name="T9" fmla="*/ 3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7">
                  <a:moveTo>
                    <a:pt x="0" y="3"/>
                  </a:moveTo>
                  <a:cubicBezTo>
                    <a:pt x="0" y="5"/>
                    <a:pt x="1" y="6"/>
                    <a:pt x="3" y="7"/>
                  </a:cubicBezTo>
                  <a:cubicBezTo>
                    <a:pt x="3" y="5"/>
                    <a:pt x="3" y="3"/>
                    <a:pt x="3" y="1"/>
                  </a:cubicBezTo>
                  <a:cubicBezTo>
                    <a:pt x="3" y="0"/>
                    <a:pt x="3" y="0"/>
                    <a:pt x="2" y="0"/>
                  </a:cubicBezTo>
                  <a:cubicBezTo>
                    <a:pt x="0" y="0"/>
                    <a:pt x="0" y="2"/>
                    <a:pt x="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4" name="Freeform 688">
              <a:extLst>
                <a:ext uri="{FF2B5EF4-FFF2-40B4-BE49-F238E27FC236}">
                  <a16:creationId xmlns:a16="http://schemas.microsoft.com/office/drawing/2014/main" id="{B93017EC-ACBA-42FC-AC40-1D24FC50D2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628894" y="3712184"/>
              <a:ext cx="38226" cy="122645"/>
            </a:xfrm>
            <a:custGeom>
              <a:avLst/>
              <a:gdLst>
                <a:gd name="T0" fmla="*/ 4 w 8"/>
                <a:gd name="T1" fmla="*/ 17 h 26"/>
                <a:gd name="T2" fmla="*/ 6 w 8"/>
                <a:gd name="T3" fmla="*/ 13 h 26"/>
                <a:gd name="T4" fmla="*/ 5 w 8"/>
                <a:gd name="T5" fmla="*/ 10 h 26"/>
                <a:gd name="T6" fmla="*/ 7 w 8"/>
                <a:gd name="T7" fmla="*/ 4 h 26"/>
                <a:gd name="T8" fmla="*/ 6 w 8"/>
                <a:gd name="T9" fmla="*/ 0 h 26"/>
                <a:gd name="T10" fmla="*/ 2 w 8"/>
                <a:gd name="T11" fmla="*/ 7 h 26"/>
                <a:gd name="T12" fmla="*/ 0 w 8"/>
                <a:gd name="T13" fmla="*/ 11 h 26"/>
                <a:gd name="T14" fmla="*/ 1 w 8"/>
                <a:gd name="T15" fmla="*/ 16 h 26"/>
                <a:gd name="T16" fmla="*/ 2 w 8"/>
                <a:gd name="T17" fmla="*/ 26 h 26"/>
                <a:gd name="T18" fmla="*/ 2 w 8"/>
                <a:gd name="T19" fmla="*/ 25 h 26"/>
                <a:gd name="T20" fmla="*/ 4 w 8"/>
                <a:gd name="T21" fmla="*/ 17 h 26"/>
                <a:gd name="T22" fmla="*/ 4 w 8"/>
                <a:gd name="T23" fmla="*/ 17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8" h="26">
                  <a:moveTo>
                    <a:pt x="4" y="17"/>
                  </a:moveTo>
                  <a:cubicBezTo>
                    <a:pt x="4" y="16"/>
                    <a:pt x="5" y="15"/>
                    <a:pt x="6" y="13"/>
                  </a:cubicBezTo>
                  <a:cubicBezTo>
                    <a:pt x="7" y="11"/>
                    <a:pt x="6" y="12"/>
                    <a:pt x="5" y="10"/>
                  </a:cubicBezTo>
                  <a:cubicBezTo>
                    <a:pt x="3" y="8"/>
                    <a:pt x="4" y="3"/>
                    <a:pt x="7" y="4"/>
                  </a:cubicBezTo>
                  <a:cubicBezTo>
                    <a:pt x="8" y="1"/>
                    <a:pt x="8" y="1"/>
                    <a:pt x="6" y="0"/>
                  </a:cubicBezTo>
                  <a:cubicBezTo>
                    <a:pt x="4" y="0"/>
                    <a:pt x="3" y="5"/>
                    <a:pt x="2" y="7"/>
                  </a:cubicBezTo>
                  <a:cubicBezTo>
                    <a:pt x="1" y="8"/>
                    <a:pt x="0" y="9"/>
                    <a:pt x="0" y="11"/>
                  </a:cubicBezTo>
                  <a:cubicBezTo>
                    <a:pt x="0" y="12"/>
                    <a:pt x="1" y="14"/>
                    <a:pt x="1" y="16"/>
                  </a:cubicBezTo>
                  <a:cubicBezTo>
                    <a:pt x="1" y="19"/>
                    <a:pt x="2" y="22"/>
                    <a:pt x="2" y="26"/>
                  </a:cubicBezTo>
                  <a:cubicBezTo>
                    <a:pt x="2" y="25"/>
                    <a:pt x="2" y="25"/>
                    <a:pt x="2" y="25"/>
                  </a:cubicBezTo>
                  <a:cubicBezTo>
                    <a:pt x="3" y="23"/>
                    <a:pt x="3" y="20"/>
                    <a:pt x="4" y="17"/>
                  </a:cubicBezTo>
                  <a:cubicBezTo>
                    <a:pt x="4" y="16"/>
                    <a:pt x="4" y="18"/>
                    <a:pt x="4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5" name="Freeform 689">
              <a:extLst>
                <a:ext uri="{FF2B5EF4-FFF2-40B4-BE49-F238E27FC236}">
                  <a16:creationId xmlns:a16="http://schemas.microsoft.com/office/drawing/2014/main" id="{E87D47DB-777B-46FF-913A-24BC465F729B}"/>
                </a:ext>
              </a:extLst>
            </p:cNvPr>
            <p:cNvSpPr>
              <a:spLocks/>
            </p:cNvSpPr>
            <p:nvPr/>
          </p:nvSpPr>
          <p:spPr bwMode="auto">
            <a:xfrm>
              <a:off x="7015937" y="3895354"/>
              <a:ext cx="23891" cy="36635"/>
            </a:xfrm>
            <a:custGeom>
              <a:avLst/>
              <a:gdLst>
                <a:gd name="T0" fmla="*/ 3 w 5"/>
                <a:gd name="T1" fmla="*/ 8 h 8"/>
                <a:gd name="T2" fmla="*/ 2 w 5"/>
                <a:gd name="T3" fmla="*/ 0 h 8"/>
                <a:gd name="T4" fmla="*/ 0 w 5"/>
                <a:gd name="T5" fmla="*/ 4 h 8"/>
                <a:gd name="T6" fmla="*/ 3 w 5"/>
                <a:gd name="T7" fmla="*/ 8 h 8"/>
                <a:gd name="T8" fmla="*/ 3 w 5"/>
                <a:gd name="T9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3" y="8"/>
                  </a:moveTo>
                  <a:cubicBezTo>
                    <a:pt x="3" y="7"/>
                    <a:pt x="5" y="0"/>
                    <a:pt x="2" y="0"/>
                  </a:cubicBezTo>
                  <a:cubicBezTo>
                    <a:pt x="1" y="1"/>
                    <a:pt x="0" y="3"/>
                    <a:pt x="0" y="4"/>
                  </a:cubicBezTo>
                  <a:cubicBezTo>
                    <a:pt x="0" y="6"/>
                    <a:pt x="1" y="7"/>
                    <a:pt x="3" y="8"/>
                  </a:cubicBezTo>
                  <a:cubicBezTo>
                    <a:pt x="3" y="8"/>
                    <a:pt x="2" y="8"/>
                    <a:pt x="3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6" name="Freeform 690">
              <a:extLst>
                <a:ext uri="{FF2B5EF4-FFF2-40B4-BE49-F238E27FC236}">
                  <a16:creationId xmlns:a16="http://schemas.microsoft.com/office/drawing/2014/main" id="{F725E67F-6088-4AD5-B721-CC20DBAD2EA1}"/>
                </a:ext>
              </a:extLst>
            </p:cNvPr>
            <p:cNvSpPr>
              <a:spLocks/>
            </p:cNvSpPr>
            <p:nvPr/>
          </p:nvSpPr>
          <p:spPr bwMode="auto">
            <a:xfrm>
              <a:off x="6824805" y="4068968"/>
              <a:ext cx="248472" cy="157685"/>
            </a:xfrm>
            <a:custGeom>
              <a:avLst/>
              <a:gdLst>
                <a:gd name="T0" fmla="*/ 47 w 53"/>
                <a:gd name="T1" fmla="*/ 0 h 34"/>
                <a:gd name="T2" fmla="*/ 38 w 53"/>
                <a:gd name="T3" fmla="*/ 2 h 34"/>
                <a:gd name="T4" fmla="*/ 28 w 53"/>
                <a:gd name="T5" fmla="*/ 4 h 34"/>
                <a:gd name="T6" fmla="*/ 23 w 53"/>
                <a:gd name="T7" fmla="*/ 10 h 34"/>
                <a:gd name="T8" fmla="*/ 17 w 53"/>
                <a:gd name="T9" fmla="*/ 9 h 34"/>
                <a:gd name="T10" fmla="*/ 9 w 53"/>
                <a:gd name="T11" fmla="*/ 9 h 34"/>
                <a:gd name="T12" fmla="*/ 3 w 53"/>
                <a:gd name="T13" fmla="*/ 12 h 34"/>
                <a:gd name="T14" fmla="*/ 1 w 53"/>
                <a:gd name="T15" fmla="*/ 15 h 34"/>
                <a:gd name="T16" fmla="*/ 1 w 53"/>
                <a:gd name="T17" fmla="*/ 21 h 34"/>
                <a:gd name="T18" fmla="*/ 3 w 53"/>
                <a:gd name="T19" fmla="*/ 28 h 34"/>
                <a:gd name="T20" fmla="*/ 4 w 53"/>
                <a:gd name="T21" fmla="*/ 32 h 34"/>
                <a:gd name="T22" fmla="*/ 12 w 53"/>
                <a:gd name="T23" fmla="*/ 32 h 34"/>
                <a:gd name="T24" fmla="*/ 16 w 53"/>
                <a:gd name="T25" fmla="*/ 29 h 34"/>
                <a:gd name="T26" fmla="*/ 21 w 53"/>
                <a:gd name="T27" fmla="*/ 29 h 34"/>
                <a:gd name="T28" fmla="*/ 24 w 53"/>
                <a:gd name="T29" fmla="*/ 26 h 34"/>
                <a:gd name="T30" fmla="*/ 32 w 53"/>
                <a:gd name="T31" fmla="*/ 24 h 34"/>
                <a:gd name="T32" fmla="*/ 41 w 53"/>
                <a:gd name="T33" fmla="*/ 21 h 34"/>
                <a:gd name="T34" fmla="*/ 47 w 53"/>
                <a:gd name="T35" fmla="*/ 17 h 34"/>
                <a:gd name="T36" fmla="*/ 52 w 53"/>
                <a:gd name="T37" fmla="*/ 12 h 34"/>
                <a:gd name="T38" fmla="*/ 47 w 53"/>
                <a:gd name="T39" fmla="*/ 0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53" h="34">
                  <a:moveTo>
                    <a:pt x="47" y="0"/>
                  </a:moveTo>
                  <a:cubicBezTo>
                    <a:pt x="44" y="1"/>
                    <a:pt x="41" y="2"/>
                    <a:pt x="38" y="2"/>
                  </a:cubicBezTo>
                  <a:cubicBezTo>
                    <a:pt x="35" y="3"/>
                    <a:pt x="31" y="2"/>
                    <a:pt x="28" y="4"/>
                  </a:cubicBezTo>
                  <a:cubicBezTo>
                    <a:pt x="26" y="6"/>
                    <a:pt x="25" y="8"/>
                    <a:pt x="23" y="10"/>
                  </a:cubicBezTo>
                  <a:cubicBezTo>
                    <a:pt x="22" y="11"/>
                    <a:pt x="19" y="9"/>
                    <a:pt x="17" y="9"/>
                  </a:cubicBezTo>
                  <a:cubicBezTo>
                    <a:pt x="14" y="9"/>
                    <a:pt x="12" y="9"/>
                    <a:pt x="9" y="9"/>
                  </a:cubicBezTo>
                  <a:cubicBezTo>
                    <a:pt x="6" y="9"/>
                    <a:pt x="3" y="8"/>
                    <a:pt x="3" y="12"/>
                  </a:cubicBezTo>
                  <a:cubicBezTo>
                    <a:pt x="2" y="14"/>
                    <a:pt x="1" y="13"/>
                    <a:pt x="1" y="15"/>
                  </a:cubicBezTo>
                  <a:cubicBezTo>
                    <a:pt x="0" y="17"/>
                    <a:pt x="0" y="19"/>
                    <a:pt x="1" y="21"/>
                  </a:cubicBezTo>
                  <a:cubicBezTo>
                    <a:pt x="1" y="23"/>
                    <a:pt x="2" y="26"/>
                    <a:pt x="3" y="28"/>
                  </a:cubicBezTo>
                  <a:cubicBezTo>
                    <a:pt x="3" y="29"/>
                    <a:pt x="3" y="31"/>
                    <a:pt x="4" y="32"/>
                  </a:cubicBezTo>
                  <a:cubicBezTo>
                    <a:pt x="5" y="34"/>
                    <a:pt x="10" y="33"/>
                    <a:pt x="12" y="32"/>
                  </a:cubicBezTo>
                  <a:cubicBezTo>
                    <a:pt x="13" y="31"/>
                    <a:pt x="14" y="30"/>
                    <a:pt x="16" y="29"/>
                  </a:cubicBezTo>
                  <a:cubicBezTo>
                    <a:pt x="17" y="29"/>
                    <a:pt x="19" y="29"/>
                    <a:pt x="21" y="29"/>
                  </a:cubicBezTo>
                  <a:cubicBezTo>
                    <a:pt x="22" y="28"/>
                    <a:pt x="23" y="27"/>
                    <a:pt x="24" y="26"/>
                  </a:cubicBezTo>
                  <a:cubicBezTo>
                    <a:pt x="27" y="25"/>
                    <a:pt x="29" y="25"/>
                    <a:pt x="32" y="24"/>
                  </a:cubicBezTo>
                  <a:cubicBezTo>
                    <a:pt x="35" y="23"/>
                    <a:pt x="38" y="22"/>
                    <a:pt x="41" y="21"/>
                  </a:cubicBezTo>
                  <a:cubicBezTo>
                    <a:pt x="43" y="20"/>
                    <a:pt x="47" y="19"/>
                    <a:pt x="47" y="17"/>
                  </a:cubicBezTo>
                  <a:cubicBezTo>
                    <a:pt x="48" y="14"/>
                    <a:pt x="53" y="14"/>
                    <a:pt x="52" y="12"/>
                  </a:cubicBezTo>
                  <a:cubicBezTo>
                    <a:pt x="50" y="8"/>
                    <a:pt x="49" y="4"/>
                    <a:pt x="47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7" name="Freeform 691">
              <a:extLst>
                <a:ext uri="{FF2B5EF4-FFF2-40B4-BE49-F238E27FC236}">
                  <a16:creationId xmlns:a16="http://schemas.microsoft.com/office/drawing/2014/main" id="{A85DC34A-9ABC-4927-BE26-58535D3F81C5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4607" y="3895354"/>
              <a:ext cx="191132" cy="229360"/>
            </a:xfrm>
            <a:custGeom>
              <a:avLst/>
              <a:gdLst>
                <a:gd name="T0" fmla="*/ 39 w 41"/>
                <a:gd name="T1" fmla="*/ 19 h 49"/>
                <a:gd name="T2" fmla="*/ 34 w 41"/>
                <a:gd name="T3" fmla="*/ 14 h 49"/>
                <a:gd name="T4" fmla="*/ 28 w 41"/>
                <a:gd name="T5" fmla="*/ 12 h 49"/>
                <a:gd name="T6" fmla="*/ 22 w 41"/>
                <a:gd name="T7" fmla="*/ 6 h 49"/>
                <a:gd name="T8" fmla="*/ 21 w 41"/>
                <a:gd name="T9" fmla="*/ 3 h 49"/>
                <a:gd name="T10" fmla="*/ 22 w 41"/>
                <a:gd name="T11" fmla="*/ 0 h 49"/>
                <a:gd name="T12" fmla="*/ 17 w 41"/>
                <a:gd name="T13" fmla="*/ 5 h 49"/>
                <a:gd name="T14" fmla="*/ 10 w 41"/>
                <a:gd name="T15" fmla="*/ 10 h 49"/>
                <a:gd name="T16" fmla="*/ 5 w 41"/>
                <a:gd name="T17" fmla="*/ 10 h 49"/>
                <a:gd name="T18" fmla="*/ 0 w 41"/>
                <a:gd name="T19" fmla="*/ 11 h 49"/>
                <a:gd name="T20" fmla="*/ 5 w 41"/>
                <a:gd name="T21" fmla="*/ 17 h 49"/>
                <a:gd name="T22" fmla="*/ 16 w 41"/>
                <a:gd name="T23" fmla="*/ 19 h 49"/>
                <a:gd name="T24" fmla="*/ 16 w 41"/>
                <a:gd name="T25" fmla="*/ 32 h 49"/>
                <a:gd name="T26" fmla="*/ 11 w 41"/>
                <a:gd name="T27" fmla="*/ 34 h 49"/>
                <a:gd name="T28" fmla="*/ 0 w 41"/>
                <a:gd name="T29" fmla="*/ 37 h 49"/>
                <a:gd name="T30" fmla="*/ 5 w 41"/>
                <a:gd name="T31" fmla="*/ 49 h 49"/>
                <a:gd name="T32" fmla="*/ 14 w 41"/>
                <a:gd name="T33" fmla="*/ 48 h 49"/>
                <a:gd name="T34" fmla="*/ 17 w 41"/>
                <a:gd name="T35" fmla="*/ 44 h 49"/>
                <a:gd name="T36" fmla="*/ 23 w 41"/>
                <a:gd name="T37" fmla="*/ 42 h 49"/>
                <a:gd name="T38" fmla="*/ 28 w 41"/>
                <a:gd name="T39" fmla="*/ 38 h 49"/>
                <a:gd name="T40" fmla="*/ 29 w 41"/>
                <a:gd name="T41" fmla="*/ 32 h 49"/>
                <a:gd name="T42" fmla="*/ 32 w 41"/>
                <a:gd name="T43" fmla="*/ 30 h 49"/>
                <a:gd name="T44" fmla="*/ 37 w 41"/>
                <a:gd name="T45" fmla="*/ 24 h 49"/>
                <a:gd name="T46" fmla="*/ 39 w 41"/>
                <a:gd name="T47" fmla="*/ 19 h 49"/>
                <a:gd name="T48" fmla="*/ 39 w 41"/>
                <a:gd name="T49" fmla="*/ 19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41" h="49">
                  <a:moveTo>
                    <a:pt x="39" y="19"/>
                  </a:moveTo>
                  <a:cubicBezTo>
                    <a:pt x="36" y="19"/>
                    <a:pt x="35" y="16"/>
                    <a:pt x="34" y="14"/>
                  </a:cubicBezTo>
                  <a:cubicBezTo>
                    <a:pt x="33" y="13"/>
                    <a:pt x="29" y="13"/>
                    <a:pt x="28" y="12"/>
                  </a:cubicBezTo>
                  <a:cubicBezTo>
                    <a:pt x="25" y="11"/>
                    <a:pt x="24" y="9"/>
                    <a:pt x="22" y="6"/>
                  </a:cubicBezTo>
                  <a:cubicBezTo>
                    <a:pt x="22" y="5"/>
                    <a:pt x="21" y="4"/>
                    <a:pt x="21" y="3"/>
                  </a:cubicBezTo>
                  <a:cubicBezTo>
                    <a:pt x="21" y="3"/>
                    <a:pt x="22" y="0"/>
                    <a:pt x="22" y="0"/>
                  </a:cubicBezTo>
                  <a:cubicBezTo>
                    <a:pt x="21" y="0"/>
                    <a:pt x="18" y="4"/>
                    <a:pt x="17" y="5"/>
                  </a:cubicBezTo>
                  <a:cubicBezTo>
                    <a:pt x="15" y="7"/>
                    <a:pt x="13" y="10"/>
                    <a:pt x="10" y="10"/>
                  </a:cubicBezTo>
                  <a:cubicBezTo>
                    <a:pt x="8" y="11"/>
                    <a:pt x="7" y="10"/>
                    <a:pt x="5" y="10"/>
                  </a:cubicBezTo>
                  <a:cubicBezTo>
                    <a:pt x="3" y="11"/>
                    <a:pt x="1" y="13"/>
                    <a:pt x="0" y="11"/>
                  </a:cubicBezTo>
                  <a:cubicBezTo>
                    <a:pt x="1" y="14"/>
                    <a:pt x="2" y="17"/>
                    <a:pt x="5" y="17"/>
                  </a:cubicBezTo>
                  <a:cubicBezTo>
                    <a:pt x="7" y="17"/>
                    <a:pt x="15" y="17"/>
                    <a:pt x="16" y="19"/>
                  </a:cubicBezTo>
                  <a:cubicBezTo>
                    <a:pt x="19" y="23"/>
                    <a:pt x="17" y="27"/>
                    <a:pt x="16" y="32"/>
                  </a:cubicBezTo>
                  <a:cubicBezTo>
                    <a:pt x="15" y="33"/>
                    <a:pt x="11" y="34"/>
                    <a:pt x="11" y="34"/>
                  </a:cubicBezTo>
                  <a:cubicBezTo>
                    <a:pt x="7" y="35"/>
                    <a:pt x="3" y="36"/>
                    <a:pt x="0" y="37"/>
                  </a:cubicBezTo>
                  <a:cubicBezTo>
                    <a:pt x="2" y="41"/>
                    <a:pt x="4" y="45"/>
                    <a:pt x="5" y="49"/>
                  </a:cubicBezTo>
                  <a:cubicBezTo>
                    <a:pt x="8" y="48"/>
                    <a:pt x="11" y="48"/>
                    <a:pt x="14" y="48"/>
                  </a:cubicBezTo>
                  <a:cubicBezTo>
                    <a:pt x="18" y="47"/>
                    <a:pt x="15" y="46"/>
                    <a:pt x="17" y="44"/>
                  </a:cubicBezTo>
                  <a:cubicBezTo>
                    <a:pt x="19" y="43"/>
                    <a:pt x="22" y="44"/>
                    <a:pt x="23" y="42"/>
                  </a:cubicBezTo>
                  <a:cubicBezTo>
                    <a:pt x="25" y="40"/>
                    <a:pt x="25" y="39"/>
                    <a:pt x="28" y="38"/>
                  </a:cubicBezTo>
                  <a:cubicBezTo>
                    <a:pt x="30" y="37"/>
                    <a:pt x="29" y="34"/>
                    <a:pt x="29" y="32"/>
                  </a:cubicBezTo>
                  <a:cubicBezTo>
                    <a:pt x="28" y="30"/>
                    <a:pt x="30" y="30"/>
                    <a:pt x="32" y="30"/>
                  </a:cubicBezTo>
                  <a:cubicBezTo>
                    <a:pt x="35" y="29"/>
                    <a:pt x="35" y="26"/>
                    <a:pt x="37" y="24"/>
                  </a:cubicBezTo>
                  <a:cubicBezTo>
                    <a:pt x="38" y="23"/>
                    <a:pt x="41" y="20"/>
                    <a:pt x="39" y="19"/>
                  </a:cubicBezTo>
                  <a:cubicBezTo>
                    <a:pt x="38" y="19"/>
                    <a:pt x="40" y="20"/>
                    <a:pt x="39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8" name="Freeform 692">
              <a:extLst>
                <a:ext uri="{FF2B5EF4-FFF2-40B4-BE49-F238E27FC236}">
                  <a16:creationId xmlns:a16="http://schemas.microsoft.com/office/drawing/2014/main" id="{76612EEC-CDDE-4663-9F7C-CE0083DC5C4E}"/>
                </a:ext>
              </a:extLst>
            </p:cNvPr>
            <p:cNvSpPr>
              <a:spLocks/>
            </p:cNvSpPr>
            <p:nvPr/>
          </p:nvSpPr>
          <p:spPr bwMode="auto">
            <a:xfrm>
              <a:off x="7450763" y="3446193"/>
              <a:ext cx="256437" cy="111495"/>
            </a:xfrm>
            <a:custGeom>
              <a:avLst/>
              <a:gdLst>
                <a:gd name="T0" fmla="*/ 55 w 55"/>
                <a:gd name="T1" fmla="*/ 5 h 24"/>
                <a:gd name="T2" fmla="*/ 47 w 55"/>
                <a:gd name="T3" fmla="*/ 3 h 24"/>
                <a:gd name="T4" fmla="*/ 36 w 55"/>
                <a:gd name="T5" fmla="*/ 2 h 24"/>
                <a:gd name="T6" fmla="*/ 27 w 55"/>
                <a:gd name="T7" fmla="*/ 0 h 24"/>
                <a:gd name="T8" fmla="*/ 22 w 55"/>
                <a:gd name="T9" fmla="*/ 2 h 24"/>
                <a:gd name="T10" fmla="*/ 19 w 55"/>
                <a:gd name="T11" fmla="*/ 4 h 24"/>
                <a:gd name="T12" fmla="*/ 11 w 55"/>
                <a:gd name="T13" fmla="*/ 5 h 24"/>
                <a:gd name="T14" fmla="*/ 9 w 55"/>
                <a:gd name="T15" fmla="*/ 7 h 24"/>
                <a:gd name="T16" fmla="*/ 8 w 55"/>
                <a:gd name="T17" fmla="*/ 11 h 24"/>
                <a:gd name="T18" fmla="*/ 12 w 55"/>
                <a:gd name="T19" fmla="*/ 12 h 24"/>
                <a:gd name="T20" fmla="*/ 15 w 55"/>
                <a:gd name="T21" fmla="*/ 12 h 24"/>
                <a:gd name="T22" fmla="*/ 19 w 55"/>
                <a:gd name="T23" fmla="*/ 15 h 24"/>
                <a:gd name="T24" fmla="*/ 15 w 55"/>
                <a:gd name="T25" fmla="*/ 17 h 24"/>
                <a:gd name="T26" fmla="*/ 11 w 55"/>
                <a:gd name="T27" fmla="*/ 17 h 24"/>
                <a:gd name="T28" fmla="*/ 10 w 55"/>
                <a:gd name="T29" fmla="*/ 20 h 24"/>
                <a:gd name="T30" fmla="*/ 1 w 55"/>
                <a:gd name="T31" fmla="*/ 20 h 24"/>
                <a:gd name="T32" fmla="*/ 11 w 55"/>
                <a:gd name="T33" fmla="*/ 22 h 24"/>
                <a:gd name="T34" fmla="*/ 15 w 55"/>
                <a:gd name="T35" fmla="*/ 23 h 24"/>
                <a:gd name="T36" fmla="*/ 21 w 55"/>
                <a:gd name="T37" fmla="*/ 23 h 24"/>
                <a:gd name="T38" fmla="*/ 25 w 55"/>
                <a:gd name="T39" fmla="*/ 20 h 24"/>
                <a:gd name="T40" fmla="*/ 28 w 55"/>
                <a:gd name="T41" fmla="*/ 17 h 24"/>
                <a:gd name="T42" fmla="*/ 33 w 55"/>
                <a:gd name="T43" fmla="*/ 16 h 24"/>
                <a:gd name="T44" fmla="*/ 37 w 55"/>
                <a:gd name="T45" fmla="*/ 16 h 24"/>
                <a:gd name="T46" fmla="*/ 40 w 55"/>
                <a:gd name="T47" fmla="*/ 13 h 24"/>
                <a:gd name="T48" fmla="*/ 44 w 55"/>
                <a:gd name="T49" fmla="*/ 12 h 24"/>
                <a:gd name="T50" fmla="*/ 54 w 55"/>
                <a:gd name="T51" fmla="*/ 7 h 24"/>
                <a:gd name="T52" fmla="*/ 55 w 55"/>
                <a:gd name="T53" fmla="*/ 5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24">
                  <a:moveTo>
                    <a:pt x="55" y="5"/>
                  </a:moveTo>
                  <a:cubicBezTo>
                    <a:pt x="52" y="5"/>
                    <a:pt x="50" y="3"/>
                    <a:pt x="47" y="3"/>
                  </a:cubicBezTo>
                  <a:cubicBezTo>
                    <a:pt x="44" y="2"/>
                    <a:pt x="40" y="2"/>
                    <a:pt x="36" y="2"/>
                  </a:cubicBezTo>
                  <a:cubicBezTo>
                    <a:pt x="33" y="2"/>
                    <a:pt x="30" y="2"/>
                    <a:pt x="27" y="0"/>
                  </a:cubicBezTo>
                  <a:cubicBezTo>
                    <a:pt x="25" y="0"/>
                    <a:pt x="23" y="0"/>
                    <a:pt x="22" y="2"/>
                  </a:cubicBezTo>
                  <a:cubicBezTo>
                    <a:pt x="22" y="4"/>
                    <a:pt x="21" y="5"/>
                    <a:pt x="19" y="4"/>
                  </a:cubicBezTo>
                  <a:cubicBezTo>
                    <a:pt x="17" y="3"/>
                    <a:pt x="12" y="1"/>
                    <a:pt x="11" y="5"/>
                  </a:cubicBezTo>
                  <a:cubicBezTo>
                    <a:pt x="10" y="6"/>
                    <a:pt x="11" y="6"/>
                    <a:pt x="9" y="7"/>
                  </a:cubicBezTo>
                  <a:cubicBezTo>
                    <a:pt x="8" y="8"/>
                    <a:pt x="6" y="10"/>
                    <a:pt x="8" y="11"/>
                  </a:cubicBezTo>
                  <a:cubicBezTo>
                    <a:pt x="9" y="12"/>
                    <a:pt x="12" y="13"/>
                    <a:pt x="12" y="12"/>
                  </a:cubicBezTo>
                  <a:cubicBezTo>
                    <a:pt x="13" y="10"/>
                    <a:pt x="14" y="11"/>
                    <a:pt x="15" y="12"/>
                  </a:cubicBezTo>
                  <a:cubicBezTo>
                    <a:pt x="16" y="13"/>
                    <a:pt x="20" y="14"/>
                    <a:pt x="19" y="15"/>
                  </a:cubicBezTo>
                  <a:cubicBezTo>
                    <a:pt x="19" y="16"/>
                    <a:pt x="16" y="16"/>
                    <a:pt x="15" y="17"/>
                  </a:cubicBezTo>
                  <a:cubicBezTo>
                    <a:pt x="14" y="18"/>
                    <a:pt x="13" y="19"/>
                    <a:pt x="11" y="17"/>
                  </a:cubicBezTo>
                  <a:cubicBezTo>
                    <a:pt x="10" y="16"/>
                    <a:pt x="10" y="19"/>
                    <a:pt x="10" y="20"/>
                  </a:cubicBezTo>
                  <a:cubicBezTo>
                    <a:pt x="6" y="22"/>
                    <a:pt x="4" y="15"/>
                    <a:pt x="1" y="20"/>
                  </a:cubicBezTo>
                  <a:cubicBezTo>
                    <a:pt x="0" y="21"/>
                    <a:pt x="10" y="23"/>
                    <a:pt x="11" y="22"/>
                  </a:cubicBezTo>
                  <a:cubicBezTo>
                    <a:pt x="12" y="21"/>
                    <a:pt x="14" y="22"/>
                    <a:pt x="15" y="23"/>
                  </a:cubicBezTo>
                  <a:cubicBezTo>
                    <a:pt x="16" y="23"/>
                    <a:pt x="19" y="24"/>
                    <a:pt x="21" y="23"/>
                  </a:cubicBezTo>
                  <a:cubicBezTo>
                    <a:pt x="22" y="22"/>
                    <a:pt x="24" y="23"/>
                    <a:pt x="25" y="20"/>
                  </a:cubicBezTo>
                  <a:cubicBezTo>
                    <a:pt x="25" y="19"/>
                    <a:pt x="27" y="18"/>
                    <a:pt x="28" y="17"/>
                  </a:cubicBezTo>
                  <a:cubicBezTo>
                    <a:pt x="29" y="16"/>
                    <a:pt x="33" y="16"/>
                    <a:pt x="33" y="16"/>
                  </a:cubicBezTo>
                  <a:cubicBezTo>
                    <a:pt x="34" y="18"/>
                    <a:pt x="35" y="16"/>
                    <a:pt x="37" y="16"/>
                  </a:cubicBezTo>
                  <a:cubicBezTo>
                    <a:pt x="38" y="16"/>
                    <a:pt x="39" y="13"/>
                    <a:pt x="40" y="13"/>
                  </a:cubicBezTo>
                  <a:cubicBezTo>
                    <a:pt x="41" y="12"/>
                    <a:pt x="43" y="13"/>
                    <a:pt x="44" y="12"/>
                  </a:cubicBezTo>
                  <a:cubicBezTo>
                    <a:pt x="48" y="11"/>
                    <a:pt x="50" y="9"/>
                    <a:pt x="54" y="7"/>
                  </a:cubicBezTo>
                  <a:cubicBezTo>
                    <a:pt x="55" y="7"/>
                    <a:pt x="55" y="7"/>
                    <a:pt x="55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99" name="Freeform 693">
              <a:extLst>
                <a:ext uri="{FF2B5EF4-FFF2-40B4-BE49-F238E27FC236}">
                  <a16:creationId xmlns:a16="http://schemas.microsoft.com/office/drawing/2014/main" id="{349CD8E7-2C21-4E4C-BD95-2863CABBEF5D}"/>
                </a:ext>
              </a:extLst>
            </p:cNvPr>
            <p:cNvSpPr>
              <a:spLocks/>
            </p:cNvSpPr>
            <p:nvPr/>
          </p:nvSpPr>
          <p:spPr bwMode="auto">
            <a:xfrm>
              <a:off x="7138581" y="3376111"/>
              <a:ext cx="415714" cy="243694"/>
            </a:xfrm>
            <a:custGeom>
              <a:avLst/>
              <a:gdLst>
                <a:gd name="T0" fmla="*/ 78 w 89"/>
                <a:gd name="T1" fmla="*/ 32 h 52"/>
                <a:gd name="T2" fmla="*/ 81 w 89"/>
                <a:gd name="T3" fmla="*/ 33 h 52"/>
                <a:gd name="T4" fmla="*/ 84 w 89"/>
                <a:gd name="T5" fmla="*/ 31 h 52"/>
                <a:gd name="T6" fmla="*/ 81 w 89"/>
                <a:gd name="T7" fmla="*/ 26 h 52"/>
                <a:gd name="T8" fmla="*/ 79 w 89"/>
                <a:gd name="T9" fmla="*/ 27 h 52"/>
                <a:gd name="T10" fmla="*/ 75 w 89"/>
                <a:gd name="T11" fmla="*/ 27 h 52"/>
                <a:gd name="T12" fmla="*/ 78 w 89"/>
                <a:gd name="T13" fmla="*/ 21 h 52"/>
                <a:gd name="T14" fmla="*/ 74 w 89"/>
                <a:gd name="T15" fmla="*/ 22 h 52"/>
                <a:gd name="T16" fmla="*/ 68 w 89"/>
                <a:gd name="T17" fmla="*/ 25 h 52"/>
                <a:gd name="T18" fmla="*/ 65 w 89"/>
                <a:gd name="T19" fmla="*/ 29 h 52"/>
                <a:gd name="T20" fmla="*/ 62 w 89"/>
                <a:gd name="T21" fmla="*/ 28 h 52"/>
                <a:gd name="T22" fmla="*/ 57 w 89"/>
                <a:gd name="T23" fmla="*/ 27 h 52"/>
                <a:gd name="T24" fmla="*/ 53 w 89"/>
                <a:gd name="T25" fmla="*/ 23 h 52"/>
                <a:gd name="T26" fmla="*/ 52 w 89"/>
                <a:gd name="T27" fmla="*/ 17 h 52"/>
                <a:gd name="T28" fmla="*/ 49 w 89"/>
                <a:gd name="T29" fmla="*/ 13 h 52"/>
                <a:gd name="T30" fmla="*/ 45 w 89"/>
                <a:gd name="T31" fmla="*/ 12 h 52"/>
                <a:gd name="T32" fmla="*/ 38 w 89"/>
                <a:gd name="T33" fmla="*/ 12 h 52"/>
                <a:gd name="T34" fmla="*/ 31 w 89"/>
                <a:gd name="T35" fmla="*/ 12 h 52"/>
                <a:gd name="T36" fmla="*/ 27 w 89"/>
                <a:gd name="T37" fmla="*/ 8 h 52"/>
                <a:gd name="T38" fmla="*/ 23 w 89"/>
                <a:gd name="T39" fmla="*/ 8 h 52"/>
                <a:gd name="T40" fmla="*/ 19 w 89"/>
                <a:gd name="T41" fmla="*/ 10 h 52"/>
                <a:gd name="T42" fmla="*/ 17 w 89"/>
                <a:gd name="T43" fmla="*/ 6 h 52"/>
                <a:gd name="T44" fmla="*/ 15 w 89"/>
                <a:gd name="T45" fmla="*/ 1 h 52"/>
                <a:gd name="T46" fmla="*/ 15 w 89"/>
                <a:gd name="T47" fmla="*/ 5 h 52"/>
                <a:gd name="T48" fmla="*/ 14 w 89"/>
                <a:gd name="T49" fmla="*/ 8 h 52"/>
                <a:gd name="T50" fmla="*/ 13 w 89"/>
                <a:gd name="T51" fmla="*/ 3 h 52"/>
                <a:gd name="T52" fmla="*/ 14 w 89"/>
                <a:gd name="T53" fmla="*/ 0 h 52"/>
                <a:gd name="T54" fmla="*/ 1 w 89"/>
                <a:gd name="T55" fmla="*/ 4 h 52"/>
                <a:gd name="T56" fmla="*/ 1 w 89"/>
                <a:gd name="T57" fmla="*/ 15 h 52"/>
                <a:gd name="T58" fmla="*/ 1 w 89"/>
                <a:gd name="T59" fmla="*/ 23 h 52"/>
                <a:gd name="T60" fmla="*/ 2 w 89"/>
                <a:gd name="T61" fmla="*/ 26 h 52"/>
                <a:gd name="T62" fmla="*/ 6 w 89"/>
                <a:gd name="T63" fmla="*/ 26 h 52"/>
                <a:gd name="T64" fmla="*/ 6 w 89"/>
                <a:gd name="T65" fmla="*/ 23 h 52"/>
                <a:gd name="T66" fmla="*/ 10 w 89"/>
                <a:gd name="T67" fmla="*/ 20 h 52"/>
                <a:gd name="T68" fmla="*/ 13 w 89"/>
                <a:gd name="T69" fmla="*/ 18 h 52"/>
                <a:gd name="T70" fmla="*/ 17 w 89"/>
                <a:gd name="T71" fmla="*/ 19 h 52"/>
                <a:gd name="T72" fmla="*/ 21 w 89"/>
                <a:gd name="T73" fmla="*/ 20 h 52"/>
                <a:gd name="T74" fmla="*/ 21 w 89"/>
                <a:gd name="T75" fmla="*/ 24 h 52"/>
                <a:gd name="T76" fmla="*/ 26 w 89"/>
                <a:gd name="T77" fmla="*/ 27 h 52"/>
                <a:gd name="T78" fmla="*/ 33 w 89"/>
                <a:gd name="T79" fmla="*/ 34 h 52"/>
                <a:gd name="T80" fmla="*/ 38 w 89"/>
                <a:gd name="T81" fmla="*/ 37 h 52"/>
                <a:gd name="T82" fmla="*/ 41 w 89"/>
                <a:gd name="T83" fmla="*/ 39 h 52"/>
                <a:gd name="T84" fmla="*/ 50 w 89"/>
                <a:gd name="T85" fmla="*/ 45 h 52"/>
                <a:gd name="T86" fmla="*/ 54 w 89"/>
                <a:gd name="T87" fmla="*/ 49 h 52"/>
                <a:gd name="T88" fmla="*/ 61 w 89"/>
                <a:gd name="T89" fmla="*/ 52 h 52"/>
                <a:gd name="T90" fmla="*/ 63 w 89"/>
                <a:gd name="T91" fmla="*/ 47 h 52"/>
                <a:gd name="T92" fmla="*/ 62 w 89"/>
                <a:gd name="T93" fmla="*/ 42 h 52"/>
                <a:gd name="T94" fmla="*/ 59 w 89"/>
                <a:gd name="T95" fmla="*/ 38 h 52"/>
                <a:gd name="T96" fmla="*/ 64 w 89"/>
                <a:gd name="T97" fmla="*/ 36 h 52"/>
                <a:gd name="T98" fmla="*/ 66 w 89"/>
                <a:gd name="T99" fmla="*/ 33 h 52"/>
                <a:gd name="T100" fmla="*/ 68 w 89"/>
                <a:gd name="T101" fmla="*/ 30 h 52"/>
                <a:gd name="T102" fmla="*/ 71 w 89"/>
                <a:gd name="T103" fmla="*/ 30 h 52"/>
                <a:gd name="T104" fmla="*/ 74 w 89"/>
                <a:gd name="T105" fmla="*/ 29 h 52"/>
                <a:gd name="T106" fmla="*/ 74 w 89"/>
                <a:gd name="T107" fmla="*/ 34 h 52"/>
                <a:gd name="T108" fmla="*/ 77 w 89"/>
                <a:gd name="T109" fmla="*/ 34 h 52"/>
                <a:gd name="T110" fmla="*/ 78 w 89"/>
                <a:gd name="T111" fmla="*/ 32 h 52"/>
                <a:gd name="T112" fmla="*/ 78 w 89"/>
                <a:gd name="T113" fmla="*/ 32 h 5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9" h="52">
                  <a:moveTo>
                    <a:pt x="78" y="32"/>
                  </a:moveTo>
                  <a:cubicBezTo>
                    <a:pt x="79" y="33"/>
                    <a:pt x="79" y="34"/>
                    <a:pt x="81" y="33"/>
                  </a:cubicBezTo>
                  <a:cubicBezTo>
                    <a:pt x="82" y="33"/>
                    <a:pt x="83" y="31"/>
                    <a:pt x="84" y="31"/>
                  </a:cubicBezTo>
                  <a:cubicBezTo>
                    <a:pt x="89" y="30"/>
                    <a:pt x="83" y="28"/>
                    <a:pt x="81" y="26"/>
                  </a:cubicBezTo>
                  <a:cubicBezTo>
                    <a:pt x="80" y="25"/>
                    <a:pt x="80" y="26"/>
                    <a:pt x="79" y="27"/>
                  </a:cubicBezTo>
                  <a:cubicBezTo>
                    <a:pt x="79" y="28"/>
                    <a:pt x="76" y="27"/>
                    <a:pt x="75" y="27"/>
                  </a:cubicBezTo>
                  <a:cubicBezTo>
                    <a:pt x="71" y="25"/>
                    <a:pt x="77" y="22"/>
                    <a:pt x="78" y="21"/>
                  </a:cubicBezTo>
                  <a:cubicBezTo>
                    <a:pt x="78" y="21"/>
                    <a:pt x="74" y="22"/>
                    <a:pt x="74" y="22"/>
                  </a:cubicBezTo>
                  <a:cubicBezTo>
                    <a:pt x="72" y="23"/>
                    <a:pt x="70" y="23"/>
                    <a:pt x="68" y="25"/>
                  </a:cubicBezTo>
                  <a:cubicBezTo>
                    <a:pt x="67" y="26"/>
                    <a:pt x="66" y="28"/>
                    <a:pt x="65" y="29"/>
                  </a:cubicBezTo>
                  <a:cubicBezTo>
                    <a:pt x="64" y="32"/>
                    <a:pt x="63" y="30"/>
                    <a:pt x="62" y="28"/>
                  </a:cubicBezTo>
                  <a:cubicBezTo>
                    <a:pt x="61" y="26"/>
                    <a:pt x="59" y="27"/>
                    <a:pt x="57" y="27"/>
                  </a:cubicBezTo>
                  <a:cubicBezTo>
                    <a:pt x="55" y="27"/>
                    <a:pt x="54" y="24"/>
                    <a:pt x="53" y="23"/>
                  </a:cubicBezTo>
                  <a:cubicBezTo>
                    <a:pt x="51" y="21"/>
                    <a:pt x="54" y="19"/>
                    <a:pt x="52" y="17"/>
                  </a:cubicBezTo>
                  <a:cubicBezTo>
                    <a:pt x="51" y="16"/>
                    <a:pt x="50" y="14"/>
                    <a:pt x="49" y="13"/>
                  </a:cubicBezTo>
                  <a:cubicBezTo>
                    <a:pt x="48" y="12"/>
                    <a:pt x="46" y="11"/>
                    <a:pt x="45" y="12"/>
                  </a:cubicBezTo>
                  <a:cubicBezTo>
                    <a:pt x="43" y="13"/>
                    <a:pt x="41" y="12"/>
                    <a:pt x="38" y="12"/>
                  </a:cubicBezTo>
                  <a:cubicBezTo>
                    <a:pt x="36" y="12"/>
                    <a:pt x="33" y="13"/>
                    <a:pt x="31" y="12"/>
                  </a:cubicBezTo>
                  <a:cubicBezTo>
                    <a:pt x="30" y="11"/>
                    <a:pt x="28" y="9"/>
                    <a:pt x="27" y="8"/>
                  </a:cubicBezTo>
                  <a:cubicBezTo>
                    <a:pt x="25" y="6"/>
                    <a:pt x="24" y="6"/>
                    <a:pt x="23" y="8"/>
                  </a:cubicBezTo>
                  <a:cubicBezTo>
                    <a:pt x="22" y="9"/>
                    <a:pt x="21" y="10"/>
                    <a:pt x="19" y="10"/>
                  </a:cubicBezTo>
                  <a:cubicBezTo>
                    <a:pt x="16" y="10"/>
                    <a:pt x="16" y="8"/>
                    <a:pt x="17" y="6"/>
                  </a:cubicBezTo>
                  <a:cubicBezTo>
                    <a:pt x="18" y="3"/>
                    <a:pt x="18" y="3"/>
                    <a:pt x="15" y="1"/>
                  </a:cubicBezTo>
                  <a:cubicBezTo>
                    <a:pt x="15" y="2"/>
                    <a:pt x="15" y="4"/>
                    <a:pt x="15" y="5"/>
                  </a:cubicBezTo>
                  <a:cubicBezTo>
                    <a:pt x="15" y="7"/>
                    <a:pt x="16" y="8"/>
                    <a:pt x="14" y="8"/>
                  </a:cubicBezTo>
                  <a:cubicBezTo>
                    <a:pt x="12" y="7"/>
                    <a:pt x="12" y="4"/>
                    <a:pt x="13" y="3"/>
                  </a:cubicBezTo>
                  <a:cubicBezTo>
                    <a:pt x="13" y="3"/>
                    <a:pt x="15" y="0"/>
                    <a:pt x="14" y="0"/>
                  </a:cubicBezTo>
                  <a:cubicBezTo>
                    <a:pt x="9" y="1"/>
                    <a:pt x="5" y="2"/>
                    <a:pt x="1" y="4"/>
                  </a:cubicBezTo>
                  <a:cubicBezTo>
                    <a:pt x="0" y="4"/>
                    <a:pt x="1" y="14"/>
                    <a:pt x="1" y="15"/>
                  </a:cubicBezTo>
                  <a:cubicBezTo>
                    <a:pt x="1" y="18"/>
                    <a:pt x="1" y="21"/>
                    <a:pt x="1" y="23"/>
                  </a:cubicBezTo>
                  <a:cubicBezTo>
                    <a:pt x="1" y="25"/>
                    <a:pt x="0" y="26"/>
                    <a:pt x="2" y="26"/>
                  </a:cubicBezTo>
                  <a:cubicBezTo>
                    <a:pt x="3" y="26"/>
                    <a:pt x="4" y="26"/>
                    <a:pt x="6" y="26"/>
                  </a:cubicBezTo>
                  <a:cubicBezTo>
                    <a:pt x="8" y="26"/>
                    <a:pt x="5" y="24"/>
                    <a:pt x="6" y="23"/>
                  </a:cubicBezTo>
                  <a:cubicBezTo>
                    <a:pt x="7" y="21"/>
                    <a:pt x="9" y="22"/>
                    <a:pt x="10" y="20"/>
                  </a:cubicBezTo>
                  <a:cubicBezTo>
                    <a:pt x="12" y="19"/>
                    <a:pt x="12" y="19"/>
                    <a:pt x="13" y="18"/>
                  </a:cubicBezTo>
                  <a:cubicBezTo>
                    <a:pt x="15" y="17"/>
                    <a:pt x="16" y="18"/>
                    <a:pt x="17" y="19"/>
                  </a:cubicBezTo>
                  <a:cubicBezTo>
                    <a:pt x="18" y="20"/>
                    <a:pt x="21" y="20"/>
                    <a:pt x="21" y="20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5" y="27"/>
                    <a:pt x="26" y="27"/>
                  </a:cubicBezTo>
                  <a:cubicBezTo>
                    <a:pt x="31" y="27"/>
                    <a:pt x="31" y="30"/>
                    <a:pt x="33" y="34"/>
                  </a:cubicBezTo>
                  <a:cubicBezTo>
                    <a:pt x="34" y="35"/>
                    <a:pt x="36" y="36"/>
                    <a:pt x="38" y="37"/>
                  </a:cubicBezTo>
                  <a:cubicBezTo>
                    <a:pt x="39" y="37"/>
                    <a:pt x="40" y="38"/>
                    <a:pt x="41" y="39"/>
                  </a:cubicBezTo>
                  <a:cubicBezTo>
                    <a:pt x="44" y="41"/>
                    <a:pt x="47" y="44"/>
                    <a:pt x="50" y="45"/>
                  </a:cubicBezTo>
                  <a:cubicBezTo>
                    <a:pt x="54" y="46"/>
                    <a:pt x="54" y="46"/>
                    <a:pt x="54" y="49"/>
                  </a:cubicBezTo>
                  <a:cubicBezTo>
                    <a:pt x="56" y="49"/>
                    <a:pt x="59" y="51"/>
                    <a:pt x="61" y="52"/>
                  </a:cubicBezTo>
                  <a:cubicBezTo>
                    <a:pt x="61" y="49"/>
                    <a:pt x="60" y="49"/>
                    <a:pt x="63" y="47"/>
                  </a:cubicBezTo>
                  <a:cubicBezTo>
                    <a:pt x="64" y="45"/>
                    <a:pt x="62" y="44"/>
                    <a:pt x="62" y="42"/>
                  </a:cubicBezTo>
                  <a:cubicBezTo>
                    <a:pt x="63" y="39"/>
                    <a:pt x="60" y="40"/>
                    <a:pt x="59" y="38"/>
                  </a:cubicBezTo>
                  <a:cubicBezTo>
                    <a:pt x="58" y="36"/>
                    <a:pt x="63" y="37"/>
                    <a:pt x="64" y="36"/>
                  </a:cubicBezTo>
                  <a:cubicBezTo>
                    <a:pt x="67" y="35"/>
                    <a:pt x="64" y="32"/>
                    <a:pt x="66" y="33"/>
                  </a:cubicBezTo>
                  <a:cubicBezTo>
                    <a:pt x="70" y="33"/>
                    <a:pt x="66" y="30"/>
                    <a:pt x="68" y="30"/>
                  </a:cubicBezTo>
                  <a:cubicBezTo>
                    <a:pt x="69" y="29"/>
                    <a:pt x="70" y="31"/>
                    <a:pt x="71" y="30"/>
                  </a:cubicBezTo>
                  <a:cubicBezTo>
                    <a:pt x="72" y="30"/>
                    <a:pt x="73" y="29"/>
                    <a:pt x="74" y="29"/>
                  </a:cubicBezTo>
                  <a:cubicBezTo>
                    <a:pt x="76" y="29"/>
                    <a:pt x="74" y="33"/>
                    <a:pt x="74" y="34"/>
                  </a:cubicBezTo>
                  <a:cubicBezTo>
                    <a:pt x="75" y="34"/>
                    <a:pt x="77" y="31"/>
                    <a:pt x="77" y="34"/>
                  </a:cubicBezTo>
                  <a:cubicBezTo>
                    <a:pt x="77" y="34"/>
                    <a:pt x="77" y="32"/>
                    <a:pt x="78" y="32"/>
                  </a:cubicBezTo>
                  <a:cubicBezTo>
                    <a:pt x="79" y="32"/>
                    <a:pt x="77" y="32"/>
                    <a:pt x="78" y="3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0" name="Freeform 694">
              <a:extLst>
                <a:ext uri="{FF2B5EF4-FFF2-40B4-BE49-F238E27FC236}">
                  <a16:creationId xmlns:a16="http://schemas.microsoft.com/office/drawing/2014/main" id="{901F73AB-7A0F-460F-85F1-02274DBBB429}"/>
                </a:ext>
              </a:extLst>
            </p:cNvPr>
            <p:cNvSpPr>
              <a:spLocks/>
            </p:cNvSpPr>
            <p:nvPr/>
          </p:nvSpPr>
          <p:spPr bwMode="auto">
            <a:xfrm>
              <a:off x="7264410" y="3646882"/>
              <a:ext cx="0" cy="4779"/>
            </a:xfrm>
            <a:custGeom>
              <a:avLst/>
              <a:gdLst>
                <a:gd name="T0" fmla="*/ 1 h 1"/>
                <a:gd name="T1" fmla="*/ 0 h 1"/>
                <a:gd name="T2" fmla="*/ 1 h 1"/>
              </a:gdLst>
              <a:ahLst/>
              <a:cxnLst>
                <a:cxn ang="0">
                  <a:pos x="0" y="T0"/>
                </a:cxn>
                <a:cxn ang="0">
                  <a:pos x="0" y="T1"/>
                </a:cxn>
                <a:cxn ang="0">
                  <a:pos x="0" y="T2"/>
                </a:cxn>
              </a:cxnLst>
              <a:rect l="0" t="0" r="r" b="b"/>
              <a:pathLst>
                <a:path h="1">
                  <a:moveTo>
                    <a:pt x="0" y="1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0"/>
                    <a:pt x="0" y="0"/>
                    <a:pt x="0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1" name="Freeform 695">
              <a:extLst>
                <a:ext uri="{FF2B5EF4-FFF2-40B4-BE49-F238E27FC236}">
                  <a16:creationId xmlns:a16="http://schemas.microsoft.com/office/drawing/2014/main" id="{1EF216C5-3B5B-4248-909A-B8FC9D278121}"/>
                </a:ext>
              </a:extLst>
            </p:cNvPr>
            <p:cNvSpPr>
              <a:spLocks/>
            </p:cNvSpPr>
            <p:nvPr/>
          </p:nvSpPr>
          <p:spPr bwMode="auto">
            <a:xfrm>
              <a:off x="7049385" y="3460527"/>
              <a:ext cx="340852" cy="200689"/>
            </a:xfrm>
            <a:custGeom>
              <a:avLst/>
              <a:gdLst>
                <a:gd name="T0" fmla="*/ 73 w 73"/>
                <a:gd name="T1" fmla="*/ 28 h 43"/>
                <a:gd name="T2" fmla="*/ 69 w 73"/>
                <a:gd name="T3" fmla="*/ 27 h 43"/>
                <a:gd name="T4" fmla="*/ 65 w 73"/>
                <a:gd name="T5" fmla="*/ 24 h 43"/>
                <a:gd name="T6" fmla="*/ 58 w 73"/>
                <a:gd name="T7" fmla="*/ 20 h 43"/>
                <a:gd name="T8" fmla="*/ 52 w 73"/>
                <a:gd name="T9" fmla="*/ 16 h 43"/>
                <a:gd name="T10" fmla="*/ 47 w 73"/>
                <a:gd name="T11" fmla="*/ 9 h 43"/>
                <a:gd name="T12" fmla="*/ 40 w 73"/>
                <a:gd name="T13" fmla="*/ 5 h 43"/>
                <a:gd name="T14" fmla="*/ 40 w 73"/>
                <a:gd name="T15" fmla="*/ 2 h 43"/>
                <a:gd name="T16" fmla="*/ 36 w 73"/>
                <a:gd name="T17" fmla="*/ 1 h 43"/>
                <a:gd name="T18" fmla="*/ 34 w 73"/>
                <a:gd name="T19" fmla="*/ 0 h 43"/>
                <a:gd name="T20" fmla="*/ 31 w 73"/>
                <a:gd name="T21" fmla="*/ 1 h 43"/>
                <a:gd name="T22" fmla="*/ 28 w 73"/>
                <a:gd name="T23" fmla="*/ 3 h 43"/>
                <a:gd name="T24" fmla="*/ 25 w 73"/>
                <a:gd name="T25" fmla="*/ 6 h 43"/>
                <a:gd name="T26" fmla="*/ 22 w 73"/>
                <a:gd name="T27" fmla="*/ 8 h 43"/>
                <a:gd name="T28" fmla="*/ 17 w 73"/>
                <a:gd name="T29" fmla="*/ 8 h 43"/>
                <a:gd name="T30" fmla="*/ 12 w 73"/>
                <a:gd name="T31" fmla="*/ 2 h 43"/>
                <a:gd name="T32" fmla="*/ 2 w 73"/>
                <a:gd name="T33" fmla="*/ 5 h 43"/>
                <a:gd name="T34" fmla="*/ 5 w 73"/>
                <a:gd name="T35" fmla="*/ 12 h 43"/>
                <a:gd name="T36" fmla="*/ 8 w 73"/>
                <a:gd name="T37" fmla="*/ 17 h 43"/>
                <a:gd name="T38" fmla="*/ 8 w 73"/>
                <a:gd name="T39" fmla="*/ 19 h 43"/>
                <a:gd name="T40" fmla="*/ 10 w 73"/>
                <a:gd name="T41" fmla="*/ 22 h 43"/>
                <a:gd name="T42" fmla="*/ 9 w 73"/>
                <a:gd name="T43" fmla="*/ 26 h 43"/>
                <a:gd name="T44" fmla="*/ 9 w 73"/>
                <a:gd name="T45" fmla="*/ 31 h 43"/>
                <a:gd name="T46" fmla="*/ 14 w 73"/>
                <a:gd name="T47" fmla="*/ 29 h 43"/>
                <a:gd name="T48" fmla="*/ 17 w 73"/>
                <a:gd name="T49" fmla="*/ 26 h 43"/>
                <a:gd name="T50" fmla="*/ 27 w 73"/>
                <a:gd name="T51" fmla="*/ 27 h 43"/>
                <a:gd name="T52" fmla="*/ 37 w 73"/>
                <a:gd name="T53" fmla="*/ 31 h 43"/>
                <a:gd name="T54" fmla="*/ 45 w 73"/>
                <a:gd name="T55" fmla="*/ 35 h 43"/>
                <a:gd name="T56" fmla="*/ 46 w 73"/>
                <a:gd name="T57" fmla="*/ 37 h 43"/>
                <a:gd name="T58" fmla="*/ 48 w 73"/>
                <a:gd name="T59" fmla="*/ 42 h 43"/>
                <a:gd name="T60" fmla="*/ 53 w 73"/>
                <a:gd name="T61" fmla="*/ 43 h 43"/>
                <a:gd name="T62" fmla="*/ 57 w 73"/>
                <a:gd name="T63" fmla="*/ 40 h 43"/>
                <a:gd name="T64" fmla="*/ 62 w 73"/>
                <a:gd name="T65" fmla="*/ 38 h 43"/>
                <a:gd name="T66" fmla="*/ 65 w 73"/>
                <a:gd name="T67" fmla="*/ 33 h 43"/>
                <a:gd name="T68" fmla="*/ 69 w 73"/>
                <a:gd name="T69" fmla="*/ 31 h 43"/>
                <a:gd name="T70" fmla="*/ 73 w 73"/>
                <a:gd name="T71" fmla="*/ 31 h 43"/>
                <a:gd name="T72" fmla="*/ 73 w 73"/>
                <a:gd name="T73" fmla="*/ 28 h 4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73" h="43">
                  <a:moveTo>
                    <a:pt x="73" y="28"/>
                  </a:moveTo>
                  <a:cubicBezTo>
                    <a:pt x="72" y="27"/>
                    <a:pt x="71" y="27"/>
                    <a:pt x="69" y="27"/>
                  </a:cubicBezTo>
                  <a:cubicBezTo>
                    <a:pt x="68" y="26"/>
                    <a:pt x="66" y="25"/>
                    <a:pt x="65" y="24"/>
                  </a:cubicBezTo>
                  <a:cubicBezTo>
                    <a:pt x="63" y="23"/>
                    <a:pt x="60" y="22"/>
                    <a:pt x="58" y="20"/>
                  </a:cubicBezTo>
                  <a:cubicBezTo>
                    <a:pt x="57" y="18"/>
                    <a:pt x="54" y="18"/>
                    <a:pt x="52" y="16"/>
                  </a:cubicBezTo>
                  <a:cubicBezTo>
                    <a:pt x="51" y="13"/>
                    <a:pt x="50" y="9"/>
                    <a:pt x="47" y="9"/>
                  </a:cubicBezTo>
                  <a:cubicBezTo>
                    <a:pt x="44" y="9"/>
                    <a:pt x="40" y="9"/>
                    <a:pt x="40" y="5"/>
                  </a:cubicBezTo>
                  <a:cubicBezTo>
                    <a:pt x="40" y="4"/>
                    <a:pt x="41" y="2"/>
                    <a:pt x="40" y="2"/>
                  </a:cubicBezTo>
                  <a:cubicBezTo>
                    <a:pt x="39" y="1"/>
                    <a:pt x="38" y="2"/>
                    <a:pt x="36" y="1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33" y="0"/>
                    <a:pt x="32" y="1"/>
                    <a:pt x="31" y="1"/>
                  </a:cubicBezTo>
                  <a:cubicBezTo>
                    <a:pt x="30" y="0"/>
                    <a:pt x="29" y="3"/>
                    <a:pt x="28" y="3"/>
                  </a:cubicBezTo>
                  <a:cubicBezTo>
                    <a:pt x="27" y="3"/>
                    <a:pt x="24" y="4"/>
                    <a:pt x="25" y="6"/>
                  </a:cubicBezTo>
                  <a:cubicBezTo>
                    <a:pt x="26" y="9"/>
                    <a:pt x="25" y="8"/>
                    <a:pt x="22" y="8"/>
                  </a:cubicBezTo>
                  <a:cubicBezTo>
                    <a:pt x="21" y="8"/>
                    <a:pt x="18" y="8"/>
                    <a:pt x="17" y="8"/>
                  </a:cubicBezTo>
                  <a:cubicBezTo>
                    <a:pt x="15" y="6"/>
                    <a:pt x="14" y="4"/>
                    <a:pt x="12" y="2"/>
                  </a:cubicBezTo>
                  <a:cubicBezTo>
                    <a:pt x="9" y="0"/>
                    <a:pt x="5" y="3"/>
                    <a:pt x="2" y="5"/>
                  </a:cubicBezTo>
                  <a:cubicBezTo>
                    <a:pt x="3" y="6"/>
                    <a:pt x="6" y="10"/>
                    <a:pt x="5" y="12"/>
                  </a:cubicBezTo>
                  <a:cubicBezTo>
                    <a:pt x="0" y="15"/>
                    <a:pt x="6" y="15"/>
                    <a:pt x="8" y="17"/>
                  </a:cubicBezTo>
                  <a:cubicBezTo>
                    <a:pt x="8" y="17"/>
                    <a:pt x="8" y="19"/>
                    <a:pt x="8" y="19"/>
                  </a:cubicBezTo>
                  <a:cubicBezTo>
                    <a:pt x="7" y="20"/>
                    <a:pt x="9" y="22"/>
                    <a:pt x="10" y="22"/>
                  </a:cubicBezTo>
                  <a:cubicBezTo>
                    <a:pt x="10" y="23"/>
                    <a:pt x="9" y="24"/>
                    <a:pt x="9" y="26"/>
                  </a:cubicBezTo>
                  <a:cubicBezTo>
                    <a:pt x="9" y="27"/>
                    <a:pt x="9" y="29"/>
                    <a:pt x="9" y="31"/>
                  </a:cubicBezTo>
                  <a:cubicBezTo>
                    <a:pt x="11" y="31"/>
                    <a:pt x="12" y="31"/>
                    <a:pt x="14" y="29"/>
                  </a:cubicBezTo>
                  <a:cubicBezTo>
                    <a:pt x="15" y="28"/>
                    <a:pt x="16" y="27"/>
                    <a:pt x="17" y="26"/>
                  </a:cubicBezTo>
                  <a:cubicBezTo>
                    <a:pt x="21" y="26"/>
                    <a:pt x="24" y="25"/>
                    <a:pt x="27" y="27"/>
                  </a:cubicBezTo>
                  <a:cubicBezTo>
                    <a:pt x="29" y="30"/>
                    <a:pt x="35" y="28"/>
                    <a:pt x="37" y="31"/>
                  </a:cubicBezTo>
                  <a:cubicBezTo>
                    <a:pt x="39" y="34"/>
                    <a:pt x="41" y="35"/>
                    <a:pt x="45" y="35"/>
                  </a:cubicBezTo>
                  <a:cubicBezTo>
                    <a:pt x="46" y="35"/>
                    <a:pt x="46" y="35"/>
                    <a:pt x="46" y="37"/>
                  </a:cubicBezTo>
                  <a:cubicBezTo>
                    <a:pt x="46" y="40"/>
                    <a:pt x="46" y="40"/>
                    <a:pt x="48" y="42"/>
                  </a:cubicBezTo>
                  <a:cubicBezTo>
                    <a:pt x="50" y="42"/>
                    <a:pt x="51" y="43"/>
                    <a:pt x="53" y="43"/>
                  </a:cubicBezTo>
                  <a:cubicBezTo>
                    <a:pt x="56" y="43"/>
                    <a:pt x="56" y="42"/>
                    <a:pt x="57" y="40"/>
                  </a:cubicBezTo>
                  <a:cubicBezTo>
                    <a:pt x="58" y="38"/>
                    <a:pt x="60" y="39"/>
                    <a:pt x="62" y="38"/>
                  </a:cubicBezTo>
                  <a:cubicBezTo>
                    <a:pt x="64" y="37"/>
                    <a:pt x="64" y="35"/>
                    <a:pt x="65" y="33"/>
                  </a:cubicBezTo>
                  <a:cubicBezTo>
                    <a:pt x="65" y="31"/>
                    <a:pt x="68" y="33"/>
                    <a:pt x="69" y="31"/>
                  </a:cubicBezTo>
                  <a:cubicBezTo>
                    <a:pt x="69" y="29"/>
                    <a:pt x="72" y="31"/>
                    <a:pt x="73" y="31"/>
                  </a:cubicBezTo>
                  <a:cubicBezTo>
                    <a:pt x="73" y="30"/>
                    <a:pt x="73" y="29"/>
                    <a:pt x="73" y="2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2" name="Freeform 696">
              <a:extLst>
                <a:ext uri="{FF2B5EF4-FFF2-40B4-BE49-F238E27FC236}">
                  <a16:creationId xmlns:a16="http://schemas.microsoft.com/office/drawing/2014/main" id="{82DD14D5-4989-4849-8BC5-4E6463B988C6}"/>
                </a:ext>
              </a:extLst>
            </p:cNvPr>
            <p:cNvSpPr>
              <a:spLocks/>
            </p:cNvSpPr>
            <p:nvPr/>
          </p:nvSpPr>
          <p:spPr bwMode="auto">
            <a:xfrm>
              <a:off x="7409352" y="3506718"/>
              <a:ext cx="186353" cy="125829"/>
            </a:xfrm>
            <a:custGeom>
              <a:avLst/>
              <a:gdLst>
                <a:gd name="T0" fmla="*/ 30 w 40"/>
                <a:gd name="T1" fmla="*/ 10 h 27"/>
                <a:gd name="T2" fmla="*/ 25 w 40"/>
                <a:gd name="T3" fmla="*/ 10 h 27"/>
                <a:gd name="T4" fmla="*/ 21 w 40"/>
                <a:gd name="T5" fmla="*/ 8 h 27"/>
                <a:gd name="T6" fmla="*/ 19 w 40"/>
                <a:gd name="T7" fmla="*/ 9 h 27"/>
                <a:gd name="T8" fmla="*/ 17 w 40"/>
                <a:gd name="T9" fmla="*/ 9 h 27"/>
                <a:gd name="T10" fmla="*/ 10 w 40"/>
                <a:gd name="T11" fmla="*/ 8 h 27"/>
                <a:gd name="T12" fmla="*/ 12 w 40"/>
                <a:gd name="T13" fmla="*/ 5 h 27"/>
                <a:gd name="T14" fmla="*/ 16 w 40"/>
                <a:gd name="T15" fmla="*/ 7 h 27"/>
                <a:gd name="T16" fmla="*/ 19 w 40"/>
                <a:gd name="T17" fmla="*/ 5 h 27"/>
                <a:gd name="T18" fmla="*/ 16 w 40"/>
                <a:gd name="T19" fmla="*/ 6 h 27"/>
                <a:gd name="T20" fmla="*/ 16 w 40"/>
                <a:gd name="T21" fmla="*/ 1 h 27"/>
                <a:gd name="T22" fmla="*/ 14 w 40"/>
                <a:gd name="T23" fmla="*/ 2 h 27"/>
                <a:gd name="T24" fmla="*/ 10 w 40"/>
                <a:gd name="T25" fmla="*/ 2 h 27"/>
                <a:gd name="T26" fmla="*/ 8 w 40"/>
                <a:gd name="T27" fmla="*/ 5 h 27"/>
                <a:gd name="T28" fmla="*/ 6 w 40"/>
                <a:gd name="T29" fmla="*/ 8 h 27"/>
                <a:gd name="T30" fmla="*/ 1 w 40"/>
                <a:gd name="T31" fmla="*/ 10 h 27"/>
                <a:gd name="T32" fmla="*/ 4 w 40"/>
                <a:gd name="T33" fmla="*/ 14 h 27"/>
                <a:gd name="T34" fmla="*/ 4 w 40"/>
                <a:gd name="T35" fmla="*/ 19 h 27"/>
                <a:gd name="T36" fmla="*/ 4 w 40"/>
                <a:gd name="T37" fmla="*/ 24 h 27"/>
                <a:gd name="T38" fmla="*/ 9 w 40"/>
                <a:gd name="T39" fmla="*/ 22 h 27"/>
                <a:gd name="T40" fmla="*/ 12 w 40"/>
                <a:gd name="T41" fmla="*/ 20 h 27"/>
                <a:gd name="T42" fmla="*/ 17 w 40"/>
                <a:gd name="T43" fmla="*/ 17 h 27"/>
                <a:gd name="T44" fmla="*/ 20 w 40"/>
                <a:gd name="T45" fmla="*/ 17 h 27"/>
                <a:gd name="T46" fmla="*/ 22 w 40"/>
                <a:gd name="T47" fmla="*/ 21 h 27"/>
                <a:gd name="T48" fmla="*/ 21 w 40"/>
                <a:gd name="T49" fmla="*/ 24 h 27"/>
                <a:gd name="T50" fmla="*/ 27 w 40"/>
                <a:gd name="T51" fmla="*/ 23 h 27"/>
                <a:gd name="T52" fmla="*/ 32 w 40"/>
                <a:gd name="T53" fmla="*/ 21 h 27"/>
                <a:gd name="T54" fmla="*/ 39 w 40"/>
                <a:gd name="T55" fmla="*/ 21 h 27"/>
                <a:gd name="T56" fmla="*/ 38 w 40"/>
                <a:gd name="T57" fmla="*/ 18 h 27"/>
                <a:gd name="T58" fmla="*/ 36 w 40"/>
                <a:gd name="T59" fmla="*/ 14 h 27"/>
                <a:gd name="T60" fmla="*/ 32 w 40"/>
                <a:gd name="T61" fmla="*/ 9 h 27"/>
                <a:gd name="T62" fmla="*/ 30 w 40"/>
                <a:gd name="T63" fmla="*/ 10 h 27"/>
                <a:gd name="T64" fmla="*/ 30 w 40"/>
                <a:gd name="T65" fmla="*/ 10 h 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40" h="27">
                  <a:moveTo>
                    <a:pt x="30" y="10"/>
                  </a:moveTo>
                  <a:cubicBezTo>
                    <a:pt x="28" y="11"/>
                    <a:pt x="27" y="10"/>
                    <a:pt x="25" y="10"/>
                  </a:cubicBezTo>
                  <a:cubicBezTo>
                    <a:pt x="23" y="10"/>
                    <a:pt x="22" y="8"/>
                    <a:pt x="21" y="8"/>
                  </a:cubicBezTo>
                  <a:cubicBezTo>
                    <a:pt x="20" y="8"/>
                    <a:pt x="20" y="9"/>
                    <a:pt x="19" y="9"/>
                  </a:cubicBezTo>
                  <a:cubicBezTo>
                    <a:pt x="19" y="10"/>
                    <a:pt x="18" y="9"/>
                    <a:pt x="17" y="9"/>
                  </a:cubicBezTo>
                  <a:cubicBezTo>
                    <a:pt x="15" y="9"/>
                    <a:pt x="12" y="9"/>
                    <a:pt x="10" y="8"/>
                  </a:cubicBezTo>
                  <a:cubicBezTo>
                    <a:pt x="9" y="7"/>
                    <a:pt x="12" y="5"/>
                    <a:pt x="12" y="5"/>
                  </a:cubicBezTo>
                  <a:cubicBezTo>
                    <a:pt x="14" y="4"/>
                    <a:pt x="15" y="7"/>
                    <a:pt x="16" y="7"/>
                  </a:cubicBezTo>
                  <a:cubicBezTo>
                    <a:pt x="18" y="7"/>
                    <a:pt x="19" y="6"/>
                    <a:pt x="19" y="5"/>
                  </a:cubicBezTo>
                  <a:cubicBezTo>
                    <a:pt x="18" y="4"/>
                    <a:pt x="17" y="6"/>
                    <a:pt x="16" y="6"/>
                  </a:cubicBezTo>
                  <a:cubicBezTo>
                    <a:pt x="15" y="5"/>
                    <a:pt x="17" y="2"/>
                    <a:pt x="16" y="1"/>
                  </a:cubicBezTo>
                  <a:cubicBezTo>
                    <a:pt x="16" y="0"/>
                    <a:pt x="14" y="2"/>
                    <a:pt x="14" y="2"/>
                  </a:cubicBezTo>
                  <a:cubicBezTo>
                    <a:pt x="12" y="3"/>
                    <a:pt x="11" y="1"/>
                    <a:pt x="10" y="2"/>
                  </a:cubicBezTo>
                  <a:cubicBezTo>
                    <a:pt x="8" y="2"/>
                    <a:pt x="12" y="5"/>
                    <a:pt x="8" y="5"/>
                  </a:cubicBezTo>
                  <a:cubicBezTo>
                    <a:pt x="6" y="4"/>
                    <a:pt x="9" y="8"/>
                    <a:pt x="6" y="8"/>
                  </a:cubicBezTo>
                  <a:cubicBezTo>
                    <a:pt x="5" y="9"/>
                    <a:pt x="0" y="8"/>
                    <a:pt x="1" y="10"/>
                  </a:cubicBezTo>
                  <a:cubicBezTo>
                    <a:pt x="2" y="13"/>
                    <a:pt x="5" y="11"/>
                    <a:pt x="4" y="14"/>
                  </a:cubicBezTo>
                  <a:cubicBezTo>
                    <a:pt x="4" y="17"/>
                    <a:pt x="7" y="17"/>
                    <a:pt x="4" y="19"/>
                  </a:cubicBezTo>
                  <a:cubicBezTo>
                    <a:pt x="3" y="20"/>
                    <a:pt x="1" y="24"/>
                    <a:pt x="4" y="24"/>
                  </a:cubicBezTo>
                  <a:cubicBezTo>
                    <a:pt x="6" y="24"/>
                    <a:pt x="8" y="21"/>
                    <a:pt x="9" y="22"/>
                  </a:cubicBezTo>
                  <a:cubicBezTo>
                    <a:pt x="12" y="25"/>
                    <a:pt x="9" y="20"/>
                    <a:pt x="12" y="20"/>
                  </a:cubicBezTo>
                  <a:cubicBezTo>
                    <a:pt x="14" y="20"/>
                    <a:pt x="15" y="19"/>
                    <a:pt x="17" y="17"/>
                  </a:cubicBezTo>
                  <a:cubicBezTo>
                    <a:pt x="18" y="14"/>
                    <a:pt x="19" y="15"/>
                    <a:pt x="20" y="17"/>
                  </a:cubicBezTo>
                  <a:cubicBezTo>
                    <a:pt x="21" y="18"/>
                    <a:pt x="22" y="19"/>
                    <a:pt x="22" y="21"/>
                  </a:cubicBezTo>
                  <a:cubicBezTo>
                    <a:pt x="22" y="22"/>
                    <a:pt x="21" y="23"/>
                    <a:pt x="21" y="24"/>
                  </a:cubicBezTo>
                  <a:cubicBezTo>
                    <a:pt x="22" y="27"/>
                    <a:pt x="26" y="24"/>
                    <a:pt x="27" y="23"/>
                  </a:cubicBezTo>
                  <a:cubicBezTo>
                    <a:pt x="28" y="22"/>
                    <a:pt x="31" y="20"/>
                    <a:pt x="32" y="21"/>
                  </a:cubicBezTo>
                  <a:cubicBezTo>
                    <a:pt x="34" y="23"/>
                    <a:pt x="36" y="20"/>
                    <a:pt x="39" y="21"/>
                  </a:cubicBezTo>
                  <a:cubicBezTo>
                    <a:pt x="40" y="20"/>
                    <a:pt x="38" y="18"/>
                    <a:pt x="38" y="18"/>
                  </a:cubicBezTo>
                  <a:cubicBezTo>
                    <a:pt x="37" y="16"/>
                    <a:pt x="38" y="14"/>
                    <a:pt x="36" y="14"/>
                  </a:cubicBezTo>
                  <a:cubicBezTo>
                    <a:pt x="33" y="15"/>
                    <a:pt x="31" y="12"/>
                    <a:pt x="32" y="9"/>
                  </a:cubicBezTo>
                  <a:cubicBezTo>
                    <a:pt x="32" y="9"/>
                    <a:pt x="31" y="9"/>
                    <a:pt x="30" y="10"/>
                  </a:cubicBezTo>
                  <a:cubicBezTo>
                    <a:pt x="29" y="10"/>
                    <a:pt x="31" y="9"/>
                    <a:pt x="30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3" name="Freeform 697">
              <a:extLst>
                <a:ext uri="{FF2B5EF4-FFF2-40B4-BE49-F238E27FC236}">
                  <a16:creationId xmlns:a16="http://schemas.microsoft.com/office/drawing/2014/main" id="{1AFB0758-618D-418E-B16D-1C7BA3E27C0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59632" y="3615026"/>
              <a:ext cx="387045" cy="345632"/>
            </a:xfrm>
            <a:custGeom>
              <a:avLst/>
              <a:gdLst>
                <a:gd name="T0" fmla="*/ 8 w 83"/>
                <a:gd name="T1" fmla="*/ 51 h 74"/>
                <a:gd name="T2" fmla="*/ 9 w 83"/>
                <a:gd name="T3" fmla="*/ 54 h 74"/>
                <a:gd name="T4" fmla="*/ 11 w 83"/>
                <a:gd name="T5" fmla="*/ 57 h 74"/>
                <a:gd name="T6" fmla="*/ 5 w 83"/>
                <a:gd name="T7" fmla="*/ 61 h 74"/>
                <a:gd name="T8" fmla="*/ 3 w 83"/>
                <a:gd name="T9" fmla="*/ 64 h 74"/>
                <a:gd name="T10" fmla="*/ 6 w 83"/>
                <a:gd name="T11" fmla="*/ 66 h 74"/>
                <a:gd name="T12" fmla="*/ 13 w 83"/>
                <a:gd name="T13" fmla="*/ 64 h 74"/>
                <a:gd name="T14" fmla="*/ 19 w 83"/>
                <a:gd name="T15" fmla="*/ 65 h 74"/>
                <a:gd name="T16" fmla="*/ 23 w 83"/>
                <a:gd name="T17" fmla="*/ 65 h 74"/>
                <a:gd name="T18" fmla="*/ 28 w 83"/>
                <a:gd name="T19" fmla="*/ 64 h 74"/>
                <a:gd name="T20" fmla="*/ 29 w 83"/>
                <a:gd name="T21" fmla="*/ 67 h 74"/>
                <a:gd name="T22" fmla="*/ 32 w 83"/>
                <a:gd name="T23" fmla="*/ 69 h 74"/>
                <a:gd name="T24" fmla="*/ 33 w 83"/>
                <a:gd name="T25" fmla="*/ 73 h 74"/>
                <a:gd name="T26" fmla="*/ 34 w 83"/>
                <a:gd name="T27" fmla="*/ 71 h 74"/>
                <a:gd name="T28" fmla="*/ 36 w 83"/>
                <a:gd name="T29" fmla="*/ 73 h 74"/>
                <a:gd name="T30" fmla="*/ 43 w 83"/>
                <a:gd name="T31" fmla="*/ 71 h 74"/>
                <a:gd name="T32" fmla="*/ 46 w 83"/>
                <a:gd name="T33" fmla="*/ 70 h 74"/>
                <a:gd name="T34" fmla="*/ 50 w 83"/>
                <a:gd name="T35" fmla="*/ 70 h 74"/>
                <a:gd name="T36" fmla="*/ 48 w 83"/>
                <a:gd name="T37" fmla="*/ 64 h 74"/>
                <a:gd name="T38" fmla="*/ 46 w 83"/>
                <a:gd name="T39" fmla="*/ 61 h 74"/>
                <a:gd name="T40" fmla="*/ 44 w 83"/>
                <a:gd name="T41" fmla="*/ 57 h 74"/>
                <a:gd name="T42" fmla="*/ 46 w 83"/>
                <a:gd name="T43" fmla="*/ 52 h 74"/>
                <a:gd name="T44" fmla="*/ 49 w 83"/>
                <a:gd name="T45" fmla="*/ 52 h 74"/>
                <a:gd name="T46" fmla="*/ 52 w 83"/>
                <a:gd name="T47" fmla="*/ 52 h 74"/>
                <a:gd name="T48" fmla="*/ 57 w 83"/>
                <a:gd name="T49" fmla="*/ 46 h 74"/>
                <a:gd name="T50" fmla="*/ 60 w 83"/>
                <a:gd name="T51" fmla="*/ 44 h 74"/>
                <a:gd name="T52" fmla="*/ 62 w 83"/>
                <a:gd name="T53" fmla="*/ 41 h 74"/>
                <a:gd name="T54" fmla="*/ 65 w 83"/>
                <a:gd name="T55" fmla="*/ 39 h 74"/>
                <a:gd name="T56" fmla="*/ 66 w 83"/>
                <a:gd name="T57" fmla="*/ 37 h 74"/>
                <a:gd name="T58" fmla="*/ 69 w 83"/>
                <a:gd name="T59" fmla="*/ 33 h 74"/>
                <a:gd name="T60" fmla="*/ 71 w 83"/>
                <a:gd name="T61" fmla="*/ 27 h 74"/>
                <a:gd name="T62" fmla="*/ 66 w 83"/>
                <a:gd name="T63" fmla="*/ 23 h 74"/>
                <a:gd name="T64" fmla="*/ 65 w 83"/>
                <a:gd name="T65" fmla="*/ 16 h 74"/>
                <a:gd name="T66" fmla="*/ 70 w 83"/>
                <a:gd name="T67" fmla="*/ 14 h 74"/>
                <a:gd name="T68" fmla="*/ 74 w 83"/>
                <a:gd name="T69" fmla="*/ 15 h 74"/>
                <a:gd name="T70" fmla="*/ 77 w 83"/>
                <a:gd name="T71" fmla="*/ 13 h 74"/>
                <a:gd name="T72" fmla="*/ 83 w 83"/>
                <a:gd name="T73" fmla="*/ 10 h 74"/>
                <a:gd name="T74" fmla="*/ 76 w 83"/>
                <a:gd name="T75" fmla="*/ 6 h 74"/>
                <a:gd name="T76" fmla="*/ 74 w 83"/>
                <a:gd name="T77" fmla="*/ 2 h 74"/>
                <a:gd name="T78" fmla="*/ 71 w 83"/>
                <a:gd name="T79" fmla="*/ 0 h 74"/>
                <a:gd name="T80" fmla="*/ 65 w 83"/>
                <a:gd name="T81" fmla="*/ 1 h 74"/>
                <a:gd name="T82" fmla="*/ 56 w 83"/>
                <a:gd name="T83" fmla="*/ 4 h 74"/>
                <a:gd name="T84" fmla="*/ 53 w 83"/>
                <a:gd name="T85" fmla="*/ 8 h 74"/>
                <a:gd name="T86" fmla="*/ 51 w 83"/>
                <a:gd name="T87" fmla="*/ 13 h 74"/>
                <a:gd name="T88" fmla="*/ 48 w 83"/>
                <a:gd name="T89" fmla="*/ 18 h 74"/>
                <a:gd name="T90" fmla="*/ 47 w 83"/>
                <a:gd name="T91" fmla="*/ 21 h 74"/>
                <a:gd name="T92" fmla="*/ 43 w 83"/>
                <a:gd name="T93" fmla="*/ 24 h 74"/>
                <a:gd name="T94" fmla="*/ 41 w 83"/>
                <a:gd name="T95" fmla="*/ 30 h 74"/>
                <a:gd name="T96" fmla="*/ 38 w 83"/>
                <a:gd name="T97" fmla="*/ 30 h 74"/>
                <a:gd name="T98" fmla="*/ 34 w 83"/>
                <a:gd name="T99" fmla="*/ 32 h 74"/>
                <a:gd name="T100" fmla="*/ 30 w 83"/>
                <a:gd name="T101" fmla="*/ 33 h 74"/>
                <a:gd name="T102" fmla="*/ 27 w 83"/>
                <a:gd name="T103" fmla="*/ 37 h 74"/>
                <a:gd name="T104" fmla="*/ 22 w 83"/>
                <a:gd name="T105" fmla="*/ 42 h 74"/>
                <a:gd name="T106" fmla="*/ 13 w 83"/>
                <a:gd name="T107" fmla="*/ 43 h 74"/>
                <a:gd name="T108" fmla="*/ 0 w 83"/>
                <a:gd name="T109" fmla="*/ 40 h 74"/>
                <a:gd name="T110" fmla="*/ 3 w 83"/>
                <a:gd name="T111" fmla="*/ 46 h 74"/>
                <a:gd name="T112" fmla="*/ 8 w 83"/>
                <a:gd name="T113" fmla="*/ 51 h 7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83" h="74">
                  <a:moveTo>
                    <a:pt x="8" y="51"/>
                  </a:moveTo>
                  <a:cubicBezTo>
                    <a:pt x="8" y="52"/>
                    <a:pt x="8" y="53"/>
                    <a:pt x="9" y="54"/>
                  </a:cubicBezTo>
                  <a:cubicBezTo>
                    <a:pt x="10" y="55"/>
                    <a:pt x="11" y="56"/>
                    <a:pt x="11" y="57"/>
                  </a:cubicBezTo>
                  <a:cubicBezTo>
                    <a:pt x="11" y="58"/>
                    <a:pt x="6" y="60"/>
                    <a:pt x="5" y="61"/>
                  </a:cubicBezTo>
                  <a:cubicBezTo>
                    <a:pt x="4" y="61"/>
                    <a:pt x="3" y="62"/>
                    <a:pt x="3" y="64"/>
                  </a:cubicBezTo>
                  <a:cubicBezTo>
                    <a:pt x="3" y="66"/>
                    <a:pt x="3" y="66"/>
                    <a:pt x="6" y="66"/>
                  </a:cubicBezTo>
                  <a:cubicBezTo>
                    <a:pt x="8" y="65"/>
                    <a:pt x="11" y="65"/>
                    <a:pt x="13" y="64"/>
                  </a:cubicBezTo>
                  <a:cubicBezTo>
                    <a:pt x="15" y="64"/>
                    <a:pt x="17" y="64"/>
                    <a:pt x="19" y="65"/>
                  </a:cubicBezTo>
                  <a:cubicBezTo>
                    <a:pt x="20" y="65"/>
                    <a:pt x="22" y="65"/>
                    <a:pt x="23" y="65"/>
                  </a:cubicBezTo>
                  <a:cubicBezTo>
                    <a:pt x="25" y="65"/>
                    <a:pt x="26" y="64"/>
                    <a:pt x="28" y="64"/>
                  </a:cubicBezTo>
                  <a:cubicBezTo>
                    <a:pt x="29" y="64"/>
                    <a:pt x="29" y="66"/>
                    <a:pt x="29" y="67"/>
                  </a:cubicBezTo>
                  <a:cubicBezTo>
                    <a:pt x="30" y="68"/>
                    <a:pt x="31" y="68"/>
                    <a:pt x="32" y="69"/>
                  </a:cubicBezTo>
                  <a:cubicBezTo>
                    <a:pt x="32" y="70"/>
                    <a:pt x="33" y="72"/>
                    <a:pt x="33" y="73"/>
                  </a:cubicBezTo>
                  <a:cubicBezTo>
                    <a:pt x="35" y="74"/>
                    <a:pt x="34" y="72"/>
                    <a:pt x="34" y="71"/>
                  </a:cubicBezTo>
                  <a:cubicBezTo>
                    <a:pt x="35" y="71"/>
                    <a:pt x="36" y="73"/>
                    <a:pt x="36" y="73"/>
                  </a:cubicBezTo>
                  <a:cubicBezTo>
                    <a:pt x="38" y="72"/>
                    <a:pt x="40" y="70"/>
                    <a:pt x="43" y="71"/>
                  </a:cubicBezTo>
                  <a:cubicBezTo>
                    <a:pt x="44" y="71"/>
                    <a:pt x="45" y="71"/>
                    <a:pt x="46" y="70"/>
                  </a:cubicBezTo>
                  <a:cubicBezTo>
                    <a:pt x="47" y="70"/>
                    <a:pt x="49" y="70"/>
                    <a:pt x="50" y="70"/>
                  </a:cubicBezTo>
                  <a:cubicBezTo>
                    <a:pt x="51" y="69"/>
                    <a:pt x="49" y="64"/>
                    <a:pt x="48" y="64"/>
                  </a:cubicBezTo>
                  <a:cubicBezTo>
                    <a:pt x="47" y="63"/>
                    <a:pt x="46" y="63"/>
                    <a:pt x="46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1" y="56"/>
                    <a:pt x="45" y="54"/>
                    <a:pt x="46" y="52"/>
                  </a:cubicBezTo>
                  <a:cubicBezTo>
                    <a:pt x="47" y="52"/>
                    <a:pt x="47" y="51"/>
                    <a:pt x="49" y="52"/>
                  </a:cubicBezTo>
                  <a:cubicBezTo>
                    <a:pt x="51" y="54"/>
                    <a:pt x="50" y="52"/>
                    <a:pt x="52" y="52"/>
                  </a:cubicBezTo>
                  <a:cubicBezTo>
                    <a:pt x="56" y="51"/>
                    <a:pt x="55" y="48"/>
                    <a:pt x="57" y="46"/>
                  </a:cubicBezTo>
                  <a:cubicBezTo>
                    <a:pt x="58" y="45"/>
                    <a:pt x="60" y="45"/>
                    <a:pt x="60" y="44"/>
                  </a:cubicBezTo>
                  <a:cubicBezTo>
                    <a:pt x="61" y="43"/>
                    <a:pt x="62" y="42"/>
                    <a:pt x="62" y="41"/>
                  </a:cubicBezTo>
                  <a:cubicBezTo>
                    <a:pt x="62" y="40"/>
                    <a:pt x="64" y="39"/>
                    <a:pt x="65" y="39"/>
                  </a:cubicBezTo>
                  <a:cubicBezTo>
                    <a:pt x="66" y="39"/>
                    <a:pt x="66" y="37"/>
                    <a:pt x="66" y="37"/>
                  </a:cubicBezTo>
                  <a:cubicBezTo>
                    <a:pt x="66" y="34"/>
                    <a:pt x="70" y="36"/>
                    <a:pt x="69" y="33"/>
                  </a:cubicBezTo>
                  <a:cubicBezTo>
                    <a:pt x="69" y="30"/>
                    <a:pt x="68" y="29"/>
                    <a:pt x="71" y="27"/>
                  </a:cubicBezTo>
                  <a:cubicBezTo>
                    <a:pt x="72" y="27"/>
                    <a:pt x="67" y="24"/>
                    <a:pt x="66" y="23"/>
                  </a:cubicBezTo>
                  <a:cubicBezTo>
                    <a:pt x="65" y="21"/>
                    <a:pt x="66" y="18"/>
                    <a:pt x="65" y="16"/>
                  </a:cubicBezTo>
                  <a:cubicBezTo>
                    <a:pt x="65" y="13"/>
                    <a:pt x="68" y="13"/>
                    <a:pt x="70" y="14"/>
                  </a:cubicBezTo>
                  <a:cubicBezTo>
                    <a:pt x="71" y="14"/>
                    <a:pt x="73" y="15"/>
                    <a:pt x="74" y="15"/>
                  </a:cubicBezTo>
                  <a:cubicBezTo>
                    <a:pt x="76" y="15"/>
                    <a:pt x="76" y="14"/>
                    <a:pt x="77" y="13"/>
                  </a:cubicBezTo>
                  <a:cubicBezTo>
                    <a:pt x="80" y="13"/>
                    <a:pt x="81" y="13"/>
                    <a:pt x="83" y="10"/>
                  </a:cubicBezTo>
                  <a:cubicBezTo>
                    <a:pt x="80" y="9"/>
                    <a:pt x="77" y="8"/>
                    <a:pt x="76" y="6"/>
                  </a:cubicBezTo>
                  <a:cubicBezTo>
                    <a:pt x="75" y="5"/>
                    <a:pt x="75" y="3"/>
                    <a:pt x="74" y="2"/>
                  </a:cubicBezTo>
                  <a:cubicBezTo>
                    <a:pt x="73" y="1"/>
                    <a:pt x="72" y="1"/>
                    <a:pt x="71" y="0"/>
                  </a:cubicBezTo>
                  <a:cubicBezTo>
                    <a:pt x="69" y="0"/>
                    <a:pt x="66" y="1"/>
                    <a:pt x="65" y="1"/>
                  </a:cubicBezTo>
                  <a:cubicBezTo>
                    <a:pt x="61" y="0"/>
                    <a:pt x="59" y="2"/>
                    <a:pt x="56" y="4"/>
                  </a:cubicBezTo>
                  <a:cubicBezTo>
                    <a:pt x="53" y="5"/>
                    <a:pt x="51" y="5"/>
                    <a:pt x="53" y="8"/>
                  </a:cubicBezTo>
                  <a:cubicBezTo>
                    <a:pt x="55" y="10"/>
                    <a:pt x="53" y="12"/>
                    <a:pt x="51" y="13"/>
                  </a:cubicBezTo>
                  <a:cubicBezTo>
                    <a:pt x="49" y="15"/>
                    <a:pt x="52" y="19"/>
                    <a:pt x="48" y="18"/>
                  </a:cubicBezTo>
                  <a:cubicBezTo>
                    <a:pt x="43" y="18"/>
                    <a:pt x="47" y="19"/>
                    <a:pt x="47" y="21"/>
                  </a:cubicBezTo>
                  <a:cubicBezTo>
                    <a:pt x="48" y="22"/>
                    <a:pt x="44" y="23"/>
                    <a:pt x="43" y="24"/>
                  </a:cubicBezTo>
                  <a:cubicBezTo>
                    <a:pt x="42" y="26"/>
                    <a:pt x="42" y="30"/>
                    <a:pt x="41" y="30"/>
                  </a:cubicBezTo>
                  <a:cubicBezTo>
                    <a:pt x="40" y="31"/>
                    <a:pt x="39" y="30"/>
                    <a:pt x="38" y="30"/>
                  </a:cubicBezTo>
                  <a:cubicBezTo>
                    <a:pt x="36" y="30"/>
                    <a:pt x="35" y="31"/>
                    <a:pt x="34" y="32"/>
                  </a:cubicBezTo>
                  <a:cubicBezTo>
                    <a:pt x="32" y="33"/>
                    <a:pt x="31" y="32"/>
                    <a:pt x="30" y="33"/>
                  </a:cubicBezTo>
                  <a:cubicBezTo>
                    <a:pt x="28" y="34"/>
                    <a:pt x="28" y="35"/>
                    <a:pt x="27" y="37"/>
                  </a:cubicBezTo>
                  <a:cubicBezTo>
                    <a:pt x="27" y="40"/>
                    <a:pt x="25" y="41"/>
                    <a:pt x="22" y="42"/>
                  </a:cubicBezTo>
                  <a:cubicBezTo>
                    <a:pt x="19" y="43"/>
                    <a:pt x="16" y="43"/>
                    <a:pt x="13" y="43"/>
                  </a:cubicBezTo>
                  <a:cubicBezTo>
                    <a:pt x="8" y="43"/>
                    <a:pt x="4" y="42"/>
                    <a:pt x="0" y="40"/>
                  </a:cubicBezTo>
                  <a:cubicBezTo>
                    <a:pt x="1" y="42"/>
                    <a:pt x="2" y="44"/>
                    <a:pt x="3" y="46"/>
                  </a:cubicBezTo>
                  <a:cubicBezTo>
                    <a:pt x="4" y="47"/>
                    <a:pt x="8" y="48"/>
                    <a:pt x="8" y="5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4" name="Freeform 698">
              <a:extLst>
                <a:ext uri="{FF2B5EF4-FFF2-40B4-BE49-F238E27FC236}">
                  <a16:creationId xmlns:a16="http://schemas.microsoft.com/office/drawing/2014/main" id="{81CA5A75-CD7B-4363-998D-9576A333E3E6}"/>
                </a:ext>
              </a:extLst>
            </p:cNvPr>
            <p:cNvSpPr>
              <a:spLocks/>
            </p:cNvSpPr>
            <p:nvPr/>
          </p:nvSpPr>
          <p:spPr bwMode="auto">
            <a:xfrm>
              <a:off x="7240519" y="3572021"/>
              <a:ext cx="350410" cy="248472"/>
            </a:xfrm>
            <a:custGeom>
              <a:avLst/>
              <a:gdLst>
                <a:gd name="T0" fmla="*/ 72 w 75"/>
                <a:gd name="T1" fmla="*/ 7 h 53"/>
                <a:gd name="T2" fmla="*/ 69 w 75"/>
                <a:gd name="T3" fmla="*/ 8 h 53"/>
                <a:gd name="T4" fmla="*/ 67 w 75"/>
                <a:gd name="T5" fmla="*/ 7 h 53"/>
                <a:gd name="T6" fmla="*/ 62 w 75"/>
                <a:gd name="T7" fmla="*/ 10 h 53"/>
                <a:gd name="T8" fmla="*/ 57 w 75"/>
                <a:gd name="T9" fmla="*/ 11 h 53"/>
                <a:gd name="T10" fmla="*/ 57 w 75"/>
                <a:gd name="T11" fmla="*/ 4 h 53"/>
                <a:gd name="T12" fmla="*/ 54 w 75"/>
                <a:gd name="T13" fmla="*/ 1 h 53"/>
                <a:gd name="T14" fmla="*/ 50 w 75"/>
                <a:gd name="T15" fmla="*/ 6 h 53"/>
                <a:gd name="T16" fmla="*/ 47 w 75"/>
                <a:gd name="T17" fmla="*/ 8 h 53"/>
                <a:gd name="T18" fmla="*/ 44 w 75"/>
                <a:gd name="T19" fmla="*/ 8 h 53"/>
                <a:gd name="T20" fmla="*/ 39 w 75"/>
                <a:gd name="T21" fmla="*/ 10 h 53"/>
                <a:gd name="T22" fmla="*/ 34 w 75"/>
                <a:gd name="T23" fmla="*/ 7 h 53"/>
                <a:gd name="T24" fmla="*/ 28 w 75"/>
                <a:gd name="T25" fmla="*/ 6 h 53"/>
                <a:gd name="T26" fmla="*/ 27 w 75"/>
                <a:gd name="T27" fmla="*/ 8 h 53"/>
                <a:gd name="T28" fmla="*/ 24 w 75"/>
                <a:gd name="T29" fmla="*/ 9 h 53"/>
                <a:gd name="T30" fmla="*/ 21 w 75"/>
                <a:gd name="T31" fmla="*/ 14 h 53"/>
                <a:gd name="T32" fmla="*/ 15 w 75"/>
                <a:gd name="T33" fmla="*/ 17 h 53"/>
                <a:gd name="T34" fmla="*/ 11 w 75"/>
                <a:gd name="T35" fmla="*/ 19 h 53"/>
                <a:gd name="T36" fmla="*/ 5 w 75"/>
                <a:gd name="T37" fmla="*/ 16 h 53"/>
                <a:gd name="T38" fmla="*/ 4 w 75"/>
                <a:gd name="T39" fmla="*/ 23 h 53"/>
                <a:gd name="T40" fmla="*/ 3 w 75"/>
                <a:gd name="T41" fmla="*/ 29 h 53"/>
                <a:gd name="T42" fmla="*/ 2 w 75"/>
                <a:gd name="T43" fmla="*/ 33 h 53"/>
                <a:gd name="T44" fmla="*/ 3 w 75"/>
                <a:gd name="T45" fmla="*/ 37 h 53"/>
                <a:gd name="T46" fmla="*/ 4 w 75"/>
                <a:gd name="T47" fmla="*/ 40 h 53"/>
                <a:gd name="T48" fmla="*/ 8 w 75"/>
                <a:gd name="T49" fmla="*/ 43 h 53"/>
                <a:gd name="T50" fmla="*/ 4 w 75"/>
                <a:gd name="T51" fmla="*/ 49 h 53"/>
                <a:gd name="T52" fmla="*/ 29 w 75"/>
                <a:gd name="T53" fmla="*/ 50 h 53"/>
                <a:gd name="T54" fmla="*/ 32 w 75"/>
                <a:gd name="T55" fmla="*/ 43 h 53"/>
                <a:gd name="T56" fmla="*/ 39 w 75"/>
                <a:gd name="T57" fmla="*/ 40 h 53"/>
                <a:gd name="T58" fmla="*/ 43 w 75"/>
                <a:gd name="T59" fmla="*/ 39 h 53"/>
                <a:gd name="T60" fmla="*/ 45 w 75"/>
                <a:gd name="T61" fmla="*/ 39 h 53"/>
                <a:gd name="T62" fmla="*/ 47 w 75"/>
                <a:gd name="T63" fmla="*/ 33 h 53"/>
                <a:gd name="T64" fmla="*/ 51 w 75"/>
                <a:gd name="T65" fmla="*/ 30 h 53"/>
                <a:gd name="T66" fmla="*/ 51 w 75"/>
                <a:gd name="T67" fmla="*/ 27 h 53"/>
                <a:gd name="T68" fmla="*/ 55 w 75"/>
                <a:gd name="T69" fmla="*/ 26 h 53"/>
                <a:gd name="T70" fmla="*/ 55 w 75"/>
                <a:gd name="T71" fmla="*/ 23 h 53"/>
                <a:gd name="T72" fmla="*/ 58 w 75"/>
                <a:gd name="T73" fmla="*/ 19 h 53"/>
                <a:gd name="T74" fmla="*/ 56 w 75"/>
                <a:gd name="T75" fmla="*/ 14 h 53"/>
                <a:gd name="T76" fmla="*/ 63 w 75"/>
                <a:gd name="T77" fmla="*/ 11 h 53"/>
                <a:gd name="T78" fmla="*/ 70 w 75"/>
                <a:gd name="T79" fmla="*/ 10 h 53"/>
                <a:gd name="T80" fmla="*/ 74 w 75"/>
                <a:gd name="T81" fmla="*/ 9 h 53"/>
                <a:gd name="T82" fmla="*/ 75 w 75"/>
                <a:gd name="T83" fmla="*/ 7 h 53"/>
                <a:gd name="T84" fmla="*/ 72 w 75"/>
                <a:gd name="T85" fmla="*/ 7 h 53"/>
                <a:gd name="T86" fmla="*/ 72 w 75"/>
                <a:gd name="T87" fmla="*/ 7 h 5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75" h="53">
                  <a:moveTo>
                    <a:pt x="72" y="7"/>
                  </a:moveTo>
                  <a:cubicBezTo>
                    <a:pt x="71" y="7"/>
                    <a:pt x="70" y="9"/>
                    <a:pt x="69" y="8"/>
                  </a:cubicBezTo>
                  <a:cubicBezTo>
                    <a:pt x="68" y="8"/>
                    <a:pt x="68" y="6"/>
                    <a:pt x="67" y="7"/>
                  </a:cubicBezTo>
                  <a:cubicBezTo>
                    <a:pt x="65" y="7"/>
                    <a:pt x="63" y="9"/>
                    <a:pt x="62" y="10"/>
                  </a:cubicBezTo>
                  <a:cubicBezTo>
                    <a:pt x="61" y="10"/>
                    <a:pt x="59" y="12"/>
                    <a:pt x="57" y="11"/>
                  </a:cubicBezTo>
                  <a:cubicBezTo>
                    <a:pt x="56" y="10"/>
                    <a:pt x="59" y="6"/>
                    <a:pt x="57" y="4"/>
                  </a:cubicBezTo>
                  <a:cubicBezTo>
                    <a:pt x="57" y="4"/>
                    <a:pt x="55" y="0"/>
                    <a:pt x="54" y="1"/>
                  </a:cubicBezTo>
                  <a:cubicBezTo>
                    <a:pt x="53" y="3"/>
                    <a:pt x="52" y="5"/>
                    <a:pt x="50" y="6"/>
                  </a:cubicBezTo>
                  <a:cubicBezTo>
                    <a:pt x="48" y="7"/>
                    <a:pt x="47" y="6"/>
                    <a:pt x="47" y="8"/>
                  </a:cubicBezTo>
                  <a:cubicBezTo>
                    <a:pt x="46" y="11"/>
                    <a:pt x="45" y="7"/>
                    <a:pt x="44" y="8"/>
                  </a:cubicBezTo>
                  <a:cubicBezTo>
                    <a:pt x="42" y="9"/>
                    <a:pt x="41" y="10"/>
                    <a:pt x="39" y="10"/>
                  </a:cubicBezTo>
                  <a:cubicBezTo>
                    <a:pt x="37" y="9"/>
                    <a:pt x="35" y="8"/>
                    <a:pt x="34" y="7"/>
                  </a:cubicBezTo>
                  <a:cubicBezTo>
                    <a:pt x="33" y="7"/>
                    <a:pt x="28" y="6"/>
                    <a:pt x="28" y="6"/>
                  </a:cubicBezTo>
                  <a:cubicBezTo>
                    <a:pt x="27" y="7"/>
                    <a:pt x="28" y="8"/>
                    <a:pt x="27" y="8"/>
                  </a:cubicBezTo>
                  <a:cubicBezTo>
                    <a:pt x="26" y="8"/>
                    <a:pt x="24" y="8"/>
                    <a:pt x="24" y="9"/>
                  </a:cubicBezTo>
                  <a:cubicBezTo>
                    <a:pt x="23" y="11"/>
                    <a:pt x="23" y="13"/>
                    <a:pt x="21" y="14"/>
                  </a:cubicBezTo>
                  <a:cubicBezTo>
                    <a:pt x="18" y="16"/>
                    <a:pt x="17" y="15"/>
                    <a:pt x="15" y="17"/>
                  </a:cubicBezTo>
                  <a:cubicBezTo>
                    <a:pt x="14" y="19"/>
                    <a:pt x="12" y="19"/>
                    <a:pt x="11" y="19"/>
                  </a:cubicBezTo>
                  <a:cubicBezTo>
                    <a:pt x="10" y="18"/>
                    <a:pt x="5" y="17"/>
                    <a:pt x="5" y="16"/>
                  </a:cubicBezTo>
                  <a:cubicBezTo>
                    <a:pt x="5" y="19"/>
                    <a:pt x="5" y="21"/>
                    <a:pt x="4" y="23"/>
                  </a:cubicBezTo>
                  <a:cubicBezTo>
                    <a:pt x="2" y="25"/>
                    <a:pt x="0" y="27"/>
                    <a:pt x="3" y="29"/>
                  </a:cubicBezTo>
                  <a:cubicBezTo>
                    <a:pt x="4" y="30"/>
                    <a:pt x="2" y="31"/>
                    <a:pt x="2" y="33"/>
                  </a:cubicBezTo>
                  <a:cubicBezTo>
                    <a:pt x="2" y="34"/>
                    <a:pt x="2" y="36"/>
                    <a:pt x="3" y="37"/>
                  </a:cubicBezTo>
                  <a:cubicBezTo>
                    <a:pt x="3" y="39"/>
                    <a:pt x="2" y="40"/>
                    <a:pt x="4" y="40"/>
                  </a:cubicBezTo>
                  <a:cubicBezTo>
                    <a:pt x="7" y="41"/>
                    <a:pt x="8" y="40"/>
                    <a:pt x="8" y="43"/>
                  </a:cubicBezTo>
                  <a:cubicBezTo>
                    <a:pt x="8" y="45"/>
                    <a:pt x="5" y="48"/>
                    <a:pt x="4" y="49"/>
                  </a:cubicBezTo>
                  <a:cubicBezTo>
                    <a:pt x="12" y="53"/>
                    <a:pt x="21" y="52"/>
                    <a:pt x="29" y="50"/>
                  </a:cubicBezTo>
                  <a:cubicBezTo>
                    <a:pt x="32" y="49"/>
                    <a:pt x="31" y="45"/>
                    <a:pt x="32" y="43"/>
                  </a:cubicBezTo>
                  <a:cubicBezTo>
                    <a:pt x="33" y="41"/>
                    <a:pt x="37" y="42"/>
                    <a:pt x="39" y="40"/>
                  </a:cubicBezTo>
                  <a:cubicBezTo>
                    <a:pt x="40" y="40"/>
                    <a:pt x="41" y="39"/>
                    <a:pt x="43" y="39"/>
                  </a:cubicBezTo>
                  <a:cubicBezTo>
                    <a:pt x="43" y="39"/>
                    <a:pt x="45" y="40"/>
                    <a:pt x="45" y="39"/>
                  </a:cubicBezTo>
                  <a:cubicBezTo>
                    <a:pt x="46" y="37"/>
                    <a:pt x="46" y="35"/>
                    <a:pt x="47" y="33"/>
                  </a:cubicBezTo>
                  <a:cubicBezTo>
                    <a:pt x="48" y="32"/>
                    <a:pt x="52" y="31"/>
                    <a:pt x="51" y="30"/>
                  </a:cubicBezTo>
                  <a:cubicBezTo>
                    <a:pt x="51" y="29"/>
                    <a:pt x="47" y="27"/>
                    <a:pt x="51" y="27"/>
                  </a:cubicBezTo>
                  <a:cubicBezTo>
                    <a:pt x="52" y="27"/>
                    <a:pt x="54" y="28"/>
                    <a:pt x="55" y="26"/>
                  </a:cubicBezTo>
                  <a:cubicBezTo>
                    <a:pt x="55" y="25"/>
                    <a:pt x="54" y="24"/>
                    <a:pt x="55" y="23"/>
                  </a:cubicBezTo>
                  <a:cubicBezTo>
                    <a:pt x="55" y="21"/>
                    <a:pt x="58" y="21"/>
                    <a:pt x="58" y="19"/>
                  </a:cubicBezTo>
                  <a:cubicBezTo>
                    <a:pt x="58" y="17"/>
                    <a:pt x="55" y="16"/>
                    <a:pt x="56" y="14"/>
                  </a:cubicBezTo>
                  <a:cubicBezTo>
                    <a:pt x="58" y="13"/>
                    <a:pt x="61" y="12"/>
                    <a:pt x="63" y="11"/>
                  </a:cubicBezTo>
                  <a:cubicBezTo>
                    <a:pt x="65" y="9"/>
                    <a:pt x="68" y="10"/>
                    <a:pt x="70" y="10"/>
                  </a:cubicBezTo>
                  <a:cubicBezTo>
                    <a:pt x="71" y="10"/>
                    <a:pt x="73" y="10"/>
                    <a:pt x="74" y="9"/>
                  </a:cubicBezTo>
                  <a:cubicBezTo>
                    <a:pt x="74" y="9"/>
                    <a:pt x="75" y="8"/>
                    <a:pt x="75" y="7"/>
                  </a:cubicBezTo>
                  <a:cubicBezTo>
                    <a:pt x="74" y="7"/>
                    <a:pt x="73" y="7"/>
                    <a:pt x="72" y="7"/>
                  </a:cubicBezTo>
                  <a:cubicBezTo>
                    <a:pt x="71" y="8"/>
                    <a:pt x="73" y="7"/>
                    <a:pt x="72" y="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5" name="Freeform 699">
              <a:extLst>
                <a:ext uri="{FF2B5EF4-FFF2-40B4-BE49-F238E27FC236}">
                  <a16:creationId xmlns:a16="http://schemas.microsoft.com/office/drawing/2014/main" id="{A6F306E4-C0EC-4EFE-8A08-7387E21CB268}"/>
                </a:ext>
              </a:extLst>
            </p:cNvPr>
            <p:cNvSpPr>
              <a:spLocks/>
            </p:cNvSpPr>
            <p:nvPr/>
          </p:nvSpPr>
          <p:spPr bwMode="auto">
            <a:xfrm>
              <a:off x="7208663" y="3371332"/>
              <a:ext cx="12742" cy="19114"/>
            </a:xfrm>
            <a:custGeom>
              <a:avLst/>
              <a:gdLst>
                <a:gd name="T0" fmla="*/ 3 w 3"/>
                <a:gd name="T1" fmla="*/ 2 h 4"/>
                <a:gd name="T2" fmla="*/ 1 w 3"/>
                <a:gd name="T3" fmla="*/ 1 h 4"/>
                <a:gd name="T4" fmla="*/ 3 w 3"/>
                <a:gd name="T5" fmla="*/ 4 h 4"/>
                <a:gd name="T6" fmla="*/ 3 w 3"/>
                <a:gd name="T7" fmla="*/ 2 h 4"/>
                <a:gd name="T8" fmla="*/ 3 w 3"/>
                <a:gd name="T9" fmla="*/ 2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" h="4">
                  <a:moveTo>
                    <a:pt x="3" y="2"/>
                  </a:moveTo>
                  <a:cubicBezTo>
                    <a:pt x="2" y="2"/>
                    <a:pt x="1" y="0"/>
                    <a:pt x="1" y="1"/>
                  </a:cubicBezTo>
                  <a:cubicBezTo>
                    <a:pt x="0" y="2"/>
                    <a:pt x="2" y="3"/>
                    <a:pt x="3" y="4"/>
                  </a:cubicBezTo>
                  <a:cubicBezTo>
                    <a:pt x="3" y="3"/>
                    <a:pt x="3" y="2"/>
                    <a:pt x="3" y="2"/>
                  </a:cubicBezTo>
                  <a:cubicBezTo>
                    <a:pt x="2" y="1"/>
                    <a:pt x="3" y="2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6" name="Freeform 700">
              <a:extLst>
                <a:ext uri="{FF2B5EF4-FFF2-40B4-BE49-F238E27FC236}">
                  <a16:creationId xmlns:a16="http://schemas.microsoft.com/office/drawing/2014/main" id="{52C839E5-41BC-4103-B438-E76B324CF8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913999" y="3076670"/>
              <a:ext cx="947700" cy="453941"/>
            </a:xfrm>
            <a:custGeom>
              <a:avLst/>
              <a:gdLst>
                <a:gd name="T0" fmla="*/ 194 w 203"/>
                <a:gd name="T1" fmla="*/ 37 h 97"/>
                <a:gd name="T2" fmla="*/ 177 w 203"/>
                <a:gd name="T3" fmla="*/ 31 h 97"/>
                <a:gd name="T4" fmla="*/ 163 w 203"/>
                <a:gd name="T5" fmla="*/ 19 h 97"/>
                <a:gd name="T6" fmla="*/ 154 w 203"/>
                <a:gd name="T7" fmla="*/ 7 h 97"/>
                <a:gd name="T8" fmla="*/ 137 w 203"/>
                <a:gd name="T9" fmla="*/ 10 h 97"/>
                <a:gd name="T10" fmla="*/ 129 w 203"/>
                <a:gd name="T11" fmla="*/ 8 h 97"/>
                <a:gd name="T12" fmla="*/ 112 w 203"/>
                <a:gd name="T13" fmla="*/ 2 h 97"/>
                <a:gd name="T14" fmla="*/ 76 w 203"/>
                <a:gd name="T15" fmla="*/ 10 h 97"/>
                <a:gd name="T16" fmla="*/ 75 w 203"/>
                <a:gd name="T17" fmla="*/ 20 h 97"/>
                <a:gd name="T18" fmla="*/ 74 w 203"/>
                <a:gd name="T19" fmla="*/ 31 h 97"/>
                <a:gd name="T20" fmla="*/ 60 w 203"/>
                <a:gd name="T21" fmla="*/ 29 h 97"/>
                <a:gd name="T22" fmla="*/ 48 w 203"/>
                <a:gd name="T23" fmla="*/ 32 h 97"/>
                <a:gd name="T24" fmla="*/ 37 w 203"/>
                <a:gd name="T25" fmla="*/ 27 h 97"/>
                <a:gd name="T26" fmla="*/ 22 w 203"/>
                <a:gd name="T27" fmla="*/ 25 h 97"/>
                <a:gd name="T28" fmla="*/ 13 w 203"/>
                <a:gd name="T29" fmla="*/ 32 h 97"/>
                <a:gd name="T30" fmla="*/ 3 w 203"/>
                <a:gd name="T31" fmla="*/ 38 h 97"/>
                <a:gd name="T32" fmla="*/ 4 w 203"/>
                <a:gd name="T33" fmla="*/ 47 h 97"/>
                <a:gd name="T34" fmla="*/ 14 w 203"/>
                <a:gd name="T35" fmla="*/ 57 h 97"/>
                <a:gd name="T36" fmla="*/ 17 w 203"/>
                <a:gd name="T37" fmla="*/ 57 h 97"/>
                <a:gd name="T38" fmla="*/ 36 w 203"/>
                <a:gd name="T39" fmla="*/ 63 h 97"/>
                <a:gd name="T40" fmla="*/ 33 w 203"/>
                <a:gd name="T41" fmla="*/ 66 h 97"/>
                <a:gd name="T42" fmla="*/ 22 w 203"/>
                <a:gd name="T43" fmla="*/ 72 h 97"/>
                <a:gd name="T44" fmla="*/ 31 w 203"/>
                <a:gd name="T45" fmla="*/ 82 h 97"/>
                <a:gd name="T46" fmla="*/ 48 w 203"/>
                <a:gd name="T47" fmla="*/ 90 h 97"/>
                <a:gd name="T48" fmla="*/ 50 w 203"/>
                <a:gd name="T49" fmla="*/ 68 h 97"/>
                <a:gd name="T50" fmla="*/ 64 w 203"/>
                <a:gd name="T51" fmla="*/ 62 h 97"/>
                <a:gd name="T52" fmla="*/ 72 w 203"/>
                <a:gd name="T53" fmla="*/ 66 h 97"/>
                <a:gd name="T54" fmla="*/ 84 w 203"/>
                <a:gd name="T55" fmla="*/ 76 h 97"/>
                <a:gd name="T56" fmla="*/ 100 w 203"/>
                <a:gd name="T57" fmla="*/ 81 h 97"/>
                <a:gd name="T58" fmla="*/ 107 w 203"/>
                <a:gd name="T59" fmla="*/ 91 h 97"/>
                <a:gd name="T60" fmla="*/ 123 w 203"/>
                <a:gd name="T61" fmla="*/ 85 h 97"/>
                <a:gd name="T62" fmla="*/ 137 w 203"/>
                <a:gd name="T63" fmla="*/ 83 h 97"/>
                <a:gd name="T64" fmla="*/ 153 w 203"/>
                <a:gd name="T65" fmla="*/ 81 h 97"/>
                <a:gd name="T66" fmla="*/ 172 w 203"/>
                <a:gd name="T67" fmla="*/ 76 h 97"/>
                <a:gd name="T68" fmla="*/ 175 w 203"/>
                <a:gd name="T69" fmla="*/ 66 h 97"/>
                <a:gd name="T70" fmla="*/ 182 w 203"/>
                <a:gd name="T71" fmla="*/ 60 h 97"/>
                <a:gd name="T72" fmla="*/ 193 w 203"/>
                <a:gd name="T73" fmla="*/ 56 h 97"/>
                <a:gd name="T74" fmla="*/ 202 w 203"/>
                <a:gd name="T75" fmla="*/ 44 h 97"/>
                <a:gd name="T76" fmla="*/ 201 w 203"/>
                <a:gd name="T77" fmla="*/ 39 h 97"/>
                <a:gd name="T78" fmla="*/ 140 w 203"/>
                <a:gd name="T79" fmla="*/ 65 h 97"/>
                <a:gd name="T80" fmla="*/ 141 w 203"/>
                <a:gd name="T81" fmla="*/ 59 h 97"/>
                <a:gd name="T82" fmla="*/ 148 w 203"/>
                <a:gd name="T83" fmla="*/ 58 h 97"/>
                <a:gd name="T84" fmla="*/ 156 w 203"/>
                <a:gd name="T85" fmla="*/ 58 h 97"/>
                <a:gd name="T86" fmla="*/ 165 w 203"/>
                <a:gd name="T87" fmla="*/ 59 h 9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</a:cxnLst>
              <a:rect l="0" t="0" r="r" b="b"/>
              <a:pathLst>
                <a:path w="203" h="97">
                  <a:moveTo>
                    <a:pt x="201" y="39"/>
                  </a:moveTo>
                  <a:cubicBezTo>
                    <a:pt x="201" y="38"/>
                    <a:pt x="197" y="39"/>
                    <a:pt x="197" y="39"/>
                  </a:cubicBezTo>
                  <a:cubicBezTo>
                    <a:pt x="195" y="39"/>
                    <a:pt x="194" y="38"/>
                    <a:pt x="194" y="37"/>
                  </a:cubicBezTo>
                  <a:cubicBezTo>
                    <a:pt x="193" y="35"/>
                    <a:pt x="191" y="35"/>
                    <a:pt x="191" y="34"/>
                  </a:cubicBezTo>
                  <a:cubicBezTo>
                    <a:pt x="190" y="33"/>
                    <a:pt x="189" y="30"/>
                    <a:pt x="186" y="30"/>
                  </a:cubicBezTo>
                  <a:cubicBezTo>
                    <a:pt x="183" y="30"/>
                    <a:pt x="180" y="33"/>
                    <a:pt x="177" y="31"/>
                  </a:cubicBezTo>
                  <a:cubicBezTo>
                    <a:pt x="176" y="30"/>
                    <a:pt x="175" y="29"/>
                    <a:pt x="174" y="28"/>
                  </a:cubicBezTo>
                  <a:cubicBezTo>
                    <a:pt x="173" y="28"/>
                    <a:pt x="171" y="31"/>
                    <a:pt x="170" y="31"/>
                  </a:cubicBezTo>
                  <a:cubicBezTo>
                    <a:pt x="169" y="32"/>
                    <a:pt x="163" y="21"/>
                    <a:pt x="163" y="19"/>
                  </a:cubicBezTo>
                  <a:cubicBezTo>
                    <a:pt x="161" y="17"/>
                    <a:pt x="160" y="14"/>
                    <a:pt x="157" y="13"/>
                  </a:cubicBezTo>
                  <a:cubicBezTo>
                    <a:pt x="156" y="12"/>
                    <a:pt x="155" y="11"/>
                    <a:pt x="154" y="11"/>
                  </a:cubicBezTo>
                  <a:cubicBezTo>
                    <a:pt x="152" y="10"/>
                    <a:pt x="154" y="8"/>
                    <a:pt x="154" y="7"/>
                  </a:cubicBezTo>
                  <a:cubicBezTo>
                    <a:pt x="154" y="6"/>
                    <a:pt x="147" y="10"/>
                    <a:pt x="146" y="11"/>
                  </a:cubicBezTo>
                  <a:cubicBezTo>
                    <a:pt x="145" y="11"/>
                    <a:pt x="137" y="14"/>
                    <a:pt x="137" y="13"/>
                  </a:cubicBezTo>
                  <a:cubicBezTo>
                    <a:pt x="137" y="11"/>
                    <a:pt x="139" y="10"/>
                    <a:pt x="137" y="10"/>
                  </a:cubicBezTo>
                  <a:cubicBezTo>
                    <a:pt x="136" y="9"/>
                    <a:pt x="135" y="8"/>
                    <a:pt x="134" y="9"/>
                  </a:cubicBezTo>
                  <a:cubicBezTo>
                    <a:pt x="134" y="9"/>
                    <a:pt x="134" y="10"/>
                    <a:pt x="133" y="9"/>
                  </a:cubicBezTo>
                  <a:cubicBezTo>
                    <a:pt x="131" y="8"/>
                    <a:pt x="132" y="7"/>
                    <a:pt x="129" y="8"/>
                  </a:cubicBezTo>
                  <a:cubicBezTo>
                    <a:pt x="126" y="10"/>
                    <a:pt x="126" y="7"/>
                    <a:pt x="126" y="5"/>
                  </a:cubicBezTo>
                  <a:cubicBezTo>
                    <a:pt x="127" y="1"/>
                    <a:pt x="121" y="0"/>
                    <a:pt x="118" y="0"/>
                  </a:cubicBezTo>
                  <a:cubicBezTo>
                    <a:pt x="116" y="0"/>
                    <a:pt x="114" y="1"/>
                    <a:pt x="112" y="2"/>
                  </a:cubicBezTo>
                  <a:cubicBezTo>
                    <a:pt x="110" y="3"/>
                    <a:pt x="108" y="4"/>
                    <a:pt x="105" y="4"/>
                  </a:cubicBezTo>
                  <a:cubicBezTo>
                    <a:pt x="97" y="6"/>
                    <a:pt x="89" y="9"/>
                    <a:pt x="81" y="9"/>
                  </a:cubicBezTo>
                  <a:cubicBezTo>
                    <a:pt x="79" y="9"/>
                    <a:pt x="77" y="9"/>
                    <a:pt x="76" y="10"/>
                  </a:cubicBezTo>
                  <a:cubicBezTo>
                    <a:pt x="75" y="11"/>
                    <a:pt x="77" y="14"/>
                    <a:pt x="79" y="14"/>
                  </a:cubicBezTo>
                  <a:cubicBezTo>
                    <a:pt x="83" y="17"/>
                    <a:pt x="76" y="16"/>
                    <a:pt x="74" y="17"/>
                  </a:cubicBezTo>
                  <a:cubicBezTo>
                    <a:pt x="72" y="18"/>
                    <a:pt x="75" y="19"/>
                    <a:pt x="75" y="20"/>
                  </a:cubicBezTo>
                  <a:cubicBezTo>
                    <a:pt x="75" y="22"/>
                    <a:pt x="71" y="22"/>
                    <a:pt x="71" y="23"/>
                  </a:cubicBezTo>
                  <a:cubicBezTo>
                    <a:pt x="71" y="26"/>
                    <a:pt x="79" y="25"/>
                    <a:pt x="78" y="29"/>
                  </a:cubicBezTo>
                  <a:cubicBezTo>
                    <a:pt x="77" y="30"/>
                    <a:pt x="76" y="31"/>
                    <a:pt x="74" y="31"/>
                  </a:cubicBezTo>
                  <a:cubicBezTo>
                    <a:pt x="73" y="31"/>
                    <a:pt x="70" y="31"/>
                    <a:pt x="69" y="31"/>
                  </a:cubicBezTo>
                  <a:cubicBezTo>
                    <a:pt x="67" y="32"/>
                    <a:pt x="68" y="33"/>
                    <a:pt x="66" y="32"/>
                  </a:cubicBezTo>
                  <a:cubicBezTo>
                    <a:pt x="64" y="31"/>
                    <a:pt x="62" y="29"/>
                    <a:pt x="60" y="29"/>
                  </a:cubicBezTo>
                  <a:cubicBezTo>
                    <a:pt x="59" y="28"/>
                    <a:pt x="57" y="30"/>
                    <a:pt x="56" y="30"/>
                  </a:cubicBezTo>
                  <a:cubicBezTo>
                    <a:pt x="54" y="29"/>
                    <a:pt x="53" y="29"/>
                    <a:pt x="51" y="30"/>
                  </a:cubicBezTo>
                  <a:cubicBezTo>
                    <a:pt x="50" y="31"/>
                    <a:pt x="49" y="33"/>
                    <a:pt x="48" y="32"/>
                  </a:cubicBezTo>
                  <a:cubicBezTo>
                    <a:pt x="47" y="32"/>
                    <a:pt x="44" y="29"/>
                    <a:pt x="43" y="30"/>
                  </a:cubicBezTo>
                  <a:cubicBezTo>
                    <a:pt x="42" y="30"/>
                    <a:pt x="42" y="33"/>
                    <a:pt x="41" y="31"/>
                  </a:cubicBezTo>
                  <a:cubicBezTo>
                    <a:pt x="40" y="29"/>
                    <a:pt x="39" y="28"/>
                    <a:pt x="37" y="27"/>
                  </a:cubicBezTo>
                  <a:cubicBezTo>
                    <a:pt x="35" y="26"/>
                    <a:pt x="33" y="26"/>
                    <a:pt x="32" y="25"/>
                  </a:cubicBezTo>
                  <a:cubicBezTo>
                    <a:pt x="29" y="24"/>
                    <a:pt x="29" y="26"/>
                    <a:pt x="27" y="26"/>
                  </a:cubicBezTo>
                  <a:cubicBezTo>
                    <a:pt x="25" y="27"/>
                    <a:pt x="24" y="24"/>
                    <a:pt x="22" y="25"/>
                  </a:cubicBezTo>
                  <a:cubicBezTo>
                    <a:pt x="21" y="26"/>
                    <a:pt x="21" y="27"/>
                    <a:pt x="20" y="27"/>
                  </a:cubicBezTo>
                  <a:cubicBezTo>
                    <a:pt x="19" y="28"/>
                    <a:pt x="17" y="28"/>
                    <a:pt x="16" y="28"/>
                  </a:cubicBezTo>
                  <a:cubicBezTo>
                    <a:pt x="15" y="29"/>
                    <a:pt x="13" y="31"/>
                    <a:pt x="13" y="32"/>
                  </a:cubicBezTo>
                  <a:cubicBezTo>
                    <a:pt x="12" y="33"/>
                    <a:pt x="14" y="36"/>
                    <a:pt x="12" y="36"/>
                  </a:cubicBezTo>
                  <a:cubicBezTo>
                    <a:pt x="10" y="37"/>
                    <a:pt x="7" y="31"/>
                    <a:pt x="6" y="34"/>
                  </a:cubicBezTo>
                  <a:cubicBezTo>
                    <a:pt x="5" y="36"/>
                    <a:pt x="4" y="36"/>
                    <a:pt x="3" y="38"/>
                  </a:cubicBezTo>
                  <a:cubicBezTo>
                    <a:pt x="2" y="40"/>
                    <a:pt x="6" y="40"/>
                    <a:pt x="4" y="42"/>
                  </a:cubicBezTo>
                  <a:cubicBezTo>
                    <a:pt x="3" y="43"/>
                    <a:pt x="0" y="45"/>
                    <a:pt x="2" y="46"/>
                  </a:cubicBezTo>
                  <a:cubicBezTo>
                    <a:pt x="3" y="46"/>
                    <a:pt x="4" y="47"/>
                    <a:pt x="4" y="47"/>
                  </a:cubicBezTo>
                  <a:cubicBezTo>
                    <a:pt x="5" y="48"/>
                    <a:pt x="4" y="49"/>
                    <a:pt x="5" y="50"/>
                  </a:cubicBezTo>
                  <a:cubicBezTo>
                    <a:pt x="7" y="51"/>
                    <a:pt x="9" y="49"/>
                    <a:pt x="11" y="51"/>
                  </a:cubicBezTo>
                  <a:cubicBezTo>
                    <a:pt x="12" y="52"/>
                    <a:pt x="14" y="55"/>
                    <a:pt x="14" y="57"/>
                  </a:cubicBezTo>
                  <a:cubicBezTo>
                    <a:pt x="13" y="57"/>
                    <a:pt x="10" y="56"/>
                    <a:pt x="13" y="58"/>
                  </a:cubicBezTo>
                  <a:cubicBezTo>
                    <a:pt x="14" y="59"/>
                    <a:pt x="14" y="60"/>
                    <a:pt x="16" y="58"/>
                  </a:cubicBezTo>
                  <a:cubicBezTo>
                    <a:pt x="16" y="57"/>
                    <a:pt x="16" y="57"/>
                    <a:pt x="17" y="57"/>
                  </a:cubicBezTo>
                  <a:cubicBezTo>
                    <a:pt x="22" y="57"/>
                    <a:pt x="24" y="54"/>
                    <a:pt x="29" y="56"/>
                  </a:cubicBezTo>
                  <a:cubicBezTo>
                    <a:pt x="31" y="57"/>
                    <a:pt x="33" y="54"/>
                    <a:pt x="34" y="56"/>
                  </a:cubicBezTo>
                  <a:cubicBezTo>
                    <a:pt x="35" y="57"/>
                    <a:pt x="37" y="61"/>
                    <a:pt x="36" y="63"/>
                  </a:cubicBezTo>
                  <a:cubicBezTo>
                    <a:pt x="35" y="63"/>
                    <a:pt x="33" y="64"/>
                    <a:pt x="35" y="64"/>
                  </a:cubicBezTo>
                  <a:cubicBezTo>
                    <a:pt x="35" y="65"/>
                    <a:pt x="35" y="65"/>
                    <a:pt x="35" y="65"/>
                  </a:cubicBezTo>
                  <a:cubicBezTo>
                    <a:pt x="34" y="66"/>
                    <a:pt x="33" y="66"/>
                    <a:pt x="33" y="66"/>
                  </a:cubicBezTo>
                  <a:cubicBezTo>
                    <a:pt x="30" y="66"/>
                    <a:pt x="22" y="64"/>
                    <a:pt x="24" y="69"/>
                  </a:cubicBezTo>
                  <a:cubicBezTo>
                    <a:pt x="25" y="71"/>
                    <a:pt x="24" y="71"/>
                    <a:pt x="22" y="70"/>
                  </a:cubicBezTo>
                  <a:cubicBezTo>
                    <a:pt x="20" y="69"/>
                    <a:pt x="21" y="71"/>
                    <a:pt x="22" y="72"/>
                  </a:cubicBezTo>
                  <a:cubicBezTo>
                    <a:pt x="24" y="72"/>
                    <a:pt x="24" y="75"/>
                    <a:pt x="25" y="76"/>
                  </a:cubicBezTo>
                  <a:cubicBezTo>
                    <a:pt x="27" y="77"/>
                    <a:pt x="24" y="79"/>
                    <a:pt x="27" y="79"/>
                  </a:cubicBezTo>
                  <a:cubicBezTo>
                    <a:pt x="28" y="79"/>
                    <a:pt x="30" y="81"/>
                    <a:pt x="31" y="82"/>
                  </a:cubicBezTo>
                  <a:cubicBezTo>
                    <a:pt x="34" y="82"/>
                    <a:pt x="31" y="85"/>
                    <a:pt x="31" y="87"/>
                  </a:cubicBezTo>
                  <a:cubicBezTo>
                    <a:pt x="34" y="85"/>
                    <a:pt x="38" y="82"/>
                    <a:pt x="42" y="85"/>
                  </a:cubicBezTo>
                  <a:cubicBezTo>
                    <a:pt x="44" y="87"/>
                    <a:pt x="45" y="90"/>
                    <a:pt x="48" y="90"/>
                  </a:cubicBezTo>
                  <a:cubicBezTo>
                    <a:pt x="50" y="90"/>
                    <a:pt x="49" y="88"/>
                    <a:pt x="49" y="87"/>
                  </a:cubicBezTo>
                  <a:cubicBezTo>
                    <a:pt x="49" y="84"/>
                    <a:pt x="49" y="81"/>
                    <a:pt x="49" y="78"/>
                  </a:cubicBezTo>
                  <a:cubicBezTo>
                    <a:pt x="49" y="76"/>
                    <a:pt x="48" y="68"/>
                    <a:pt x="50" y="68"/>
                  </a:cubicBezTo>
                  <a:cubicBezTo>
                    <a:pt x="52" y="67"/>
                    <a:pt x="55" y="66"/>
                    <a:pt x="57" y="65"/>
                  </a:cubicBezTo>
                  <a:cubicBezTo>
                    <a:pt x="59" y="65"/>
                    <a:pt x="61" y="64"/>
                    <a:pt x="62" y="64"/>
                  </a:cubicBezTo>
                  <a:cubicBezTo>
                    <a:pt x="63" y="63"/>
                    <a:pt x="62" y="61"/>
                    <a:pt x="64" y="62"/>
                  </a:cubicBezTo>
                  <a:cubicBezTo>
                    <a:pt x="65" y="62"/>
                    <a:pt x="68" y="64"/>
                    <a:pt x="68" y="62"/>
                  </a:cubicBezTo>
                  <a:cubicBezTo>
                    <a:pt x="68" y="61"/>
                    <a:pt x="70" y="60"/>
                    <a:pt x="71" y="62"/>
                  </a:cubicBezTo>
                  <a:cubicBezTo>
                    <a:pt x="72" y="63"/>
                    <a:pt x="71" y="64"/>
                    <a:pt x="72" y="66"/>
                  </a:cubicBezTo>
                  <a:cubicBezTo>
                    <a:pt x="72" y="67"/>
                    <a:pt x="73" y="69"/>
                    <a:pt x="72" y="70"/>
                  </a:cubicBezTo>
                  <a:cubicBezTo>
                    <a:pt x="73" y="71"/>
                    <a:pt x="74" y="71"/>
                    <a:pt x="75" y="72"/>
                  </a:cubicBezTo>
                  <a:cubicBezTo>
                    <a:pt x="78" y="75"/>
                    <a:pt x="80" y="77"/>
                    <a:pt x="84" y="76"/>
                  </a:cubicBezTo>
                  <a:cubicBezTo>
                    <a:pt x="86" y="76"/>
                    <a:pt x="88" y="77"/>
                    <a:pt x="90" y="77"/>
                  </a:cubicBezTo>
                  <a:cubicBezTo>
                    <a:pt x="92" y="77"/>
                    <a:pt x="93" y="75"/>
                    <a:pt x="95" y="75"/>
                  </a:cubicBezTo>
                  <a:cubicBezTo>
                    <a:pt x="97" y="76"/>
                    <a:pt x="99" y="79"/>
                    <a:pt x="100" y="81"/>
                  </a:cubicBezTo>
                  <a:cubicBezTo>
                    <a:pt x="101" y="82"/>
                    <a:pt x="100" y="83"/>
                    <a:pt x="100" y="85"/>
                  </a:cubicBezTo>
                  <a:cubicBezTo>
                    <a:pt x="100" y="87"/>
                    <a:pt x="103" y="88"/>
                    <a:pt x="103" y="90"/>
                  </a:cubicBezTo>
                  <a:cubicBezTo>
                    <a:pt x="103" y="91"/>
                    <a:pt x="106" y="91"/>
                    <a:pt x="107" y="91"/>
                  </a:cubicBezTo>
                  <a:cubicBezTo>
                    <a:pt x="109" y="91"/>
                    <a:pt x="109" y="91"/>
                    <a:pt x="110" y="93"/>
                  </a:cubicBezTo>
                  <a:cubicBezTo>
                    <a:pt x="112" y="97"/>
                    <a:pt x="114" y="92"/>
                    <a:pt x="116" y="90"/>
                  </a:cubicBezTo>
                  <a:cubicBezTo>
                    <a:pt x="117" y="87"/>
                    <a:pt x="121" y="87"/>
                    <a:pt x="123" y="85"/>
                  </a:cubicBezTo>
                  <a:cubicBezTo>
                    <a:pt x="125" y="85"/>
                    <a:pt x="125" y="85"/>
                    <a:pt x="126" y="84"/>
                  </a:cubicBezTo>
                  <a:cubicBezTo>
                    <a:pt x="127" y="81"/>
                    <a:pt x="128" y="82"/>
                    <a:pt x="130" y="82"/>
                  </a:cubicBezTo>
                  <a:cubicBezTo>
                    <a:pt x="132" y="82"/>
                    <a:pt x="136" y="85"/>
                    <a:pt x="137" y="83"/>
                  </a:cubicBezTo>
                  <a:cubicBezTo>
                    <a:pt x="137" y="81"/>
                    <a:pt x="137" y="80"/>
                    <a:pt x="139" y="79"/>
                  </a:cubicBezTo>
                  <a:cubicBezTo>
                    <a:pt x="141" y="78"/>
                    <a:pt x="143" y="80"/>
                    <a:pt x="145" y="80"/>
                  </a:cubicBezTo>
                  <a:cubicBezTo>
                    <a:pt x="147" y="81"/>
                    <a:pt x="151" y="81"/>
                    <a:pt x="153" y="81"/>
                  </a:cubicBezTo>
                  <a:cubicBezTo>
                    <a:pt x="159" y="81"/>
                    <a:pt x="164" y="83"/>
                    <a:pt x="170" y="84"/>
                  </a:cubicBezTo>
                  <a:cubicBezTo>
                    <a:pt x="169" y="82"/>
                    <a:pt x="171" y="81"/>
                    <a:pt x="173" y="79"/>
                  </a:cubicBezTo>
                  <a:cubicBezTo>
                    <a:pt x="174" y="78"/>
                    <a:pt x="173" y="78"/>
                    <a:pt x="172" y="76"/>
                  </a:cubicBezTo>
                  <a:cubicBezTo>
                    <a:pt x="171" y="75"/>
                    <a:pt x="171" y="73"/>
                    <a:pt x="171" y="71"/>
                  </a:cubicBezTo>
                  <a:cubicBezTo>
                    <a:pt x="170" y="71"/>
                    <a:pt x="170" y="67"/>
                    <a:pt x="169" y="68"/>
                  </a:cubicBezTo>
                  <a:cubicBezTo>
                    <a:pt x="170" y="67"/>
                    <a:pt x="173" y="67"/>
                    <a:pt x="175" y="66"/>
                  </a:cubicBezTo>
                  <a:cubicBezTo>
                    <a:pt x="178" y="66"/>
                    <a:pt x="180" y="68"/>
                    <a:pt x="182" y="66"/>
                  </a:cubicBezTo>
                  <a:cubicBezTo>
                    <a:pt x="183" y="66"/>
                    <a:pt x="181" y="65"/>
                    <a:pt x="181" y="64"/>
                  </a:cubicBezTo>
                  <a:cubicBezTo>
                    <a:pt x="180" y="63"/>
                    <a:pt x="181" y="61"/>
                    <a:pt x="182" y="60"/>
                  </a:cubicBezTo>
                  <a:cubicBezTo>
                    <a:pt x="183" y="59"/>
                    <a:pt x="184" y="53"/>
                    <a:pt x="185" y="54"/>
                  </a:cubicBezTo>
                  <a:cubicBezTo>
                    <a:pt x="187" y="55"/>
                    <a:pt x="188" y="56"/>
                    <a:pt x="190" y="56"/>
                  </a:cubicBezTo>
                  <a:cubicBezTo>
                    <a:pt x="191" y="55"/>
                    <a:pt x="192" y="57"/>
                    <a:pt x="193" y="56"/>
                  </a:cubicBezTo>
                  <a:cubicBezTo>
                    <a:pt x="194" y="56"/>
                    <a:pt x="196" y="55"/>
                    <a:pt x="197" y="54"/>
                  </a:cubicBezTo>
                  <a:cubicBezTo>
                    <a:pt x="198" y="53"/>
                    <a:pt x="196" y="51"/>
                    <a:pt x="196" y="49"/>
                  </a:cubicBezTo>
                  <a:cubicBezTo>
                    <a:pt x="197" y="46"/>
                    <a:pt x="200" y="47"/>
                    <a:pt x="202" y="44"/>
                  </a:cubicBezTo>
                  <a:cubicBezTo>
                    <a:pt x="202" y="43"/>
                    <a:pt x="202" y="43"/>
                    <a:pt x="203" y="42"/>
                  </a:cubicBezTo>
                  <a:cubicBezTo>
                    <a:pt x="203" y="41"/>
                    <a:pt x="202" y="40"/>
                    <a:pt x="201" y="39"/>
                  </a:cubicBezTo>
                  <a:cubicBezTo>
                    <a:pt x="201" y="38"/>
                    <a:pt x="202" y="39"/>
                    <a:pt x="201" y="39"/>
                  </a:cubicBezTo>
                  <a:close/>
                  <a:moveTo>
                    <a:pt x="148" y="58"/>
                  </a:moveTo>
                  <a:cubicBezTo>
                    <a:pt x="146" y="58"/>
                    <a:pt x="143" y="61"/>
                    <a:pt x="142" y="62"/>
                  </a:cubicBezTo>
                  <a:cubicBezTo>
                    <a:pt x="141" y="62"/>
                    <a:pt x="140" y="64"/>
                    <a:pt x="140" y="65"/>
                  </a:cubicBezTo>
                  <a:cubicBezTo>
                    <a:pt x="140" y="66"/>
                    <a:pt x="141" y="67"/>
                    <a:pt x="141" y="67"/>
                  </a:cubicBezTo>
                  <a:cubicBezTo>
                    <a:pt x="140" y="68"/>
                    <a:pt x="138" y="64"/>
                    <a:pt x="138" y="63"/>
                  </a:cubicBezTo>
                  <a:cubicBezTo>
                    <a:pt x="138" y="61"/>
                    <a:pt x="139" y="60"/>
                    <a:pt x="141" y="59"/>
                  </a:cubicBezTo>
                  <a:cubicBezTo>
                    <a:pt x="143" y="58"/>
                    <a:pt x="145" y="57"/>
                    <a:pt x="147" y="57"/>
                  </a:cubicBezTo>
                  <a:cubicBezTo>
                    <a:pt x="147" y="57"/>
                    <a:pt x="152" y="58"/>
                    <a:pt x="152" y="58"/>
                  </a:cubicBezTo>
                  <a:cubicBezTo>
                    <a:pt x="151" y="59"/>
                    <a:pt x="148" y="58"/>
                    <a:pt x="148" y="58"/>
                  </a:cubicBezTo>
                  <a:cubicBezTo>
                    <a:pt x="146" y="58"/>
                    <a:pt x="149" y="58"/>
                    <a:pt x="148" y="58"/>
                  </a:cubicBezTo>
                  <a:close/>
                  <a:moveTo>
                    <a:pt x="165" y="59"/>
                  </a:moveTo>
                  <a:cubicBezTo>
                    <a:pt x="164" y="61"/>
                    <a:pt x="157" y="60"/>
                    <a:pt x="156" y="58"/>
                  </a:cubicBezTo>
                  <a:cubicBezTo>
                    <a:pt x="156" y="58"/>
                    <a:pt x="160" y="58"/>
                    <a:pt x="160" y="58"/>
                  </a:cubicBezTo>
                  <a:cubicBezTo>
                    <a:pt x="162" y="58"/>
                    <a:pt x="163" y="58"/>
                    <a:pt x="165" y="57"/>
                  </a:cubicBezTo>
                  <a:cubicBezTo>
                    <a:pt x="165" y="57"/>
                    <a:pt x="165" y="59"/>
                    <a:pt x="165" y="59"/>
                  </a:cubicBezTo>
                  <a:cubicBezTo>
                    <a:pt x="164" y="60"/>
                    <a:pt x="165" y="58"/>
                    <a:pt x="165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7" name="Freeform 701">
              <a:extLst>
                <a:ext uri="{FF2B5EF4-FFF2-40B4-BE49-F238E27FC236}">
                  <a16:creationId xmlns:a16="http://schemas.microsoft.com/office/drawing/2014/main" id="{B74DC7B3-F61B-441D-BB22-F21A78E12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7426873" y="3642103"/>
              <a:ext cx="654630" cy="697634"/>
            </a:xfrm>
            <a:custGeom>
              <a:avLst/>
              <a:gdLst>
                <a:gd name="T0" fmla="*/ 121 w 140"/>
                <a:gd name="T1" fmla="*/ 66 h 149"/>
                <a:gd name="T2" fmla="*/ 129 w 140"/>
                <a:gd name="T3" fmla="*/ 54 h 149"/>
                <a:gd name="T4" fmla="*/ 137 w 140"/>
                <a:gd name="T5" fmla="*/ 46 h 149"/>
                <a:gd name="T6" fmla="*/ 135 w 140"/>
                <a:gd name="T7" fmla="*/ 41 h 149"/>
                <a:gd name="T8" fmla="*/ 127 w 140"/>
                <a:gd name="T9" fmla="*/ 37 h 149"/>
                <a:gd name="T10" fmla="*/ 119 w 140"/>
                <a:gd name="T11" fmla="*/ 43 h 149"/>
                <a:gd name="T12" fmla="*/ 106 w 140"/>
                <a:gd name="T13" fmla="*/ 51 h 149"/>
                <a:gd name="T14" fmla="*/ 100 w 140"/>
                <a:gd name="T15" fmla="*/ 45 h 149"/>
                <a:gd name="T16" fmla="*/ 92 w 140"/>
                <a:gd name="T17" fmla="*/ 52 h 149"/>
                <a:gd name="T18" fmla="*/ 77 w 140"/>
                <a:gd name="T19" fmla="*/ 47 h 149"/>
                <a:gd name="T20" fmla="*/ 62 w 140"/>
                <a:gd name="T21" fmla="*/ 41 h 149"/>
                <a:gd name="T22" fmla="*/ 63 w 140"/>
                <a:gd name="T23" fmla="*/ 32 h 149"/>
                <a:gd name="T24" fmla="*/ 52 w 140"/>
                <a:gd name="T25" fmla="*/ 22 h 149"/>
                <a:gd name="T26" fmla="*/ 55 w 140"/>
                <a:gd name="T27" fmla="*/ 12 h 149"/>
                <a:gd name="T28" fmla="*/ 50 w 140"/>
                <a:gd name="T29" fmla="*/ 2 h 149"/>
                <a:gd name="T30" fmla="*/ 40 w 140"/>
                <a:gd name="T31" fmla="*/ 8 h 149"/>
                <a:gd name="T32" fmla="*/ 30 w 140"/>
                <a:gd name="T33" fmla="*/ 12 h 149"/>
                <a:gd name="T34" fmla="*/ 33 w 140"/>
                <a:gd name="T35" fmla="*/ 22 h 149"/>
                <a:gd name="T36" fmla="*/ 29 w 140"/>
                <a:gd name="T37" fmla="*/ 33 h 149"/>
                <a:gd name="T38" fmla="*/ 19 w 140"/>
                <a:gd name="T39" fmla="*/ 44 h 149"/>
                <a:gd name="T40" fmla="*/ 7 w 140"/>
                <a:gd name="T41" fmla="*/ 50 h 149"/>
                <a:gd name="T42" fmla="*/ 14 w 140"/>
                <a:gd name="T43" fmla="*/ 64 h 149"/>
                <a:gd name="T44" fmla="*/ 5 w 140"/>
                <a:gd name="T45" fmla="*/ 64 h 149"/>
                <a:gd name="T46" fmla="*/ 11 w 140"/>
                <a:gd name="T47" fmla="*/ 72 h 149"/>
                <a:gd name="T48" fmla="*/ 11 w 140"/>
                <a:gd name="T49" fmla="*/ 82 h 149"/>
                <a:gd name="T50" fmla="*/ 19 w 140"/>
                <a:gd name="T51" fmla="*/ 78 h 149"/>
                <a:gd name="T52" fmla="*/ 23 w 140"/>
                <a:gd name="T53" fmla="*/ 75 h 149"/>
                <a:gd name="T54" fmla="*/ 22 w 140"/>
                <a:gd name="T55" fmla="*/ 78 h 149"/>
                <a:gd name="T56" fmla="*/ 24 w 140"/>
                <a:gd name="T57" fmla="*/ 82 h 149"/>
                <a:gd name="T58" fmla="*/ 24 w 140"/>
                <a:gd name="T59" fmla="*/ 95 h 149"/>
                <a:gd name="T60" fmla="*/ 26 w 140"/>
                <a:gd name="T61" fmla="*/ 107 h 149"/>
                <a:gd name="T62" fmla="*/ 39 w 140"/>
                <a:gd name="T63" fmla="*/ 134 h 149"/>
                <a:gd name="T64" fmla="*/ 50 w 140"/>
                <a:gd name="T65" fmla="*/ 143 h 149"/>
                <a:gd name="T66" fmla="*/ 57 w 140"/>
                <a:gd name="T67" fmla="*/ 132 h 149"/>
                <a:gd name="T68" fmla="*/ 65 w 140"/>
                <a:gd name="T69" fmla="*/ 107 h 149"/>
                <a:gd name="T70" fmla="*/ 81 w 140"/>
                <a:gd name="T71" fmla="*/ 93 h 149"/>
                <a:gd name="T72" fmla="*/ 91 w 140"/>
                <a:gd name="T73" fmla="*/ 84 h 149"/>
                <a:gd name="T74" fmla="*/ 98 w 140"/>
                <a:gd name="T75" fmla="*/ 74 h 149"/>
                <a:gd name="T76" fmla="*/ 101 w 140"/>
                <a:gd name="T77" fmla="*/ 78 h 149"/>
                <a:gd name="T78" fmla="*/ 100 w 140"/>
                <a:gd name="T79" fmla="*/ 58 h 149"/>
                <a:gd name="T80" fmla="*/ 104 w 140"/>
                <a:gd name="T81" fmla="*/ 57 h 149"/>
                <a:gd name="T82" fmla="*/ 114 w 140"/>
                <a:gd name="T83" fmla="*/ 60 h 149"/>
                <a:gd name="T84" fmla="*/ 115 w 140"/>
                <a:gd name="T85" fmla="*/ 68 h 1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140" h="149">
                  <a:moveTo>
                    <a:pt x="117" y="76"/>
                  </a:moveTo>
                  <a:cubicBezTo>
                    <a:pt x="121" y="77"/>
                    <a:pt x="119" y="73"/>
                    <a:pt x="120" y="71"/>
                  </a:cubicBezTo>
                  <a:cubicBezTo>
                    <a:pt x="120" y="69"/>
                    <a:pt x="121" y="67"/>
                    <a:pt x="121" y="66"/>
                  </a:cubicBezTo>
                  <a:cubicBezTo>
                    <a:pt x="122" y="65"/>
                    <a:pt x="124" y="67"/>
                    <a:pt x="125" y="65"/>
                  </a:cubicBezTo>
                  <a:cubicBezTo>
                    <a:pt x="126" y="63"/>
                    <a:pt x="126" y="61"/>
                    <a:pt x="126" y="59"/>
                  </a:cubicBezTo>
                  <a:cubicBezTo>
                    <a:pt x="127" y="57"/>
                    <a:pt x="129" y="56"/>
                    <a:pt x="129" y="54"/>
                  </a:cubicBezTo>
                  <a:cubicBezTo>
                    <a:pt x="129" y="52"/>
                    <a:pt x="132" y="50"/>
                    <a:pt x="133" y="49"/>
                  </a:cubicBezTo>
                  <a:cubicBezTo>
                    <a:pt x="136" y="46"/>
                    <a:pt x="135" y="49"/>
                    <a:pt x="137" y="50"/>
                  </a:cubicBezTo>
                  <a:cubicBezTo>
                    <a:pt x="137" y="50"/>
                    <a:pt x="137" y="46"/>
                    <a:pt x="137" y="46"/>
                  </a:cubicBezTo>
                  <a:cubicBezTo>
                    <a:pt x="137" y="45"/>
                    <a:pt x="140" y="45"/>
                    <a:pt x="138" y="43"/>
                  </a:cubicBezTo>
                  <a:cubicBezTo>
                    <a:pt x="137" y="43"/>
                    <a:pt x="135" y="43"/>
                    <a:pt x="134" y="43"/>
                  </a:cubicBezTo>
                  <a:cubicBezTo>
                    <a:pt x="134" y="42"/>
                    <a:pt x="135" y="41"/>
                    <a:pt x="135" y="41"/>
                  </a:cubicBezTo>
                  <a:cubicBezTo>
                    <a:pt x="136" y="40"/>
                    <a:pt x="135" y="39"/>
                    <a:pt x="134" y="38"/>
                  </a:cubicBezTo>
                  <a:cubicBezTo>
                    <a:pt x="133" y="37"/>
                    <a:pt x="133" y="37"/>
                    <a:pt x="132" y="38"/>
                  </a:cubicBezTo>
                  <a:cubicBezTo>
                    <a:pt x="130" y="39"/>
                    <a:pt x="129" y="38"/>
                    <a:pt x="127" y="37"/>
                  </a:cubicBezTo>
                  <a:cubicBezTo>
                    <a:pt x="126" y="37"/>
                    <a:pt x="124" y="39"/>
                    <a:pt x="124" y="40"/>
                  </a:cubicBezTo>
                  <a:cubicBezTo>
                    <a:pt x="123" y="41"/>
                    <a:pt x="122" y="40"/>
                    <a:pt x="121" y="41"/>
                  </a:cubicBezTo>
                  <a:cubicBezTo>
                    <a:pt x="120" y="41"/>
                    <a:pt x="119" y="42"/>
                    <a:pt x="119" y="43"/>
                  </a:cubicBezTo>
                  <a:cubicBezTo>
                    <a:pt x="117" y="45"/>
                    <a:pt x="116" y="46"/>
                    <a:pt x="114" y="45"/>
                  </a:cubicBezTo>
                  <a:cubicBezTo>
                    <a:pt x="113" y="46"/>
                    <a:pt x="114" y="48"/>
                    <a:pt x="115" y="49"/>
                  </a:cubicBezTo>
                  <a:cubicBezTo>
                    <a:pt x="117" y="53"/>
                    <a:pt x="108" y="50"/>
                    <a:pt x="106" y="51"/>
                  </a:cubicBezTo>
                  <a:cubicBezTo>
                    <a:pt x="105" y="52"/>
                    <a:pt x="102" y="51"/>
                    <a:pt x="101" y="50"/>
                  </a:cubicBezTo>
                  <a:cubicBezTo>
                    <a:pt x="100" y="49"/>
                    <a:pt x="101" y="47"/>
                    <a:pt x="101" y="47"/>
                  </a:cubicBezTo>
                  <a:cubicBezTo>
                    <a:pt x="101" y="47"/>
                    <a:pt x="101" y="44"/>
                    <a:pt x="100" y="45"/>
                  </a:cubicBezTo>
                  <a:cubicBezTo>
                    <a:pt x="98" y="45"/>
                    <a:pt x="96" y="45"/>
                    <a:pt x="96" y="48"/>
                  </a:cubicBezTo>
                  <a:cubicBezTo>
                    <a:pt x="97" y="49"/>
                    <a:pt x="98" y="52"/>
                    <a:pt x="97" y="52"/>
                  </a:cubicBezTo>
                  <a:cubicBezTo>
                    <a:pt x="95" y="52"/>
                    <a:pt x="94" y="54"/>
                    <a:pt x="92" y="52"/>
                  </a:cubicBezTo>
                  <a:cubicBezTo>
                    <a:pt x="91" y="50"/>
                    <a:pt x="90" y="53"/>
                    <a:pt x="89" y="52"/>
                  </a:cubicBezTo>
                  <a:cubicBezTo>
                    <a:pt x="86" y="51"/>
                    <a:pt x="85" y="51"/>
                    <a:pt x="82" y="50"/>
                  </a:cubicBezTo>
                  <a:cubicBezTo>
                    <a:pt x="80" y="49"/>
                    <a:pt x="79" y="47"/>
                    <a:pt x="77" y="47"/>
                  </a:cubicBezTo>
                  <a:cubicBezTo>
                    <a:pt x="74" y="48"/>
                    <a:pt x="74" y="47"/>
                    <a:pt x="72" y="46"/>
                  </a:cubicBezTo>
                  <a:cubicBezTo>
                    <a:pt x="70" y="45"/>
                    <a:pt x="68" y="46"/>
                    <a:pt x="67" y="45"/>
                  </a:cubicBezTo>
                  <a:cubicBezTo>
                    <a:pt x="65" y="43"/>
                    <a:pt x="63" y="42"/>
                    <a:pt x="62" y="41"/>
                  </a:cubicBezTo>
                  <a:cubicBezTo>
                    <a:pt x="60" y="40"/>
                    <a:pt x="59" y="40"/>
                    <a:pt x="60" y="38"/>
                  </a:cubicBezTo>
                  <a:cubicBezTo>
                    <a:pt x="61" y="37"/>
                    <a:pt x="60" y="35"/>
                    <a:pt x="62" y="34"/>
                  </a:cubicBezTo>
                  <a:cubicBezTo>
                    <a:pt x="64" y="33"/>
                    <a:pt x="65" y="34"/>
                    <a:pt x="63" y="32"/>
                  </a:cubicBezTo>
                  <a:cubicBezTo>
                    <a:pt x="61" y="31"/>
                    <a:pt x="59" y="29"/>
                    <a:pt x="57" y="28"/>
                  </a:cubicBezTo>
                  <a:cubicBezTo>
                    <a:pt x="56" y="28"/>
                    <a:pt x="55" y="26"/>
                    <a:pt x="53" y="26"/>
                  </a:cubicBezTo>
                  <a:cubicBezTo>
                    <a:pt x="53" y="26"/>
                    <a:pt x="53" y="23"/>
                    <a:pt x="52" y="22"/>
                  </a:cubicBezTo>
                  <a:cubicBezTo>
                    <a:pt x="47" y="17"/>
                    <a:pt x="57" y="23"/>
                    <a:pt x="57" y="19"/>
                  </a:cubicBezTo>
                  <a:cubicBezTo>
                    <a:pt x="57" y="17"/>
                    <a:pt x="56" y="17"/>
                    <a:pt x="54" y="15"/>
                  </a:cubicBezTo>
                  <a:cubicBezTo>
                    <a:pt x="53" y="14"/>
                    <a:pt x="53" y="13"/>
                    <a:pt x="55" y="12"/>
                  </a:cubicBezTo>
                  <a:cubicBezTo>
                    <a:pt x="57" y="12"/>
                    <a:pt x="56" y="9"/>
                    <a:pt x="58" y="8"/>
                  </a:cubicBezTo>
                  <a:cubicBezTo>
                    <a:pt x="59" y="7"/>
                    <a:pt x="61" y="6"/>
                    <a:pt x="60" y="4"/>
                  </a:cubicBezTo>
                  <a:cubicBezTo>
                    <a:pt x="58" y="1"/>
                    <a:pt x="53" y="0"/>
                    <a:pt x="50" y="2"/>
                  </a:cubicBezTo>
                  <a:cubicBezTo>
                    <a:pt x="49" y="3"/>
                    <a:pt x="49" y="3"/>
                    <a:pt x="47" y="4"/>
                  </a:cubicBezTo>
                  <a:cubicBezTo>
                    <a:pt x="46" y="4"/>
                    <a:pt x="46" y="6"/>
                    <a:pt x="45" y="7"/>
                  </a:cubicBezTo>
                  <a:cubicBezTo>
                    <a:pt x="43" y="8"/>
                    <a:pt x="41" y="7"/>
                    <a:pt x="40" y="8"/>
                  </a:cubicBezTo>
                  <a:cubicBezTo>
                    <a:pt x="39" y="9"/>
                    <a:pt x="37" y="9"/>
                    <a:pt x="35" y="8"/>
                  </a:cubicBezTo>
                  <a:cubicBezTo>
                    <a:pt x="33" y="8"/>
                    <a:pt x="32" y="7"/>
                    <a:pt x="30" y="8"/>
                  </a:cubicBezTo>
                  <a:cubicBezTo>
                    <a:pt x="28" y="8"/>
                    <a:pt x="29" y="11"/>
                    <a:pt x="30" y="12"/>
                  </a:cubicBezTo>
                  <a:cubicBezTo>
                    <a:pt x="30" y="14"/>
                    <a:pt x="30" y="16"/>
                    <a:pt x="30" y="17"/>
                  </a:cubicBezTo>
                  <a:cubicBezTo>
                    <a:pt x="31" y="19"/>
                    <a:pt x="33" y="19"/>
                    <a:pt x="35" y="20"/>
                  </a:cubicBezTo>
                  <a:cubicBezTo>
                    <a:pt x="36" y="22"/>
                    <a:pt x="34" y="22"/>
                    <a:pt x="33" y="22"/>
                  </a:cubicBezTo>
                  <a:cubicBezTo>
                    <a:pt x="32" y="24"/>
                    <a:pt x="33" y="26"/>
                    <a:pt x="33" y="28"/>
                  </a:cubicBezTo>
                  <a:cubicBezTo>
                    <a:pt x="33" y="29"/>
                    <a:pt x="31" y="29"/>
                    <a:pt x="31" y="29"/>
                  </a:cubicBezTo>
                  <a:cubicBezTo>
                    <a:pt x="29" y="30"/>
                    <a:pt x="31" y="33"/>
                    <a:pt x="29" y="33"/>
                  </a:cubicBezTo>
                  <a:cubicBezTo>
                    <a:pt x="27" y="34"/>
                    <a:pt x="26" y="35"/>
                    <a:pt x="26" y="36"/>
                  </a:cubicBezTo>
                  <a:cubicBezTo>
                    <a:pt x="25" y="38"/>
                    <a:pt x="24" y="38"/>
                    <a:pt x="22" y="39"/>
                  </a:cubicBezTo>
                  <a:cubicBezTo>
                    <a:pt x="20" y="40"/>
                    <a:pt x="20" y="43"/>
                    <a:pt x="19" y="44"/>
                  </a:cubicBezTo>
                  <a:cubicBezTo>
                    <a:pt x="18" y="46"/>
                    <a:pt x="16" y="45"/>
                    <a:pt x="15" y="47"/>
                  </a:cubicBezTo>
                  <a:cubicBezTo>
                    <a:pt x="13" y="48"/>
                    <a:pt x="12" y="44"/>
                    <a:pt x="11" y="46"/>
                  </a:cubicBezTo>
                  <a:cubicBezTo>
                    <a:pt x="10" y="47"/>
                    <a:pt x="6" y="49"/>
                    <a:pt x="7" y="50"/>
                  </a:cubicBezTo>
                  <a:cubicBezTo>
                    <a:pt x="7" y="52"/>
                    <a:pt x="10" y="52"/>
                    <a:pt x="10" y="54"/>
                  </a:cubicBezTo>
                  <a:cubicBezTo>
                    <a:pt x="9" y="57"/>
                    <a:pt x="11" y="57"/>
                    <a:pt x="13" y="58"/>
                  </a:cubicBezTo>
                  <a:cubicBezTo>
                    <a:pt x="13" y="60"/>
                    <a:pt x="14" y="62"/>
                    <a:pt x="14" y="64"/>
                  </a:cubicBezTo>
                  <a:cubicBezTo>
                    <a:pt x="14" y="64"/>
                    <a:pt x="11" y="64"/>
                    <a:pt x="10" y="64"/>
                  </a:cubicBezTo>
                  <a:cubicBezTo>
                    <a:pt x="9" y="64"/>
                    <a:pt x="8" y="65"/>
                    <a:pt x="7" y="65"/>
                  </a:cubicBezTo>
                  <a:cubicBezTo>
                    <a:pt x="7" y="65"/>
                    <a:pt x="6" y="64"/>
                    <a:pt x="5" y="64"/>
                  </a:cubicBezTo>
                  <a:cubicBezTo>
                    <a:pt x="4" y="64"/>
                    <a:pt x="0" y="66"/>
                    <a:pt x="0" y="67"/>
                  </a:cubicBezTo>
                  <a:cubicBezTo>
                    <a:pt x="2" y="69"/>
                    <a:pt x="3" y="70"/>
                    <a:pt x="5" y="72"/>
                  </a:cubicBezTo>
                  <a:cubicBezTo>
                    <a:pt x="5" y="72"/>
                    <a:pt x="11" y="72"/>
                    <a:pt x="11" y="72"/>
                  </a:cubicBezTo>
                  <a:cubicBezTo>
                    <a:pt x="11" y="73"/>
                    <a:pt x="9" y="74"/>
                    <a:pt x="8" y="74"/>
                  </a:cubicBezTo>
                  <a:cubicBezTo>
                    <a:pt x="7" y="75"/>
                    <a:pt x="4" y="73"/>
                    <a:pt x="4" y="75"/>
                  </a:cubicBezTo>
                  <a:cubicBezTo>
                    <a:pt x="4" y="77"/>
                    <a:pt x="9" y="80"/>
                    <a:pt x="11" y="82"/>
                  </a:cubicBezTo>
                  <a:cubicBezTo>
                    <a:pt x="12" y="83"/>
                    <a:pt x="13" y="83"/>
                    <a:pt x="15" y="83"/>
                  </a:cubicBezTo>
                  <a:cubicBezTo>
                    <a:pt x="17" y="82"/>
                    <a:pt x="20" y="81"/>
                    <a:pt x="21" y="79"/>
                  </a:cubicBezTo>
                  <a:cubicBezTo>
                    <a:pt x="21" y="79"/>
                    <a:pt x="20" y="78"/>
                    <a:pt x="19" y="78"/>
                  </a:cubicBezTo>
                  <a:cubicBezTo>
                    <a:pt x="19" y="77"/>
                    <a:pt x="20" y="77"/>
                    <a:pt x="20" y="77"/>
                  </a:cubicBezTo>
                  <a:cubicBezTo>
                    <a:pt x="21" y="76"/>
                    <a:pt x="20" y="75"/>
                    <a:pt x="21" y="75"/>
                  </a:cubicBezTo>
                  <a:cubicBezTo>
                    <a:pt x="21" y="75"/>
                    <a:pt x="23" y="75"/>
                    <a:pt x="23" y="75"/>
                  </a:cubicBezTo>
                  <a:cubicBezTo>
                    <a:pt x="23" y="76"/>
                    <a:pt x="21" y="76"/>
                    <a:pt x="22" y="77"/>
                  </a:cubicBezTo>
                  <a:cubicBezTo>
                    <a:pt x="22" y="77"/>
                    <a:pt x="23" y="77"/>
                    <a:pt x="23" y="77"/>
                  </a:cubicBezTo>
                  <a:cubicBezTo>
                    <a:pt x="23" y="78"/>
                    <a:pt x="22" y="78"/>
                    <a:pt x="22" y="78"/>
                  </a:cubicBezTo>
                  <a:cubicBezTo>
                    <a:pt x="21" y="78"/>
                    <a:pt x="23" y="78"/>
                    <a:pt x="23" y="78"/>
                  </a:cubicBezTo>
                  <a:cubicBezTo>
                    <a:pt x="23" y="79"/>
                    <a:pt x="22" y="79"/>
                    <a:pt x="22" y="80"/>
                  </a:cubicBezTo>
                  <a:cubicBezTo>
                    <a:pt x="21" y="80"/>
                    <a:pt x="23" y="81"/>
                    <a:pt x="24" y="82"/>
                  </a:cubicBezTo>
                  <a:cubicBezTo>
                    <a:pt x="25" y="83"/>
                    <a:pt x="23" y="85"/>
                    <a:pt x="22" y="87"/>
                  </a:cubicBezTo>
                  <a:cubicBezTo>
                    <a:pt x="22" y="88"/>
                    <a:pt x="23" y="89"/>
                    <a:pt x="24" y="90"/>
                  </a:cubicBezTo>
                  <a:cubicBezTo>
                    <a:pt x="24" y="92"/>
                    <a:pt x="24" y="93"/>
                    <a:pt x="24" y="95"/>
                  </a:cubicBezTo>
                  <a:cubicBezTo>
                    <a:pt x="24" y="97"/>
                    <a:pt x="23" y="100"/>
                    <a:pt x="23" y="101"/>
                  </a:cubicBezTo>
                  <a:cubicBezTo>
                    <a:pt x="23" y="101"/>
                    <a:pt x="24" y="99"/>
                    <a:pt x="24" y="99"/>
                  </a:cubicBezTo>
                  <a:cubicBezTo>
                    <a:pt x="25" y="100"/>
                    <a:pt x="26" y="106"/>
                    <a:pt x="26" y="107"/>
                  </a:cubicBezTo>
                  <a:cubicBezTo>
                    <a:pt x="27" y="109"/>
                    <a:pt x="29" y="112"/>
                    <a:pt x="30" y="115"/>
                  </a:cubicBezTo>
                  <a:cubicBezTo>
                    <a:pt x="31" y="118"/>
                    <a:pt x="31" y="121"/>
                    <a:pt x="32" y="124"/>
                  </a:cubicBezTo>
                  <a:cubicBezTo>
                    <a:pt x="34" y="128"/>
                    <a:pt x="37" y="131"/>
                    <a:pt x="39" y="134"/>
                  </a:cubicBezTo>
                  <a:cubicBezTo>
                    <a:pt x="40" y="137"/>
                    <a:pt x="40" y="140"/>
                    <a:pt x="41" y="143"/>
                  </a:cubicBezTo>
                  <a:cubicBezTo>
                    <a:pt x="43" y="146"/>
                    <a:pt x="45" y="149"/>
                    <a:pt x="48" y="146"/>
                  </a:cubicBezTo>
                  <a:cubicBezTo>
                    <a:pt x="50" y="145"/>
                    <a:pt x="50" y="144"/>
                    <a:pt x="50" y="143"/>
                  </a:cubicBezTo>
                  <a:cubicBezTo>
                    <a:pt x="50" y="141"/>
                    <a:pt x="52" y="140"/>
                    <a:pt x="53" y="139"/>
                  </a:cubicBezTo>
                  <a:cubicBezTo>
                    <a:pt x="54" y="138"/>
                    <a:pt x="56" y="138"/>
                    <a:pt x="57" y="137"/>
                  </a:cubicBezTo>
                  <a:cubicBezTo>
                    <a:pt x="58" y="136"/>
                    <a:pt x="57" y="133"/>
                    <a:pt x="57" y="132"/>
                  </a:cubicBezTo>
                  <a:cubicBezTo>
                    <a:pt x="56" y="128"/>
                    <a:pt x="61" y="125"/>
                    <a:pt x="60" y="122"/>
                  </a:cubicBezTo>
                  <a:cubicBezTo>
                    <a:pt x="59" y="119"/>
                    <a:pt x="58" y="116"/>
                    <a:pt x="58" y="113"/>
                  </a:cubicBezTo>
                  <a:cubicBezTo>
                    <a:pt x="58" y="109"/>
                    <a:pt x="62" y="108"/>
                    <a:pt x="65" y="107"/>
                  </a:cubicBezTo>
                  <a:cubicBezTo>
                    <a:pt x="66" y="106"/>
                    <a:pt x="69" y="106"/>
                    <a:pt x="69" y="105"/>
                  </a:cubicBezTo>
                  <a:cubicBezTo>
                    <a:pt x="70" y="103"/>
                    <a:pt x="71" y="102"/>
                    <a:pt x="72" y="101"/>
                  </a:cubicBezTo>
                  <a:cubicBezTo>
                    <a:pt x="75" y="98"/>
                    <a:pt x="78" y="95"/>
                    <a:pt x="81" y="93"/>
                  </a:cubicBezTo>
                  <a:cubicBezTo>
                    <a:pt x="82" y="92"/>
                    <a:pt x="83" y="90"/>
                    <a:pt x="84" y="89"/>
                  </a:cubicBezTo>
                  <a:cubicBezTo>
                    <a:pt x="85" y="88"/>
                    <a:pt x="87" y="88"/>
                    <a:pt x="88" y="87"/>
                  </a:cubicBezTo>
                  <a:cubicBezTo>
                    <a:pt x="89" y="86"/>
                    <a:pt x="90" y="85"/>
                    <a:pt x="91" y="84"/>
                  </a:cubicBezTo>
                  <a:cubicBezTo>
                    <a:pt x="92" y="83"/>
                    <a:pt x="90" y="82"/>
                    <a:pt x="90" y="81"/>
                  </a:cubicBezTo>
                  <a:cubicBezTo>
                    <a:pt x="91" y="79"/>
                    <a:pt x="94" y="79"/>
                    <a:pt x="95" y="78"/>
                  </a:cubicBezTo>
                  <a:cubicBezTo>
                    <a:pt x="96" y="78"/>
                    <a:pt x="98" y="75"/>
                    <a:pt x="98" y="74"/>
                  </a:cubicBezTo>
                  <a:cubicBezTo>
                    <a:pt x="98" y="76"/>
                    <a:pt x="96" y="76"/>
                    <a:pt x="97" y="78"/>
                  </a:cubicBezTo>
                  <a:cubicBezTo>
                    <a:pt x="99" y="79"/>
                    <a:pt x="100" y="76"/>
                    <a:pt x="100" y="76"/>
                  </a:cubicBezTo>
                  <a:cubicBezTo>
                    <a:pt x="101" y="77"/>
                    <a:pt x="100" y="78"/>
                    <a:pt x="101" y="78"/>
                  </a:cubicBezTo>
                  <a:cubicBezTo>
                    <a:pt x="102" y="75"/>
                    <a:pt x="101" y="72"/>
                    <a:pt x="99" y="69"/>
                  </a:cubicBezTo>
                  <a:cubicBezTo>
                    <a:pt x="98" y="67"/>
                    <a:pt x="96" y="65"/>
                    <a:pt x="97" y="62"/>
                  </a:cubicBezTo>
                  <a:cubicBezTo>
                    <a:pt x="98" y="59"/>
                    <a:pt x="103" y="61"/>
                    <a:pt x="100" y="58"/>
                  </a:cubicBezTo>
                  <a:cubicBezTo>
                    <a:pt x="99" y="57"/>
                    <a:pt x="97" y="56"/>
                    <a:pt x="98" y="54"/>
                  </a:cubicBezTo>
                  <a:cubicBezTo>
                    <a:pt x="99" y="53"/>
                    <a:pt x="100" y="54"/>
                    <a:pt x="102" y="55"/>
                  </a:cubicBezTo>
                  <a:cubicBezTo>
                    <a:pt x="103" y="56"/>
                    <a:pt x="104" y="55"/>
                    <a:pt x="104" y="57"/>
                  </a:cubicBezTo>
                  <a:cubicBezTo>
                    <a:pt x="104" y="58"/>
                    <a:pt x="104" y="59"/>
                    <a:pt x="106" y="60"/>
                  </a:cubicBezTo>
                  <a:cubicBezTo>
                    <a:pt x="107" y="60"/>
                    <a:pt x="109" y="60"/>
                    <a:pt x="110" y="60"/>
                  </a:cubicBezTo>
                  <a:cubicBezTo>
                    <a:pt x="111" y="60"/>
                    <a:pt x="113" y="61"/>
                    <a:pt x="114" y="60"/>
                  </a:cubicBezTo>
                  <a:cubicBezTo>
                    <a:pt x="119" y="59"/>
                    <a:pt x="115" y="65"/>
                    <a:pt x="113" y="66"/>
                  </a:cubicBezTo>
                  <a:cubicBezTo>
                    <a:pt x="110" y="66"/>
                    <a:pt x="112" y="70"/>
                    <a:pt x="112" y="71"/>
                  </a:cubicBezTo>
                  <a:cubicBezTo>
                    <a:pt x="113" y="71"/>
                    <a:pt x="115" y="67"/>
                    <a:pt x="115" y="68"/>
                  </a:cubicBezTo>
                  <a:cubicBezTo>
                    <a:pt x="115" y="71"/>
                    <a:pt x="117" y="74"/>
                    <a:pt x="117" y="7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8" name="Freeform 702">
              <a:extLst>
                <a:ext uri="{FF2B5EF4-FFF2-40B4-BE49-F238E27FC236}">
                  <a16:creationId xmlns:a16="http://schemas.microsoft.com/office/drawing/2014/main" id="{34FE729F-9675-4C7A-B97E-ABCE6A4ED0A7}"/>
                </a:ext>
              </a:extLst>
            </p:cNvPr>
            <p:cNvSpPr>
              <a:spLocks/>
            </p:cNvSpPr>
            <p:nvPr/>
          </p:nvSpPr>
          <p:spPr bwMode="auto">
            <a:xfrm>
              <a:off x="7965230" y="3834829"/>
              <a:ext cx="191132" cy="458719"/>
            </a:xfrm>
            <a:custGeom>
              <a:avLst/>
              <a:gdLst>
                <a:gd name="T0" fmla="*/ 37 w 41"/>
                <a:gd name="T1" fmla="*/ 37 h 98"/>
                <a:gd name="T2" fmla="*/ 34 w 41"/>
                <a:gd name="T3" fmla="*/ 35 h 98"/>
                <a:gd name="T4" fmla="*/ 31 w 41"/>
                <a:gd name="T5" fmla="*/ 29 h 98"/>
                <a:gd name="T6" fmla="*/ 32 w 41"/>
                <a:gd name="T7" fmla="*/ 25 h 98"/>
                <a:gd name="T8" fmla="*/ 25 w 41"/>
                <a:gd name="T9" fmla="*/ 22 h 98"/>
                <a:gd name="T10" fmla="*/ 30 w 41"/>
                <a:gd name="T11" fmla="*/ 10 h 98"/>
                <a:gd name="T12" fmla="*/ 28 w 41"/>
                <a:gd name="T13" fmla="*/ 6 h 98"/>
                <a:gd name="T14" fmla="*/ 23 w 41"/>
                <a:gd name="T15" fmla="*/ 2 h 98"/>
                <a:gd name="T16" fmla="*/ 22 w 41"/>
                <a:gd name="T17" fmla="*/ 9 h 98"/>
                <a:gd name="T18" fmla="*/ 18 w 41"/>
                <a:gd name="T19" fmla="*/ 9 h 98"/>
                <a:gd name="T20" fmla="*/ 13 w 41"/>
                <a:gd name="T21" fmla="*/ 15 h 98"/>
                <a:gd name="T22" fmla="*/ 11 w 41"/>
                <a:gd name="T23" fmla="*/ 21 h 98"/>
                <a:gd name="T24" fmla="*/ 6 w 41"/>
                <a:gd name="T25" fmla="*/ 25 h 98"/>
                <a:gd name="T26" fmla="*/ 2 w 41"/>
                <a:gd name="T27" fmla="*/ 35 h 98"/>
                <a:gd name="T28" fmla="*/ 0 w 41"/>
                <a:gd name="T29" fmla="*/ 40 h 98"/>
                <a:gd name="T30" fmla="*/ 4 w 41"/>
                <a:gd name="T31" fmla="*/ 44 h 98"/>
                <a:gd name="T32" fmla="*/ 7 w 41"/>
                <a:gd name="T33" fmla="*/ 52 h 98"/>
                <a:gd name="T34" fmla="*/ 11 w 41"/>
                <a:gd name="T35" fmla="*/ 58 h 98"/>
                <a:gd name="T36" fmla="*/ 11 w 41"/>
                <a:gd name="T37" fmla="*/ 64 h 98"/>
                <a:gd name="T38" fmla="*/ 12 w 41"/>
                <a:gd name="T39" fmla="*/ 66 h 98"/>
                <a:gd name="T40" fmla="*/ 14 w 41"/>
                <a:gd name="T41" fmla="*/ 66 h 98"/>
                <a:gd name="T42" fmla="*/ 17 w 41"/>
                <a:gd name="T43" fmla="*/ 65 h 98"/>
                <a:gd name="T44" fmla="*/ 22 w 41"/>
                <a:gd name="T45" fmla="*/ 64 h 98"/>
                <a:gd name="T46" fmla="*/ 25 w 41"/>
                <a:gd name="T47" fmla="*/ 72 h 98"/>
                <a:gd name="T48" fmla="*/ 29 w 41"/>
                <a:gd name="T49" fmla="*/ 80 h 98"/>
                <a:gd name="T50" fmla="*/ 30 w 41"/>
                <a:gd name="T51" fmla="*/ 85 h 98"/>
                <a:gd name="T52" fmla="*/ 29 w 41"/>
                <a:gd name="T53" fmla="*/ 88 h 98"/>
                <a:gd name="T54" fmla="*/ 29 w 41"/>
                <a:gd name="T55" fmla="*/ 98 h 98"/>
                <a:gd name="T56" fmla="*/ 34 w 41"/>
                <a:gd name="T57" fmla="*/ 85 h 98"/>
                <a:gd name="T58" fmla="*/ 28 w 41"/>
                <a:gd name="T59" fmla="*/ 71 h 98"/>
                <a:gd name="T60" fmla="*/ 30 w 41"/>
                <a:gd name="T61" fmla="*/ 65 h 98"/>
                <a:gd name="T62" fmla="*/ 26 w 41"/>
                <a:gd name="T63" fmla="*/ 49 h 98"/>
                <a:gd name="T64" fmla="*/ 34 w 41"/>
                <a:gd name="T65" fmla="*/ 44 h 98"/>
                <a:gd name="T66" fmla="*/ 41 w 41"/>
                <a:gd name="T67" fmla="*/ 38 h 9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1" h="98">
                  <a:moveTo>
                    <a:pt x="39" y="38"/>
                  </a:moveTo>
                  <a:cubicBezTo>
                    <a:pt x="38" y="38"/>
                    <a:pt x="37" y="39"/>
                    <a:pt x="37" y="37"/>
                  </a:cubicBezTo>
                  <a:cubicBezTo>
                    <a:pt x="37" y="37"/>
                    <a:pt x="37" y="36"/>
                    <a:pt x="37" y="36"/>
                  </a:cubicBezTo>
                  <a:cubicBezTo>
                    <a:pt x="37" y="35"/>
                    <a:pt x="34" y="35"/>
                    <a:pt x="34" y="35"/>
                  </a:cubicBezTo>
                  <a:cubicBezTo>
                    <a:pt x="33" y="34"/>
                    <a:pt x="34" y="32"/>
                    <a:pt x="34" y="31"/>
                  </a:cubicBezTo>
                  <a:cubicBezTo>
                    <a:pt x="35" y="29"/>
                    <a:pt x="32" y="30"/>
                    <a:pt x="31" y="29"/>
                  </a:cubicBezTo>
                  <a:cubicBezTo>
                    <a:pt x="31" y="28"/>
                    <a:pt x="30" y="28"/>
                    <a:pt x="30" y="27"/>
                  </a:cubicBezTo>
                  <a:cubicBezTo>
                    <a:pt x="30" y="26"/>
                    <a:pt x="32" y="25"/>
                    <a:pt x="32" y="25"/>
                  </a:cubicBezTo>
                  <a:cubicBezTo>
                    <a:pt x="31" y="23"/>
                    <a:pt x="25" y="26"/>
                    <a:pt x="24" y="25"/>
                  </a:cubicBezTo>
                  <a:cubicBezTo>
                    <a:pt x="24" y="25"/>
                    <a:pt x="25" y="23"/>
                    <a:pt x="25" y="22"/>
                  </a:cubicBezTo>
                  <a:cubicBezTo>
                    <a:pt x="24" y="21"/>
                    <a:pt x="27" y="19"/>
                    <a:pt x="27" y="18"/>
                  </a:cubicBezTo>
                  <a:cubicBezTo>
                    <a:pt x="29" y="15"/>
                    <a:pt x="31" y="13"/>
                    <a:pt x="30" y="10"/>
                  </a:cubicBezTo>
                  <a:cubicBezTo>
                    <a:pt x="30" y="9"/>
                    <a:pt x="31" y="8"/>
                    <a:pt x="31" y="7"/>
                  </a:cubicBezTo>
                  <a:cubicBezTo>
                    <a:pt x="31" y="5"/>
                    <a:pt x="29" y="7"/>
                    <a:pt x="28" y="6"/>
                  </a:cubicBezTo>
                  <a:cubicBezTo>
                    <a:pt x="28" y="4"/>
                    <a:pt x="27" y="3"/>
                    <a:pt x="27" y="2"/>
                  </a:cubicBezTo>
                  <a:cubicBezTo>
                    <a:pt x="25" y="0"/>
                    <a:pt x="25" y="3"/>
                    <a:pt x="23" y="2"/>
                  </a:cubicBezTo>
                  <a:cubicBezTo>
                    <a:pt x="24" y="4"/>
                    <a:pt x="22" y="4"/>
                    <a:pt x="22" y="5"/>
                  </a:cubicBezTo>
                  <a:cubicBezTo>
                    <a:pt x="22" y="5"/>
                    <a:pt x="22" y="9"/>
                    <a:pt x="22" y="9"/>
                  </a:cubicBezTo>
                  <a:cubicBezTo>
                    <a:pt x="21" y="9"/>
                    <a:pt x="21" y="7"/>
                    <a:pt x="21" y="7"/>
                  </a:cubicBezTo>
                  <a:cubicBezTo>
                    <a:pt x="19" y="7"/>
                    <a:pt x="18" y="8"/>
                    <a:pt x="18" y="9"/>
                  </a:cubicBezTo>
                  <a:cubicBezTo>
                    <a:pt x="17" y="10"/>
                    <a:pt x="15" y="10"/>
                    <a:pt x="14" y="11"/>
                  </a:cubicBezTo>
                  <a:cubicBezTo>
                    <a:pt x="13" y="12"/>
                    <a:pt x="14" y="14"/>
                    <a:pt x="13" y="15"/>
                  </a:cubicBezTo>
                  <a:cubicBezTo>
                    <a:pt x="13" y="16"/>
                    <a:pt x="12" y="17"/>
                    <a:pt x="11" y="18"/>
                  </a:cubicBezTo>
                  <a:cubicBezTo>
                    <a:pt x="11" y="19"/>
                    <a:pt x="11" y="20"/>
                    <a:pt x="11" y="21"/>
                  </a:cubicBezTo>
                  <a:cubicBezTo>
                    <a:pt x="11" y="23"/>
                    <a:pt x="10" y="25"/>
                    <a:pt x="9" y="25"/>
                  </a:cubicBezTo>
                  <a:cubicBezTo>
                    <a:pt x="8" y="25"/>
                    <a:pt x="7" y="25"/>
                    <a:pt x="6" y="25"/>
                  </a:cubicBezTo>
                  <a:cubicBezTo>
                    <a:pt x="5" y="27"/>
                    <a:pt x="6" y="35"/>
                    <a:pt x="4" y="35"/>
                  </a:cubicBezTo>
                  <a:cubicBezTo>
                    <a:pt x="4" y="35"/>
                    <a:pt x="2" y="35"/>
                    <a:pt x="2" y="35"/>
                  </a:cubicBezTo>
                  <a:cubicBezTo>
                    <a:pt x="2" y="36"/>
                    <a:pt x="2" y="37"/>
                    <a:pt x="2" y="37"/>
                  </a:cubicBezTo>
                  <a:cubicBezTo>
                    <a:pt x="2" y="38"/>
                    <a:pt x="1" y="39"/>
                    <a:pt x="0" y="40"/>
                  </a:cubicBezTo>
                  <a:cubicBezTo>
                    <a:pt x="0" y="41"/>
                    <a:pt x="4" y="46"/>
                    <a:pt x="5" y="47"/>
                  </a:cubicBezTo>
                  <a:cubicBezTo>
                    <a:pt x="5" y="47"/>
                    <a:pt x="4" y="44"/>
                    <a:pt x="4" y="44"/>
                  </a:cubicBezTo>
                  <a:cubicBezTo>
                    <a:pt x="4" y="44"/>
                    <a:pt x="7" y="48"/>
                    <a:pt x="7" y="48"/>
                  </a:cubicBezTo>
                  <a:cubicBezTo>
                    <a:pt x="8" y="50"/>
                    <a:pt x="6" y="50"/>
                    <a:pt x="7" y="52"/>
                  </a:cubicBezTo>
                  <a:cubicBezTo>
                    <a:pt x="6" y="51"/>
                    <a:pt x="8" y="51"/>
                    <a:pt x="9" y="52"/>
                  </a:cubicBezTo>
                  <a:cubicBezTo>
                    <a:pt x="10" y="54"/>
                    <a:pt x="11" y="56"/>
                    <a:pt x="11" y="58"/>
                  </a:cubicBezTo>
                  <a:cubicBezTo>
                    <a:pt x="11" y="58"/>
                    <a:pt x="10" y="67"/>
                    <a:pt x="10" y="67"/>
                  </a:cubicBezTo>
                  <a:cubicBezTo>
                    <a:pt x="11" y="67"/>
                    <a:pt x="11" y="64"/>
                    <a:pt x="11" y="64"/>
                  </a:cubicBezTo>
                  <a:cubicBezTo>
                    <a:pt x="11" y="64"/>
                    <a:pt x="11" y="67"/>
                    <a:pt x="11" y="67"/>
                  </a:cubicBezTo>
                  <a:cubicBezTo>
                    <a:pt x="11" y="67"/>
                    <a:pt x="12" y="66"/>
                    <a:pt x="12" y="66"/>
                  </a:cubicBezTo>
                  <a:cubicBezTo>
                    <a:pt x="12" y="66"/>
                    <a:pt x="12" y="68"/>
                    <a:pt x="12" y="68"/>
                  </a:cubicBezTo>
                  <a:cubicBezTo>
                    <a:pt x="13" y="68"/>
                    <a:pt x="13" y="66"/>
                    <a:pt x="14" y="66"/>
                  </a:cubicBezTo>
                  <a:cubicBezTo>
                    <a:pt x="14" y="66"/>
                    <a:pt x="14" y="67"/>
                    <a:pt x="14" y="67"/>
                  </a:cubicBezTo>
                  <a:cubicBezTo>
                    <a:pt x="14" y="67"/>
                    <a:pt x="17" y="66"/>
                    <a:pt x="17" y="65"/>
                  </a:cubicBezTo>
                  <a:cubicBezTo>
                    <a:pt x="18" y="65"/>
                    <a:pt x="23" y="62"/>
                    <a:pt x="21" y="61"/>
                  </a:cubicBezTo>
                  <a:cubicBezTo>
                    <a:pt x="22" y="61"/>
                    <a:pt x="21" y="63"/>
                    <a:pt x="22" y="64"/>
                  </a:cubicBezTo>
                  <a:cubicBezTo>
                    <a:pt x="23" y="64"/>
                    <a:pt x="24" y="64"/>
                    <a:pt x="24" y="65"/>
                  </a:cubicBezTo>
                  <a:cubicBezTo>
                    <a:pt x="25" y="67"/>
                    <a:pt x="25" y="70"/>
                    <a:pt x="25" y="72"/>
                  </a:cubicBezTo>
                  <a:cubicBezTo>
                    <a:pt x="26" y="75"/>
                    <a:pt x="26" y="77"/>
                    <a:pt x="28" y="79"/>
                  </a:cubicBezTo>
                  <a:cubicBezTo>
                    <a:pt x="28" y="79"/>
                    <a:pt x="29" y="80"/>
                    <a:pt x="29" y="80"/>
                  </a:cubicBezTo>
                  <a:cubicBezTo>
                    <a:pt x="29" y="82"/>
                    <a:pt x="30" y="82"/>
                    <a:pt x="30" y="82"/>
                  </a:cubicBezTo>
                  <a:cubicBezTo>
                    <a:pt x="31" y="83"/>
                    <a:pt x="29" y="85"/>
                    <a:pt x="30" y="85"/>
                  </a:cubicBezTo>
                  <a:cubicBezTo>
                    <a:pt x="30" y="85"/>
                    <a:pt x="30" y="85"/>
                    <a:pt x="31" y="85"/>
                  </a:cubicBezTo>
                  <a:cubicBezTo>
                    <a:pt x="31" y="86"/>
                    <a:pt x="29" y="87"/>
                    <a:pt x="29" y="88"/>
                  </a:cubicBezTo>
                  <a:cubicBezTo>
                    <a:pt x="29" y="90"/>
                    <a:pt x="30" y="88"/>
                    <a:pt x="31" y="89"/>
                  </a:cubicBezTo>
                  <a:cubicBezTo>
                    <a:pt x="31" y="89"/>
                    <a:pt x="29" y="97"/>
                    <a:pt x="29" y="98"/>
                  </a:cubicBezTo>
                  <a:cubicBezTo>
                    <a:pt x="31" y="96"/>
                    <a:pt x="32" y="92"/>
                    <a:pt x="33" y="90"/>
                  </a:cubicBezTo>
                  <a:cubicBezTo>
                    <a:pt x="34" y="88"/>
                    <a:pt x="35" y="87"/>
                    <a:pt x="34" y="85"/>
                  </a:cubicBezTo>
                  <a:cubicBezTo>
                    <a:pt x="33" y="83"/>
                    <a:pt x="33" y="82"/>
                    <a:pt x="33" y="80"/>
                  </a:cubicBezTo>
                  <a:cubicBezTo>
                    <a:pt x="32" y="78"/>
                    <a:pt x="27" y="74"/>
                    <a:pt x="28" y="71"/>
                  </a:cubicBezTo>
                  <a:cubicBezTo>
                    <a:pt x="28" y="71"/>
                    <a:pt x="30" y="70"/>
                    <a:pt x="30" y="69"/>
                  </a:cubicBezTo>
                  <a:cubicBezTo>
                    <a:pt x="29" y="67"/>
                    <a:pt x="30" y="67"/>
                    <a:pt x="30" y="65"/>
                  </a:cubicBezTo>
                  <a:cubicBezTo>
                    <a:pt x="31" y="62"/>
                    <a:pt x="27" y="60"/>
                    <a:pt x="26" y="58"/>
                  </a:cubicBezTo>
                  <a:cubicBezTo>
                    <a:pt x="23" y="56"/>
                    <a:pt x="25" y="52"/>
                    <a:pt x="26" y="49"/>
                  </a:cubicBezTo>
                  <a:cubicBezTo>
                    <a:pt x="26" y="47"/>
                    <a:pt x="27" y="47"/>
                    <a:pt x="29" y="47"/>
                  </a:cubicBezTo>
                  <a:cubicBezTo>
                    <a:pt x="31" y="47"/>
                    <a:pt x="33" y="45"/>
                    <a:pt x="34" y="44"/>
                  </a:cubicBezTo>
                  <a:cubicBezTo>
                    <a:pt x="36" y="43"/>
                    <a:pt x="37" y="44"/>
                    <a:pt x="39" y="42"/>
                  </a:cubicBezTo>
                  <a:cubicBezTo>
                    <a:pt x="40" y="40"/>
                    <a:pt x="41" y="39"/>
                    <a:pt x="41" y="38"/>
                  </a:cubicBezTo>
                  <a:cubicBezTo>
                    <a:pt x="41" y="38"/>
                    <a:pt x="40" y="38"/>
                    <a:pt x="39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09" name="Freeform 703">
              <a:extLst>
                <a:ext uri="{FF2B5EF4-FFF2-40B4-BE49-F238E27FC236}">
                  <a16:creationId xmlns:a16="http://schemas.microsoft.com/office/drawing/2014/main" id="{FC632BD6-7698-467D-97B2-38F69BFF611C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890575"/>
              <a:ext cx="106717" cy="130608"/>
            </a:xfrm>
            <a:custGeom>
              <a:avLst/>
              <a:gdLst>
                <a:gd name="T0" fmla="*/ 21 w 23"/>
                <a:gd name="T1" fmla="*/ 26 h 28"/>
                <a:gd name="T2" fmla="*/ 20 w 23"/>
                <a:gd name="T3" fmla="*/ 17 h 28"/>
                <a:gd name="T4" fmla="*/ 18 w 23"/>
                <a:gd name="T5" fmla="*/ 16 h 28"/>
                <a:gd name="T6" fmla="*/ 16 w 23"/>
                <a:gd name="T7" fmla="*/ 18 h 28"/>
                <a:gd name="T8" fmla="*/ 17 w 23"/>
                <a:gd name="T9" fmla="*/ 13 h 28"/>
                <a:gd name="T10" fmla="*/ 18 w 23"/>
                <a:gd name="T11" fmla="*/ 7 h 28"/>
                <a:gd name="T12" fmla="*/ 14 w 23"/>
                <a:gd name="T13" fmla="*/ 7 h 28"/>
                <a:gd name="T14" fmla="*/ 10 w 23"/>
                <a:gd name="T15" fmla="*/ 7 h 28"/>
                <a:gd name="T16" fmla="*/ 8 w 23"/>
                <a:gd name="T17" fmla="*/ 4 h 28"/>
                <a:gd name="T18" fmla="*/ 6 w 23"/>
                <a:gd name="T19" fmla="*/ 2 h 28"/>
                <a:gd name="T20" fmla="*/ 2 w 23"/>
                <a:gd name="T21" fmla="*/ 1 h 28"/>
                <a:gd name="T22" fmla="*/ 4 w 23"/>
                <a:gd name="T23" fmla="*/ 5 h 28"/>
                <a:gd name="T24" fmla="*/ 1 w 23"/>
                <a:gd name="T25" fmla="*/ 9 h 28"/>
                <a:gd name="T26" fmla="*/ 3 w 23"/>
                <a:gd name="T27" fmla="*/ 16 h 28"/>
                <a:gd name="T28" fmla="*/ 5 w 23"/>
                <a:gd name="T29" fmla="*/ 25 h 28"/>
                <a:gd name="T30" fmla="*/ 6 w 23"/>
                <a:gd name="T31" fmla="*/ 22 h 28"/>
                <a:gd name="T32" fmla="*/ 7 w 23"/>
                <a:gd name="T33" fmla="*/ 24 h 28"/>
                <a:gd name="T34" fmla="*/ 7 w 23"/>
                <a:gd name="T35" fmla="*/ 23 h 28"/>
                <a:gd name="T36" fmla="*/ 8 w 23"/>
                <a:gd name="T37" fmla="*/ 21 h 28"/>
                <a:gd name="T38" fmla="*/ 13 w 23"/>
                <a:gd name="T39" fmla="*/ 22 h 28"/>
                <a:gd name="T40" fmla="*/ 11 w 23"/>
                <a:gd name="T41" fmla="*/ 16 h 28"/>
                <a:gd name="T42" fmla="*/ 13 w 23"/>
                <a:gd name="T43" fmla="*/ 19 h 28"/>
                <a:gd name="T44" fmla="*/ 17 w 23"/>
                <a:gd name="T45" fmla="*/ 20 h 28"/>
                <a:gd name="T46" fmla="*/ 18 w 23"/>
                <a:gd name="T47" fmla="*/ 22 h 28"/>
                <a:gd name="T48" fmla="*/ 19 w 23"/>
                <a:gd name="T49" fmla="*/ 28 h 28"/>
                <a:gd name="T50" fmla="*/ 21 w 23"/>
                <a:gd name="T51" fmla="*/ 26 h 28"/>
                <a:gd name="T52" fmla="*/ 21 w 23"/>
                <a:gd name="T53" fmla="*/ 26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23" h="28">
                  <a:moveTo>
                    <a:pt x="21" y="26"/>
                  </a:moveTo>
                  <a:cubicBezTo>
                    <a:pt x="22" y="24"/>
                    <a:pt x="20" y="19"/>
                    <a:pt x="20" y="17"/>
                  </a:cubicBezTo>
                  <a:cubicBezTo>
                    <a:pt x="20" y="17"/>
                    <a:pt x="19" y="13"/>
                    <a:pt x="18" y="16"/>
                  </a:cubicBezTo>
                  <a:cubicBezTo>
                    <a:pt x="18" y="16"/>
                    <a:pt x="17" y="17"/>
                    <a:pt x="16" y="18"/>
                  </a:cubicBezTo>
                  <a:cubicBezTo>
                    <a:pt x="16" y="17"/>
                    <a:pt x="14" y="13"/>
                    <a:pt x="17" y="13"/>
                  </a:cubicBezTo>
                  <a:cubicBezTo>
                    <a:pt x="19" y="12"/>
                    <a:pt x="23" y="6"/>
                    <a:pt x="18" y="7"/>
                  </a:cubicBezTo>
                  <a:cubicBezTo>
                    <a:pt x="17" y="8"/>
                    <a:pt x="15" y="7"/>
                    <a:pt x="14" y="7"/>
                  </a:cubicBezTo>
                  <a:cubicBezTo>
                    <a:pt x="13" y="7"/>
                    <a:pt x="11" y="7"/>
                    <a:pt x="10" y="7"/>
                  </a:cubicBezTo>
                  <a:cubicBezTo>
                    <a:pt x="8" y="6"/>
                    <a:pt x="8" y="5"/>
                    <a:pt x="8" y="4"/>
                  </a:cubicBezTo>
                  <a:cubicBezTo>
                    <a:pt x="8" y="2"/>
                    <a:pt x="7" y="3"/>
                    <a:pt x="6" y="2"/>
                  </a:cubicBezTo>
                  <a:cubicBezTo>
                    <a:pt x="4" y="1"/>
                    <a:pt x="3" y="0"/>
                    <a:pt x="2" y="1"/>
                  </a:cubicBezTo>
                  <a:cubicBezTo>
                    <a:pt x="1" y="3"/>
                    <a:pt x="3" y="4"/>
                    <a:pt x="4" y="5"/>
                  </a:cubicBezTo>
                  <a:cubicBezTo>
                    <a:pt x="7" y="8"/>
                    <a:pt x="2" y="6"/>
                    <a:pt x="1" y="9"/>
                  </a:cubicBezTo>
                  <a:cubicBezTo>
                    <a:pt x="0" y="12"/>
                    <a:pt x="2" y="14"/>
                    <a:pt x="3" y="16"/>
                  </a:cubicBezTo>
                  <a:cubicBezTo>
                    <a:pt x="5" y="19"/>
                    <a:pt x="6" y="22"/>
                    <a:pt x="5" y="25"/>
                  </a:cubicBezTo>
                  <a:cubicBezTo>
                    <a:pt x="6" y="26"/>
                    <a:pt x="6" y="23"/>
                    <a:pt x="6" y="22"/>
                  </a:cubicBezTo>
                  <a:cubicBezTo>
                    <a:pt x="6" y="23"/>
                    <a:pt x="6" y="24"/>
                    <a:pt x="7" y="24"/>
                  </a:cubicBezTo>
                  <a:cubicBezTo>
                    <a:pt x="7" y="24"/>
                    <a:pt x="7" y="23"/>
                    <a:pt x="7" y="23"/>
                  </a:cubicBezTo>
                  <a:cubicBezTo>
                    <a:pt x="8" y="26"/>
                    <a:pt x="8" y="23"/>
                    <a:pt x="8" y="21"/>
                  </a:cubicBezTo>
                  <a:cubicBezTo>
                    <a:pt x="8" y="22"/>
                    <a:pt x="12" y="25"/>
                    <a:pt x="13" y="22"/>
                  </a:cubicBezTo>
                  <a:cubicBezTo>
                    <a:pt x="13" y="21"/>
                    <a:pt x="12" y="16"/>
                    <a:pt x="11" y="16"/>
                  </a:cubicBezTo>
                  <a:cubicBezTo>
                    <a:pt x="12" y="16"/>
                    <a:pt x="13" y="18"/>
                    <a:pt x="13" y="19"/>
                  </a:cubicBezTo>
                  <a:cubicBezTo>
                    <a:pt x="14" y="20"/>
                    <a:pt x="17" y="18"/>
                    <a:pt x="17" y="20"/>
                  </a:cubicBezTo>
                  <a:cubicBezTo>
                    <a:pt x="17" y="21"/>
                    <a:pt x="18" y="20"/>
                    <a:pt x="18" y="22"/>
                  </a:cubicBezTo>
                  <a:cubicBezTo>
                    <a:pt x="18" y="24"/>
                    <a:pt x="18" y="26"/>
                    <a:pt x="19" y="28"/>
                  </a:cubicBezTo>
                  <a:cubicBezTo>
                    <a:pt x="20" y="27"/>
                    <a:pt x="20" y="27"/>
                    <a:pt x="21" y="26"/>
                  </a:cubicBezTo>
                  <a:cubicBezTo>
                    <a:pt x="22" y="25"/>
                    <a:pt x="20" y="27"/>
                    <a:pt x="21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0" name="Freeform 704">
              <a:extLst>
                <a:ext uri="{FF2B5EF4-FFF2-40B4-BE49-F238E27FC236}">
                  <a16:creationId xmlns:a16="http://schemas.microsoft.com/office/drawing/2014/main" id="{3279BD7A-ACB3-4542-8D65-B1241221843D}"/>
                </a:ext>
              </a:extLst>
            </p:cNvPr>
            <p:cNvSpPr>
              <a:spLocks/>
            </p:cNvSpPr>
            <p:nvPr/>
          </p:nvSpPr>
          <p:spPr bwMode="auto">
            <a:xfrm>
              <a:off x="8076724" y="4035518"/>
              <a:ext cx="195911" cy="359967"/>
            </a:xfrm>
            <a:custGeom>
              <a:avLst/>
              <a:gdLst>
                <a:gd name="T0" fmla="*/ 40 w 42"/>
                <a:gd name="T1" fmla="*/ 30 h 77"/>
                <a:gd name="T2" fmla="*/ 41 w 42"/>
                <a:gd name="T3" fmla="*/ 27 h 77"/>
                <a:gd name="T4" fmla="*/ 39 w 42"/>
                <a:gd name="T5" fmla="*/ 24 h 77"/>
                <a:gd name="T6" fmla="*/ 36 w 42"/>
                <a:gd name="T7" fmla="*/ 20 h 77"/>
                <a:gd name="T8" fmla="*/ 35 w 42"/>
                <a:gd name="T9" fmla="*/ 15 h 77"/>
                <a:gd name="T10" fmla="*/ 30 w 42"/>
                <a:gd name="T11" fmla="*/ 12 h 77"/>
                <a:gd name="T12" fmla="*/ 25 w 42"/>
                <a:gd name="T13" fmla="*/ 14 h 77"/>
                <a:gd name="T14" fmla="*/ 21 w 42"/>
                <a:gd name="T15" fmla="*/ 14 h 77"/>
                <a:gd name="T16" fmla="*/ 17 w 42"/>
                <a:gd name="T17" fmla="*/ 16 h 77"/>
                <a:gd name="T18" fmla="*/ 19 w 42"/>
                <a:gd name="T19" fmla="*/ 12 h 77"/>
                <a:gd name="T20" fmla="*/ 19 w 42"/>
                <a:gd name="T21" fmla="*/ 9 h 77"/>
                <a:gd name="T22" fmla="*/ 18 w 42"/>
                <a:gd name="T23" fmla="*/ 5 h 77"/>
                <a:gd name="T24" fmla="*/ 15 w 42"/>
                <a:gd name="T25" fmla="*/ 4 h 77"/>
                <a:gd name="T26" fmla="*/ 9 w 42"/>
                <a:gd name="T27" fmla="*/ 1 h 77"/>
                <a:gd name="T28" fmla="*/ 4 w 42"/>
                <a:gd name="T29" fmla="*/ 4 h 77"/>
                <a:gd name="T30" fmla="*/ 1 w 42"/>
                <a:gd name="T31" fmla="*/ 8 h 77"/>
                <a:gd name="T32" fmla="*/ 0 w 42"/>
                <a:gd name="T33" fmla="*/ 13 h 77"/>
                <a:gd name="T34" fmla="*/ 3 w 42"/>
                <a:gd name="T35" fmla="*/ 16 h 77"/>
                <a:gd name="T36" fmla="*/ 6 w 42"/>
                <a:gd name="T37" fmla="*/ 20 h 77"/>
                <a:gd name="T38" fmla="*/ 5 w 42"/>
                <a:gd name="T39" fmla="*/ 24 h 77"/>
                <a:gd name="T40" fmla="*/ 5 w 42"/>
                <a:gd name="T41" fmla="*/ 27 h 77"/>
                <a:gd name="T42" fmla="*/ 4 w 42"/>
                <a:gd name="T43" fmla="*/ 28 h 77"/>
                <a:gd name="T44" fmla="*/ 6 w 42"/>
                <a:gd name="T45" fmla="*/ 33 h 77"/>
                <a:gd name="T46" fmla="*/ 9 w 42"/>
                <a:gd name="T47" fmla="*/ 37 h 77"/>
                <a:gd name="T48" fmla="*/ 10 w 42"/>
                <a:gd name="T49" fmla="*/ 42 h 77"/>
                <a:gd name="T50" fmla="*/ 6 w 42"/>
                <a:gd name="T51" fmla="*/ 52 h 77"/>
                <a:gd name="T52" fmla="*/ 5 w 42"/>
                <a:gd name="T53" fmla="*/ 55 h 77"/>
                <a:gd name="T54" fmla="*/ 4 w 42"/>
                <a:gd name="T55" fmla="*/ 58 h 77"/>
                <a:gd name="T56" fmla="*/ 5 w 42"/>
                <a:gd name="T57" fmla="*/ 62 h 77"/>
                <a:gd name="T58" fmla="*/ 11 w 42"/>
                <a:gd name="T59" fmla="*/ 69 h 77"/>
                <a:gd name="T60" fmla="*/ 13 w 42"/>
                <a:gd name="T61" fmla="*/ 72 h 77"/>
                <a:gd name="T62" fmla="*/ 16 w 42"/>
                <a:gd name="T63" fmla="*/ 72 h 77"/>
                <a:gd name="T64" fmla="*/ 18 w 42"/>
                <a:gd name="T65" fmla="*/ 74 h 77"/>
                <a:gd name="T66" fmla="*/ 19 w 42"/>
                <a:gd name="T67" fmla="*/ 76 h 77"/>
                <a:gd name="T68" fmla="*/ 21 w 42"/>
                <a:gd name="T69" fmla="*/ 76 h 77"/>
                <a:gd name="T70" fmla="*/ 23 w 42"/>
                <a:gd name="T71" fmla="*/ 74 h 77"/>
                <a:gd name="T72" fmla="*/ 16 w 42"/>
                <a:gd name="T73" fmla="*/ 69 h 77"/>
                <a:gd name="T74" fmla="*/ 13 w 42"/>
                <a:gd name="T75" fmla="*/ 67 h 77"/>
                <a:gd name="T76" fmla="*/ 15 w 42"/>
                <a:gd name="T77" fmla="*/ 67 h 77"/>
                <a:gd name="T78" fmla="*/ 12 w 42"/>
                <a:gd name="T79" fmla="*/ 60 h 77"/>
                <a:gd name="T80" fmla="*/ 11 w 42"/>
                <a:gd name="T81" fmla="*/ 58 h 77"/>
                <a:gd name="T82" fmla="*/ 9 w 42"/>
                <a:gd name="T83" fmla="*/ 56 h 77"/>
                <a:gd name="T84" fmla="*/ 11 w 42"/>
                <a:gd name="T85" fmla="*/ 48 h 77"/>
                <a:gd name="T86" fmla="*/ 13 w 42"/>
                <a:gd name="T87" fmla="*/ 43 h 77"/>
                <a:gd name="T88" fmla="*/ 14 w 42"/>
                <a:gd name="T89" fmla="*/ 36 h 77"/>
                <a:gd name="T90" fmla="*/ 17 w 42"/>
                <a:gd name="T91" fmla="*/ 40 h 77"/>
                <a:gd name="T92" fmla="*/ 22 w 42"/>
                <a:gd name="T93" fmla="*/ 41 h 77"/>
                <a:gd name="T94" fmla="*/ 27 w 42"/>
                <a:gd name="T95" fmla="*/ 44 h 77"/>
                <a:gd name="T96" fmla="*/ 24 w 42"/>
                <a:gd name="T97" fmla="*/ 38 h 77"/>
                <a:gd name="T98" fmla="*/ 28 w 42"/>
                <a:gd name="T99" fmla="*/ 33 h 77"/>
                <a:gd name="T100" fmla="*/ 34 w 42"/>
                <a:gd name="T101" fmla="*/ 32 h 77"/>
                <a:gd name="T102" fmla="*/ 38 w 42"/>
                <a:gd name="T103" fmla="*/ 33 h 77"/>
                <a:gd name="T104" fmla="*/ 40 w 42"/>
                <a:gd name="T105" fmla="*/ 30 h 77"/>
                <a:gd name="T106" fmla="*/ 40 w 42"/>
                <a:gd name="T107" fmla="*/ 30 h 7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42" h="77">
                  <a:moveTo>
                    <a:pt x="40" y="30"/>
                  </a:moveTo>
                  <a:cubicBezTo>
                    <a:pt x="41" y="30"/>
                    <a:pt x="40" y="28"/>
                    <a:pt x="41" y="27"/>
                  </a:cubicBezTo>
                  <a:cubicBezTo>
                    <a:pt x="42" y="26"/>
                    <a:pt x="40" y="24"/>
                    <a:pt x="39" y="24"/>
                  </a:cubicBezTo>
                  <a:cubicBezTo>
                    <a:pt x="38" y="23"/>
                    <a:pt x="36" y="22"/>
                    <a:pt x="36" y="20"/>
                  </a:cubicBezTo>
                  <a:cubicBezTo>
                    <a:pt x="36" y="18"/>
                    <a:pt x="37" y="17"/>
                    <a:pt x="35" y="15"/>
                  </a:cubicBezTo>
                  <a:cubicBezTo>
                    <a:pt x="34" y="14"/>
                    <a:pt x="32" y="12"/>
                    <a:pt x="30" y="12"/>
                  </a:cubicBezTo>
                  <a:cubicBezTo>
                    <a:pt x="28" y="12"/>
                    <a:pt x="27" y="14"/>
                    <a:pt x="25" y="14"/>
                  </a:cubicBezTo>
                  <a:cubicBezTo>
                    <a:pt x="23" y="13"/>
                    <a:pt x="23" y="13"/>
                    <a:pt x="21" y="14"/>
                  </a:cubicBezTo>
                  <a:cubicBezTo>
                    <a:pt x="21" y="14"/>
                    <a:pt x="18" y="17"/>
                    <a:pt x="17" y="16"/>
                  </a:cubicBezTo>
                  <a:cubicBezTo>
                    <a:pt x="17" y="15"/>
                    <a:pt x="20" y="13"/>
                    <a:pt x="19" y="12"/>
                  </a:cubicBezTo>
                  <a:cubicBezTo>
                    <a:pt x="17" y="11"/>
                    <a:pt x="19" y="10"/>
                    <a:pt x="19" y="9"/>
                  </a:cubicBezTo>
                  <a:cubicBezTo>
                    <a:pt x="19" y="8"/>
                    <a:pt x="19" y="5"/>
                    <a:pt x="18" y="5"/>
                  </a:cubicBezTo>
                  <a:cubicBezTo>
                    <a:pt x="16" y="6"/>
                    <a:pt x="14" y="6"/>
                    <a:pt x="15" y="4"/>
                  </a:cubicBezTo>
                  <a:cubicBezTo>
                    <a:pt x="16" y="0"/>
                    <a:pt x="11" y="0"/>
                    <a:pt x="9" y="1"/>
                  </a:cubicBezTo>
                  <a:cubicBezTo>
                    <a:pt x="8" y="3"/>
                    <a:pt x="6" y="4"/>
                    <a:pt x="4" y="4"/>
                  </a:cubicBezTo>
                  <a:cubicBezTo>
                    <a:pt x="2" y="4"/>
                    <a:pt x="1" y="7"/>
                    <a:pt x="1" y="8"/>
                  </a:cubicBezTo>
                  <a:cubicBezTo>
                    <a:pt x="1" y="10"/>
                    <a:pt x="0" y="11"/>
                    <a:pt x="0" y="13"/>
                  </a:cubicBezTo>
                  <a:cubicBezTo>
                    <a:pt x="0" y="15"/>
                    <a:pt x="1" y="15"/>
                    <a:pt x="3" y="16"/>
                  </a:cubicBezTo>
                  <a:cubicBezTo>
                    <a:pt x="4" y="18"/>
                    <a:pt x="5" y="19"/>
                    <a:pt x="6" y="20"/>
                  </a:cubicBezTo>
                  <a:cubicBezTo>
                    <a:pt x="7" y="22"/>
                    <a:pt x="5" y="23"/>
                    <a:pt x="5" y="24"/>
                  </a:cubicBezTo>
                  <a:cubicBezTo>
                    <a:pt x="5" y="25"/>
                    <a:pt x="6" y="26"/>
                    <a:pt x="5" y="27"/>
                  </a:cubicBezTo>
                  <a:cubicBezTo>
                    <a:pt x="5" y="27"/>
                    <a:pt x="4" y="27"/>
                    <a:pt x="4" y="28"/>
                  </a:cubicBezTo>
                  <a:cubicBezTo>
                    <a:pt x="3" y="29"/>
                    <a:pt x="5" y="32"/>
                    <a:pt x="6" y="33"/>
                  </a:cubicBezTo>
                  <a:cubicBezTo>
                    <a:pt x="7" y="34"/>
                    <a:pt x="8" y="35"/>
                    <a:pt x="9" y="37"/>
                  </a:cubicBezTo>
                  <a:cubicBezTo>
                    <a:pt x="9" y="39"/>
                    <a:pt x="9" y="40"/>
                    <a:pt x="10" y="42"/>
                  </a:cubicBezTo>
                  <a:cubicBezTo>
                    <a:pt x="11" y="46"/>
                    <a:pt x="8" y="49"/>
                    <a:pt x="6" y="52"/>
                  </a:cubicBezTo>
                  <a:cubicBezTo>
                    <a:pt x="6" y="53"/>
                    <a:pt x="5" y="54"/>
                    <a:pt x="5" y="55"/>
                  </a:cubicBezTo>
                  <a:cubicBezTo>
                    <a:pt x="4" y="56"/>
                    <a:pt x="4" y="57"/>
                    <a:pt x="4" y="58"/>
                  </a:cubicBezTo>
                  <a:cubicBezTo>
                    <a:pt x="4" y="59"/>
                    <a:pt x="3" y="62"/>
                    <a:pt x="5" y="62"/>
                  </a:cubicBezTo>
                  <a:cubicBezTo>
                    <a:pt x="8" y="64"/>
                    <a:pt x="9" y="67"/>
                    <a:pt x="11" y="69"/>
                  </a:cubicBezTo>
                  <a:cubicBezTo>
                    <a:pt x="12" y="70"/>
                    <a:pt x="12" y="71"/>
                    <a:pt x="13" y="72"/>
                  </a:cubicBezTo>
                  <a:cubicBezTo>
                    <a:pt x="14" y="72"/>
                    <a:pt x="15" y="72"/>
                    <a:pt x="16" y="72"/>
                  </a:cubicBezTo>
                  <a:cubicBezTo>
                    <a:pt x="17" y="73"/>
                    <a:pt x="18" y="73"/>
                    <a:pt x="18" y="74"/>
                  </a:cubicBezTo>
                  <a:cubicBezTo>
                    <a:pt x="18" y="75"/>
                    <a:pt x="18" y="76"/>
                    <a:pt x="19" y="76"/>
                  </a:cubicBezTo>
                  <a:cubicBezTo>
                    <a:pt x="19" y="77"/>
                    <a:pt x="20" y="76"/>
                    <a:pt x="21" y="76"/>
                  </a:cubicBezTo>
                  <a:cubicBezTo>
                    <a:pt x="22" y="76"/>
                    <a:pt x="23" y="74"/>
                    <a:pt x="23" y="74"/>
                  </a:cubicBezTo>
                  <a:cubicBezTo>
                    <a:pt x="21" y="71"/>
                    <a:pt x="20" y="70"/>
                    <a:pt x="16" y="69"/>
                  </a:cubicBezTo>
                  <a:cubicBezTo>
                    <a:pt x="15" y="69"/>
                    <a:pt x="14" y="68"/>
                    <a:pt x="13" y="67"/>
                  </a:cubicBezTo>
                  <a:cubicBezTo>
                    <a:pt x="13" y="65"/>
                    <a:pt x="14" y="67"/>
                    <a:pt x="15" y="67"/>
                  </a:cubicBezTo>
                  <a:cubicBezTo>
                    <a:pt x="14" y="67"/>
                    <a:pt x="12" y="61"/>
                    <a:pt x="12" y="60"/>
                  </a:cubicBezTo>
                  <a:cubicBezTo>
                    <a:pt x="12" y="59"/>
                    <a:pt x="12" y="59"/>
                    <a:pt x="11" y="58"/>
                  </a:cubicBezTo>
                  <a:cubicBezTo>
                    <a:pt x="10" y="58"/>
                    <a:pt x="9" y="57"/>
                    <a:pt x="9" y="56"/>
                  </a:cubicBezTo>
                  <a:cubicBezTo>
                    <a:pt x="8" y="53"/>
                    <a:pt x="10" y="50"/>
                    <a:pt x="11" y="48"/>
                  </a:cubicBezTo>
                  <a:cubicBezTo>
                    <a:pt x="11" y="46"/>
                    <a:pt x="13" y="44"/>
                    <a:pt x="13" y="43"/>
                  </a:cubicBezTo>
                  <a:cubicBezTo>
                    <a:pt x="13" y="41"/>
                    <a:pt x="12" y="37"/>
                    <a:pt x="14" y="36"/>
                  </a:cubicBezTo>
                  <a:cubicBezTo>
                    <a:pt x="17" y="36"/>
                    <a:pt x="17" y="37"/>
                    <a:pt x="17" y="40"/>
                  </a:cubicBezTo>
                  <a:cubicBezTo>
                    <a:pt x="16" y="42"/>
                    <a:pt x="20" y="41"/>
                    <a:pt x="22" y="41"/>
                  </a:cubicBezTo>
                  <a:cubicBezTo>
                    <a:pt x="23" y="41"/>
                    <a:pt x="26" y="43"/>
                    <a:pt x="27" y="44"/>
                  </a:cubicBezTo>
                  <a:cubicBezTo>
                    <a:pt x="27" y="42"/>
                    <a:pt x="25" y="41"/>
                    <a:pt x="24" y="38"/>
                  </a:cubicBezTo>
                  <a:cubicBezTo>
                    <a:pt x="24" y="36"/>
                    <a:pt x="26" y="35"/>
                    <a:pt x="28" y="33"/>
                  </a:cubicBezTo>
                  <a:cubicBezTo>
                    <a:pt x="29" y="32"/>
                    <a:pt x="32" y="32"/>
                    <a:pt x="34" y="32"/>
                  </a:cubicBezTo>
                  <a:cubicBezTo>
                    <a:pt x="36" y="32"/>
                    <a:pt x="37" y="32"/>
                    <a:pt x="38" y="33"/>
                  </a:cubicBezTo>
                  <a:cubicBezTo>
                    <a:pt x="40" y="33"/>
                    <a:pt x="39" y="32"/>
                    <a:pt x="40" y="30"/>
                  </a:cubicBezTo>
                  <a:cubicBezTo>
                    <a:pt x="41" y="30"/>
                    <a:pt x="40" y="31"/>
                    <a:pt x="40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1" name="Freeform 705">
              <a:extLst>
                <a:ext uri="{FF2B5EF4-FFF2-40B4-BE49-F238E27FC236}">
                  <a16:creationId xmlns:a16="http://schemas.microsoft.com/office/drawing/2014/main" id="{EA1A7082-2EBE-4D75-A517-6B4067D73160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3440" y="3960658"/>
              <a:ext cx="178390" cy="364746"/>
            </a:xfrm>
            <a:custGeom>
              <a:avLst/>
              <a:gdLst>
                <a:gd name="T0" fmla="*/ 37 w 38"/>
                <a:gd name="T1" fmla="*/ 55 h 78"/>
                <a:gd name="T2" fmla="*/ 36 w 38"/>
                <a:gd name="T3" fmla="*/ 49 h 78"/>
                <a:gd name="T4" fmla="*/ 32 w 38"/>
                <a:gd name="T5" fmla="*/ 41 h 78"/>
                <a:gd name="T6" fmla="*/ 28 w 38"/>
                <a:gd name="T7" fmla="*/ 37 h 78"/>
                <a:gd name="T8" fmla="*/ 22 w 38"/>
                <a:gd name="T9" fmla="*/ 31 h 78"/>
                <a:gd name="T10" fmla="*/ 18 w 38"/>
                <a:gd name="T11" fmla="*/ 26 h 78"/>
                <a:gd name="T12" fmla="*/ 19 w 38"/>
                <a:gd name="T13" fmla="*/ 20 h 78"/>
                <a:gd name="T14" fmla="*/ 23 w 38"/>
                <a:gd name="T15" fmla="*/ 15 h 78"/>
                <a:gd name="T16" fmla="*/ 29 w 38"/>
                <a:gd name="T17" fmla="*/ 11 h 78"/>
                <a:gd name="T18" fmla="*/ 23 w 38"/>
                <a:gd name="T19" fmla="*/ 7 h 78"/>
                <a:gd name="T20" fmla="*/ 24 w 38"/>
                <a:gd name="T21" fmla="*/ 4 h 78"/>
                <a:gd name="T22" fmla="*/ 19 w 38"/>
                <a:gd name="T23" fmla="*/ 3 h 78"/>
                <a:gd name="T24" fmla="*/ 14 w 38"/>
                <a:gd name="T25" fmla="*/ 3 h 78"/>
                <a:gd name="T26" fmla="*/ 11 w 38"/>
                <a:gd name="T27" fmla="*/ 5 h 78"/>
                <a:gd name="T28" fmla="*/ 8 w 38"/>
                <a:gd name="T29" fmla="*/ 5 h 78"/>
                <a:gd name="T30" fmla="*/ 5 w 38"/>
                <a:gd name="T31" fmla="*/ 5 h 78"/>
                <a:gd name="T32" fmla="*/ 3 w 38"/>
                <a:gd name="T33" fmla="*/ 5 h 78"/>
                <a:gd name="T34" fmla="*/ 0 w 38"/>
                <a:gd name="T35" fmla="*/ 6 h 78"/>
                <a:gd name="T36" fmla="*/ 4 w 38"/>
                <a:gd name="T37" fmla="*/ 9 h 78"/>
                <a:gd name="T38" fmla="*/ 5 w 38"/>
                <a:gd name="T39" fmla="*/ 13 h 78"/>
                <a:gd name="T40" fmla="*/ 9 w 38"/>
                <a:gd name="T41" fmla="*/ 14 h 78"/>
                <a:gd name="T42" fmla="*/ 12 w 38"/>
                <a:gd name="T43" fmla="*/ 17 h 78"/>
                <a:gd name="T44" fmla="*/ 13 w 38"/>
                <a:gd name="T45" fmla="*/ 21 h 78"/>
                <a:gd name="T46" fmla="*/ 10 w 38"/>
                <a:gd name="T47" fmla="*/ 22 h 78"/>
                <a:gd name="T48" fmla="*/ 14 w 38"/>
                <a:gd name="T49" fmla="*/ 25 h 78"/>
                <a:gd name="T50" fmla="*/ 19 w 38"/>
                <a:gd name="T51" fmla="*/ 31 h 78"/>
                <a:gd name="T52" fmla="*/ 23 w 38"/>
                <a:gd name="T53" fmla="*/ 35 h 78"/>
                <a:gd name="T54" fmla="*/ 26 w 38"/>
                <a:gd name="T55" fmla="*/ 39 h 78"/>
                <a:gd name="T56" fmla="*/ 28 w 38"/>
                <a:gd name="T57" fmla="*/ 43 h 78"/>
                <a:gd name="T58" fmla="*/ 27 w 38"/>
                <a:gd name="T59" fmla="*/ 48 h 78"/>
                <a:gd name="T60" fmla="*/ 28 w 38"/>
                <a:gd name="T61" fmla="*/ 52 h 78"/>
                <a:gd name="T62" fmla="*/ 28 w 38"/>
                <a:gd name="T63" fmla="*/ 57 h 78"/>
                <a:gd name="T64" fmla="*/ 23 w 38"/>
                <a:gd name="T65" fmla="*/ 60 h 78"/>
                <a:gd name="T66" fmla="*/ 20 w 38"/>
                <a:gd name="T67" fmla="*/ 62 h 78"/>
                <a:gd name="T68" fmla="*/ 20 w 38"/>
                <a:gd name="T69" fmla="*/ 65 h 78"/>
                <a:gd name="T70" fmla="*/ 18 w 38"/>
                <a:gd name="T71" fmla="*/ 66 h 78"/>
                <a:gd name="T72" fmla="*/ 14 w 38"/>
                <a:gd name="T73" fmla="*/ 67 h 78"/>
                <a:gd name="T74" fmla="*/ 15 w 38"/>
                <a:gd name="T75" fmla="*/ 70 h 78"/>
                <a:gd name="T76" fmla="*/ 14 w 38"/>
                <a:gd name="T77" fmla="*/ 74 h 78"/>
                <a:gd name="T78" fmla="*/ 14 w 38"/>
                <a:gd name="T79" fmla="*/ 77 h 78"/>
                <a:gd name="T80" fmla="*/ 18 w 38"/>
                <a:gd name="T81" fmla="*/ 75 h 78"/>
                <a:gd name="T82" fmla="*/ 19 w 38"/>
                <a:gd name="T83" fmla="*/ 71 h 78"/>
                <a:gd name="T84" fmla="*/ 22 w 38"/>
                <a:gd name="T85" fmla="*/ 72 h 78"/>
                <a:gd name="T86" fmla="*/ 21 w 38"/>
                <a:gd name="T87" fmla="*/ 70 h 78"/>
                <a:gd name="T88" fmla="*/ 23 w 38"/>
                <a:gd name="T89" fmla="*/ 71 h 78"/>
                <a:gd name="T90" fmla="*/ 24 w 38"/>
                <a:gd name="T91" fmla="*/ 67 h 78"/>
                <a:gd name="T92" fmla="*/ 26 w 38"/>
                <a:gd name="T93" fmla="*/ 68 h 78"/>
                <a:gd name="T94" fmla="*/ 30 w 38"/>
                <a:gd name="T95" fmla="*/ 66 h 78"/>
                <a:gd name="T96" fmla="*/ 36 w 38"/>
                <a:gd name="T97" fmla="*/ 61 h 78"/>
                <a:gd name="T98" fmla="*/ 36 w 38"/>
                <a:gd name="T99" fmla="*/ 57 h 78"/>
                <a:gd name="T100" fmla="*/ 37 w 38"/>
                <a:gd name="T101" fmla="*/ 55 h 78"/>
                <a:gd name="T102" fmla="*/ 37 w 38"/>
                <a:gd name="T103" fmla="*/ 55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</a:cxnLst>
              <a:rect l="0" t="0" r="r" b="b"/>
              <a:pathLst>
                <a:path w="38" h="78">
                  <a:moveTo>
                    <a:pt x="37" y="55"/>
                  </a:moveTo>
                  <a:cubicBezTo>
                    <a:pt x="36" y="54"/>
                    <a:pt x="36" y="52"/>
                    <a:pt x="36" y="49"/>
                  </a:cubicBezTo>
                  <a:cubicBezTo>
                    <a:pt x="35" y="46"/>
                    <a:pt x="34" y="44"/>
                    <a:pt x="32" y="41"/>
                  </a:cubicBezTo>
                  <a:cubicBezTo>
                    <a:pt x="31" y="39"/>
                    <a:pt x="30" y="38"/>
                    <a:pt x="28" y="37"/>
                  </a:cubicBezTo>
                  <a:cubicBezTo>
                    <a:pt x="26" y="35"/>
                    <a:pt x="23" y="34"/>
                    <a:pt x="22" y="31"/>
                  </a:cubicBezTo>
                  <a:cubicBezTo>
                    <a:pt x="22" y="29"/>
                    <a:pt x="20" y="28"/>
                    <a:pt x="18" y="26"/>
                  </a:cubicBezTo>
                  <a:cubicBezTo>
                    <a:pt x="17" y="25"/>
                    <a:pt x="18" y="21"/>
                    <a:pt x="19" y="20"/>
                  </a:cubicBezTo>
                  <a:cubicBezTo>
                    <a:pt x="21" y="19"/>
                    <a:pt x="23" y="17"/>
                    <a:pt x="23" y="15"/>
                  </a:cubicBezTo>
                  <a:cubicBezTo>
                    <a:pt x="24" y="14"/>
                    <a:pt x="28" y="12"/>
                    <a:pt x="29" y="11"/>
                  </a:cubicBezTo>
                  <a:cubicBezTo>
                    <a:pt x="27" y="10"/>
                    <a:pt x="25" y="9"/>
                    <a:pt x="23" y="7"/>
                  </a:cubicBezTo>
                  <a:cubicBezTo>
                    <a:pt x="21" y="6"/>
                    <a:pt x="24" y="6"/>
                    <a:pt x="24" y="4"/>
                  </a:cubicBezTo>
                  <a:cubicBezTo>
                    <a:pt x="24" y="4"/>
                    <a:pt x="19" y="3"/>
                    <a:pt x="19" y="3"/>
                  </a:cubicBezTo>
                  <a:cubicBezTo>
                    <a:pt x="17" y="2"/>
                    <a:pt x="15" y="0"/>
                    <a:pt x="14" y="3"/>
                  </a:cubicBezTo>
                  <a:cubicBezTo>
                    <a:pt x="13" y="4"/>
                    <a:pt x="12" y="4"/>
                    <a:pt x="11" y="5"/>
                  </a:cubicBezTo>
                  <a:cubicBezTo>
                    <a:pt x="9" y="8"/>
                    <a:pt x="9" y="4"/>
                    <a:pt x="8" y="5"/>
                  </a:cubicBezTo>
                  <a:cubicBezTo>
                    <a:pt x="6" y="6"/>
                    <a:pt x="6" y="5"/>
                    <a:pt x="5" y="5"/>
                  </a:cubicBezTo>
                  <a:cubicBezTo>
                    <a:pt x="4" y="6"/>
                    <a:pt x="3" y="6"/>
                    <a:pt x="3" y="5"/>
                  </a:cubicBezTo>
                  <a:cubicBezTo>
                    <a:pt x="3" y="4"/>
                    <a:pt x="1" y="6"/>
                    <a:pt x="0" y="6"/>
                  </a:cubicBezTo>
                  <a:cubicBezTo>
                    <a:pt x="0" y="7"/>
                    <a:pt x="3" y="9"/>
                    <a:pt x="4" y="9"/>
                  </a:cubicBezTo>
                  <a:cubicBezTo>
                    <a:pt x="5" y="11"/>
                    <a:pt x="4" y="12"/>
                    <a:pt x="5" y="13"/>
                  </a:cubicBezTo>
                  <a:cubicBezTo>
                    <a:pt x="5" y="15"/>
                    <a:pt x="8" y="15"/>
                    <a:pt x="9" y="14"/>
                  </a:cubicBezTo>
                  <a:cubicBezTo>
                    <a:pt x="11" y="13"/>
                    <a:pt x="12" y="16"/>
                    <a:pt x="12" y="17"/>
                  </a:cubicBezTo>
                  <a:cubicBezTo>
                    <a:pt x="13" y="19"/>
                    <a:pt x="15" y="19"/>
                    <a:pt x="13" y="21"/>
                  </a:cubicBezTo>
                  <a:cubicBezTo>
                    <a:pt x="11" y="22"/>
                    <a:pt x="10" y="19"/>
                    <a:pt x="10" y="22"/>
                  </a:cubicBezTo>
                  <a:cubicBezTo>
                    <a:pt x="10" y="24"/>
                    <a:pt x="13" y="24"/>
                    <a:pt x="14" y="25"/>
                  </a:cubicBezTo>
                  <a:cubicBezTo>
                    <a:pt x="16" y="27"/>
                    <a:pt x="17" y="29"/>
                    <a:pt x="19" y="31"/>
                  </a:cubicBezTo>
                  <a:cubicBezTo>
                    <a:pt x="20" y="33"/>
                    <a:pt x="22" y="33"/>
                    <a:pt x="23" y="35"/>
                  </a:cubicBezTo>
                  <a:cubicBezTo>
                    <a:pt x="24" y="37"/>
                    <a:pt x="24" y="38"/>
                    <a:pt x="26" y="39"/>
                  </a:cubicBezTo>
                  <a:cubicBezTo>
                    <a:pt x="27" y="40"/>
                    <a:pt x="26" y="42"/>
                    <a:pt x="28" y="43"/>
                  </a:cubicBezTo>
                  <a:cubicBezTo>
                    <a:pt x="29" y="44"/>
                    <a:pt x="28" y="47"/>
                    <a:pt x="27" y="48"/>
                  </a:cubicBezTo>
                  <a:cubicBezTo>
                    <a:pt x="26" y="49"/>
                    <a:pt x="27" y="51"/>
                    <a:pt x="28" y="52"/>
                  </a:cubicBezTo>
                  <a:cubicBezTo>
                    <a:pt x="28" y="54"/>
                    <a:pt x="28" y="55"/>
                    <a:pt x="28" y="57"/>
                  </a:cubicBezTo>
                  <a:cubicBezTo>
                    <a:pt x="26" y="59"/>
                    <a:pt x="26" y="59"/>
                    <a:pt x="23" y="60"/>
                  </a:cubicBezTo>
                  <a:cubicBezTo>
                    <a:pt x="21" y="60"/>
                    <a:pt x="24" y="63"/>
                    <a:pt x="20" y="62"/>
                  </a:cubicBezTo>
                  <a:cubicBezTo>
                    <a:pt x="18" y="62"/>
                    <a:pt x="20" y="64"/>
                    <a:pt x="20" y="65"/>
                  </a:cubicBezTo>
                  <a:cubicBezTo>
                    <a:pt x="21" y="67"/>
                    <a:pt x="19" y="66"/>
                    <a:pt x="18" y="66"/>
                  </a:cubicBezTo>
                  <a:cubicBezTo>
                    <a:pt x="16" y="66"/>
                    <a:pt x="15" y="66"/>
                    <a:pt x="14" y="67"/>
                  </a:cubicBezTo>
                  <a:cubicBezTo>
                    <a:pt x="11" y="69"/>
                    <a:pt x="13" y="69"/>
                    <a:pt x="15" y="70"/>
                  </a:cubicBezTo>
                  <a:cubicBezTo>
                    <a:pt x="16" y="70"/>
                    <a:pt x="14" y="73"/>
                    <a:pt x="14" y="74"/>
                  </a:cubicBezTo>
                  <a:cubicBezTo>
                    <a:pt x="13" y="74"/>
                    <a:pt x="13" y="78"/>
                    <a:pt x="14" y="77"/>
                  </a:cubicBezTo>
                  <a:cubicBezTo>
                    <a:pt x="16" y="76"/>
                    <a:pt x="17" y="75"/>
                    <a:pt x="18" y="75"/>
                  </a:cubicBezTo>
                  <a:cubicBezTo>
                    <a:pt x="22" y="74"/>
                    <a:pt x="20" y="73"/>
                    <a:pt x="19" y="71"/>
                  </a:cubicBezTo>
                  <a:cubicBezTo>
                    <a:pt x="20" y="71"/>
                    <a:pt x="21" y="73"/>
                    <a:pt x="22" y="72"/>
                  </a:cubicBezTo>
                  <a:cubicBezTo>
                    <a:pt x="23" y="71"/>
                    <a:pt x="21" y="70"/>
                    <a:pt x="21" y="70"/>
                  </a:cubicBezTo>
                  <a:cubicBezTo>
                    <a:pt x="21" y="69"/>
                    <a:pt x="23" y="71"/>
                    <a:pt x="23" y="71"/>
                  </a:cubicBezTo>
                  <a:cubicBezTo>
                    <a:pt x="22" y="71"/>
                    <a:pt x="23" y="67"/>
                    <a:pt x="24" y="67"/>
                  </a:cubicBezTo>
                  <a:cubicBezTo>
                    <a:pt x="24" y="66"/>
                    <a:pt x="26" y="68"/>
                    <a:pt x="26" y="68"/>
                  </a:cubicBezTo>
                  <a:cubicBezTo>
                    <a:pt x="28" y="68"/>
                    <a:pt x="29" y="67"/>
                    <a:pt x="30" y="66"/>
                  </a:cubicBezTo>
                  <a:cubicBezTo>
                    <a:pt x="31" y="65"/>
                    <a:pt x="36" y="63"/>
                    <a:pt x="36" y="61"/>
                  </a:cubicBezTo>
                  <a:cubicBezTo>
                    <a:pt x="36" y="60"/>
                    <a:pt x="35" y="59"/>
                    <a:pt x="36" y="57"/>
                  </a:cubicBezTo>
                  <a:cubicBezTo>
                    <a:pt x="36" y="56"/>
                    <a:pt x="38" y="57"/>
                    <a:pt x="37" y="55"/>
                  </a:cubicBezTo>
                  <a:cubicBezTo>
                    <a:pt x="36" y="54"/>
                    <a:pt x="38" y="56"/>
                    <a:pt x="37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2" name="Freeform 706">
              <a:extLst>
                <a:ext uri="{FF2B5EF4-FFF2-40B4-BE49-F238E27FC236}">
                  <a16:creationId xmlns:a16="http://schemas.microsoft.com/office/drawing/2014/main" id="{4623880A-2F65-4462-9247-946118C0F254}"/>
                </a:ext>
              </a:extLst>
            </p:cNvPr>
            <p:cNvSpPr>
              <a:spLocks/>
            </p:cNvSpPr>
            <p:nvPr/>
          </p:nvSpPr>
          <p:spPr bwMode="auto">
            <a:xfrm>
              <a:off x="8142028" y="3989328"/>
              <a:ext cx="172020" cy="210246"/>
            </a:xfrm>
            <a:custGeom>
              <a:avLst/>
              <a:gdLst>
                <a:gd name="T0" fmla="*/ 37 w 37"/>
                <a:gd name="T1" fmla="*/ 38 h 45"/>
                <a:gd name="T2" fmla="*/ 35 w 37"/>
                <a:gd name="T3" fmla="*/ 35 h 45"/>
                <a:gd name="T4" fmla="*/ 33 w 37"/>
                <a:gd name="T5" fmla="*/ 32 h 45"/>
                <a:gd name="T6" fmla="*/ 30 w 37"/>
                <a:gd name="T7" fmla="*/ 28 h 45"/>
                <a:gd name="T8" fmla="*/ 26 w 37"/>
                <a:gd name="T9" fmla="*/ 22 h 45"/>
                <a:gd name="T10" fmla="*/ 22 w 37"/>
                <a:gd name="T11" fmla="*/ 18 h 45"/>
                <a:gd name="T12" fmla="*/ 19 w 37"/>
                <a:gd name="T13" fmla="*/ 15 h 45"/>
                <a:gd name="T14" fmla="*/ 22 w 37"/>
                <a:gd name="T15" fmla="*/ 14 h 45"/>
                <a:gd name="T16" fmla="*/ 21 w 37"/>
                <a:gd name="T17" fmla="*/ 10 h 45"/>
                <a:gd name="T18" fmla="*/ 14 w 37"/>
                <a:gd name="T19" fmla="*/ 8 h 45"/>
                <a:gd name="T20" fmla="*/ 13 w 37"/>
                <a:gd name="T21" fmla="*/ 4 h 45"/>
                <a:gd name="T22" fmla="*/ 9 w 37"/>
                <a:gd name="T23" fmla="*/ 0 h 45"/>
                <a:gd name="T24" fmla="*/ 7 w 37"/>
                <a:gd name="T25" fmla="*/ 0 h 45"/>
                <a:gd name="T26" fmla="*/ 8 w 37"/>
                <a:gd name="T27" fmla="*/ 4 h 45"/>
                <a:gd name="T28" fmla="*/ 8 w 37"/>
                <a:gd name="T29" fmla="*/ 7 h 45"/>
                <a:gd name="T30" fmla="*/ 4 w 37"/>
                <a:gd name="T31" fmla="*/ 5 h 45"/>
                <a:gd name="T32" fmla="*/ 0 w 37"/>
                <a:gd name="T33" fmla="*/ 10 h 45"/>
                <a:gd name="T34" fmla="*/ 4 w 37"/>
                <a:gd name="T35" fmla="*/ 15 h 45"/>
                <a:gd name="T36" fmla="*/ 4 w 37"/>
                <a:gd name="T37" fmla="*/ 22 h 45"/>
                <a:gd name="T38" fmla="*/ 3 w 37"/>
                <a:gd name="T39" fmla="*/ 26 h 45"/>
                <a:gd name="T40" fmla="*/ 7 w 37"/>
                <a:gd name="T41" fmla="*/ 25 h 45"/>
                <a:gd name="T42" fmla="*/ 10 w 37"/>
                <a:gd name="T43" fmla="*/ 23 h 45"/>
                <a:gd name="T44" fmla="*/ 15 w 37"/>
                <a:gd name="T45" fmla="*/ 22 h 45"/>
                <a:gd name="T46" fmla="*/ 23 w 37"/>
                <a:gd name="T47" fmla="*/ 28 h 45"/>
                <a:gd name="T48" fmla="*/ 27 w 37"/>
                <a:gd name="T49" fmla="*/ 36 h 45"/>
                <a:gd name="T50" fmla="*/ 27 w 37"/>
                <a:gd name="T51" fmla="*/ 39 h 45"/>
                <a:gd name="T52" fmla="*/ 25 w 37"/>
                <a:gd name="T53" fmla="*/ 43 h 45"/>
                <a:gd name="T54" fmla="*/ 29 w 37"/>
                <a:gd name="T55" fmla="*/ 43 h 45"/>
                <a:gd name="T56" fmla="*/ 32 w 37"/>
                <a:gd name="T57" fmla="*/ 42 h 45"/>
                <a:gd name="T58" fmla="*/ 35 w 37"/>
                <a:gd name="T59" fmla="*/ 42 h 45"/>
                <a:gd name="T60" fmla="*/ 37 w 37"/>
                <a:gd name="T61" fmla="*/ 38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37" h="45">
                  <a:moveTo>
                    <a:pt x="37" y="38"/>
                  </a:moveTo>
                  <a:cubicBezTo>
                    <a:pt x="37" y="37"/>
                    <a:pt x="36" y="37"/>
                    <a:pt x="35" y="35"/>
                  </a:cubicBezTo>
                  <a:cubicBezTo>
                    <a:pt x="35" y="33"/>
                    <a:pt x="34" y="34"/>
                    <a:pt x="33" y="32"/>
                  </a:cubicBezTo>
                  <a:cubicBezTo>
                    <a:pt x="32" y="30"/>
                    <a:pt x="32" y="29"/>
                    <a:pt x="30" y="28"/>
                  </a:cubicBezTo>
                  <a:cubicBezTo>
                    <a:pt x="28" y="26"/>
                    <a:pt x="27" y="24"/>
                    <a:pt x="26" y="22"/>
                  </a:cubicBezTo>
                  <a:cubicBezTo>
                    <a:pt x="25" y="21"/>
                    <a:pt x="23" y="19"/>
                    <a:pt x="22" y="18"/>
                  </a:cubicBezTo>
                  <a:cubicBezTo>
                    <a:pt x="20" y="17"/>
                    <a:pt x="19" y="18"/>
                    <a:pt x="19" y="15"/>
                  </a:cubicBezTo>
                  <a:cubicBezTo>
                    <a:pt x="19" y="14"/>
                    <a:pt x="21" y="16"/>
                    <a:pt x="22" y="14"/>
                  </a:cubicBezTo>
                  <a:cubicBezTo>
                    <a:pt x="24" y="13"/>
                    <a:pt x="22" y="12"/>
                    <a:pt x="21" y="10"/>
                  </a:cubicBezTo>
                  <a:cubicBezTo>
                    <a:pt x="19" y="5"/>
                    <a:pt x="16" y="11"/>
                    <a:pt x="14" y="8"/>
                  </a:cubicBezTo>
                  <a:cubicBezTo>
                    <a:pt x="13" y="7"/>
                    <a:pt x="14" y="5"/>
                    <a:pt x="13" y="4"/>
                  </a:cubicBezTo>
                  <a:cubicBezTo>
                    <a:pt x="12" y="3"/>
                    <a:pt x="10" y="2"/>
                    <a:pt x="9" y="0"/>
                  </a:cubicBezTo>
                  <a:cubicBezTo>
                    <a:pt x="9" y="0"/>
                    <a:pt x="7" y="0"/>
                    <a:pt x="7" y="0"/>
                  </a:cubicBezTo>
                  <a:cubicBezTo>
                    <a:pt x="6" y="1"/>
                    <a:pt x="8" y="3"/>
                    <a:pt x="8" y="4"/>
                  </a:cubicBezTo>
                  <a:cubicBezTo>
                    <a:pt x="8" y="5"/>
                    <a:pt x="9" y="7"/>
                    <a:pt x="8" y="7"/>
                  </a:cubicBezTo>
                  <a:cubicBezTo>
                    <a:pt x="6" y="7"/>
                    <a:pt x="6" y="5"/>
                    <a:pt x="4" y="5"/>
                  </a:cubicBezTo>
                  <a:cubicBezTo>
                    <a:pt x="3" y="4"/>
                    <a:pt x="0" y="10"/>
                    <a:pt x="0" y="10"/>
                  </a:cubicBezTo>
                  <a:cubicBezTo>
                    <a:pt x="1" y="13"/>
                    <a:pt x="0" y="17"/>
                    <a:pt x="4" y="15"/>
                  </a:cubicBezTo>
                  <a:cubicBezTo>
                    <a:pt x="6" y="14"/>
                    <a:pt x="4" y="22"/>
                    <a:pt x="4" y="22"/>
                  </a:cubicBezTo>
                  <a:cubicBezTo>
                    <a:pt x="6" y="23"/>
                    <a:pt x="4" y="24"/>
                    <a:pt x="3" y="26"/>
                  </a:cubicBezTo>
                  <a:cubicBezTo>
                    <a:pt x="3" y="27"/>
                    <a:pt x="6" y="25"/>
                    <a:pt x="7" y="25"/>
                  </a:cubicBezTo>
                  <a:cubicBezTo>
                    <a:pt x="7" y="24"/>
                    <a:pt x="9" y="23"/>
                    <a:pt x="10" y="23"/>
                  </a:cubicBezTo>
                  <a:cubicBezTo>
                    <a:pt x="12" y="24"/>
                    <a:pt x="13" y="24"/>
                    <a:pt x="15" y="22"/>
                  </a:cubicBezTo>
                  <a:cubicBezTo>
                    <a:pt x="17" y="21"/>
                    <a:pt x="24" y="25"/>
                    <a:pt x="23" y="28"/>
                  </a:cubicBezTo>
                  <a:cubicBezTo>
                    <a:pt x="21" y="32"/>
                    <a:pt x="25" y="33"/>
                    <a:pt x="27" y="36"/>
                  </a:cubicBezTo>
                  <a:cubicBezTo>
                    <a:pt x="27" y="37"/>
                    <a:pt x="27" y="38"/>
                    <a:pt x="27" y="39"/>
                  </a:cubicBezTo>
                  <a:cubicBezTo>
                    <a:pt x="27" y="40"/>
                    <a:pt x="26" y="42"/>
                    <a:pt x="25" y="43"/>
                  </a:cubicBezTo>
                  <a:cubicBezTo>
                    <a:pt x="26" y="43"/>
                    <a:pt x="29" y="45"/>
                    <a:pt x="29" y="43"/>
                  </a:cubicBezTo>
                  <a:cubicBezTo>
                    <a:pt x="29" y="42"/>
                    <a:pt x="31" y="41"/>
                    <a:pt x="32" y="42"/>
                  </a:cubicBezTo>
                  <a:cubicBezTo>
                    <a:pt x="33" y="43"/>
                    <a:pt x="34" y="43"/>
                    <a:pt x="35" y="42"/>
                  </a:cubicBezTo>
                  <a:cubicBezTo>
                    <a:pt x="37" y="42"/>
                    <a:pt x="37" y="40"/>
                    <a:pt x="37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3" name="Freeform 707">
              <a:extLst>
                <a:ext uri="{FF2B5EF4-FFF2-40B4-BE49-F238E27FC236}">
                  <a16:creationId xmlns:a16="http://schemas.microsoft.com/office/drawing/2014/main" id="{0FAE33F9-7851-412D-83D3-CEE6588CE7F5}"/>
                </a:ext>
              </a:extLst>
            </p:cNvPr>
            <p:cNvSpPr>
              <a:spLocks/>
            </p:cNvSpPr>
            <p:nvPr/>
          </p:nvSpPr>
          <p:spPr bwMode="auto">
            <a:xfrm>
              <a:off x="8879481" y="4559540"/>
              <a:ext cx="210246" cy="178390"/>
            </a:xfrm>
            <a:custGeom>
              <a:avLst/>
              <a:gdLst>
                <a:gd name="T0" fmla="*/ 45 w 45"/>
                <a:gd name="T1" fmla="*/ 29 h 38"/>
                <a:gd name="T2" fmla="*/ 45 w 45"/>
                <a:gd name="T3" fmla="*/ 26 h 38"/>
                <a:gd name="T4" fmla="*/ 45 w 45"/>
                <a:gd name="T5" fmla="*/ 24 h 38"/>
                <a:gd name="T6" fmla="*/ 45 w 45"/>
                <a:gd name="T7" fmla="*/ 15 h 38"/>
                <a:gd name="T8" fmla="*/ 45 w 45"/>
                <a:gd name="T9" fmla="*/ 6 h 38"/>
                <a:gd name="T10" fmla="*/ 35 w 45"/>
                <a:gd name="T11" fmla="*/ 3 h 38"/>
                <a:gd name="T12" fmla="*/ 30 w 45"/>
                <a:gd name="T13" fmla="*/ 0 h 38"/>
                <a:gd name="T14" fmla="*/ 26 w 45"/>
                <a:gd name="T15" fmla="*/ 3 h 38"/>
                <a:gd name="T16" fmla="*/ 22 w 45"/>
                <a:gd name="T17" fmla="*/ 5 h 38"/>
                <a:gd name="T18" fmla="*/ 18 w 45"/>
                <a:gd name="T19" fmla="*/ 10 h 38"/>
                <a:gd name="T20" fmla="*/ 14 w 45"/>
                <a:gd name="T21" fmla="*/ 8 h 38"/>
                <a:gd name="T22" fmla="*/ 11 w 45"/>
                <a:gd name="T23" fmla="*/ 5 h 38"/>
                <a:gd name="T24" fmla="*/ 9 w 45"/>
                <a:gd name="T25" fmla="*/ 6 h 38"/>
                <a:gd name="T26" fmla="*/ 7 w 45"/>
                <a:gd name="T27" fmla="*/ 5 h 38"/>
                <a:gd name="T28" fmla="*/ 4 w 45"/>
                <a:gd name="T29" fmla="*/ 6 h 38"/>
                <a:gd name="T30" fmla="*/ 0 w 45"/>
                <a:gd name="T31" fmla="*/ 7 h 38"/>
                <a:gd name="T32" fmla="*/ 3 w 45"/>
                <a:gd name="T33" fmla="*/ 8 h 38"/>
                <a:gd name="T34" fmla="*/ 4 w 45"/>
                <a:gd name="T35" fmla="*/ 11 h 38"/>
                <a:gd name="T36" fmla="*/ 7 w 45"/>
                <a:gd name="T37" fmla="*/ 14 h 38"/>
                <a:gd name="T38" fmla="*/ 9 w 45"/>
                <a:gd name="T39" fmla="*/ 8 h 38"/>
                <a:gd name="T40" fmla="*/ 10 w 45"/>
                <a:gd name="T41" fmla="*/ 12 h 38"/>
                <a:gd name="T42" fmla="*/ 15 w 45"/>
                <a:gd name="T43" fmla="*/ 12 h 38"/>
                <a:gd name="T44" fmla="*/ 18 w 45"/>
                <a:gd name="T45" fmla="*/ 15 h 38"/>
                <a:gd name="T46" fmla="*/ 27 w 45"/>
                <a:gd name="T47" fmla="*/ 19 h 38"/>
                <a:gd name="T48" fmla="*/ 32 w 45"/>
                <a:gd name="T49" fmla="*/ 22 h 38"/>
                <a:gd name="T50" fmla="*/ 34 w 45"/>
                <a:gd name="T51" fmla="*/ 26 h 38"/>
                <a:gd name="T52" fmla="*/ 36 w 45"/>
                <a:gd name="T53" fmla="*/ 27 h 38"/>
                <a:gd name="T54" fmla="*/ 34 w 45"/>
                <a:gd name="T55" fmla="*/ 28 h 38"/>
                <a:gd name="T56" fmla="*/ 36 w 45"/>
                <a:gd name="T57" fmla="*/ 29 h 38"/>
                <a:gd name="T58" fmla="*/ 35 w 45"/>
                <a:gd name="T59" fmla="*/ 30 h 38"/>
                <a:gd name="T60" fmla="*/ 32 w 45"/>
                <a:gd name="T61" fmla="*/ 31 h 38"/>
                <a:gd name="T62" fmla="*/ 29 w 45"/>
                <a:gd name="T63" fmla="*/ 34 h 38"/>
                <a:gd name="T64" fmla="*/ 34 w 45"/>
                <a:gd name="T65" fmla="*/ 35 h 38"/>
                <a:gd name="T66" fmla="*/ 36 w 45"/>
                <a:gd name="T67" fmla="*/ 31 h 38"/>
                <a:gd name="T68" fmla="*/ 36 w 45"/>
                <a:gd name="T69" fmla="*/ 33 h 38"/>
                <a:gd name="T70" fmla="*/ 40 w 45"/>
                <a:gd name="T71" fmla="*/ 32 h 38"/>
                <a:gd name="T72" fmla="*/ 45 w 45"/>
                <a:gd name="T73" fmla="*/ 38 h 38"/>
                <a:gd name="T74" fmla="*/ 45 w 45"/>
                <a:gd name="T75" fmla="*/ 29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45" h="38">
                  <a:moveTo>
                    <a:pt x="45" y="29"/>
                  </a:moveTo>
                  <a:cubicBezTo>
                    <a:pt x="45" y="28"/>
                    <a:pt x="44" y="27"/>
                    <a:pt x="45" y="26"/>
                  </a:cubicBezTo>
                  <a:cubicBezTo>
                    <a:pt x="45" y="25"/>
                    <a:pt x="45" y="25"/>
                    <a:pt x="45" y="24"/>
                  </a:cubicBezTo>
                  <a:cubicBezTo>
                    <a:pt x="45" y="21"/>
                    <a:pt x="45" y="18"/>
                    <a:pt x="45" y="15"/>
                  </a:cubicBezTo>
                  <a:cubicBezTo>
                    <a:pt x="45" y="12"/>
                    <a:pt x="45" y="9"/>
                    <a:pt x="45" y="6"/>
                  </a:cubicBezTo>
                  <a:cubicBezTo>
                    <a:pt x="45" y="6"/>
                    <a:pt x="36" y="3"/>
                    <a:pt x="35" y="3"/>
                  </a:cubicBezTo>
                  <a:cubicBezTo>
                    <a:pt x="33" y="2"/>
                    <a:pt x="32" y="1"/>
                    <a:pt x="30" y="0"/>
                  </a:cubicBezTo>
                  <a:cubicBezTo>
                    <a:pt x="27" y="0"/>
                    <a:pt x="27" y="2"/>
                    <a:pt x="26" y="3"/>
                  </a:cubicBezTo>
                  <a:cubicBezTo>
                    <a:pt x="26" y="4"/>
                    <a:pt x="23" y="4"/>
                    <a:pt x="22" y="5"/>
                  </a:cubicBezTo>
                  <a:cubicBezTo>
                    <a:pt x="21" y="7"/>
                    <a:pt x="20" y="9"/>
                    <a:pt x="18" y="10"/>
                  </a:cubicBezTo>
                  <a:cubicBezTo>
                    <a:pt x="16" y="11"/>
                    <a:pt x="14" y="10"/>
                    <a:pt x="14" y="8"/>
                  </a:cubicBezTo>
                  <a:cubicBezTo>
                    <a:pt x="13" y="6"/>
                    <a:pt x="12" y="6"/>
                    <a:pt x="11" y="5"/>
                  </a:cubicBezTo>
                  <a:cubicBezTo>
                    <a:pt x="11" y="3"/>
                    <a:pt x="10" y="5"/>
                    <a:pt x="9" y="6"/>
                  </a:cubicBezTo>
                  <a:cubicBezTo>
                    <a:pt x="8" y="6"/>
                    <a:pt x="7" y="5"/>
                    <a:pt x="7" y="5"/>
                  </a:cubicBezTo>
                  <a:cubicBezTo>
                    <a:pt x="6" y="5"/>
                    <a:pt x="5" y="6"/>
                    <a:pt x="4" y="6"/>
                  </a:cubicBezTo>
                  <a:cubicBezTo>
                    <a:pt x="4" y="7"/>
                    <a:pt x="0" y="6"/>
                    <a:pt x="0" y="7"/>
                  </a:cubicBezTo>
                  <a:cubicBezTo>
                    <a:pt x="0" y="8"/>
                    <a:pt x="2" y="8"/>
                    <a:pt x="3" y="8"/>
                  </a:cubicBezTo>
                  <a:cubicBezTo>
                    <a:pt x="4" y="9"/>
                    <a:pt x="4" y="10"/>
                    <a:pt x="4" y="11"/>
                  </a:cubicBezTo>
                  <a:cubicBezTo>
                    <a:pt x="4" y="13"/>
                    <a:pt x="7" y="13"/>
                    <a:pt x="7" y="14"/>
                  </a:cubicBezTo>
                  <a:cubicBezTo>
                    <a:pt x="7" y="12"/>
                    <a:pt x="7" y="9"/>
                    <a:pt x="9" y="8"/>
                  </a:cubicBezTo>
                  <a:cubicBezTo>
                    <a:pt x="7" y="9"/>
                    <a:pt x="8" y="11"/>
                    <a:pt x="10" y="12"/>
                  </a:cubicBezTo>
                  <a:cubicBezTo>
                    <a:pt x="12" y="13"/>
                    <a:pt x="13" y="13"/>
                    <a:pt x="15" y="12"/>
                  </a:cubicBezTo>
                  <a:cubicBezTo>
                    <a:pt x="12" y="13"/>
                    <a:pt x="17" y="15"/>
                    <a:pt x="18" y="15"/>
                  </a:cubicBezTo>
                  <a:cubicBezTo>
                    <a:pt x="21" y="16"/>
                    <a:pt x="24" y="18"/>
                    <a:pt x="27" y="19"/>
                  </a:cubicBezTo>
                  <a:cubicBezTo>
                    <a:pt x="29" y="20"/>
                    <a:pt x="31" y="21"/>
                    <a:pt x="32" y="22"/>
                  </a:cubicBezTo>
                  <a:cubicBezTo>
                    <a:pt x="32" y="24"/>
                    <a:pt x="33" y="25"/>
                    <a:pt x="34" y="26"/>
                  </a:cubicBezTo>
                  <a:cubicBezTo>
                    <a:pt x="34" y="26"/>
                    <a:pt x="36" y="27"/>
                    <a:pt x="36" y="27"/>
                  </a:cubicBezTo>
                  <a:cubicBezTo>
                    <a:pt x="36" y="27"/>
                    <a:pt x="34" y="28"/>
                    <a:pt x="34" y="28"/>
                  </a:cubicBezTo>
                  <a:cubicBezTo>
                    <a:pt x="34" y="28"/>
                    <a:pt x="36" y="28"/>
                    <a:pt x="36" y="29"/>
                  </a:cubicBezTo>
                  <a:cubicBezTo>
                    <a:pt x="36" y="28"/>
                    <a:pt x="35" y="29"/>
                    <a:pt x="35" y="30"/>
                  </a:cubicBezTo>
                  <a:cubicBezTo>
                    <a:pt x="34" y="31"/>
                    <a:pt x="33" y="30"/>
                    <a:pt x="32" y="31"/>
                  </a:cubicBezTo>
                  <a:cubicBezTo>
                    <a:pt x="31" y="31"/>
                    <a:pt x="28" y="34"/>
                    <a:pt x="29" y="34"/>
                  </a:cubicBezTo>
                  <a:cubicBezTo>
                    <a:pt x="30" y="35"/>
                    <a:pt x="32" y="35"/>
                    <a:pt x="34" y="35"/>
                  </a:cubicBezTo>
                  <a:cubicBezTo>
                    <a:pt x="34" y="34"/>
                    <a:pt x="35" y="30"/>
                    <a:pt x="36" y="31"/>
                  </a:cubicBezTo>
                  <a:cubicBezTo>
                    <a:pt x="36" y="32"/>
                    <a:pt x="33" y="33"/>
                    <a:pt x="36" y="33"/>
                  </a:cubicBezTo>
                  <a:cubicBezTo>
                    <a:pt x="38" y="34"/>
                    <a:pt x="39" y="34"/>
                    <a:pt x="40" y="32"/>
                  </a:cubicBezTo>
                  <a:cubicBezTo>
                    <a:pt x="39" y="34"/>
                    <a:pt x="44" y="37"/>
                    <a:pt x="45" y="38"/>
                  </a:cubicBezTo>
                  <a:cubicBezTo>
                    <a:pt x="45" y="35"/>
                    <a:pt x="45" y="32"/>
                    <a:pt x="4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4" name="Freeform 708">
              <a:extLst>
                <a:ext uri="{FF2B5EF4-FFF2-40B4-BE49-F238E27FC236}">
                  <a16:creationId xmlns:a16="http://schemas.microsoft.com/office/drawing/2014/main" id="{D2EEAAB1-4C83-4995-846F-F79B2F9E367C}"/>
                </a:ext>
              </a:extLst>
            </p:cNvPr>
            <p:cNvSpPr>
              <a:spLocks/>
            </p:cNvSpPr>
            <p:nvPr/>
          </p:nvSpPr>
          <p:spPr bwMode="auto">
            <a:xfrm>
              <a:off x="9084949" y="4588211"/>
              <a:ext cx="238916" cy="191132"/>
            </a:xfrm>
            <a:custGeom>
              <a:avLst/>
              <a:gdLst>
                <a:gd name="T0" fmla="*/ 50 w 51"/>
                <a:gd name="T1" fmla="*/ 39 h 41"/>
                <a:gd name="T2" fmla="*/ 45 w 51"/>
                <a:gd name="T3" fmla="*/ 37 h 41"/>
                <a:gd name="T4" fmla="*/ 47 w 51"/>
                <a:gd name="T5" fmla="*/ 36 h 41"/>
                <a:gd name="T6" fmla="*/ 42 w 51"/>
                <a:gd name="T7" fmla="*/ 34 h 41"/>
                <a:gd name="T8" fmla="*/ 38 w 51"/>
                <a:gd name="T9" fmla="*/ 30 h 41"/>
                <a:gd name="T10" fmla="*/ 37 w 51"/>
                <a:gd name="T11" fmla="*/ 28 h 41"/>
                <a:gd name="T12" fmla="*/ 34 w 51"/>
                <a:gd name="T13" fmla="*/ 26 h 41"/>
                <a:gd name="T14" fmla="*/ 29 w 51"/>
                <a:gd name="T15" fmla="*/ 21 h 41"/>
                <a:gd name="T16" fmla="*/ 34 w 51"/>
                <a:gd name="T17" fmla="*/ 21 h 41"/>
                <a:gd name="T18" fmla="*/ 34 w 51"/>
                <a:gd name="T19" fmla="*/ 18 h 41"/>
                <a:gd name="T20" fmla="*/ 31 w 51"/>
                <a:gd name="T21" fmla="*/ 17 h 41"/>
                <a:gd name="T22" fmla="*/ 25 w 51"/>
                <a:gd name="T23" fmla="*/ 12 h 41"/>
                <a:gd name="T24" fmla="*/ 19 w 51"/>
                <a:gd name="T25" fmla="*/ 7 h 41"/>
                <a:gd name="T26" fmla="*/ 16 w 51"/>
                <a:gd name="T27" fmla="*/ 6 h 41"/>
                <a:gd name="T28" fmla="*/ 13 w 51"/>
                <a:gd name="T29" fmla="*/ 4 h 41"/>
                <a:gd name="T30" fmla="*/ 8 w 51"/>
                <a:gd name="T31" fmla="*/ 2 h 41"/>
                <a:gd name="T32" fmla="*/ 1 w 51"/>
                <a:gd name="T33" fmla="*/ 0 h 41"/>
                <a:gd name="T34" fmla="*/ 1 w 51"/>
                <a:gd name="T35" fmla="*/ 10 h 41"/>
                <a:gd name="T36" fmla="*/ 1 w 51"/>
                <a:gd name="T37" fmla="*/ 20 h 41"/>
                <a:gd name="T38" fmla="*/ 1 w 51"/>
                <a:gd name="T39" fmla="*/ 25 h 41"/>
                <a:gd name="T40" fmla="*/ 1 w 51"/>
                <a:gd name="T41" fmla="*/ 30 h 41"/>
                <a:gd name="T42" fmla="*/ 4 w 51"/>
                <a:gd name="T43" fmla="*/ 33 h 41"/>
                <a:gd name="T44" fmla="*/ 13 w 51"/>
                <a:gd name="T45" fmla="*/ 31 h 41"/>
                <a:gd name="T46" fmla="*/ 9 w 51"/>
                <a:gd name="T47" fmla="*/ 28 h 41"/>
                <a:gd name="T48" fmla="*/ 14 w 51"/>
                <a:gd name="T49" fmla="*/ 30 h 41"/>
                <a:gd name="T50" fmla="*/ 13 w 51"/>
                <a:gd name="T51" fmla="*/ 26 h 41"/>
                <a:gd name="T52" fmla="*/ 15 w 51"/>
                <a:gd name="T53" fmla="*/ 27 h 41"/>
                <a:gd name="T54" fmla="*/ 18 w 51"/>
                <a:gd name="T55" fmla="*/ 25 h 41"/>
                <a:gd name="T56" fmla="*/ 26 w 51"/>
                <a:gd name="T57" fmla="*/ 27 h 41"/>
                <a:gd name="T58" fmla="*/ 31 w 51"/>
                <a:gd name="T59" fmla="*/ 33 h 41"/>
                <a:gd name="T60" fmla="*/ 36 w 51"/>
                <a:gd name="T61" fmla="*/ 38 h 41"/>
                <a:gd name="T62" fmla="*/ 45 w 51"/>
                <a:gd name="T63" fmla="*/ 40 h 41"/>
                <a:gd name="T64" fmla="*/ 48 w 51"/>
                <a:gd name="T65" fmla="*/ 40 h 41"/>
                <a:gd name="T66" fmla="*/ 50 w 51"/>
                <a:gd name="T67" fmla="*/ 39 h 41"/>
                <a:gd name="T68" fmla="*/ 50 w 51"/>
                <a:gd name="T69" fmla="*/ 39 h 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1" h="41">
                  <a:moveTo>
                    <a:pt x="50" y="39"/>
                  </a:moveTo>
                  <a:cubicBezTo>
                    <a:pt x="48" y="38"/>
                    <a:pt x="46" y="38"/>
                    <a:pt x="45" y="37"/>
                  </a:cubicBezTo>
                  <a:cubicBezTo>
                    <a:pt x="44" y="36"/>
                    <a:pt x="46" y="35"/>
                    <a:pt x="47" y="36"/>
                  </a:cubicBezTo>
                  <a:cubicBezTo>
                    <a:pt x="45" y="35"/>
                    <a:pt x="42" y="36"/>
                    <a:pt x="42" y="34"/>
                  </a:cubicBezTo>
                  <a:cubicBezTo>
                    <a:pt x="42" y="32"/>
                    <a:pt x="39" y="32"/>
                    <a:pt x="38" y="30"/>
                  </a:cubicBezTo>
                  <a:cubicBezTo>
                    <a:pt x="37" y="29"/>
                    <a:pt x="38" y="29"/>
                    <a:pt x="37" y="28"/>
                  </a:cubicBezTo>
                  <a:cubicBezTo>
                    <a:pt x="36" y="27"/>
                    <a:pt x="35" y="27"/>
                    <a:pt x="34" y="26"/>
                  </a:cubicBezTo>
                  <a:cubicBezTo>
                    <a:pt x="34" y="26"/>
                    <a:pt x="30" y="21"/>
                    <a:pt x="29" y="21"/>
                  </a:cubicBezTo>
                  <a:cubicBezTo>
                    <a:pt x="30" y="20"/>
                    <a:pt x="33" y="21"/>
                    <a:pt x="34" y="21"/>
                  </a:cubicBezTo>
                  <a:cubicBezTo>
                    <a:pt x="36" y="21"/>
                    <a:pt x="35" y="20"/>
                    <a:pt x="34" y="18"/>
                  </a:cubicBezTo>
                  <a:cubicBezTo>
                    <a:pt x="34" y="17"/>
                    <a:pt x="32" y="17"/>
                    <a:pt x="31" y="17"/>
                  </a:cubicBezTo>
                  <a:cubicBezTo>
                    <a:pt x="28" y="15"/>
                    <a:pt x="26" y="14"/>
                    <a:pt x="25" y="12"/>
                  </a:cubicBezTo>
                  <a:cubicBezTo>
                    <a:pt x="24" y="10"/>
                    <a:pt x="21" y="8"/>
                    <a:pt x="19" y="7"/>
                  </a:cubicBezTo>
                  <a:cubicBezTo>
                    <a:pt x="18" y="6"/>
                    <a:pt x="17" y="6"/>
                    <a:pt x="16" y="6"/>
                  </a:cubicBezTo>
                  <a:cubicBezTo>
                    <a:pt x="15" y="6"/>
                    <a:pt x="14" y="4"/>
                    <a:pt x="13" y="4"/>
                  </a:cubicBezTo>
                  <a:cubicBezTo>
                    <a:pt x="12" y="3"/>
                    <a:pt x="10" y="3"/>
                    <a:pt x="8" y="2"/>
                  </a:cubicBezTo>
                  <a:cubicBezTo>
                    <a:pt x="6" y="2"/>
                    <a:pt x="4" y="0"/>
                    <a:pt x="1" y="0"/>
                  </a:cubicBezTo>
                  <a:cubicBezTo>
                    <a:pt x="1" y="3"/>
                    <a:pt x="1" y="7"/>
                    <a:pt x="1" y="10"/>
                  </a:cubicBezTo>
                  <a:cubicBezTo>
                    <a:pt x="1" y="13"/>
                    <a:pt x="2" y="17"/>
                    <a:pt x="1" y="20"/>
                  </a:cubicBezTo>
                  <a:cubicBezTo>
                    <a:pt x="0" y="21"/>
                    <a:pt x="1" y="23"/>
                    <a:pt x="1" y="25"/>
                  </a:cubicBezTo>
                  <a:cubicBezTo>
                    <a:pt x="1" y="27"/>
                    <a:pt x="1" y="28"/>
                    <a:pt x="1" y="30"/>
                  </a:cubicBezTo>
                  <a:cubicBezTo>
                    <a:pt x="1" y="33"/>
                    <a:pt x="2" y="33"/>
                    <a:pt x="4" y="33"/>
                  </a:cubicBezTo>
                  <a:cubicBezTo>
                    <a:pt x="7" y="33"/>
                    <a:pt x="10" y="33"/>
                    <a:pt x="13" y="31"/>
                  </a:cubicBezTo>
                  <a:cubicBezTo>
                    <a:pt x="14" y="31"/>
                    <a:pt x="9" y="28"/>
                    <a:pt x="9" y="28"/>
                  </a:cubicBezTo>
                  <a:cubicBezTo>
                    <a:pt x="10" y="28"/>
                    <a:pt x="14" y="31"/>
                    <a:pt x="14" y="30"/>
                  </a:cubicBezTo>
                  <a:cubicBezTo>
                    <a:pt x="14" y="29"/>
                    <a:pt x="13" y="28"/>
                    <a:pt x="13" y="26"/>
                  </a:cubicBezTo>
                  <a:cubicBezTo>
                    <a:pt x="13" y="26"/>
                    <a:pt x="16" y="28"/>
                    <a:pt x="15" y="27"/>
                  </a:cubicBezTo>
                  <a:cubicBezTo>
                    <a:pt x="15" y="25"/>
                    <a:pt x="17" y="25"/>
                    <a:pt x="18" y="25"/>
                  </a:cubicBezTo>
                  <a:cubicBezTo>
                    <a:pt x="19" y="25"/>
                    <a:pt x="26" y="28"/>
                    <a:pt x="26" y="27"/>
                  </a:cubicBezTo>
                  <a:cubicBezTo>
                    <a:pt x="26" y="29"/>
                    <a:pt x="30" y="31"/>
                    <a:pt x="31" y="33"/>
                  </a:cubicBezTo>
                  <a:cubicBezTo>
                    <a:pt x="32" y="35"/>
                    <a:pt x="34" y="38"/>
                    <a:pt x="36" y="38"/>
                  </a:cubicBezTo>
                  <a:cubicBezTo>
                    <a:pt x="39" y="38"/>
                    <a:pt x="42" y="39"/>
                    <a:pt x="45" y="40"/>
                  </a:cubicBezTo>
                  <a:cubicBezTo>
                    <a:pt x="46" y="40"/>
                    <a:pt x="48" y="41"/>
                    <a:pt x="48" y="40"/>
                  </a:cubicBezTo>
                  <a:cubicBezTo>
                    <a:pt x="48" y="39"/>
                    <a:pt x="51" y="39"/>
                    <a:pt x="50" y="39"/>
                  </a:cubicBezTo>
                  <a:cubicBezTo>
                    <a:pt x="49" y="38"/>
                    <a:pt x="51" y="39"/>
                    <a:pt x="50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5" name="Freeform 709">
              <a:extLst>
                <a:ext uri="{FF2B5EF4-FFF2-40B4-BE49-F238E27FC236}">
                  <a16:creationId xmlns:a16="http://schemas.microsoft.com/office/drawing/2014/main" id="{EA08464B-88A5-4192-8893-5942F389D874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2717" y="4414599"/>
              <a:ext cx="238916" cy="210246"/>
            </a:xfrm>
            <a:custGeom>
              <a:avLst/>
              <a:gdLst>
                <a:gd name="T0" fmla="*/ 33 w 51"/>
                <a:gd name="T1" fmla="*/ 5 h 45"/>
                <a:gd name="T2" fmla="*/ 29 w 51"/>
                <a:gd name="T3" fmla="*/ 13 h 45"/>
                <a:gd name="T4" fmla="*/ 20 w 51"/>
                <a:gd name="T5" fmla="*/ 16 h 45"/>
                <a:gd name="T6" fmla="*/ 15 w 51"/>
                <a:gd name="T7" fmla="*/ 18 h 45"/>
                <a:gd name="T8" fmla="*/ 10 w 51"/>
                <a:gd name="T9" fmla="*/ 19 h 45"/>
                <a:gd name="T10" fmla="*/ 7 w 51"/>
                <a:gd name="T11" fmla="*/ 18 h 45"/>
                <a:gd name="T12" fmla="*/ 3 w 51"/>
                <a:gd name="T13" fmla="*/ 14 h 45"/>
                <a:gd name="T14" fmla="*/ 0 w 51"/>
                <a:gd name="T15" fmla="*/ 20 h 45"/>
                <a:gd name="T16" fmla="*/ 4 w 51"/>
                <a:gd name="T17" fmla="*/ 29 h 45"/>
                <a:gd name="T18" fmla="*/ 8 w 51"/>
                <a:gd name="T19" fmla="*/ 37 h 45"/>
                <a:gd name="T20" fmla="*/ 13 w 51"/>
                <a:gd name="T21" fmla="*/ 39 h 45"/>
                <a:gd name="T22" fmla="*/ 14 w 51"/>
                <a:gd name="T23" fmla="*/ 41 h 45"/>
                <a:gd name="T24" fmla="*/ 19 w 51"/>
                <a:gd name="T25" fmla="*/ 41 h 45"/>
                <a:gd name="T26" fmla="*/ 21 w 51"/>
                <a:gd name="T27" fmla="*/ 39 h 45"/>
                <a:gd name="T28" fmla="*/ 25 w 51"/>
                <a:gd name="T29" fmla="*/ 40 h 45"/>
                <a:gd name="T30" fmla="*/ 28 w 51"/>
                <a:gd name="T31" fmla="*/ 40 h 45"/>
                <a:gd name="T32" fmla="*/ 31 w 51"/>
                <a:gd name="T33" fmla="*/ 43 h 45"/>
                <a:gd name="T34" fmla="*/ 34 w 51"/>
                <a:gd name="T35" fmla="*/ 42 h 45"/>
                <a:gd name="T36" fmla="*/ 36 w 51"/>
                <a:gd name="T37" fmla="*/ 43 h 45"/>
                <a:gd name="T38" fmla="*/ 37 w 51"/>
                <a:gd name="T39" fmla="*/ 37 h 45"/>
                <a:gd name="T40" fmla="*/ 37 w 51"/>
                <a:gd name="T41" fmla="*/ 33 h 45"/>
                <a:gd name="T42" fmla="*/ 39 w 51"/>
                <a:gd name="T43" fmla="*/ 30 h 45"/>
                <a:gd name="T44" fmla="*/ 42 w 51"/>
                <a:gd name="T45" fmla="*/ 24 h 45"/>
                <a:gd name="T46" fmla="*/ 47 w 51"/>
                <a:gd name="T47" fmla="*/ 19 h 45"/>
                <a:gd name="T48" fmla="*/ 49 w 51"/>
                <a:gd name="T49" fmla="*/ 18 h 45"/>
                <a:gd name="T50" fmla="*/ 45 w 51"/>
                <a:gd name="T51" fmla="*/ 13 h 45"/>
                <a:gd name="T52" fmla="*/ 42 w 51"/>
                <a:gd name="T53" fmla="*/ 7 h 45"/>
                <a:gd name="T54" fmla="*/ 44 w 51"/>
                <a:gd name="T55" fmla="*/ 6 h 45"/>
                <a:gd name="T56" fmla="*/ 44 w 51"/>
                <a:gd name="T57" fmla="*/ 3 h 45"/>
                <a:gd name="T58" fmla="*/ 33 w 51"/>
                <a:gd name="T59" fmla="*/ 5 h 45"/>
                <a:gd name="T60" fmla="*/ 33 w 51"/>
                <a:gd name="T61" fmla="*/ 5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51" h="45">
                  <a:moveTo>
                    <a:pt x="33" y="5"/>
                  </a:moveTo>
                  <a:cubicBezTo>
                    <a:pt x="32" y="8"/>
                    <a:pt x="31" y="10"/>
                    <a:pt x="29" y="13"/>
                  </a:cubicBezTo>
                  <a:cubicBezTo>
                    <a:pt x="28" y="17"/>
                    <a:pt x="23" y="17"/>
                    <a:pt x="20" y="16"/>
                  </a:cubicBezTo>
                  <a:cubicBezTo>
                    <a:pt x="18" y="15"/>
                    <a:pt x="16" y="17"/>
                    <a:pt x="15" y="18"/>
                  </a:cubicBezTo>
                  <a:cubicBezTo>
                    <a:pt x="14" y="19"/>
                    <a:pt x="11" y="18"/>
                    <a:pt x="10" y="19"/>
                  </a:cubicBezTo>
                  <a:cubicBezTo>
                    <a:pt x="8" y="20"/>
                    <a:pt x="8" y="20"/>
                    <a:pt x="7" y="18"/>
                  </a:cubicBezTo>
                  <a:cubicBezTo>
                    <a:pt x="5" y="17"/>
                    <a:pt x="4" y="16"/>
                    <a:pt x="3" y="14"/>
                  </a:cubicBezTo>
                  <a:cubicBezTo>
                    <a:pt x="2" y="13"/>
                    <a:pt x="0" y="19"/>
                    <a:pt x="0" y="20"/>
                  </a:cubicBezTo>
                  <a:cubicBezTo>
                    <a:pt x="0" y="23"/>
                    <a:pt x="3" y="26"/>
                    <a:pt x="4" y="29"/>
                  </a:cubicBezTo>
                  <a:cubicBezTo>
                    <a:pt x="6" y="32"/>
                    <a:pt x="5" y="35"/>
                    <a:pt x="8" y="37"/>
                  </a:cubicBezTo>
                  <a:cubicBezTo>
                    <a:pt x="10" y="38"/>
                    <a:pt x="12" y="39"/>
                    <a:pt x="13" y="39"/>
                  </a:cubicBezTo>
                  <a:cubicBezTo>
                    <a:pt x="16" y="38"/>
                    <a:pt x="13" y="40"/>
                    <a:pt x="14" y="41"/>
                  </a:cubicBezTo>
                  <a:cubicBezTo>
                    <a:pt x="15" y="41"/>
                    <a:pt x="18" y="41"/>
                    <a:pt x="19" y="41"/>
                  </a:cubicBezTo>
                  <a:cubicBezTo>
                    <a:pt x="20" y="40"/>
                    <a:pt x="20" y="38"/>
                    <a:pt x="21" y="39"/>
                  </a:cubicBezTo>
                  <a:cubicBezTo>
                    <a:pt x="22" y="40"/>
                    <a:pt x="24" y="41"/>
                    <a:pt x="25" y="40"/>
                  </a:cubicBezTo>
                  <a:cubicBezTo>
                    <a:pt x="26" y="40"/>
                    <a:pt x="28" y="39"/>
                    <a:pt x="28" y="40"/>
                  </a:cubicBezTo>
                  <a:cubicBezTo>
                    <a:pt x="29" y="43"/>
                    <a:pt x="27" y="45"/>
                    <a:pt x="31" y="43"/>
                  </a:cubicBezTo>
                  <a:cubicBezTo>
                    <a:pt x="32" y="43"/>
                    <a:pt x="33" y="42"/>
                    <a:pt x="34" y="42"/>
                  </a:cubicBezTo>
                  <a:cubicBezTo>
                    <a:pt x="35" y="42"/>
                    <a:pt x="36" y="43"/>
                    <a:pt x="36" y="43"/>
                  </a:cubicBezTo>
                  <a:cubicBezTo>
                    <a:pt x="37" y="41"/>
                    <a:pt x="35" y="39"/>
                    <a:pt x="37" y="37"/>
                  </a:cubicBezTo>
                  <a:cubicBezTo>
                    <a:pt x="38" y="36"/>
                    <a:pt x="37" y="35"/>
                    <a:pt x="37" y="33"/>
                  </a:cubicBezTo>
                  <a:cubicBezTo>
                    <a:pt x="37" y="32"/>
                    <a:pt x="38" y="31"/>
                    <a:pt x="39" y="30"/>
                  </a:cubicBezTo>
                  <a:cubicBezTo>
                    <a:pt x="41" y="28"/>
                    <a:pt x="43" y="27"/>
                    <a:pt x="42" y="24"/>
                  </a:cubicBezTo>
                  <a:cubicBezTo>
                    <a:pt x="42" y="22"/>
                    <a:pt x="45" y="18"/>
                    <a:pt x="47" y="19"/>
                  </a:cubicBezTo>
                  <a:cubicBezTo>
                    <a:pt x="48" y="20"/>
                    <a:pt x="51" y="19"/>
                    <a:pt x="49" y="18"/>
                  </a:cubicBezTo>
                  <a:cubicBezTo>
                    <a:pt x="48" y="16"/>
                    <a:pt x="45" y="15"/>
                    <a:pt x="45" y="13"/>
                  </a:cubicBezTo>
                  <a:cubicBezTo>
                    <a:pt x="45" y="11"/>
                    <a:pt x="43" y="9"/>
                    <a:pt x="42" y="7"/>
                  </a:cubicBezTo>
                  <a:cubicBezTo>
                    <a:pt x="41" y="4"/>
                    <a:pt x="44" y="7"/>
                    <a:pt x="44" y="6"/>
                  </a:cubicBezTo>
                  <a:cubicBezTo>
                    <a:pt x="45" y="5"/>
                    <a:pt x="41" y="4"/>
                    <a:pt x="44" y="3"/>
                  </a:cubicBezTo>
                  <a:cubicBezTo>
                    <a:pt x="40" y="2"/>
                    <a:pt x="34" y="0"/>
                    <a:pt x="33" y="5"/>
                  </a:cubicBezTo>
                  <a:cubicBezTo>
                    <a:pt x="32" y="7"/>
                    <a:pt x="34" y="3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6" name="Freeform 710">
              <a:extLst>
                <a:ext uri="{FF2B5EF4-FFF2-40B4-BE49-F238E27FC236}">
                  <a16:creationId xmlns:a16="http://schemas.microsoft.com/office/drawing/2014/main" id="{1DDBEA76-63BB-4153-ADF9-4EBC4E6A9EB8}"/>
                </a:ext>
              </a:extLst>
            </p:cNvPr>
            <p:cNvSpPr>
              <a:spLocks/>
            </p:cNvSpPr>
            <p:nvPr/>
          </p:nvSpPr>
          <p:spPr bwMode="auto">
            <a:xfrm>
              <a:off x="8357051" y="4358851"/>
              <a:ext cx="229360" cy="149721"/>
            </a:xfrm>
            <a:custGeom>
              <a:avLst/>
              <a:gdLst>
                <a:gd name="T0" fmla="*/ 45 w 49"/>
                <a:gd name="T1" fmla="*/ 10 h 32"/>
                <a:gd name="T2" fmla="*/ 47 w 49"/>
                <a:gd name="T3" fmla="*/ 8 h 32"/>
                <a:gd name="T4" fmla="*/ 43 w 49"/>
                <a:gd name="T5" fmla="*/ 7 h 32"/>
                <a:gd name="T6" fmla="*/ 42 w 49"/>
                <a:gd name="T7" fmla="*/ 6 h 32"/>
                <a:gd name="T8" fmla="*/ 41 w 49"/>
                <a:gd name="T9" fmla="*/ 6 h 32"/>
                <a:gd name="T10" fmla="*/ 41 w 49"/>
                <a:gd name="T11" fmla="*/ 4 h 32"/>
                <a:gd name="T12" fmla="*/ 39 w 49"/>
                <a:gd name="T13" fmla="*/ 2 h 32"/>
                <a:gd name="T14" fmla="*/ 37 w 49"/>
                <a:gd name="T15" fmla="*/ 2 h 32"/>
                <a:gd name="T16" fmla="*/ 36 w 49"/>
                <a:gd name="T17" fmla="*/ 1 h 32"/>
                <a:gd name="T18" fmla="*/ 32 w 49"/>
                <a:gd name="T19" fmla="*/ 6 h 32"/>
                <a:gd name="T20" fmla="*/ 30 w 49"/>
                <a:gd name="T21" fmla="*/ 8 h 32"/>
                <a:gd name="T22" fmla="*/ 29 w 49"/>
                <a:gd name="T23" fmla="*/ 9 h 32"/>
                <a:gd name="T24" fmla="*/ 29 w 49"/>
                <a:gd name="T25" fmla="*/ 10 h 32"/>
                <a:gd name="T26" fmla="*/ 25 w 49"/>
                <a:gd name="T27" fmla="*/ 12 h 32"/>
                <a:gd name="T28" fmla="*/ 25 w 49"/>
                <a:gd name="T29" fmla="*/ 15 h 32"/>
                <a:gd name="T30" fmla="*/ 27 w 49"/>
                <a:gd name="T31" fmla="*/ 14 h 32"/>
                <a:gd name="T32" fmla="*/ 29 w 49"/>
                <a:gd name="T33" fmla="*/ 13 h 32"/>
                <a:gd name="T34" fmla="*/ 28 w 49"/>
                <a:gd name="T35" fmla="*/ 11 h 32"/>
                <a:gd name="T36" fmla="*/ 29 w 49"/>
                <a:gd name="T37" fmla="*/ 13 h 32"/>
                <a:gd name="T38" fmla="*/ 26 w 49"/>
                <a:gd name="T39" fmla="*/ 14 h 32"/>
                <a:gd name="T40" fmla="*/ 23 w 49"/>
                <a:gd name="T41" fmla="*/ 13 h 32"/>
                <a:gd name="T42" fmla="*/ 14 w 49"/>
                <a:gd name="T43" fmla="*/ 20 h 32"/>
                <a:gd name="T44" fmla="*/ 9 w 49"/>
                <a:gd name="T45" fmla="*/ 23 h 32"/>
                <a:gd name="T46" fmla="*/ 7 w 49"/>
                <a:gd name="T47" fmla="*/ 26 h 32"/>
                <a:gd name="T48" fmla="*/ 9 w 49"/>
                <a:gd name="T49" fmla="*/ 28 h 32"/>
                <a:gd name="T50" fmla="*/ 0 w 49"/>
                <a:gd name="T51" fmla="*/ 26 h 32"/>
                <a:gd name="T52" fmla="*/ 5 w 49"/>
                <a:gd name="T53" fmla="*/ 32 h 32"/>
                <a:gd name="T54" fmla="*/ 7 w 49"/>
                <a:gd name="T55" fmla="*/ 31 h 32"/>
                <a:gd name="T56" fmla="*/ 12 w 49"/>
                <a:gd name="T57" fmla="*/ 30 h 32"/>
                <a:gd name="T58" fmla="*/ 20 w 49"/>
                <a:gd name="T59" fmla="*/ 29 h 32"/>
                <a:gd name="T60" fmla="*/ 27 w 49"/>
                <a:gd name="T61" fmla="*/ 24 h 32"/>
                <a:gd name="T62" fmla="*/ 30 w 49"/>
                <a:gd name="T63" fmla="*/ 18 h 32"/>
                <a:gd name="T64" fmla="*/ 34 w 49"/>
                <a:gd name="T65" fmla="*/ 14 h 32"/>
                <a:gd name="T66" fmla="*/ 43 w 49"/>
                <a:gd name="T67" fmla="*/ 14 h 32"/>
                <a:gd name="T68" fmla="*/ 45 w 49"/>
                <a:gd name="T69" fmla="*/ 10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49" h="32">
                  <a:moveTo>
                    <a:pt x="45" y="10"/>
                  </a:moveTo>
                  <a:cubicBezTo>
                    <a:pt x="48" y="10"/>
                    <a:pt x="49" y="9"/>
                    <a:pt x="47" y="8"/>
                  </a:cubicBezTo>
                  <a:cubicBezTo>
                    <a:pt x="45" y="7"/>
                    <a:pt x="45" y="6"/>
                    <a:pt x="43" y="7"/>
                  </a:cubicBezTo>
                  <a:cubicBezTo>
                    <a:pt x="42" y="8"/>
                    <a:pt x="43" y="7"/>
                    <a:pt x="42" y="6"/>
                  </a:cubicBezTo>
                  <a:cubicBezTo>
                    <a:pt x="42" y="6"/>
                    <a:pt x="41" y="6"/>
                    <a:pt x="41" y="6"/>
                  </a:cubicBezTo>
                  <a:cubicBezTo>
                    <a:pt x="41" y="6"/>
                    <a:pt x="41" y="4"/>
                    <a:pt x="41" y="4"/>
                  </a:cubicBezTo>
                  <a:cubicBezTo>
                    <a:pt x="40" y="3"/>
                    <a:pt x="39" y="2"/>
                    <a:pt x="39" y="2"/>
                  </a:cubicBezTo>
                  <a:cubicBezTo>
                    <a:pt x="37" y="0"/>
                    <a:pt x="38" y="1"/>
                    <a:pt x="37" y="2"/>
                  </a:cubicBezTo>
                  <a:cubicBezTo>
                    <a:pt x="36" y="3"/>
                    <a:pt x="36" y="1"/>
                    <a:pt x="36" y="1"/>
                  </a:cubicBezTo>
                  <a:cubicBezTo>
                    <a:pt x="35" y="1"/>
                    <a:pt x="32" y="5"/>
                    <a:pt x="32" y="6"/>
                  </a:cubicBezTo>
                  <a:cubicBezTo>
                    <a:pt x="31" y="6"/>
                    <a:pt x="30" y="7"/>
                    <a:pt x="30" y="8"/>
                  </a:cubicBezTo>
                  <a:cubicBezTo>
                    <a:pt x="29" y="8"/>
                    <a:pt x="29" y="9"/>
                    <a:pt x="29" y="9"/>
                  </a:cubicBezTo>
                  <a:cubicBezTo>
                    <a:pt x="29" y="10"/>
                    <a:pt x="29" y="10"/>
                    <a:pt x="29" y="10"/>
                  </a:cubicBezTo>
                  <a:cubicBezTo>
                    <a:pt x="29" y="11"/>
                    <a:pt x="26" y="11"/>
                    <a:pt x="25" y="12"/>
                  </a:cubicBezTo>
                  <a:cubicBezTo>
                    <a:pt x="22" y="12"/>
                    <a:pt x="23" y="14"/>
                    <a:pt x="25" y="15"/>
                  </a:cubicBezTo>
                  <a:cubicBezTo>
                    <a:pt x="27" y="17"/>
                    <a:pt x="26" y="15"/>
                    <a:pt x="27" y="14"/>
                  </a:cubicBezTo>
                  <a:cubicBezTo>
                    <a:pt x="27" y="13"/>
                    <a:pt x="29" y="13"/>
                    <a:pt x="29" y="13"/>
                  </a:cubicBezTo>
                  <a:cubicBezTo>
                    <a:pt x="29" y="13"/>
                    <a:pt x="28" y="12"/>
                    <a:pt x="28" y="11"/>
                  </a:cubicBezTo>
                  <a:cubicBezTo>
                    <a:pt x="28" y="12"/>
                    <a:pt x="29" y="13"/>
                    <a:pt x="29" y="13"/>
                  </a:cubicBezTo>
                  <a:cubicBezTo>
                    <a:pt x="29" y="13"/>
                    <a:pt x="27" y="13"/>
                    <a:pt x="26" y="14"/>
                  </a:cubicBezTo>
                  <a:cubicBezTo>
                    <a:pt x="26" y="17"/>
                    <a:pt x="24" y="14"/>
                    <a:pt x="23" y="13"/>
                  </a:cubicBezTo>
                  <a:cubicBezTo>
                    <a:pt x="20" y="16"/>
                    <a:pt x="18" y="19"/>
                    <a:pt x="14" y="20"/>
                  </a:cubicBezTo>
                  <a:cubicBezTo>
                    <a:pt x="12" y="21"/>
                    <a:pt x="10" y="21"/>
                    <a:pt x="9" y="23"/>
                  </a:cubicBezTo>
                  <a:cubicBezTo>
                    <a:pt x="8" y="24"/>
                    <a:pt x="8" y="25"/>
                    <a:pt x="7" y="26"/>
                  </a:cubicBezTo>
                  <a:cubicBezTo>
                    <a:pt x="7" y="27"/>
                    <a:pt x="9" y="28"/>
                    <a:pt x="9" y="28"/>
                  </a:cubicBezTo>
                  <a:cubicBezTo>
                    <a:pt x="8" y="29"/>
                    <a:pt x="1" y="26"/>
                    <a:pt x="0" y="26"/>
                  </a:cubicBezTo>
                  <a:cubicBezTo>
                    <a:pt x="1" y="28"/>
                    <a:pt x="3" y="31"/>
                    <a:pt x="5" y="32"/>
                  </a:cubicBezTo>
                  <a:cubicBezTo>
                    <a:pt x="6" y="32"/>
                    <a:pt x="7" y="31"/>
                    <a:pt x="7" y="31"/>
                  </a:cubicBezTo>
                  <a:cubicBezTo>
                    <a:pt x="9" y="30"/>
                    <a:pt x="12" y="31"/>
                    <a:pt x="12" y="30"/>
                  </a:cubicBezTo>
                  <a:cubicBezTo>
                    <a:pt x="15" y="27"/>
                    <a:pt x="17" y="28"/>
                    <a:pt x="20" y="29"/>
                  </a:cubicBezTo>
                  <a:cubicBezTo>
                    <a:pt x="23" y="29"/>
                    <a:pt x="26" y="27"/>
                    <a:pt x="27" y="24"/>
                  </a:cubicBezTo>
                  <a:cubicBezTo>
                    <a:pt x="28" y="22"/>
                    <a:pt x="29" y="20"/>
                    <a:pt x="30" y="18"/>
                  </a:cubicBezTo>
                  <a:cubicBezTo>
                    <a:pt x="30" y="15"/>
                    <a:pt x="31" y="14"/>
                    <a:pt x="34" y="14"/>
                  </a:cubicBezTo>
                  <a:cubicBezTo>
                    <a:pt x="37" y="14"/>
                    <a:pt x="40" y="15"/>
                    <a:pt x="43" y="14"/>
                  </a:cubicBezTo>
                  <a:cubicBezTo>
                    <a:pt x="47" y="13"/>
                    <a:pt x="40" y="10"/>
                    <a:pt x="45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7" name="Freeform 711">
              <a:extLst>
                <a:ext uri="{FF2B5EF4-FFF2-40B4-BE49-F238E27FC236}">
                  <a16:creationId xmlns:a16="http://schemas.microsoft.com/office/drawing/2014/main" id="{8825AEB8-EE58-417A-9267-073A3653436A}"/>
                </a:ext>
              </a:extLst>
            </p:cNvPr>
            <p:cNvSpPr>
              <a:spLocks/>
            </p:cNvSpPr>
            <p:nvPr/>
          </p:nvSpPr>
          <p:spPr bwMode="auto">
            <a:xfrm>
              <a:off x="7890370" y="3839607"/>
              <a:ext cx="79638" cy="46190"/>
            </a:xfrm>
            <a:custGeom>
              <a:avLst/>
              <a:gdLst>
                <a:gd name="T0" fmla="*/ 2 w 17"/>
                <a:gd name="T1" fmla="*/ 8 h 10"/>
                <a:gd name="T2" fmla="*/ 7 w 17"/>
                <a:gd name="T3" fmla="*/ 9 h 10"/>
                <a:gd name="T4" fmla="*/ 12 w 17"/>
                <a:gd name="T5" fmla="*/ 9 h 10"/>
                <a:gd name="T6" fmla="*/ 16 w 17"/>
                <a:gd name="T7" fmla="*/ 8 h 10"/>
                <a:gd name="T8" fmla="*/ 15 w 17"/>
                <a:gd name="T9" fmla="*/ 3 h 10"/>
                <a:gd name="T10" fmla="*/ 10 w 17"/>
                <a:gd name="T11" fmla="*/ 3 h 10"/>
                <a:gd name="T12" fmla="*/ 6 w 17"/>
                <a:gd name="T13" fmla="*/ 1 h 10"/>
                <a:gd name="T14" fmla="*/ 2 w 17"/>
                <a:gd name="T15" fmla="*/ 8 h 10"/>
                <a:gd name="T16" fmla="*/ 2 w 17"/>
                <a:gd name="T17" fmla="*/ 8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7" h="10">
                  <a:moveTo>
                    <a:pt x="2" y="8"/>
                  </a:moveTo>
                  <a:cubicBezTo>
                    <a:pt x="3" y="9"/>
                    <a:pt x="6" y="10"/>
                    <a:pt x="7" y="9"/>
                  </a:cubicBezTo>
                  <a:cubicBezTo>
                    <a:pt x="9" y="8"/>
                    <a:pt x="10" y="10"/>
                    <a:pt x="12" y="9"/>
                  </a:cubicBezTo>
                  <a:cubicBezTo>
                    <a:pt x="13" y="9"/>
                    <a:pt x="17" y="9"/>
                    <a:pt x="16" y="8"/>
                  </a:cubicBezTo>
                  <a:cubicBezTo>
                    <a:pt x="15" y="6"/>
                    <a:pt x="14" y="5"/>
                    <a:pt x="15" y="3"/>
                  </a:cubicBezTo>
                  <a:cubicBezTo>
                    <a:pt x="13" y="2"/>
                    <a:pt x="11" y="4"/>
                    <a:pt x="10" y="3"/>
                  </a:cubicBezTo>
                  <a:cubicBezTo>
                    <a:pt x="9" y="2"/>
                    <a:pt x="7" y="0"/>
                    <a:pt x="6" y="1"/>
                  </a:cubicBezTo>
                  <a:cubicBezTo>
                    <a:pt x="4" y="3"/>
                    <a:pt x="0" y="6"/>
                    <a:pt x="2" y="8"/>
                  </a:cubicBezTo>
                  <a:cubicBezTo>
                    <a:pt x="3" y="9"/>
                    <a:pt x="1" y="7"/>
                    <a:pt x="2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8" name="Freeform 712">
              <a:extLst>
                <a:ext uri="{FF2B5EF4-FFF2-40B4-BE49-F238E27FC236}">
                  <a16:creationId xmlns:a16="http://schemas.microsoft.com/office/drawing/2014/main" id="{029BA373-E642-4E9A-A640-860C4C28CA6F}"/>
                </a:ext>
              </a:extLst>
            </p:cNvPr>
            <p:cNvSpPr>
              <a:spLocks/>
            </p:cNvSpPr>
            <p:nvPr/>
          </p:nvSpPr>
          <p:spPr bwMode="auto">
            <a:xfrm>
              <a:off x="7707201" y="3787046"/>
              <a:ext cx="173611" cy="108308"/>
            </a:xfrm>
            <a:custGeom>
              <a:avLst/>
              <a:gdLst>
                <a:gd name="T0" fmla="*/ 1 w 37"/>
                <a:gd name="T1" fmla="*/ 3 h 23"/>
                <a:gd name="T2" fmla="*/ 0 w 37"/>
                <a:gd name="T3" fmla="*/ 9 h 23"/>
                <a:gd name="T4" fmla="*/ 5 w 37"/>
                <a:gd name="T5" fmla="*/ 13 h 23"/>
                <a:gd name="T6" fmla="*/ 7 w 37"/>
                <a:gd name="T7" fmla="*/ 14 h 23"/>
                <a:gd name="T8" fmla="*/ 12 w 37"/>
                <a:gd name="T9" fmla="*/ 15 h 23"/>
                <a:gd name="T10" fmla="*/ 15 w 37"/>
                <a:gd name="T11" fmla="*/ 16 h 23"/>
                <a:gd name="T12" fmla="*/ 19 w 37"/>
                <a:gd name="T13" fmla="*/ 16 h 23"/>
                <a:gd name="T14" fmla="*/ 22 w 37"/>
                <a:gd name="T15" fmla="*/ 19 h 23"/>
                <a:gd name="T16" fmla="*/ 26 w 37"/>
                <a:gd name="T17" fmla="*/ 20 h 23"/>
                <a:gd name="T18" fmla="*/ 29 w 37"/>
                <a:gd name="T19" fmla="*/ 22 h 23"/>
                <a:gd name="T20" fmla="*/ 32 w 37"/>
                <a:gd name="T21" fmla="*/ 20 h 23"/>
                <a:gd name="T22" fmla="*/ 35 w 37"/>
                <a:gd name="T23" fmla="*/ 22 h 23"/>
                <a:gd name="T24" fmla="*/ 37 w 37"/>
                <a:gd name="T25" fmla="*/ 21 h 23"/>
                <a:gd name="T26" fmla="*/ 37 w 37"/>
                <a:gd name="T27" fmla="*/ 18 h 23"/>
                <a:gd name="T28" fmla="*/ 37 w 37"/>
                <a:gd name="T29" fmla="*/ 14 h 23"/>
                <a:gd name="T30" fmla="*/ 32 w 37"/>
                <a:gd name="T31" fmla="*/ 14 h 23"/>
                <a:gd name="T32" fmla="*/ 31 w 37"/>
                <a:gd name="T33" fmla="*/ 13 h 23"/>
                <a:gd name="T34" fmla="*/ 28 w 37"/>
                <a:gd name="T35" fmla="*/ 13 h 23"/>
                <a:gd name="T36" fmla="*/ 26 w 37"/>
                <a:gd name="T37" fmla="*/ 12 h 23"/>
                <a:gd name="T38" fmla="*/ 24 w 37"/>
                <a:gd name="T39" fmla="*/ 12 h 23"/>
                <a:gd name="T40" fmla="*/ 20 w 37"/>
                <a:gd name="T41" fmla="*/ 10 h 23"/>
                <a:gd name="T42" fmla="*/ 18 w 37"/>
                <a:gd name="T43" fmla="*/ 8 h 23"/>
                <a:gd name="T44" fmla="*/ 16 w 37"/>
                <a:gd name="T45" fmla="*/ 7 h 23"/>
                <a:gd name="T46" fmla="*/ 10 w 37"/>
                <a:gd name="T47" fmla="*/ 2 h 23"/>
                <a:gd name="T48" fmla="*/ 8 w 37"/>
                <a:gd name="T49" fmla="*/ 0 h 23"/>
                <a:gd name="T50" fmla="*/ 5 w 37"/>
                <a:gd name="T51" fmla="*/ 2 h 23"/>
                <a:gd name="T52" fmla="*/ 4 w 37"/>
                <a:gd name="T53" fmla="*/ 2 h 23"/>
                <a:gd name="T54" fmla="*/ 1 w 37"/>
                <a:gd name="T55" fmla="*/ 3 h 23"/>
                <a:gd name="T56" fmla="*/ 1 w 37"/>
                <a:gd name="T57" fmla="*/ 3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7" h="23">
                  <a:moveTo>
                    <a:pt x="1" y="3"/>
                  </a:moveTo>
                  <a:cubicBezTo>
                    <a:pt x="0" y="4"/>
                    <a:pt x="0" y="8"/>
                    <a:pt x="0" y="9"/>
                  </a:cubicBezTo>
                  <a:cubicBezTo>
                    <a:pt x="1" y="10"/>
                    <a:pt x="4" y="11"/>
                    <a:pt x="5" y="13"/>
                  </a:cubicBezTo>
                  <a:cubicBezTo>
                    <a:pt x="6" y="13"/>
                    <a:pt x="7" y="14"/>
                    <a:pt x="7" y="14"/>
                  </a:cubicBezTo>
                  <a:cubicBezTo>
                    <a:pt x="9" y="15"/>
                    <a:pt x="10" y="14"/>
                    <a:pt x="12" y="15"/>
                  </a:cubicBezTo>
                  <a:cubicBezTo>
                    <a:pt x="13" y="15"/>
                    <a:pt x="14" y="16"/>
                    <a:pt x="15" y="16"/>
                  </a:cubicBezTo>
                  <a:cubicBezTo>
                    <a:pt x="16" y="16"/>
                    <a:pt x="18" y="16"/>
                    <a:pt x="19" y="16"/>
                  </a:cubicBezTo>
                  <a:cubicBezTo>
                    <a:pt x="20" y="17"/>
                    <a:pt x="21" y="18"/>
                    <a:pt x="22" y="19"/>
                  </a:cubicBezTo>
                  <a:cubicBezTo>
                    <a:pt x="23" y="19"/>
                    <a:pt x="25" y="19"/>
                    <a:pt x="26" y="20"/>
                  </a:cubicBezTo>
                  <a:cubicBezTo>
                    <a:pt x="27" y="20"/>
                    <a:pt x="28" y="22"/>
                    <a:pt x="29" y="22"/>
                  </a:cubicBezTo>
                  <a:cubicBezTo>
                    <a:pt x="30" y="22"/>
                    <a:pt x="31" y="20"/>
                    <a:pt x="32" y="20"/>
                  </a:cubicBezTo>
                  <a:cubicBezTo>
                    <a:pt x="33" y="21"/>
                    <a:pt x="33" y="23"/>
                    <a:pt x="35" y="22"/>
                  </a:cubicBezTo>
                  <a:cubicBezTo>
                    <a:pt x="35" y="22"/>
                    <a:pt x="37" y="21"/>
                    <a:pt x="37" y="21"/>
                  </a:cubicBezTo>
                  <a:cubicBezTo>
                    <a:pt x="37" y="20"/>
                    <a:pt x="37" y="19"/>
                    <a:pt x="37" y="18"/>
                  </a:cubicBezTo>
                  <a:cubicBezTo>
                    <a:pt x="36" y="17"/>
                    <a:pt x="37" y="16"/>
                    <a:pt x="37" y="14"/>
                  </a:cubicBezTo>
                  <a:cubicBezTo>
                    <a:pt x="35" y="14"/>
                    <a:pt x="34" y="15"/>
                    <a:pt x="32" y="14"/>
                  </a:cubicBezTo>
                  <a:cubicBezTo>
                    <a:pt x="32" y="14"/>
                    <a:pt x="31" y="13"/>
                    <a:pt x="31" y="13"/>
                  </a:cubicBezTo>
                  <a:cubicBezTo>
                    <a:pt x="30" y="13"/>
                    <a:pt x="29" y="14"/>
                    <a:pt x="28" y="13"/>
                  </a:cubicBezTo>
                  <a:cubicBezTo>
                    <a:pt x="28" y="13"/>
                    <a:pt x="27" y="12"/>
                    <a:pt x="26" y="12"/>
                  </a:cubicBezTo>
                  <a:cubicBezTo>
                    <a:pt x="25" y="12"/>
                    <a:pt x="24" y="14"/>
                    <a:pt x="24" y="12"/>
                  </a:cubicBezTo>
                  <a:cubicBezTo>
                    <a:pt x="22" y="10"/>
                    <a:pt x="21" y="11"/>
                    <a:pt x="20" y="10"/>
                  </a:cubicBezTo>
                  <a:cubicBezTo>
                    <a:pt x="19" y="9"/>
                    <a:pt x="19" y="8"/>
                    <a:pt x="18" y="8"/>
                  </a:cubicBezTo>
                  <a:cubicBezTo>
                    <a:pt x="17" y="7"/>
                    <a:pt x="16" y="7"/>
                    <a:pt x="16" y="7"/>
                  </a:cubicBezTo>
                  <a:cubicBezTo>
                    <a:pt x="14" y="6"/>
                    <a:pt x="11" y="4"/>
                    <a:pt x="10" y="2"/>
                  </a:cubicBezTo>
                  <a:cubicBezTo>
                    <a:pt x="10" y="1"/>
                    <a:pt x="9" y="0"/>
                    <a:pt x="8" y="0"/>
                  </a:cubicBezTo>
                  <a:cubicBezTo>
                    <a:pt x="6" y="0"/>
                    <a:pt x="6" y="1"/>
                    <a:pt x="5" y="2"/>
                  </a:cubicBezTo>
                  <a:cubicBezTo>
                    <a:pt x="5" y="3"/>
                    <a:pt x="4" y="2"/>
                    <a:pt x="4" y="2"/>
                  </a:cubicBezTo>
                  <a:cubicBezTo>
                    <a:pt x="3" y="3"/>
                    <a:pt x="2" y="3"/>
                    <a:pt x="1" y="3"/>
                  </a:cubicBezTo>
                  <a:cubicBezTo>
                    <a:pt x="0" y="4"/>
                    <a:pt x="2" y="3"/>
                    <a:pt x="1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19" name="Freeform 713">
              <a:extLst>
                <a:ext uri="{FF2B5EF4-FFF2-40B4-BE49-F238E27FC236}">
                  <a16:creationId xmlns:a16="http://schemas.microsoft.com/office/drawing/2014/main" id="{F8F91F55-43FD-4751-89F5-3B4B79157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188218" y="4180460"/>
              <a:ext cx="130606" cy="108308"/>
            </a:xfrm>
            <a:custGeom>
              <a:avLst/>
              <a:gdLst>
                <a:gd name="T0" fmla="*/ 14 w 28"/>
                <a:gd name="T1" fmla="*/ 19 h 23"/>
                <a:gd name="T2" fmla="*/ 19 w 28"/>
                <a:gd name="T3" fmla="*/ 18 h 23"/>
                <a:gd name="T4" fmla="*/ 19 w 28"/>
                <a:gd name="T5" fmla="*/ 15 h 23"/>
                <a:gd name="T6" fmla="*/ 21 w 28"/>
                <a:gd name="T7" fmla="*/ 14 h 23"/>
                <a:gd name="T8" fmla="*/ 24 w 28"/>
                <a:gd name="T9" fmla="*/ 12 h 23"/>
                <a:gd name="T10" fmla="*/ 27 w 28"/>
                <a:gd name="T11" fmla="*/ 9 h 23"/>
                <a:gd name="T12" fmla="*/ 26 w 28"/>
                <a:gd name="T13" fmla="*/ 1 h 23"/>
                <a:gd name="T14" fmla="*/ 22 w 28"/>
                <a:gd name="T15" fmla="*/ 1 h 23"/>
                <a:gd name="T16" fmla="*/ 19 w 28"/>
                <a:gd name="T17" fmla="*/ 2 h 23"/>
                <a:gd name="T18" fmla="*/ 17 w 28"/>
                <a:gd name="T19" fmla="*/ 2 h 23"/>
                <a:gd name="T20" fmla="*/ 3 w 28"/>
                <a:gd name="T21" fmla="*/ 3 h 23"/>
                <a:gd name="T22" fmla="*/ 0 w 28"/>
                <a:gd name="T23" fmla="*/ 7 h 23"/>
                <a:gd name="T24" fmla="*/ 1 w 28"/>
                <a:gd name="T25" fmla="*/ 10 h 23"/>
                <a:gd name="T26" fmla="*/ 3 w 28"/>
                <a:gd name="T27" fmla="*/ 14 h 23"/>
                <a:gd name="T28" fmla="*/ 5 w 28"/>
                <a:gd name="T29" fmla="*/ 18 h 23"/>
                <a:gd name="T30" fmla="*/ 6 w 28"/>
                <a:gd name="T31" fmla="*/ 19 h 23"/>
                <a:gd name="T32" fmla="*/ 7 w 28"/>
                <a:gd name="T33" fmla="*/ 21 h 23"/>
                <a:gd name="T34" fmla="*/ 8 w 28"/>
                <a:gd name="T35" fmla="*/ 23 h 23"/>
                <a:gd name="T36" fmla="*/ 14 w 28"/>
                <a:gd name="T37" fmla="*/ 19 h 23"/>
                <a:gd name="T38" fmla="*/ 14 w 28"/>
                <a:gd name="T39" fmla="*/ 19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28" h="23">
                  <a:moveTo>
                    <a:pt x="14" y="19"/>
                  </a:moveTo>
                  <a:cubicBezTo>
                    <a:pt x="14" y="18"/>
                    <a:pt x="20" y="20"/>
                    <a:pt x="19" y="18"/>
                  </a:cubicBezTo>
                  <a:cubicBezTo>
                    <a:pt x="19" y="18"/>
                    <a:pt x="18" y="15"/>
                    <a:pt x="19" y="15"/>
                  </a:cubicBezTo>
                  <a:cubicBezTo>
                    <a:pt x="20" y="15"/>
                    <a:pt x="21" y="16"/>
                    <a:pt x="21" y="14"/>
                  </a:cubicBezTo>
                  <a:cubicBezTo>
                    <a:pt x="21" y="12"/>
                    <a:pt x="23" y="13"/>
                    <a:pt x="24" y="12"/>
                  </a:cubicBezTo>
                  <a:cubicBezTo>
                    <a:pt x="26" y="12"/>
                    <a:pt x="26" y="10"/>
                    <a:pt x="27" y="9"/>
                  </a:cubicBezTo>
                  <a:cubicBezTo>
                    <a:pt x="28" y="7"/>
                    <a:pt x="25" y="2"/>
                    <a:pt x="26" y="1"/>
                  </a:cubicBezTo>
                  <a:cubicBezTo>
                    <a:pt x="24" y="2"/>
                    <a:pt x="24" y="2"/>
                    <a:pt x="22" y="1"/>
                  </a:cubicBezTo>
                  <a:cubicBezTo>
                    <a:pt x="21" y="0"/>
                    <a:pt x="19" y="2"/>
                    <a:pt x="19" y="2"/>
                  </a:cubicBezTo>
                  <a:cubicBezTo>
                    <a:pt x="19" y="4"/>
                    <a:pt x="17" y="2"/>
                    <a:pt x="17" y="2"/>
                  </a:cubicBezTo>
                  <a:cubicBezTo>
                    <a:pt x="13" y="1"/>
                    <a:pt x="6" y="0"/>
                    <a:pt x="3" y="3"/>
                  </a:cubicBezTo>
                  <a:cubicBezTo>
                    <a:pt x="2" y="4"/>
                    <a:pt x="0" y="5"/>
                    <a:pt x="0" y="7"/>
                  </a:cubicBezTo>
                  <a:cubicBezTo>
                    <a:pt x="0" y="8"/>
                    <a:pt x="1" y="9"/>
                    <a:pt x="1" y="10"/>
                  </a:cubicBezTo>
                  <a:cubicBezTo>
                    <a:pt x="3" y="11"/>
                    <a:pt x="3" y="13"/>
                    <a:pt x="3" y="14"/>
                  </a:cubicBezTo>
                  <a:cubicBezTo>
                    <a:pt x="4" y="16"/>
                    <a:pt x="4" y="17"/>
                    <a:pt x="5" y="18"/>
                  </a:cubicBezTo>
                  <a:cubicBezTo>
                    <a:pt x="5" y="19"/>
                    <a:pt x="6" y="18"/>
                    <a:pt x="6" y="19"/>
                  </a:cubicBezTo>
                  <a:cubicBezTo>
                    <a:pt x="7" y="19"/>
                    <a:pt x="6" y="20"/>
                    <a:pt x="7" y="21"/>
                  </a:cubicBezTo>
                  <a:cubicBezTo>
                    <a:pt x="9" y="21"/>
                    <a:pt x="8" y="22"/>
                    <a:pt x="8" y="23"/>
                  </a:cubicBezTo>
                  <a:cubicBezTo>
                    <a:pt x="8" y="22"/>
                    <a:pt x="14" y="20"/>
                    <a:pt x="14" y="19"/>
                  </a:cubicBezTo>
                  <a:cubicBezTo>
                    <a:pt x="14" y="19"/>
                    <a:pt x="14" y="20"/>
                    <a:pt x="14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0" name="Freeform 714">
              <a:extLst>
                <a:ext uri="{FF2B5EF4-FFF2-40B4-BE49-F238E27FC236}">
                  <a16:creationId xmlns:a16="http://schemas.microsoft.com/office/drawing/2014/main" id="{08C9E5A9-BDFA-47C6-850E-7E33374CF65B}"/>
                </a:ext>
              </a:extLst>
            </p:cNvPr>
            <p:cNvSpPr>
              <a:spLocks/>
            </p:cNvSpPr>
            <p:nvPr/>
          </p:nvSpPr>
          <p:spPr bwMode="auto">
            <a:xfrm>
              <a:off x="8137249" y="4371593"/>
              <a:ext cx="103530" cy="122645"/>
            </a:xfrm>
            <a:custGeom>
              <a:avLst/>
              <a:gdLst>
                <a:gd name="T0" fmla="*/ 10 w 22"/>
                <a:gd name="T1" fmla="*/ 3 h 26"/>
                <a:gd name="T2" fmla="*/ 7 w 22"/>
                <a:gd name="T3" fmla="*/ 4 h 26"/>
                <a:gd name="T4" fmla="*/ 6 w 22"/>
                <a:gd name="T5" fmla="*/ 4 h 26"/>
                <a:gd name="T6" fmla="*/ 5 w 22"/>
                <a:gd name="T7" fmla="*/ 1 h 26"/>
                <a:gd name="T8" fmla="*/ 0 w 22"/>
                <a:gd name="T9" fmla="*/ 0 h 26"/>
                <a:gd name="T10" fmla="*/ 1 w 22"/>
                <a:gd name="T11" fmla="*/ 6 h 26"/>
                <a:gd name="T12" fmla="*/ 4 w 22"/>
                <a:gd name="T13" fmla="*/ 14 h 26"/>
                <a:gd name="T14" fmla="*/ 9 w 22"/>
                <a:gd name="T15" fmla="*/ 21 h 26"/>
                <a:gd name="T16" fmla="*/ 19 w 22"/>
                <a:gd name="T17" fmla="*/ 26 h 26"/>
                <a:gd name="T18" fmla="*/ 20 w 22"/>
                <a:gd name="T19" fmla="*/ 23 h 26"/>
                <a:gd name="T20" fmla="*/ 16 w 22"/>
                <a:gd name="T21" fmla="*/ 14 h 26"/>
                <a:gd name="T22" fmla="*/ 16 w 22"/>
                <a:gd name="T23" fmla="*/ 6 h 26"/>
                <a:gd name="T24" fmla="*/ 10 w 22"/>
                <a:gd name="T25" fmla="*/ 3 h 26"/>
                <a:gd name="T26" fmla="*/ 10 w 22"/>
                <a:gd name="T27" fmla="*/ 3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22" h="26">
                  <a:moveTo>
                    <a:pt x="10" y="3"/>
                  </a:moveTo>
                  <a:cubicBezTo>
                    <a:pt x="9" y="3"/>
                    <a:pt x="8" y="4"/>
                    <a:pt x="7" y="4"/>
                  </a:cubicBezTo>
                  <a:cubicBezTo>
                    <a:pt x="7" y="3"/>
                    <a:pt x="6" y="4"/>
                    <a:pt x="6" y="4"/>
                  </a:cubicBezTo>
                  <a:cubicBezTo>
                    <a:pt x="5" y="4"/>
                    <a:pt x="5" y="2"/>
                    <a:pt x="5" y="1"/>
                  </a:cubicBezTo>
                  <a:cubicBezTo>
                    <a:pt x="4" y="0"/>
                    <a:pt x="2" y="0"/>
                    <a:pt x="0" y="0"/>
                  </a:cubicBezTo>
                  <a:cubicBezTo>
                    <a:pt x="1" y="1"/>
                    <a:pt x="1" y="4"/>
                    <a:pt x="1" y="6"/>
                  </a:cubicBezTo>
                  <a:cubicBezTo>
                    <a:pt x="2" y="8"/>
                    <a:pt x="3" y="11"/>
                    <a:pt x="4" y="14"/>
                  </a:cubicBezTo>
                  <a:cubicBezTo>
                    <a:pt x="6" y="16"/>
                    <a:pt x="7" y="19"/>
                    <a:pt x="9" y="21"/>
                  </a:cubicBezTo>
                  <a:cubicBezTo>
                    <a:pt x="12" y="22"/>
                    <a:pt x="15" y="26"/>
                    <a:pt x="19" y="26"/>
                  </a:cubicBezTo>
                  <a:cubicBezTo>
                    <a:pt x="22" y="26"/>
                    <a:pt x="21" y="25"/>
                    <a:pt x="20" y="23"/>
                  </a:cubicBezTo>
                  <a:cubicBezTo>
                    <a:pt x="18" y="20"/>
                    <a:pt x="16" y="18"/>
                    <a:pt x="16" y="14"/>
                  </a:cubicBezTo>
                  <a:cubicBezTo>
                    <a:pt x="16" y="11"/>
                    <a:pt x="18" y="9"/>
                    <a:pt x="16" y="6"/>
                  </a:cubicBezTo>
                  <a:cubicBezTo>
                    <a:pt x="15" y="5"/>
                    <a:pt x="11" y="0"/>
                    <a:pt x="10" y="3"/>
                  </a:cubicBezTo>
                  <a:cubicBezTo>
                    <a:pt x="9" y="4"/>
                    <a:pt x="10" y="2"/>
                    <a:pt x="10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1" name="Freeform 715">
              <a:extLst>
                <a:ext uri="{FF2B5EF4-FFF2-40B4-BE49-F238E27FC236}">
                  <a16:creationId xmlns:a16="http://schemas.microsoft.com/office/drawing/2014/main" id="{C69B15FA-84DE-49EE-8DF4-1264BF241AA4}"/>
                </a:ext>
              </a:extLst>
            </p:cNvPr>
            <p:cNvSpPr>
              <a:spLocks/>
            </p:cNvSpPr>
            <p:nvPr/>
          </p:nvSpPr>
          <p:spPr bwMode="auto">
            <a:xfrm>
              <a:off x="7554294" y="3132416"/>
              <a:ext cx="1400048" cy="912659"/>
            </a:xfrm>
            <a:custGeom>
              <a:avLst/>
              <a:gdLst>
                <a:gd name="T0" fmla="*/ 279 w 300"/>
                <a:gd name="T1" fmla="*/ 37 h 195"/>
                <a:gd name="T2" fmla="*/ 244 w 300"/>
                <a:gd name="T3" fmla="*/ 1 h 195"/>
                <a:gd name="T4" fmla="*/ 223 w 300"/>
                <a:gd name="T5" fmla="*/ 18 h 195"/>
                <a:gd name="T6" fmla="*/ 214 w 300"/>
                <a:gd name="T7" fmla="*/ 27 h 195"/>
                <a:gd name="T8" fmla="*/ 205 w 300"/>
                <a:gd name="T9" fmla="*/ 39 h 195"/>
                <a:gd name="T10" fmla="*/ 224 w 300"/>
                <a:gd name="T11" fmla="*/ 46 h 195"/>
                <a:gd name="T12" fmla="*/ 197 w 300"/>
                <a:gd name="T13" fmla="*/ 55 h 195"/>
                <a:gd name="T14" fmla="*/ 180 w 300"/>
                <a:gd name="T15" fmla="*/ 66 h 195"/>
                <a:gd name="T16" fmla="*/ 146 w 300"/>
                <a:gd name="T17" fmla="*/ 75 h 195"/>
                <a:gd name="T18" fmla="*/ 121 w 300"/>
                <a:gd name="T19" fmla="*/ 70 h 195"/>
                <a:gd name="T20" fmla="*/ 94 w 300"/>
                <a:gd name="T21" fmla="*/ 56 h 195"/>
                <a:gd name="T22" fmla="*/ 66 w 300"/>
                <a:gd name="T23" fmla="*/ 30 h 195"/>
                <a:gd name="T24" fmla="*/ 56 w 300"/>
                <a:gd name="T25" fmla="*/ 44 h 195"/>
                <a:gd name="T26" fmla="*/ 44 w 300"/>
                <a:gd name="T27" fmla="*/ 51 h 195"/>
                <a:gd name="T28" fmla="*/ 34 w 300"/>
                <a:gd name="T29" fmla="*/ 63 h 195"/>
                <a:gd name="T30" fmla="*/ 28 w 300"/>
                <a:gd name="T31" fmla="*/ 76 h 195"/>
                <a:gd name="T32" fmla="*/ 11 w 300"/>
                <a:gd name="T33" fmla="*/ 84 h 195"/>
                <a:gd name="T34" fmla="*/ 1 w 300"/>
                <a:gd name="T35" fmla="*/ 91 h 195"/>
                <a:gd name="T36" fmla="*/ 7 w 300"/>
                <a:gd name="T37" fmla="*/ 103 h 195"/>
                <a:gd name="T38" fmla="*/ 23 w 300"/>
                <a:gd name="T39" fmla="*/ 111 h 195"/>
                <a:gd name="T40" fmla="*/ 27 w 300"/>
                <a:gd name="T41" fmla="*/ 121 h 195"/>
                <a:gd name="T42" fmla="*/ 27 w 300"/>
                <a:gd name="T43" fmla="*/ 135 h 195"/>
                <a:gd name="T44" fmla="*/ 40 w 300"/>
                <a:gd name="T45" fmla="*/ 140 h 195"/>
                <a:gd name="T46" fmla="*/ 62 w 300"/>
                <a:gd name="T47" fmla="*/ 154 h 195"/>
                <a:gd name="T48" fmla="*/ 74 w 300"/>
                <a:gd name="T49" fmla="*/ 156 h 195"/>
                <a:gd name="T50" fmla="*/ 92 w 300"/>
                <a:gd name="T51" fmla="*/ 151 h 195"/>
                <a:gd name="T52" fmla="*/ 106 w 300"/>
                <a:gd name="T53" fmla="*/ 146 h 195"/>
                <a:gd name="T54" fmla="*/ 116 w 300"/>
                <a:gd name="T55" fmla="*/ 155 h 195"/>
                <a:gd name="T56" fmla="*/ 117 w 300"/>
                <a:gd name="T57" fmla="*/ 166 h 195"/>
                <a:gd name="T58" fmla="*/ 119 w 300"/>
                <a:gd name="T59" fmla="*/ 178 h 195"/>
                <a:gd name="T60" fmla="*/ 125 w 300"/>
                <a:gd name="T61" fmla="*/ 187 h 195"/>
                <a:gd name="T62" fmla="*/ 134 w 300"/>
                <a:gd name="T63" fmla="*/ 186 h 195"/>
                <a:gd name="T64" fmla="*/ 143 w 300"/>
                <a:gd name="T65" fmla="*/ 182 h 195"/>
                <a:gd name="T66" fmla="*/ 155 w 300"/>
                <a:gd name="T67" fmla="*/ 180 h 195"/>
                <a:gd name="T68" fmla="*/ 168 w 300"/>
                <a:gd name="T69" fmla="*/ 186 h 195"/>
                <a:gd name="T70" fmla="*/ 175 w 300"/>
                <a:gd name="T71" fmla="*/ 195 h 195"/>
                <a:gd name="T72" fmla="*/ 189 w 300"/>
                <a:gd name="T73" fmla="*/ 186 h 195"/>
                <a:gd name="T74" fmla="*/ 202 w 300"/>
                <a:gd name="T75" fmla="*/ 182 h 195"/>
                <a:gd name="T76" fmla="*/ 215 w 300"/>
                <a:gd name="T77" fmla="*/ 173 h 195"/>
                <a:gd name="T78" fmla="*/ 221 w 300"/>
                <a:gd name="T79" fmla="*/ 164 h 195"/>
                <a:gd name="T80" fmla="*/ 228 w 300"/>
                <a:gd name="T81" fmla="*/ 156 h 195"/>
                <a:gd name="T82" fmla="*/ 232 w 300"/>
                <a:gd name="T83" fmla="*/ 149 h 195"/>
                <a:gd name="T84" fmla="*/ 236 w 300"/>
                <a:gd name="T85" fmla="*/ 143 h 195"/>
                <a:gd name="T86" fmla="*/ 231 w 300"/>
                <a:gd name="T87" fmla="*/ 139 h 195"/>
                <a:gd name="T88" fmla="*/ 229 w 300"/>
                <a:gd name="T89" fmla="*/ 132 h 195"/>
                <a:gd name="T90" fmla="*/ 221 w 300"/>
                <a:gd name="T91" fmla="*/ 115 h 195"/>
                <a:gd name="T92" fmla="*/ 229 w 300"/>
                <a:gd name="T93" fmla="*/ 106 h 195"/>
                <a:gd name="T94" fmla="*/ 238 w 300"/>
                <a:gd name="T95" fmla="*/ 102 h 195"/>
                <a:gd name="T96" fmla="*/ 220 w 300"/>
                <a:gd name="T97" fmla="*/ 102 h 195"/>
                <a:gd name="T98" fmla="*/ 221 w 300"/>
                <a:gd name="T99" fmla="*/ 90 h 195"/>
                <a:gd name="T100" fmla="*/ 234 w 300"/>
                <a:gd name="T101" fmla="*/ 87 h 195"/>
                <a:gd name="T102" fmla="*/ 238 w 300"/>
                <a:gd name="T103" fmla="*/ 89 h 195"/>
                <a:gd name="T104" fmla="*/ 259 w 300"/>
                <a:gd name="T105" fmla="*/ 77 h 195"/>
                <a:gd name="T106" fmla="*/ 271 w 300"/>
                <a:gd name="T107" fmla="*/ 72 h 195"/>
                <a:gd name="T108" fmla="*/ 281 w 300"/>
                <a:gd name="T109" fmla="*/ 60 h 195"/>
                <a:gd name="T110" fmla="*/ 295 w 300"/>
                <a:gd name="T111" fmla="*/ 47 h 1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</a:cxnLst>
              <a:rect l="0" t="0" r="r" b="b"/>
              <a:pathLst>
                <a:path w="300" h="195">
                  <a:moveTo>
                    <a:pt x="298" y="37"/>
                  </a:moveTo>
                  <a:cubicBezTo>
                    <a:pt x="298" y="35"/>
                    <a:pt x="294" y="36"/>
                    <a:pt x="293" y="37"/>
                  </a:cubicBezTo>
                  <a:cubicBezTo>
                    <a:pt x="291" y="37"/>
                    <a:pt x="290" y="38"/>
                    <a:pt x="288" y="39"/>
                  </a:cubicBezTo>
                  <a:cubicBezTo>
                    <a:pt x="286" y="40"/>
                    <a:pt x="279" y="40"/>
                    <a:pt x="279" y="37"/>
                  </a:cubicBezTo>
                  <a:cubicBezTo>
                    <a:pt x="277" y="33"/>
                    <a:pt x="276" y="31"/>
                    <a:pt x="272" y="29"/>
                  </a:cubicBezTo>
                  <a:cubicBezTo>
                    <a:pt x="269" y="28"/>
                    <a:pt x="263" y="28"/>
                    <a:pt x="262" y="24"/>
                  </a:cubicBezTo>
                  <a:cubicBezTo>
                    <a:pt x="261" y="18"/>
                    <a:pt x="259" y="11"/>
                    <a:pt x="255" y="6"/>
                  </a:cubicBezTo>
                  <a:cubicBezTo>
                    <a:pt x="252" y="3"/>
                    <a:pt x="248" y="3"/>
                    <a:pt x="244" y="1"/>
                  </a:cubicBezTo>
                  <a:cubicBezTo>
                    <a:pt x="240" y="0"/>
                    <a:pt x="233" y="1"/>
                    <a:pt x="229" y="3"/>
                  </a:cubicBezTo>
                  <a:cubicBezTo>
                    <a:pt x="228" y="4"/>
                    <a:pt x="226" y="5"/>
                    <a:pt x="225" y="6"/>
                  </a:cubicBezTo>
                  <a:cubicBezTo>
                    <a:pt x="225" y="7"/>
                    <a:pt x="228" y="7"/>
                    <a:pt x="228" y="8"/>
                  </a:cubicBezTo>
                  <a:cubicBezTo>
                    <a:pt x="229" y="12"/>
                    <a:pt x="224" y="15"/>
                    <a:pt x="223" y="18"/>
                  </a:cubicBezTo>
                  <a:cubicBezTo>
                    <a:pt x="222" y="19"/>
                    <a:pt x="222" y="20"/>
                    <a:pt x="222" y="21"/>
                  </a:cubicBezTo>
                  <a:cubicBezTo>
                    <a:pt x="222" y="22"/>
                    <a:pt x="222" y="22"/>
                    <a:pt x="222" y="23"/>
                  </a:cubicBezTo>
                  <a:cubicBezTo>
                    <a:pt x="222" y="25"/>
                    <a:pt x="219" y="25"/>
                    <a:pt x="217" y="26"/>
                  </a:cubicBezTo>
                  <a:cubicBezTo>
                    <a:pt x="216" y="26"/>
                    <a:pt x="215" y="27"/>
                    <a:pt x="214" y="27"/>
                  </a:cubicBezTo>
                  <a:cubicBezTo>
                    <a:pt x="213" y="27"/>
                    <a:pt x="208" y="25"/>
                    <a:pt x="208" y="25"/>
                  </a:cubicBezTo>
                  <a:cubicBezTo>
                    <a:pt x="207" y="27"/>
                    <a:pt x="206" y="30"/>
                    <a:pt x="205" y="32"/>
                  </a:cubicBezTo>
                  <a:cubicBezTo>
                    <a:pt x="205" y="33"/>
                    <a:pt x="204" y="34"/>
                    <a:pt x="204" y="35"/>
                  </a:cubicBezTo>
                  <a:cubicBezTo>
                    <a:pt x="204" y="35"/>
                    <a:pt x="202" y="41"/>
                    <a:pt x="205" y="39"/>
                  </a:cubicBezTo>
                  <a:cubicBezTo>
                    <a:pt x="206" y="38"/>
                    <a:pt x="206" y="38"/>
                    <a:pt x="208" y="38"/>
                  </a:cubicBezTo>
                  <a:cubicBezTo>
                    <a:pt x="209" y="38"/>
                    <a:pt x="211" y="40"/>
                    <a:pt x="212" y="39"/>
                  </a:cubicBezTo>
                  <a:cubicBezTo>
                    <a:pt x="216" y="36"/>
                    <a:pt x="219" y="38"/>
                    <a:pt x="222" y="42"/>
                  </a:cubicBezTo>
                  <a:cubicBezTo>
                    <a:pt x="223" y="43"/>
                    <a:pt x="225" y="45"/>
                    <a:pt x="224" y="46"/>
                  </a:cubicBezTo>
                  <a:cubicBezTo>
                    <a:pt x="224" y="46"/>
                    <a:pt x="220" y="45"/>
                    <a:pt x="219" y="45"/>
                  </a:cubicBezTo>
                  <a:cubicBezTo>
                    <a:pt x="216" y="46"/>
                    <a:pt x="212" y="46"/>
                    <a:pt x="209" y="47"/>
                  </a:cubicBezTo>
                  <a:cubicBezTo>
                    <a:pt x="206" y="48"/>
                    <a:pt x="206" y="54"/>
                    <a:pt x="202" y="54"/>
                  </a:cubicBezTo>
                  <a:cubicBezTo>
                    <a:pt x="200" y="54"/>
                    <a:pt x="198" y="53"/>
                    <a:pt x="197" y="55"/>
                  </a:cubicBezTo>
                  <a:cubicBezTo>
                    <a:pt x="196" y="56"/>
                    <a:pt x="194" y="58"/>
                    <a:pt x="192" y="58"/>
                  </a:cubicBezTo>
                  <a:cubicBezTo>
                    <a:pt x="189" y="57"/>
                    <a:pt x="183" y="53"/>
                    <a:pt x="182" y="59"/>
                  </a:cubicBezTo>
                  <a:cubicBezTo>
                    <a:pt x="182" y="61"/>
                    <a:pt x="184" y="62"/>
                    <a:pt x="184" y="63"/>
                  </a:cubicBezTo>
                  <a:cubicBezTo>
                    <a:pt x="184" y="65"/>
                    <a:pt x="181" y="65"/>
                    <a:pt x="180" y="66"/>
                  </a:cubicBezTo>
                  <a:cubicBezTo>
                    <a:pt x="177" y="69"/>
                    <a:pt x="176" y="72"/>
                    <a:pt x="172" y="72"/>
                  </a:cubicBezTo>
                  <a:cubicBezTo>
                    <a:pt x="167" y="72"/>
                    <a:pt x="162" y="72"/>
                    <a:pt x="157" y="73"/>
                  </a:cubicBezTo>
                  <a:cubicBezTo>
                    <a:pt x="155" y="74"/>
                    <a:pt x="151" y="78"/>
                    <a:pt x="150" y="77"/>
                  </a:cubicBezTo>
                  <a:cubicBezTo>
                    <a:pt x="148" y="77"/>
                    <a:pt x="147" y="75"/>
                    <a:pt x="146" y="75"/>
                  </a:cubicBezTo>
                  <a:cubicBezTo>
                    <a:pt x="144" y="75"/>
                    <a:pt x="143" y="75"/>
                    <a:pt x="141" y="75"/>
                  </a:cubicBezTo>
                  <a:cubicBezTo>
                    <a:pt x="139" y="74"/>
                    <a:pt x="137" y="74"/>
                    <a:pt x="135" y="72"/>
                  </a:cubicBezTo>
                  <a:cubicBezTo>
                    <a:pt x="133" y="71"/>
                    <a:pt x="132" y="71"/>
                    <a:pt x="131" y="70"/>
                  </a:cubicBezTo>
                  <a:cubicBezTo>
                    <a:pt x="127" y="70"/>
                    <a:pt x="125" y="70"/>
                    <a:pt x="121" y="70"/>
                  </a:cubicBezTo>
                  <a:cubicBezTo>
                    <a:pt x="118" y="70"/>
                    <a:pt x="113" y="71"/>
                    <a:pt x="109" y="70"/>
                  </a:cubicBezTo>
                  <a:cubicBezTo>
                    <a:pt x="108" y="70"/>
                    <a:pt x="107" y="68"/>
                    <a:pt x="107" y="67"/>
                  </a:cubicBezTo>
                  <a:cubicBezTo>
                    <a:pt x="105" y="65"/>
                    <a:pt x="104" y="63"/>
                    <a:pt x="102" y="61"/>
                  </a:cubicBezTo>
                  <a:cubicBezTo>
                    <a:pt x="99" y="59"/>
                    <a:pt x="97" y="56"/>
                    <a:pt x="94" y="56"/>
                  </a:cubicBezTo>
                  <a:cubicBezTo>
                    <a:pt x="92" y="56"/>
                    <a:pt x="81" y="56"/>
                    <a:pt x="83" y="52"/>
                  </a:cubicBezTo>
                  <a:cubicBezTo>
                    <a:pt x="85" y="48"/>
                    <a:pt x="84" y="41"/>
                    <a:pt x="79" y="38"/>
                  </a:cubicBezTo>
                  <a:cubicBezTo>
                    <a:pt x="75" y="35"/>
                    <a:pt x="70" y="35"/>
                    <a:pt x="69" y="29"/>
                  </a:cubicBezTo>
                  <a:cubicBezTo>
                    <a:pt x="68" y="30"/>
                    <a:pt x="67" y="29"/>
                    <a:pt x="66" y="30"/>
                  </a:cubicBezTo>
                  <a:cubicBezTo>
                    <a:pt x="65" y="31"/>
                    <a:pt x="65" y="31"/>
                    <a:pt x="65" y="32"/>
                  </a:cubicBezTo>
                  <a:cubicBezTo>
                    <a:pt x="63" y="35"/>
                    <a:pt x="60" y="34"/>
                    <a:pt x="59" y="37"/>
                  </a:cubicBezTo>
                  <a:cubicBezTo>
                    <a:pt x="59" y="39"/>
                    <a:pt x="61" y="41"/>
                    <a:pt x="60" y="42"/>
                  </a:cubicBezTo>
                  <a:cubicBezTo>
                    <a:pt x="59" y="43"/>
                    <a:pt x="57" y="44"/>
                    <a:pt x="56" y="44"/>
                  </a:cubicBezTo>
                  <a:cubicBezTo>
                    <a:pt x="55" y="45"/>
                    <a:pt x="54" y="43"/>
                    <a:pt x="53" y="44"/>
                  </a:cubicBezTo>
                  <a:cubicBezTo>
                    <a:pt x="51" y="44"/>
                    <a:pt x="50" y="43"/>
                    <a:pt x="48" y="42"/>
                  </a:cubicBezTo>
                  <a:cubicBezTo>
                    <a:pt x="47" y="41"/>
                    <a:pt x="46" y="46"/>
                    <a:pt x="45" y="47"/>
                  </a:cubicBezTo>
                  <a:cubicBezTo>
                    <a:pt x="45" y="48"/>
                    <a:pt x="44" y="50"/>
                    <a:pt x="44" y="51"/>
                  </a:cubicBezTo>
                  <a:cubicBezTo>
                    <a:pt x="44" y="53"/>
                    <a:pt x="45" y="53"/>
                    <a:pt x="45" y="54"/>
                  </a:cubicBezTo>
                  <a:cubicBezTo>
                    <a:pt x="45" y="56"/>
                    <a:pt x="39" y="54"/>
                    <a:pt x="39" y="54"/>
                  </a:cubicBezTo>
                  <a:cubicBezTo>
                    <a:pt x="37" y="55"/>
                    <a:pt x="33" y="55"/>
                    <a:pt x="32" y="56"/>
                  </a:cubicBezTo>
                  <a:cubicBezTo>
                    <a:pt x="33" y="55"/>
                    <a:pt x="34" y="62"/>
                    <a:pt x="34" y="63"/>
                  </a:cubicBezTo>
                  <a:cubicBezTo>
                    <a:pt x="35" y="64"/>
                    <a:pt x="36" y="65"/>
                    <a:pt x="37" y="66"/>
                  </a:cubicBezTo>
                  <a:cubicBezTo>
                    <a:pt x="37" y="67"/>
                    <a:pt x="34" y="69"/>
                    <a:pt x="33" y="70"/>
                  </a:cubicBezTo>
                  <a:cubicBezTo>
                    <a:pt x="32" y="71"/>
                    <a:pt x="33" y="74"/>
                    <a:pt x="32" y="74"/>
                  </a:cubicBezTo>
                  <a:cubicBezTo>
                    <a:pt x="31" y="75"/>
                    <a:pt x="29" y="75"/>
                    <a:pt x="28" y="76"/>
                  </a:cubicBezTo>
                  <a:cubicBezTo>
                    <a:pt x="26" y="77"/>
                    <a:pt x="25" y="78"/>
                    <a:pt x="24" y="79"/>
                  </a:cubicBezTo>
                  <a:cubicBezTo>
                    <a:pt x="22" y="79"/>
                    <a:pt x="21" y="79"/>
                    <a:pt x="19" y="80"/>
                  </a:cubicBezTo>
                  <a:cubicBezTo>
                    <a:pt x="17" y="80"/>
                    <a:pt x="16" y="81"/>
                    <a:pt x="15" y="83"/>
                  </a:cubicBezTo>
                  <a:cubicBezTo>
                    <a:pt x="15" y="83"/>
                    <a:pt x="11" y="84"/>
                    <a:pt x="11" y="84"/>
                  </a:cubicBezTo>
                  <a:cubicBezTo>
                    <a:pt x="11" y="84"/>
                    <a:pt x="11" y="83"/>
                    <a:pt x="11" y="83"/>
                  </a:cubicBezTo>
                  <a:cubicBezTo>
                    <a:pt x="10" y="83"/>
                    <a:pt x="9" y="83"/>
                    <a:pt x="7" y="83"/>
                  </a:cubicBezTo>
                  <a:cubicBezTo>
                    <a:pt x="6" y="83"/>
                    <a:pt x="3" y="85"/>
                    <a:pt x="3" y="86"/>
                  </a:cubicBezTo>
                  <a:cubicBezTo>
                    <a:pt x="2" y="88"/>
                    <a:pt x="1" y="90"/>
                    <a:pt x="1" y="91"/>
                  </a:cubicBezTo>
                  <a:cubicBezTo>
                    <a:pt x="0" y="93"/>
                    <a:pt x="3" y="95"/>
                    <a:pt x="4" y="95"/>
                  </a:cubicBezTo>
                  <a:cubicBezTo>
                    <a:pt x="7" y="95"/>
                    <a:pt x="6" y="95"/>
                    <a:pt x="7" y="98"/>
                  </a:cubicBezTo>
                  <a:cubicBezTo>
                    <a:pt x="7" y="99"/>
                    <a:pt x="8" y="99"/>
                    <a:pt x="8" y="101"/>
                  </a:cubicBezTo>
                  <a:cubicBezTo>
                    <a:pt x="8" y="101"/>
                    <a:pt x="7" y="103"/>
                    <a:pt x="7" y="103"/>
                  </a:cubicBezTo>
                  <a:cubicBezTo>
                    <a:pt x="9" y="104"/>
                    <a:pt x="10" y="104"/>
                    <a:pt x="11" y="105"/>
                  </a:cubicBezTo>
                  <a:cubicBezTo>
                    <a:pt x="13" y="107"/>
                    <a:pt x="12" y="109"/>
                    <a:pt x="14" y="110"/>
                  </a:cubicBezTo>
                  <a:cubicBezTo>
                    <a:pt x="16" y="111"/>
                    <a:pt x="18" y="112"/>
                    <a:pt x="20" y="113"/>
                  </a:cubicBezTo>
                  <a:cubicBezTo>
                    <a:pt x="21" y="113"/>
                    <a:pt x="22" y="112"/>
                    <a:pt x="23" y="111"/>
                  </a:cubicBezTo>
                  <a:cubicBezTo>
                    <a:pt x="26" y="109"/>
                    <a:pt x="31" y="110"/>
                    <a:pt x="33" y="113"/>
                  </a:cubicBezTo>
                  <a:cubicBezTo>
                    <a:pt x="34" y="115"/>
                    <a:pt x="32" y="116"/>
                    <a:pt x="31" y="117"/>
                  </a:cubicBezTo>
                  <a:cubicBezTo>
                    <a:pt x="30" y="118"/>
                    <a:pt x="30" y="118"/>
                    <a:pt x="30" y="119"/>
                  </a:cubicBezTo>
                  <a:cubicBezTo>
                    <a:pt x="29" y="121"/>
                    <a:pt x="28" y="121"/>
                    <a:pt x="27" y="121"/>
                  </a:cubicBezTo>
                  <a:cubicBezTo>
                    <a:pt x="24" y="123"/>
                    <a:pt x="32" y="126"/>
                    <a:pt x="29" y="128"/>
                  </a:cubicBezTo>
                  <a:cubicBezTo>
                    <a:pt x="28" y="130"/>
                    <a:pt x="27" y="129"/>
                    <a:pt x="25" y="129"/>
                  </a:cubicBezTo>
                  <a:cubicBezTo>
                    <a:pt x="21" y="128"/>
                    <a:pt x="26" y="132"/>
                    <a:pt x="26" y="132"/>
                  </a:cubicBezTo>
                  <a:cubicBezTo>
                    <a:pt x="26" y="134"/>
                    <a:pt x="25" y="135"/>
                    <a:pt x="27" y="135"/>
                  </a:cubicBezTo>
                  <a:cubicBezTo>
                    <a:pt x="29" y="136"/>
                    <a:pt x="29" y="137"/>
                    <a:pt x="31" y="138"/>
                  </a:cubicBezTo>
                  <a:cubicBezTo>
                    <a:pt x="33" y="138"/>
                    <a:pt x="34" y="140"/>
                    <a:pt x="36" y="141"/>
                  </a:cubicBezTo>
                  <a:cubicBezTo>
                    <a:pt x="36" y="141"/>
                    <a:pt x="37" y="142"/>
                    <a:pt x="38" y="142"/>
                  </a:cubicBezTo>
                  <a:cubicBezTo>
                    <a:pt x="39" y="142"/>
                    <a:pt x="38" y="140"/>
                    <a:pt x="40" y="140"/>
                  </a:cubicBezTo>
                  <a:cubicBezTo>
                    <a:pt x="44" y="140"/>
                    <a:pt x="46" y="147"/>
                    <a:pt x="50" y="147"/>
                  </a:cubicBezTo>
                  <a:cubicBezTo>
                    <a:pt x="52" y="147"/>
                    <a:pt x="52" y="150"/>
                    <a:pt x="54" y="150"/>
                  </a:cubicBezTo>
                  <a:cubicBezTo>
                    <a:pt x="56" y="151"/>
                    <a:pt x="57" y="153"/>
                    <a:pt x="58" y="153"/>
                  </a:cubicBezTo>
                  <a:cubicBezTo>
                    <a:pt x="60" y="151"/>
                    <a:pt x="60" y="154"/>
                    <a:pt x="62" y="154"/>
                  </a:cubicBezTo>
                  <a:cubicBezTo>
                    <a:pt x="63" y="154"/>
                    <a:pt x="63" y="153"/>
                    <a:pt x="64" y="153"/>
                  </a:cubicBezTo>
                  <a:cubicBezTo>
                    <a:pt x="65" y="153"/>
                    <a:pt x="65" y="154"/>
                    <a:pt x="66" y="155"/>
                  </a:cubicBezTo>
                  <a:cubicBezTo>
                    <a:pt x="68" y="155"/>
                    <a:pt x="70" y="155"/>
                    <a:pt x="72" y="154"/>
                  </a:cubicBezTo>
                  <a:cubicBezTo>
                    <a:pt x="75" y="153"/>
                    <a:pt x="73" y="155"/>
                    <a:pt x="74" y="156"/>
                  </a:cubicBezTo>
                  <a:cubicBezTo>
                    <a:pt x="74" y="156"/>
                    <a:pt x="76" y="153"/>
                    <a:pt x="77" y="153"/>
                  </a:cubicBezTo>
                  <a:cubicBezTo>
                    <a:pt x="78" y="152"/>
                    <a:pt x="80" y="152"/>
                    <a:pt x="81" y="153"/>
                  </a:cubicBezTo>
                  <a:cubicBezTo>
                    <a:pt x="83" y="155"/>
                    <a:pt x="85" y="153"/>
                    <a:pt x="87" y="154"/>
                  </a:cubicBezTo>
                  <a:cubicBezTo>
                    <a:pt x="89" y="155"/>
                    <a:pt x="91" y="153"/>
                    <a:pt x="92" y="151"/>
                  </a:cubicBezTo>
                  <a:cubicBezTo>
                    <a:pt x="93" y="151"/>
                    <a:pt x="93" y="150"/>
                    <a:pt x="94" y="150"/>
                  </a:cubicBezTo>
                  <a:cubicBezTo>
                    <a:pt x="95" y="149"/>
                    <a:pt x="96" y="150"/>
                    <a:pt x="97" y="149"/>
                  </a:cubicBezTo>
                  <a:cubicBezTo>
                    <a:pt x="98" y="148"/>
                    <a:pt x="99" y="146"/>
                    <a:pt x="101" y="147"/>
                  </a:cubicBezTo>
                  <a:cubicBezTo>
                    <a:pt x="103" y="148"/>
                    <a:pt x="103" y="148"/>
                    <a:pt x="106" y="146"/>
                  </a:cubicBezTo>
                  <a:cubicBezTo>
                    <a:pt x="107" y="145"/>
                    <a:pt x="109" y="148"/>
                    <a:pt x="109" y="149"/>
                  </a:cubicBezTo>
                  <a:cubicBezTo>
                    <a:pt x="108" y="151"/>
                    <a:pt x="106" y="152"/>
                    <a:pt x="108" y="152"/>
                  </a:cubicBezTo>
                  <a:cubicBezTo>
                    <a:pt x="111" y="152"/>
                    <a:pt x="111" y="152"/>
                    <a:pt x="114" y="151"/>
                  </a:cubicBezTo>
                  <a:cubicBezTo>
                    <a:pt x="115" y="151"/>
                    <a:pt x="116" y="154"/>
                    <a:pt x="116" y="155"/>
                  </a:cubicBezTo>
                  <a:cubicBezTo>
                    <a:pt x="116" y="155"/>
                    <a:pt x="116" y="157"/>
                    <a:pt x="117" y="156"/>
                  </a:cubicBezTo>
                  <a:cubicBezTo>
                    <a:pt x="117" y="156"/>
                    <a:pt x="119" y="156"/>
                    <a:pt x="119" y="157"/>
                  </a:cubicBezTo>
                  <a:cubicBezTo>
                    <a:pt x="119" y="158"/>
                    <a:pt x="117" y="159"/>
                    <a:pt x="118" y="160"/>
                  </a:cubicBezTo>
                  <a:cubicBezTo>
                    <a:pt x="119" y="162"/>
                    <a:pt x="118" y="165"/>
                    <a:pt x="117" y="166"/>
                  </a:cubicBezTo>
                  <a:cubicBezTo>
                    <a:pt x="116" y="168"/>
                    <a:pt x="114" y="169"/>
                    <a:pt x="113" y="170"/>
                  </a:cubicBezTo>
                  <a:cubicBezTo>
                    <a:pt x="113" y="171"/>
                    <a:pt x="113" y="176"/>
                    <a:pt x="112" y="175"/>
                  </a:cubicBezTo>
                  <a:cubicBezTo>
                    <a:pt x="113" y="176"/>
                    <a:pt x="119" y="173"/>
                    <a:pt x="120" y="175"/>
                  </a:cubicBezTo>
                  <a:cubicBezTo>
                    <a:pt x="120" y="175"/>
                    <a:pt x="118" y="176"/>
                    <a:pt x="119" y="178"/>
                  </a:cubicBezTo>
                  <a:cubicBezTo>
                    <a:pt x="120" y="180"/>
                    <a:pt x="123" y="180"/>
                    <a:pt x="122" y="181"/>
                  </a:cubicBezTo>
                  <a:cubicBezTo>
                    <a:pt x="122" y="182"/>
                    <a:pt x="121" y="184"/>
                    <a:pt x="121" y="185"/>
                  </a:cubicBezTo>
                  <a:cubicBezTo>
                    <a:pt x="122" y="186"/>
                    <a:pt x="125" y="185"/>
                    <a:pt x="125" y="186"/>
                  </a:cubicBezTo>
                  <a:cubicBezTo>
                    <a:pt x="125" y="186"/>
                    <a:pt x="125" y="187"/>
                    <a:pt x="125" y="187"/>
                  </a:cubicBezTo>
                  <a:cubicBezTo>
                    <a:pt x="125" y="189"/>
                    <a:pt x="126" y="188"/>
                    <a:pt x="127" y="188"/>
                  </a:cubicBezTo>
                  <a:cubicBezTo>
                    <a:pt x="128" y="188"/>
                    <a:pt x="129" y="187"/>
                    <a:pt x="130" y="188"/>
                  </a:cubicBezTo>
                  <a:cubicBezTo>
                    <a:pt x="131" y="188"/>
                    <a:pt x="132" y="189"/>
                    <a:pt x="133" y="190"/>
                  </a:cubicBezTo>
                  <a:cubicBezTo>
                    <a:pt x="135" y="191"/>
                    <a:pt x="134" y="187"/>
                    <a:pt x="134" y="186"/>
                  </a:cubicBezTo>
                  <a:cubicBezTo>
                    <a:pt x="132" y="182"/>
                    <a:pt x="134" y="184"/>
                    <a:pt x="136" y="182"/>
                  </a:cubicBezTo>
                  <a:cubicBezTo>
                    <a:pt x="138" y="181"/>
                    <a:pt x="137" y="182"/>
                    <a:pt x="139" y="183"/>
                  </a:cubicBezTo>
                  <a:cubicBezTo>
                    <a:pt x="139" y="183"/>
                    <a:pt x="141" y="182"/>
                    <a:pt x="141" y="182"/>
                  </a:cubicBezTo>
                  <a:cubicBezTo>
                    <a:pt x="141" y="183"/>
                    <a:pt x="143" y="181"/>
                    <a:pt x="143" y="182"/>
                  </a:cubicBezTo>
                  <a:cubicBezTo>
                    <a:pt x="144" y="183"/>
                    <a:pt x="144" y="184"/>
                    <a:pt x="146" y="182"/>
                  </a:cubicBezTo>
                  <a:cubicBezTo>
                    <a:pt x="147" y="181"/>
                    <a:pt x="147" y="182"/>
                    <a:pt x="148" y="181"/>
                  </a:cubicBezTo>
                  <a:cubicBezTo>
                    <a:pt x="149" y="180"/>
                    <a:pt x="149" y="178"/>
                    <a:pt x="151" y="178"/>
                  </a:cubicBezTo>
                  <a:cubicBezTo>
                    <a:pt x="152" y="178"/>
                    <a:pt x="153" y="180"/>
                    <a:pt x="155" y="180"/>
                  </a:cubicBezTo>
                  <a:cubicBezTo>
                    <a:pt x="155" y="180"/>
                    <a:pt x="159" y="181"/>
                    <a:pt x="159" y="181"/>
                  </a:cubicBezTo>
                  <a:cubicBezTo>
                    <a:pt x="159" y="182"/>
                    <a:pt x="157" y="183"/>
                    <a:pt x="157" y="184"/>
                  </a:cubicBezTo>
                  <a:cubicBezTo>
                    <a:pt x="158" y="185"/>
                    <a:pt x="160" y="186"/>
                    <a:pt x="161" y="187"/>
                  </a:cubicBezTo>
                  <a:cubicBezTo>
                    <a:pt x="163" y="188"/>
                    <a:pt x="167" y="189"/>
                    <a:pt x="168" y="186"/>
                  </a:cubicBezTo>
                  <a:cubicBezTo>
                    <a:pt x="168" y="186"/>
                    <a:pt x="170" y="188"/>
                    <a:pt x="170" y="188"/>
                  </a:cubicBezTo>
                  <a:cubicBezTo>
                    <a:pt x="171" y="189"/>
                    <a:pt x="172" y="187"/>
                    <a:pt x="174" y="188"/>
                  </a:cubicBezTo>
                  <a:cubicBezTo>
                    <a:pt x="175" y="189"/>
                    <a:pt x="173" y="190"/>
                    <a:pt x="173" y="191"/>
                  </a:cubicBezTo>
                  <a:cubicBezTo>
                    <a:pt x="173" y="192"/>
                    <a:pt x="175" y="194"/>
                    <a:pt x="175" y="195"/>
                  </a:cubicBezTo>
                  <a:cubicBezTo>
                    <a:pt x="176" y="195"/>
                    <a:pt x="177" y="194"/>
                    <a:pt x="178" y="194"/>
                  </a:cubicBezTo>
                  <a:cubicBezTo>
                    <a:pt x="178" y="193"/>
                    <a:pt x="175" y="192"/>
                    <a:pt x="176" y="191"/>
                  </a:cubicBezTo>
                  <a:cubicBezTo>
                    <a:pt x="178" y="188"/>
                    <a:pt x="180" y="188"/>
                    <a:pt x="183" y="187"/>
                  </a:cubicBezTo>
                  <a:cubicBezTo>
                    <a:pt x="185" y="186"/>
                    <a:pt x="187" y="186"/>
                    <a:pt x="189" y="186"/>
                  </a:cubicBezTo>
                  <a:cubicBezTo>
                    <a:pt x="190" y="186"/>
                    <a:pt x="190" y="184"/>
                    <a:pt x="191" y="184"/>
                  </a:cubicBezTo>
                  <a:cubicBezTo>
                    <a:pt x="193" y="184"/>
                    <a:pt x="192" y="183"/>
                    <a:pt x="192" y="182"/>
                  </a:cubicBezTo>
                  <a:cubicBezTo>
                    <a:pt x="192" y="183"/>
                    <a:pt x="196" y="182"/>
                    <a:pt x="196" y="182"/>
                  </a:cubicBezTo>
                  <a:cubicBezTo>
                    <a:pt x="198" y="181"/>
                    <a:pt x="200" y="182"/>
                    <a:pt x="202" y="182"/>
                  </a:cubicBezTo>
                  <a:cubicBezTo>
                    <a:pt x="204" y="182"/>
                    <a:pt x="205" y="181"/>
                    <a:pt x="207" y="180"/>
                  </a:cubicBezTo>
                  <a:cubicBezTo>
                    <a:pt x="208" y="180"/>
                    <a:pt x="208" y="177"/>
                    <a:pt x="209" y="177"/>
                  </a:cubicBezTo>
                  <a:cubicBezTo>
                    <a:pt x="211" y="177"/>
                    <a:pt x="212" y="176"/>
                    <a:pt x="213" y="175"/>
                  </a:cubicBezTo>
                  <a:cubicBezTo>
                    <a:pt x="214" y="175"/>
                    <a:pt x="215" y="174"/>
                    <a:pt x="215" y="173"/>
                  </a:cubicBezTo>
                  <a:cubicBezTo>
                    <a:pt x="214" y="173"/>
                    <a:pt x="218" y="172"/>
                    <a:pt x="218" y="172"/>
                  </a:cubicBezTo>
                  <a:cubicBezTo>
                    <a:pt x="219" y="171"/>
                    <a:pt x="220" y="169"/>
                    <a:pt x="221" y="168"/>
                  </a:cubicBezTo>
                  <a:cubicBezTo>
                    <a:pt x="222" y="167"/>
                    <a:pt x="222" y="167"/>
                    <a:pt x="222" y="166"/>
                  </a:cubicBezTo>
                  <a:cubicBezTo>
                    <a:pt x="223" y="164"/>
                    <a:pt x="221" y="165"/>
                    <a:pt x="221" y="164"/>
                  </a:cubicBezTo>
                  <a:cubicBezTo>
                    <a:pt x="221" y="164"/>
                    <a:pt x="226" y="164"/>
                    <a:pt x="223" y="162"/>
                  </a:cubicBezTo>
                  <a:cubicBezTo>
                    <a:pt x="222" y="161"/>
                    <a:pt x="223" y="161"/>
                    <a:pt x="224" y="161"/>
                  </a:cubicBezTo>
                  <a:cubicBezTo>
                    <a:pt x="225" y="161"/>
                    <a:pt x="225" y="160"/>
                    <a:pt x="226" y="159"/>
                  </a:cubicBezTo>
                  <a:cubicBezTo>
                    <a:pt x="227" y="158"/>
                    <a:pt x="227" y="157"/>
                    <a:pt x="228" y="156"/>
                  </a:cubicBezTo>
                  <a:cubicBezTo>
                    <a:pt x="228" y="156"/>
                    <a:pt x="228" y="154"/>
                    <a:pt x="228" y="154"/>
                  </a:cubicBezTo>
                  <a:cubicBezTo>
                    <a:pt x="229" y="153"/>
                    <a:pt x="230" y="153"/>
                    <a:pt x="231" y="152"/>
                  </a:cubicBezTo>
                  <a:cubicBezTo>
                    <a:pt x="232" y="151"/>
                    <a:pt x="231" y="150"/>
                    <a:pt x="231" y="150"/>
                  </a:cubicBezTo>
                  <a:cubicBezTo>
                    <a:pt x="231" y="149"/>
                    <a:pt x="232" y="149"/>
                    <a:pt x="232" y="149"/>
                  </a:cubicBezTo>
                  <a:cubicBezTo>
                    <a:pt x="233" y="149"/>
                    <a:pt x="232" y="147"/>
                    <a:pt x="232" y="147"/>
                  </a:cubicBezTo>
                  <a:cubicBezTo>
                    <a:pt x="232" y="147"/>
                    <a:pt x="234" y="148"/>
                    <a:pt x="234" y="147"/>
                  </a:cubicBezTo>
                  <a:cubicBezTo>
                    <a:pt x="236" y="146"/>
                    <a:pt x="234" y="146"/>
                    <a:pt x="233" y="145"/>
                  </a:cubicBezTo>
                  <a:cubicBezTo>
                    <a:pt x="233" y="145"/>
                    <a:pt x="236" y="143"/>
                    <a:pt x="236" y="143"/>
                  </a:cubicBezTo>
                  <a:cubicBezTo>
                    <a:pt x="235" y="145"/>
                    <a:pt x="232" y="142"/>
                    <a:pt x="231" y="141"/>
                  </a:cubicBezTo>
                  <a:cubicBezTo>
                    <a:pt x="231" y="141"/>
                    <a:pt x="230" y="142"/>
                    <a:pt x="229" y="142"/>
                  </a:cubicBezTo>
                  <a:cubicBezTo>
                    <a:pt x="228" y="143"/>
                    <a:pt x="227" y="141"/>
                    <a:pt x="226" y="142"/>
                  </a:cubicBezTo>
                  <a:cubicBezTo>
                    <a:pt x="228" y="141"/>
                    <a:pt x="230" y="140"/>
                    <a:pt x="231" y="139"/>
                  </a:cubicBezTo>
                  <a:cubicBezTo>
                    <a:pt x="232" y="138"/>
                    <a:pt x="235" y="138"/>
                    <a:pt x="233" y="136"/>
                  </a:cubicBezTo>
                  <a:cubicBezTo>
                    <a:pt x="231" y="135"/>
                    <a:pt x="230" y="134"/>
                    <a:pt x="228" y="132"/>
                  </a:cubicBezTo>
                  <a:cubicBezTo>
                    <a:pt x="228" y="131"/>
                    <a:pt x="223" y="133"/>
                    <a:pt x="223" y="130"/>
                  </a:cubicBezTo>
                  <a:cubicBezTo>
                    <a:pt x="223" y="132"/>
                    <a:pt x="228" y="132"/>
                    <a:pt x="229" y="132"/>
                  </a:cubicBezTo>
                  <a:cubicBezTo>
                    <a:pt x="230" y="132"/>
                    <a:pt x="233" y="135"/>
                    <a:pt x="234" y="133"/>
                  </a:cubicBezTo>
                  <a:cubicBezTo>
                    <a:pt x="235" y="131"/>
                    <a:pt x="229" y="129"/>
                    <a:pt x="229" y="127"/>
                  </a:cubicBezTo>
                  <a:cubicBezTo>
                    <a:pt x="228" y="125"/>
                    <a:pt x="228" y="121"/>
                    <a:pt x="226" y="120"/>
                  </a:cubicBezTo>
                  <a:cubicBezTo>
                    <a:pt x="225" y="118"/>
                    <a:pt x="219" y="118"/>
                    <a:pt x="221" y="115"/>
                  </a:cubicBezTo>
                  <a:cubicBezTo>
                    <a:pt x="222" y="113"/>
                    <a:pt x="223" y="112"/>
                    <a:pt x="224" y="111"/>
                  </a:cubicBezTo>
                  <a:cubicBezTo>
                    <a:pt x="226" y="109"/>
                    <a:pt x="224" y="110"/>
                    <a:pt x="225" y="109"/>
                  </a:cubicBezTo>
                  <a:cubicBezTo>
                    <a:pt x="225" y="108"/>
                    <a:pt x="228" y="109"/>
                    <a:pt x="228" y="109"/>
                  </a:cubicBezTo>
                  <a:cubicBezTo>
                    <a:pt x="229" y="108"/>
                    <a:pt x="227" y="107"/>
                    <a:pt x="229" y="106"/>
                  </a:cubicBezTo>
                  <a:cubicBezTo>
                    <a:pt x="231" y="106"/>
                    <a:pt x="232" y="105"/>
                    <a:pt x="233" y="104"/>
                  </a:cubicBezTo>
                  <a:cubicBezTo>
                    <a:pt x="234" y="104"/>
                    <a:pt x="235" y="104"/>
                    <a:pt x="235" y="104"/>
                  </a:cubicBezTo>
                  <a:cubicBezTo>
                    <a:pt x="236" y="104"/>
                    <a:pt x="235" y="105"/>
                    <a:pt x="236" y="105"/>
                  </a:cubicBezTo>
                  <a:cubicBezTo>
                    <a:pt x="237" y="106"/>
                    <a:pt x="238" y="103"/>
                    <a:pt x="238" y="102"/>
                  </a:cubicBezTo>
                  <a:cubicBezTo>
                    <a:pt x="236" y="100"/>
                    <a:pt x="234" y="101"/>
                    <a:pt x="233" y="101"/>
                  </a:cubicBezTo>
                  <a:cubicBezTo>
                    <a:pt x="231" y="101"/>
                    <a:pt x="230" y="99"/>
                    <a:pt x="228" y="100"/>
                  </a:cubicBezTo>
                  <a:cubicBezTo>
                    <a:pt x="227" y="100"/>
                    <a:pt x="226" y="102"/>
                    <a:pt x="224" y="102"/>
                  </a:cubicBezTo>
                  <a:cubicBezTo>
                    <a:pt x="223" y="103"/>
                    <a:pt x="221" y="103"/>
                    <a:pt x="220" y="102"/>
                  </a:cubicBezTo>
                  <a:cubicBezTo>
                    <a:pt x="219" y="101"/>
                    <a:pt x="221" y="99"/>
                    <a:pt x="220" y="98"/>
                  </a:cubicBezTo>
                  <a:cubicBezTo>
                    <a:pt x="218" y="97"/>
                    <a:pt x="210" y="97"/>
                    <a:pt x="213" y="92"/>
                  </a:cubicBezTo>
                  <a:cubicBezTo>
                    <a:pt x="214" y="91"/>
                    <a:pt x="215" y="92"/>
                    <a:pt x="217" y="92"/>
                  </a:cubicBezTo>
                  <a:cubicBezTo>
                    <a:pt x="218" y="92"/>
                    <a:pt x="220" y="91"/>
                    <a:pt x="221" y="90"/>
                  </a:cubicBezTo>
                  <a:cubicBezTo>
                    <a:pt x="223" y="87"/>
                    <a:pt x="226" y="85"/>
                    <a:pt x="229" y="83"/>
                  </a:cubicBezTo>
                  <a:cubicBezTo>
                    <a:pt x="230" y="81"/>
                    <a:pt x="231" y="81"/>
                    <a:pt x="233" y="81"/>
                  </a:cubicBezTo>
                  <a:cubicBezTo>
                    <a:pt x="233" y="82"/>
                    <a:pt x="236" y="82"/>
                    <a:pt x="236" y="83"/>
                  </a:cubicBezTo>
                  <a:cubicBezTo>
                    <a:pt x="235" y="84"/>
                    <a:pt x="235" y="86"/>
                    <a:pt x="234" y="87"/>
                  </a:cubicBezTo>
                  <a:cubicBezTo>
                    <a:pt x="233" y="87"/>
                    <a:pt x="231" y="88"/>
                    <a:pt x="231" y="89"/>
                  </a:cubicBezTo>
                  <a:cubicBezTo>
                    <a:pt x="231" y="90"/>
                    <a:pt x="234" y="90"/>
                    <a:pt x="234" y="90"/>
                  </a:cubicBezTo>
                  <a:cubicBezTo>
                    <a:pt x="234" y="90"/>
                    <a:pt x="230" y="93"/>
                    <a:pt x="231" y="93"/>
                  </a:cubicBezTo>
                  <a:cubicBezTo>
                    <a:pt x="232" y="94"/>
                    <a:pt x="237" y="89"/>
                    <a:pt x="238" y="89"/>
                  </a:cubicBezTo>
                  <a:cubicBezTo>
                    <a:pt x="240" y="88"/>
                    <a:pt x="242" y="87"/>
                    <a:pt x="244" y="87"/>
                  </a:cubicBezTo>
                  <a:cubicBezTo>
                    <a:pt x="246" y="87"/>
                    <a:pt x="246" y="87"/>
                    <a:pt x="247" y="85"/>
                  </a:cubicBezTo>
                  <a:cubicBezTo>
                    <a:pt x="249" y="84"/>
                    <a:pt x="252" y="83"/>
                    <a:pt x="254" y="81"/>
                  </a:cubicBezTo>
                  <a:cubicBezTo>
                    <a:pt x="255" y="80"/>
                    <a:pt x="257" y="77"/>
                    <a:pt x="259" y="77"/>
                  </a:cubicBezTo>
                  <a:cubicBezTo>
                    <a:pt x="260" y="76"/>
                    <a:pt x="266" y="80"/>
                    <a:pt x="266" y="77"/>
                  </a:cubicBezTo>
                  <a:cubicBezTo>
                    <a:pt x="266" y="76"/>
                    <a:pt x="265" y="75"/>
                    <a:pt x="266" y="74"/>
                  </a:cubicBezTo>
                  <a:cubicBezTo>
                    <a:pt x="267" y="74"/>
                    <a:pt x="268" y="74"/>
                    <a:pt x="269" y="74"/>
                  </a:cubicBezTo>
                  <a:cubicBezTo>
                    <a:pt x="271" y="74"/>
                    <a:pt x="270" y="73"/>
                    <a:pt x="271" y="72"/>
                  </a:cubicBezTo>
                  <a:cubicBezTo>
                    <a:pt x="273" y="71"/>
                    <a:pt x="274" y="72"/>
                    <a:pt x="274" y="70"/>
                  </a:cubicBezTo>
                  <a:cubicBezTo>
                    <a:pt x="274" y="67"/>
                    <a:pt x="277" y="70"/>
                    <a:pt x="278" y="71"/>
                  </a:cubicBezTo>
                  <a:cubicBezTo>
                    <a:pt x="278" y="69"/>
                    <a:pt x="281" y="69"/>
                    <a:pt x="281" y="67"/>
                  </a:cubicBezTo>
                  <a:cubicBezTo>
                    <a:pt x="281" y="65"/>
                    <a:pt x="282" y="62"/>
                    <a:pt x="281" y="60"/>
                  </a:cubicBezTo>
                  <a:cubicBezTo>
                    <a:pt x="279" y="57"/>
                    <a:pt x="280" y="58"/>
                    <a:pt x="282" y="56"/>
                  </a:cubicBezTo>
                  <a:cubicBezTo>
                    <a:pt x="284" y="55"/>
                    <a:pt x="285" y="54"/>
                    <a:pt x="287" y="55"/>
                  </a:cubicBezTo>
                  <a:cubicBezTo>
                    <a:pt x="290" y="56"/>
                    <a:pt x="290" y="56"/>
                    <a:pt x="291" y="53"/>
                  </a:cubicBezTo>
                  <a:cubicBezTo>
                    <a:pt x="292" y="51"/>
                    <a:pt x="294" y="50"/>
                    <a:pt x="295" y="47"/>
                  </a:cubicBezTo>
                  <a:cubicBezTo>
                    <a:pt x="295" y="45"/>
                    <a:pt x="296" y="43"/>
                    <a:pt x="298" y="41"/>
                  </a:cubicBezTo>
                  <a:cubicBezTo>
                    <a:pt x="300" y="39"/>
                    <a:pt x="298" y="39"/>
                    <a:pt x="298" y="37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2" name="Freeform 716">
              <a:extLst>
                <a:ext uri="{FF2B5EF4-FFF2-40B4-BE49-F238E27FC236}">
                  <a16:creationId xmlns:a16="http://schemas.microsoft.com/office/drawing/2014/main" id="{C5E10FE5-7068-4B97-81A4-D07CE3EE45F9}"/>
                </a:ext>
              </a:extLst>
            </p:cNvPr>
            <p:cNvSpPr>
              <a:spLocks/>
            </p:cNvSpPr>
            <p:nvPr/>
          </p:nvSpPr>
          <p:spPr bwMode="auto">
            <a:xfrm>
              <a:off x="7876034" y="3178607"/>
              <a:ext cx="732675" cy="318553"/>
            </a:xfrm>
            <a:custGeom>
              <a:avLst/>
              <a:gdLst>
                <a:gd name="T0" fmla="*/ 0 w 157"/>
                <a:gd name="T1" fmla="*/ 19 h 68"/>
                <a:gd name="T2" fmla="*/ 7 w 157"/>
                <a:gd name="T3" fmla="*/ 26 h 68"/>
                <a:gd name="T4" fmla="*/ 12 w 157"/>
                <a:gd name="T5" fmla="*/ 29 h 68"/>
                <a:gd name="T6" fmla="*/ 15 w 157"/>
                <a:gd name="T7" fmla="*/ 36 h 68"/>
                <a:gd name="T8" fmla="*/ 15 w 157"/>
                <a:gd name="T9" fmla="*/ 38 h 68"/>
                <a:gd name="T10" fmla="*/ 15 w 157"/>
                <a:gd name="T11" fmla="*/ 40 h 68"/>
                <a:gd name="T12" fmla="*/ 16 w 157"/>
                <a:gd name="T13" fmla="*/ 45 h 68"/>
                <a:gd name="T14" fmla="*/ 28 w 157"/>
                <a:gd name="T15" fmla="*/ 47 h 68"/>
                <a:gd name="T16" fmla="*/ 36 w 157"/>
                <a:gd name="T17" fmla="*/ 54 h 68"/>
                <a:gd name="T18" fmla="*/ 39 w 157"/>
                <a:gd name="T19" fmla="*/ 59 h 68"/>
                <a:gd name="T20" fmla="*/ 44 w 157"/>
                <a:gd name="T21" fmla="*/ 60 h 68"/>
                <a:gd name="T22" fmla="*/ 56 w 157"/>
                <a:gd name="T23" fmla="*/ 60 h 68"/>
                <a:gd name="T24" fmla="*/ 64 w 157"/>
                <a:gd name="T25" fmla="*/ 61 h 68"/>
                <a:gd name="T26" fmla="*/ 69 w 157"/>
                <a:gd name="T27" fmla="*/ 64 h 68"/>
                <a:gd name="T28" fmla="*/ 76 w 157"/>
                <a:gd name="T29" fmla="*/ 66 h 68"/>
                <a:gd name="T30" fmla="*/ 81 w 157"/>
                <a:gd name="T31" fmla="*/ 67 h 68"/>
                <a:gd name="T32" fmla="*/ 93 w 157"/>
                <a:gd name="T33" fmla="*/ 62 h 68"/>
                <a:gd name="T34" fmla="*/ 106 w 157"/>
                <a:gd name="T35" fmla="*/ 61 h 68"/>
                <a:gd name="T36" fmla="*/ 113 w 157"/>
                <a:gd name="T37" fmla="*/ 55 h 68"/>
                <a:gd name="T38" fmla="*/ 114 w 157"/>
                <a:gd name="T39" fmla="*/ 51 h 68"/>
                <a:gd name="T40" fmla="*/ 115 w 157"/>
                <a:gd name="T41" fmla="*/ 47 h 68"/>
                <a:gd name="T42" fmla="*/ 126 w 157"/>
                <a:gd name="T43" fmla="*/ 46 h 68"/>
                <a:gd name="T44" fmla="*/ 130 w 157"/>
                <a:gd name="T45" fmla="*/ 44 h 68"/>
                <a:gd name="T46" fmla="*/ 137 w 157"/>
                <a:gd name="T47" fmla="*/ 42 h 68"/>
                <a:gd name="T48" fmla="*/ 139 w 157"/>
                <a:gd name="T49" fmla="*/ 38 h 68"/>
                <a:gd name="T50" fmla="*/ 143 w 157"/>
                <a:gd name="T51" fmla="*/ 37 h 68"/>
                <a:gd name="T52" fmla="*/ 154 w 157"/>
                <a:gd name="T53" fmla="*/ 36 h 68"/>
                <a:gd name="T54" fmla="*/ 150 w 157"/>
                <a:gd name="T55" fmla="*/ 29 h 68"/>
                <a:gd name="T56" fmla="*/ 145 w 157"/>
                <a:gd name="T57" fmla="*/ 28 h 68"/>
                <a:gd name="T58" fmla="*/ 141 w 157"/>
                <a:gd name="T59" fmla="*/ 29 h 68"/>
                <a:gd name="T60" fmla="*/ 136 w 157"/>
                <a:gd name="T61" fmla="*/ 28 h 68"/>
                <a:gd name="T62" fmla="*/ 134 w 157"/>
                <a:gd name="T63" fmla="*/ 27 h 68"/>
                <a:gd name="T64" fmla="*/ 137 w 157"/>
                <a:gd name="T65" fmla="*/ 19 h 68"/>
                <a:gd name="T66" fmla="*/ 137 w 157"/>
                <a:gd name="T67" fmla="*/ 14 h 68"/>
                <a:gd name="T68" fmla="*/ 131 w 157"/>
                <a:gd name="T69" fmla="*/ 14 h 68"/>
                <a:gd name="T70" fmla="*/ 124 w 157"/>
                <a:gd name="T71" fmla="*/ 15 h 68"/>
                <a:gd name="T72" fmla="*/ 114 w 157"/>
                <a:gd name="T73" fmla="*/ 19 h 68"/>
                <a:gd name="T74" fmla="*/ 103 w 157"/>
                <a:gd name="T75" fmla="*/ 19 h 68"/>
                <a:gd name="T76" fmla="*/ 98 w 157"/>
                <a:gd name="T77" fmla="*/ 17 h 68"/>
                <a:gd name="T78" fmla="*/ 94 w 157"/>
                <a:gd name="T79" fmla="*/ 15 h 68"/>
                <a:gd name="T80" fmla="*/ 83 w 157"/>
                <a:gd name="T81" fmla="*/ 11 h 68"/>
                <a:gd name="T82" fmla="*/ 77 w 157"/>
                <a:gd name="T83" fmla="*/ 13 h 68"/>
                <a:gd name="T84" fmla="*/ 71 w 157"/>
                <a:gd name="T85" fmla="*/ 12 h 68"/>
                <a:gd name="T86" fmla="*/ 68 w 157"/>
                <a:gd name="T87" fmla="*/ 8 h 68"/>
                <a:gd name="T88" fmla="*/ 64 w 157"/>
                <a:gd name="T89" fmla="*/ 5 h 68"/>
                <a:gd name="T90" fmla="*/ 58 w 157"/>
                <a:gd name="T91" fmla="*/ 3 h 68"/>
                <a:gd name="T92" fmla="*/ 52 w 157"/>
                <a:gd name="T93" fmla="*/ 1 h 68"/>
                <a:gd name="T94" fmla="*/ 45 w 157"/>
                <a:gd name="T95" fmla="*/ 7 h 68"/>
                <a:gd name="T96" fmla="*/ 47 w 157"/>
                <a:gd name="T97" fmla="*/ 13 h 68"/>
                <a:gd name="T98" fmla="*/ 41 w 157"/>
                <a:gd name="T99" fmla="*/ 15 h 68"/>
                <a:gd name="T100" fmla="*/ 37 w 157"/>
                <a:gd name="T101" fmla="*/ 14 h 68"/>
                <a:gd name="T102" fmla="*/ 34 w 157"/>
                <a:gd name="T103" fmla="*/ 14 h 68"/>
                <a:gd name="T104" fmla="*/ 28 w 157"/>
                <a:gd name="T105" fmla="*/ 10 h 68"/>
                <a:gd name="T106" fmla="*/ 21 w 157"/>
                <a:gd name="T107" fmla="*/ 9 h 68"/>
                <a:gd name="T108" fmla="*/ 13 w 157"/>
                <a:gd name="T109" fmla="*/ 13 h 68"/>
                <a:gd name="T110" fmla="*/ 7 w 157"/>
                <a:gd name="T111" fmla="*/ 17 h 68"/>
                <a:gd name="T112" fmla="*/ 0 w 157"/>
                <a:gd name="T113" fmla="*/ 19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157" h="68">
                  <a:moveTo>
                    <a:pt x="0" y="19"/>
                  </a:moveTo>
                  <a:cubicBezTo>
                    <a:pt x="1" y="23"/>
                    <a:pt x="3" y="25"/>
                    <a:pt x="7" y="26"/>
                  </a:cubicBezTo>
                  <a:cubicBezTo>
                    <a:pt x="9" y="27"/>
                    <a:pt x="10" y="28"/>
                    <a:pt x="12" y="29"/>
                  </a:cubicBezTo>
                  <a:cubicBezTo>
                    <a:pt x="13" y="31"/>
                    <a:pt x="14" y="34"/>
                    <a:pt x="15" y="36"/>
                  </a:cubicBezTo>
                  <a:cubicBezTo>
                    <a:pt x="16" y="37"/>
                    <a:pt x="15" y="37"/>
                    <a:pt x="15" y="38"/>
                  </a:cubicBezTo>
                  <a:cubicBezTo>
                    <a:pt x="14" y="38"/>
                    <a:pt x="15" y="39"/>
                    <a:pt x="15" y="40"/>
                  </a:cubicBezTo>
                  <a:cubicBezTo>
                    <a:pt x="14" y="43"/>
                    <a:pt x="13" y="43"/>
                    <a:pt x="16" y="45"/>
                  </a:cubicBezTo>
                  <a:cubicBezTo>
                    <a:pt x="20" y="46"/>
                    <a:pt x="24" y="45"/>
                    <a:pt x="28" y="47"/>
                  </a:cubicBezTo>
                  <a:cubicBezTo>
                    <a:pt x="30" y="49"/>
                    <a:pt x="34" y="52"/>
                    <a:pt x="36" y="54"/>
                  </a:cubicBezTo>
                  <a:cubicBezTo>
                    <a:pt x="37" y="55"/>
                    <a:pt x="38" y="57"/>
                    <a:pt x="39" y="59"/>
                  </a:cubicBezTo>
                  <a:cubicBezTo>
                    <a:pt x="40" y="61"/>
                    <a:pt x="43" y="60"/>
                    <a:pt x="44" y="60"/>
                  </a:cubicBezTo>
                  <a:cubicBezTo>
                    <a:pt x="48" y="60"/>
                    <a:pt x="52" y="60"/>
                    <a:pt x="56" y="60"/>
                  </a:cubicBezTo>
                  <a:cubicBezTo>
                    <a:pt x="58" y="60"/>
                    <a:pt x="62" y="60"/>
                    <a:pt x="64" y="61"/>
                  </a:cubicBezTo>
                  <a:cubicBezTo>
                    <a:pt x="66" y="62"/>
                    <a:pt x="67" y="64"/>
                    <a:pt x="69" y="64"/>
                  </a:cubicBezTo>
                  <a:cubicBezTo>
                    <a:pt x="71" y="65"/>
                    <a:pt x="74" y="66"/>
                    <a:pt x="76" y="66"/>
                  </a:cubicBezTo>
                  <a:cubicBezTo>
                    <a:pt x="78" y="65"/>
                    <a:pt x="80" y="68"/>
                    <a:pt x="81" y="67"/>
                  </a:cubicBezTo>
                  <a:cubicBezTo>
                    <a:pt x="85" y="65"/>
                    <a:pt x="88" y="63"/>
                    <a:pt x="93" y="62"/>
                  </a:cubicBezTo>
                  <a:cubicBezTo>
                    <a:pt x="97" y="62"/>
                    <a:pt x="103" y="63"/>
                    <a:pt x="106" y="61"/>
                  </a:cubicBezTo>
                  <a:cubicBezTo>
                    <a:pt x="109" y="59"/>
                    <a:pt x="110" y="56"/>
                    <a:pt x="113" y="55"/>
                  </a:cubicBezTo>
                  <a:cubicBezTo>
                    <a:pt x="116" y="54"/>
                    <a:pt x="116" y="53"/>
                    <a:pt x="114" y="51"/>
                  </a:cubicBezTo>
                  <a:cubicBezTo>
                    <a:pt x="113" y="50"/>
                    <a:pt x="113" y="48"/>
                    <a:pt x="115" y="47"/>
                  </a:cubicBezTo>
                  <a:cubicBezTo>
                    <a:pt x="118" y="44"/>
                    <a:pt x="122" y="50"/>
                    <a:pt x="126" y="46"/>
                  </a:cubicBezTo>
                  <a:cubicBezTo>
                    <a:pt x="127" y="45"/>
                    <a:pt x="128" y="44"/>
                    <a:pt x="130" y="44"/>
                  </a:cubicBezTo>
                  <a:cubicBezTo>
                    <a:pt x="133" y="43"/>
                    <a:pt x="134" y="44"/>
                    <a:pt x="137" y="42"/>
                  </a:cubicBezTo>
                  <a:cubicBezTo>
                    <a:pt x="138" y="41"/>
                    <a:pt x="138" y="38"/>
                    <a:pt x="139" y="38"/>
                  </a:cubicBezTo>
                  <a:cubicBezTo>
                    <a:pt x="141" y="37"/>
                    <a:pt x="142" y="37"/>
                    <a:pt x="143" y="37"/>
                  </a:cubicBezTo>
                  <a:cubicBezTo>
                    <a:pt x="147" y="36"/>
                    <a:pt x="150" y="35"/>
                    <a:pt x="154" y="36"/>
                  </a:cubicBezTo>
                  <a:cubicBezTo>
                    <a:pt x="157" y="36"/>
                    <a:pt x="151" y="29"/>
                    <a:pt x="150" y="29"/>
                  </a:cubicBezTo>
                  <a:cubicBezTo>
                    <a:pt x="149" y="28"/>
                    <a:pt x="147" y="27"/>
                    <a:pt x="145" y="28"/>
                  </a:cubicBezTo>
                  <a:cubicBezTo>
                    <a:pt x="143" y="28"/>
                    <a:pt x="143" y="30"/>
                    <a:pt x="141" y="29"/>
                  </a:cubicBezTo>
                  <a:cubicBezTo>
                    <a:pt x="140" y="28"/>
                    <a:pt x="137" y="27"/>
                    <a:pt x="136" y="28"/>
                  </a:cubicBezTo>
                  <a:cubicBezTo>
                    <a:pt x="135" y="30"/>
                    <a:pt x="134" y="29"/>
                    <a:pt x="134" y="27"/>
                  </a:cubicBezTo>
                  <a:cubicBezTo>
                    <a:pt x="134" y="25"/>
                    <a:pt x="137" y="21"/>
                    <a:pt x="137" y="19"/>
                  </a:cubicBezTo>
                  <a:cubicBezTo>
                    <a:pt x="138" y="17"/>
                    <a:pt x="141" y="14"/>
                    <a:pt x="137" y="14"/>
                  </a:cubicBezTo>
                  <a:cubicBezTo>
                    <a:pt x="134" y="14"/>
                    <a:pt x="134" y="15"/>
                    <a:pt x="131" y="14"/>
                  </a:cubicBezTo>
                  <a:cubicBezTo>
                    <a:pt x="128" y="13"/>
                    <a:pt x="127" y="13"/>
                    <a:pt x="124" y="15"/>
                  </a:cubicBezTo>
                  <a:cubicBezTo>
                    <a:pt x="121" y="17"/>
                    <a:pt x="117" y="18"/>
                    <a:pt x="114" y="19"/>
                  </a:cubicBezTo>
                  <a:cubicBezTo>
                    <a:pt x="109" y="20"/>
                    <a:pt x="107" y="19"/>
                    <a:pt x="103" y="19"/>
                  </a:cubicBezTo>
                  <a:cubicBezTo>
                    <a:pt x="101" y="18"/>
                    <a:pt x="100" y="18"/>
                    <a:pt x="98" y="17"/>
                  </a:cubicBezTo>
                  <a:cubicBezTo>
                    <a:pt x="97" y="17"/>
                    <a:pt x="96" y="15"/>
                    <a:pt x="94" y="15"/>
                  </a:cubicBezTo>
                  <a:cubicBezTo>
                    <a:pt x="90" y="14"/>
                    <a:pt x="88" y="12"/>
                    <a:pt x="83" y="11"/>
                  </a:cubicBezTo>
                  <a:cubicBezTo>
                    <a:pt x="81" y="11"/>
                    <a:pt x="79" y="12"/>
                    <a:pt x="77" y="13"/>
                  </a:cubicBezTo>
                  <a:cubicBezTo>
                    <a:pt x="75" y="14"/>
                    <a:pt x="73" y="13"/>
                    <a:pt x="71" y="12"/>
                  </a:cubicBezTo>
                  <a:cubicBezTo>
                    <a:pt x="69" y="11"/>
                    <a:pt x="68" y="11"/>
                    <a:pt x="68" y="8"/>
                  </a:cubicBezTo>
                  <a:cubicBezTo>
                    <a:pt x="67" y="6"/>
                    <a:pt x="67" y="6"/>
                    <a:pt x="64" y="5"/>
                  </a:cubicBezTo>
                  <a:cubicBezTo>
                    <a:pt x="62" y="4"/>
                    <a:pt x="60" y="3"/>
                    <a:pt x="58" y="3"/>
                  </a:cubicBezTo>
                  <a:cubicBezTo>
                    <a:pt x="56" y="3"/>
                    <a:pt x="53" y="0"/>
                    <a:pt x="52" y="1"/>
                  </a:cubicBezTo>
                  <a:cubicBezTo>
                    <a:pt x="50" y="1"/>
                    <a:pt x="46" y="5"/>
                    <a:pt x="45" y="7"/>
                  </a:cubicBezTo>
                  <a:cubicBezTo>
                    <a:pt x="45" y="9"/>
                    <a:pt x="48" y="11"/>
                    <a:pt x="47" y="13"/>
                  </a:cubicBezTo>
                  <a:cubicBezTo>
                    <a:pt x="46" y="15"/>
                    <a:pt x="43" y="17"/>
                    <a:pt x="41" y="15"/>
                  </a:cubicBezTo>
                  <a:cubicBezTo>
                    <a:pt x="39" y="15"/>
                    <a:pt x="38" y="14"/>
                    <a:pt x="37" y="14"/>
                  </a:cubicBezTo>
                  <a:cubicBezTo>
                    <a:pt x="36" y="14"/>
                    <a:pt x="35" y="14"/>
                    <a:pt x="34" y="14"/>
                  </a:cubicBezTo>
                  <a:cubicBezTo>
                    <a:pt x="31" y="13"/>
                    <a:pt x="31" y="11"/>
                    <a:pt x="28" y="10"/>
                  </a:cubicBezTo>
                  <a:cubicBezTo>
                    <a:pt x="26" y="9"/>
                    <a:pt x="23" y="8"/>
                    <a:pt x="21" y="9"/>
                  </a:cubicBezTo>
                  <a:cubicBezTo>
                    <a:pt x="18" y="10"/>
                    <a:pt x="16" y="12"/>
                    <a:pt x="13" y="13"/>
                  </a:cubicBezTo>
                  <a:cubicBezTo>
                    <a:pt x="11" y="14"/>
                    <a:pt x="9" y="16"/>
                    <a:pt x="7" y="17"/>
                  </a:cubicBezTo>
                  <a:cubicBezTo>
                    <a:pt x="4" y="17"/>
                    <a:pt x="2" y="19"/>
                    <a:pt x="0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3" name="Freeform 717">
              <a:extLst>
                <a:ext uri="{FF2B5EF4-FFF2-40B4-BE49-F238E27FC236}">
                  <a16:creationId xmlns:a16="http://schemas.microsoft.com/office/drawing/2014/main" id="{E54C5C76-2847-4AC7-B97A-26C52056D53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3" y="2566982"/>
              <a:ext cx="293070" cy="504910"/>
            </a:xfrm>
            <a:custGeom>
              <a:avLst/>
              <a:gdLst>
                <a:gd name="T0" fmla="*/ 61 w 63"/>
                <a:gd name="T1" fmla="*/ 25 h 108"/>
                <a:gd name="T2" fmla="*/ 61 w 63"/>
                <a:gd name="T3" fmla="*/ 20 h 108"/>
                <a:gd name="T4" fmla="*/ 61 w 63"/>
                <a:gd name="T5" fmla="*/ 16 h 108"/>
                <a:gd name="T6" fmla="*/ 60 w 63"/>
                <a:gd name="T7" fmla="*/ 13 h 108"/>
                <a:gd name="T8" fmla="*/ 60 w 63"/>
                <a:gd name="T9" fmla="*/ 11 h 108"/>
                <a:gd name="T10" fmla="*/ 57 w 63"/>
                <a:gd name="T11" fmla="*/ 7 h 108"/>
                <a:gd name="T12" fmla="*/ 51 w 63"/>
                <a:gd name="T13" fmla="*/ 5 h 108"/>
                <a:gd name="T14" fmla="*/ 44 w 63"/>
                <a:gd name="T15" fmla="*/ 1 h 108"/>
                <a:gd name="T16" fmla="*/ 44 w 63"/>
                <a:gd name="T17" fmla="*/ 5 h 108"/>
                <a:gd name="T18" fmla="*/ 34 w 63"/>
                <a:gd name="T19" fmla="*/ 5 h 108"/>
                <a:gd name="T20" fmla="*/ 34 w 63"/>
                <a:gd name="T21" fmla="*/ 10 h 108"/>
                <a:gd name="T22" fmla="*/ 29 w 63"/>
                <a:gd name="T23" fmla="*/ 10 h 108"/>
                <a:gd name="T24" fmla="*/ 27 w 63"/>
                <a:gd name="T25" fmla="*/ 12 h 108"/>
                <a:gd name="T26" fmla="*/ 25 w 63"/>
                <a:gd name="T27" fmla="*/ 15 h 108"/>
                <a:gd name="T28" fmla="*/ 25 w 63"/>
                <a:gd name="T29" fmla="*/ 18 h 108"/>
                <a:gd name="T30" fmla="*/ 24 w 63"/>
                <a:gd name="T31" fmla="*/ 20 h 108"/>
                <a:gd name="T32" fmla="*/ 20 w 63"/>
                <a:gd name="T33" fmla="*/ 25 h 108"/>
                <a:gd name="T34" fmla="*/ 17 w 63"/>
                <a:gd name="T35" fmla="*/ 27 h 108"/>
                <a:gd name="T36" fmla="*/ 16 w 63"/>
                <a:gd name="T37" fmla="*/ 33 h 108"/>
                <a:gd name="T38" fmla="*/ 13 w 63"/>
                <a:gd name="T39" fmla="*/ 38 h 108"/>
                <a:gd name="T40" fmla="*/ 15 w 63"/>
                <a:gd name="T41" fmla="*/ 42 h 108"/>
                <a:gd name="T42" fmla="*/ 9 w 63"/>
                <a:gd name="T43" fmla="*/ 44 h 108"/>
                <a:gd name="T44" fmla="*/ 5 w 63"/>
                <a:gd name="T45" fmla="*/ 51 h 108"/>
                <a:gd name="T46" fmla="*/ 6 w 63"/>
                <a:gd name="T47" fmla="*/ 57 h 108"/>
                <a:gd name="T48" fmla="*/ 8 w 63"/>
                <a:gd name="T49" fmla="*/ 63 h 108"/>
                <a:gd name="T50" fmla="*/ 7 w 63"/>
                <a:gd name="T51" fmla="*/ 67 h 108"/>
                <a:gd name="T52" fmla="*/ 7 w 63"/>
                <a:gd name="T53" fmla="*/ 74 h 108"/>
                <a:gd name="T54" fmla="*/ 4 w 63"/>
                <a:gd name="T55" fmla="*/ 78 h 108"/>
                <a:gd name="T56" fmla="*/ 3 w 63"/>
                <a:gd name="T57" fmla="*/ 83 h 108"/>
                <a:gd name="T58" fmla="*/ 0 w 63"/>
                <a:gd name="T59" fmla="*/ 82 h 108"/>
                <a:gd name="T60" fmla="*/ 4 w 63"/>
                <a:gd name="T61" fmla="*/ 90 h 108"/>
                <a:gd name="T62" fmla="*/ 7 w 63"/>
                <a:gd name="T63" fmla="*/ 97 h 108"/>
                <a:gd name="T64" fmla="*/ 8 w 63"/>
                <a:gd name="T65" fmla="*/ 102 h 108"/>
                <a:gd name="T66" fmla="*/ 10 w 63"/>
                <a:gd name="T67" fmla="*/ 107 h 108"/>
                <a:gd name="T68" fmla="*/ 14 w 63"/>
                <a:gd name="T69" fmla="*/ 108 h 108"/>
                <a:gd name="T70" fmla="*/ 15 w 63"/>
                <a:gd name="T71" fmla="*/ 105 h 108"/>
                <a:gd name="T72" fmla="*/ 24 w 63"/>
                <a:gd name="T73" fmla="*/ 101 h 108"/>
                <a:gd name="T74" fmla="*/ 27 w 63"/>
                <a:gd name="T75" fmla="*/ 92 h 108"/>
                <a:gd name="T76" fmla="*/ 26 w 63"/>
                <a:gd name="T77" fmla="*/ 87 h 108"/>
                <a:gd name="T78" fmla="*/ 28 w 63"/>
                <a:gd name="T79" fmla="*/ 84 h 108"/>
                <a:gd name="T80" fmla="*/ 32 w 63"/>
                <a:gd name="T81" fmla="*/ 82 h 108"/>
                <a:gd name="T82" fmla="*/ 32 w 63"/>
                <a:gd name="T83" fmla="*/ 81 h 108"/>
                <a:gd name="T84" fmla="*/ 35 w 63"/>
                <a:gd name="T85" fmla="*/ 80 h 108"/>
                <a:gd name="T86" fmla="*/ 34 w 63"/>
                <a:gd name="T87" fmla="*/ 78 h 108"/>
                <a:gd name="T88" fmla="*/ 36 w 63"/>
                <a:gd name="T89" fmla="*/ 77 h 108"/>
                <a:gd name="T90" fmla="*/ 35 w 63"/>
                <a:gd name="T91" fmla="*/ 73 h 108"/>
                <a:gd name="T92" fmla="*/ 29 w 63"/>
                <a:gd name="T93" fmla="*/ 66 h 108"/>
                <a:gd name="T94" fmla="*/ 30 w 63"/>
                <a:gd name="T95" fmla="*/ 60 h 108"/>
                <a:gd name="T96" fmla="*/ 30 w 63"/>
                <a:gd name="T97" fmla="*/ 56 h 108"/>
                <a:gd name="T98" fmla="*/ 33 w 63"/>
                <a:gd name="T99" fmla="*/ 53 h 108"/>
                <a:gd name="T100" fmla="*/ 39 w 63"/>
                <a:gd name="T101" fmla="*/ 48 h 108"/>
                <a:gd name="T102" fmla="*/ 49 w 63"/>
                <a:gd name="T103" fmla="*/ 41 h 108"/>
                <a:gd name="T104" fmla="*/ 50 w 63"/>
                <a:gd name="T105" fmla="*/ 35 h 108"/>
                <a:gd name="T106" fmla="*/ 50 w 63"/>
                <a:gd name="T107" fmla="*/ 32 h 108"/>
                <a:gd name="T108" fmla="*/ 54 w 63"/>
                <a:gd name="T109" fmla="*/ 30 h 108"/>
                <a:gd name="T110" fmla="*/ 58 w 63"/>
                <a:gd name="T111" fmla="*/ 29 h 108"/>
                <a:gd name="T112" fmla="*/ 60 w 63"/>
                <a:gd name="T113" fmla="*/ 28 h 108"/>
                <a:gd name="T114" fmla="*/ 63 w 63"/>
                <a:gd name="T115" fmla="*/ 28 h 108"/>
                <a:gd name="T116" fmla="*/ 61 w 63"/>
                <a:gd name="T117" fmla="*/ 25 h 108"/>
                <a:gd name="T118" fmla="*/ 61 w 63"/>
                <a:gd name="T119" fmla="*/ 25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  <a:cxn ang="0">
                  <a:pos x="T118" y="T119"/>
                </a:cxn>
              </a:cxnLst>
              <a:rect l="0" t="0" r="r" b="b"/>
              <a:pathLst>
                <a:path w="63" h="108">
                  <a:moveTo>
                    <a:pt x="61" y="25"/>
                  </a:moveTo>
                  <a:cubicBezTo>
                    <a:pt x="60" y="24"/>
                    <a:pt x="62" y="22"/>
                    <a:pt x="61" y="20"/>
                  </a:cubicBezTo>
                  <a:cubicBezTo>
                    <a:pt x="60" y="18"/>
                    <a:pt x="61" y="18"/>
                    <a:pt x="61" y="16"/>
                  </a:cubicBezTo>
                  <a:cubicBezTo>
                    <a:pt x="61" y="15"/>
                    <a:pt x="60" y="14"/>
                    <a:pt x="60" y="13"/>
                  </a:cubicBezTo>
                  <a:cubicBezTo>
                    <a:pt x="59" y="12"/>
                    <a:pt x="60" y="12"/>
                    <a:pt x="60" y="11"/>
                  </a:cubicBezTo>
                  <a:cubicBezTo>
                    <a:pt x="59" y="9"/>
                    <a:pt x="59" y="8"/>
                    <a:pt x="57" y="7"/>
                  </a:cubicBezTo>
                  <a:cubicBezTo>
                    <a:pt x="55" y="6"/>
                    <a:pt x="53" y="6"/>
                    <a:pt x="51" y="5"/>
                  </a:cubicBezTo>
                  <a:cubicBezTo>
                    <a:pt x="49" y="3"/>
                    <a:pt x="47" y="0"/>
                    <a:pt x="44" y="1"/>
                  </a:cubicBezTo>
                  <a:cubicBezTo>
                    <a:pt x="43" y="1"/>
                    <a:pt x="44" y="4"/>
                    <a:pt x="44" y="5"/>
                  </a:cubicBezTo>
                  <a:cubicBezTo>
                    <a:pt x="43" y="8"/>
                    <a:pt x="37" y="6"/>
                    <a:pt x="34" y="5"/>
                  </a:cubicBezTo>
                  <a:cubicBezTo>
                    <a:pt x="34" y="7"/>
                    <a:pt x="34" y="8"/>
                    <a:pt x="34" y="10"/>
                  </a:cubicBezTo>
                  <a:cubicBezTo>
                    <a:pt x="33" y="10"/>
                    <a:pt x="31" y="9"/>
                    <a:pt x="29" y="10"/>
                  </a:cubicBezTo>
                  <a:cubicBezTo>
                    <a:pt x="28" y="10"/>
                    <a:pt x="28" y="11"/>
                    <a:pt x="27" y="12"/>
                  </a:cubicBezTo>
                  <a:cubicBezTo>
                    <a:pt x="27" y="13"/>
                    <a:pt x="25" y="14"/>
                    <a:pt x="25" y="15"/>
                  </a:cubicBezTo>
                  <a:cubicBezTo>
                    <a:pt x="24" y="16"/>
                    <a:pt x="26" y="18"/>
                    <a:pt x="25" y="18"/>
                  </a:cubicBezTo>
                  <a:cubicBezTo>
                    <a:pt x="25" y="19"/>
                    <a:pt x="24" y="19"/>
                    <a:pt x="24" y="20"/>
                  </a:cubicBezTo>
                  <a:cubicBezTo>
                    <a:pt x="22" y="21"/>
                    <a:pt x="20" y="23"/>
                    <a:pt x="20" y="25"/>
                  </a:cubicBezTo>
                  <a:cubicBezTo>
                    <a:pt x="20" y="27"/>
                    <a:pt x="18" y="25"/>
                    <a:pt x="17" y="27"/>
                  </a:cubicBezTo>
                  <a:cubicBezTo>
                    <a:pt x="17" y="29"/>
                    <a:pt x="17" y="31"/>
                    <a:pt x="16" y="33"/>
                  </a:cubicBezTo>
                  <a:cubicBezTo>
                    <a:pt x="16" y="35"/>
                    <a:pt x="13" y="36"/>
                    <a:pt x="13" y="38"/>
                  </a:cubicBezTo>
                  <a:cubicBezTo>
                    <a:pt x="13" y="39"/>
                    <a:pt x="16" y="41"/>
                    <a:pt x="15" y="42"/>
                  </a:cubicBezTo>
                  <a:cubicBezTo>
                    <a:pt x="13" y="44"/>
                    <a:pt x="11" y="43"/>
                    <a:pt x="9" y="44"/>
                  </a:cubicBezTo>
                  <a:cubicBezTo>
                    <a:pt x="6" y="45"/>
                    <a:pt x="5" y="48"/>
                    <a:pt x="5" y="51"/>
                  </a:cubicBezTo>
                  <a:cubicBezTo>
                    <a:pt x="6" y="53"/>
                    <a:pt x="6" y="55"/>
                    <a:pt x="6" y="57"/>
                  </a:cubicBezTo>
                  <a:cubicBezTo>
                    <a:pt x="6" y="60"/>
                    <a:pt x="4" y="61"/>
                    <a:pt x="8" y="63"/>
                  </a:cubicBezTo>
                  <a:cubicBezTo>
                    <a:pt x="10" y="65"/>
                    <a:pt x="9" y="66"/>
                    <a:pt x="7" y="67"/>
                  </a:cubicBezTo>
                  <a:cubicBezTo>
                    <a:pt x="6" y="68"/>
                    <a:pt x="8" y="72"/>
                    <a:pt x="7" y="74"/>
                  </a:cubicBezTo>
                  <a:cubicBezTo>
                    <a:pt x="7" y="76"/>
                    <a:pt x="4" y="76"/>
                    <a:pt x="4" y="78"/>
                  </a:cubicBezTo>
                  <a:cubicBezTo>
                    <a:pt x="4" y="79"/>
                    <a:pt x="4" y="83"/>
                    <a:pt x="3" y="83"/>
                  </a:cubicBezTo>
                  <a:cubicBezTo>
                    <a:pt x="3" y="83"/>
                    <a:pt x="1" y="82"/>
                    <a:pt x="0" y="82"/>
                  </a:cubicBezTo>
                  <a:cubicBezTo>
                    <a:pt x="0" y="86"/>
                    <a:pt x="4" y="87"/>
                    <a:pt x="4" y="90"/>
                  </a:cubicBezTo>
                  <a:cubicBezTo>
                    <a:pt x="3" y="91"/>
                    <a:pt x="6" y="96"/>
                    <a:pt x="7" y="97"/>
                  </a:cubicBezTo>
                  <a:cubicBezTo>
                    <a:pt x="9" y="99"/>
                    <a:pt x="8" y="100"/>
                    <a:pt x="8" y="102"/>
                  </a:cubicBezTo>
                  <a:cubicBezTo>
                    <a:pt x="8" y="103"/>
                    <a:pt x="10" y="105"/>
                    <a:pt x="10" y="107"/>
                  </a:cubicBezTo>
                  <a:cubicBezTo>
                    <a:pt x="9" y="108"/>
                    <a:pt x="13" y="107"/>
                    <a:pt x="14" y="108"/>
                  </a:cubicBezTo>
                  <a:cubicBezTo>
                    <a:pt x="16" y="108"/>
                    <a:pt x="15" y="107"/>
                    <a:pt x="15" y="105"/>
                  </a:cubicBezTo>
                  <a:cubicBezTo>
                    <a:pt x="15" y="100"/>
                    <a:pt x="23" y="104"/>
                    <a:pt x="24" y="101"/>
                  </a:cubicBezTo>
                  <a:cubicBezTo>
                    <a:pt x="25" y="98"/>
                    <a:pt x="26" y="95"/>
                    <a:pt x="27" y="92"/>
                  </a:cubicBezTo>
                  <a:cubicBezTo>
                    <a:pt x="27" y="90"/>
                    <a:pt x="27" y="88"/>
                    <a:pt x="26" y="87"/>
                  </a:cubicBezTo>
                  <a:cubicBezTo>
                    <a:pt x="25" y="85"/>
                    <a:pt x="26" y="85"/>
                    <a:pt x="28" y="84"/>
                  </a:cubicBezTo>
                  <a:cubicBezTo>
                    <a:pt x="29" y="84"/>
                    <a:pt x="32" y="83"/>
                    <a:pt x="32" y="82"/>
                  </a:cubicBezTo>
                  <a:cubicBezTo>
                    <a:pt x="32" y="82"/>
                    <a:pt x="32" y="81"/>
                    <a:pt x="32" y="81"/>
                  </a:cubicBezTo>
                  <a:cubicBezTo>
                    <a:pt x="33" y="81"/>
                    <a:pt x="35" y="81"/>
                    <a:pt x="35" y="80"/>
                  </a:cubicBezTo>
                  <a:cubicBezTo>
                    <a:pt x="35" y="79"/>
                    <a:pt x="34" y="79"/>
                    <a:pt x="34" y="78"/>
                  </a:cubicBezTo>
                  <a:cubicBezTo>
                    <a:pt x="35" y="78"/>
                    <a:pt x="36" y="77"/>
                    <a:pt x="36" y="77"/>
                  </a:cubicBezTo>
                  <a:cubicBezTo>
                    <a:pt x="38" y="75"/>
                    <a:pt x="37" y="74"/>
                    <a:pt x="35" y="73"/>
                  </a:cubicBezTo>
                  <a:cubicBezTo>
                    <a:pt x="33" y="71"/>
                    <a:pt x="29" y="70"/>
                    <a:pt x="29" y="66"/>
                  </a:cubicBezTo>
                  <a:cubicBezTo>
                    <a:pt x="29" y="64"/>
                    <a:pt x="29" y="62"/>
                    <a:pt x="30" y="60"/>
                  </a:cubicBezTo>
                  <a:cubicBezTo>
                    <a:pt x="31" y="58"/>
                    <a:pt x="31" y="58"/>
                    <a:pt x="30" y="56"/>
                  </a:cubicBezTo>
                  <a:cubicBezTo>
                    <a:pt x="29" y="56"/>
                    <a:pt x="33" y="53"/>
                    <a:pt x="33" y="53"/>
                  </a:cubicBezTo>
                  <a:cubicBezTo>
                    <a:pt x="35" y="51"/>
                    <a:pt x="36" y="49"/>
                    <a:pt x="39" y="48"/>
                  </a:cubicBezTo>
                  <a:cubicBezTo>
                    <a:pt x="42" y="47"/>
                    <a:pt x="47" y="44"/>
                    <a:pt x="49" y="41"/>
                  </a:cubicBezTo>
                  <a:cubicBezTo>
                    <a:pt x="51" y="38"/>
                    <a:pt x="46" y="36"/>
                    <a:pt x="50" y="35"/>
                  </a:cubicBezTo>
                  <a:cubicBezTo>
                    <a:pt x="52" y="34"/>
                    <a:pt x="51" y="34"/>
                    <a:pt x="50" y="32"/>
                  </a:cubicBezTo>
                  <a:cubicBezTo>
                    <a:pt x="50" y="31"/>
                    <a:pt x="53" y="30"/>
                    <a:pt x="54" y="30"/>
                  </a:cubicBezTo>
                  <a:cubicBezTo>
                    <a:pt x="56" y="28"/>
                    <a:pt x="57" y="27"/>
                    <a:pt x="58" y="29"/>
                  </a:cubicBezTo>
                  <a:cubicBezTo>
                    <a:pt x="59" y="29"/>
                    <a:pt x="60" y="28"/>
                    <a:pt x="60" y="28"/>
                  </a:cubicBezTo>
                  <a:cubicBezTo>
                    <a:pt x="61" y="28"/>
                    <a:pt x="62" y="28"/>
                    <a:pt x="63" y="28"/>
                  </a:cubicBezTo>
                  <a:cubicBezTo>
                    <a:pt x="63" y="27"/>
                    <a:pt x="62" y="27"/>
                    <a:pt x="61" y="25"/>
                  </a:cubicBezTo>
                  <a:cubicBezTo>
                    <a:pt x="60" y="24"/>
                    <a:pt x="61" y="26"/>
                    <a:pt x="6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4" name="Freeform 718">
              <a:extLst>
                <a:ext uri="{FF2B5EF4-FFF2-40B4-BE49-F238E27FC236}">
                  <a16:creationId xmlns:a16="http://schemas.microsoft.com/office/drawing/2014/main" id="{4F87F69A-46A8-446D-B6F7-2030660DCBE8}"/>
                </a:ext>
              </a:extLst>
            </p:cNvPr>
            <p:cNvSpPr>
              <a:spLocks/>
            </p:cNvSpPr>
            <p:nvPr/>
          </p:nvSpPr>
          <p:spPr bwMode="auto">
            <a:xfrm>
              <a:off x="6326268" y="2528756"/>
              <a:ext cx="251658" cy="393415"/>
            </a:xfrm>
            <a:custGeom>
              <a:avLst/>
              <a:gdLst>
                <a:gd name="T0" fmla="*/ 53 w 54"/>
                <a:gd name="T1" fmla="*/ 59 h 84"/>
                <a:gd name="T2" fmla="*/ 47 w 54"/>
                <a:gd name="T3" fmla="*/ 55 h 84"/>
                <a:gd name="T4" fmla="*/ 49 w 54"/>
                <a:gd name="T5" fmla="*/ 51 h 84"/>
                <a:gd name="T6" fmla="*/ 44 w 54"/>
                <a:gd name="T7" fmla="*/ 44 h 84"/>
                <a:gd name="T8" fmla="*/ 46 w 54"/>
                <a:gd name="T9" fmla="*/ 43 h 84"/>
                <a:gd name="T10" fmla="*/ 44 w 54"/>
                <a:gd name="T11" fmla="*/ 38 h 84"/>
                <a:gd name="T12" fmla="*/ 45 w 54"/>
                <a:gd name="T13" fmla="*/ 36 h 84"/>
                <a:gd name="T14" fmla="*/ 44 w 54"/>
                <a:gd name="T15" fmla="*/ 32 h 84"/>
                <a:gd name="T16" fmla="*/ 42 w 54"/>
                <a:gd name="T17" fmla="*/ 26 h 84"/>
                <a:gd name="T18" fmla="*/ 45 w 54"/>
                <a:gd name="T19" fmla="*/ 23 h 84"/>
                <a:gd name="T20" fmla="*/ 44 w 54"/>
                <a:gd name="T21" fmla="*/ 19 h 84"/>
                <a:gd name="T22" fmla="*/ 38 w 54"/>
                <a:gd name="T23" fmla="*/ 13 h 84"/>
                <a:gd name="T24" fmla="*/ 40 w 54"/>
                <a:gd name="T25" fmla="*/ 12 h 84"/>
                <a:gd name="T26" fmla="*/ 39 w 54"/>
                <a:gd name="T27" fmla="*/ 10 h 84"/>
                <a:gd name="T28" fmla="*/ 41 w 54"/>
                <a:gd name="T29" fmla="*/ 3 h 84"/>
                <a:gd name="T30" fmla="*/ 37 w 54"/>
                <a:gd name="T31" fmla="*/ 1 h 84"/>
                <a:gd name="T32" fmla="*/ 34 w 54"/>
                <a:gd name="T33" fmla="*/ 0 h 84"/>
                <a:gd name="T34" fmla="*/ 29 w 54"/>
                <a:gd name="T35" fmla="*/ 1 h 84"/>
                <a:gd name="T36" fmla="*/ 25 w 54"/>
                <a:gd name="T37" fmla="*/ 5 h 84"/>
                <a:gd name="T38" fmla="*/ 24 w 54"/>
                <a:gd name="T39" fmla="*/ 10 h 84"/>
                <a:gd name="T40" fmla="*/ 21 w 54"/>
                <a:gd name="T41" fmla="*/ 13 h 84"/>
                <a:gd name="T42" fmla="*/ 17 w 54"/>
                <a:gd name="T43" fmla="*/ 11 h 84"/>
                <a:gd name="T44" fmla="*/ 14 w 54"/>
                <a:gd name="T45" fmla="*/ 12 h 84"/>
                <a:gd name="T46" fmla="*/ 7 w 54"/>
                <a:gd name="T47" fmla="*/ 10 h 84"/>
                <a:gd name="T48" fmla="*/ 4 w 54"/>
                <a:gd name="T49" fmla="*/ 7 h 84"/>
                <a:gd name="T50" fmla="*/ 0 w 54"/>
                <a:gd name="T51" fmla="*/ 9 h 84"/>
                <a:gd name="T52" fmla="*/ 8 w 54"/>
                <a:gd name="T53" fmla="*/ 14 h 84"/>
                <a:gd name="T54" fmla="*/ 12 w 54"/>
                <a:gd name="T55" fmla="*/ 16 h 84"/>
                <a:gd name="T56" fmla="*/ 14 w 54"/>
                <a:gd name="T57" fmla="*/ 19 h 84"/>
                <a:gd name="T58" fmla="*/ 14 w 54"/>
                <a:gd name="T59" fmla="*/ 21 h 84"/>
                <a:gd name="T60" fmla="*/ 15 w 54"/>
                <a:gd name="T61" fmla="*/ 24 h 84"/>
                <a:gd name="T62" fmla="*/ 15 w 54"/>
                <a:gd name="T63" fmla="*/ 27 h 84"/>
                <a:gd name="T64" fmla="*/ 16 w 54"/>
                <a:gd name="T65" fmla="*/ 29 h 84"/>
                <a:gd name="T66" fmla="*/ 15 w 54"/>
                <a:gd name="T67" fmla="*/ 33 h 84"/>
                <a:gd name="T68" fmla="*/ 17 w 54"/>
                <a:gd name="T69" fmla="*/ 36 h 84"/>
                <a:gd name="T70" fmla="*/ 21 w 54"/>
                <a:gd name="T71" fmla="*/ 38 h 84"/>
                <a:gd name="T72" fmla="*/ 22 w 54"/>
                <a:gd name="T73" fmla="*/ 41 h 84"/>
                <a:gd name="T74" fmla="*/ 23 w 54"/>
                <a:gd name="T75" fmla="*/ 44 h 84"/>
                <a:gd name="T76" fmla="*/ 20 w 54"/>
                <a:gd name="T77" fmla="*/ 44 h 84"/>
                <a:gd name="T78" fmla="*/ 16 w 54"/>
                <a:gd name="T79" fmla="*/ 49 h 84"/>
                <a:gd name="T80" fmla="*/ 13 w 54"/>
                <a:gd name="T81" fmla="*/ 51 h 84"/>
                <a:gd name="T82" fmla="*/ 10 w 54"/>
                <a:gd name="T83" fmla="*/ 54 h 84"/>
                <a:gd name="T84" fmla="*/ 4 w 54"/>
                <a:gd name="T85" fmla="*/ 57 h 84"/>
                <a:gd name="T86" fmla="*/ 2 w 54"/>
                <a:gd name="T87" fmla="*/ 62 h 84"/>
                <a:gd name="T88" fmla="*/ 4 w 54"/>
                <a:gd name="T89" fmla="*/ 67 h 84"/>
                <a:gd name="T90" fmla="*/ 4 w 54"/>
                <a:gd name="T91" fmla="*/ 73 h 84"/>
                <a:gd name="T92" fmla="*/ 4 w 54"/>
                <a:gd name="T93" fmla="*/ 78 h 84"/>
                <a:gd name="T94" fmla="*/ 7 w 54"/>
                <a:gd name="T95" fmla="*/ 80 h 84"/>
                <a:gd name="T96" fmla="*/ 5 w 54"/>
                <a:gd name="T97" fmla="*/ 81 h 84"/>
                <a:gd name="T98" fmla="*/ 8 w 54"/>
                <a:gd name="T99" fmla="*/ 79 h 84"/>
                <a:gd name="T100" fmla="*/ 8 w 54"/>
                <a:gd name="T101" fmla="*/ 83 h 84"/>
                <a:gd name="T102" fmla="*/ 11 w 54"/>
                <a:gd name="T103" fmla="*/ 80 h 84"/>
                <a:gd name="T104" fmla="*/ 11 w 54"/>
                <a:gd name="T105" fmla="*/ 83 h 84"/>
                <a:gd name="T106" fmla="*/ 23 w 54"/>
                <a:gd name="T107" fmla="*/ 80 h 84"/>
                <a:gd name="T108" fmla="*/ 36 w 54"/>
                <a:gd name="T109" fmla="*/ 78 h 84"/>
                <a:gd name="T110" fmla="*/ 46 w 54"/>
                <a:gd name="T111" fmla="*/ 68 h 84"/>
                <a:gd name="T112" fmla="*/ 53 w 54"/>
                <a:gd name="T113" fmla="*/ 59 h 84"/>
                <a:gd name="T114" fmla="*/ 53 w 54"/>
                <a:gd name="T115" fmla="*/ 59 h 8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54" h="84">
                  <a:moveTo>
                    <a:pt x="53" y="59"/>
                  </a:moveTo>
                  <a:cubicBezTo>
                    <a:pt x="52" y="57"/>
                    <a:pt x="49" y="56"/>
                    <a:pt x="47" y="55"/>
                  </a:cubicBezTo>
                  <a:cubicBezTo>
                    <a:pt x="44" y="53"/>
                    <a:pt x="48" y="53"/>
                    <a:pt x="49" y="51"/>
                  </a:cubicBezTo>
                  <a:cubicBezTo>
                    <a:pt x="49" y="51"/>
                    <a:pt x="45" y="45"/>
                    <a:pt x="44" y="44"/>
                  </a:cubicBezTo>
                  <a:cubicBezTo>
                    <a:pt x="44" y="44"/>
                    <a:pt x="46" y="43"/>
                    <a:pt x="46" y="43"/>
                  </a:cubicBezTo>
                  <a:cubicBezTo>
                    <a:pt x="46" y="42"/>
                    <a:pt x="44" y="39"/>
                    <a:pt x="44" y="38"/>
                  </a:cubicBezTo>
                  <a:cubicBezTo>
                    <a:pt x="44" y="37"/>
                    <a:pt x="45" y="37"/>
                    <a:pt x="45" y="36"/>
                  </a:cubicBezTo>
                  <a:cubicBezTo>
                    <a:pt x="46" y="35"/>
                    <a:pt x="44" y="33"/>
                    <a:pt x="44" y="32"/>
                  </a:cubicBezTo>
                  <a:cubicBezTo>
                    <a:pt x="42" y="30"/>
                    <a:pt x="40" y="28"/>
                    <a:pt x="42" y="26"/>
                  </a:cubicBezTo>
                  <a:cubicBezTo>
                    <a:pt x="43" y="25"/>
                    <a:pt x="45" y="24"/>
                    <a:pt x="45" y="23"/>
                  </a:cubicBezTo>
                  <a:cubicBezTo>
                    <a:pt x="46" y="21"/>
                    <a:pt x="44" y="20"/>
                    <a:pt x="44" y="19"/>
                  </a:cubicBezTo>
                  <a:cubicBezTo>
                    <a:pt x="43" y="18"/>
                    <a:pt x="36" y="15"/>
                    <a:pt x="38" y="13"/>
                  </a:cubicBezTo>
                  <a:cubicBezTo>
                    <a:pt x="38" y="13"/>
                    <a:pt x="40" y="12"/>
                    <a:pt x="40" y="12"/>
                  </a:cubicBezTo>
                  <a:cubicBezTo>
                    <a:pt x="40" y="12"/>
                    <a:pt x="37" y="10"/>
                    <a:pt x="39" y="10"/>
                  </a:cubicBezTo>
                  <a:cubicBezTo>
                    <a:pt x="42" y="10"/>
                    <a:pt x="44" y="5"/>
                    <a:pt x="41" y="3"/>
                  </a:cubicBezTo>
                  <a:cubicBezTo>
                    <a:pt x="40" y="2"/>
                    <a:pt x="38" y="2"/>
                    <a:pt x="37" y="1"/>
                  </a:cubicBezTo>
                  <a:cubicBezTo>
                    <a:pt x="36" y="0"/>
                    <a:pt x="35" y="0"/>
                    <a:pt x="34" y="0"/>
                  </a:cubicBezTo>
                  <a:cubicBezTo>
                    <a:pt x="32" y="1"/>
                    <a:pt x="31" y="0"/>
                    <a:pt x="29" y="1"/>
                  </a:cubicBezTo>
                  <a:cubicBezTo>
                    <a:pt x="28" y="2"/>
                    <a:pt x="26" y="4"/>
                    <a:pt x="25" y="5"/>
                  </a:cubicBezTo>
                  <a:cubicBezTo>
                    <a:pt x="25" y="6"/>
                    <a:pt x="25" y="10"/>
                    <a:pt x="24" y="10"/>
                  </a:cubicBezTo>
                  <a:cubicBezTo>
                    <a:pt x="23" y="11"/>
                    <a:pt x="22" y="12"/>
                    <a:pt x="21" y="13"/>
                  </a:cubicBezTo>
                  <a:cubicBezTo>
                    <a:pt x="20" y="13"/>
                    <a:pt x="18" y="11"/>
                    <a:pt x="17" y="11"/>
                  </a:cubicBezTo>
                  <a:cubicBezTo>
                    <a:pt x="16" y="11"/>
                    <a:pt x="15" y="12"/>
                    <a:pt x="14" y="12"/>
                  </a:cubicBezTo>
                  <a:cubicBezTo>
                    <a:pt x="11" y="13"/>
                    <a:pt x="9" y="12"/>
                    <a:pt x="7" y="10"/>
                  </a:cubicBezTo>
                  <a:cubicBezTo>
                    <a:pt x="7" y="9"/>
                    <a:pt x="5" y="7"/>
                    <a:pt x="4" y="7"/>
                  </a:cubicBezTo>
                  <a:cubicBezTo>
                    <a:pt x="3" y="7"/>
                    <a:pt x="1" y="9"/>
                    <a:pt x="0" y="9"/>
                  </a:cubicBezTo>
                  <a:cubicBezTo>
                    <a:pt x="2" y="11"/>
                    <a:pt x="5" y="13"/>
                    <a:pt x="8" y="14"/>
                  </a:cubicBezTo>
                  <a:cubicBezTo>
                    <a:pt x="9" y="14"/>
                    <a:pt x="11" y="15"/>
                    <a:pt x="12" y="16"/>
                  </a:cubicBezTo>
                  <a:cubicBezTo>
                    <a:pt x="13" y="17"/>
                    <a:pt x="13" y="18"/>
                    <a:pt x="14" y="19"/>
                  </a:cubicBezTo>
                  <a:cubicBezTo>
                    <a:pt x="14" y="20"/>
                    <a:pt x="13" y="20"/>
                    <a:pt x="14" y="21"/>
                  </a:cubicBezTo>
                  <a:cubicBezTo>
                    <a:pt x="14" y="22"/>
                    <a:pt x="16" y="23"/>
                    <a:pt x="15" y="24"/>
                  </a:cubicBezTo>
                  <a:cubicBezTo>
                    <a:pt x="15" y="25"/>
                    <a:pt x="14" y="26"/>
                    <a:pt x="15" y="27"/>
                  </a:cubicBezTo>
                  <a:cubicBezTo>
                    <a:pt x="15" y="27"/>
                    <a:pt x="16" y="29"/>
                    <a:pt x="16" y="29"/>
                  </a:cubicBezTo>
                  <a:cubicBezTo>
                    <a:pt x="15" y="30"/>
                    <a:pt x="15" y="32"/>
                    <a:pt x="15" y="33"/>
                  </a:cubicBezTo>
                  <a:cubicBezTo>
                    <a:pt x="15" y="33"/>
                    <a:pt x="17" y="36"/>
                    <a:pt x="17" y="36"/>
                  </a:cubicBezTo>
                  <a:cubicBezTo>
                    <a:pt x="18" y="37"/>
                    <a:pt x="20" y="38"/>
                    <a:pt x="21" y="38"/>
                  </a:cubicBezTo>
                  <a:cubicBezTo>
                    <a:pt x="22" y="39"/>
                    <a:pt x="22" y="40"/>
                    <a:pt x="22" y="41"/>
                  </a:cubicBezTo>
                  <a:cubicBezTo>
                    <a:pt x="22" y="42"/>
                    <a:pt x="23" y="43"/>
                    <a:pt x="23" y="44"/>
                  </a:cubicBezTo>
                  <a:cubicBezTo>
                    <a:pt x="23" y="45"/>
                    <a:pt x="21" y="44"/>
                    <a:pt x="20" y="44"/>
                  </a:cubicBezTo>
                  <a:cubicBezTo>
                    <a:pt x="19" y="44"/>
                    <a:pt x="16" y="48"/>
                    <a:pt x="16" y="49"/>
                  </a:cubicBezTo>
                  <a:cubicBezTo>
                    <a:pt x="15" y="50"/>
                    <a:pt x="14" y="50"/>
                    <a:pt x="13" y="51"/>
                  </a:cubicBezTo>
                  <a:cubicBezTo>
                    <a:pt x="12" y="52"/>
                    <a:pt x="11" y="53"/>
                    <a:pt x="10" y="54"/>
                  </a:cubicBezTo>
                  <a:cubicBezTo>
                    <a:pt x="9" y="54"/>
                    <a:pt x="4" y="58"/>
                    <a:pt x="4" y="57"/>
                  </a:cubicBezTo>
                  <a:cubicBezTo>
                    <a:pt x="4" y="59"/>
                    <a:pt x="2" y="60"/>
                    <a:pt x="2" y="62"/>
                  </a:cubicBezTo>
                  <a:cubicBezTo>
                    <a:pt x="3" y="64"/>
                    <a:pt x="2" y="67"/>
                    <a:pt x="4" y="67"/>
                  </a:cubicBezTo>
                  <a:cubicBezTo>
                    <a:pt x="5" y="67"/>
                    <a:pt x="4" y="72"/>
                    <a:pt x="4" y="73"/>
                  </a:cubicBezTo>
                  <a:cubicBezTo>
                    <a:pt x="4" y="75"/>
                    <a:pt x="2" y="77"/>
                    <a:pt x="4" y="78"/>
                  </a:cubicBezTo>
                  <a:cubicBezTo>
                    <a:pt x="4" y="78"/>
                    <a:pt x="8" y="79"/>
                    <a:pt x="7" y="80"/>
                  </a:cubicBezTo>
                  <a:cubicBezTo>
                    <a:pt x="7" y="80"/>
                    <a:pt x="5" y="81"/>
                    <a:pt x="5" y="81"/>
                  </a:cubicBezTo>
                  <a:cubicBezTo>
                    <a:pt x="7" y="81"/>
                    <a:pt x="7" y="79"/>
                    <a:pt x="8" y="79"/>
                  </a:cubicBezTo>
                  <a:cubicBezTo>
                    <a:pt x="10" y="78"/>
                    <a:pt x="8" y="83"/>
                    <a:pt x="8" y="83"/>
                  </a:cubicBezTo>
                  <a:cubicBezTo>
                    <a:pt x="8" y="83"/>
                    <a:pt x="11" y="80"/>
                    <a:pt x="11" y="80"/>
                  </a:cubicBezTo>
                  <a:cubicBezTo>
                    <a:pt x="12" y="79"/>
                    <a:pt x="11" y="83"/>
                    <a:pt x="11" y="83"/>
                  </a:cubicBezTo>
                  <a:cubicBezTo>
                    <a:pt x="14" y="84"/>
                    <a:pt x="20" y="81"/>
                    <a:pt x="23" y="80"/>
                  </a:cubicBezTo>
                  <a:cubicBezTo>
                    <a:pt x="27" y="79"/>
                    <a:pt x="31" y="79"/>
                    <a:pt x="36" y="78"/>
                  </a:cubicBezTo>
                  <a:cubicBezTo>
                    <a:pt x="39" y="74"/>
                    <a:pt x="43" y="71"/>
                    <a:pt x="46" y="68"/>
                  </a:cubicBezTo>
                  <a:cubicBezTo>
                    <a:pt x="48" y="66"/>
                    <a:pt x="54" y="62"/>
                    <a:pt x="53" y="59"/>
                  </a:cubicBezTo>
                  <a:cubicBezTo>
                    <a:pt x="52" y="57"/>
                    <a:pt x="54" y="62"/>
                    <a:pt x="53" y="5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5" name="Freeform 719">
              <a:extLst>
                <a:ext uri="{FF2B5EF4-FFF2-40B4-BE49-F238E27FC236}">
                  <a16:creationId xmlns:a16="http://schemas.microsoft.com/office/drawing/2014/main" id="{4E7CA959-2584-4CE6-BC96-D649EE066067}"/>
                </a:ext>
              </a:extLst>
            </p:cNvPr>
            <p:cNvSpPr>
              <a:spLocks/>
            </p:cNvSpPr>
            <p:nvPr/>
          </p:nvSpPr>
          <p:spPr bwMode="auto">
            <a:xfrm>
              <a:off x="5966300" y="2482565"/>
              <a:ext cx="597290" cy="500131"/>
            </a:xfrm>
            <a:custGeom>
              <a:avLst/>
              <a:gdLst>
                <a:gd name="T0" fmla="*/ 38 w 128"/>
                <a:gd name="T1" fmla="*/ 87 h 107"/>
                <a:gd name="T2" fmla="*/ 38 w 128"/>
                <a:gd name="T3" fmla="*/ 63 h 107"/>
                <a:gd name="T4" fmla="*/ 47 w 128"/>
                <a:gd name="T5" fmla="*/ 52 h 107"/>
                <a:gd name="T6" fmla="*/ 56 w 128"/>
                <a:gd name="T7" fmla="*/ 34 h 107"/>
                <a:gd name="T8" fmla="*/ 72 w 128"/>
                <a:gd name="T9" fmla="*/ 25 h 107"/>
                <a:gd name="T10" fmla="*/ 86 w 128"/>
                <a:gd name="T11" fmla="*/ 22 h 107"/>
                <a:gd name="T12" fmla="*/ 102 w 128"/>
                <a:gd name="T13" fmla="*/ 20 h 107"/>
                <a:gd name="T14" fmla="*/ 112 w 128"/>
                <a:gd name="T15" fmla="*/ 10 h 107"/>
                <a:gd name="T16" fmla="*/ 120 w 128"/>
                <a:gd name="T17" fmla="*/ 13 h 107"/>
                <a:gd name="T18" fmla="*/ 127 w 128"/>
                <a:gd name="T19" fmla="*/ 6 h 107"/>
                <a:gd name="T20" fmla="*/ 114 w 128"/>
                <a:gd name="T21" fmla="*/ 5 h 107"/>
                <a:gd name="T22" fmla="*/ 116 w 128"/>
                <a:gd name="T23" fmla="*/ 2 h 107"/>
                <a:gd name="T24" fmla="*/ 106 w 128"/>
                <a:gd name="T25" fmla="*/ 3 h 107"/>
                <a:gd name="T26" fmla="*/ 100 w 128"/>
                <a:gd name="T27" fmla="*/ 1 h 107"/>
                <a:gd name="T28" fmla="*/ 95 w 128"/>
                <a:gd name="T29" fmla="*/ 3 h 107"/>
                <a:gd name="T30" fmla="*/ 91 w 128"/>
                <a:gd name="T31" fmla="*/ 6 h 107"/>
                <a:gd name="T32" fmla="*/ 90 w 128"/>
                <a:gd name="T33" fmla="*/ 11 h 107"/>
                <a:gd name="T34" fmla="*/ 84 w 128"/>
                <a:gd name="T35" fmla="*/ 10 h 107"/>
                <a:gd name="T36" fmla="*/ 80 w 128"/>
                <a:gd name="T37" fmla="*/ 13 h 107"/>
                <a:gd name="T38" fmla="*/ 76 w 128"/>
                <a:gd name="T39" fmla="*/ 15 h 107"/>
                <a:gd name="T40" fmla="*/ 72 w 128"/>
                <a:gd name="T41" fmla="*/ 16 h 107"/>
                <a:gd name="T42" fmla="*/ 68 w 128"/>
                <a:gd name="T43" fmla="*/ 10 h 107"/>
                <a:gd name="T44" fmla="*/ 67 w 128"/>
                <a:gd name="T45" fmla="*/ 14 h 107"/>
                <a:gd name="T46" fmla="*/ 65 w 128"/>
                <a:gd name="T47" fmla="*/ 14 h 107"/>
                <a:gd name="T48" fmla="*/ 62 w 128"/>
                <a:gd name="T49" fmla="*/ 18 h 107"/>
                <a:gd name="T50" fmla="*/ 61 w 128"/>
                <a:gd name="T51" fmla="*/ 21 h 107"/>
                <a:gd name="T52" fmla="*/ 57 w 128"/>
                <a:gd name="T53" fmla="*/ 20 h 107"/>
                <a:gd name="T54" fmla="*/ 54 w 128"/>
                <a:gd name="T55" fmla="*/ 20 h 107"/>
                <a:gd name="T56" fmla="*/ 51 w 128"/>
                <a:gd name="T57" fmla="*/ 22 h 107"/>
                <a:gd name="T58" fmla="*/ 49 w 128"/>
                <a:gd name="T59" fmla="*/ 23 h 107"/>
                <a:gd name="T60" fmla="*/ 54 w 128"/>
                <a:gd name="T61" fmla="*/ 25 h 107"/>
                <a:gd name="T62" fmla="*/ 56 w 128"/>
                <a:gd name="T63" fmla="*/ 25 h 107"/>
                <a:gd name="T64" fmla="*/ 57 w 128"/>
                <a:gd name="T65" fmla="*/ 28 h 107"/>
                <a:gd name="T66" fmla="*/ 49 w 128"/>
                <a:gd name="T67" fmla="*/ 31 h 107"/>
                <a:gd name="T68" fmla="*/ 53 w 128"/>
                <a:gd name="T69" fmla="*/ 33 h 107"/>
                <a:gd name="T70" fmla="*/ 49 w 128"/>
                <a:gd name="T71" fmla="*/ 35 h 107"/>
                <a:gd name="T72" fmla="*/ 43 w 128"/>
                <a:gd name="T73" fmla="*/ 40 h 107"/>
                <a:gd name="T74" fmla="*/ 42 w 128"/>
                <a:gd name="T75" fmla="*/ 43 h 107"/>
                <a:gd name="T76" fmla="*/ 39 w 128"/>
                <a:gd name="T77" fmla="*/ 45 h 107"/>
                <a:gd name="T78" fmla="*/ 39 w 128"/>
                <a:gd name="T79" fmla="*/ 49 h 107"/>
                <a:gd name="T80" fmla="*/ 39 w 128"/>
                <a:gd name="T81" fmla="*/ 52 h 107"/>
                <a:gd name="T82" fmla="*/ 35 w 128"/>
                <a:gd name="T83" fmla="*/ 56 h 107"/>
                <a:gd name="T84" fmla="*/ 27 w 128"/>
                <a:gd name="T85" fmla="*/ 62 h 107"/>
                <a:gd name="T86" fmla="*/ 31 w 128"/>
                <a:gd name="T87" fmla="*/ 64 h 107"/>
                <a:gd name="T88" fmla="*/ 28 w 128"/>
                <a:gd name="T89" fmla="*/ 66 h 107"/>
                <a:gd name="T90" fmla="*/ 19 w 128"/>
                <a:gd name="T91" fmla="*/ 68 h 107"/>
                <a:gd name="T92" fmla="*/ 16 w 128"/>
                <a:gd name="T93" fmla="*/ 72 h 107"/>
                <a:gd name="T94" fmla="*/ 10 w 128"/>
                <a:gd name="T95" fmla="*/ 73 h 107"/>
                <a:gd name="T96" fmla="*/ 10 w 128"/>
                <a:gd name="T97" fmla="*/ 74 h 107"/>
                <a:gd name="T98" fmla="*/ 5 w 128"/>
                <a:gd name="T99" fmla="*/ 75 h 107"/>
                <a:gd name="T100" fmla="*/ 4 w 128"/>
                <a:gd name="T101" fmla="*/ 81 h 107"/>
                <a:gd name="T102" fmla="*/ 1 w 128"/>
                <a:gd name="T103" fmla="*/ 86 h 107"/>
                <a:gd name="T104" fmla="*/ 6 w 128"/>
                <a:gd name="T105" fmla="*/ 92 h 107"/>
                <a:gd name="T106" fmla="*/ 7 w 128"/>
                <a:gd name="T107" fmla="*/ 94 h 107"/>
                <a:gd name="T108" fmla="*/ 3 w 128"/>
                <a:gd name="T109" fmla="*/ 93 h 107"/>
                <a:gd name="T110" fmla="*/ 5 w 128"/>
                <a:gd name="T111" fmla="*/ 97 h 107"/>
                <a:gd name="T112" fmla="*/ 5 w 128"/>
                <a:gd name="T113" fmla="*/ 103 h 107"/>
                <a:gd name="T114" fmla="*/ 27 w 128"/>
                <a:gd name="T115" fmla="*/ 99 h 107"/>
                <a:gd name="T116" fmla="*/ 34 w 128"/>
                <a:gd name="T117" fmla="*/ 101 h 1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128" h="107">
                  <a:moveTo>
                    <a:pt x="34" y="101"/>
                  </a:moveTo>
                  <a:cubicBezTo>
                    <a:pt x="34" y="101"/>
                    <a:pt x="35" y="98"/>
                    <a:pt x="35" y="97"/>
                  </a:cubicBezTo>
                  <a:cubicBezTo>
                    <a:pt x="35" y="95"/>
                    <a:pt x="36" y="94"/>
                    <a:pt x="38" y="93"/>
                  </a:cubicBezTo>
                  <a:cubicBezTo>
                    <a:pt x="40" y="91"/>
                    <a:pt x="38" y="88"/>
                    <a:pt x="38" y="87"/>
                  </a:cubicBezTo>
                  <a:cubicBezTo>
                    <a:pt x="38" y="84"/>
                    <a:pt x="42" y="84"/>
                    <a:pt x="39" y="82"/>
                  </a:cubicBezTo>
                  <a:cubicBezTo>
                    <a:pt x="37" y="80"/>
                    <a:pt x="36" y="80"/>
                    <a:pt x="37" y="77"/>
                  </a:cubicBezTo>
                  <a:cubicBezTo>
                    <a:pt x="38" y="75"/>
                    <a:pt x="37" y="73"/>
                    <a:pt x="37" y="71"/>
                  </a:cubicBezTo>
                  <a:cubicBezTo>
                    <a:pt x="36" y="68"/>
                    <a:pt x="35" y="65"/>
                    <a:pt x="38" y="63"/>
                  </a:cubicBezTo>
                  <a:cubicBezTo>
                    <a:pt x="39" y="62"/>
                    <a:pt x="41" y="62"/>
                    <a:pt x="42" y="61"/>
                  </a:cubicBezTo>
                  <a:cubicBezTo>
                    <a:pt x="43" y="61"/>
                    <a:pt x="44" y="62"/>
                    <a:pt x="45" y="61"/>
                  </a:cubicBezTo>
                  <a:cubicBezTo>
                    <a:pt x="46" y="59"/>
                    <a:pt x="45" y="58"/>
                    <a:pt x="44" y="57"/>
                  </a:cubicBezTo>
                  <a:cubicBezTo>
                    <a:pt x="44" y="55"/>
                    <a:pt x="46" y="54"/>
                    <a:pt x="47" y="52"/>
                  </a:cubicBezTo>
                  <a:cubicBezTo>
                    <a:pt x="47" y="51"/>
                    <a:pt x="48" y="48"/>
                    <a:pt x="48" y="46"/>
                  </a:cubicBezTo>
                  <a:cubicBezTo>
                    <a:pt x="48" y="44"/>
                    <a:pt x="52" y="44"/>
                    <a:pt x="51" y="43"/>
                  </a:cubicBezTo>
                  <a:cubicBezTo>
                    <a:pt x="51" y="41"/>
                    <a:pt x="53" y="40"/>
                    <a:pt x="54" y="38"/>
                  </a:cubicBezTo>
                  <a:cubicBezTo>
                    <a:pt x="56" y="36"/>
                    <a:pt x="56" y="37"/>
                    <a:pt x="56" y="34"/>
                  </a:cubicBezTo>
                  <a:cubicBezTo>
                    <a:pt x="55" y="33"/>
                    <a:pt x="59" y="28"/>
                    <a:pt x="60" y="28"/>
                  </a:cubicBezTo>
                  <a:cubicBezTo>
                    <a:pt x="61" y="27"/>
                    <a:pt x="64" y="28"/>
                    <a:pt x="65" y="28"/>
                  </a:cubicBezTo>
                  <a:cubicBezTo>
                    <a:pt x="65" y="26"/>
                    <a:pt x="65" y="25"/>
                    <a:pt x="65" y="23"/>
                  </a:cubicBezTo>
                  <a:cubicBezTo>
                    <a:pt x="68" y="24"/>
                    <a:pt x="70" y="24"/>
                    <a:pt x="72" y="25"/>
                  </a:cubicBezTo>
                  <a:cubicBezTo>
                    <a:pt x="76" y="25"/>
                    <a:pt x="74" y="21"/>
                    <a:pt x="75" y="19"/>
                  </a:cubicBezTo>
                  <a:cubicBezTo>
                    <a:pt x="75" y="19"/>
                    <a:pt x="77" y="19"/>
                    <a:pt x="78" y="19"/>
                  </a:cubicBezTo>
                  <a:cubicBezTo>
                    <a:pt x="79" y="18"/>
                    <a:pt x="81" y="16"/>
                    <a:pt x="82" y="18"/>
                  </a:cubicBezTo>
                  <a:cubicBezTo>
                    <a:pt x="84" y="19"/>
                    <a:pt x="84" y="21"/>
                    <a:pt x="86" y="22"/>
                  </a:cubicBezTo>
                  <a:cubicBezTo>
                    <a:pt x="87" y="22"/>
                    <a:pt x="89" y="22"/>
                    <a:pt x="90" y="22"/>
                  </a:cubicBezTo>
                  <a:cubicBezTo>
                    <a:pt x="91" y="22"/>
                    <a:pt x="92" y="21"/>
                    <a:pt x="94" y="21"/>
                  </a:cubicBezTo>
                  <a:cubicBezTo>
                    <a:pt x="95" y="21"/>
                    <a:pt x="96" y="23"/>
                    <a:pt x="98" y="23"/>
                  </a:cubicBezTo>
                  <a:cubicBezTo>
                    <a:pt x="98" y="22"/>
                    <a:pt x="102" y="20"/>
                    <a:pt x="102" y="20"/>
                  </a:cubicBezTo>
                  <a:cubicBezTo>
                    <a:pt x="102" y="17"/>
                    <a:pt x="102" y="16"/>
                    <a:pt x="103" y="14"/>
                  </a:cubicBezTo>
                  <a:cubicBezTo>
                    <a:pt x="104" y="13"/>
                    <a:pt x="106" y="11"/>
                    <a:pt x="107" y="11"/>
                  </a:cubicBezTo>
                  <a:cubicBezTo>
                    <a:pt x="108" y="11"/>
                    <a:pt x="109" y="11"/>
                    <a:pt x="110" y="11"/>
                  </a:cubicBezTo>
                  <a:cubicBezTo>
                    <a:pt x="111" y="11"/>
                    <a:pt x="111" y="10"/>
                    <a:pt x="112" y="10"/>
                  </a:cubicBezTo>
                  <a:cubicBezTo>
                    <a:pt x="113" y="10"/>
                    <a:pt x="115" y="12"/>
                    <a:pt x="116" y="12"/>
                  </a:cubicBezTo>
                  <a:cubicBezTo>
                    <a:pt x="118" y="13"/>
                    <a:pt x="119" y="14"/>
                    <a:pt x="119" y="17"/>
                  </a:cubicBezTo>
                  <a:cubicBezTo>
                    <a:pt x="121" y="17"/>
                    <a:pt x="126" y="14"/>
                    <a:pt x="124" y="12"/>
                  </a:cubicBezTo>
                  <a:cubicBezTo>
                    <a:pt x="126" y="13"/>
                    <a:pt x="121" y="13"/>
                    <a:pt x="120" y="13"/>
                  </a:cubicBezTo>
                  <a:cubicBezTo>
                    <a:pt x="125" y="12"/>
                    <a:pt x="118" y="9"/>
                    <a:pt x="117" y="10"/>
                  </a:cubicBezTo>
                  <a:cubicBezTo>
                    <a:pt x="118" y="9"/>
                    <a:pt x="119" y="10"/>
                    <a:pt x="119" y="10"/>
                  </a:cubicBezTo>
                  <a:cubicBezTo>
                    <a:pt x="121" y="10"/>
                    <a:pt x="123" y="10"/>
                    <a:pt x="124" y="9"/>
                  </a:cubicBezTo>
                  <a:cubicBezTo>
                    <a:pt x="125" y="9"/>
                    <a:pt x="128" y="7"/>
                    <a:pt x="127" y="6"/>
                  </a:cubicBezTo>
                  <a:cubicBezTo>
                    <a:pt x="125" y="5"/>
                    <a:pt x="122" y="4"/>
                    <a:pt x="119" y="3"/>
                  </a:cubicBezTo>
                  <a:cubicBezTo>
                    <a:pt x="118" y="2"/>
                    <a:pt x="117" y="4"/>
                    <a:pt x="116" y="5"/>
                  </a:cubicBezTo>
                  <a:cubicBezTo>
                    <a:pt x="116" y="5"/>
                    <a:pt x="114" y="8"/>
                    <a:pt x="114" y="7"/>
                  </a:cubicBezTo>
                  <a:cubicBezTo>
                    <a:pt x="114" y="7"/>
                    <a:pt x="114" y="6"/>
                    <a:pt x="114" y="5"/>
                  </a:cubicBezTo>
                  <a:cubicBezTo>
                    <a:pt x="114" y="5"/>
                    <a:pt x="112" y="5"/>
                    <a:pt x="112" y="5"/>
                  </a:cubicBezTo>
                  <a:cubicBezTo>
                    <a:pt x="113" y="4"/>
                    <a:pt x="115" y="5"/>
                    <a:pt x="115" y="4"/>
                  </a:cubicBezTo>
                  <a:cubicBezTo>
                    <a:pt x="115" y="4"/>
                    <a:pt x="112" y="4"/>
                    <a:pt x="112" y="4"/>
                  </a:cubicBezTo>
                  <a:cubicBezTo>
                    <a:pt x="112" y="3"/>
                    <a:pt x="116" y="3"/>
                    <a:pt x="116" y="2"/>
                  </a:cubicBezTo>
                  <a:cubicBezTo>
                    <a:pt x="115" y="1"/>
                    <a:pt x="109" y="0"/>
                    <a:pt x="110" y="2"/>
                  </a:cubicBezTo>
                  <a:cubicBezTo>
                    <a:pt x="111" y="3"/>
                    <a:pt x="111" y="3"/>
                    <a:pt x="110" y="4"/>
                  </a:cubicBezTo>
                  <a:cubicBezTo>
                    <a:pt x="109" y="5"/>
                    <a:pt x="107" y="7"/>
                    <a:pt x="106" y="7"/>
                  </a:cubicBezTo>
                  <a:cubicBezTo>
                    <a:pt x="105" y="7"/>
                    <a:pt x="106" y="3"/>
                    <a:pt x="106" y="3"/>
                  </a:cubicBezTo>
                  <a:cubicBezTo>
                    <a:pt x="106" y="2"/>
                    <a:pt x="101" y="9"/>
                    <a:pt x="100" y="9"/>
                  </a:cubicBezTo>
                  <a:cubicBezTo>
                    <a:pt x="97" y="9"/>
                    <a:pt x="100" y="5"/>
                    <a:pt x="101" y="4"/>
                  </a:cubicBezTo>
                  <a:cubicBezTo>
                    <a:pt x="102" y="4"/>
                    <a:pt x="103" y="2"/>
                    <a:pt x="103" y="2"/>
                  </a:cubicBezTo>
                  <a:cubicBezTo>
                    <a:pt x="102" y="1"/>
                    <a:pt x="100" y="0"/>
                    <a:pt x="100" y="1"/>
                  </a:cubicBezTo>
                  <a:cubicBezTo>
                    <a:pt x="100" y="1"/>
                    <a:pt x="101" y="2"/>
                    <a:pt x="101" y="2"/>
                  </a:cubicBezTo>
                  <a:cubicBezTo>
                    <a:pt x="101" y="2"/>
                    <a:pt x="99" y="2"/>
                    <a:pt x="98" y="2"/>
                  </a:cubicBezTo>
                  <a:cubicBezTo>
                    <a:pt x="97" y="3"/>
                    <a:pt x="98" y="2"/>
                    <a:pt x="97" y="1"/>
                  </a:cubicBezTo>
                  <a:cubicBezTo>
                    <a:pt x="97" y="1"/>
                    <a:pt x="95" y="3"/>
                    <a:pt x="95" y="3"/>
                  </a:cubicBezTo>
                  <a:cubicBezTo>
                    <a:pt x="95" y="4"/>
                    <a:pt x="97" y="5"/>
                    <a:pt x="96" y="5"/>
                  </a:cubicBezTo>
                  <a:cubicBezTo>
                    <a:pt x="95" y="5"/>
                    <a:pt x="95" y="5"/>
                    <a:pt x="95" y="5"/>
                  </a:cubicBezTo>
                  <a:cubicBezTo>
                    <a:pt x="94" y="5"/>
                    <a:pt x="94" y="6"/>
                    <a:pt x="94" y="7"/>
                  </a:cubicBezTo>
                  <a:cubicBezTo>
                    <a:pt x="95" y="5"/>
                    <a:pt x="91" y="6"/>
                    <a:pt x="91" y="6"/>
                  </a:cubicBezTo>
                  <a:cubicBezTo>
                    <a:pt x="91" y="6"/>
                    <a:pt x="93" y="5"/>
                    <a:pt x="93" y="4"/>
                  </a:cubicBezTo>
                  <a:cubicBezTo>
                    <a:pt x="93" y="5"/>
                    <a:pt x="89" y="6"/>
                    <a:pt x="88" y="6"/>
                  </a:cubicBezTo>
                  <a:cubicBezTo>
                    <a:pt x="87" y="6"/>
                    <a:pt x="91" y="9"/>
                    <a:pt x="91" y="9"/>
                  </a:cubicBezTo>
                  <a:cubicBezTo>
                    <a:pt x="91" y="9"/>
                    <a:pt x="90" y="11"/>
                    <a:pt x="90" y="11"/>
                  </a:cubicBezTo>
                  <a:cubicBezTo>
                    <a:pt x="90" y="11"/>
                    <a:pt x="87" y="8"/>
                    <a:pt x="87" y="8"/>
                  </a:cubicBezTo>
                  <a:cubicBezTo>
                    <a:pt x="87" y="8"/>
                    <a:pt x="85" y="11"/>
                    <a:pt x="85" y="8"/>
                  </a:cubicBezTo>
                  <a:cubicBezTo>
                    <a:pt x="84" y="7"/>
                    <a:pt x="81" y="9"/>
                    <a:pt x="80" y="8"/>
                  </a:cubicBezTo>
                  <a:cubicBezTo>
                    <a:pt x="81" y="9"/>
                    <a:pt x="84" y="9"/>
                    <a:pt x="84" y="10"/>
                  </a:cubicBezTo>
                  <a:cubicBezTo>
                    <a:pt x="84" y="10"/>
                    <a:pt x="83" y="10"/>
                    <a:pt x="83" y="11"/>
                  </a:cubicBezTo>
                  <a:cubicBezTo>
                    <a:pt x="83" y="12"/>
                    <a:pt x="84" y="12"/>
                    <a:pt x="84" y="13"/>
                  </a:cubicBezTo>
                  <a:cubicBezTo>
                    <a:pt x="84" y="13"/>
                    <a:pt x="81" y="12"/>
                    <a:pt x="81" y="11"/>
                  </a:cubicBezTo>
                  <a:cubicBezTo>
                    <a:pt x="80" y="11"/>
                    <a:pt x="80" y="12"/>
                    <a:pt x="80" y="13"/>
                  </a:cubicBezTo>
                  <a:cubicBezTo>
                    <a:pt x="79" y="13"/>
                    <a:pt x="79" y="12"/>
                    <a:pt x="79" y="11"/>
                  </a:cubicBezTo>
                  <a:cubicBezTo>
                    <a:pt x="79" y="11"/>
                    <a:pt x="77" y="13"/>
                    <a:pt x="77" y="13"/>
                  </a:cubicBezTo>
                  <a:cubicBezTo>
                    <a:pt x="76" y="14"/>
                    <a:pt x="78" y="14"/>
                    <a:pt x="78" y="15"/>
                  </a:cubicBezTo>
                  <a:cubicBezTo>
                    <a:pt x="78" y="15"/>
                    <a:pt x="76" y="15"/>
                    <a:pt x="76" y="15"/>
                  </a:cubicBezTo>
                  <a:cubicBezTo>
                    <a:pt x="75" y="14"/>
                    <a:pt x="76" y="13"/>
                    <a:pt x="76" y="12"/>
                  </a:cubicBezTo>
                  <a:cubicBezTo>
                    <a:pt x="76" y="12"/>
                    <a:pt x="73" y="14"/>
                    <a:pt x="73" y="14"/>
                  </a:cubicBezTo>
                  <a:cubicBezTo>
                    <a:pt x="73" y="14"/>
                    <a:pt x="73" y="14"/>
                    <a:pt x="74" y="14"/>
                  </a:cubicBezTo>
                  <a:cubicBezTo>
                    <a:pt x="73" y="14"/>
                    <a:pt x="72" y="16"/>
                    <a:pt x="72" y="16"/>
                  </a:cubicBezTo>
                  <a:cubicBezTo>
                    <a:pt x="71" y="15"/>
                    <a:pt x="73" y="14"/>
                    <a:pt x="72" y="14"/>
                  </a:cubicBezTo>
                  <a:cubicBezTo>
                    <a:pt x="71" y="13"/>
                    <a:pt x="70" y="13"/>
                    <a:pt x="70" y="12"/>
                  </a:cubicBezTo>
                  <a:cubicBezTo>
                    <a:pt x="70" y="12"/>
                    <a:pt x="72" y="12"/>
                    <a:pt x="72" y="12"/>
                  </a:cubicBezTo>
                  <a:cubicBezTo>
                    <a:pt x="72" y="11"/>
                    <a:pt x="69" y="10"/>
                    <a:pt x="68" y="10"/>
                  </a:cubicBezTo>
                  <a:cubicBezTo>
                    <a:pt x="68" y="11"/>
                    <a:pt x="69" y="13"/>
                    <a:pt x="69" y="13"/>
                  </a:cubicBezTo>
                  <a:cubicBezTo>
                    <a:pt x="69" y="13"/>
                    <a:pt x="65" y="14"/>
                    <a:pt x="66" y="14"/>
                  </a:cubicBezTo>
                  <a:cubicBezTo>
                    <a:pt x="66" y="14"/>
                    <a:pt x="68" y="14"/>
                    <a:pt x="68" y="14"/>
                  </a:cubicBezTo>
                  <a:cubicBezTo>
                    <a:pt x="68" y="14"/>
                    <a:pt x="67" y="14"/>
                    <a:pt x="67" y="14"/>
                  </a:cubicBezTo>
                  <a:cubicBezTo>
                    <a:pt x="68" y="16"/>
                    <a:pt x="70" y="14"/>
                    <a:pt x="69" y="14"/>
                  </a:cubicBezTo>
                  <a:cubicBezTo>
                    <a:pt x="70" y="15"/>
                    <a:pt x="69" y="16"/>
                    <a:pt x="69" y="16"/>
                  </a:cubicBezTo>
                  <a:cubicBezTo>
                    <a:pt x="69" y="17"/>
                    <a:pt x="67" y="15"/>
                    <a:pt x="67" y="15"/>
                  </a:cubicBezTo>
                  <a:cubicBezTo>
                    <a:pt x="66" y="15"/>
                    <a:pt x="66" y="14"/>
                    <a:pt x="65" y="14"/>
                  </a:cubicBezTo>
                  <a:cubicBezTo>
                    <a:pt x="65" y="14"/>
                    <a:pt x="64" y="16"/>
                    <a:pt x="63" y="15"/>
                  </a:cubicBezTo>
                  <a:cubicBezTo>
                    <a:pt x="63" y="14"/>
                    <a:pt x="60" y="16"/>
                    <a:pt x="60" y="16"/>
                  </a:cubicBezTo>
                  <a:cubicBezTo>
                    <a:pt x="60" y="16"/>
                    <a:pt x="60" y="19"/>
                    <a:pt x="60" y="19"/>
                  </a:cubicBezTo>
                  <a:cubicBezTo>
                    <a:pt x="60" y="20"/>
                    <a:pt x="61" y="17"/>
                    <a:pt x="62" y="18"/>
                  </a:cubicBezTo>
                  <a:cubicBezTo>
                    <a:pt x="62" y="18"/>
                    <a:pt x="64" y="19"/>
                    <a:pt x="64" y="18"/>
                  </a:cubicBezTo>
                  <a:cubicBezTo>
                    <a:pt x="64" y="19"/>
                    <a:pt x="63" y="19"/>
                    <a:pt x="63" y="20"/>
                  </a:cubicBezTo>
                  <a:cubicBezTo>
                    <a:pt x="62" y="20"/>
                    <a:pt x="63" y="22"/>
                    <a:pt x="62" y="22"/>
                  </a:cubicBezTo>
                  <a:cubicBezTo>
                    <a:pt x="62" y="23"/>
                    <a:pt x="61" y="21"/>
                    <a:pt x="61" y="21"/>
                  </a:cubicBezTo>
                  <a:cubicBezTo>
                    <a:pt x="60" y="21"/>
                    <a:pt x="60" y="23"/>
                    <a:pt x="59" y="23"/>
                  </a:cubicBezTo>
                  <a:cubicBezTo>
                    <a:pt x="59" y="23"/>
                    <a:pt x="59" y="21"/>
                    <a:pt x="59" y="21"/>
                  </a:cubicBezTo>
                  <a:cubicBezTo>
                    <a:pt x="58" y="21"/>
                    <a:pt x="58" y="22"/>
                    <a:pt x="57" y="22"/>
                  </a:cubicBezTo>
                  <a:cubicBezTo>
                    <a:pt x="57" y="22"/>
                    <a:pt x="57" y="20"/>
                    <a:pt x="57" y="20"/>
                  </a:cubicBezTo>
                  <a:cubicBezTo>
                    <a:pt x="57" y="19"/>
                    <a:pt x="56" y="22"/>
                    <a:pt x="55" y="22"/>
                  </a:cubicBezTo>
                  <a:cubicBezTo>
                    <a:pt x="53" y="23"/>
                    <a:pt x="56" y="17"/>
                    <a:pt x="56" y="17"/>
                  </a:cubicBezTo>
                  <a:cubicBezTo>
                    <a:pt x="55" y="17"/>
                    <a:pt x="53" y="18"/>
                    <a:pt x="53" y="18"/>
                  </a:cubicBezTo>
                  <a:cubicBezTo>
                    <a:pt x="52" y="19"/>
                    <a:pt x="54" y="20"/>
                    <a:pt x="54" y="20"/>
                  </a:cubicBezTo>
                  <a:cubicBezTo>
                    <a:pt x="53" y="20"/>
                    <a:pt x="53" y="20"/>
                    <a:pt x="52" y="20"/>
                  </a:cubicBezTo>
                  <a:cubicBezTo>
                    <a:pt x="52" y="20"/>
                    <a:pt x="52" y="21"/>
                    <a:pt x="51" y="22"/>
                  </a:cubicBezTo>
                  <a:cubicBezTo>
                    <a:pt x="52" y="21"/>
                    <a:pt x="47" y="21"/>
                    <a:pt x="49" y="22"/>
                  </a:cubicBezTo>
                  <a:cubicBezTo>
                    <a:pt x="49" y="23"/>
                    <a:pt x="51" y="22"/>
                    <a:pt x="51" y="22"/>
                  </a:cubicBezTo>
                  <a:cubicBezTo>
                    <a:pt x="51" y="22"/>
                    <a:pt x="50" y="23"/>
                    <a:pt x="51" y="23"/>
                  </a:cubicBezTo>
                  <a:cubicBezTo>
                    <a:pt x="51" y="23"/>
                    <a:pt x="52" y="23"/>
                    <a:pt x="52" y="22"/>
                  </a:cubicBezTo>
                  <a:cubicBezTo>
                    <a:pt x="52" y="22"/>
                    <a:pt x="52" y="24"/>
                    <a:pt x="51" y="24"/>
                  </a:cubicBezTo>
                  <a:cubicBezTo>
                    <a:pt x="50" y="24"/>
                    <a:pt x="50" y="23"/>
                    <a:pt x="49" y="23"/>
                  </a:cubicBezTo>
                  <a:cubicBezTo>
                    <a:pt x="48" y="24"/>
                    <a:pt x="48" y="26"/>
                    <a:pt x="47" y="26"/>
                  </a:cubicBezTo>
                  <a:cubicBezTo>
                    <a:pt x="47" y="26"/>
                    <a:pt x="44" y="26"/>
                    <a:pt x="44" y="26"/>
                  </a:cubicBezTo>
                  <a:cubicBezTo>
                    <a:pt x="44" y="29"/>
                    <a:pt x="51" y="25"/>
                    <a:pt x="51" y="25"/>
                  </a:cubicBezTo>
                  <a:cubicBezTo>
                    <a:pt x="52" y="25"/>
                    <a:pt x="53" y="24"/>
                    <a:pt x="54" y="25"/>
                  </a:cubicBezTo>
                  <a:cubicBezTo>
                    <a:pt x="56" y="25"/>
                    <a:pt x="55" y="23"/>
                    <a:pt x="54" y="23"/>
                  </a:cubicBezTo>
                  <a:cubicBezTo>
                    <a:pt x="55" y="23"/>
                    <a:pt x="55" y="23"/>
                    <a:pt x="55" y="23"/>
                  </a:cubicBezTo>
                  <a:cubicBezTo>
                    <a:pt x="56" y="25"/>
                    <a:pt x="57" y="23"/>
                    <a:pt x="58" y="23"/>
                  </a:cubicBezTo>
                  <a:cubicBezTo>
                    <a:pt x="57" y="23"/>
                    <a:pt x="57" y="25"/>
                    <a:pt x="56" y="25"/>
                  </a:cubicBezTo>
                  <a:cubicBezTo>
                    <a:pt x="57" y="25"/>
                    <a:pt x="58" y="25"/>
                    <a:pt x="58" y="25"/>
                  </a:cubicBezTo>
                  <a:cubicBezTo>
                    <a:pt x="58" y="25"/>
                    <a:pt x="56" y="26"/>
                    <a:pt x="56" y="27"/>
                  </a:cubicBezTo>
                  <a:cubicBezTo>
                    <a:pt x="56" y="27"/>
                    <a:pt x="61" y="25"/>
                    <a:pt x="61" y="26"/>
                  </a:cubicBezTo>
                  <a:cubicBezTo>
                    <a:pt x="60" y="27"/>
                    <a:pt x="57" y="26"/>
                    <a:pt x="57" y="28"/>
                  </a:cubicBezTo>
                  <a:cubicBezTo>
                    <a:pt x="56" y="31"/>
                    <a:pt x="54" y="27"/>
                    <a:pt x="54" y="27"/>
                  </a:cubicBezTo>
                  <a:cubicBezTo>
                    <a:pt x="54" y="26"/>
                    <a:pt x="54" y="29"/>
                    <a:pt x="54" y="29"/>
                  </a:cubicBezTo>
                  <a:cubicBezTo>
                    <a:pt x="54" y="29"/>
                    <a:pt x="53" y="27"/>
                    <a:pt x="52" y="27"/>
                  </a:cubicBezTo>
                  <a:cubicBezTo>
                    <a:pt x="51" y="28"/>
                    <a:pt x="49" y="30"/>
                    <a:pt x="49" y="31"/>
                  </a:cubicBezTo>
                  <a:cubicBezTo>
                    <a:pt x="49" y="31"/>
                    <a:pt x="51" y="30"/>
                    <a:pt x="51" y="30"/>
                  </a:cubicBezTo>
                  <a:cubicBezTo>
                    <a:pt x="51" y="31"/>
                    <a:pt x="53" y="30"/>
                    <a:pt x="53" y="31"/>
                  </a:cubicBezTo>
                  <a:cubicBezTo>
                    <a:pt x="53" y="30"/>
                    <a:pt x="50" y="31"/>
                    <a:pt x="50" y="32"/>
                  </a:cubicBezTo>
                  <a:cubicBezTo>
                    <a:pt x="51" y="33"/>
                    <a:pt x="54" y="31"/>
                    <a:pt x="53" y="33"/>
                  </a:cubicBezTo>
                  <a:cubicBezTo>
                    <a:pt x="54" y="31"/>
                    <a:pt x="47" y="34"/>
                    <a:pt x="47" y="34"/>
                  </a:cubicBezTo>
                  <a:cubicBezTo>
                    <a:pt x="47" y="33"/>
                    <a:pt x="53" y="35"/>
                    <a:pt x="52" y="35"/>
                  </a:cubicBezTo>
                  <a:cubicBezTo>
                    <a:pt x="51" y="36"/>
                    <a:pt x="50" y="34"/>
                    <a:pt x="49" y="35"/>
                  </a:cubicBezTo>
                  <a:cubicBezTo>
                    <a:pt x="49" y="35"/>
                    <a:pt x="49" y="35"/>
                    <a:pt x="49" y="35"/>
                  </a:cubicBezTo>
                  <a:cubicBezTo>
                    <a:pt x="49" y="36"/>
                    <a:pt x="46" y="34"/>
                    <a:pt x="45" y="36"/>
                  </a:cubicBezTo>
                  <a:cubicBezTo>
                    <a:pt x="45" y="36"/>
                    <a:pt x="48" y="36"/>
                    <a:pt x="48" y="36"/>
                  </a:cubicBezTo>
                  <a:cubicBezTo>
                    <a:pt x="46" y="38"/>
                    <a:pt x="44" y="36"/>
                    <a:pt x="45" y="39"/>
                  </a:cubicBezTo>
                  <a:cubicBezTo>
                    <a:pt x="45" y="39"/>
                    <a:pt x="43" y="40"/>
                    <a:pt x="43" y="40"/>
                  </a:cubicBezTo>
                  <a:cubicBezTo>
                    <a:pt x="42" y="41"/>
                    <a:pt x="42" y="41"/>
                    <a:pt x="42" y="41"/>
                  </a:cubicBezTo>
                  <a:cubicBezTo>
                    <a:pt x="42" y="42"/>
                    <a:pt x="41" y="42"/>
                    <a:pt x="41" y="42"/>
                  </a:cubicBezTo>
                  <a:cubicBezTo>
                    <a:pt x="41" y="43"/>
                    <a:pt x="42" y="42"/>
                    <a:pt x="42" y="42"/>
                  </a:cubicBezTo>
                  <a:cubicBezTo>
                    <a:pt x="43" y="42"/>
                    <a:pt x="42" y="43"/>
                    <a:pt x="42" y="43"/>
                  </a:cubicBezTo>
                  <a:cubicBezTo>
                    <a:pt x="43" y="43"/>
                    <a:pt x="45" y="44"/>
                    <a:pt x="46" y="43"/>
                  </a:cubicBezTo>
                  <a:cubicBezTo>
                    <a:pt x="44" y="44"/>
                    <a:pt x="44" y="44"/>
                    <a:pt x="42" y="44"/>
                  </a:cubicBezTo>
                  <a:cubicBezTo>
                    <a:pt x="41" y="44"/>
                    <a:pt x="38" y="44"/>
                    <a:pt x="38" y="45"/>
                  </a:cubicBezTo>
                  <a:cubicBezTo>
                    <a:pt x="38" y="45"/>
                    <a:pt x="39" y="45"/>
                    <a:pt x="39" y="45"/>
                  </a:cubicBezTo>
                  <a:cubicBezTo>
                    <a:pt x="39" y="45"/>
                    <a:pt x="38" y="46"/>
                    <a:pt x="38" y="46"/>
                  </a:cubicBezTo>
                  <a:cubicBezTo>
                    <a:pt x="38" y="46"/>
                    <a:pt x="40" y="45"/>
                    <a:pt x="40" y="46"/>
                  </a:cubicBezTo>
                  <a:cubicBezTo>
                    <a:pt x="40" y="46"/>
                    <a:pt x="38" y="48"/>
                    <a:pt x="38" y="48"/>
                  </a:cubicBezTo>
                  <a:cubicBezTo>
                    <a:pt x="38" y="48"/>
                    <a:pt x="39" y="48"/>
                    <a:pt x="39" y="49"/>
                  </a:cubicBezTo>
                  <a:cubicBezTo>
                    <a:pt x="39" y="49"/>
                    <a:pt x="37" y="49"/>
                    <a:pt x="37" y="49"/>
                  </a:cubicBezTo>
                  <a:cubicBezTo>
                    <a:pt x="37" y="49"/>
                    <a:pt x="39" y="50"/>
                    <a:pt x="39" y="50"/>
                  </a:cubicBezTo>
                  <a:cubicBezTo>
                    <a:pt x="38" y="50"/>
                    <a:pt x="37" y="50"/>
                    <a:pt x="37" y="50"/>
                  </a:cubicBezTo>
                  <a:cubicBezTo>
                    <a:pt x="37" y="51"/>
                    <a:pt x="38" y="52"/>
                    <a:pt x="39" y="52"/>
                  </a:cubicBezTo>
                  <a:cubicBezTo>
                    <a:pt x="37" y="52"/>
                    <a:pt x="35" y="52"/>
                    <a:pt x="34" y="54"/>
                  </a:cubicBezTo>
                  <a:cubicBezTo>
                    <a:pt x="34" y="55"/>
                    <a:pt x="30" y="54"/>
                    <a:pt x="30" y="54"/>
                  </a:cubicBezTo>
                  <a:cubicBezTo>
                    <a:pt x="30" y="57"/>
                    <a:pt x="36" y="54"/>
                    <a:pt x="37" y="54"/>
                  </a:cubicBezTo>
                  <a:cubicBezTo>
                    <a:pt x="36" y="54"/>
                    <a:pt x="35" y="56"/>
                    <a:pt x="35" y="56"/>
                  </a:cubicBezTo>
                  <a:cubicBezTo>
                    <a:pt x="32" y="56"/>
                    <a:pt x="34" y="57"/>
                    <a:pt x="33" y="58"/>
                  </a:cubicBezTo>
                  <a:cubicBezTo>
                    <a:pt x="32" y="59"/>
                    <a:pt x="30" y="57"/>
                    <a:pt x="29" y="58"/>
                  </a:cubicBezTo>
                  <a:cubicBezTo>
                    <a:pt x="29" y="59"/>
                    <a:pt x="26" y="61"/>
                    <a:pt x="26" y="61"/>
                  </a:cubicBezTo>
                  <a:cubicBezTo>
                    <a:pt x="26" y="62"/>
                    <a:pt x="27" y="62"/>
                    <a:pt x="27" y="62"/>
                  </a:cubicBezTo>
                  <a:cubicBezTo>
                    <a:pt x="27" y="63"/>
                    <a:pt x="24" y="63"/>
                    <a:pt x="24" y="63"/>
                  </a:cubicBezTo>
                  <a:cubicBezTo>
                    <a:pt x="24" y="63"/>
                    <a:pt x="25" y="64"/>
                    <a:pt x="25" y="65"/>
                  </a:cubicBezTo>
                  <a:cubicBezTo>
                    <a:pt x="25" y="66"/>
                    <a:pt x="27" y="65"/>
                    <a:pt x="28" y="65"/>
                  </a:cubicBezTo>
                  <a:cubicBezTo>
                    <a:pt x="29" y="64"/>
                    <a:pt x="30" y="65"/>
                    <a:pt x="31" y="64"/>
                  </a:cubicBezTo>
                  <a:cubicBezTo>
                    <a:pt x="31" y="64"/>
                    <a:pt x="30" y="63"/>
                    <a:pt x="30" y="62"/>
                  </a:cubicBezTo>
                  <a:cubicBezTo>
                    <a:pt x="30" y="62"/>
                    <a:pt x="32" y="63"/>
                    <a:pt x="33" y="64"/>
                  </a:cubicBezTo>
                  <a:cubicBezTo>
                    <a:pt x="33" y="64"/>
                    <a:pt x="30" y="66"/>
                    <a:pt x="30" y="66"/>
                  </a:cubicBezTo>
                  <a:cubicBezTo>
                    <a:pt x="29" y="66"/>
                    <a:pt x="28" y="67"/>
                    <a:pt x="28" y="66"/>
                  </a:cubicBezTo>
                  <a:cubicBezTo>
                    <a:pt x="27" y="65"/>
                    <a:pt x="26" y="67"/>
                    <a:pt x="25" y="67"/>
                  </a:cubicBezTo>
                  <a:cubicBezTo>
                    <a:pt x="24" y="66"/>
                    <a:pt x="24" y="63"/>
                    <a:pt x="23" y="66"/>
                  </a:cubicBezTo>
                  <a:cubicBezTo>
                    <a:pt x="21" y="70"/>
                    <a:pt x="20" y="65"/>
                    <a:pt x="21" y="65"/>
                  </a:cubicBezTo>
                  <a:cubicBezTo>
                    <a:pt x="19" y="65"/>
                    <a:pt x="21" y="69"/>
                    <a:pt x="19" y="68"/>
                  </a:cubicBezTo>
                  <a:cubicBezTo>
                    <a:pt x="15" y="68"/>
                    <a:pt x="18" y="70"/>
                    <a:pt x="17" y="71"/>
                  </a:cubicBezTo>
                  <a:cubicBezTo>
                    <a:pt x="16" y="71"/>
                    <a:pt x="16" y="69"/>
                    <a:pt x="16" y="69"/>
                  </a:cubicBezTo>
                  <a:cubicBezTo>
                    <a:pt x="14" y="69"/>
                    <a:pt x="12" y="70"/>
                    <a:pt x="11" y="71"/>
                  </a:cubicBezTo>
                  <a:cubicBezTo>
                    <a:pt x="11" y="72"/>
                    <a:pt x="15" y="72"/>
                    <a:pt x="16" y="72"/>
                  </a:cubicBezTo>
                  <a:cubicBezTo>
                    <a:pt x="16" y="72"/>
                    <a:pt x="19" y="71"/>
                    <a:pt x="19" y="71"/>
                  </a:cubicBezTo>
                  <a:cubicBezTo>
                    <a:pt x="20" y="72"/>
                    <a:pt x="15" y="72"/>
                    <a:pt x="15" y="72"/>
                  </a:cubicBezTo>
                  <a:cubicBezTo>
                    <a:pt x="14" y="72"/>
                    <a:pt x="14" y="73"/>
                    <a:pt x="13" y="73"/>
                  </a:cubicBezTo>
                  <a:cubicBezTo>
                    <a:pt x="12" y="73"/>
                    <a:pt x="11" y="73"/>
                    <a:pt x="10" y="73"/>
                  </a:cubicBezTo>
                  <a:cubicBezTo>
                    <a:pt x="8" y="72"/>
                    <a:pt x="7" y="73"/>
                    <a:pt x="9" y="74"/>
                  </a:cubicBezTo>
                  <a:cubicBezTo>
                    <a:pt x="10" y="74"/>
                    <a:pt x="12" y="74"/>
                    <a:pt x="12" y="76"/>
                  </a:cubicBezTo>
                  <a:cubicBezTo>
                    <a:pt x="12" y="76"/>
                    <a:pt x="11" y="78"/>
                    <a:pt x="11" y="77"/>
                  </a:cubicBezTo>
                  <a:cubicBezTo>
                    <a:pt x="10" y="77"/>
                    <a:pt x="12" y="75"/>
                    <a:pt x="10" y="74"/>
                  </a:cubicBezTo>
                  <a:cubicBezTo>
                    <a:pt x="7" y="74"/>
                    <a:pt x="9" y="75"/>
                    <a:pt x="8" y="76"/>
                  </a:cubicBezTo>
                  <a:cubicBezTo>
                    <a:pt x="8" y="76"/>
                    <a:pt x="8" y="73"/>
                    <a:pt x="7" y="73"/>
                  </a:cubicBezTo>
                  <a:cubicBezTo>
                    <a:pt x="7" y="72"/>
                    <a:pt x="5" y="78"/>
                    <a:pt x="6" y="77"/>
                  </a:cubicBezTo>
                  <a:cubicBezTo>
                    <a:pt x="5" y="77"/>
                    <a:pt x="5" y="75"/>
                    <a:pt x="5" y="75"/>
                  </a:cubicBezTo>
                  <a:cubicBezTo>
                    <a:pt x="4" y="75"/>
                    <a:pt x="4" y="77"/>
                    <a:pt x="4" y="77"/>
                  </a:cubicBezTo>
                  <a:cubicBezTo>
                    <a:pt x="3" y="78"/>
                    <a:pt x="1" y="77"/>
                    <a:pt x="1" y="78"/>
                  </a:cubicBezTo>
                  <a:cubicBezTo>
                    <a:pt x="1" y="79"/>
                    <a:pt x="0" y="80"/>
                    <a:pt x="1" y="80"/>
                  </a:cubicBezTo>
                  <a:cubicBezTo>
                    <a:pt x="2" y="80"/>
                    <a:pt x="3" y="80"/>
                    <a:pt x="4" y="81"/>
                  </a:cubicBezTo>
                  <a:cubicBezTo>
                    <a:pt x="4" y="81"/>
                    <a:pt x="0" y="82"/>
                    <a:pt x="1" y="83"/>
                  </a:cubicBezTo>
                  <a:cubicBezTo>
                    <a:pt x="1" y="84"/>
                    <a:pt x="3" y="84"/>
                    <a:pt x="3" y="84"/>
                  </a:cubicBezTo>
                  <a:cubicBezTo>
                    <a:pt x="3" y="84"/>
                    <a:pt x="6" y="83"/>
                    <a:pt x="6" y="84"/>
                  </a:cubicBezTo>
                  <a:cubicBezTo>
                    <a:pt x="5" y="85"/>
                    <a:pt x="2" y="84"/>
                    <a:pt x="1" y="86"/>
                  </a:cubicBezTo>
                  <a:cubicBezTo>
                    <a:pt x="0" y="87"/>
                    <a:pt x="6" y="87"/>
                    <a:pt x="4" y="89"/>
                  </a:cubicBezTo>
                  <a:cubicBezTo>
                    <a:pt x="4" y="89"/>
                    <a:pt x="3" y="87"/>
                    <a:pt x="2" y="88"/>
                  </a:cubicBezTo>
                  <a:cubicBezTo>
                    <a:pt x="1" y="89"/>
                    <a:pt x="1" y="90"/>
                    <a:pt x="2" y="91"/>
                  </a:cubicBezTo>
                  <a:cubicBezTo>
                    <a:pt x="3" y="91"/>
                    <a:pt x="5" y="92"/>
                    <a:pt x="6" y="92"/>
                  </a:cubicBezTo>
                  <a:cubicBezTo>
                    <a:pt x="7" y="91"/>
                    <a:pt x="8" y="89"/>
                    <a:pt x="9" y="90"/>
                  </a:cubicBezTo>
                  <a:cubicBezTo>
                    <a:pt x="8" y="90"/>
                    <a:pt x="7" y="91"/>
                    <a:pt x="7" y="91"/>
                  </a:cubicBezTo>
                  <a:cubicBezTo>
                    <a:pt x="7" y="92"/>
                    <a:pt x="6" y="92"/>
                    <a:pt x="5" y="92"/>
                  </a:cubicBezTo>
                  <a:cubicBezTo>
                    <a:pt x="5" y="92"/>
                    <a:pt x="7" y="93"/>
                    <a:pt x="7" y="94"/>
                  </a:cubicBezTo>
                  <a:cubicBezTo>
                    <a:pt x="7" y="94"/>
                    <a:pt x="4" y="92"/>
                    <a:pt x="5" y="94"/>
                  </a:cubicBezTo>
                  <a:cubicBezTo>
                    <a:pt x="5" y="95"/>
                    <a:pt x="8" y="96"/>
                    <a:pt x="8" y="96"/>
                  </a:cubicBezTo>
                  <a:cubicBezTo>
                    <a:pt x="8" y="97"/>
                    <a:pt x="5" y="95"/>
                    <a:pt x="4" y="96"/>
                  </a:cubicBezTo>
                  <a:cubicBezTo>
                    <a:pt x="2" y="96"/>
                    <a:pt x="4" y="93"/>
                    <a:pt x="3" y="93"/>
                  </a:cubicBezTo>
                  <a:cubicBezTo>
                    <a:pt x="3" y="93"/>
                    <a:pt x="1" y="95"/>
                    <a:pt x="2" y="96"/>
                  </a:cubicBezTo>
                  <a:cubicBezTo>
                    <a:pt x="3" y="96"/>
                    <a:pt x="2" y="98"/>
                    <a:pt x="2" y="98"/>
                  </a:cubicBezTo>
                  <a:cubicBezTo>
                    <a:pt x="3" y="99"/>
                    <a:pt x="4" y="97"/>
                    <a:pt x="5" y="96"/>
                  </a:cubicBezTo>
                  <a:cubicBezTo>
                    <a:pt x="5" y="96"/>
                    <a:pt x="5" y="97"/>
                    <a:pt x="5" y="97"/>
                  </a:cubicBezTo>
                  <a:cubicBezTo>
                    <a:pt x="6" y="97"/>
                    <a:pt x="6" y="96"/>
                    <a:pt x="7" y="96"/>
                  </a:cubicBezTo>
                  <a:cubicBezTo>
                    <a:pt x="7" y="96"/>
                    <a:pt x="7" y="98"/>
                    <a:pt x="6" y="98"/>
                  </a:cubicBezTo>
                  <a:cubicBezTo>
                    <a:pt x="4" y="99"/>
                    <a:pt x="8" y="101"/>
                    <a:pt x="8" y="100"/>
                  </a:cubicBezTo>
                  <a:cubicBezTo>
                    <a:pt x="8" y="102"/>
                    <a:pt x="1" y="100"/>
                    <a:pt x="5" y="103"/>
                  </a:cubicBezTo>
                  <a:cubicBezTo>
                    <a:pt x="7" y="104"/>
                    <a:pt x="8" y="105"/>
                    <a:pt x="10" y="105"/>
                  </a:cubicBezTo>
                  <a:cubicBezTo>
                    <a:pt x="10" y="105"/>
                    <a:pt x="13" y="107"/>
                    <a:pt x="14" y="107"/>
                  </a:cubicBezTo>
                  <a:cubicBezTo>
                    <a:pt x="17" y="107"/>
                    <a:pt x="21" y="104"/>
                    <a:pt x="23" y="102"/>
                  </a:cubicBezTo>
                  <a:cubicBezTo>
                    <a:pt x="24" y="100"/>
                    <a:pt x="25" y="100"/>
                    <a:pt x="27" y="99"/>
                  </a:cubicBezTo>
                  <a:cubicBezTo>
                    <a:pt x="28" y="98"/>
                    <a:pt x="28" y="95"/>
                    <a:pt x="29" y="95"/>
                  </a:cubicBezTo>
                  <a:cubicBezTo>
                    <a:pt x="29" y="95"/>
                    <a:pt x="29" y="98"/>
                    <a:pt x="30" y="98"/>
                  </a:cubicBezTo>
                  <a:cubicBezTo>
                    <a:pt x="32" y="99"/>
                    <a:pt x="31" y="99"/>
                    <a:pt x="31" y="100"/>
                  </a:cubicBezTo>
                  <a:cubicBezTo>
                    <a:pt x="32" y="100"/>
                    <a:pt x="33" y="100"/>
                    <a:pt x="34" y="101"/>
                  </a:cubicBezTo>
                  <a:cubicBezTo>
                    <a:pt x="34" y="102"/>
                    <a:pt x="33" y="100"/>
                    <a:pt x="34" y="10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6" name="Freeform 720">
              <a:extLst>
                <a:ext uri="{FF2B5EF4-FFF2-40B4-BE49-F238E27FC236}">
                  <a16:creationId xmlns:a16="http://schemas.microsoft.com/office/drawing/2014/main" id="{41FF4F5A-2786-4EB8-B437-BAC00532C7B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474394" y="2183123"/>
              <a:ext cx="3782836" cy="1318816"/>
            </a:xfrm>
            <a:custGeom>
              <a:avLst/>
              <a:gdLst>
                <a:gd name="T0" fmla="*/ 785 w 810"/>
                <a:gd name="T1" fmla="*/ 109 h 282"/>
                <a:gd name="T2" fmla="*/ 725 w 810"/>
                <a:gd name="T3" fmla="*/ 77 h 282"/>
                <a:gd name="T4" fmla="*/ 665 w 810"/>
                <a:gd name="T5" fmla="*/ 80 h 282"/>
                <a:gd name="T6" fmla="*/ 607 w 810"/>
                <a:gd name="T7" fmla="*/ 65 h 282"/>
                <a:gd name="T8" fmla="*/ 578 w 810"/>
                <a:gd name="T9" fmla="*/ 56 h 282"/>
                <a:gd name="T10" fmla="*/ 555 w 810"/>
                <a:gd name="T11" fmla="*/ 61 h 282"/>
                <a:gd name="T12" fmla="*/ 521 w 810"/>
                <a:gd name="T13" fmla="*/ 59 h 282"/>
                <a:gd name="T14" fmla="*/ 495 w 810"/>
                <a:gd name="T15" fmla="*/ 44 h 282"/>
                <a:gd name="T16" fmla="*/ 469 w 810"/>
                <a:gd name="T17" fmla="*/ 49 h 282"/>
                <a:gd name="T18" fmla="*/ 423 w 810"/>
                <a:gd name="T19" fmla="*/ 43 h 282"/>
                <a:gd name="T20" fmla="*/ 383 w 810"/>
                <a:gd name="T21" fmla="*/ 50 h 282"/>
                <a:gd name="T22" fmla="*/ 423 w 810"/>
                <a:gd name="T23" fmla="*/ 17 h 282"/>
                <a:gd name="T24" fmla="*/ 378 w 810"/>
                <a:gd name="T25" fmla="*/ 7 h 282"/>
                <a:gd name="T26" fmla="*/ 355 w 810"/>
                <a:gd name="T27" fmla="*/ 17 h 282"/>
                <a:gd name="T28" fmla="*/ 320 w 810"/>
                <a:gd name="T29" fmla="*/ 22 h 282"/>
                <a:gd name="T30" fmla="*/ 297 w 810"/>
                <a:gd name="T31" fmla="*/ 32 h 282"/>
                <a:gd name="T32" fmla="*/ 269 w 810"/>
                <a:gd name="T33" fmla="*/ 49 h 282"/>
                <a:gd name="T34" fmla="*/ 247 w 810"/>
                <a:gd name="T35" fmla="*/ 58 h 282"/>
                <a:gd name="T36" fmla="*/ 242 w 810"/>
                <a:gd name="T37" fmla="*/ 50 h 282"/>
                <a:gd name="T38" fmla="*/ 259 w 810"/>
                <a:gd name="T39" fmla="*/ 97 h 282"/>
                <a:gd name="T40" fmla="*/ 227 w 810"/>
                <a:gd name="T41" fmla="*/ 107 h 282"/>
                <a:gd name="T42" fmla="*/ 231 w 810"/>
                <a:gd name="T43" fmla="*/ 88 h 282"/>
                <a:gd name="T44" fmla="*/ 206 w 810"/>
                <a:gd name="T45" fmla="*/ 60 h 282"/>
                <a:gd name="T46" fmla="*/ 191 w 810"/>
                <a:gd name="T47" fmla="*/ 83 h 282"/>
                <a:gd name="T48" fmla="*/ 131 w 810"/>
                <a:gd name="T49" fmla="*/ 90 h 282"/>
                <a:gd name="T50" fmla="*/ 92 w 810"/>
                <a:gd name="T51" fmla="*/ 100 h 282"/>
                <a:gd name="T52" fmla="*/ 84 w 810"/>
                <a:gd name="T53" fmla="*/ 107 h 282"/>
                <a:gd name="T54" fmla="*/ 53 w 810"/>
                <a:gd name="T55" fmla="*/ 120 h 282"/>
                <a:gd name="T56" fmla="*/ 31 w 810"/>
                <a:gd name="T57" fmla="*/ 102 h 282"/>
                <a:gd name="T58" fmla="*/ 29 w 810"/>
                <a:gd name="T59" fmla="*/ 84 h 282"/>
                <a:gd name="T60" fmla="*/ 5 w 810"/>
                <a:gd name="T61" fmla="*/ 88 h 282"/>
                <a:gd name="T62" fmla="*/ 7 w 810"/>
                <a:gd name="T63" fmla="*/ 152 h 282"/>
                <a:gd name="T64" fmla="*/ 16 w 810"/>
                <a:gd name="T65" fmla="*/ 187 h 282"/>
                <a:gd name="T66" fmla="*/ 40 w 810"/>
                <a:gd name="T67" fmla="*/ 223 h 282"/>
                <a:gd name="T68" fmla="*/ 53 w 810"/>
                <a:gd name="T69" fmla="*/ 244 h 282"/>
                <a:gd name="T70" fmla="*/ 82 w 810"/>
                <a:gd name="T71" fmla="*/ 272 h 282"/>
                <a:gd name="T72" fmla="*/ 109 w 810"/>
                <a:gd name="T73" fmla="*/ 250 h 282"/>
                <a:gd name="T74" fmla="*/ 108 w 810"/>
                <a:gd name="T75" fmla="*/ 222 h 282"/>
                <a:gd name="T76" fmla="*/ 160 w 810"/>
                <a:gd name="T77" fmla="*/ 223 h 282"/>
                <a:gd name="T78" fmla="*/ 196 w 810"/>
                <a:gd name="T79" fmla="*/ 196 h 282"/>
                <a:gd name="T80" fmla="*/ 252 w 810"/>
                <a:gd name="T81" fmla="*/ 204 h 282"/>
                <a:gd name="T82" fmla="*/ 331 w 810"/>
                <a:gd name="T83" fmla="*/ 226 h 282"/>
                <a:gd name="T84" fmla="*/ 415 w 810"/>
                <a:gd name="T85" fmla="*/ 231 h 282"/>
                <a:gd name="T86" fmla="*/ 483 w 810"/>
                <a:gd name="T87" fmla="*/ 207 h 282"/>
                <a:gd name="T88" fmla="*/ 521 w 810"/>
                <a:gd name="T89" fmla="*/ 258 h 282"/>
                <a:gd name="T90" fmla="*/ 558 w 810"/>
                <a:gd name="T91" fmla="*/ 226 h 282"/>
                <a:gd name="T92" fmla="*/ 543 w 810"/>
                <a:gd name="T93" fmla="*/ 199 h 282"/>
                <a:gd name="T94" fmla="*/ 591 w 810"/>
                <a:gd name="T95" fmla="*/ 162 h 282"/>
                <a:gd name="T96" fmla="*/ 627 w 810"/>
                <a:gd name="T97" fmla="*/ 165 h 282"/>
                <a:gd name="T98" fmla="*/ 657 w 810"/>
                <a:gd name="T99" fmla="*/ 153 h 282"/>
                <a:gd name="T100" fmla="*/ 669 w 810"/>
                <a:gd name="T101" fmla="*/ 154 h 282"/>
                <a:gd name="T102" fmla="*/ 649 w 810"/>
                <a:gd name="T103" fmla="*/ 210 h 282"/>
                <a:gd name="T104" fmla="*/ 667 w 810"/>
                <a:gd name="T105" fmla="*/ 171 h 282"/>
                <a:gd name="T106" fmla="*/ 710 w 810"/>
                <a:gd name="T107" fmla="*/ 156 h 282"/>
                <a:gd name="T108" fmla="*/ 738 w 810"/>
                <a:gd name="T109" fmla="*/ 121 h 282"/>
                <a:gd name="T110" fmla="*/ 765 w 810"/>
                <a:gd name="T111" fmla="*/ 116 h 282"/>
                <a:gd name="T112" fmla="*/ 802 w 810"/>
                <a:gd name="T113" fmla="*/ 115 h 282"/>
                <a:gd name="T114" fmla="*/ 388 w 810"/>
                <a:gd name="T115" fmla="*/ 212 h 2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</a:cxnLst>
              <a:rect l="0" t="0" r="r" b="b"/>
              <a:pathLst>
                <a:path w="810" h="282">
                  <a:moveTo>
                    <a:pt x="808" y="111"/>
                  </a:moveTo>
                  <a:cubicBezTo>
                    <a:pt x="806" y="109"/>
                    <a:pt x="803" y="108"/>
                    <a:pt x="801" y="106"/>
                  </a:cubicBezTo>
                  <a:cubicBezTo>
                    <a:pt x="800" y="105"/>
                    <a:pt x="799" y="104"/>
                    <a:pt x="797" y="103"/>
                  </a:cubicBezTo>
                  <a:cubicBezTo>
                    <a:pt x="796" y="103"/>
                    <a:pt x="794" y="103"/>
                    <a:pt x="793" y="102"/>
                  </a:cubicBezTo>
                  <a:cubicBezTo>
                    <a:pt x="793" y="103"/>
                    <a:pt x="794" y="103"/>
                    <a:pt x="794" y="103"/>
                  </a:cubicBezTo>
                  <a:cubicBezTo>
                    <a:pt x="795" y="103"/>
                    <a:pt x="792" y="104"/>
                    <a:pt x="791" y="103"/>
                  </a:cubicBezTo>
                  <a:cubicBezTo>
                    <a:pt x="791" y="103"/>
                    <a:pt x="792" y="103"/>
                    <a:pt x="792" y="102"/>
                  </a:cubicBezTo>
                  <a:cubicBezTo>
                    <a:pt x="791" y="101"/>
                    <a:pt x="786" y="103"/>
                    <a:pt x="785" y="102"/>
                  </a:cubicBezTo>
                  <a:cubicBezTo>
                    <a:pt x="787" y="103"/>
                    <a:pt x="787" y="103"/>
                    <a:pt x="787" y="106"/>
                  </a:cubicBezTo>
                  <a:cubicBezTo>
                    <a:pt x="786" y="107"/>
                    <a:pt x="788" y="109"/>
                    <a:pt x="788" y="109"/>
                  </a:cubicBezTo>
                  <a:cubicBezTo>
                    <a:pt x="787" y="109"/>
                    <a:pt x="787" y="108"/>
                    <a:pt x="787" y="108"/>
                  </a:cubicBezTo>
                  <a:cubicBezTo>
                    <a:pt x="786" y="107"/>
                    <a:pt x="786" y="109"/>
                    <a:pt x="785" y="109"/>
                  </a:cubicBezTo>
                  <a:cubicBezTo>
                    <a:pt x="785" y="109"/>
                    <a:pt x="783" y="105"/>
                    <a:pt x="783" y="105"/>
                  </a:cubicBezTo>
                  <a:cubicBezTo>
                    <a:pt x="783" y="104"/>
                    <a:pt x="783" y="104"/>
                    <a:pt x="783" y="104"/>
                  </a:cubicBezTo>
                  <a:cubicBezTo>
                    <a:pt x="783" y="103"/>
                    <a:pt x="782" y="102"/>
                    <a:pt x="783" y="101"/>
                  </a:cubicBezTo>
                  <a:cubicBezTo>
                    <a:pt x="784" y="99"/>
                    <a:pt x="782" y="100"/>
                    <a:pt x="781" y="99"/>
                  </a:cubicBezTo>
                  <a:cubicBezTo>
                    <a:pt x="781" y="98"/>
                    <a:pt x="779" y="97"/>
                    <a:pt x="778" y="97"/>
                  </a:cubicBezTo>
                  <a:cubicBezTo>
                    <a:pt x="771" y="93"/>
                    <a:pt x="765" y="89"/>
                    <a:pt x="758" y="87"/>
                  </a:cubicBezTo>
                  <a:cubicBezTo>
                    <a:pt x="756" y="86"/>
                    <a:pt x="755" y="85"/>
                    <a:pt x="754" y="84"/>
                  </a:cubicBezTo>
                  <a:cubicBezTo>
                    <a:pt x="753" y="83"/>
                    <a:pt x="751" y="82"/>
                    <a:pt x="749" y="82"/>
                  </a:cubicBezTo>
                  <a:cubicBezTo>
                    <a:pt x="746" y="81"/>
                    <a:pt x="743" y="80"/>
                    <a:pt x="739" y="78"/>
                  </a:cubicBezTo>
                  <a:cubicBezTo>
                    <a:pt x="736" y="78"/>
                    <a:pt x="732" y="78"/>
                    <a:pt x="730" y="78"/>
                  </a:cubicBezTo>
                  <a:cubicBezTo>
                    <a:pt x="728" y="78"/>
                    <a:pt x="727" y="78"/>
                    <a:pt x="726" y="78"/>
                  </a:cubicBezTo>
                  <a:cubicBezTo>
                    <a:pt x="726" y="78"/>
                    <a:pt x="725" y="77"/>
                    <a:pt x="725" y="77"/>
                  </a:cubicBezTo>
                  <a:cubicBezTo>
                    <a:pt x="724" y="78"/>
                    <a:pt x="724" y="79"/>
                    <a:pt x="723" y="78"/>
                  </a:cubicBezTo>
                  <a:cubicBezTo>
                    <a:pt x="720" y="78"/>
                    <a:pt x="717" y="77"/>
                    <a:pt x="714" y="76"/>
                  </a:cubicBezTo>
                  <a:cubicBezTo>
                    <a:pt x="713" y="76"/>
                    <a:pt x="710" y="75"/>
                    <a:pt x="710" y="77"/>
                  </a:cubicBezTo>
                  <a:cubicBezTo>
                    <a:pt x="709" y="79"/>
                    <a:pt x="708" y="79"/>
                    <a:pt x="710" y="80"/>
                  </a:cubicBezTo>
                  <a:cubicBezTo>
                    <a:pt x="712" y="82"/>
                    <a:pt x="714" y="86"/>
                    <a:pt x="709" y="87"/>
                  </a:cubicBezTo>
                  <a:cubicBezTo>
                    <a:pt x="708" y="88"/>
                    <a:pt x="705" y="88"/>
                    <a:pt x="704" y="86"/>
                  </a:cubicBezTo>
                  <a:cubicBezTo>
                    <a:pt x="703" y="85"/>
                    <a:pt x="703" y="84"/>
                    <a:pt x="700" y="84"/>
                  </a:cubicBezTo>
                  <a:cubicBezTo>
                    <a:pt x="697" y="83"/>
                    <a:pt x="699" y="82"/>
                    <a:pt x="698" y="81"/>
                  </a:cubicBezTo>
                  <a:cubicBezTo>
                    <a:pt x="698" y="80"/>
                    <a:pt x="695" y="79"/>
                    <a:pt x="694" y="80"/>
                  </a:cubicBezTo>
                  <a:cubicBezTo>
                    <a:pt x="691" y="83"/>
                    <a:pt x="686" y="80"/>
                    <a:pt x="682" y="80"/>
                  </a:cubicBezTo>
                  <a:cubicBezTo>
                    <a:pt x="678" y="80"/>
                    <a:pt x="674" y="79"/>
                    <a:pt x="670" y="79"/>
                  </a:cubicBezTo>
                  <a:cubicBezTo>
                    <a:pt x="668" y="79"/>
                    <a:pt x="667" y="79"/>
                    <a:pt x="665" y="80"/>
                  </a:cubicBezTo>
                  <a:cubicBezTo>
                    <a:pt x="663" y="81"/>
                    <a:pt x="664" y="84"/>
                    <a:pt x="664" y="86"/>
                  </a:cubicBezTo>
                  <a:cubicBezTo>
                    <a:pt x="664" y="86"/>
                    <a:pt x="664" y="86"/>
                    <a:pt x="664" y="86"/>
                  </a:cubicBezTo>
                  <a:cubicBezTo>
                    <a:pt x="663" y="86"/>
                    <a:pt x="662" y="81"/>
                    <a:pt x="661" y="80"/>
                  </a:cubicBezTo>
                  <a:cubicBezTo>
                    <a:pt x="660" y="80"/>
                    <a:pt x="656" y="80"/>
                    <a:pt x="655" y="78"/>
                  </a:cubicBezTo>
                  <a:cubicBezTo>
                    <a:pt x="655" y="75"/>
                    <a:pt x="659" y="74"/>
                    <a:pt x="655" y="71"/>
                  </a:cubicBezTo>
                  <a:cubicBezTo>
                    <a:pt x="653" y="70"/>
                    <a:pt x="651" y="69"/>
                    <a:pt x="648" y="68"/>
                  </a:cubicBezTo>
                  <a:cubicBezTo>
                    <a:pt x="642" y="66"/>
                    <a:pt x="635" y="68"/>
                    <a:pt x="629" y="69"/>
                  </a:cubicBezTo>
                  <a:cubicBezTo>
                    <a:pt x="626" y="69"/>
                    <a:pt x="623" y="69"/>
                    <a:pt x="619" y="69"/>
                  </a:cubicBezTo>
                  <a:cubicBezTo>
                    <a:pt x="618" y="69"/>
                    <a:pt x="618" y="69"/>
                    <a:pt x="617" y="69"/>
                  </a:cubicBezTo>
                  <a:cubicBezTo>
                    <a:pt x="615" y="68"/>
                    <a:pt x="617" y="68"/>
                    <a:pt x="618" y="67"/>
                  </a:cubicBezTo>
                  <a:cubicBezTo>
                    <a:pt x="618" y="66"/>
                    <a:pt x="613" y="65"/>
                    <a:pt x="613" y="65"/>
                  </a:cubicBezTo>
                  <a:cubicBezTo>
                    <a:pt x="612" y="64"/>
                    <a:pt x="608" y="65"/>
                    <a:pt x="607" y="65"/>
                  </a:cubicBezTo>
                  <a:cubicBezTo>
                    <a:pt x="607" y="65"/>
                    <a:pt x="611" y="64"/>
                    <a:pt x="610" y="63"/>
                  </a:cubicBezTo>
                  <a:cubicBezTo>
                    <a:pt x="609" y="63"/>
                    <a:pt x="608" y="64"/>
                    <a:pt x="607" y="64"/>
                  </a:cubicBezTo>
                  <a:cubicBezTo>
                    <a:pt x="606" y="63"/>
                    <a:pt x="604" y="62"/>
                    <a:pt x="604" y="62"/>
                  </a:cubicBezTo>
                  <a:cubicBezTo>
                    <a:pt x="603" y="62"/>
                    <a:pt x="600" y="60"/>
                    <a:pt x="602" y="60"/>
                  </a:cubicBezTo>
                  <a:cubicBezTo>
                    <a:pt x="603" y="60"/>
                    <a:pt x="605" y="60"/>
                    <a:pt x="606" y="60"/>
                  </a:cubicBezTo>
                  <a:cubicBezTo>
                    <a:pt x="609" y="60"/>
                    <a:pt x="605" y="57"/>
                    <a:pt x="604" y="57"/>
                  </a:cubicBezTo>
                  <a:cubicBezTo>
                    <a:pt x="602" y="55"/>
                    <a:pt x="597" y="56"/>
                    <a:pt x="594" y="55"/>
                  </a:cubicBezTo>
                  <a:cubicBezTo>
                    <a:pt x="592" y="55"/>
                    <a:pt x="591" y="57"/>
                    <a:pt x="589" y="59"/>
                  </a:cubicBezTo>
                  <a:cubicBezTo>
                    <a:pt x="589" y="59"/>
                    <a:pt x="582" y="63"/>
                    <a:pt x="582" y="60"/>
                  </a:cubicBezTo>
                  <a:cubicBezTo>
                    <a:pt x="583" y="58"/>
                    <a:pt x="584" y="60"/>
                    <a:pt x="586" y="59"/>
                  </a:cubicBezTo>
                  <a:cubicBezTo>
                    <a:pt x="586" y="59"/>
                    <a:pt x="585" y="56"/>
                    <a:pt x="584" y="56"/>
                  </a:cubicBezTo>
                  <a:cubicBezTo>
                    <a:pt x="584" y="56"/>
                    <a:pt x="578" y="56"/>
                    <a:pt x="578" y="56"/>
                  </a:cubicBezTo>
                  <a:cubicBezTo>
                    <a:pt x="579" y="55"/>
                    <a:pt x="581" y="54"/>
                    <a:pt x="583" y="54"/>
                  </a:cubicBezTo>
                  <a:cubicBezTo>
                    <a:pt x="584" y="55"/>
                    <a:pt x="591" y="55"/>
                    <a:pt x="591" y="55"/>
                  </a:cubicBezTo>
                  <a:cubicBezTo>
                    <a:pt x="591" y="54"/>
                    <a:pt x="585" y="54"/>
                    <a:pt x="584" y="53"/>
                  </a:cubicBezTo>
                  <a:cubicBezTo>
                    <a:pt x="582" y="53"/>
                    <a:pt x="580" y="53"/>
                    <a:pt x="578" y="53"/>
                  </a:cubicBezTo>
                  <a:cubicBezTo>
                    <a:pt x="574" y="52"/>
                    <a:pt x="570" y="52"/>
                    <a:pt x="566" y="51"/>
                  </a:cubicBezTo>
                  <a:cubicBezTo>
                    <a:pt x="565" y="51"/>
                    <a:pt x="561" y="50"/>
                    <a:pt x="561" y="50"/>
                  </a:cubicBezTo>
                  <a:cubicBezTo>
                    <a:pt x="561" y="51"/>
                    <a:pt x="562" y="52"/>
                    <a:pt x="561" y="52"/>
                  </a:cubicBezTo>
                  <a:cubicBezTo>
                    <a:pt x="560" y="53"/>
                    <a:pt x="559" y="53"/>
                    <a:pt x="558" y="53"/>
                  </a:cubicBezTo>
                  <a:cubicBezTo>
                    <a:pt x="557" y="53"/>
                    <a:pt x="552" y="54"/>
                    <a:pt x="553" y="56"/>
                  </a:cubicBezTo>
                  <a:cubicBezTo>
                    <a:pt x="554" y="58"/>
                    <a:pt x="556" y="55"/>
                    <a:pt x="557" y="56"/>
                  </a:cubicBezTo>
                  <a:cubicBezTo>
                    <a:pt x="557" y="56"/>
                    <a:pt x="554" y="57"/>
                    <a:pt x="555" y="59"/>
                  </a:cubicBezTo>
                  <a:cubicBezTo>
                    <a:pt x="556" y="59"/>
                    <a:pt x="555" y="60"/>
                    <a:pt x="555" y="61"/>
                  </a:cubicBezTo>
                  <a:cubicBezTo>
                    <a:pt x="556" y="61"/>
                    <a:pt x="557" y="62"/>
                    <a:pt x="557" y="63"/>
                  </a:cubicBezTo>
                  <a:cubicBezTo>
                    <a:pt x="557" y="63"/>
                    <a:pt x="553" y="63"/>
                    <a:pt x="552" y="63"/>
                  </a:cubicBezTo>
                  <a:cubicBezTo>
                    <a:pt x="550" y="63"/>
                    <a:pt x="552" y="62"/>
                    <a:pt x="552" y="62"/>
                  </a:cubicBezTo>
                  <a:cubicBezTo>
                    <a:pt x="551" y="61"/>
                    <a:pt x="548" y="62"/>
                    <a:pt x="548" y="62"/>
                  </a:cubicBezTo>
                  <a:cubicBezTo>
                    <a:pt x="546" y="63"/>
                    <a:pt x="544" y="62"/>
                    <a:pt x="543" y="62"/>
                  </a:cubicBezTo>
                  <a:cubicBezTo>
                    <a:pt x="542" y="62"/>
                    <a:pt x="546" y="63"/>
                    <a:pt x="546" y="63"/>
                  </a:cubicBezTo>
                  <a:cubicBezTo>
                    <a:pt x="549" y="64"/>
                    <a:pt x="546" y="66"/>
                    <a:pt x="545" y="65"/>
                  </a:cubicBezTo>
                  <a:cubicBezTo>
                    <a:pt x="544" y="65"/>
                    <a:pt x="544" y="64"/>
                    <a:pt x="544" y="63"/>
                  </a:cubicBezTo>
                  <a:cubicBezTo>
                    <a:pt x="543" y="63"/>
                    <a:pt x="542" y="63"/>
                    <a:pt x="541" y="63"/>
                  </a:cubicBezTo>
                  <a:cubicBezTo>
                    <a:pt x="539" y="62"/>
                    <a:pt x="537" y="61"/>
                    <a:pt x="534" y="62"/>
                  </a:cubicBezTo>
                  <a:cubicBezTo>
                    <a:pt x="531" y="62"/>
                    <a:pt x="529" y="65"/>
                    <a:pt x="526" y="63"/>
                  </a:cubicBezTo>
                  <a:cubicBezTo>
                    <a:pt x="524" y="62"/>
                    <a:pt x="522" y="61"/>
                    <a:pt x="521" y="59"/>
                  </a:cubicBezTo>
                  <a:cubicBezTo>
                    <a:pt x="520" y="58"/>
                    <a:pt x="518" y="62"/>
                    <a:pt x="517" y="62"/>
                  </a:cubicBezTo>
                  <a:cubicBezTo>
                    <a:pt x="516" y="64"/>
                    <a:pt x="515" y="70"/>
                    <a:pt x="512" y="69"/>
                  </a:cubicBezTo>
                  <a:cubicBezTo>
                    <a:pt x="510" y="68"/>
                    <a:pt x="508" y="68"/>
                    <a:pt x="506" y="66"/>
                  </a:cubicBezTo>
                  <a:cubicBezTo>
                    <a:pt x="505" y="65"/>
                    <a:pt x="503" y="63"/>
                    <a:pt x="502" y="62"/>
                  </a:cubicBezTo>
                  <a:cubicBezTo>
                    <a:pt x="501" y="60"/>
                    <a:pt x="499" y="59"/>
                    <a:pt x="498" y="58"/>
                  </a:cubicBezTo>
                  <a:cubicBezTo>
                    <a:pt x="496" y="56"/>
                    <a:pt x="500" y="57"/>
                    <a:pt x="501" y="57"/>
                  </a:cubicBezTo>
                  <a:cubicBezTo>
                    <a:pt x="502" y="57"/>
                    <a:pt x="504" y="56"/>
                    <a:pt x="504" y="55"/>
                  </a:cubicBezTo>
                  <a:cubicBezTo>
                    <a:pt x="504" y="55"/>
                    <a:pt x="499" y="52"/>
                    <a:pt x="499" y="52"/>
                  </a:cubicBezTo>
                  <a:cubicBezTo>
                    <a:pt x="499" y="52"/>
                    <a:pt x="502" y="52"/>
                    <a:pt x="502" y="51"/>
                  </a:cubicBezTo>
                  <a:cubicBezTo>
                    <a:pt x="501" y="50"/>
                    <a:pt x="499" y="50"/>
                    <a:pt x="499" y="50"/>
                  </a:cubicBezTo>
                  <a:cubicBezTo>
                    <a:pt x="499" y="48"/>
                    <a:pt x="504" y="47"/>
                    <a:pt x="499" y="46"/>
                  </a:cubicBezTo>
                  <a:cubicBezTo>
                    <a:pt x="498" y="46"/>
                    <a:pt x="497" y="44"/>
                    <a:pt x="495" y="44"/>
                  </a:cubicBezTo>
                  <a:cubicBezTo>
                    <a:pt x="494" y="44"/>
                    <a:pt x="492" y="43"/>
                    <a:pt x="491" y="44"/>
                  </a:cubicBezTo>
                  <a:cubicBezTo>
                    <a:pt x="490" y="44"/>
                    <a:pt x="490" y="45"/>
                    <a:pt x="489" y="45"/>
                  </a:cubicBezTo>
                  <a:cubicBezTo>
                    <a:pt x="488" y="44"/>
                    <a:pt x="488" y="44"/>
                    <a:pt x="487" y="44"/>
                  </a:cubicBezTo>
                  <a:cubicBezTo>
                    <a:pt x="486" y="44"/>
                    <a:pt x="484" y="44"/>
                    <a:pt x="483" y="43"/>
                  </a:cubicBezTo>
                  <a:cubicBezTo>
                    <a:pt x="482" y="43"/>
                    <a:pt x="481" y="43"/>
                    <a:pt x="480" y="41"/>
                  </a:cubicBezTo>
                  <a:cubicBezTo>
                    <a:pt x="479" y="41"/>
                    <a:pt x="480" y="40"/>
                    <a:pt x="478" y="41"/>
                  </a:cubicBezTo>
                  <a:cubicBezTo>
                    <a:pt x="478" y="41"/>
                    <a:pt x="477" y="42"/>
                    <a:pt x="476" y="42"/>
                  </a:cubicBezTo>
                  <a:cubicBezTo>
                    <a:pt x="475" y="42"/>
                    <a:pt x="475" y="41"/>
                    <a:pt x="474" y="42"/>
                  </a:cubicBezTo>
                  <a:cubicBezTo>
                    <a:pt x="474" y="43"/>
                    <a:pt x="473" y="44"/>
                    <a:pt x="473" y="45"/>
                  </a:cubicBezTo>
                  <a:cubicBezTo>
                    <a:pt x="473" y="46"/>
                    <a:pt x="475" y="46"/>
                    <a:pt x="474" y="47"/>
                  </a:cubicBezTo>
                  <a:cubicBezTo>
                    <a:pt x="473" y="48"/>
                    <a:pt x="474" y="48"/>
                    <a:pt x="473" y="48"/>
                  </a:cubicBezTo>
                  <a:cubicBezTo>
                    <a:pt x="472" y="48"/>
                    <a:pt x="470" y="48"/>
                    <a:pt x="469" y="49"/>
                  </a:cubicBezTo>
                  <a:cubicBezTo>
                    <a:pt x="470" y="48"/>
                    <a:pt x="473" y="50"/>
                    <a:pt x="473" y="50"/>
                  </a:cubicBezTo>
                  <a:cubicBezTo>
                    <a:pt x="472" y="51"/>
                    <a:pt x="469" y="49"/>
                    <a:pt x="467" y="49"/>
                  </a:cubicBezTo>
                  <a:cubicBezTo>
                    <a:pt x="465" y="49"/>
                    <a:pt x="462" y="49"/>
                    <a:pt x="459" y="49"/>
                  </a:cubicBezTo>
                  <a:cubicBezTo>
                    <a:pt x="458" y="49"/>
                    <a:pt x="458" y="48"/>
                    <a:pt x="457" y="48"/>
                  </a:cubicBezTo>
                  <a:cubicBezTo>
                    <a:pt x="456" y="47"/>
                    <a:pt x="453" y="48"/>
                    <a:pt x="452" y="48"/>
                  </a:cubicBezTo>
                  <a:cubicBezTo>
                    <a:pt x="451" y="47"/>
                    <a:pt x="449" y="47"/>
                    <a:pt x="448" y="46"/>
                  </a:cubicBezTo>
                  <a:cubicBezTo>
                    <a:pt x="448" y="45"/>
                    <a:pt x="450" y="45"/>
                    <a:pt x="450" y="44"/>
                  </a:cubicBezTo>
                  <a:cubicBezTo>
                    <a:pt x="451" y="43"/>
                    <a:pt x="442" y="43"/>
                    <a:pt x="441" y="43"/>
                  </a:cubicBezTo>
                  <a:cubicBezTo>
                    <a:pt x="436" y="42"/>
                    <a:pt x="432" y="43"/>
                    <a:pt x="427" y="43"/>
                  </a:cubicBezTo>
                  <a:cubicBezTo>
                    <a:pt x="424" y="43"/>
                    <a:pt x="425" y="43"/>
                    <a:pt x="426" y="45"/>
                  </a:cubicBezTo>
                  <a:cubicBezTo>
                    <a:pt x="426" y="46"/>
                    <a:pt x="424" y="45"/>
                    <a:pt x="424" y="45"/>
                  </a:cubicBezTo>
                  <a:cubicBezTo>
                    <a:pt x="422" y="45"/>
                    <a:pt x="423" y="44"/>
                    <a:pt x="423" y="43"/>
                  </a:cubicBezTo>
                  <a:cubicBezTo>
                    <a:pt x="423" y="41"/>
                    <a:pt x="422" y="38"/>
                    <a:pt x="420" y="40"/>
                  </a:cubicBezTo>
                  <a:cubicBezTo>
                    <a:pt x="420" y="42"/>
                    <a:pt x="416" y="42"/>
                    <a:pt x="414" y="41"/>
                  </a:cubicBezTo>
                  <a:cubicBezTo>
                    <a:pt x="413" y="40"/>
                    <a:pt x="415" y="38"/>
                    <a:pt x="411" y="39"/>
                  </a:cubicBezTo>
                  <a:cubicBezTo>
                    <a:pt x="410" y="39"/>
                    <a:pt x="409" y="39"/>
                    <a:pt x="408" y="39"/>
                  </a:cubicBezTo>
                  <a:cubicBezTo>
                    <a:pt x="407" y="38"/>
                    <a:pt x="406" y="39"/>
                    <a:pt x="404" y="40"/>
                  </a:cubicBezTo>
                  <a:cubicBezTo>
                    <a:pt x="402" y="42"/>
                    <a:pt x="407" y="41"/>
                    <a:pt x="407" y="42"/>
                  </a:cubicBezTo>
                  <a:cubicBezTo>
                    <a:pt x="407" y="44"/>
                    <a:pt x="403" y="43"/>
                    <a:pt x="402" y="44"/>
                  </a:cubicBezTo>
                  <a:cubicBezTo>
                    <a:pt x="401" y="45"/>
                    <a:pt x="399" y="45"/>
                    <a:pt x="397" y="46"/>
                  </a:cubicBezTo>
                  <a:cubicBezTo>
                    <a:pt x="395" y="47"/>
                    <a:pt x="393" y="47"/>
                    <a:pt x="390" y="47"/>
                  </a:cubicBezTo>
                  <a:cubicBezTo>
                    <a:pt x="388" y="47"/>
                    <a:pt x="388" y="47"/>
                    <a:pt x="387" y="49"/>
                  </a:cubicBezTo>
                  <a:cubicBezTo>
                    <a:pt x="386" y="50"/>
                    <a:pt x="382" y="51"/>
                    <a:pt x="381" y="51"/>
                  </a:cubicBezTo>
                  <a:cubicBezTo>
                    <a:pt x="381" y="50"/>
                    <a:pt x="383" y="50"/>
                    <a:pt x="383" y="50"/>
                  </a:cubicBezTo>
                  <a:cubicBezTo>
                    <a:pt x="385" y="49"/>
                    <a:pt x="385" y="47"/>
                    <a:pt x="386" y="46"/>
                  </a:cubicBezTo>
                  <a:cubicBezTo>
                    <a:pt x="387" y="44"/>
                    <a:pt x="388" y="46"/>
                    <a:pt x="389" y="45"/>
                  </a:cubicBezTo>
                  <a:cubicBezTo>
                    <a:pt x="390" y="45"/>
                    <a:pt x="390" y="44"/>
                    <a:pt x="391" y="44"/>
                  </a:cubicBezTo>
                  <a:cubicBezTo>
                    <a:pt x="394" y="42"/>
                    <a:pt x="398" y="41"/>
                    <a:pt x="401" y="39"/>
                  </a:cubicBezTo>
                  <a:cubicBezTo>
                    <a:pt x="403" y="38"/>
                    <a:pt x="405" y="37"/>
                    <a:pt x="407" y="36"/>
                  </a:cubicBezTo>
                  <a:cubicBezTo>
                    <a:pt x="411" y="33"/>
                    <a:pt x="416" y="31"/>
                    <a:pt x="420" y="29"/>
                  </a:cubicBezTo>
                  <a:cubicBezTo>
                    <a:pt x="423" y="28"/>
                    <a:pt x="426" y="26"/>
                    <a:pt x="423" y="23"/>
                  </a:cubicBezTo>
                  <a:cubicBezTo>
                    <a:pt x="422" y="22"/>
                    <a:pt x="422" y="24"/>
                    <a:pt x="421" y="23"/>
                  </a:cubicBezTo>
                  <a:cubicBezTo>
                    <a:pt x="420" y="22"/>
                    <a:pt x="419" y="22"/>
                    <a:pt x="418" y="21"/>
                  </a:cubicBezTo>
                  <a:cubicBezTo>
                    <a:pt x="418" y="20"/>
                    <a:pt x="423" y="22"/>
                    <a:pt x="423" y="22"/>
                  </a:cubicBezTo>
                  <a:cubicBezTo>
                    <a:pt x="424" y="22"/>
                    <a:pt x="427" y="22"/>
                    <a:pt x="425" y="20"/>
                  </a:cubicBezTo>
                  <a:cubicBezTo>
                    <a:pt x="424" y="19"/>
                    <a:pt x="424" y="18"/>
                    <a:pt x="423" y="17"/>
                  </a:cubicBezTo>
                  <a:cubicBezTo>
                    <a:pt x="422" y="15"/>
                    <a:pt x="421" y="19"/>
                    <a:pt x="420" y="19"/>
                  </a:cubicBezTo>
                  <a:cubicBezTo>
                    <a:pt x="420" y="18"/>
                    <a:pt x="420" y="17"/>
                    <a:pt x="420" y="17"/>
                  </a:cubicBezTo>
                  <a:cubicBezTo>
                    <a:pt x="420" y="16"/>
                    <a:pt x="420" y="16"/>
                    <a:pt x="419" y="15"/>
                  </a:cubicBezTo>
                  <a:cubicBezTo>
                    <a:pt x="419" y="14"/>
                    <a:pt x="417" y="13"/>
                    <a:pt x="416" y="13"/>
                  </a:cubicBezTo>
                  <a:cubicBezTo>
                    <a:pt x="414" y="12"/>
                    <a:pt x="413" y="12"/>
                    <a:pt x="411" y="11"/>
                  </a:cubicBezTo>
                  <a:cubicBezTo>
                    <a:pt x="409" y="11"/>
                    <a:pt x="409" y="11"/>
                    <a:pt x="406" y="12"/>
                  </a:cubicBezTo>
                  <a:cubicBezTo>
                    <a:pt x="404" y="12"/>
                    <a:pt x="397" y="9"/>
                    <a:pt x="396" y="12"/>
                  </a:cubicBezTo>
                  <a:cubicBezTo>
                    <a:pt x="395" y="13"/>
                    <a:pt x="389" y="14"/>
                    <a:pt x="388" y="13"/>
                  </a:cubicBezTo>
                  <a:cubicBezTo>
                    <a:pt x="388" y="13"/>
                    <a:pt x="394" y="9"/>
                    <a:pt x="392" y="8"/>
                  </a:cubicBezTo>
                  <a:cubicBezTo>
                    <a:pt x="392" y="8"/>
                    <a:pt x="385" y="9"/>
                    <a:pt x="384" y="8"/>
                  </a:cubicBezTo>
                  <a:cubicBezTo>
                    <a:pt x="384" y="7"/>
                    <a:pt x="386" y="7"/>
                    <a:pt x="386" y="7"/>
                  </a:cubicBezTo>
                  <a:cubicBezTo>
                    <a:pt x="386" y="6"/>
                    <a:pt x="378" y="7"/>
                    <a:pt x="378" y="7"/>
                  </a:cubicBezTo>
                  <a:cubicBezTo>
                    <a:pt x="379" y="5"/>
                    <a:pt x="383" y="6"/>
                    <a:pt x="384" y="5"/>
                  </a:cubicBezTo>
                  <a:cubicBezTo>
                    <a:pt x="385" y="4"/>
                    <a:pt x="387" y="5"/>
                    <a:pt x="386" y="4"/>
                  </a:cubicBezTo>
                  <a:cubicBezTo>
                    <a:pt x="386" y="3"/>
                    <a:pt x="386" y="2"/>
                    <a:pt x="385" y="2"/>
                  </a:cubicBezTo>
                  <a:cubicBezTo>
                    <a:pt x="382" y="2"/>
                    <a:pt x="381" y="1"/>
                    <a:pt x="378" y="1"/>
                  </a:cubicBezTo>
                  <a:cubicBezTo>
                    <a:pt x="376" y="0"/>
                    <a:pt x="374" y="1"/>
                    <a:pt x="372" y="2"/>
                  </a:cubicBezTo>
                  <a:cubicBezTo>
                    <a:pt x="368" y="3"/>
                    <a:pt x="364" y="6"/>
                    <a:pt x="362" y="8"/>
                  </a:cubicBezTo>
                  <a:cubicBezTo>
                    <a:pt x="361" y="9"/>
                    <a:pt x="361" y="9"/>
                    <a:pt x="362" y="10"/>
                  </a:cubicBezTo>
                  <a:cubicBezTo>
                    <a:pt x="363" y="10"/>
                    <a:pt x="362" y="11"/>
                    <a:pt x="362" y="12"/>
                  </a:cubicBezTo>
                  <a:cubicBezTo>
                    <a:pt x="362" y="14"/>
                    <a:pt x="366" y="13"/>
                    <a:pt x="366" y="14"/>
                  </a:cubicBezTo>
                  <a:cubicBezTo>
                    <a:pt x="366" y="13"/>
                    <a:pt x="361" y="14"/>
                    <a:pt x="360" y="14"/>
                  </a:cubicBezTo>
                  <a:cubicBezTo>
                    <a:pt x="359" y="14"/>
                    <a:pt x="353" y="13"/>
                    <a:pt x="352" y="14"/>
                  </a:cubicBezTo>
                  <a:cubicBezTo>
                    <a:pt x="352" y="13"/>
                    <a:pt x="355" y="17"/>
                    <a:pt x="355" y="17"/>
                  </a:cubicBezTo>
                  <a:cubicBezTo>
                    <a:pt x="356" y="18"/>
                    <a:pt x="351" y="16"/>
                    <a:pt x="350" y="16"/>
                  </a:cubicBezTo>
                  <a:cubicBezTo>
                    <a:pt x="349" y="16"/>
                    <a:pt x="347" y="17"/>
                    <a:pt x="345" y="18"/>
                  </a:cubicBezTo>
                  <a:cubicBezTo>
                    <a:pt x="345" y="18"/>
                    <a:pt x="345" y="18"/>
                    <a:pt x="344" y="18"/>
                  </a:cubicBezTo>
                  <a:cubicBezTo>
                    <a:pt x="342" y="18"/>
                    <a:pt x="344" y="18"/>
                    <a:pt x="343" y="17"/>
                  </a:cubicBezTo>
                  <a:cubicBezTo>
                    <a:pt x="343" y="18"/>
                    <a:pt x="338" y="20"/>
                    <a:pt x="338" y="20"/>
                  </a:cubicBezTo>
                  <a:cubicBezTo>
                    <a:pt x="338" y="19"/>
                    <a:pt x="340" y="18"/>
                    <a:pt x="340" y="18"/>
                  </a:cubicBezTo>
                  <a:cubicBezTo>
                    <a:pt x="340" y="17"/>
                    <a:pt x="335" y="18"/>
                    <a:pt x="334" y="17"/>
                  </a:cubicBezTo>
                  <a:cubicBezTo>
                    <a:pt x="334" y="17"/>
                    <a:pt x="336" y="16"/>
                    <a:pt x="336" y="16"/>
                  </a:cubicBezTo>
                  <a:cubicBezTo>
                    <a:pt x="335" y="17"/>
                    <a:pt x="330" y="18"/>
                    <a:pt x="328" y="18"/>
                  </a:cubicBezTo>
                  <a:cubicBezTo>
                    <a:pt x="323" y="19"/>
                    <a:pt x="329" y="19"/>
                    <a:pt x="330" y="20"/>
                  </a:cubicBezTo>
                  <a:cubicBezTo>
                    <a:pt x="329" y="19"/>
                    <a:pt x="324" y="21"/>
                    <a:pt x="323" y="21"/>
                  </a:cubicBezTo>
                  <a:cubicBezTo>
                    <a:pt x="322" y="21"/>
                    <a:pt x="321" y="21"/>
                    <a:pt x="320" y="22"/>
                  </a:cubicBezTo>
                  <a:cubicBezTo>
                    <a:pt x="319" y="23"/>
                    <a:pt x="317" y="22"/>
                    <a:pt x="315" y="22"/>
                  </a:cubicBezTo>
                  <a:cubicBezTo>
                    <a:pt x="314" y="22"/>
                    <a:pt x="313" y="24"/>
                    <a:pt x="311" y="24"/>
                  </a:cubicBezTo>
                  <a:cubicBezTo>
                    <a:pt x="309" y="25"/>
                    <a:pt x="308" y="24"/>
                    <a:pt x="307" y="25"/>
                  </a:cubicBezTo>
                  <a:cubicBezTo>
                    <a:pt x="306" y="26"/>
                    <a:pt x="305" y="27"/>
                    <a:pt x="304" y="27"/>
                  </a:cubicBezTo>
                  <a:cubicBezTo>
                    <a:pt x="302" y="27"/>
                    <a:pt x="300" y="27"/>
                    <a:pt x="299" y="27"/>
                  </a:cubicBezTo>
                  <a:cubicBezTo>
                    <a:pt x="299" y="27"/>
                    <a:pt x="302" y="29"/>
                    <a:pt x="302" y="29"/>
                  </a:cubicBezTo>
                  <a:cubicBezTo>
                    <a:pt x="301" y="30"/>
                    <a:pt x="295" y="30"/>
                    <a:pt x="295" y="30"/>
                  </a:cubicBezTo>
                  <a:cubicBezTo>
                    <a:pt x="295" y="30"/>
                    <a:pt x="299" y="30"/>
                    <a:pt x="299" y="30"/>
                  </a:cubicBezTo>
                  <a:cubicBezTo>
                    <a:pt x="299" y="30"/>
                    <a:pt x="297" y="30"/>
                    <a:pt x="296" y="30"/>
                  </a:cubicBezTo>
                  <a:cubicBezTo>
                    <a:pt x="297" y="30"/>
                    <a:pt x="299" y="31"/>
                    <a:pt x="299" y="31"/>
                  </a:cubicBezTo>
                  <a:cubicBezTo>
                    <a:pt x="298" y="31"/>
                    <a:pt x="298" y="31"/>
                    <a:pt x="297" y="31"/>
                  </a:cubicBezTo>
                  <a:cubicBezTo>
                    <a:pt x="298" y="31"/>
                    <a:pt x="297" y="32"/>
                    <a:pt x="297" y="32"/>
                  </a:cubicBezTo>
                  <a:cubicBezTo>
                    <a:pt x="297" y="33"/>
                    <a:pt x="294" y="32"/>
                    <a:pt x="294" y="32"/>
                  </a:cubicBezTo>
                  <a:cubicBezTo>
                    <a:pt x="294" y="33"/>
                    <a:pt x="296" y="33"/>
                    <a:pt x="296" y="34"/>
                  </a:cubicBezTo>
                  <a:cubicBezTo>
                    <a:pt x="297" y="34"/>
                    <a:pt x="295" y="34"/>
                    <a:pt x="295" y="34"/>
                  </a:cubicBezTo>
                  <a:cubicBezTo>
                    <a:pt x="295" y="36"/>
                    <a:pt x="299" y="34"/>
                    <a:pt x="298" y="36"/>
                  </a:cubicBezTo>
                  <a:cubicBezTo>
                    <a:pt x="296" y="38"/>
                    <a:pt x="301" y="39"/>
                    <a:pt x="298" y="40"/>
                  </a:cubicBezTo>
                  <a:cubicBezTo>
                    <a:pt x="296" y="40"/>
                    <a:pt x="294" y="40"/>
                    <a:pt x="292" y="40"/>
                  </a:cubicBezTo>
                  <a:cubicBezTo>
                    <a:pt x="291" y="41"/>
                    <a:pt x="291" y="42"/>
                    <a:pt x="289" y="41"/>
                  </a:cubicBezTo>
                  <a:cubicBezTo>
                    <a:pt x="288" y="41"/>
                    <a:pt x="287" y="41"/>
                    <a:pt x="286" y="41"/>
                  </a:cubicBezTo>
                  <a:cubicBezTo>
                    <a:pt x="282" y="42"/>
                    <a:pt x="278" y="42"/>
                    <a:pt x="274" y="42"/>
                  </a:cubicBezTo>
                  <a:cubicBezTo>
                    <a:pt x="272" y="42"/>
                    <a:pt x="270" y="42"/>
                    <a:pt x="269" y="43"/>
                  </a:cubicBezTo>
                  <a:cubicBezTo>
                    <a:pt x="268" y="44"/>
                    <a:pt x="267" y="45"/>
                    <a:pt x="267" y="46"/>
                  </a:cubicBezTo>
                  <a:cubicBezTo>
                    <a:pt x="267" y="47"/>
                    <a:pt x="269" y="48"/>
                    <a:pt x="269" y="49"/>
                  </a:cubicBezTo>
                  <a:cubicBezTo>
                    <a:pt x="268" y="51"/>
                    <a:pt x="268" y="52"/>
                    <a:pt x="269" y="53"/>
                  </a:cubicBezTo>
                  <a:cubicBezTo>
                    <a:pt x="271" y="55"/>
                    <a:pt x="274" y="54"/>
                    <a:pt x="276" y="56"/>
                  </a:cubicBezTo>
                  <a:cubicBezTo>
                    <a:pt x="276" y="56"/>
                    <a:pt x="278" y="60"/>
                    <a:pt x="278" y="60"/>
                  </a:cubicBezTo>
                  <a:cubicBezTo>
                    <a:pt x="274" y="60"/>
                    <a:pt x="273" y="60"/>
                    <a:pt x="270" y="58"/>
                  </a:cubicBezTo>
                  <a:cubicBezTo>
                    <a:pt x="267" y="56"/>
                    <a:pt x="262" y="54"/>
                    <a:pt x="258" y="54"/>
                  </a:cubicBezTo>
                  <a:cubicBezTo>
                    <a:pt x="256" y="54"/>
                    <a:pt x="257" y="53"/>
                    <a:pt x="255" y="52"/>
                  </a:cubicBezTo>
                  <a:cubicBezTo>
                    <a:pt x="254" y="52"/>
                    <a:pt x="250" y="52"/>
                    <a:pt x="250" y="54"/>
                  </a:cubicBezTo>
                  <a:cubicBezTo>
                    <a:pt x="250" y="55"/>
                    <a:pt x="254" y="55"/>
                    <a:pt x="254" y="55"/>
                  </a:cubicBezTo>
                  <a:cubicBezTo>
                    <a:pt x="254" y="55"/>
                    <a:pt x="251" y="56"/>
                    <a:pt x="252" y="56"/>
                  </a:cubicBezTo>
                  <a:cubicBezTo>
                    <a:pt x="254" y="57"/>
                    <a:pt x="255" y="56"/>
                    <a:pt x="256" y="58"/>
                  </a:cubicBezTo>
                  <a:cubicBezTo>
                    <a:pt x="256" y="60"/>
                    <a:pt x="253" y="59"/>
                    <a:pt x="252" y="59"/>
                  </a:cubicBezTo>
                  <a:cubicBezTo>
                    <a:pt x="250" y="58"/>
                    <a:pt x="249" y="57"/>
                    <a:pt x="247" y="58"/>
                  </a:cubicBezTo>
                  <a:cubicBezTo>
                    <a:pt x="245" y="58"/>
                    <a:pt x="246" y="61"/>
                    <a:pt x="247" y="62"/>
                  </a:cubicBezTo>
                  <a:cubicBezTo>
                    <a:pt x="248" y="63"/>
                    <a:pt x="250" y="63"/>
                    <a:pt x="251" y="63"/>
                  </a:cubicBezTo>
                  <a:cubicBezTo>
                    <a:pt x="253" y="64"/>
                    <a:pt x="255" y="64"/>
                    <a:pt x="256" y="65"/>
                  </a:cubicBezTo>
                  <a:cubicBezTo>
                    <a:pt x="257" y="66"/>
                    <a:pt x="257" y="67"/>
                    <a:pt x="257" y="67"/>
                  </a:cubicBezTo>
                  <a:cubicBezTo>
                    <a:pt x="258" y="67"/>
                    <a:pt x="259" y="67"/>
                    <a:pt x="260" y="67"/>
                  </a:cubicBezTo>
                  <a:cubicBezTo>
                    <a:pt x="260" y="67"/>
                    <a:pt x="257" y="68"/>
                    <a:pt x="257" y="68"/>
                  </a:cubicBezTo>
                  <a:cubicBezTo>
                    <a:pt x="255" y="68"/>
                    <a:pt x="255" y="67"/>
                    <a:pt x="254" y="66"/>
                  </a:cubicBezTo>
                  <a:cubicBezTo>
                    <a:pt x="252" y="65"/>
                    <a:pt x="249" y="65"/>
                    <a:pt x="246" y="65"/>
                  </a:cubicBezTo>
                  <a:cubicBezTo>
                    <a:pt x="245" y="65"/>
                    <a:pt x="240" y="64"/>
                    <a:pt x="242" y="62"/>
                  </a:cubicBezTo>
                  <a:cubicBezTo>
                    <a:pt x="243" y="62"/>
                    <a:pt x="242" y="61"/>
                    <a:pt x="242" y="60"/>
                  </a:cubicBezTo>
                  <a:cubicBezTo>
                    <a:pt x="241" y="59"/>
                    <a:pt x="242" y="58"/>
                    <a:pt x="242" y="57"/>
                  </a:cubicBezTo>
                  <a:cubicBezTo>
                    <a:pt x="243" y="55"/>
                    <a:pt x="244" y="51"/>
                    <a:pt x="242" y="50"/>
                  </a:cubicBezTo>
                  <a:cubicBezTo>
                    <a:pt x="238" y="49"/>
                    <a:pt x="241" y="54"/>
                    <a:pt x="240" y="56"/>
                  </a:cubicBezTo>
                  <a:cubicBezTo>
                    <a:pt x="238" y="58"/>
                    <a:pt x="235" y="59"/>
                    <a:pt x="233" y="61"/>
                  </a:cubicBezTo>
                  <a:cubicBezTo>
                    <a:pt x="230" y="64"/>
                    <a:pt x="231" y="63"/>
                    <a:pt x="233" y="65"/>
                  </a:cubicBezTo>
                  <a:cubicBezTo>
                    <a:pt x="234" y="66"/>
                    <a:pt x="237" y="69"/>
                    <a:pt x="237" y="71"/>
                  </a:cubicBezTo>
                  <a:cubicBezTo>
                    <a:pt x="237" y="71"/>
                    <a:pt x="236" y="73"/>
                    <a:pt x="235" y="73"/>
                  </a:cubicBezTo>
                  <a:cubicBezTo>
                    <a:pt x="234" y="75"/>
                    <a:pt x="233" y="77"/>
                    <a:pt x="233" y="79"/>
                  </a:cubicBezTo>
                  <a:cubicBezTo>
                    <a:pt x="233" y="79"/>
                    <a:pt x="234" y="84"/>
                    <a:pt x="235" y="84"/>
                  </a:cubicBezTo>
                  <a:cubicBezTo>
                    <a:pt x="237" y="84"/>
                    <a:pt x="239" y="84"/>
                    <a:pt x="241" y="83"/>
                  </a:cubicBezTo>
                  <a:cubicBezTo>
                    <a:pt x="243" y="82"/>
                    <a:pt x="246" y="83"/>
                    <a:pt x="248" y="84"/>
                  </a:cubicBezTo>
                  <a:cubicBezTo>
                    <a:pt x="251" y="84"/>
                    <a:pt x="253" y="86"/>
                    <a:pt x="254" y="89"/>
                  </a:cubicBezTo>
                  <a:cubicBezTo>
                    <a:pt x="255" y="91"/>
                    <a:pt x="251" y="94"/>
                    <a:pt x="253" y="95"/>
                  </a:cubicBezTo>
                  <a:cubicBezTo>
                    <a:pt x="253" y="95"/>
                    <a:pt x="259" y="97"/>
                    <a:pt x="259" y="97"/>
                  </a:cubicBezTo>
                  <a:cubicBezTo>
                    <a:pt x="259" y="98"/>
                    <a:pt x="252" y="96"/>
                    <a:pt x="251" y="96"/>
                  </a:cubicBezTo>
                  <a:cubicBezTo>
                    <a:pt x="251" y="96"/>
                    <a:pt x="250" y="93"/>
                    <a:pt x="250" y="93"/>
                  </a:cubicBezTo>
                  <a:cubicBezTo>
                    <a:pt x="251" y="91"/>
                    <a:pt x="252" y="90"/>
                    <a:pt x="250" y="89"/>
                  </a:cubicBezTo>
                  <a:cubicBezTo>
                    <a:pt x="248" y="88"/>
                    <a:pt x="249" y="86"/>
                    <a:pt x="247" y="85"/>
                  </a:cubicBezTo>
                  <a:cubicBezTo>
                    <a:pt x="245" y="85"/>
                    <a:pt x="243" y="86"/>
                    <a:pt x="241" y="86"/>
                  </a:cubicBezTo>
                  <a:cubicBezTo>
                    <a:pt x="241" y="86"/>
                    <a:pt x="237" y="87"/>
                    <a:pt x="237" y="88"/>
                  </a:cubicBezTo>
                  <a:cubicBezTo>
                    <a:pt x="238" y="88"/>
                    <a:pt x="239" y="88"/>
                    <a:pt x="238" y="88"/>
                  </a:cubicBezTo>
                  <a:cubicBezTo>
                    <a:pt x="238" y="89"/>
                    <a:pt x="236" y="90"/>
                    <a:pt x="237" y="91"/>
                  </a:cubicBezTo>
                  <a:cubicBezTo>
                    <a:pt x="241" y="93"/>
                    <a:pt x="238" y="96"/>
                    <a:pt x="236" y="98"/>
                  </a:cubicBezTo>
                  <a:cubicBezTo>
                    <a:pt x="235" y="99"/>
                    <a:pt x="234" y="101"/>
                    <a:pt x="234" y="102"/>
                  </a:cubicBezTo>
                  <a:cubicBezTo>
                    <a:pt x="233" y="103"/>
                    <a:pt x="231" y="104"/>
                    <a:pt x="229" y="104"/>
                  </a:cubicBezTo>
                  <a:cubicBezTo>
                    <a:pt x="228" y="105"/>
                    <a:pt x="227" y="105"/>
                    <a:pt x="227" y="107"/>
                  </a:cubicBezTo>
                  <a:cubicBezTo>
                    <a:pt x="226" y="109"/>
                    <a:pt x="224" y="108"/>
                    <a:pt x="223" y="108"/>
                  </a:cubicBezTo>
                  <a:cubicBezTo>
                    <a:pt x="220" y="107"/>
                    <a:pt x="218" y="108"/>
                    <a:pt x="216" y="107"/>
                  </a:cubicBezTo>
                  <a:cubicBezTo>
                    <a:pt x="215" y="107"/>
                    <a:pt x="214" y="106"/>
                    <a:pt x="213" y="106"/>
                  </a:cubicBezTo>
                  <a:cubicBezTo>
                    <a:pt x="211" y="106"/>
                    <a:pt x="211" y="105"/>
                    <a:pt x="210" y="104"/>
                  </a:cubicBezTo>
                  <a:cubicBezTo>
                    <a:pt x="210" y="104"/>
                    <a:pt x="212" y="103"/>
                    <a:pt x="212" y="104"/>
                  </a:cubicBezTo>
                  <a:cubicBezTo>
                    <a:pt x="213" y="106"/>
                    <a:pt x="215" y="106"/>
                    <a:pt x="215" y="105"/>
                  </a:cubicBezTo>
                  <a:cubicBezTo>
                    <a:pt x="216" y="104"/>
                    <a:pt x="221" y="107"/>
                    <a:pt x="223" y="105"/>
                  </a:cubicBezTo>
                  <a:cubicBezTo>
                    <a:pt x="223" y="104"/>
                    <a:pt x="221" y="103"/>
                    <a:pt x="223" y="103"/>
                  </a:cubicBezTo>
                  <a:cubicBezTo>
                    <a:pt x="224" y="102"/>
                    <a:pt x="226" y="101"/>
                    <a:pt x="227" y="100"/>
                  </a:cubicBezTo>
                  <a:cubicBezTo>
                    <a:pt x="228" y="98"/>
                    <a:pt x="227" y="98"/>
                    <a:pt x="230" y="97"/>
                  </a:cubicBezTo>
                  <a:cubicBezTo>
                    <a:pt x="233" y="95"/>
                    <a:pt x="229" y="93"/>
                    <a:pt x="231" y="91"/>
                  </a:cubicBezTo>
                  <a:cubicBezTo>
                    <a:pt x="233" y="90"/>
                    <a:pt x="233" y="89"/>
                    <a:pt x="231" y="88"/>
                  </a:cubicBezTo>
                  <a:cubicBezTo>
                    <a:pt x="230" y="88"/>
                    <a:pt x="229" y="87"/>
                    <a:pt x="228" y="86"/>
                  </a:cubicBezTo>
                  <a:cubicBezTo>
                    <a:pt x="227" y="84"/>
                    <a:pt x="228" y="81"/>
                    <a:pt x="228" y="79"/>
                  </a:cubicBezTo>
                  <a:cubicBezTo>
                    <a:pt x="228" y="77"/>
                    <a:pt x="227" y="75"/>
                    <a:pt x="228" y="73"/>
                  </a:cubicBezTo>
                  <a:cubicBezTo>
                    <a:pt x="228" y="71"/>
                    <a:pt x="230" y="71"/>
                    <a:pt x="230" y="69"/>
                  </a:cubicBezTo>
                  <a:cubicBezTo>
                    <a:pt x="229" y="67"/>
                    <a:pt x="227" y="66"/>
                    <a:pt x="226" y="65"/>
                  </a:cubicBezTo>
                  <a:cubicBezTo>
                    <a:pt x="225" y="64"/>
                    <a:pt x="224" y="63"/>
                    <a:pt x="225" y="62"/>
                  </a:cubicBezTo>
                  <a:cubicBezTo>
                    <a:pt x="227" y="61"/>
                    <a:pt x="227" y="59"/>
                    <a:pt x="228" y="57"/>
                  </a:cubicBezTo>
                  <a:cubicBezTo>
                    <a:pt x="229" y="56"/>
                    <a:pt x="230" y="53"/>
                    <a:pt x="229" y="52"/>
                  </a:cubicBezTo>
                  <a:cubicBezTo>
                    <a:pt x="229" y="51"/>
                    <a:pt x="225" y="50"/>
                    <a:pt x="223" y="49"/>
                  </a:cubicBezTo>
                  <a:cubicBezTo>
                    <a:pt x="221" y="49"/>
                    <a:pt x="219" y="49"/>
                    <a:pt x="217" y="49"/>
                  </a:cubicBezTo>
                  <a:cubicBezTo>
                    <a:pt x="216" y="49"/>
                    <a:pt x="213" y="48"/>
                    <a:pt x="212" y="49"/>
                  </a:cubicBezTo>
                  <a:cubicBezTo>
                    <a:pt x="209" y="51"/>
                    <a:pt x="209" y="58"/>
                    <a:pt x="206" y="60"/>
                  </a:cubicBezTo>
                  <a:cubicBezTo>
                    <a:pt x="204" y="63"/>
                    <a:pt x="198" y="64"/>
                    <a:pt x="198" y="68"/>
                  </a:cubicBezTo>
                  <a:cubicBezTo>
                    <a:pt x="198" y="69"/>
                    <a:pt x="201" y="68"/>
                    <a:pt x="201" y="68"/>
                  </a:cubicBezTo>
                  <a:cubicBezTo>
                    <a:pt x="202" y="69"/>
                    <a:pt x="201" y="73"/>
                    <a:pt x="201" y="73"/>
                  </a:cubicBezTo>
                  <a:cubicBezTo>
                    <a:pt x="200" y="75"/>
                    <a:pt x="202" y="76"/>
                    <a:pt x="199" y="76"/>
                  </a:cubicBezTo>
                  <a:cubicBezTo>
                    <a:pt x="199" y="77"/>
                    <a:pt x="198" y="77"/>
                    <a:pt x="198" y="78"/>
                  </a:cubicBezTo>
                  <a:cubicBezTo>
                    <a:pt x="199" y="79"/>
                    <a:pt x="200" y="79"/>
                    <a:pt x="201" y="79"/>
                  </a:cubicBezTo>
                  <a:cubicBezTo>
                    <a:pt x="202" y="79"/>
                    <a:pt x="206" y="79"/>
                    <a:pt x="206" y="80"/>
                  </a:cubicBezTo>
                  <a:cubicBezTo>
                    <a:pt x="206" y="82"/>
                    <a:pt x="206" y="84"/>
                    <a:pt x="208" y="85"/>
                  </a:cubicBezTo>
                  <a:cubicBezTo>
                    <a:pt x="210" y="86"/>
                    <a:pt x="212" y="85"/>
                    <a:pt x="210" y="87"/>
                  </a:cubicBezTo>
                  <a:cubicBezTo>
                    <a:pt x="209" y="88"/>
                    <a:pt x="209" y="90"/>
                    <a:pt x="208" y="91"/>
                  </a:cubicBezTo>
                  <a:cubicBezTo>
                    <a:pt x="207" y="93"/>
                    <a:pt x="202" y="88"/>
                    <a:pt x="201" y="87"/>
                  </a:cubicBezTo>
                  <a:cubicBezTo>
                    <a:pt x="198" y="85"/>
                    <a:pt x="194" y="84"/>
                    <a:pt x="191" y="83"/>
                  </a:cubicBezTo>
                  <a:cubicBezTo>
                    <a:pt x="189" y="82"/>
                    <a:pt x="188" y="81"/>
                    <a:pt x="186" y="80"/>
                  </a:cubicBezTo>
                  <a:cubicBezTo>
                    <a:pt x="185" y="80"/>
                    <a:pt x="183" y="79"/>
                    <a:pt x="182" y="79"/>
                  </a:cubicBezTo>
                  <a:cubicBezTo>
                    <a:pt x="179" y="79"/>
                    <a:pt x="176" y="78"/>
                    <a:pt x="173" y="78"/>
                  </a:cubicBezTo>
                  <a:cubicBezTo>
                    <a:pt x="169" y="78"/>
                    <a:pt x="165" y="78"/>
                    <a:pt x="168" y="83"/>
                  </a:cubicBezTo>
                  <a:cubicBezTo>
                    <a:pt x="170" y="84"/>
                    <a:pt x="169" y="86"/>
                    <a:pt x="167" y="87"/>
                  </a:cubicBezTo>
                  <a:cubicBezTo>
                    <a:pt x="166" y="88"/>
                    <a:pt x="163" y="86"/>
                    <a:pt x="164" y="89"/>
                  </a:cubicBezTo>
                  <a:cubicBezTo>
                    <a:pt x="165" y="90"/>
                    <a:pt x="157" y="90"/>
                    <a:pt x="161" y="87"/>
                  </a:cubicBezTo>
                  <a:cubicBezTo>
                    <a:pt x="162" y="86"/>
                    <a:pt x="159" y="84"/>
                    <a:pt x="158" y="85"/>
                  </a:cubicBezTo>
                  <a:cubicBezTo>
                    <a:pt x="156" y="85"/>
                    <a:pt x="154" y="86"/>
                    <a:pt x="153" y="87"/>
                  </a:cubicBezTo>
                  <a:cubicBezTo>
                    <a:pt x="150" y="89"/>
                    <a:pt x="147" y="87"/>
                    <a:pt x="144" y="88"/>
                  </a:cubicBezTo>
                  <a:cubicBezTo>
                    <a:pt x="141" y="89"/>
                    <a:pt x="139" y="91"/>
                    <a:pt x="137" y="91"/>
                  </a:cubicBezTo>
                  <a:cubicBezTo>
                    <a:pt x="136" y="91"/>
                    <a:pt x="130" y="91"/>
                    <a:pt x="131" y="90"/>
                  </a:cubicBezTo>
                  <a:cubicBezTo>
                    <a:pt x="133" y="90"/>
                    <a:pt x="133" y="90"/>
                    <a:pt x="133" y="89"/>
                  </a:cubicBezTo>
                  <a:cubicBezTo>
                    <a:pt x="133" y="86"/>
                    <a:pt x="135" y="87"/>
                    <a:pt x="135" y="85"/>
                  </a:cubicBezTo>
                  <a:cubicBezTo>
                    <a:pt x="136" y="84"/>
                    <a:pt x="129" y="86"/>
                    <a:pt x="129" y="86"/>
                  </a:cubicBezTo>
                  <a:cubicBezTo>
                    <a:pt x="128" y="86"/>
                    <a:pt x="127" y="86"/>
                    <a:pt x="127" y="87"/>
                  </a:cubicBezTo>
                  <a:cubicBezTo>
                    <a:pt x="127" y="88"/>
                    <a:pt x="127" y="89"/>
                    <a:pt x="127" y="90"/>
                  </a:cubicBezTo>
                  <a:cubicBezTo>
                    <a:pt x="126" y="90"/>
                    <a:pt x="124" y="89"/>
                    <a:pt x="123" y="89"/>
                  </a:cubicBezTo>
                  <a:cubicBezTo>
                    <a:pt x="121" y="89"/>
                    <a:pt x="118" y="90"/>
                    <a:pt x="116" y="91"/>
                  </a:cubicBezTo>
                  <a:cubicBezTo>
                    <a:pt x="113" y="92"/>
                    <a:pt x="110" y="94"/>
                    <a:pt x="107" y="95"/>
                  </a:cubicBezTo>
                  <a:cubicBezTo>
                    <a:pt x="105" y="95"/>
                    <a:pt x="104" y="96"/>
                    <a:pt x="103" y="98"/>
                  </a:cubicBezTo>
                  <a:cubicBezTo>
                    <a:pt x="103" y="99"/>
                    <a:pt x="103" y="102"/>
                    <a:pt x="101" y="102"/>
                  </a:cubicBezTo>
                  <a:cubicBezTo>
                    <a:pt x="99" y="102"/>
                    <a:pt x="97" y="103"/>
                    <a:pt x="95" y="103"/>
                  </a:cubicBezTo>
                  <a:cubicBezTo>
                    <a:pt x="94" y="103"/>
                    <a:pt x="93" y="101"/>
                    <a:pt x="92" y="100"/>
                  </a:cubicBezTo>
                  <a:cubicBezTo>
                    <a:pt x="90" y="98"/>
                    <a:pt x="87" y="99"/>
                    <a:pt x="89" y="96"/>
                  </a:cubicBezTo>
                  <a:cubicBezTo>
                    <a:pt x="90" y="94"/>
                    <a:pt x="93" y="95"/>
                    <a:pt x="94" y="94"/>
                  </a:cubicBezTo>
                  <a:cubicBezTo>
                    <a:pt x="96" y="94"/>
                    <a:pt x="98" y="95"/>
                    <a:pt x="97" y="93"/>
                  </a:cubicBezTo>
                  <a:cubicBezTo>
                    <a:pt x="96" y="92"/>
                    <a:pt x="95" y="90"/>
                    <a:pt x="94" y="89"/>
                  </a:cubicBezTo>
                  <a:cubicBezTo>
                    <a:pt x="92" y="87"/>
                    <a:pt x="89" y="88"/>
                    <a:pt x="87" y="88"/>
                  </a:cubicBezTo>
                  <a:cubicBezTo>
                    <a:pt x="86" y="88"/>
                    <a:pt x="80" y="87"/>
                    <a:pt x="80" y="87"/>
                  </a:cubicBezTo>
                  <a:cubicBezTo>
                    <a:pt x="80" y="87"/>
                    <a:pt x="83" y="88"/>
                    <a:pt x="83" y="88"/>
                  </a:cubicBezTo>
                  <a:cubicBezTo>
                    <a:pt x="84" y="89"/>
                    <a:pt x="84" y="90"/>
                    <a:pt x="84" y="91"/>
                  </a:cubicBezTo>
                  <a:cubicBezTo>
                    <a:pt x="84" y="92"/>
                    <a:pt x="84" y="94"/>
                    <a:pt x="84" y="95"/>
                  </a:cubicBezTo>
                  <a:cubicBezTo>
                    <a:pt x="83" y="96"/>
                    <a:pt x="82" y="97"/>
                    <a:pt x="82" y="98"/>
                  </a:cubicBezTo>
                  <a:cubicBezTo>
                    <a:pt x="83" y="100"/>
                    <a:pt x="87" y="100"/>
                    <a:pt x="86" y="103"/>
                  </a:cubicBezTo>
                  <a:cubicBezTo>
                    <a:pt x="85" y="104"/>
                    <a:pt x="84" y="106"/>
                    <a:pt x="84" y="107"/>
                  </a:cubicBezTo>
                  <a:cubicBezTo>
                    <a:pt x="84" y="107"/>
                    <a:pt x="84" y="111"/>
                    <a:pt x="84" y="111"/>
                  </a:cubicBezTo>
                  <a:cubicBezTo>
                    <a:pt x="84" y="111"/>
                    <a:pt x="83" y="108"/>
                    <a:pt x="83" y="108"/>
                  </a:cubicBezTo>
                  <a:cubicBezTo>
                    <a:pt x="82" y="108"/>
                    <a:pt x="81" y="110"/>
                    <a:pt x="80" y="109"/>
                  </a:cubicBezTo>
                  <a:cubicBezTo>
                    <a:pt x="80" y="109"/>
                    <a:pt x="82" y="108"/>
                    <a:pt x="82" y="107"/>
                  </a:cubicBezTo>
                  <a:cubicBezTo>
                    <a:pt x="81" y="106"/>
                    <a:pt x="79" y="106"/>
                    <a:pt x="78" y="106"/>
                  </a:cubicBezTo>
                  <a:cubicBezTo>
                    <a:pt x="77" y="106"/>
                    <a:pt x="76" y="105"/>
                    <a:pt x="75" y="106"/>
                  </a:cubicBezTo>
                  <a:cubicBezTo>
                    <a:pt x="73" y="106"/>
                    <a:pt x="72" y="108"/>
                    <a:pt x="70" y="108"/>
                  </a:cubicBezTo>
                  <a:cubicBezTo>
                    <a:pt x="68" y="110"/>
                    <a:pt x="67" y="110"/>
                    <a:pt x="65" y="112"/>
                  </a:cubicBezTo>
                  <a:cubicBezTo>
                    <a:pt x="63" y="114"/>
                    <a:pt x="61" y="114"/>
                    <a:pt x="64" y="116"/>
                  </a:cubicBezTo>
                  <a:cubicBezTo>
                    <a:pt x="65" y="117"/>
                    <a:pt x="67" y="120"/>
                    <a:pt x="66" y="121"/>
                  </a:cubicBezTo>
                  <a:cubicBezTo>
                    <a:pt x="65" y="122"/>
                    <a:pt x="59" y="120"/>
                    <a:pt x="58" y="120"/>
                  </a:cubicBezTo>
                  <a:cubicBezTo>
                    <a:pt x="57" y="119"/>
                    <a:pt x="54" y="120"/>
                    <a:pt x="53" y="120"/>
                  </a:cubicBezTo>
                  <a:cubicBezTo>
                    <a:pt x="54" y="119"/>
                    <a:pt x="49" y="115"/>
                    <a:pt x="48" y="117"/>
                  </a:cubicBezTo>
                  <a:cubicBezTo>
                    <a:pt x="43" y="121"/>
                    <a:pt x="54" y="122"/>
                    <a:pt x="54" y="124"/>
                  </a:cubicBezTo>
                  <a:cubicBezTo>
                    <a:pt x="53" y="128"/>
                    <a:pt x="50" y="126"/>
                    <a:pt x="47" y="126"/>
                  </a:cubicBezTo>
                  <a:cubicBezTo>
                    <a:pt x="44" y="125"/>
                    <a:pt x="43" y="123"/>
                    <a:pt x="40" y="122"/>
                  </a:cubicBezTo>
                  <a:cubicBezTo>
                    <a:pt x="38" y="121"/>
                    <a:pt x="38" y="120"/>
                    <a:pt x="37" y="118"/>
                  </a:cubicBezTo>
                  <a:cubicBezTo>
                    <a:pt x="37" y="116"/>
                    <a:pt x="36" y="116"/>
                    <a:pt x="35" y="115"/>
                  </a:cubicBezTo>
                  <a:cubicBezTo>
                    <a:pt x="35" y="114"/>
                    <a:pt x="38" y="112"/>
                    <a:pt x="38" y="112"/>
                  </a:cubicBezTo>
                  <a:cubicBezTo>
                    <a:pt x="39" y="109"/>
                    <a:pt x="34" y="107"/>
                    <a:pt x="32" y="107"/>
                  </a:cubicBezTo>
                  <a:cubicBezTo>
                    <a:pt x="30" y="106"/>
                    <a:pt x="30" y="104"/>
                    <a:pt x="28" y="104"/>
                  </a:cubicBezTo>
                  <a:cubicBezTo>
                    <a:pt x="29" y="103"/>
                    <a:pt x="24" y="99"/>
                    <a:pt x="24" y="99"/>
                  </a:cubicBezTo>
                  <a:cubicBezTo>
                    <a:pt x="26" y="98"/>
                    <a:pt x="28" y="101"/>
                    <a:pt x="29" y="102"/>
                  </a:cubicBezTo>
                  <a:cubicBezTo>
                    <a:pt x="30" y="103"/>
                    <a:pt x="31" y="103"/>
                    <a:pt x="31" y="102"/>
                  </a:cubicBezTo>
                  <a:cubicBezTo>
                    <a:pt x="32" y="102"/>
                    <a:pt x="33" y="103"/>
                    <a:pt x="33" y="103"/>
                  </a:cubicBezTo>
                  <a:cubicBezTo>
                    <a:pt x="36" y="104"/>
                    <a:pt x="38" y="105"/>
                    <a:pt x="41" y="105"/>
                  </a:cubicBezTo>
                  <a:cubicBezTo>
                    <a:pt x="43" y="106"/>
                    <a:pt x="46" y="106"/>
                    <a:pt x="49" y="107"/>
                  </a:cubicBezTo>
                  <a:cubicBezTo>
                    <a:pt x="54" y="109"/>
                    <a:pt x="58" y="109"/>
                    <a:pt x="63" y="106"/>
                  </a:cubicBezTo>
                  <a:cubicBezTo>
                    <a:pt x="65" y="105"/>
                    <a:pt x="66" y="104"/>
                    <a:pt x="68" y="103"/>
                  </a:cubicBezTo>
                  <a:cubicBezTo>
                    <a:pt x="71" y="101"/>
                    <a:pt x="69" y="100"/>
                    <a:pt x="69" y="97"/>
                  </a:cubicBezTo>
                  <a:cubicBezTo>
                    <a:pt x="69" y="94"/>
                    <a:pt x="62" y="93"/>
                    <a:pt x="60" y="91"/>
                  </a:cubicBezTo>
                  <a:cubicBezTo>
                    <a:pt x="57" y="89"/>
                    <a:pt x="53" y="87"/>
                    <a:pt x="50" y="86"/>
                  </a:cubicBezTo>
                  <a:cubicBezTo>
                    <a:pt x="47" y="84"/>
                    <a:pt x="43" y="82"/>
                    <a:pt x="40" y="82"/>
                  </a:cubicBezTo>
                  <a:cubicBezTo>
                    <a:pt x="39" y="81"/>
                    <a:pt x="39" y="82"/>
                    <a:pt x="38" y="82"/>
                  </a:cubicBezTo>
                  <a:cubicBezTo>
                    <a:pt x="37" y="82"/>
                    <a:pt x="36" y="81"/>
                    <a:pt x="35" y="81"/>
                  </a:cubicBezTo>
                  <a:cubicBezTo>
                    <a:pt x="33" y="80"/>
                    <a:pt x="31" y="84"/>
                    <a:pt x="29" y="84"/>
                  </a:cubicBezTo>
                  <a:cubicBezTo>
                    <a:pt x="29" y="83"/>
                    <a:pt x="33" y="80"/>
                    <a:pt x="29" y="80"/>
                  </a:cubicBezTo>
                  <a:cubicBezTo>
                    <a:pt x="28" y="80"/>
                    <a:pt x="24" y="78"/>
                    <a:pt x="24" y="78"/>
                  </a:cubicBezTo>
                  <a:cubicBezTo>
                    <a:pt x="25" y="77"/>
                    <a:pt x="29" y="80"/>
                    <a:pt x="29" y="78"/>
                  </a:cubicBezTo>
                  <a:cubicBezTo>
                    <a:pt x="29" y="77"/>
                    <a:pt x="25" y="75"/>
                    <a:pt x="24" y="75"/>
                  </a:cubicBezTo>
                  <a:cubicBezTo>
                    <a:pt x="23" y="76"/>
                    <a:pt x="20" y="78"/>
                    <a:pt x="20" y="78"/>
                  </a:cubicBezTo>
                  <a:cubicBezTo>
                    <a:pt x="20" y="77"/>
                    <a:pt x="20" y="77"/>
                    <a:pt x="19" y="76"/>
                  </a:cubicBezTo>
                  <a:cubicBezTo>
                    <a:pt x="17" y="76"/>
                    <a:pt x="17" y="77"/>
                    <a:pt x="16" y="78"/>
                  </a:cubicBezTo>
                  <a:cubicBezTo>
                    <a:pt x="16" y="78"/>
                    <a:pt x="16" y="78"/>
                    <a:pt x="16" y="77"/>
                  </a:cubicBezTo>
                  <a:cubicBezTo>
                    <a:pt x="15" y="78"/>
                    <a:pt x="14" y="80"/>
                    <a:pt x="13" y="80"/>
                  </a:cubicBezTo>
                  <a:cubicBezTo>
                    <a:pt x="12" y="81"/>
                    <a:pt x="10" y="81"/>
                    <a:pt x="10" y="81"/>
                  </a:cubicBezTo>
                  <a:cubicBezTo>
                    <a:pt x="9" y="83"/>
                    <a:pt x="5" y="83"/>
                    <a:pt x="6" y="85"/>
                  </a:cubicBezTo>
                  <a:cubicBezTo>
                    <a:pt x="9" y="87"/>
                    <a:pt x="5" y="85"/>
                    <a:pt x="5" y="88"/>
                  </a:cubicBezTo>
                  <a:cubicBezTo>
                    <a:pt x="5" y="90"/>
                    <a:pt x="9" y="91"/>
                    <a:pt x="10" y="92"/>
                  </a:cubicBezTo>
                  <a:cubicBezTo>
                    <a:pt x="12" y="93"/>
                    <a:pt x="14" y="95"/>
                    <a:pt x="13" y="97"/>
                  </a:cubicBezTo>
                  <a:cubicBezTo>
                    <a:pt x="12" y="99"/>
                    <a:pt x="9" y="100"/>
                    <a:pt x="9" y="102"/>
                  </a:cubicBezTo>
                  <a:cubicBezTo>
                    <a:pt x="10" y="104"/>
                    <a:pt x="12" y="106"/>
                    <a:pt x="13" y="108"/>
                  </a:cubicBezTo>
                  <a:cubicBezTo>
                    <a:pt x="14" y="110"/>
                    <a:pt x="12" y="110"/>
                    <a:pt x="12" y="112"/>
                  </a:cubicBezTo>
                  <a:cubicBezTo>
                    <a:pt x="12" y="114"/>
                    <a:pt x="15" y="116"/>
                    <a:pt x="13" y="117"/>
                  </a:cubicBezTo>
                  <a:cubicBezTo>
                    <a:pt x="11" y="118"/>
                    <a:pt x="14" y="121"/>
                    <a:pt x="14" y="122"/>
                  </a:cubicBezTo>
                  <a:cubicBezTo>
                    <a:pt x="16" y="124"/>
                    <a:pt x="18" y="124"/>
                    <a:pt x="15" y="126"/>
                  </a:cubicBezTo>
                  <a:cubicBezTo>
                    <a:pt x="13" y="128"/>
                    <a:pt x="14" y="128"/>
                    <a:pt x="15" y="129"/>
                  </a:cubicBezTo>
                  <a:cubicBezTo>
                    <a:pt x="20" y="132"/>
                    <a:pt x="23" y="134"/>
                    <a:pt x="18" y="138"/>
                  </a:cubicBezTo>
                  <a:cubicBezTo>
                    <a:pt x="13" y="143"/>
                    <a:pt x="8" y="147"/>
                    <a:pt x="4" y="152"/>
                  </a:cubicBezTo>
                  <a:cubicBezTo>
                    <a:pt x="6" y="152"/>
                    <a:pt x="6" y="151"/>
                    <a:pt x="7" y="152"/>
                  </a:cubicBezTo>
                  <a:cubicBezTo>
                    <a:pt x="8" y="154"/>
                    <a:pt x="10" y="154"/>
                    <a:pt x="11" y="155"/>
                  </a:cubicBezTo>
                  <a:cubicBezTo>
                    <a:pt x="17" y="157"/>
                    <a:pt x="9" y="157"/>
                    <a:pt x="7" y="157"/>
                  </a:cubicBezTo>
                  <a:cubicBezTo>
                    <a:pt x="5" y="157"/>
                    <a:pt x="4" y="158"/>
                    <a:pt x="4" y="160"/>
                  </a:cubicBezTo>
                  <a:cubicBezTo>
                    <a:pt x="4" y="162"/>
                    <a:pt x="2" y="163"/>
                    <a:pt x="1" y="165"/>
                  </a:cubicBezTo>
                  <a:cubicBezTo>
                    <a:pt x="0" y="166"/>
                    <a:pt x="1" y="168"/>
                    <a:pt x="2" y="170"/>
                  </a:cubicBezTo>
                  <a:cubicBezTo>
                    <a:pt x="2" y="172"/>
                    <a:pt x="0" y="174"/>
                    <a:pt x="1" y="175"/>
                  </a:cubicBezTo>
                  <a:cubicBezTo>
                    <a:pt x="3" y="176"/>
                    <a:pt x="3" y="176"/>
                    <a:pt x="3" y="178"/>
                  </a:cubicBezTo>
                  <a:cubicBezTo>
                    <a:pt x="2" y="180"/>
                    <a:pt x="4" y="181"/>
                    <a:pt x="4" y="183"/>
                  </a:cubicBezTo>
                  <a:cubicBezTo>
                    <a:pt x="4" y="184"/>
                    <a:pt x="7" y="186"/>
                    <a:pt x="8" y="186"/>
                  </a:cubicBezTo>
                  <a:cubicBezTo>
                    <a:pt x="8" y="186"/>
                    <a:pt x="9" y="185"/>
                    <a:pt x="10" y="185"/>
                  </a:cubicBezTo>
                  <a:cubicBezTo>
                    <a:pt x="11" y="185"/>
                    <a:pt x="11" y="187"/>
                    <a:pt x="12" y="187"/>
                  </a:cubicBezTo>
                  <a:cubicBezTo>
                    <a:pt x="14" y="186"/>
                    <a:pt x="14" y="185"/>
                    <a:pt x="16" y="187"/>
                  </a:cubicBezTo>
                  <a:cubicBezTo>
                    <a:pt x="18" y="188"/>
                    <a:pt x="18" y="188"/>
                    <a:pt x="18" y="190"/>
                  </a:cubicBezTo>
                  <a:cubicBezTo>
                    <a:pt x="17" y="195"/>
                    <a:pt x="21" y="199"/>
                    <a:pt x="24" y="201"/>
                  </a:cubicBezTo>
                  <a:cubicBezTo>
                    <a:pt x="26" y="202"/>
                    <a:pt x="27" y="203"/>
                    <a:pt x="25" y="204"/>
                  </a:cubicBezTo>
                  <a:cubicBezTo>
                    <a:pt x="24" y="206"/>
                    <a:pt x="23" y="205"/>
                    <a:pt x="21" y="205"/>
                  </a:cubicBezTo>
                  <a:cubicBezTo>
                    <a:pt x="19" y="205"/>
                    <a:pt x="22" y="214"/>
                    <a:pt x="24" y="213"/>
                  </a:cubicBezTo>
                  <a:cubicBezTo>
                    <a:pt x="25" y="212"/>
                    <a:pt x="26" y="209"/>
                    <a:pt x="27" y="210"/>
                  </a:cubicBezTo>
                  <a:cubicBezTo>
                    <a:pt x="28" y="210"/>
                    <a:pt x="29" y="211"/>
                    <a:pt x="31" y="211"/>
                  </a:cubicBezTo>
                  <a:cubicBezTo>
                    <a:pt x="33" y="211"/>
                    <a:pt x="35" y="212"/>
                    <a:pt x="35" y="214"/>
                  </a:cubicBezTo>
                  <a:cubicBezTo>
                    <a:pt x="35" y="215"/>
                    <a:pt x="34" y="215"/>
                    <a:pt x="34" y="215"/>
                  </a:cubicBezTo>
                  <a:cubicBezTo>
                    <a:pt x="33" y="216"/>
                    <a:pt x="34" y="218"/>
                    <a:pt x="35" y="218"/>
                  </a:cubicBezTo>
                  <a:cubicBezTo>
                    <a:pt x="36" y="219"/>
                    <a:pt x="38" y="218"/>
                    <a:pt x="39" y="219"/>
                  </a:cubicBezTo>
                  <a:cubicBezTo>
                    <a:pt x="40" y="220"/>
                    <a:pt x="40" y="222"/>
                    <a:pt x="40" y="223"/>
                  </a:cubicBezTo>
                  <a:cubicBezTo>
                    <a:pt x="40" y="224"/>
                    <a:pt x="43" y="223"/>
                    <a:pt x="44" y="223"/>
                  </a:cubicBezTo>
                  <a:cubicBezTo>
                    <a:pt x="45" y="224"/>
                    <a:pt x="47" y="227"/>
                    <a:pt x="48" y="225"/>
                  </a:cubicBezTo>
                  <a:cubicBezTo>
                    <a:pt x="49" y="223"/>
                    <a:pt x="50" y="224"/>
                    <a:pt x="51" y="225"/>
                  </a:cubicBezTo>
                  <a:cubicBezTo>
                    <a:pt x="53" y="227"/>
                    <a:pt x="53" y="226"/>
                    <a:pt x="55" y="226"/>
                  </a:cubicBezTo>
                  <a:cubicBezTo>
                    <a:pt x="56" y="226"/>
                    <a:pt x="57" y="229"/>
                    <a:pt x="58" y="228"/>
                  </a:cubicBezTo>
                  <a:cubicBezTo>
                    <a:pt x="60" y="227"/>
                    <a:pt x="62" y="229"/>
                    <a:pt x="63" y="230"/>
                  </a:cubicBezTo>
                  <a:cubicBezTo>
                    <a:pt x="65" y="231"/>
                    <a:pt x="62" y="232"/>
                    <a:pt x="62" y="232"/>
                  </a:cubicBezTo>
                  <a:cubicBezTo>
                    <a:pt x="60" y="233"/>
                    <a:pt x="63" y="234"/>
                    <a:pt x="63" y="234"/>
                  </a:cubicBezTo>
                  <a:cubicBezTo>
                    <a:pt x="63" y="234"/>
                    <a:pt x="60" y="234"/>
                    <a:pt x="61" y="236"/>
                  </a:cubicBezTo>
                  <a:cubicBezTo>
                    <a:pt x="63" y="237"/>
                    <a:pt x="62" y="238"/>
                    <a:pt x="61" y="239"/>
                  </a:cubicBezTo>
                  <a:cubicBezTo>
                    <a:pt x="61" y="240"/>
                    <a:pt x="58" y="240"/>
                    <a:pt x="57" y="240"/>
                  </a:cubicBezTo>
                  <a:cubicBezTo>
                    <a:pt x="55" y="240"/>
                    <a:pt x="54" y="242"/>
                    <a:pt x="53" y="244"/>
                  </a:cubicBezTo>
                  <a:cubicBezTo>
                    <a:pt x="54" y="244"/>
                    <a:pt x="58" y="244"/>
                    <a:pt x="58" y="245"/>
                  </a:cubicBezTo>
                  <a:cubicBezTo>
                    <a:pt x="58" y="246"/>
                    <a:pt x="53" y="247"/>
                    <a:pt x="53" y="248"/>
                  </a:cubicBezTo>
                  <a:cubicBezTo>
                    <a:pt x="53" y="249"/>
                    <a:pt x="55" y="249"/>
                    <a:pt x="55" y="251"/>
                  </a:cubicBezTo>
                  <a:cubicBezTo>
                    <a:pt x="55" y="251"/>
                    <a:pt x="52" y="252"/>
                    <a:pt x="52" y="252"/>
                  </a:cubicBezTo>
                  <a:cubicBezTo>
                    <a:pt x="51" y="253"/>
                    <a:pt x="51" y="254"/>
                    <a:pt x="50" y="255"/>
                  </a:cubicBezTo>
                  <a:cubicBezTo>
                    <a:pt x="50" y="256"/>
                    <a:pt x="48" y="255"/>
                    <a:pt x="48" y="257"/>
                  </a:cubicBezTo>
                  <a:cubicBezTo>
                    <a:pt x="47" y="258"/>
                    <a:pt x="49" y="260"/>
                    <a:pt x="51" y="260"/>
                  </a:cubicBezTo>
                  <a:cubicBezTo>
                    <a:pt x="53" y="261"/>
                    <a:pt x="55" y="262"/>
                    <a:pt x="58" y="264"/>
                  </a:cubicBezTo>
                  <a:cubicBezTo>
                    <a:pt x="59" y="265"/>
                    <a:pt x="60" y="266"/>
                    <a:pt x="61" y="266"/>
                  </a:cubicBezTo>
                  <a:cubicBezTo>
                    <a:pt x="62" y="268"/>
                    <a:pt x="62" y="267"/>
                    <a:pt x="64" y="266"/>
                  </a:cubicBezTo>
                  <a:cubicBezTo>
                    <a:pt x="67" y="266"/>
                    <a:pt x="70" y="269"/>
                    <a:pt x="73" y="269"/>
                  </a:cubicBezTo>
                  <a:cubicBezTo>
                    <a:pt x="76" y="269"/>
                    <a:pt x="79" y="271"/>
                    <a:pt x="82" y="272"/>
                  </a:cubicBezTo>
                  <a:cubicBezTo>
                    <a:pt x="85" y="273"/>
                    <a:pt x="87" y="272"/>
                    <a:pt x="90" y="272"/>
                  </a:cubicBezTo>
                  <a:cubicBezTo>
                    <a:pt x="91" y="273"/>
                    <a:pt x="92" y="274"/>
                    <a:pt x="92" y="275"/>
                  </a:cubicBezTo>
                  <a:cubicBezTo>
                    <a:pt x="92" y="276"/>
                    <a:pt x="93" y="276"/>
                    <a:pt x="94" y="276"/>
                  </a:cubicBezTo>
                  <a:cubicBezTo>
                    <a:pt x="97" y="277"/>
                    <a:pt x="99" y="282"/>
                    <a:pt x="103" y="280"/>
                  </a:cubicBezTo>
                  <a:cubicBezTo>
                    <a:pt x="104" y="279"/>
                    <a:pt x="106" y="278"/>
                    <a:pt x="105" y="277"/>
                  </a:cubicBezTo>
                  <a:cubicBezTo>
                    <a:pt x="104" y="276"/>
                    <a:pt x="103" y="275"/>
                    <a:pt x="102" y="274"/>
                  </a:cubicBezTo>
                  <a:cubicBezTo>
                    <a:pt x="100" y="272"/>
                    <a:pt x="99" y="270"/>
                    <a:pt x="100" y="267"/>
                  </a:cubicBezTo>
                  <a:cubicBezTo>
                    <a:pt x="100" y="265"/>
                    <a:pt x="99" y="263"/>
                    <a:pt x="97" y="262"/>
                  </a:cubicBezTo>
                  <a:cubicBezTo>
                    <a:pt x="95" y="261"/>
                    <a:pt x="98" y="259"/>
                    <a:pt x="99" y="258"/>
                  </a:cubicBezTo>
                  <a:cubicBezTo>
                    <a:pt x="100" y="256"/>
                    <a:pt x="100" y="254"/>
                    <a:pt x="103" y="254"/>
                  </a:cubicBezTo>
                  <a:cubicBezTo>
                    <a:pt x="104" y="254"/>
                    <a:pt x="105" y="253"/>
                    <a:pt x="106" y="252"/>
                  </a:cubicBezTo>
                  <a:cubicBezTo>
                    <a:pt x="107" y="251"/>
                    <a:pt x="108" y="251"/>
                    <a:pt x="109" y="250"/>
                  </a:cubicBezTo>
                  <a:cubicBezTo>
                    <a:pt x="108" y="250"/>
                    <a:pt x="106" y="249"/>
                    <a:pt x="106" y="248"/>
                  </a:cubicBezTo>
                  <a:cubicBezTo>
                    <a:pt x="106" y="247"/>
                    <a:pt x="108" y="248"/>
                    <a:pt x="108" y="248"/>
                  </a:cubicBezTo>
                  <a:cubicBezTo>
                    <a:pt x="108" y="247"/>
                    <a:pt x="106" y="244"/>
                    <a:pt x="105" y="243"/>
                  </a:cubicBezTo>
                  <a:cubicBezTo>
                    <a:pt x="104" y="241"/>
                    <a:pt x="103" y="241"/>
                    <a:pt x="101" y="241"/>
                  </a:cubicBezTo>
                  <a:cubicBezTo>
                    <a:pt x="98" y="241"/>
                    <a:pt x="100" y="239"/>
                    <a:pt x="98" y="238"/>
                  </a:cubicBezTo>
                  <a:cubicBezTo>
                    <a:pt x="97" y="237"/>
                    <a:pt x="94" y="237"/>
                    <a:pt x="96" y="235"/>
                  </a:cubicBezTo>
                  <a:cubicBezTo>
                    <a:pt x="97" y="233"/>
                    <a:pt x="99" y="232"/>
                    <a:pt x="97" y="231"/>
                  </a:cubicBezTo>
                  <a:cubicBezTo>
                    <a:pt x="96" y="229"/>
                    <a:pt x="98" y="228"/>
                    <a:pt x="99" y="227"/>
                  </a:cubicBezTo>
                  <a:cubicBezTo>
                    <a:pt x="99" y="226"/>
                    <a:pt x="101" y="223"/>
                    <a:pt x="101" y="224"/>
                  </a:cubicBezTo>
                  <a:cubicBezTo>
                    <a:pt x="102" y="225"/>
                    <a:pt x="103" y="227"/>
                    <a:pt x="104" y="228"/>
                  </a:cubicBezTo>
                  <a:cubicBezTo>
                    <a:pt x="106" y="228"/>
                    <a:pt x="107" y="227"/>
                    <a:pt x="107" y="226"/>
                  </a:cubicBezTo>
                  <a:cubicBezTo>
                    <a:pt x="106" y="224"/>
                    <a:pt x="106" y="223"/>
                    <a:pt x="108" y="222"/>
                  </a:cubicBezTo>
                  <a:cubicBezTo>
                    <a:pt x="110" y="221"/>
                    <a:pt x="110" y="219"/>
                    <a:pt x="112" y="219"/>
                  </a:cubicBezTo>
                  <a:cubicBezTo>
                    <a:pt x="114" y="218"/>
                    <a:pt x="116" y="215"/>
                    <a:pt x="118" y="216"/>
                  </a:cubicBezTo>
                  <a:cubicBezTo>
                    <a:pt x="120" y="216"/>
                    <a:pt x="120" y="218"/>
                    <a:pt x="122" y="216"/>
                  </a:cubicBezTo>
                  <a:cubicBezTo>
                    <a:pt x="124" y="215"/>
                    <a:pt x="124" y="216"/>
                    <a:pt x="126" y="217"/>
                  </a:cubicBezTo>
                  <a:cubicBezTo>
                    <a:pt x="128" y="217"/>
                    <a:pt x="130" y="217"/>
                    <a:pt x="132" y="218"/>
                  </a:cubicBezTo>
                  <a:cubicBezTo>
                    <a:pt x="134" y="219"/>
                    <a:pt x="134" y="221"/>
                    <a:pt x="136" y="223"/>
                  </a:cubicBezTo>
                  <a:cubicBezTo>
                    <a:pt x="136" y="223"/>
                    <a:pt x="136" y="220"/>
                    <a:pt x="138" y="221"/>
                  </a:cubicBezTo>
                  <a:cubicBezTo>
                    <a:pt x="139" y="221"/>
                    <a:pt x="140" y="223"/>
                    <a:pt x="142" y="223"/>
                  </a:cubicBezTo>
                  <a:cubicBezTo>
                    <a:pt x="143" y="224"/>
                    <a:pt x="144" y="222"/>
                    <a:pt x="145" y="221"/>
                  </a:cubicBezTo>
                  <a:cubicBezTo>
                    <a:pt x="147" y="219"/>
                    <a:pt x="148" y="221"/>
                    <a:pt x="150" y="221"/>
                  </a:cubicBezTo>
                  <a:cubicBezTo>
                    <a:pt x="152" y="221"/>
                    <a:pt x="153" y="219"/>
                    <a:pt x="155" y="220"/>
                  </a:cubicBezTo>
                  <a:cubicBezTo>
                    <a:pt x="157" y="221"/>
                    <a:pt x="158" y="222"/>
                    <a:pt x="160" y="223"/>
                  </a:cubicBezTo>
                  <a:cubicBezTo>
                    <a:pt x="162" y="224"/>
                    <a:pt x="161" y="223"/>
                    <a:pt x="163" y="222"/>
                  </a:cubicBezTo>
                  <a:cubicBezTo>
                    <a:pt x="164" y="221"/>
                    <a:pt x="168" y="222"/>
                    <a:pt x="169" y="222"/>
                  </a:cubicBezTo>
                  <a:cubicBezTo>
                    <a:pt x="170" y="222"/>
                    <a:pt x="172" y="220"/>
                    <a:pt x="172" y="219"/>
                  </a:cubicBezTo>
                  <a:cubicBezTo>
                    <a:pt x="172" y="217"/>
                    <a:pt x="169" y="217"/>
                    <a:pt x="168" y="216"/>
                  </a:cubicBezTo>
                  <a:cubicBezTo>
                    <a:pt x="161" y="213"/>
                    <a:pt x="171" y="214"/>
                    <a:pt x="169" y="210"/>
                  </a:cubicBezTo>
                  <a:cubicBezTo>
                    <a:pt x="168" y="209"/>
                    <a:pt x="166" y="209"/>
                    <a:pt x="169" y="208"/>
                  </a:cubicBezTo>
                  <a:cubicBezTo>
                    <a:pt x="170" y="207"/>
                    <a:pt x="172" y="208"/>
                    <a:pt x="173" y="207"/>
                  </a:cubicBezTo>
                  <a:cubicBezTo>
                    <a:pt x="177" y="207"/>
                    <a:pt x="166" y="202"/>
                    <a:pt x="171" y="200"/>
                  </a:cubicBezTo>
                  <a:cubicBezTo>
                    <a:pt x="172" y="200"/>
                    <a:pt x="174" y="200"/>
                    <a:pt x="175" y="200"/>
                  </a:cubicBezTo>
                  <a:cubicBezTo>
                    <a:pt x="178" y="200"/>
                    <a:pt x="180" y="200"/>
                    <a:pt x="183" y="199"/>
                  </a:cubicBezTo>
                  <a:cubicBezTo>
                    <a:pt x="185" y="198"/>
                    <a:pt x="187" y="198"/>
                    <a:pt x="189" y="198"/>
                  </a:cubicBezTo>
                  <a:cubicBezTo>
                    <a:pt x="191" y="197"/>
                    <a:pt x="193" y="196"/>
                    <a:pt x="196" y="196"/>
                  </a:cubicBezTo>
                  <a:cubicBezTo>
                    <a:pt x="200" y="195"/>
                    <a:pt x="204" y="194"/>
                    <a:pt x="208" y="192"/>
                  </a:cubicBezTo>
                  <a:cubicBezTo>
                    <a:pt x="211" y="190"/>
                    <a:pt x="217" y="190"/>
                    <a:pt x="219" y="194"/>
                  </a:cubicBezTo>
                  <a:cubicBezTo>
                    <a:pt x="220" y="196"/>
                    <a:pt x="219" y="196"/>
                    <a:pt x="220" y="198"/>
                  </a:cubicBezTo>
                  <a:cubicBezTo>
                    <a:pt x="220" y="201"/>
                    <a:pt x="224" y="198"/>
                    <a:pt x="226" y="199"/>
                  </a:cubicBezTo>
                  <a:cubicBezTo>
                    <a:pt x="227" y="199"/>
                    <a:pt x="226" y="200"/>
                    <a:pt x="227" y="200"/>
                  </a:cubicBezTo>
                  <a:cubicBezTo>
                    <a:pt x="228" y="201"/>
                    <a:pt x="228" y="200"/>
                    <a:pt x="228" y="200"/>
                  </a:cubicBezTo>
                  <a:cubicBezTo>
                    <a:pt x="229" y="199"/>
                    <a:pt x="230" y="200"/>
                    <a:pt x="231" y="201"/>
                  </a:cubicBezTo>
                  <a:cubicBezTo>
                    <a:pt x="232" y="201"/>
                    <a:pt x="232" y="201"/>
                    <a:pt x="231" y="202"/>
                  </a:cubicBezTo>
                  <a:cubicBezTo>
                    <a:pt x="230" y="205"/>
                    <a:pt x="237" y="203"/>
                    <a:pt x="239" y="202"/>
                  </a:cubicBezTo>
                  <a:cubicBezTo>
                    <a:pt x="239" y="202"/>
                    <a:pt x="248" y="197"/>
                    <a:pt x="248" y="198"/>
                  </a:cubicBezTo>
                  <a:cubicBezTo>
                    <a:pt x="248" y="199"/>
                    <a:pt x="246" y="201"/>
                    <a:pt x="248" y="202"/>
                  </a:cubicBezTo>
                  <a:cubicBezTo>
                    <a:pt x="250" y="202"/>
                    <a:pt x="251" y="203"/>
                    <a:pt x="252" y="204"/>
                  </a:cubicBezTo>
                  <a:cubicBezTo>
                    <a:pt x="255" y="207"/>
                    <a:pt x="256" y="210"/>
                    <a:pt x="258" y="213"/>
                  </a:cubicBezTo>
                  <a:cubicBezTo>
                    <a:pt x="260" y="216"/>
                    <a:pt x="261" y="219"/>
                    <a:pt x="263" y="221"/>
                  </a:cubicBezTo>
                  <a:cubicBezTo>
                    <a:pt x="266" y="224"/>
                    <a:pt x="266" y="217"/>
                    <a:pt x="269" y="220"/>
                  </a:cubicBezTo>
                  <a:cubicBezTo>
                    <a:pt x="273" y="224"/>
                    <a:pt x="275" y="222"/>
                    <a:pt x="280" y="221"/>
                  </a:cubicBezTo>
                  <a:cubicBezTo>
                    <a:pt x="282" y="220"/>
                    <a:pt x="283" y="223"/>
                    <a:pt x="284" y="224"/>
                  </a:cubicBezTo>
                  <a:cubicBezTo>
                    <a:pt x="285" y="226"/>
                    <a:pt x="287" y="226"/>
                    <a:pt x="288" y="228"/>
                  </a:cubicBezTo>
                  <a:cubicBezTo>
                    <a:pt x="289" y="230"/>
                    <a:pt x="291" y="230"/>
                    <a:pt x="293" y="230"/>
                  </a:cubicBezTo>
                  <a:cubicBezTo>
                    <a:pt x="296" y="229"/>
                    <a:pt x="295" y="230"/>
                    <a:pt x="296" y="231"/>
                  </a:cubicBezTo>
                  <a:cubicBezTo>
                    <a:pt x="298" y="235"/>
                    <a:pt x="304" y="230"/>
                    <a:pt x="307" y="230"/>
                  </a:cubicBezTo>
                  <a:cubicBezTo>
                    <a:pt x="310" y="229"/>
                    <a:pt x="313" y="226"/>
                    <a:pt x="316" y="225"/>
                  </a:cubicBezTo>
                  <a:cubicBezTo>
                    <a:pt x="320" y="222"/>
                    <a:pt x="322" y="222"/>
                    <a:pt x="327" y="223"/>
                  </a:cubicBezTo>
                  <a:cubicBezTo>
                    <a:pt x="329" y="223"/>
                    <a:pt x="329" y="224"/>
                    <a:pt x="331" y="226"/>
                  </a:cubicBezTo>
                  <a:cubicBezTo>
                    <a:pt x="332" y="227"/>
                    <a:pt x="334" y="227"/>
                    <a:pt x="336" y="227"/>
                  </a:cubicBezTo>
                  <a:cubicBezTo>
                    <a:pt x="338" y="227"/>
                    <a:pt x="339" y="228"/>
                    <a:pt x="341" y="228"/>
                  </a:cubicBezTo>
                  <a:cubicBezTo>
                    <a:pt x="343" y="230"/>
                    <a:pt x="344" y="228"/>
                    <a:pt x="346" y="227"/>
                  </a:cubicBezTo>
                  <a:cubicBezTo>
                    <a:pt x="349" y="224"/>
                    <a:pt x="344" y="222"/>
                    <a:pt x="346" y="219"/>
                  </a:cubicBezTo>
                  <a:cubicBezTo>
                    <a:pt x="347" y="217"/>
                    <a:pt x="351" y="213"/>
                    <a:pt x="353" y="214"/>
                  </a:cubicBezTo>
                  <a:cubicBezTo>
                    <a:pt x="357" y="216"/>
                    <a:pt x="362" y="216"/>
                    <a:pt x="366" y="218"/>
                  </a:cubicBezTo>
                  <a:cubicBezTo>
                    <a:pt x="368" y="219"/>
                    <a:pt x="367" y="221"/>
                    <a:pt x="368" y="222"/>
                  </a:cubicBezTo>
                  <a:cubicBezTo>
                    <a:pt x="369" y="225"/>
                    <a:pt x="371" y="225"/>
                    <a:pt x="374" y="226"/>
                  </a:cubicBezTo>
                  <a:cubicBezTo>
                    <a:pt x="378" y="227"/>
                    <a:pt x="382" y="224"/>
                    <a:pt x="386" y="225"/>
                  </a:cubicBezTo>
                  <a:cubicBezTo>
                    <a:pt x="387" y="225"/>
                    <a:pt x="389" y="225"/>
                    <a:pt x="390" y="226"/>
                  </a:cubicBezTo>
                  <a:cubicBezTo>
                    <a:pt x="392" y="227"/>
                    <a:pt x="394" y="227"/>
                    <a:pt x="396" y="229"/>
                  </a:cubicBezTo>
                  <a:cubicBezTo>
                    <a:pt x="401" y="233"/>
                    <a:pt x="409" y="233"/>
                    <a:pt x="415" y="231"/>
                  </a:cubicBezTo>
                  <a:cubicBezTo>
                    <a:pt x="419" y="230"/>
                    <a:pt x="422" y="228"/>
                    <a:pt x="426" y="227"/>
                  </a:cubicBezTo>
                  <a:cubicBezTo>
                    <a:pt x="428" y="225"/>
                    <a:pt x="431" y="227"/>
                    <a:pt x="433" y="227"/>
                  </a:cubicBezTo>
                  <a:cubicBezTo>
                    <a:pt x="435" y="228"/>
                    <a:pt x="436" y="226"/>
                    <a:pt x="438" y="227"/>
                  </a:cubicBezTo>
                  <a:cubicBezTo>
                    <a:pt x="439" y="228"/>
                    <a:pt x="443" y="231"/>
                    <a:pt x="445" y="230"/>
                  </a:cubicBezTo>
                  <a:cubicBezTo>
                    <a:pt x="446" y="230"/>
                    <a:pt x="448" y="229"/>
                    <a:pt x="449" y="228"/>
                  </a:cubicBezTo>
                  <a:cubicBezTo>
                    <a:pt x="452" y="227"/>
                    <a:pt x="453" y="227"/>
                    <a:pt x="453" y="225"/>
                  </a:cubicBezTo>
                  <a:cubicBezTo>
                    <a:pt x="453" y="221"/>
                    <a:pt x="456" y="217"/>
                    <a:pt x="458" y="215"/>
                  </a:cubicBezTo>
                  <a:cubicBezTo>
                    <a:pt x="459" y="214"/>
                    <a:pt x="460" y="212"/>
                    <a:pt x="459" y="211"/>
                  </a:cubicBezTo>
                  <a:cubicBezTo>
                    <a:pt x="458" y="210"/>
                    <a:pt x="455" y="210"/>
                    <a:pt x="457" y="208"/>
                  </a:cubicBezTo>
                  <a:cubicBezTo>
                    <a:pt x="460" y="205"/>
                    <a:pt x="465" y="205"/>
                    <a:pt x="470" y="204"/>
                  </a:cubicBezTo>
                  <a:cubicBezTo>
                    <a:pt x="472" y="204"/>
                    <a:pt x="474" y="204"/>
                    <a:pt x="476" y="205"/>
                  </a:cubicBezTo>
                  <a:cubicBezTo>
                    <a:pt x="478" y="206"/>
                    <a:pt x="481" y="206"/>
                    <a:pt x="483" y="207"/>
                  </a:cubicBezTo>
                  <a:cubicBezTo>
                    <a:pt x="486" y="208"/>
                    <a:pt x="487" y="212"/>
                    <a:pt x="489" y="215"/>
                  </a:cubicBezTo>
                  <a:cubicBezTo>
                    <a:pt x="490" y="218"/>
                    <a:pt x="492" y="221"/>
                    <a:pt x="493" y="224"/>
                  </a:cubicBezTo>
                  <a:cubicBezTo>
                    <a:pt x="493" y="225"/>
                    <a:pt x="493" y="227"/>
                    <a:pt x="494" y="229"/>
                  </a:cubicBezTo>
                  <a:cubicBezTo>
                    <a:pt x="494" y="230"/>
                    <a:pt x="497" y="230"/>
                    <a:pt x="498" y="230"/>
                  </a:cubicBezTo>
                  <a:cubicBezTo>
                    <a:pt x="502" y="231"/>
                    <a:pt x="507" y="233"/>
                    <a:pt x="508" y="237"/>
                  </a:cubicBezTo>
                  <a:cubicBezTo>
                    <a:pt x="509" y="240"/>
                    <a:pt x="510" y="242"/>
                    <a:pt x="514" y="242"/>
                  </a:cubicBezTo>
                  <a:cubicBezTo>
                    <a:pt x="515" y="242"/>
                    <a:pt x="517" y="242"/>
                    <a:pt x="518" y="242"/>
                  </a:cubicBezTo>
                  <a:cubicBezTo>
                    <a:pt x="520" y="242"/>
                    <a:pt x="520" y="240"/>
                    <a:pt x="522" y="240"/>
                  </a:cubicBezTo>
                  <a:cubicBezTo>
                    <a:pt x="525" y="240"/>
                    <a:pt x="528" y="237"/>
                    <a:pt x="530" y="241"/>
                  </a:cubicBezTo>
                  <a:cubicBezTo>
                    <a:pt x="530" y="243"/>
                    <a:pt x="530" y="243"/>
                    <a:pt x="529" y="244"/>
                  </a:cubicBezTo>
                  <a:cubicBezTo>
                    <a:pt x="527" y="246"/>
                    <a:pt x="527" y="247"/>
                    <a:pt x="526" y="249"/>
                  </a:cubicBezTo>
                  <a:cubicBezTo>
                    <a:pt x="525" y="252"/>
                    <a:pt x="523" y="255"/>
                    <a:pt x="521" y="258"/>
                  </a:cubicBezTo>
                  <a:cubicBezTo>
                    <a:pt x="520" y="260"/>
                    <a:pt x="519" y="259"/>
                    <a:pt x="518" y="258"/>
                  </a:cubicBezTo>
                  <a:cubicBezTo>
                    <a:pt x="516" y="257"/>
                    <a:pt x="516" y="258"/>
                    <a:pt x="514" y="259"/>
                  </a:cubicBezTo>
                  <a:cubicBezTo>
                    <a:pt x="513" y="259"/>
                    <a:pt x="511" y="260"/>
                    <a:pt x="511" y="260"/>
                  </a:cubicBezTo>
                  <a:cubicBezTo>
                    <a:pt x="510" y="261"/>
                    <a:pt x="513" y="265"/>
                    <a:pt x="513" y="267"/>
                  </a:cubicBezTo>
                  <a:cubicBezTo>
                    <a:pt x="512" y="268"/>
                    <a:pt x="512" y="270"/>
                    <a:pt x="512" y="271"/>
                  </a:cubicBezTo>
                  <a:cubicBezTo>
                    <a:pt x="511" y="273"/>
                    <a:pt x="509" y="272"/>
                    <a:pt x="509" y="274"/>
                  </a:cubicBezTo>
                  <a:cubicBezTo>
                    <a:pt x="511" y="273"/>
                    <a:pt x="512" y="274"/>
                    <a:pt x="514" y="272"/>
                  </a:cubicBezTo>
                  <a:cubicBezTo>
                    <a:pt x="515" y="270"/>
                    <a:pt x="517" y="272"/>
                    <a:pt x="519" y="272"/>
                  </a:cubicBezTo>
                  <a:cubicBezTo>
                    <a:pt x="523" y="274"/>
                    <a:pt x="527" y="272"/>
                    <a:pt x="531" y="269"/>
                  </a:cubicBezTo>
                  <a:cubicBezTo>
                    <a:pt x="534" y="266"/>
                    <a:pt x="537" y="262"/>
                    <a:pt x="540" y="259"/>
                  </a:cubicBezTo>
                  <a:cubicBezTo>
                    <a:pt x="543" y="255"/>
                    <a:pt x="546" y="251"/>
                    <a:pt x="549" y="247"/>
                  </a:cubicBezTo>
                  <a:cubicBezTo>
                    <a:pt x="554" y="240"/>
                    <a:pt x="559" y="235"/>
                    <a:pt x="558" y="226"/>
                  </a:cubicBezTo>
                  <a:cubicBezTo>
                    <a:pt x="558" y="222"/>
                    <a:pt x="559" y="220"/>
                    <a:pt x="561" y="217"/>
                  </a:cubicBezTo>
                  <a:cubicBezTo>
                    <a:pt x="562" y="215"/>
                    <a:pt x="562" y="214"/>
                    <a:pt x="563" y="212"/>
                  </a:cubicBezTo>
                  <a:cubicBezTo>
                    <a:pt x="563" y="212"/>
                    <a:pt x="563" y="211"/>
                    <a:pt x="563" y="210"/>
                  </a:cubicBezTo>
                  <a:cubicBezTo>
                    <a:pt x="563" y="209"/>
                    <a:pt x="561" y="208"/>
                    <a:pt x="561" y="207"/>
                  </a:cubicBezTo>
                  <a:cubicBezTo>
                    <a:pt x="561" y="207"/>
                    <a:pt x="563" y="208"/>
                    <a:pt x="563" y="207"/>
                  </a:cubicBezTo>
                  <a:cubicBezTo>
                    <a:pt x="562" y="206"/>
                    <a:pt x="562" y="205"/>
                    <a:pt x="561" y="205"/>
                  </a:cubicBezTo>
                  <a:cubicBezTo>
                    <a:pt x="560" y="204"/>
                    <a:pt x="558" y="201"/>
                    <a:pt x="557" y="200"/>
                  </a:cubicBezTo>
                  <a:cubicBezTo>
                    <a:pt x="556" y="200"/>
                    <a:pt x="551" y="198"/>
                    <a:pt x="550" y="199"/>
                  </a:cubicBezTo>
                  <a:cubicBezTo>
                    <a:pt x="550" y="200"/>
                    <a:pt x="551" y="201"/>
                    <a:pt x="550" y="201"/>
                  </a:cubicBezTo>
                  <a:cubicBezTo>
                    <a:pt x="548" y="201"/>
                    <a:pt x="548" y="203"/>
                    <a:pt x="547" y="203"/>
                  </a:cubicBezTo>
                  <a:cubicBezTo>
                    <a:pt x="545" y="205"/>
                    <a:pt x="544" y="202"/>
                    <a:pt x="544" y="201"/>
                  </a:cubicBezTo>
                  <a:cubicBezTo>
                    <a:pt x="544" y="199"/>
                    <a:pt x="546" y="198"/>
                    <a:pt x="543" y="199"/>
                  </a:cubicBezTo>
                  <a:cubicBezTo>
                    <a:pt x="540" y="200"/>
                    <a:pt x="544" y="202"/>
                    <a:pt x="540" y="202"/>
                  </a:cubicBezTo>
                  <a:cubicBezTo>
                    <a:pt x="539" y="202"/>
                    <a:pt x="541" y="197"/>
                    <a:pt x="540" y="196"/>
                  </a:cubicBezTo>
                  <a:cubicBezTo>
                    <a:pt x="540" y="197"/>
                    <a:pt x="529" y="197"/>
                    <a:pt x="534" y="194"/>
                  </a:cubicBezTo>
                  <a:cubicBezTo>
                    <a:pt x="538" y="191"/>
                    <a:pt x="542" y="188"/>
                    <a:pt x="546" y="185"/>
                  </a:cubicBezTo>
                  <a:cubicBezTo>
                    <a:pt x="547" y="184"/>
                    <a:pt x="548" y="182"/>
                    <a:pt x="549" y="181"/>
                  </a:cubicBezTo>
                  <a:cubicBezTo>
                    <a:pt x="552" y="179"/>
                    <a:pt x="555" y="177"/>
                    <a:pt x="557" y="175"/>
                  </a:cubicBezTo>
                  <a:cubicBezTo>
                    <a:pt x="558" y="174"/>
                    <a:pt x="559" y="172"/>
                    <a:pt x="561" y="171"/>
                  </a:cubicBezTo>
                  <a:cubicBezTo>
                    <a:pt x="563" y="169"/>
                    <a:pt x="565" y="167"/>
                    <a:pt x="567" y="165"/>
                  </a:cubicBezTo>
                  <a:cubicBezTo>
                    <a:pt x="571" y="162"/>
                    <a:pt x="577" y="162"/>
                    <a:pt x="582" y="162"/>
                  </a:cubicBezTo>
                  <a:cubicBezTo>
                    <a:pt x="583" y="162"/>
                    <a:pt x="584" y="162"/>
                    <a:pt x="585" y="162"/>
                  </a:cubicBezTo>
                  <a:cubicBezTo>
                    <a:pt x="586" y="163"/>
                    <a:pt x="586" y="164"/>
                    <a:pt x="587" y="164"/>
                  </a:cubicBezTo>
                  <a:cubicBezTo>
                    <a:pt x="588" y="163"/>
                    <a:pt x="590" y="163"/>
                    <a:pt x="591" y="162"/>
                  </a:cubicBezTo>
                  <a:cubicBezTo>
                    <a:pt x="592" y="162"/>
                    <a:pt x="593" y="163"/>
                    <a:pt x="594" y="163"/>
                  </a:cubicBezTo>
                  <a:cubicBezTo>
                    <a:pt x="595" y="163"/>
                    <a:pt x="596" y="163"/>
                    <a:pt x="597" y="163"/>
                  </a:cubicBezTo>
                  <a:cubicBezTo>
                    <a:pt x="597" y="162"/>
                    <a:pt x="598" y="163"/>
                    <a:pt x="599" y="163"/>
                  </a:cubicBezTo>
                  <a:cubicBezTo>
                    <a:pt x="601" y="163"/>
                    <a:pt x="601" y="160"/>
                    <a:pt x="604" y="160"/>
                  </a:cubicBezTo>
                  <a:cubicBezTo>
                    <a:pt x="605" y="160"/>
                    <a:pt x="607" y="160"/>
                    <a:pt x="608" y="160"/>
                  </a:cubicBezTo>
                  <a:cubicBezTo>
                    <a:pt x="609" y="161"/>
                    <a:pt x="610" y="162"/>
                    <a:pt x="611" y="162"/>
                  </a:cubicBezTo>
                  <a:cubicBezTo>
                    <a:pt x="612" y="163"/>
                    <a:pt x="616" y="161"/>
                    <a:pt x="616" y="164"/>
                  </a:cubicBezTo>
                  <a:cubicBezTo>
                    <a:pt x="616" y="164"/>
                    <a:pt x="613" y="164"/>
                    <a:pt x="613" y="165"/>
                  </a:cubicBezTo>
                  <a:cubicBezTo>
                    <a:pt x="612" y="167"/>
                    <a:pt x="616" y="166"/>
                    <a:pt x="616" y="166"/>
                  </a:cubicBezTo>
                  <a:cubicBezTo>
                    <a:pt x="618" y="166"/>
                    <a:pt x="620" y="166"/>
                    <a:pt x="621" y="166"/>
                  </a:cubicBezTo>
                  <a:cubicBezTo>
                    <a:pt x="622" y="165"/>
                    <a:pt x="622" y="165"/>
                    <a:pt x="623" y="164"/>
                  </a:cubicBezTo>
                  <a:cubicBezTo>
                    <a:pt x="624" y="164"/>
                    <a:pt x="625" y="165"/>
                    <a:pt x="627" y="165"/>
                  </a:cubicBezTo>
                  <a:cubicBezTo>
                    <a:pt x="628" y="165"/>
                    <a:pt x="635" y="163"/>
                    <a:pt x="631" y="162"/>
                  </a:cubicBezTo>
                  <a:cubicBezTo>
                    <a:pt x="629" y="162"/>
                    <a:pt x="628" y="163"/>
                    <a:pt x="628" y="160"/>
                  </a:cubicBezTo>
                  <a:cubicBezTo>
                    <a:pt x="628" y="159"/>
                    <a:pt x="630" y="156"/>
                    <a:pt x="631" y="155"/>
                  </a:cubicBezTo>
                  <a:cubicBezTo>
                    <a:pt x="633" y="154"/>
                    <a:pt x="634" y="153"/>
                    <a:pt x="636" y="151"/>
                  </a:cubicBezTo>
                  <a:cubicBezTo>
                    <a:pt x="637" y="150"/>
                    <a:pt x="639" y="150"/>
                    <a:pt x="640" y="148"/>
                  </a:cubicBezTo>
                  <a:cubicBezTo>
                    <a:pt x="641" y="146"/>
                    <a:pt x="642" y="145"/>
                    <a:pt x="644" y="145"/>
                  </a:cubicBezTo>
                  <a:cubicBezTo>
                    <a:pt x="646" y="145"/>
                    <a:pt x="649" y="144"/>
                    <a:pt x="651" y="144"/>
                  </a:cubicBezTo>
                  <a:cubicBezTo>
                    <a:pt x="653" y="144"/>
                    <a:pt x="654" y="146"/>
                    <a:pt x="655" y="146"/>
                  </a:cubicBezTo>
                  <a:cubicBezTo>
                    <a:pt x="656" y="145"/>
                    <a:pt x="657" y="143"/>
                    <a:pt x="658" y="144"/>
                  </a:cubicBezTo>
                  <a:cubicBezTo>
                    <a:pt x="659" y="145"/>
                    <a:pt x="656" y="148"/>
                    <a:pt x="656" y="149"/>
                  </a:cubicBezTo>
                  <a:cubicBezTo>
                    <a:pt x="656" y="151"/>
                    <a:pt x="657" y="149"/>
                    <a:pt x="659" y="150"/>
                  </a:cubicBezTo>
                  <a:cubicBezTo>
                    <a:pt x="659" y="150"/>
                    <a:pt x="657" y="152"/>
                    <a:pt x="657" y="153"/>
                  </a:cubicBezTo>
                  <a:cubicBezTo>
                    <a:pt x="657" y="154"/>
                    <a:pt x="664" y="149"/>
                    <a:pt x="664" y="149"/>
                  </a:cubicBezTo>
                  <a:cubicBezTo>
                    <a:pt x="665" y="148"/>
                    <a:pt x="666" y="147"/>
                    <a:pt x="668" y="146"/>
                  </a:cubicBezTo>
                  <a:cubicBezTo>
                    <a:pt x="669" y="145"/>
                    <a:pt x="672" y="147"/>
                    <a:pt x="672" y="145"/>
                  </a:cubicBezTo>
                  <a:cubicBezTo>
                    <a:pt x="671" y="143"/>
                    <a:pt x="672" y="139"/>
                    <a:pt x="675" y="139"/>
                  </a:cubicBezTo>
                  <a:cubicBezTo>
                    <a:pt x="676" y="138"/>
                    <a:pt x="678" y="137"/>
                    <a:pt x="679" y="138"/>
                  </a:cubicBezTo>
                  <a:cubicBezTo>
                    <a:pt x="680" y="138"/>
                    <a:pt x="682" y="140"/>
                    <a:pt x="683" y="139"/>
                  </a:cubicBezTo>
                  <a:cubicBezTo>
                    <a:pt x="681" y="140"/>
                    <a:pt x="678" y="139"/>
                    <a:pt x="677" y="142"/>
                  </a:cubicBezTo>
                  <a:cubicBezTo>
                    <a:pt x="677" y="143"/>
                    <a:pt x="677" y="144"/>
                    <a:pt x="677" y="145"/>
                  </a:cubicBezTo>
                  <a:cubicBezTo>
                    <a:pt x="677" y="146"/>
                    <a:pt x="675" y="146"/>
                    <a:pt x="676" y="147"/>
                  </a:cubicBezTo>
                  <a:cubicBezTo>
                    <a:pt x="676" y="148"/>
                    <a:pt x="677" y="148"/>
                    <a:pt x="676" y="149"/>
                  </a:cubicBezTo>
                  <a:cubicBezTo>
                    <a:pt x="675" y="149"/>
                    <a:pt x="674" y="150"/>
                    <a:pt x="675" y="151"/>
                  </a:cubicBezTo>
                  <a:cubicBezTo>
                    <a:pt x="675" y="151"/>
                    <a:pt x="669" y="153"/>
                    <a:pt x="669" y="154"/>
                  </a:cubicBezTo>
                  <a:cubicBezTo>
                    <a:pt x="667" y="155"/>
                    <a:pt x="666" y="157"/>
                    <a:pt x="664" y="158"/>
                  </a:cubicBezTo>
                  <a:cubicBezTo>
                    <a:pt x="662" y="160"/>
                    <a:pt x="660" y="161"/>
                    <a:pt x="658" y="163"/>
                  </a:cubicBezTo>
                  <a:cubicBezTo>
                    <a:pt x="654" y="166"/>
                    <a:pt x="651" y="173"/>
                    <a:pt x="646" y="173"/>
                  </a:cubicBezTo>
                  <a:cubicBezTo>
                    <a:pt x="645" y="173"/>
                    <a:pt x="641" y="174"/>
                    <a:pt x="641" y="175"/>
                  </a:cubicBezTo>
                  <a:cubicBezTo>
                    <a:pt x="641" y="178"/>
                    <a:pt x="641" y="179"/>
                    <a:pt x="638" y="181"/>
                  </a:cubicBezTo>
                  <a:cubicBezTo>
                    <a:pt x="634" y="184"/>
                    <a:pt x="634" y="190"/>
                    <a:pt x="635" y="195"/>
                  </a:cubicBezTo>
                  <a:cubicBezTo>
                    <a:pt x="636" y="200"/>
                    <a:pt x="635" y="206"/>
                    <a:pt x="638" y="210"/>
                  </a:cubicBezTo>
                  <a:cubicBezTo>
                    <a:pt x="639" y="212"/>
                    <a:pt x="639" y="215"/>
                    <a:pt x="639" y="217"/>
                  </a:cubicBezTo>
                  <a:cubicBezTo>
                    <a:pt x="639" y="217"/>
                    <a:pt x="639" y="219"/>
                    <a:pt x="640" y="219"/>
                  </a:cubicBezTo>
                  <a:cubicBezTo>
                    <a:pt x="641" y="219"/>
                    <a:pt x="639" y="222"/>
                    <a:pt x="640" y="222"/>
                  </a:cubicBezTo>
                  <a:cubicBezTo>
                    <a:pt x="640" y="222"/>
                    <a:pt x="645" y="218"/>
                    <a:pt x="645" y="217"/>
                  </a:cubicBezTo>
                  <a:cubicBezTo>
                    <a:pt x="647" y="215"/>
                    <a:pt x="648" y="213"/>
                    <a:pt x="649" y="210"/>
                  </a:cubicBezTo>
                  <a:cubicBezTo>
                    <a:pt x="650" y="208"/>
                    <a:pt x="654" y="206"/>
                    <a:pt x="655" y="206"/>
                  </a:cubicBezTo>
                  <a:cubicBezTo>
                    <a:pt x="658" y="208"/>
                    <a:pt x="655" y="202"/>
                    <a:pt x="656" y="201"/>
                  </a:cubicBezTo>
                  <a:cubicBezTo>
                    <a:pt x="658" y="198"/>
                    <a:pt x="659" y="197"/>
                    <a:pt x="662" y="197"/>
                  </a:cubicBezTo>
                  <a:cubicBezTo>
                    <a:pt x="665" y="197"/>
                    <a:pt x="669" y="197"/>
                    <a:pt x="667" y="194"/>
                  </a:cubicBezTo>
                  <a:cubicBezTo>
                    <a:pt x="664" y="191"/>
                    <a:pt x="666" y="188"/>
                    <a:pt x="669" y="186"/>
                  </a:cubicBezTo>
                  <a:cubicBezTo>
                    <a:pt x="670" y="185"/>
                    <a:pt x="670" y="187"/>
                    <a:pt x="671" y="187"/>
                  </a:cubicBezTo>
                  <a:cubicBezTo>
                    <a:pt x="673" y="187"/>
                    <a:pt x="673" y="184"/>
                    <a:pt x="673" y="183"/>
                  </a:cubicBezTo>
                  <a:cubicBezTo>
                    <a:pt x="671" y="181"/>
                    <a:pt x="669" y="180"/>
                    <a:pt x="671" y="177"/>
                  </a:cubicBezTo>
                  <a:cubicBezTo>
                    <a:pt x="671" y="177"/>
                    <a:pt x="674" y="176"/>
                    <a:pt x="673" y="175"/>
                  </a:cubicBezTo>
                  <a:cubicBezTo>
                    <a:pt x="672" y="175"/>
                    <a:pt x="671" y="173"/>
                    <a:pt x="670" y="173"/>
                  </a:cubicBezTo>
                  <a:cubicBezTo>
                    <a:pt x="669" y="173"/>
                    <a:pt x="670" y="174"/>
                    <a:pt x="669" y="174"/>
                  </a:cubicBezTo>
                  <a:cubicBezTo>
                    <a:pt x="667" y="174"/>
                    <a:pt x="666" y="173"/>
                    <a:pt x="667" y="171"/>
                  </a:cubicBezTo>
                  <a:cubicBezTo>
                    <a:pt x="668" y="169"/>
                    <a:pt x="670" y="168"/>
                    <a:pt x="672" y="165"/>
                  </a:cubicBezTo>
                  <a:cubicBezTo>
                    <a:pt x="673" y="163"/>
                    <a:pt x="673" y="160"/>
                    <a:pt x="676" y="158"/>
                  </a:cubicBezTo>
                  <a:cubicBezTo>
                    <a:pt x="677" y="157"/>
                    <a:pt x="677" y="159"/>
                    <a:pt x="677" y="159"/>
                  </a:cubicBezTo>
                  <a:cubicBezTo>
                    <a:pt x="679" y="159"/>
                    <a:pt x="679" y="157"/>
                    <a:pt x="680" y="158"/>
                  </a:cubicBezTo>
                  <a:cubicBezTo>
                    <a:pt x="681" y="158"/>
                    <a:pt x="681" y="159"/>
                    <a:pt x="682" y="158"/>
                  </a:cubicBezTo>
                  <a:cubicBezTo>
                    <a:pt x="684" y="157"/>
                    <a:pt x="685" y="156"/>
                    <a:pt x="687" y="155"/>
                  </a:cubicBezTo>
                  <a:cubicBezTo>
                    <a:pt x="690" y="154"/>
                    <a:pt x="686" y="158"/>
                    <a:pt x="688" y="159"/>
                  </a:cubicBezTo>
                  <a:cubicBezTo>
                    <a:pt x="688" y="160"/>
                    <a:pt x="692" y="156"/>
                    <a:pt x="693" y="156"/>
                  </a:cubicBezTo>
                  <a:cubicBezTo>
                    <a:pt x="695" y="155"/>
                    <a:pt x="697" y="154"/>
                    <a:pt x="700" y="154"/>
                  </a:cubicBezTo>
                  <a:cubicBezTo>
                    <a:pt x="702" y="154"/>
                    <a:pt x="704" y="154"/>
                    <a:pt x="705" y="156"/>
                  </a:cubicBezTo>
                  <a:cubicBezTo>
                    <a:pt x="706" y="156"/>
                    <a:pt x="707" y="157"/>
                    <a:pt x="708" y="158"/>
                  </a:cubicBezTo>
                  <a:cubicBezTo>
                    <a:pt x="709" y="159"/>
                    <a:pt x="709" y="156"/>
                    <a:pt x="710" y="156"/>
                  </a:cubicBezTo>
                  <a:cubicBezTo>
                    <a:pt x="718" y="149"/>
                    <a:pt x="727" y="146"/>
                    <a:pt x="736" y="142"/>
                  </a:cubicBezTo>
                  <a:cubicBezTo>
                    <a:pt x="738" y="141"/>
                    <a:pt x="741" y="140"/>
                    <a:pt x="742" y="138"/>
                  </a:cubicBezTo>
                  <a:cubicBezTo>
                    <a:pt x="743" y="136"/>
                    <a:pt x="743" y="139"/>
                    <a:pt x="745" y="139"/>
                  </a:cubicBezTo>
                  <a:cubicBezTo>
                    <a:pt x="746" y="139"/>
                    <a:pt x="748" y="139"/>
                    <a:pt x="749" y="139"/>
                  </a:cubicBezTo>
                  <a:cubicBezTo>
                    <a:pt x="750" y="140"/>
                    <a:pt x="751" y="141"/>
                    <a:pt x="752" y="141"/>
                  </a:cubicBezTo>
                  <a:cubicBezTo>
                    <a:pt x="755" y="141"/>
                    <a:pt x="755" y="137"/>
                    <a:pt x="754" y="135"/>
                  </a:cubicBezTo>
                  <a:cubicBezTo>
                    <a:pt x="754" y="134"/>
                    <a:pt x="750" y="132"/>
                    <a:pt x="751" y="131"/>
                  </a:cubicBezTo>
                  <a:cubicBezTo>
                    <a:pt x="751" y="130"/>
                    <a:pt x="749" y="125"/>
                    <a:pt x="748" y="126"/>
                  </a:cubicBezTo>
                  <a:cubicBezTo>
                    <a:pt x="748" y="127"/>
                    <a:pt x="746" y="125"/>
                    <a:pt x="745" y="125"/>
                  </a:cubicBezTo>
                  <a:cubicBezTo>
                    <a:pt x="744" y="124"/>
                    <a:pt x="745" y="123"/>
                    <a:pt x="744" y="122"/>
                  </a:cubicBezTo>
                  <a:cubicBezTo>
                    <a:pt x="744" y="121"/>
                    <a:pt x="741" y="122"/>
                    <a:pt x="741" y="122"/>
                  </a:cubicBezTo>
                  <a:cubicBezTo>
                    <a:pt x="740" y="123"/>
                    <a:pt x="737" y="122"/>
                    <a:pt x="738" y="121"/>
                  </a:cubicBezTo>
                  <a:cubicBezTo>
                    <a:pt x="738" y="120"/>
                    <a:pt x="741" y="121"/>
                    <a:pt x="742" y="121"/>
                  </a:cubicBezTo>
                  <a:cubicBezTo>
                    <a:pt x="742" y="120"/>
                    <a:pt x="739" y="120"/>
                    <a:pt x="739" y="120"/>
                  </a:cubicBezTo>
                  <a:cubicBezTo>
                    <a:pt x="739" y="117"/>
                    <a:pt x="747" y="122"/>
                    <a:pt x="748" y="122"/>
                  </a:cubicBezTo>
                  <a:cubicBezTo>
                    <a:pt x="750" y="123"/>
                    <a:pt x="756" y="121"/>
                    <a:pt x="758" y="119"/>
                  </a:cubicBezTo>
                  <a:cubicBezTo>
                    <a:pt x="759" y="118"/>
                    <a:pt x="757" y="118"/>
                    <a:pt x="757" y="117"/>
                  </a:cubicBezTo>
                  <a:cubicBezTo>
                    <a:pt x="757" y="117"/>
                    <a:pt x="761" y="117"/>
                    <a:pt x="761" y="115"/>
                  </a:cubicBezTo>
                  <a:cubicBezTo>
                    <a:pt x="760" y="114"/>
                    <a:pt x="758" y="113"/>
                    <a:pt x="759" y="112"/>
                  </a:cubicBezTo>
                  <a:cubicBezTo>
                    <a:pt x="759" y="111"/>
                    <a:pt x="761" y="109"/>
                    <a:pt x="761" y="109"/>
                  </a:cubicBezTo>
                  <a:cubicBezTo>
                    <a:pt x="762" y="109"/>
                    <a:pt x="766" y="110"/>
                    <a:pt x="766" y="109"/>
                  </a:cubicBezTo>
                  <a:cubicBezTo>
                    <a:pt x="765" y="110"/>
                    <a:pt x="762" y="111"/>
                    <a:pt x="763" y="112"/>
                  </a:cubicBezTo>
                  <a:cubicBezTo>
                    <a:pt x="764" y="113"/>
                    <a:pt x="765" y="114"/>
                    <a:pt x="765" y="114"/>
                  </a:cubicBezTo>
                  <a:cubicBezTo>
                    <a:pt x="765" y="115"/>
                    <a:pt x="764" y="116"/>
                    <a:pt x="765" y="116"/>
                  </a:cubicBezTo>
                  <a:cubicBezTo>
                    <a:pt x="767" y="116"/>
                    <a:pt x="769" y="115"/>
                    <a:pt x="771" y="115"/>
                  </a:cubicBezTo>
                  <a:cubicBezTo>
                    <a:pt x="773" y="115"/>
                    <a:pt x="775" y="115"/>
                    <a:pt x="777" y="116"/>
                  </a:cubicBezTo>
                  <a:cubicBezTo>
                    <a:pt x="778" y="117"/>
                    <a:pt x="778" y="117"/>
                    <a:pt x="778" y="119"/>
                  </a:cubicBezTo>
                  <a:cubicBezTo>
                    <a:pt x="778" y="120"/>
                    <a:pt x="782" y="121"/>
                    <a:pt x="783" y="121"/>
                  </a:cubicBezTo>
                  <a:cubicBezTo>
                    <a:pt x="784" y="122"/>
                    <a:pt x="790" y="126"/>
                    <a:pt x="791" y="124"/>
                  </a:cubicBezTo>
                  <a:cubicBezTo>
                    <a:pt x="790" y="127"/>
                    <a:pt x="796" y="124"/>
                    <a:pt x="796" y="124"/>
                  </a:cubicBezTo>
                  <a:cubicBezTo>
                    <a:pt x="796" y="123"/>
                    <a:pt x="792" y="123"/>
                    <a:pt x="793" y="122"/>
                  </a:cubicBezTo>
                  <a:cubicBezTo>
                    <a:pt x="793" y="120"/>
                    <a:pt x="796" y="122"/>
                    <a:pt x="796" y="122"/>
                  </a:cubicBezTo>
                  <a:cubicBezTo>
                    <a:pt x="796" y="120"/>
                    <a:pt x="795" y="122"/>
                    <a:pt x="796" y="119"/>
                  </a:cubicBezTo>
                  <a:cubicBezTo>
                    <a:pt x="796" y="118"/>
                    <a:pt x="796" y="117"/>
                    <a:pt x="796" y="116"/>
                  </a:cubicBezTo>
                  <a:cubicBezTo>
                    <a:pt x="795" y="115"/>
                    <a:pt x="794" y="115"/>
                    <a:pt x="794" y="114"/>
                  </a:cubicBezTo>
                  <a:cubicBezTo>
                    <a:pt x="794" y="114"/>
                    <a:pt x="801" y="116"/>
                    <a:pt x="802" y="115"/>
                  </a:cubicBezTo>
                  <a:cubicBezTo>
                    <a:pt x="802" y="115"/>
                    <a:pt x="801" y="114"/>
                    <a:pt x="800" y="114"/>
                  </a:cubicBezTo>
                  <a:cubicBezTo>
                    <a:pt x="801" y="114"/>
                    <a:pt x="804" y="115"/>
                    <a:pt x="805" y="114"/>
                  </a:cubicBezTo>
                  <a:cubicBezTo>
                    <a:pt x="805" y="113"/>
                    <a:pt x="805" y="112"/>
                    <a:pt x="806" y="111"/>
                  </a:cubicBezTo>
                  <a:cubicBezTo>
                    <a:pt x="806" y="111"/>
                    <a:pt x="809" y="111"/>
                    <a:pt x="809" y="111"/>
                  </a:cubicBezTo>
                  <a:cubicBezTo>
                    <a:pt x="809" y="111"/>
                    <a:pt x="808" y="111"/>
                    <a:pt x="808" y="111"/>
                  </a:cubicBezTo>
                  <a:cubicBezTo>
                    <a:pt x="807" y="110"/>
                    <a:pt x="810" y="111"/>
                    <a:pt x="808" y="111"/>
                  </a:cubicBezTo>
                  <a:close/>
                  <a:moveTo>
                    <a:pt x="405" y="192"/>
                  </a:moveTo>
                  <a:cubicBezTo>
                    <a:pt x="404" y="195"/>
                    <a:pt x="404" y="198"/>
                    <a:pt x="403" y="201"/>
                  </a:cubicBezTo>
                  <a:cubicBezTo>
                    <a:pt x="402" y="203"/>
                    <a:pt x="399" y="202"/>
                    <a:pt x="399" y="204"/>
                  </a:cubicBezTo>
                  <a:cubicBezTo>
                    <a:pt x="399" y="204"/>
                    <a:pt x="401" y="204"/>
                    <a:pt x="402" y="204"/>
                  </a:cubicBezTo>
                  <a:cubicBezTo>
                    <a:pt x="402" y="204"/>
                    <a:pt x="393" y="210"/>
                    <a:pt x="392" y="210"/>
                  </a:cubicBezTo>
                  <a:cubicBezTo>
                    <a:pt x="391" y="211"/>
                    <a:pt x="390" y="212"/>
                    <a:pt x="388" y="212"/>
                  </a:cubicBezTo>
                  <a:cubicBezTo>
                    <a:pt x="387" y="213"/>
                    <a:pt x="386" y="215"/>
                    <a:pt x="385" y="216"/>
                  </a:cubicBezTo>
                  <a:cubicBezTo>
                    <a:pt x="384" y="217"/>
                    <a:pt x="377" y="219"/>
                    <a:pt x="376" y="217"/>
                  </a:cubicBezTo>
                  <a:cubicBezTo>
                    <a:pt x="376" y="216"/>
                    <a:pt x="383" y="214"/>
                    <a:pt x="384" y="213"/>
                  </a:cubicBezTo>
                  <a:cubicBezTo>
                    <a:pt x="387" y="211"/>
                    <a:pt x="390" y="208"/>
                    <a:pt x="393" y="206"/>
                  </a:cubicBezTo>
                  <a:cubicBezTo>
                    <a:pt x="395" y="205"/>
                    <a:pt x="395" y="202"/>
                    <a:pt x="397" y="201"/>
                  </a:cubicBezTo>
                  <a:cubicBezTo>
                    <a:pt x="399" y="198"/>
                    <a:pt x="401" y="195"/>
                    <a:pt x="402" y="192"/>
                  </a:cubicBezTo>
                  <a:cubicBezTo>
                    <a:pt x="402" y="190"/>
                    <a:pt x="402" y="190"/>
                    <a:pt x="404" y="189"/>
                  </a:cubicBezTo>
                  <a:cubicBezTo>
                    <a:pt x="406" y="188"/>
                    <a:pt x="405" y="191"/>
                    <a:pt x="405" y="192"/>
                  </a:cubicBezTo>
                  <a:cubicBezTo>
                    <a:pt x="404" y="193"/>
                    <a:pt x="405" y="190"/>
                    <a:pt x="405" y="19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7" name="Freeform 721">
              <a:extLst>
                <a:ext uri="{FF2B5EF4-FFF2-40B4-BE49-F238E27FC236}">
                  <a16:creationId xmlns:a16="http://schemas.microsoft.com/office/drawing/2014/main" id="{371E55B8-C373-4B4D-8058-13F09C00940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9284" y="3113304"/>
              <a:ext cx="70082" cy="149721"/>
            </a:xfrm>
            <a:custGeom>
              <a:avLst/>
              <a:gdLst>
                <a:gd name="T0" fmla="*/ 13 w 15"/>
                <a:gd name="T1" fmla="*/ 26 h 32"/>
                <a:gd name="T2" fmla="*/ 10 w 15"/>
                <a:gd name="T3" fmla="*/ 13 h 32"/>
                <a:gd name="T4" fmla="*/ 9 w 15"/>
                <a:gd name="T5" fmla="*/ 4 h 32"/>
                <a:gd name="T6" fmla="*/ 9 w 15"/>
                <a:gd name="T7" fmla="*/ 1 h 32"/>
                <a:gd name="T8" fmla="*/ 6 w 15"/>
                <a:gd name="T9" fmla="*/ 0 h 32"/>
                <a:gd name="T10" fmla="*/ 7 w 15"/>
                <a:gd name="T11" fmla="*/ 3 h 32"/>
                <a:gd name="T12" fmla="*/ 6 w 15"/>
                <a:gd name="T13" fmla="*/ 5 h 32"/>
                <a:gd name="T14" fmla="*/ 4 w 15"/>
                <a:gd name="T15" fmla="*/ 7 h 32"/>
                <a:gd name="T16" fmla="*/ 4 w 15"/>
                <a:gd name="T17" fmla="*/ 9 h 32"/>
                <a:gd name="T18" fmla="*/ 2 w 15"/>
                <a:gd name="T19" fmla="*/ 14 h 32"/>
                <a:gd name="T20" fmla="*/ 5 w 15"/>
                <a:gd name="T21" fmla="*/ 20 h 32"/>
                <a:gd name="T22" fmla="*/ 6 w 15"/>
                <a:gd name="T23" fmla="*/ 32 h 32"/>
                <a:gd name="T24" fmla="*/ 15 w 15"/>
                <a:gd name="T25" fmla="*/ 32 h 32"/>
                <a:gd name="T26" fmla="*/ 13 w 15"/>
                <a:gd name="T27" fmla="*/ 26 h 32"/>
                <a:gd name="T28" fmla="*/ 13 w 15"/>
                <a:gd name="T29" fmla="*/ 26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32">
                  <a:moveTo>
                    <a:pt x="13" y="26"/>
                  </a:moveTo>
                  <a:cubicBezTo>
                    <a:pt x="13" y="22"/>
                    <a:pt x="9" y="17"/>
                    <a:pt x="10" y="13"/>
                  </a:cubicBezTo>
                  <a:cubicBezTo>
                    <a:pt x="11" y="10"/>
                    <a:pt x="10" y="7"/>
                    <a:pt x="9" y="4"/>
                  </a:cubicBezTo>
                  <a:cubicBezTo>
                    <a:pt x="9" y="3"/>
                    <a:pt x="9" y="2"/>
                    <a:pt x="9" y="1"/>
                  </a:cubicBezTo>
                  <a:cubicBezTo>
                    <a:pt x="9" y="0"/>
                    <a:pt x="6" y="0"/>
                    <a:pt x="6" y="0"/>
                  </a:cubicBezTo>
                  <a:cubicBezTo>
                    <a:pt x="6" y="1"/>
                    <a:pt x="7" y="2"/>
                    <a:pt x="7" y="3"/>
                  </a:cubicBezTo>
                  <a:cubicBezTo>
                    <a:pt x="8" y="4"/>
                    <a:pt x="7" y="5"/>
                    <a:pt x="6" y="5"/>
                  </a:cubicBezTo>
                  <a:cubicBezTo>
                    <a:pt x="5" y="6"/>
                    <a:pt x="4" y="5"/>
                    <a:pt x="4" y="7"/>
                  </a:cubicBezTo>
                  <a:cubicBezTo>
                    <a:pt x="4" y="8"/>
                    <a:pt x="4" y="8"/>
                    <a:pt x="4" y="9"/>
                  </a:cubicBezTo>
                  <a:cubicBezTo>
                    <a:pt x="3" y="11"/>
                    <a:pt x="3" y="13"/>
                    <a:pt x="2" y="14"/>
                  </a:cubicBezTo>
                  <a:cubicBezTo>
                    <a:pt x="0" y="15"/>
                    <a:pt x="4" y="18"/>
                    <a:pt x="5" y="20"/>
                  </a:cubicBezTo>
                  <a:cubicBezTo>
                    <a:pt x="6" y="22"/>
                    <a:pt x="4" y="32"/>
                    <a:pt x="6" y="32"/>
                  </a:cubicBezTo>
                  <a:cubicBezTo>
                    <a:pt x="9" y="32"/>
                    <a:pt x="12" y="32"/>
                    <a:pt x="15" y="32"/>
                  </a:cubicBezTo>
                  <a:cubicBezTo>
                    <a:pt x="15" y="30"/>
                    <a:pt x="14" y="28"/>
                    <a:pt x="13" y="26"/>
                  </a:cubicBezTo>
                  <a:cubicBezTo>
                    <a:pt x="13" y="24"/>
                    <a:pt x="13" y="27"/>
                    <a:pt x="13" y="2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8" name="Freeform 722">
              <a:extLst>
                <a:ext uri="{FF2B5EF4-FFF2-40B4-BE49-F238E27FC236}">
                  <a16:creationId xmlns:a16="http://schemas.microsoft.com/office/drawing/2014/main" id="{D6CE7CFB-22C0-4D97-B6C0-24A2D87EE8F3}"/>
                </a:ext>
              </a:extLst>
            </p:cNvPr>
            <p:cNvSpPr>
              <a:spLocks/>
            </p:cNvSpPr>
            <p:nvPr/>
          </p:nvSpPr>
          <p:spPr bwMode="auto">
            <a:xfrm>
              <a:off x="9113618" y="3258244"/>
              <a:ext cx="70082" cy="108308"/>
            </a:xfrm>
            <a:custGeom>
              <a:avLst/>
              <a:gdLst>
                <a:gd name="T0" fmla="*/ 12 w 15"/>
                <a:gd name="T1" fmla="*/ 1 h 23"/>
                <a:gd name="T2" fmla="*/ 7 w 15"/>
                <a:gd name="T3" fmla="*/ 1 h 23"/>
                <a:gd name="T4" fmla="*/ 2 w 15"/>
                <a:gd name="T5" fmla="*/ 2 h 23"/>
                <a:gd name="T6" fmla="*/ 1 w 15"/>
                <a:gd name="T7" fmla="*/ 7 h 23"/>
                <a:gd name="T8" fmla="*/ 2 w 15"/>
                <a:gd name="T9" fmla="*/ 11 h 23"/>
                <a:gd name="T10" fmla="*/ 1 w 15"/>
                <a:gd name="T11" fmla="*/ 23 h 23"/>
                <a:gd name="T12" fmla="*/ 4 w 15"/>
                <a:gd name="T13" fmla="*/ 20 h 23"/>
                <a:gd name="T14" fmla="*/ 7 w 15"/>
                <a:gd name="T15" fmla="*/ 20 h 23"/>
                <a:gd name="T16" fmla="*/ 9 w 15"/>
                <a:gd name="T17" fmla="*/ 23 h 23"/>
                <a:gd name="T18" fmla="*/ 9 w 15"/>
                <a:gd name="T19" fmla="*/ 20 h 23"/>
                <a:gd name="T20" fmla="*/ 6 w 15"/>
                <a:gd name="T21" fmla="*/ 16 h 23"/>
                <a:gd name="T22" fmla="*/ 4 w 15"/>
                <a:gd name="T23" fmla="*/ 7 h 23"/>
                <a:gd name="T24" fmla="*/ 9 w 15"/>
                <a:gd name="T25" fmla="*/ 3 h 23"/>
                <a:gd name="T26" fmla="*/ 15 w 15"/>
                <a:gd name="T27" fmla="*/ 6 h 23"/>
                <a:gd name="T28" fmla="*/ 12 w 15"/>
                <a:gd name="T29" fmla="*/ 1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5" h="23">
                  <a:moveTo>
                    <a:pt x="12" y="1"/>
                  </a:moveTo>
                  <a:cubicBezTo>
                    <a:pt x="11" y="1"/>
                    <a:pt x="9" y="1"/>
                    <a:pt x="7" y="1"/>
                  </a:cubicBezTo>
                  <a:cubicBezTo>
                    <a:pt x="5" y="1"/>
                    <a:pt x="3" y="0"/>
                    <a:pt x="2" y="2"/>
                  </a:cubicBezTo>
                  <a:cubicBezTo>
                    <a:pt x="2" y="4"/>
                    <a:pt x="1" y="5"/>
                    <a:pt x="1" y="7"/>
                  </a:cubicBezTo>
                  <a:cubicBezTo>
                    <a:pt x="1" y="8"/>
                    <a:pt x="2" y="9"/>
                    <a:pt x="2" y="11"/>
                  </a:cubicBezTo>
                  <a:cubicBezTo>
                    <a:pt x="2" y="12"/>
                    <a:pt x="0" y="23"/>
                    <a:pt x="1" y="23"/>
                  </a:cubicBezTo>
                  <a:cubicBezTo>
                    <a:pt x="3" y="22"/>
                    <a:pt x="1" y="19"/>
                    <a:pt x="4" y="20"/>
                  </a:cubicBezTo>
                  <a:cubicBezTo>
                    <a:pt x="5" y="20"/>
                    <a:pt x="7" y="19"/>
                    <a:pt x="7" y="20"/>
                  </a:cubicBezTo>
                  <a:cubicBezTo>
                    <a:pt x="8" y="20"/>
                    <a:pt x="8" y="23"/>
                    <a:pt x="9" y="23"/>
                  </a:cubicBezTo>
                  <a:cubicBezTo>
                    <a:pt x="9" y="23"/>
                    <a:pt x="9" y="20"/>
                    <a:pt x="9" y="20"/>
                  </a:cubicBezTo>
                  <a:cubicBezTo>
                    <a:pt x="9" y="18"/>
                    <a:pt x="7" y="17"/>
                    <a:pt x="6" y="16"/>
                  </a:cubicBezTo>
                  <a:cubicBezTo>
                    <a:pt x="5" y="14"/>
                    <a:pt x="2" y="9"/>
                    <a:pt x="4" y="7"/>
                  </a:cubicBezTo>
                  <a:cubicBezTo>
                    <a:pt x="7" y="5"/>
                    <a:pt x="6" y="4"/>
                    <a:pt x="9" y="3"/>
                  </a:cubicBezTo>
                  <a:cubicBezTo>
                    <a:pt x="11" y="2"/>
                    <a:pt x="14" y="4"/>
                    <a:pt x="15" y="6"/>
                  </a:cubicBezTo>
                  <a:cubicBezTo>
                    <a:pt x="14" y="4"/>
                    <a:pt x="13" y="2"/>
                    <a:pt x="12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29" name="Freeform 723">
              <a:extLst>
                <a:ext uri="{FF2B5EF4-FFF2-40B4-BE49-F238E27FC236}">
                  <a16:creationId xmlns:a16="http://schemas.microsoft.com/office/drawing/2014/main" id="{9CA0FDC7-8C96-4E35-ABFD-F686D63722D6}"/>
                </a:ext>
              </a:extLst>
            </p:cNvPr>
            <p:cNvSpPr>
              <a:spLocks/>
            </p:cNvSpPr>
            <p:nvPr/>
          </p:nvSpPr>
          <p:spPr bwMode="auto">
            <a:xfrm>
              <a:off x="8744095" y="3576800"/>
              <a:ext cx="98752" cy="117866"/>
            </a:xfrm>
            <a:custGeom>
              <a:avLst/>
              <a:gdLst>
                <a:gd name="T0" fmla="*/ 5 w 21"/>
                <a:gd name="T1" fmla="*/ 1 h 25"/>
                <a:gd name="T2" fmla="*/ 4 w 21"/>
                <a:gd name="T3" fmla="*/ 7 h 25"/>
                <a:gd name="T4" fmla="*/ 1 w 21"/>
                <a:gd name="T5" fmla="*/ 9 h 25"/>
                <a:gd name="T6" fmla="*/ 3 w 21"/>
                <a:gd name="T7" fmla="*/ 11 h 25"/>
                <a:gd name="T8" fmla="*/ 2 w 21"/>
                <a:gd name="T9" fmla="*/ 14 h 25"/>
                <a:gd name="T10" fmla="*/ 3 w 21"/>
                <a:gd name="T11" fmla="*/ 16 h 25"/>
                <a:gd name="T12" fmla="*/ 1 w 21"/>
                <a:gd name="T13" fmla="*/ 20 h 25"/>
                <a:gd name="T14" fmla="*/ 3 w 21"/>
                <a:gd name="T15" fmla="*/ 21 h 25"/>
                <a:gd name="T16" fmla="*/ 0 w 21"/>
                <a:gd name="T17" fmla="*/ 24 h 25"/>
                <a:gd name="T18" fmla="*/ 2 w 21"/>
                <a:gd name="T19" fmla="*/ 23 h 25"/>
                <a:gd name="T20" fmla="*/ 3 w 21"/>
                <a:gd name="T21" fmla="*/ 24 h 25"/>
                <a:gd name="T22" fmla="*/ 6 w 21"/>
                <a:gd name="T23" fmla="*/ 22 h 25"/>
                <a:gd name="T24" fmla="*/ 8 w 21"/>
                <a:gd name="T25" fmla="*/ 22 h 25"/>
                <a:gd name="T26" fmla="*/ 9 w 21"/>
                <a:gd name="T27" fmla="*/ 22 h 25"/>
                <a:gd name="T28" fmla="*/ 12 w 21"/>
                <a:gd name="T29" fmla="*/ 21 h 25"/>
                <a:gd name="T30" fmla="*/ 14 w 21"/>
                <a:gd name="T31" fmla="*/ 20 h 25"/>
                <a:gd name="T32" fmla="*/ 17 w 21"/>
                <a:gd name="T33" fmla="*/ 18 h 25"/>
                <a:gd name="T34" fmla="*/ 20 w 21"/>
                <a:gd name="T35" fmla="*/ 20 h 25"/>
                <a:gd name="T36" fmla="*/ 19 w 21"/>
                <a:gd name="T37" fmla="*/ 16 h 25"/>
                <a:gd name="T38" fmla="*/ 17 w 21"/>
                <a:gd name="T39" fmla="*/ 12 h 25"/>
                <a:gd name="T40" fmla="*/ 12 w 21"/>
                <a:gd name="T41" fmla="*/ 0 h 25"/>
                <a:gd name="T42" fmla="*/ 5 w 21"/>
                <a:gd name="T43" fmla="*/ 1 h 25"/>
                <a:gd name="T44" fmla="*/ 5 w 21"/>
                <a:gd name="T45" fmla="*/ 1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1" h="25">
                  <a:moveTo>
                    <a:pt x="5" y="1"/>
                  </a:moveTo>
                  <a:cubicBezTo>
                    <a:pt x="3" y="2"/>
                    <a:pt x="2" y="6"/>
                    <a:pt x="4" y="7"/>
                  </a:cubicBezTo>
                  <a:cubicBezTo>
                    <a:pt x="7" y="10"/>
                    <a:pt x="2" y="9"/>
                    <a:pt x="1" y="9"/>
                  </a:cubicBezTo>
                  <a:cubicBezTo>
                    <a:pt x="1" y="9"/>
                    <a:pt x="3" y="11"/>
                    <a:pt x="3" y="11"/>
                  </a:cubicBezTo>
                  <a:cubicBezTo>
                    <a:pt x="3" y="13"/>
                    <a:pt x="3" y="13"/>
                    <a:pt x="2" y="14"/>
                  </a:cubicBezTo>
                  <a:cubicBezTo>
                    <a:pt x="2" y="14"/>
                    <a:pt x="3" y="15"/>
                    <a:pt x="3" y="16"/>
                  </a:cubicBezTo>
                  <a:cubicBezTo>
                    <a:pt x="2" y="17"/>
                    <a:pt x="1" y="20"/>
                    <a:pt x="1" y="20"/>
                  </a:cubicBezTo>
                  <a:cubicBezTo>
                    <a:pt x="1" y="20"/>
                    <a:pt x="3" y="20"/>
                    <a:pt x="3" y="21"/>
                  </a:cubicBezTo>
                  <a:cubicBezTo>
                    <a:pt x="3" y="21"/>
                    <a:pt x="0" y="23"/>
                    <a:pt x="0" y="24"/>
                  </a:cubicBezTo>
                  <a:cubicBezTo>
                    <a:pt x="0" y="24"/>
                    <a:pt x="1" y="23"/>
                    <a:pt x="2" y="23"/>
                  </a:cubicBezTo>
                  <a:cubicBezTo>
                    <a:pt x="2" y="23"/>
                    <a:pt x="2" y="25"/>
                    <a:pt x="3" y="24"/>
                  </a:cubicBezTo>
                  <a:cubicBezTo>
                    <a:pt x="3" y="23"/>
                    <a:pt x="5" y="22"/>
                    <a:pt x="6" y="22"/>
                  </a:cubicBezTo>
                  <a:cubicBezTo>
                    <a:pt x="7" y="21"/>
                    <a:pt x="6" y="25"/>
                    <a:pt x="8" y="22"/>
                  </a:cubicBezTo>
                  <a:cubicBezTo>
                    <a:pt x="9" y="20"/>
                    <a:pt x="8" y="21"/>
                    <a:pt x="9" y="22"/>
                  </a:cubicBezTo>
                  <a:cubicBezTo>
                    <a:pt x="9" y="22"/>
                    <a:pt x="12" y="21"/>
                    <a:pt x="12" y="21"/>
                  </a:cubicBezTo>
                  <a:cubicBezTo>
                    <a:pt x="14" y="21"/>
                    <a:pt x="13" y="20"/>
                    <a:pt x="14" y="20"/>
                  </a:cubicBezTo>
                  <a:cubicBezTo>
                    <a:pt x="16" y="20"/>
                    <a:pt x="16" y="19"/>
                    <a:pt x="17" y="18"/>
                  </a:cubicBezTo>
                  <a:cubicBezTo>
                    <a:pt x="18" y="16"/>
                    <a:pt x="19" y="19"/>
                    <a:pt x="20" y="20"/>
                  </a:cubicBezTo>
                  <a:cubicBezTo>
                    <a:pt x="21" y="20"/>
                    <a:pt x="19" y="16"/>
                    <a:pt x="19" y="16"/>
                  </a:cubicBezTo>
                  <a:cubicBezTo>
                    <a:pt x="18" y="15"/>
                    <a:pt x="17" y="14"/>
                    <a:pt x="17" y="12"/>
                  </a:cubicBezTo>
                  <a:cubicBezTo>
                    <a:pt x="17" y="7"/>
                    <a:pt x="14" y="4"/>
                    <a:pt x="12" y="0"/>
                  </a:cubicBezTo>
                  <a:cubicBezTo>
                    <a:pt x="10" y="2"/>
                    <a:pt x="8" y="1"/>
                    <a:pt x="5" y="1"/>
                  </a:cubicBezTo>
                  <a:cubicBezTo>
                    <a:pt x="5" y="2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0" name="Freeform 724">
              <a:extLst>
                <a:ext uri="{FF2B5EF4-FFF2-40B4-BE49-F238E27FC236}">
                  <a16:creationId xmlns:a16="http://schemas.microsoft.com/office/drawing/2014/main" id="{656E5D33-923A-4F54-948B-ADE8DC97D63F}"/>
                </a:ext>
              </a:extLst>
            </p:cNvPr>
            <p:cNvSpPr>
              <a:spLocks/>
            </p:cNvSpPr>
            <p:nvPr/>
          </p:nvSpPr>
          <p:spPr bwMode="auto">
            <a:xfrm>
              <a:off x="8702684" y="3450971"/>
              <a:ext cx="149721" cy="144943"/>
            </a:xfrm>
            <a:custGeom>
              <a:avLst/>
              <a:gdLst>
                <a:gd name="T0" fmla="*/ 32 w 32"/>
                <a:gd name="T1" fmla="*/ 3 h 31"/>
                <a:gd name="T2" fmla="*/ 29 w 32"/>
                <a:gd name="T3" fmla="*/ 1 h 31"/>
                <a:gd name="T4" fmla="*/ 27 w 32"/>
                <a:gd name="T5" fmla="*/ 4 h 31"/>
                <a:gd name="T6" fmla="*/ 25 w 32"/>
                <a:gd name="T7" fmla="*/ 5 h 31"/>
                <a:gd name="T8" fmla="*/ 20 w 32"/>
                <a:gd name="T9" fmla="*/ 6 h 31"/>
                <a:gd name="T10" fmla="*/ 20 w 32"/>
                <a:gd name="T11" fmla="*/ 10 h 31"/>
                <a:gd name="T12" fmla="*/ 13 w 32"/>
                <a:gd name="T13" fmla="*/ 9 h 31"/>
                <a:gd name="T14" fmla="*/ 10 w 32"/>
                <a:gd name="T15" fmla="*/ 12 h 31"/>
                <a:gd name="T16" fmla="*/ 0 w 32"/>
                <a:gd name="T17" fmla="*/ 19 h 31"/>
                <a:gd name="T18" fmla="*/ 6 w 32"/>
                <a:gd name="T19" fmla="*/ 21 h 31"/>
                <a:gd name="T20" fmla="*/ 5 w 32"/>
                <a:gd name="T21" fmla="*/ 24 h 31"/>
                <a:gd name="T22" fmla="*/ 6 w 32"/>
                <a:gd name="T23" fmla="*/ 26 h 31"/>
                <a:gd name="T24" fmla="*/ 3 w 32"/>
                <a:gd name="T25" fmla="*/ 29 h 31"/>
                <a:gd name="T26" fmla="*/ 5 w 32"/>
                <a:gd name="T27" fmla="*/ 30 h 31"/>
                <a:gd name="T28" fmla="*/ 5 w 32"/>
                <a:gd name="T29" fmla="*/ 31 h 31"/>
                <a:gd name="T30" fmla="*/ 9 w 32"/>
                <a:gd name="T31" fmla="*/ 31 h 31"/>
                <a:gd name="T32" fmla="*/ 12 w 32"/>
                <a:gd name="T33" fmla="*/ 31 h 31"/>
                <a:gd name="T34" fmla="*/ 14 w 32"/>
                <a:gd name="T35" fmla="*/ 28 h 31"/>
                <a:gd name="T36" fmla="*/ 21 w 32"/>
                <a:gd name="T37" fmla="*/ 27 h 31"/>
                <a:gd name="T38" fmla="*/ 16 w 32"/>
                <a:gd name="T39" fmla="*/ 22 h 31"/>
                <a:gd name="T40" fmla="*/ 20 w 32"/>
                <a:gd name="T41" fmla="*/ 19 h 31"/>
                <a:gd name="T42" fmla="*/ 27 w 32"/>
                <a:gd name="T43" fmla="*/ 14 h 31"/>
                <a:gd name="T44" fmla="*/ 27 w 32"/>
                <a:gd name="T45" fmla="*/ 8 h 31"/>
                <a:gd name="T46" fmla="*/ 32 w 32"/>
                <a:gd name="T47" fmla="*/ 3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32" h="31">
                  <a:moveTo>
                    <a:pt x="32" y="3"/>
                  </a:moveTo>
                  <a:cubicBezTo>
                    <a:pt x="31" y="2"/>
                    <a:pt x="30" y="0"/>
                    <a:pt x="29" y="1"/>
                  </a:cubicBezTo>
                  <a:cubicBezTo>
                    <a:pt x="28" y="1"/>
                    <a:pt x="28" y="3"/>
                    <a:pt x="27" y="4"/>
                  </a:cubicBezTo>
                  <a:cubicBezTo>
                    <a:pt x="27" y="4"/>
                    <a:pt x="26" y="3"/>
                    <a:pt x="25" y="5"/>
                  </a:cubicBezTo>
                  <a:cubicBezTo>
                    <a:pt x="24" y="6"/>
                    <a:pt x="22" y="6"/>
                    <a:pt x="20" y="6"/>
                  </a:cubicBezTo>
                  <a:cubicBezTo>
                    <a:pt x="18" y="7"/>
                    <a:pt x="22" y="9"/>
                    <a:pt x="20" y="10"/>
                  </a:cubicBezTo>
                  <a:cubicBezTo>
                    <a:pt x="17" y="11"/>
                    <a:pt x="16" y="9"/>
                    <a:pt x="13" y="9"/>
                  </a:cubicBezTo>
                  <a:cubicBezTo>
                    <a:pt x="12" y="8"/>
                    <a:pt x="10" y="11"/>
                    <a:pt x="10" y="12"/>
                  </a:cubicBezTo>
                  <a:cubicBezTo>
                    <a:pt x="7" y="15"/>
                    <a:pt x="1" y="15"/>
                    <a:pt x="0" y="19"/>
                  </a:cubicBezTo>
                  <a:cubicBezTo>
                    <a:pt x="0" y="19"/>
                    <a:pt x="6" y="21"/>
                    <a:pt x="6" y="21"/>
                  </a:cubicBezTo>
                  <a:cubicBezTo>
                    <a:pt x="6" y="22"/>
                    <a:pt x="5" y="24"/>
                    <a:pt x="5" y="24"/>
                  </a:cubicBezTo>
                  <a:cubicBezTo>
                    <a:pt x="5" y="26"/>
                    <a:pt x="6" y="25"/>
                    <a:pt x="6" y="26"/>
                  </a:cubicBezTo>
                  <a:cubicBezTo>
                    <a:pt x="6" y="25"/>
                    <a:pt x="2" y="28"/>
                    <a:pt x="3" y="29"/>
                  </a:cubicBezTo>
                  <a:cubicBezTo>
                    <a:pt x="3" y="29"/>
                    <a:pt x="5" y="30"/>
                    <a:pt x="5" y="30"/>
                  </a:cubicBezTo>
                  <a:cubicBezTo>
                    <a:pt x="6" y="30"/>
                    <a:pt x="5" y="30"/>
                    <a:pt x="5" y="31"/>
                  </a:cubicBezTo>
                  <a:cubicBezTo>
                    <a:pt x="5" y="30"/>
                    <a:pt x="9" y="30"/>
                    <a:pt x="9" y="31"/>
                  </a:cubicBezTo>
                  <a:cubicBezTo>
                    <a:pt x="10" y="31"/>
                    <a:pt x="11" y="31"/>
                    <a:pt x="12" y="31"/>
                  </a:cubicBezTo>
                  <a:cubicBezTo>
                    <a:pt x="12" y="31"/>
                    <a:pt x="13" y="29"/>
                    <a:pt x="14" y="28"/>
                  </a:cubicBezTo>
                  <a:cubicBezTo>
                    <a:pt x="17" y="28"/>
                    <a:pt x="19" y="29"/>
                    <a:pt x="21" y="27"/>
                  </a:cubicBezTo>
                  <a:cubicBezTo>
                    <a:pt x="21" y="25"/>
                    <a:pt x="16" y="23"/>
                    <a:pt x="16" y="22"/>
                  </a:cubicBezTo>
                  <a:cubicBezTo>
                    <a:pt x="17" y="21"/>
                    <a:pt x="18" y="20"/>
                    <a:pt x="20" y="19"/>
                  </a:cubicBezTo>
                  <a:cubicBezTo>
                    <a:pt x="22" y="17"/>
                    <a:pt x="24" y="15"/>
                    <a:pt x="27" y="14"/>
                  </a:cubicBezTo>
                  <a:cubicBezTo>
                    <a:pt x="29" y="12"/>
                    <a:pt x="26" y="9"/>
                    <a:pt x="27" y="8"/>
                  </a:cubicBezTo>
                  <a:cubicBezTo>
                    <a:pt x="29" y="6"/>
                    <a:pt x="30" y="4"/>
                    <a:pt x="32" y="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1" name="Freeform 725">
              <a:extLst>
                <a:ext uri="{FF2B5EF4-FFF2-40B4-BE49-F238E27FC236}">
                  <a16:creationId xmlns:a16="http://schemas.microsoft.com/office/drawing/2014/main" id="{E4BD4A1A-10AF-4538-BF5C-C5722C77DEB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06334" y="3081447"/>
              <a:ext cx="111495" cy="116272"/>
            </a:xfrm>
            <a:custGeom>
              <a:avLst/>
              <a:gdLst>
                <a:gd name="T0" fmla="*/ 21 w 24"/>
                <a:gd name="T1" fmla="*/ 8 h 25"/>
                <a:gd name="T2" fmla="*/ 18 w 24"/>
                <a:gd name="T3" fmla="*/ 5 h 25"/>
                <a:gd name="T4" fmla="*/ 15 w 24"/>
                <a:gd name="T5" fmla="*/ 6 h 25"/>
                <a:gd name="T6" fmla="*/ 16 w 24"/>
                <a:gd name="T7" fmla="*/ 1 h 25"/>
                <a:gd name="T8" fmla="*/ 10 w 24"/>
                <a:gd name="T9" fmla="*/ 1 h 25"/>
                <a:gd name="T10" fmla="*/ 10 w 24"/>
                <a:gd name="T11" fmla="*/ 2 h 25"/>
                <a:gd name="T12" fmla="*/ 9 w 24"/>
                <a:gd name="T13" fmla="*/ 3 h 25"/>
                <a:gd name="T14" fmla="*/ 11 w 24"/>
                <a:gd name="T15" fmla="*/ 4 h 25"/>
                <a:gd name="T16" fmla="*/ 9 w 24"/>
                <a:gd name="T17" fmla="*/ 5 h 25"/>
                <a:gd name="T18" fmla="*/ 2 w 24"/>
                <a:gd name="T19" fmla="*/ 6 h 25"/>
                <a:gd name="T20" fmla="*/ 3 w 24"/>
                <a:gd name="T21" fmla="*/ 7 h 25"/>
                <a:gd name="T22" fmla="*/ 2 w 24"/>
                <a:gd name="T23" fmla="*/ 8 h 25"/>
                <a:gd name="T24" fmla="*/ 2 w 24"/>
                <a:gd name="T25" fmla="*/ 8 h 25"/>
                <a:gd name="T26" fmla="*/ 1 w 24"/>
                <a:gd name="T27" fmla="*/ 8 h 25"/>
                <a:gd name="T28" fmla="*/ 3 w 24"/>
                <a:gd name="T29" fmla="*/ 10 h 25"/>
                <a:gd name="T30" fmla="*/ 6 w 24"/>
                <a:gd name="T31" fmla="*/ 13 h 25"/>
                <a:gd name="T32" fmla="*/ 5 w 24"/>
                <a:gd name="T33" fmla="*/ 17 h 25"/>
                <a:gd name="T34" fmla="*/ 1 w 24"/>
                <a:gd name="T35" fmla="*/ 20 h 25"/>
                <a:gd name="T36" fmla="*/ 3 w 24"/>
                <a:gd name="T37" fmla="*/ 20 h 25"/>
                <a:gd name="T38" fmla="*/ 0 w 24"/>
                <a:gd name="T39" fmla="*/ 22 h 25"/>
                <a:gd name="T40" fmla="*/ 3 w 24"/>
                <a:gd name="T41" fmla="*/ 21 h 25"/>
                <a:gd name="T42" fmla="*/ 2 w 24"/>
                <a:gd name="T43" fmla="*/ 24 h 25"/>
                <a:gd name="T44" fmla="*/ 4 w 24"/>
                <a:gd name="T45" fmla="*/ 23 h 25"/>
                <a:gd name="T46" fmla="*/ 4 w 24"/>
                <a:gd name="T47" fmla="*/ 25 h 25"/>
                <a:gd name="T48" fmla="*/ 8 w 24"/>
                <a:gd name="T49" fmla="*/ 24 h 25"/>
                <a:gd name="T50" fmla="*/ 17 w 24"/>
                <a:gd name="T51" fmla="*/ 20 h 25"/>
                <a:gd name="T52" fmla="*/ 22 w 24"/>
                <a:gd name="T53" fmla="*/ 16 h 25"/>
                <a:gd name="T54" fmla="*/ 21 w 24"/>
                <a:gd name="T55" fmla="*/ 8 h 25"/>
                <a:gd name="T56" fmla="*/ 21 w 24"/>
                <a:gd name="T57" fmla="*/ 8 h 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24" h="25">
                  <a:moveTo>
                    <a:pt x="21" y="8"/>
                  </a:moveTo>
                  <a:cubicBezTo>
                    <a:pt x="20" y="8"/>
                    <a:pt x="19" y="5"/>
                    <a:pt x="18" y="5"/>
                  </a:cubicBezTo>
                  <a:cubicBezTo>
                    <a:pt x="16" y="6"/>
                    <a:pt x="17" y="7"/>
                    <a:pt x="15" y="6"/>
                  </a:cubicBezTo>
                  <a:cubicBezTo>
                    <a:pt x="11" y="5"/>
                    <a:pt x="15" y="3"/>
                    <a:pt x="16" y="1"/>
                  </a:cubicBezTo>
                  <a:cubicBezTo>
                    <a:pt x="14" y="1"/>
                    <a:pt x="11" y="0"/>
                    <a:pt x="10" y="1"/>
                  </a:cubicBezTo>
                  <a:cubicBezTo>
                    <a:pt x="10" y="1"/>
                    <a:pt x="12" y="1"/>
                    <a:pt x="10" y="2"/>
                  </a:cubicBezTo>
                  <a:cubicBezTo>
                    <a:pt x="10" y="2"/>
                    <a:pt x="8" y="3"/>
                    <a:pt x="9" y="3"/>
                  </a:cubicBezTo>
                  <a:cubicBezTo>
                    <a:pt x="9" y="4"/>
                    <a:pt x="11" y="3"/>
                    <a:pt x="11" y="4"/>
                  </a:cubicBezTo>
                  <a:cubicBezTo>
                    <a:pt x="12" y="5"/>
                    <a:pt x="9" y="5"/>
                    <a:pt x="9" y="5"/>
                  </a:cubicBezTo>
                  <a:cubicBezTo>
                    <a:pt x="7" y="6"/>
                    <a:pt x="3" y="5"/>
                    <a:pt x="2" y="6"/>
                  </a:cubicBezTo>
                  <a:cubicBezTo>
                    <a:pt x="2" y="6"/>
                    <a:pt x="3" y="6"/>
                    <a:pt x="3" y="7"/>
                  </a:cubicBezTo>
                  <a:cubicBezTo>
                    <a:pt x="3" y="7"/>
                    <a:pt x="1" y="7"/>
                    <a:pt x="2" y="8"/>
                  </a:cubicBezTo>
                  <a:cubicBezTo>
                    <a:pt x="2" y="8"/>
                    <a:pt x="2" y="8"/>
                    <a:pt x="2" y="8"/>
                  </a:cubicBezTo>
                  <a:cubicBezTo>
                    <a:pt x="3" y="8"/>
                    <a:pt x="1" y="8"/>
                    <a:pt x="1" y="8"/>
                  </a:cubicBezTo>
                  <a:cubicBezTo>
                    <a:pt x="1" y="9"/>
                    <a:pt x="5" y="9"/>
                    <a:pt x="3" y="10"/>
                  </a:cubicBezTo>
                  <a:cubicBezTo>
                    <a:pt x="0" y="12"/>
                    <a:pt x="4" y="13"/>
                    <a:pt x="6" y="13"/>
                  </a:cubicBezTo>
                  <a:cubicBezTo>
                    <a:pt x="7" y="13"/>
                    <a:pt x="5" y="16"/>
                    <a:pt x="5" y="17"/>
                  </a:cubicBezTo>
                  <a:cubicBezTo>
                    <a:pt x="4" y="17"/>
                    <a:pt x="2" y="21"/>
                    <a:pt x="1" y="20"/>
                  </a:cubicBezTo>
                  <a:cubicBezTo>
                    <a:pt x="1" y="20"/>
                    <a:pt x="3" y="20"/>
                    <a:pt x="3" y="20"/>
                  </a:cubicBezTo>
                  <a:cubicBezTo>
                    <a:pt x="2" y="21"/>
                    <a:pt x="1" y="20"/>
                    <a:pt x="0" y="22"/>
                  </a:cubicBezTo>
                  <a:cubicBezTo>
                    <a:pt x="0" y="22"/>
                    <a:pt x="3" y="21"/>
                    <a:pt x="3" y="21"/>
                  </a:cubicBezTo>
                  <a:cubicBezTo>
                    <a:pt x="3" y="21"/>
                    <a:pt x="2" y="23"/>
                    <a:pt x="2" y="24"/>
                  </a:cubicBezTo>
                  <a:cubicBezTo>
                    <a:pt x="2" y="24"/>
                    <a:pt x="4" y="23"/>
                    <a:pt x="4" y="23"/>
                  </a:cubicBezTo>
                  <a:cubicBezTo>
                    <a:pt x="4" y="23"/>
                    <a:pt x="4" y="24"/>
                    <a:pt x="4" y="25"/>
                  </a:cubicBezTo>
                  <a:cubicBezTo>
                    <a:pt x="5" y="25"/>
                    <a:pt x="7" y="24"/>
                    <a:pt x="8" y="24"/>
                  </a:cubicBezTo>
                  <a:cubicBezTo>
                    <a:pt x="11" y="23"/>
                    <a:pt x="14" y="20"/>
                    <a:pt x="17" y="20"/>
                  </a:cubicBezTo>
                  <a:cubicBezTo>
                    <a:pt x="21" y="20"/>
                    <a:pt x="20" y="19"/>
                    <a:pt x="22" y="16"/>
                  </a:cubicBezTo>
                  <a:cubicBezTo>
                    <a:pt x="24" y="13"/>
                    <a:pt x="21" y="11"/>
                    <a:pt x="21" y="8"/>
                  </a:cubicBezTo>
                  <a:cubicBezTo>
                    <a:pt x="20" y="8"/>
                    <a:pt x="21" y="9"/>
                    <a:pt x="21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2" name="Freeform 726">
              <a:extLst>
                <a:ext uri="{FF2B5EF4-FFF2-40B4-BE49-F238E27FC236}">
                  <a16:creationId xmlns:a16="http://schemas.microsoft.com/office/drawing/2014/main" id="{4BA72F8E-22C3-4BB6-9649-97AF42E16A4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62080" y="3076670"/>
              <a:ext cx="74861" cy="46190"/>
            </a:xfrm>
            <a:custGeom>
              <a:avLst/>
              <a:gdLst>
                <a:gd name="T0" fmla="*/ 1 w 16"/>
                <a:gd name="T1" fmla="*/ 6 h 10"/>
                <a:gd name="T2" fmla="*/ 4 w 16"/>
                <a:gd name="T3" fmla="*/ 8 h 10"/>
                <a:gd name="T4" fmla="*/ 5 w 16"/>
                <a:gd name="T5" fmla="*/ 7 h 10"/>
                <a:gd name="T6" fmla="*/ 8 w 16"/>
                <a:gd name="T7" fmla="*/ 8 h 10"/>
                <a:gd name="T8" fmla="*/ 11 w 16"/>
                <a:gd name="T9" fmla="*/ 4 h 10"/>
                <a:gd name="T10" fmla="*/ 11 w 16"/>
                <a:gd name="T11" fmla="*/ 2 h 10"/>
                <a:gd name="T12" fmla="*/ 7 w 16"/>
                <a:gd name="T13" fmla="*/ 1 h 10"/>
                <a:gd name="T14" fmla="*/ 4 w 16"/>
                <a:gd name="T15" fmla="*/ 2 h 10"/>
                <a:gd name="T16" fmla="*/ 1 w 16"/>
                <a:gd name="T17" fmla="*/ 6 h 10"/>
                <a:gd name="T18" fmla="*/ 1 w 16"/>
                <a:gd name="T19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0">
                  <a:moveTo>
                    <a:pt x="1" y="6"/>
                  </a:moveTo>
                  <a:cubicBezTo>
                    <a:pt x="0" y="7"/>
                    <a:pt x="3" y="8"/>
                    <a:pt x="4" y="8"/>
                  </a:cubicBezTo>
                  <a:cubicBezTo>
                    <a:pt x="4" y="8"/>
                    <a:pt x="5" y="7"/>
                    <a:pt x="5" y="7"/>
                  </a:cubicBezTo>
                  <a:cubicBezTo>
                    <a:pt x="6" y="6"/>
                    <a:pt x="7" y="7"/>
                    <a:pt x="8" y="8"/>
                  </a:cubicBezTo>
                  <a:cubicBezTo>
                    <a:pt x="10" y="10"/>
                    <a:pt x="16" y="5"/>
                    <a:pt x="11" y="4"/>
                  </a:cubicBezTo>
                  <a:cubicBezTo>
                    <a:pt x="12" y="4"/>
                    <a:pt x="11" y="2"/>
                    <a:pt x="11" y="2"/>
                  </a:cubicBezTo>
                  <a:cubicBezTo>
                    <a:pt x="10" y="0"/>
                    <a:pt x="9" y="0"/>
                    <a:pt x="7" y="1"/>
                  </a:cubicBezTo>
                  <a:cubicBezTo>
                    <a:pt x="6" y="1"/>
                    <a:pt x="4" y="1"/>
                    <a:pt x="4" y="2"/>
                  </a:cubicBezTo>
                  <a:cubicBezTo>
                    <a:pt x="3" y="3"/>
                    <a:pt x="1" y="4"/>
                    <a:pt x="1" y="6"/>
                  </a:cubicBezTo>
                  <a:cubicBezTo>
                    <a:pt x="1" y="6"/>
                    <a:pt x="1" y="5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3" name="Freeform 727">
              <a:extLst>
                <a:ext uri="{FF2B5EF4-FFF2-40B4-BE49-F238E27FC236}">
                  <a16:creationId xmlns:a16="http://schemas.microsoft.com/office/drawing/2014/main" id="{9844EA4A-3F94-4568-9781-1E142B9032EA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27079"/>
              <a:ext cx="293070" cy="215025"/>
            </a:xfrm>
            <a:custGeom>
              <a:avLst/>
              <a:gdLst>
                <a:gd name="T0" fmla="*/ 58 w 63"/>
                <a:gd name="T1" fmla="*/ 8 h 46"/>
                <a:gd name="T2" fmla="*/ 52 w 63"/>
                <a:gd name="T3" fmla="*/ 6 h 46"/>
                <a:gd name="T4" fmla="*/ 49 w 63"/>
                <a:gd name="T5" fmla="*/ 6 h 46"/>
                <a:gd name="T6" fmla="*/ 45 w 63"/>
                <a:gd name="T7" fmla="*/ 6 h 46"/>
                <a:gd name="T8" fmla="*/ 40 w 63"/>
                <a:gd name="T9" fmla="*/ 4 h 46"/>
                <a:gd name="T10" fmla="*/ 38 w 63"/>
                <a:gd name="T11" fmla="*/ 2 h 46"/>
                <a:gd name="T12" fmla="*/ 35 w 63"/>
                <a:gd name="T13" fmla="*/ 2 h 46"/>
                <a:gd name="T14" fmla="*/ 31 w 63"/>
                <a:gd name="T15" fmla="*/ 2 h 46"/>
                <a:gd name="T16" fmla="*/ 27 w 63"/>
                <a:gd name="T17" fmla="*/ 2 h 46"/>
                <a:gd name="T18" fmla="*/ 17 w 63"/>
                <a:gd name="T19" fmla="*/ 1 h 46"/>
                <a:gd name="T20" fmla="*/ 8 w 63"/>
                <a:gd name="T21" fmla="*/ 0 h 46"/>
                <a:gd name="T22" fmla="*/ 2 w 63"/>
                <a:gd name="T23" fmla="*/ 3 h 46"/>
                <a:gd name="T24" fmla="*/ 2 w 63"/>
                <a:gd name="T25" fmla="*/ 6 h 46"/>
                <a:gd name="T26" fmla="*/ 2 w 63"/>
                <a:gd name="T27" fmla="*/ 11 h 46"/>
                <a:gd name="T28" fmla="*/ 5 w 63"/>
                <a:gd name="T29" fmla="*/ 10 h 46"/>
                <a:gd name="T30" fmla="*/ 7 w 63"/>
                <a:gd name="T31" fmla="*/ 12 h 46"/>
                <a:gd name="T32" fmla="*/ 12 w 63"/>
                <a:gd name="T33" fmla="*/ 11 h 46"/>
                <a:gd name="T34" fmla="*/ 14 w 63"/>
                <a:gd name="T35" fmla="*/ 14 h 46"/>
                <a:gd name="T36" fmla="*/ 13 w 63"/>
                <a:gd name="T37" fmla="*/ 20 h 46"/>
                <a:gd name="T38" fmla="*/ 12 w 63"/>
                <a:gd name="T39" fmla="*/ 25 h 46"/>
                <a:gd name="T40" fmla="*/ 12 w 63"/>
                <a:gd name="T41" fmla="*/ 28 h 46"/>
                <a:gd name="T42" fmla="*/ 10 w 63"/>
                <a:gd name="T43" fmla="*/ 33 h 46"/>
                <a:gd name="T44" fmla="*/ 10 w 63"/>
                <a:gd name="T45" fmla="*/ 38 h 46"/>
                <a:gd name="T46" fmla="*/ 17 w 63"/>
                <a:gd name="T47" fmla="*/ 44 h 46"/>
                <a:gd name="T48" fmla="*/ 20 w 63"/>
                <a:gd name="T49" fmla="*/ 45 h 46"/>
                <a:gd name="T50" fmla="*/ 21 w 63"/>
                <a:gd name="T51" fmla="*/ 43 h 46"/>
                <a:gd name="T52" fmla="*/ 24 w 63"/>
                <a:gd name="T53" fmla="*/ 42 h 46"/>
                <a:gd name="T54" fmla="*/ 36 w 63"/>
                <a:gd name="T55" fmla="*/ 41 h 46"/>
                <a:gd name="T56" fmla="*/ 39 w 63"/>
                <a:gd name="T57" fmla="*/ 38 h 46"/>
                <a:gd name="T58" fmla="*/ 43 w 63"/>
                <a:gd name="T59" fmla="*/ 35 h 46"/>
                <a:gd name="T60" fmla="*/ 47 w 63"/>
                <a:gd name="T61" fmla="*/ 30 h 46"/>
                <a:gd name="T62" fmla="*/ 45 w 63"/>
                <a:gd name="T63" fmla="*/ 26 h 46"/>
                <a:gd name="T64" fmla="*/ 48 w 63"/>
                <a:gd name="T65" fmla="*/ 21 h 46"/>
                <a:gd name="T66" fmla="*/ 50 w 63"/>
                <a:gd name="T67" fmla="*/ 19 h 46"/>
                <a:gd name="T68" fmla="*/ 51 w 63"/>
                <a:gd name="T69" fmla="*/ 17 h 46"/>
                <a:gd name="T70" fmla="*/ 60 w 63"/>
                <a:gd name="T71" fmla="*/ 13 h 46"/>
                <a:gd name="T72" fmla="*/ 63 w 63"/>
                <a:gd name="T73" fmla="*/ 9 h 46"/>
                <a:gd name="T74" fmla="*/ 58 w 63"/>
                <a:gd name="T75" fmla="*/ 8 h 46"/>
                <a:gd name="T76" fmla="*/ 58 w 63"/>
                <a:gd name="T77" fmla="*/ 8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63" h="46">
                  <a:moveTo>
                    <a:pt x="58" y="8"/>
                  </a:moveTo>
                  <a:cubicBezTo>
                    <a:pt x="55" y="8"/>
                    <a:pt x="54" y="7"/>
                    <a:pt x="52" y="6"/>
                  </a:cubicBezTo>
                  <a:cubicBezTo>
                    <a:pt x="51" y="5"/>
                    <a:pt x="50" y="6"/>
                    <a:pt x="49" y="6"/>
                  </a:cubicBezTo>
                  <a:cubicBezTo>
                    <a:pt x="48" y="6"/>
                    <a:pt x="46" y="6"/>
                    <a:pt x="45" y="6"/>
                  </a:cubicBezTo>
                  <a:cubicBezTo>
                    <a:pt x="43" y="5"/>
                    <a:pt x="41" y="4"/>
                    <a:pt x="40" y="4"/>
                  </a:cubicBezTo>
                  <a:cubicBezTo>
                    <a:pt x="39" y="3"/>
                    <a:pt x="39" y="3"/>
                    <a:pt x="38" y="2"/>
                  </a:cubicBezTo>
                  <a:cubicBezTo>
                    <a:pt x="37" y="3"/>
                    <a:pt x="36" y="2"/>
                    <a:pt x="35" y="2"/>
                  </a:cubicBezTo>
                  <a:cubicBezTo>
                    <a:pt x="33" y="1"/>
                    <a:pt x="32" y="2"/>
                    <a:pt x="31" y="2"/>
                  </a:cubicBezTo>
                  <a:cubicBezTo>
                    <a:pt x="29" y="2"/>
                    <a:pt x="28" y="2"/>
                    <a:pt x="27" y="2"/>
                  </a:cubicBezTo>
                  <a:cubicBezTo>
                    <a:pt x="24" y="2"/>
                    <a:pt x="21" y="1"/>
                    <a:pt x="17" y="1"/>
                  </a:cubicBezTo>
                  <a:cubicBezTo>
                    <a:pt x="15" y="1"/>
                    <a:pt x="11" y="0"/>
                    <a:pt x="8" y="0"/>
                  </a:cubicBezTo>
                  <a:cubicBezTo>
                    <a:pt x="7" y="1"/>
                    <a:pt x="4" y="2"/>
                    <a:pt x="2" y="3"/>
                  </a:cubicBezTo>
                  <a:cubicBezTo>
                    <a:pt x="0" y="4"/>
                    <a:pt x="1" y="5"/>
                    <a:pt x="2" y="6"/>
                  </a:cubicBezTo>
                  <a:cubicBezTo>
                    <a:pt x="2" y="8"/>
                    <a:pt x="2" y="9"/>
                    <a:pt x="2" y="11"/>
                  </a:cubicBezTo>
                  <a:cubicBezTo>
                    <a:pt x="3" y="11"/>
                    <a:pt x="5" y="10"/>
                    <a:pt x="5" y="10"/>
                  </a:cubicBezTo>
                  <a:cubicBezTo>
                    <a:pt x="6" y="10"/>
                    <a:pt x="5" y="12"/>
                    <a:pt x="7" y="12"/>
                  </a:cubicBezTo>
                  <a:cubicBezTo>
                    <a:pt x="9" y="12"/>
                    <a:pt x="10" y="11"/>
                    <a:pt x="12" y="11"/>
                  </a:cubicBezTo>
                  <a:cubicBezTo>
                    <a:pt x="14" y="10"/>
                    <a:pt x="16" y="13"/>
                    <a:pt x="14" y="14"/>
                  </a:cubicBezTo>
                  <a:cubicBezTo>
                    <a:pt x="12" y="16"/>
                    <a:pt x="13" y="17"/>
                    <a:pt x="13" y="20"/>
                  </a:cubicBezTo>
                  <a:cubicBezTo>
                    <a:pt x="12" y="21"/>
                    <a:pt x="13" y="24"/>
                    <a:pt x="12" y="25"/>
                  </a:cubicBezTo>
                  <a:cubicBezTo>
                    <a:pt x="9" y="25"/>
                    <a:pt x="10" y="26"/>
                    <a:pt x="12" y="28"/>
                  </a:cubicBezTo>
                  <a:cubicBezTo>
                    <a:pt x="13" y="29"/>
                    <a:pt x="10" y="31"/>
                    <a:pt x="10" y="33"/>
                  </a:cubicBezTo>
                  <a:cubicBezTo>
                    <a:pt x="12" y="35"/>
                    <a:pt x="10" y="36"/>
                    <a:pt x="10" y="38"/>
                  </a:cubicBezTo>
                  <a:cubicBezTo>
                    <a:pt x="13" y="37"/>
                    <a:pt x="15" y="42"/>
                    <a:pt x="17" y="44"/>
                  </a:cubicBezTo>
                  <a:cubicBezTo>
                    <a:pt x="17" y="45"/>
                    <a:pt x="19" y="46"/>
                    <a:pt x="20" y="45"/>
                  </a:cubicBezTo>
                  <a:cubicBezTo>
                    <a:pt x="20" y="45"/>
                    <a:pt x="21" y="44"/>
                    <a:pt x="21" y="43"/>
                  </a:cubicBezTo>
                  <a:cubicBezTo>
                    <a:pt x="22" y="43"/>
                    <a:pt x="24" y="42"/>
                    <a:pt x="24" y="42"/>
                  </a:cubicBezTo>
                  <a:cubicBezTo>
                    <a:pt x="28" y="41"/>
                    <a:pt x="32" y="42"/>
                    <a:pt x="36" y="41"/>
                  </a:cubicBezTo>
                  <a:cubicBezTo>
                    <a:pt x="37" y="40"/>
                    <a:pt x="37" y="39"/>
                    <a:pt x="39" y="38"/>
                  </a:cubicBezTo>
                  <a:cubicBezTo>
                    <a:pt x="41" y="37"/>
                    <a:pt x="42" y="36"/>
                    <a:pt x="43" y="35"/>
                  </a:cubicBezTo>
                  <a:cubicBezTo>
                    <a:pt x="44" y="32"/>
                    <a:pt x="45" y="31"/>
                    <a:pt x="47" y="30"/>
                  </a:cubicBezTo>
                  <a:cubicBezTo>
                    <a:pt x="48" y="29"/>
                    <a:pt x="46" y="27"/>
                    <a:pt x="45" y="26"/>
                  </a:cubicBezTo>
                  <a:cubicBezTo>
                    <a:pt x="45" y="25"/>
                    <a:pt x="47" y="22"/>
                    <a:pt x="48" y="21"/>
                  </a:cubicBezTo>
                  <a:cubicBezTo>
                    <a:pt x="48" y="21"/>
                    <a:pt x="49" y="20"/>
                    <a:pt x="50" y="19"/>
                  </a:cubicBezTo>
                  <a:cubicBezTo>
                    <a:pt x="50" y="19"/>
                    <a:pt x="50" y="17"/>
                    <a:pt x="51" y="17"/>
                  </a:cubicBezTo>
                  <a:cubicBezTo>
                    <a:pt x="54" y="15"/>
                    <a:pt x="57" y="14"/>
                    <a:pt x="60" y="13"/>
                  </a:cubicBezTo>
                  <a:cubicBezTo>
                    <a:pt x="61" y="12"/>
                    <a:pt x="63" y="11"/>
                    <a:pt x="63" y="9"/>
                  </a:cubicBezTo>
                  <a:cubicBezTo>
                    <a:pt x="62" y="7"/>
                    <a:pt x="60" y="9"/>
                    <a:pt x="58" y="8"/>
                  </a:cubicBezTo>
                  <a:cubicBezTo>
                    <a:pt x="55" y="8"/>
                    <a:pt x="60" y="9"/>
                    <a:pt x="58" y="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4" name="Freeform 728">
              <a:extLst>
                <a:ext uri="{FF2B5EF4-FFF2-40B4-BE49-F238E27FC236}">
                  <a16:creationId xmlns:a16="http://schemas.microsoft.com/office/drawing/2014/main" id="{C8DD6AB4-95F9-4B9C-A6DC-E39C55D709E8}"/>
                </a:ext>
              </a:extLst>
            </p:cNvPr>
            <p:cNvSpPr>
              <a:spLocks/>
            </p:cNvSpPr>
            <p:nvPr/>
          </p:nvSpPr>
          <p:spPr bwMode="auto">
            <a:xfrm>
              <a:off x="5635003" y="3473271"/>
              <a:ext cx="74861" cy="141758"/>
            </a:xfrm>
            <a:custGeom>
              <a:avLst/>
              <a:gdLst>
                <a:gd name="T0" fmla="*/ 11 w 16"/>
                <a:gd name="T1" fmla="*/ 25 h 30"/>
                <a:gd name="T2" fmla="*/ 11 w 16"/>
                <a:gd name="T3" fmla="*/ 21 h 30"/>
                <a:gd name="T4" fmla="*/ 10 w 16"/>
                <a:gd name="T5" fmla="*/ 16 h 30"/>
                <a:gd name="T6" fmla="*/ 12 w 16"/>
                <a:gd name="T7" fmla="*/ 14 h 30"/>
                <a:gd name="T8" fmla="*/ 13 w 16"/>
                <a:gd name="T9" fmla="*/ 9 h 30"/>
                <a:gd name="T10" fmla="*/ 14 w 16"/>
                <a:gd name="T11" fmla="*/ 4 h 30"/>
                <a:gd name="T12" fmla="*/ 12 w 16"/>
                <a:gd name="T13" fmla="*/ 1 h 30"/>
                <a:gd name="T14" fmla="*/ 7 w 16"/>
                <a:gd name="T15" fmla="*/ 2 h 30"/>
                <a:gd name="T16" fmla="*/ 5 w 16"/>
                <a:gd name="T17" fmla="*/ 0 h 30"/>
                <a:gd name="T18" fmla="*/ 4 w 16"/>
                <a:gd name="T19" fmla="*/ 0 h 30"/>
                <a:gd name="T20" fmla="*/ 3 w 16"/>
                <a:gd name="T21" fmla="*/ 4 h 30"/>
                <a:gd name="T22" fmla="*/ 3 w 16"/>
                <a:gd name="T23" fmla="*/ 8 h 30"/>
                <a:gd name="T24" fmla="*/ 2 w 16"/>
                <a:gd name="T25" fmla="*/ 13 h 30"/>
                <a:gd name="T26" fmla="*/ 0 w 16"/>
                <a:gd name="T27" fmla="*/ 20 h 30"/>
                <a:gd name="T28" fmla="*/ 2 w 16"/>
                <a:gd name="T29" fmla="*/ 22 h 30"/>
                <a:gd name="T30" fmla="*/ 2 w 16"/>
                <a:gd name="T31" fmla="*/ 28 h 30"/>
                <a:gd name="T32" fmla="*/ 6 w 16"/>
                <a:gd name="T33" fmla="*/ 30 h 30"/>
                <a:gd name="T34" fmla="*/ 11 w 16"/>
                <a:gd name="T35" fmla="*/ 25 h 30"/>
                <a:gd name="T36" fmla="*/ 11 w 16"/>
                <a:gd name="T37" fmla="*/ 25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16" h="30">
                  <a:moveTo>
                    <a:pt x="11" y="25"/>
                  </a:moveTo>
                  <a:cubicBezTo>
                    <a:pt x="12" y="23"/>
                    <a:pt x="10" y="22"/>
                    <a:pt x="11" y="21"/>
                  </a:cubicBezTo>
                  <a:cubicBezTo>
                    <a:pt x="12" y="18"/>
                    <a:pt x="12" y="18"/>
                    <a:pt x="10" y="16"/>
                  </a:cubicBezTo>
                  <a:cubicBezTo>
                    <a:pt x="9" y="14"/>
                    <a:pt x="11" y="15"/>
                    <a:pt x="12" y="14"/>
                  </a:cubicBezTo>
                  <a:cubicBezTo>
                    <a:pt x="13" y="13"/>
                    <a:pt x="13" y="10"/>
                    <a:pt x="13" y="9"/>
                  </a:cubicBezTo>
                  <a:cubicBezTo>
                    <a:pt x="13" y="6"/>
                    <a:pt x="12" y="6"/>
                    <a:pt x="14" y="4"/>
                  </a:cubicBezTo>
                  <a:cubicBezTo>
                    <a:pt x="16" y="3"/>
                    <a:pt x="14" y="0"/>
                    <a:pt x="12" y="1"/>
                  </a:cubicBezTo>
                  <a:cubicBezTo>
                    <a:pt x="10" y="1"/>
                    <a:pt x="9" y="2"/>
                    <a:pt x="7" y="2"/>
                  </a:cubicBezTo>
                  <a:cubicBezTo>
                    <a:pt x="5" y="2"/>
                    <a:pt x="6" y="0"/>
                    <a:pt x="5" y="0"/>
                  </a:cubicBezTo>
                  <a:cubicBezTo>
                    <a:pt x="6" y="0"/>
                    <a:pt x="3" y="0"/>
                    <a:pt x="4" y="0"/>
                  </a:cubicBezTo>
                  <a:cubicBezTo>
                    <a:pt x="2" y="1"/>
                    <a:pt x="3" y="2"/>
                    <a:pt x="3" y="4"/>
                  </a:cubicBezTo>
                  <a:cubicBezTo>
                    <a:pt x="3" y="5"/>
                    <a:pt x="3" y="7"/>
                    <a:pt x="3" y="8"/>
                  </a:cubicBezTo>
                  <a:cubicBezTo>
                    <a:pt x="2" y="10"/>
                    <a:pt x="2" y="12"/>
                    <a:pt x="2" y="13"/>
                  </a:cubicBezTo>
                  <a:cubicBezTo>
                    <a:pt x="1" y="16"/>
                    <a:pt x="0" y="17"/>
                    <a:pt x="0" y="20"/>
                  </a:cubicBezTo>
                  <a:cubicBezTo>
                    <a:pt x="1" y="21"/>
                    <a:pt x="2" y="20"/>
                    <a:pt x="2" y="22"/>
                  </a:cubicBezTo>
                  <a:cubicBezTo>
                    <a:pt x="3" y="23"/>
                    <a:pt x="2" y="26"/>
                    <a:pt x="2" y="28"/>
                  </a:cubicBezTo>
                  <a:cubicBezTo>
                    <a:pt x="2" y="30"/>
                    <a:pt x="4" y="30"/>
                    <a:pt x="6" y="30"/>
                  </a:cubicBezTo>
                  <a:cubicBezTo>
                    <a:pt x="10" y="30"/>
                    <a:pt x="9" y="27"/>
                    <a:pt x="11" y="25"/>
                  </a:cubicBezTo>
                  <a:cubicBezTo>
                    <a:pt x="12" y="23"/>
                    <a:pt x="10" y="26"/>
                    <a:pt x="11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5" name="Freeform 729">
              <a:extLst>
                <a:ext uri="{FF2B5EF4-FFF2-40B4-BE49-F238E27FC236}">
                  <a16:creationId xmlns:a16="http://schemas.microsoft.com/office/drawing/2014/main" id="{0E4FDC12-85C6-421B-B0A7-01A64E2B3645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4755451"/>
              <a:ext cx="246881" cy="412529"/>
            </a:xfrm>
            <a:custGeom>
              <a:avLst/>
              <a:gdLst>
                <a:gd name="T0" fmla="*/ 52 w 53"/>
                <a:gd name="T1" fmla="*/ 23 h 88"/>
                <a:gd name="T2" fmla="*/ 50 w 53"/>
                <a:gd name="T3" fmla="*/ 3 h 88"/>
                <a:gd name="T4" fmla="*/ 46 w 53"/>
                <a:gd name="T5" fmla="*/ 3 h 88"/>
                <a:gd name="T6" fmla="*/ 41 w 53"/>
                <a:gd name="T7" fmla="*/ 6 h 88"/>
                <a:gd name="T8" fmla="*/ 38 w 53"/>
                <a:gd name="T9" fmla="*/ 7 h 88"/>
                <a:gd name="T10" fmla="*/ 32 w 53"/>
                <a:gd name="T11" fmla="*/ 7 h 88"/>
                <a:gd name="T12" fmla="*/ 28 w 53"/>
                <a:gd name="T13" fmla="*/ 7 h 88"/>
                <a:gd name="T14" fmla="*/ 23 w 53"/>
                <a:gd name="T15" fmla="*/ 7 h 88"/>
                <a:gd name="T16" fmla="*/ 24 w 53"/>
                <a:gd name="T17" fmla="*/ 18 h 88"/>
                <a:gd name="T18" fmla="*/ 25 w 53"/>
                <a:gd name="T19" fmla="*/ 20 h 88"/>
                <a:gd name="T20" fmla="*/ 27 w 53"/>
                <a:gd name="T21" fmla="*/ 22 h 88"/>
                <a:gd name="T22" fmla="*/ 27 w 53"/>
                <a:gd name="T23" fmla="*/ 28 h 88"/>
                <a:gd name="T24" fmla="*/ 25 w 53"/>
                <a:gd name="T25" fmla="*/ 31 h 88"/>
                <a:gd name="T26" fmla="*/ 24 w 53"/>
                <a:gd name="T27" fmla="*/ 35 h 88"/>
                <a:gd name="T28" fmla="*/ 20 w 53"/>
                <a:gd name="T29" fmla="*/ 31 h 88"/>
                <a:gd name="T30" fmla="*/ 21 w 53"/>
                <a:gd name="T31" fmla="*/ 25 h 88"/>
                <a:gd name="T32" fmla="*/ 16 w 53"/>
                <a:gd name="T33" fmla="*/ 22 h 88"/>
                <a:gd name="T34" fmla="*/ 13 w 53"/>
                <a:gd name="T35" fmla="*/ 20 h 88"/>
                <a:gd name="T36" fmla="*/ 2 w 53"/>
                <a:gd name="T37" fmla="*/ 24 h 88"/>
                <a:gd name="T38" fmla="*/ 0 w 53"/>
                <a:gd name="T39" fmla="*/ 26 h 88"/>
                <a:gd name="T40" fmla="*/ 1 w 53"/>
                <a:gd name="T41" fmla="*/ 30 h 88"/>
                <a:gd name="T42" fmla="*/ 12 w 53"/>
                <a:gd name="T43" fmla="*/ 35 h 88"/>
                <a:gd name="T44" fmla="*/ 13 w 53"/>
                <a:gd name="T45" fmla="*/ 44 h 88"/>
                <a:gd name="T46" fmla="*/ 12 w 53"/>
                <a:gd name="T47" fmla="*/ 52 h 88"/>
                <a:gd name="T48" fmla="*/ 6 w 53"/>
                <a:gd name="T49" fmla="*/ 62 h 88"/>
                <a:gd name="T50" fmla="*/ 6 w 53"/>
                <a:gd name="T51" fmla="*/ 69 h 88"/>
                <a:gd name="T52" fmla="*/ 8 w 53"/>
                <a:gd name="T53" fmla="*/ 78 h 88"/>
                <a:gd name="T54" fmla="*/ 9 w 53"/>
                <a:gd name="T55" fmla="*/ 87 h 88"/>
                <a:gd name="T56" fmla="*/ 12 w 53"/>
                <a:gd name="T57" fmla="*/ 86 h 88"/>
                <a:gd name="T58" fmla="*/ 13 w 53"/>
                <a:gd name="T59" fmla="*/ 83 h 88"/>
                <a:gd name="T60" fmla="*/ 11 w 53"/>
                <a:gd name="T61" fmla="*/ 83 h 88"/>
                <a:gd name="T62" fmla="*/ 16 w 53"/>
                <a:gd name="T63" fmla="*/ 77 h 88"/>
                <a:gd name="T64" fmla="*/ 25 w 53"/>
                <a:gd name="T65" fmla="*/ 72 h 88"/>
                <a:gd name="T66" fmla="*/ 25 w 53"/>
                <a:gd name="T67" fmla="*/ 64 h 88"/>
                <a:gd name="T68" fmla="*/ 21 w 53"/>
                <a:gd name="T69" fmla="*/ 48 h 88"/>
                <a:gd name="T70" fmla="*/ 24 w 53"/>
                <a:gd name="T71" fmla="*/ 48 h 88"/>
                <a:gd name="T72" fmla="*/ 29 w 53"/>
                <a:gd name="T73" fmla="*/ 44 h 88"/>
                <a:gd name="T74" fmla="*/ 35 w 53"/>
                <a:gd name="T75" fmla="*/ 38 h 88"/>
                <a:gd name="T76" fmla="*/ 40 w 53"/>
                <a:gd name="T77" fmla="*/ 36 h 88"/>
                <a:gd name="T78" fmla="*/ 46 w 53"/>
                <a:gd name="T79" fmla="*/ 32 h 88"/>
                <a:gd name="T80" fmla="*/ 52 w 53"/>
                <a:gd name="T81" fmla="*/ 23 h 88"/>
                <a:gd name="T82" fmla="*/ 52 w 53"/>
                <a:gd name="T83" fmla="*/ 23 h 8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</a:cxnLst>
              <a:rect l="0" t="0" r="r" b="b"/>
              <a:pathLst>
                <a:path w="53" h="88">
                  <a:moveTo>
                    <a:pt x="52" y="23"/>
                  </a:moveTo>
                  <a:cubicBezTo>
                    <a:pt x="49" y="17"/>
                    <a:pt x="50" y="9"/>
                    <a:pt x="50" y="3"/>
                  </a:cubicBezTo>
                  <a:cubicBezTo>
                    <a:pt x="50" y="0"/>
                    <a:pt x="48" y="2"/>
                    <a:pt x="46" y="3"/>
                  </a:cubicBezTo>
                  <a:cubicBezTo>
                    <a:pt x="45" y="4"/>
                    <a:pt x="43" y="6"/>
                    <a:pt x="41" y="6"/>
                  </a:cubicBezTo>
                  <a:cubicBezTo>
                    <a:pt x="40" y="6"/>
                    <a:pt x="38" y="5"/>
                    <a:pt x="38" y="7"/>
                  </a:cubicBezTo>
                  <a:cubicBezTo>
                    <a:pt x="36" y="10"/>
                    <a:pt x="34" y="7"/>
                    <a:pt x="32" y="7"/>
                  </a:cubicBezTo>
                  <a:cubicBezTo>
                    <a:pt x="30" y="7"/>
                    <a:pt x="30" y="9"/>
                    <a:pt x="28" y="7"/>
                  </a:cubicBezTo>
                  <a:cubicBezTo>
                    <a:pt x="27" y="7"/>
                    <a:pt x="24" y="7"/>
                    <a:pt x="23" y="7"/>
                  </a:cubicBezTo>
                  <a:cubicBezTo>
                    <a:pt x="20" y="7"/>
                    <a:pt x="21" y="16"/>
                    <a:pt x="24" y="18"/>
                  </a:cubicBezTo>
                  <a:cubicBezTo>
                    <a:pt x="24" y="18"/>
                    <a:pt x="24" y="20"/>
                    <a:pt x="25" y="20"/>
                  </a:cubicBezTo>
                  <a:cubicBezTo>
                    <a:pt x="25" y="21"/>
                    <a:pt x="26" y="21"/>
                    <a:pt x="27" y="22"/>
                  </a:cubicBezTo>
                  <a:cubicBezTo>
                    <a:pt x="27" y="24"/>
                    <a:pt x="27" y="27"/>
                    <a:pt x="27" y="28"/>
                  </a:cubicBezTo>
                  <a:cubicBezTo>
                    <a:pt x="27" y="30"/>
                    <a:pt x="28" y="31"/>
                    <a:pt x="25" y="31"/>
                  </a:cubicBezTo>
                  <a:cubicBezTo>
                    <a:pt x="24" y="31"/>
                    <a:pt x="24" y="34"/>
                    <a:pt x="24" y="35"/>
                  </a:cubicBezTo>
                  <a:cubicBezTo>
                    <a:pt x="23" y="34"/>
                    <a:pt x="21" y="32"/>
                    <a:pt x="20" y="31"/>
                  </a:cubicBezTo>
                  <a:cubicBezTo>
                    <a:pt x="19" y="29"/>
                    <a:pt x="21" y="27"/>
                    <a:pt x="21" y="25"/>
                  </a:cubicBezTo>
                  <a:cubicBezTo>
                    <a:pt x="22" y="20"/>
                    <a:pt x="19" y="24"/>
                    <a:pt x="16" y="22"/>
                  </a:cubicBezTo>
                  <a:cubicBezTo>
                    <a:pt x="15" y="21"/>
                    <a:pt x="15" y="19"/>
                    <a:pt x="13" y="20"/>
                  </a:cubicBezTo>
                  <a:cubicBezTo>
                    <a:pt x="9" y="22"/>
                    <a:pt x="6" y="23"/>
                    <a:pt x="2" y="24"/>
                  </a:cubicBezTo>
                  <a:cubicBezTo>
                    <a:pt x="1" y="25"/>
                    <a:pt x="0" y="25"/>
                    <a:pt x="0" y="26"/>
                  </a:cubicBezTo>
                  <a:cubicBezTo>
                    <a:pt x="0" y="27"/>
                    <a:pt x="1" y="29"/>
                    <a:pt x="1" y="30"/>
                  </a:cubicBezTo>
                  <a:cubicBezTo>
                    <a:pt x="4" y="30"/>
                    <a:pt x="12" y="32"/>
                    <a:pt x="12" y="35"/>
                  </a:cubicBezTo>
                  <a:cubicBezTo>
                    <a:pt x="13" y="38"/>
                    <a:pt x="13" y="41"/>
                    <a:pt x="13" y="44"/>
                  </a:cubicBezTo>
                  <a:cubicBezTo>
                    <a:pt x="12" y="46"/>
                    <a:pt x="14" y="49"/>
                    <a:pt x="12" y="52"/>
                  </a:cubicBezTo>
                  <a:cubicBezTo>
                    <a:pt x="10" y="55"/>
                    <a:pt x="8" y="59"/>
                    <a:pt x="6" y="62"/>
                  </a:cubicBezTo>
                  <a:cubicBezTo>
                    <a:pt x="4" y="64"/>
                    <a:pt x="6" y="68"/>
                    <a:pt x="6" y="69"/>
                  </a:cubicBezTo>
                  <a:cubicBezTo>
                    <a:pt x="8" y="73"/>
                    <a:pt x="8" y="75"/>
                    <a:pt x="8" y="78"/>
                  </a:cubicBezTo>
                  <a:cubicBezTo>
                    <a:pt x="8" y="81"/>
                    <a:pt x="8" y="84"/>
                    <a:pt x="9" y="87"/>
                  </a:cubicBezTo>
                  <a:cubicBezTo>
                    <a:pt x="9" y="88"/>
                    <a:pt x="12" y="87"/>
                    <a:pt x="12" y="86"/>
                  </a:cubicBezTo>
                  <a:cubicBezTo>
                    <a:pt x="13" y="85"/>
                    <a:pt x="13" y="83"/>
                    <a:pt x="13" y="83"/>
                  </a:cubicBezTo>
                  <a:cubicBezTo>
                    <a:pt x="12" y="83"/>
                    <a:pt x="11" y="83"/>
                    <a:pt x="11" y="83"/>
                  </a:cubicBezTo>
                  <a:cubicBezTo>
                    <a:pt x="11" y="80"/>
                    <a:pt x="14" y="78"/>
                    <a:pt x="16" y="77"/>
                  </a:cubicBezTo>
                  <a:cubicBezTo>
                    <a:pt x="19" y="76"/>
                    <a:pt x="23" y="75"/>
                    <a:pt x="25" y="72"/>
                  </a:cubicBezTo>
                  <a:cubicBezTo>
                    <a:pt x="25" y="71"/>
                    <a:pt x="25" y="66"/>
                    <a:pt x="25" y="64"/>
                  </a:cubicBezTo>
                  <a:cubicBezTo>
                    <a:pt x="25" y="62"/>
                    <a:pt x="21" y="48"/>
                    <a:pt x="21" y="48"/>
                  </a:cubicBezTo>
                  <a:cubicBezTo>
                    <a:pt x="22" y="47"/>
                    <a:pt x="22" y="50"/>
                    <a:pt x="24" y="48"/>
                  </a:cubicBezTo>
                  <a:cubicBezTo>
                    <a:pt x="26" y="46"/>
                    <a:pt x="27" y="45"/>
                    <a:pt x="29" y="44"/>
                  </a:cubicBezTo>
                  <a:cubicBezTo>
                    <a:pt x="31" y="43"/>
                    <a:pt x="32" y="37"/>
                    <a:pt x="35" y="38"/>
                  </a:cubicBezTo>
                  <a:cubicBezTo>
                    <a:pt x="36" y="38"/>
                    <a:pt x="38" y="36"/>
                    <a:pt x="40" y="36"/>
                  </a:cubicBezTo>
                  <a:cubicBezTo>
                    <a:pt x="42" y="35"/>
                    <a:pt x="44" y="34"/>
                    <a:pt x="46" y="32"/>
                  </a:cubicBezTo>
                  <a:cubicBezTo>
                    <a:pt x="47" y="31"/>
                    <a:pt x="53" y="25"/>
                    <a:pt x="52" y="23"/>
                  </a:cubicBezTo>
                  <a:cubicBezTo>
                    <a:pt x="51" y="22"/>
                    <a:pt x="52" y="24"/>
                    <a:pt x="52" y="2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6" name="Freeform 730">
              <a:extLst>
                <a:ext uri="{FF2B5EF4-FFF2-40B4-BE49-F238E27FC236}">
                  <a16:creationId xmlns:a16="http://schemas.microsoft.com/office/drawing/2014/main" id="{C7E7683A-40F4-4C8D-8DEB-5C7AAADCAF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592259" y="4742709"/>
              <a:ext cx="74861" cy="176799"/>
            </a:xfrm>
            <a:custGeom>
              <a:avLst/>
              <a:gdLst>
                <a:gd name="T0" fmla="*/ 4 w 16"/>
                <a:gd name="T1" fmla="*/ 25 h 38"/>
                <a:gd name="T2" fmla="*/ 9 w 16"/>
                <a:gd name="T3" fmla="*/ 26 h 38"/>
                <a:gd name="T4" fmla="*/ 8 w 16"/>
                <a:gd name="T5" fmla="*/ 31 h 38"/>
                <a:gd name="T6" fmla="*/ 12 w 16"/>
                <a:gd name="T7" fmla="*/ 38 h 38"/>
                <a:gd name="T8" fmla="*/ 12 w 16"/>
                <a:gd name="T9" fmla="*/ 34 h 38"/>
                <a:gd name="T10" fmla="*/ 15 w 16"/>
                <a:gd name="T11" fmla="*/ 33 h 38"/>
                <a:gd name="T12" fmla="*/ 15 w 16"/>
                <a:gd name="T13" fmla="*/ 27 h 38"/>
                <a:gd name="T14" fmla="*/ 12 w 16"/>
                <a:gd name="T15" fmla="*/ 22 h 38"/>
                <a:gd name="T16" fmla="*/ 8 w 16"/>
                <a:gd name="T17" fmla="*/ 20 h 38"/>
                <a:gd name="T18" fmla="*/ 8 w 16"/>
                <a:gd name="T19" fmla="*/ 16 h 38"/>
                <a:gd name="T20" fmla="*/ 7 w 16"/>
                <a:gd name="T21" fmla="*/ 14 h 38"/>
                <a:gd name="T22" fmla="*/ 8 w 16"/>
                <a:gd name="T23" fmla="*/ 8 h 38"/>
                <a:gd name="T24" fmla="*/ 7 w 16"/>
                <a:gd name="T25" fmla="*/ 3 h 38"/>
                <a:gd name="T26" fmla="*/ 7 w 16"/>
                <a:gd name="T27" fmla="*/ 1 h 38"/>
                <a:gd name="T28" fmla="*/ 2 w 16"/>
                <a:gd name="T29" fmla="*/ 0 h 38"/>
                <a:gd name="T30" fmla="*/ 4 w 16"/>
                <a:gd name="T31" fmla="*/ 6 h 38"/>
                <a:gd name="T32" fmla="*/ 4 w 16"/>
                <a:gd name="T33" fmla="*/ 14 h 38"/>
                <a:gd name="T34" fmla="*/ 2 w 16"/>
                <a:gd name="T35" fmla="*/ 16 h 38"/>
                <a:gd name="T36" fmla="*/ 1 w 16"/>
                <a:gd name="T37" fmla="*/ 20 h 38"/>
                <a:gd name="T38" fmla="*/ 4 w 16"/>
                <a:gd name="T39" fmla="*/ 25 h 38"/>
                <a:gd name="T40" fmla="*/ 4 w 16"/>
                <a:gd name="T41" fmla="*/ 25 h 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</a:cxnLst>
              <a:rect l="0" t="0" r="r" b="b"/>
              <a:pathLst>
                <a:path w="16" h="38">
                  <a:moveTo>
                    <a:pt x="4" y="25"/>
                  </a:moveTo>
                  <a:cubicBezTo>
                    <a:pt x="6" y="26"/>
                    <a:pt x="9" y="24"/>
                    <a:pt x="9" y="26"/>
                  </a:cubicBezTo>
                  <a:cubicBezTo>
                    <a:pt x="10" y="28"/>
                    <a:pt x="9" y="29"/>
                    <a:pt x="8" y="31"/>
                  </a:cubicBezTo>
                  <a:cubicBezTo>
                    <a:pt x="6" y="33"/>
                    <a:pt x="10" y="36"/>
                    <a:pt x="12" y="38"/>
                  </a:cubicBezTo>
                  <a:cubicBezTo>
                    <a:pt x="13" y="37"/>
                    <a:pt x="12" y="35"/>
                    <a:pt x="12" y="34"/>
                  </a:cubicBezTo>
                  <a:cubicBezTo>
                    <a:pt x="13" y="33"/>
                    <a:pt x="16" y="35"/>
                    <a:pt x="15" y="33"/>
                  </a:cubicBezTo>
                  <a:cubicBezTo>
                    <a:pt x="15" y="31"/>
                    <a:pt x="15" y="29"/>
                    <a:pt x="15" y="27"/>
                  </a:cubicBezTo>
                  <a:cubicBezTo>
                    <a:pt x="14" y="25"/>
                    <a:pt x="13" y="24"/>
                    <a:pt x="12" y="22"/>
                  </a:cubicBezTo>
                  <a:cubicBezTo>
                    <a:pt x="11" y="25"/>
                    <a:pt x="8" y="21"/>
                    <a:pt x="8" y="20"/>
                  </a:cubicBezTo>
                  <a:cubicBezTo>
                    <a:pt x="8" y="18"/>
                    <a:pt x="8" y="17"/>
                    <a:pt x="8" y="16"/>
                  </a:cubicBezTo>
                  <a:cubicBezTo>
                    <a:pt x="8" y="14"/>
                    <a:pt x="8" y="15"/>
                    <a:pt x="7" y="14"/>
                  </a:cubicBezTo>
                  <a:cubicBezTo>
                    <a:pt x="6" y="14"/>
                    <a:pt x="8" y="8"/>
                    <a:pt x="8" y="8"/>
                  </a:cubicBezTo>
                  <a:cubicBezTo>
                    <a:pt x="8" y="6"/>
                    <a:pt x="7" y="5"/>
                    <a:pt x="7" y="3"/>
                  </a:cubicBezTo>
                  <a:cubicBezTo>
                    <a:pt x="6" y="2"/>
                    <a:pt x="5" y="0"/>
                    <a:pt x="7" y="1"/>
                  </a:cubicBezTo>
                  <a:cubicBezTo>
                    <a:pt x="6" y="0"/>
                    <a:pt x="3" y="0"/>
                    <a:pt x="2" y="0"/>
                  </a:cubicBezTo>
                  <a:cubicBezTo>
                    <a:pt x="2" y="1"/>
                    <a:pt x="6" y="5"/>
                    <a:pt x="4" y="6"/>
                  </a:cubicBezTo>
                  <a:cubicBezTo>
                    <a:pt x="1" y="7"/>
                    <a:pt x="2" y="12"/>
                    <a:pt x="4" y="14"/>
                  </a:cubicBezTo>
                  <a:cubicBezTo>
                    <a:pt x="4" y="15"/>
                    <a:pt x="2" y="15"/>
                    <a:pt x="2" y="16"/>
                  </a:cubicBezTo>
                  <a:cubicBezTo>
                    <a:pt x="1" y="16"/>
                    <a:pt x="1" y="19"/>
                    <a:pt x="1" y="20"/>
                  </a:cubicBezTo>
                  <a:cubicBezTo>
                    <a:pt x="0" y="22"/>
                    <a:pt x="3" y="24"/>
                    <a:pt x="4" y="25"/>
                  </a:cubicBezTo>
                  <a:cubicBezTo>
                    <a:pt x="5" y="26"/>
                    <a:pt x="4" y="24"/>
                    <a:pt x="4" y="2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7" name="Freeform 731">
              <a:extLst>
                <a:ext uri="{FF2B5EF4-FFF2-40B4-BE49-F238E27FC236}">
                  <a16:creationId xmlns:a16="http://schemas.microsoft.com/office/drawing/2014/main" id="{FA11D02B-5197-4F60-875E-54D5C7E5D50C}"/>
                </a:ext>
              </a:extLst>
            </p:cNvPr>
            <p:cNvSpPr>
              <a:spLocks/>
            </p:cNvSpPr>
            <p:nvPr/>
          </p:nvSpPr>
          <p:spPr bwMode="auto">
            <a:xfrm>
              <a:off x="6339008" y="4709261"/>
              <a:ext cx="280328" cy="234139"/>
            </a:xfrm>
            <a:custGeom>
              <a:avLst/>
              <a:gdLst>
                <a:gd name="T0" fmla="*/ 56 w 60"/>
                <a:gd name="T1" fmla="*/ 30 h 50"/>
                <a:gd name="T2" fmla="*/ 55 w 60"/>
                <a:gd name="T3" fmla="*/ 24 h 50"/>
                <a:gd name="T4" fmla="*/ 57 w 60"/>
                <a:gd name="T5" fmla="*/ 22 h 50"/>
                <a:gd name="T6" fmla="*/ 57 w 60"/>
                <a:gd name="T7" fmla="*/ 19 h 50"/>
                <a:gd name="T8" fmla="*/ 58 w 60"/>
                <a:gd name="T9" fmla="*/ 13 h 50"/>
                <a:gd name="T10" fmla="*/ 56 w 60"/>
                <a:gd name="T11" fmla="*/ 8 h 50"/>
                <a:gd name="T12" fmla="*/ 51 w 60"/>
                <a:gd name="T13" fmla="*/ 5 h 50"/>
                <a:gd name="T14" fmla="*/ 48 w 60"/>
                <a:gd name="T15" fmla="*/ 3 h 50"/>
                <a:gd name="T16" fmla="*/ 45 w 60"/>
                <a:gd name="T17" fmla="*/ 0 h 50"/>
                <a:gd name="T18" fmla="*/ 38 w 60"/>
                <a:gd name="T19" fmla="*/ 1 h 50"/>
                <a:gd name="T20" fmla="*/ 34 w 60"/>
                <a:gd name="T21" fmla="*/ 4 h 50"/>
                <a:gd name="T22" fmla="*/ 35 w 60"/>
                <a:gd name="T23" fmla="*/ 10 h 50"/>
                <a:gd name="T24" fmla="*/ 33 w 60"/>
                <a:gd name="T25" fmla="*/ 17 h 50"/>
                <a:gd name="T26" fmla="*/ 37 w 60"/>
                <a:gd name="T27" fmla="*/ 21 h 50"/>
                <a:gd name="T28" fmla="*/ 40 w 60"/>
                <a:gd name="T29" fmla="*/ 23 h 50"/>
                <a:gd name="T30" fmla="*/ 39 w 60"/>
                <a:gd name="T31" fmla="*/ 26 h 50"/>
                <a:gd name="T32" fmla="*/ 35 w 60"/>
                <a:gd name="T33" fmla="*/ 26 h 50"/>
                <a:gd name="T34" fmla="*/ 31 w 60"/>
                <a:gd name="T35" fmla="*/ 22 h 50"/>
                <a:gd name="T36" fmla="*/ 27 w 60"/>
                <a:gd name="T37" fmla="*/ 17 h 50"/>
                <a:gd name="T38" fmla="*/ 20 w 60"/>
                <a:gd name="T39" fmla="*/ 18 h 50"/>
                <a:gd name="T40" fmla="*/ 16 w 60"/>
                <a:gd name="T41" fmla="*/ 16 h 50"/>
                <a:gd name="T42" fmla="*/ 14 w 60"/>
                <a:gd name="T43" fmla="*/ 16 h 50"/>
                <a:gd name="T44" fmla="*/ 11 w 60"/>
                <a:gd name="T45" fmla="*/ 14 h 50"/>
                <a:gd name="T46" fmla="*/ 11 w 60"/>
                <a:gd name="T47" fmla="*/ 20 h 50"/>
                <a:gd name="T48" fmla="*/ 10 w 60"/>
                <a:gd name="T49" fmla="*/ 24 h 50"/>
                <a:gd name="T50" fmla="*/ 2 w 60"/>
                <a:gd name="T51" fmla="*/ 24 h 50"/>
                <a:gd name="T52" fmla="*/ 1 w 60"/>
                <a:gd name="T53" fmla="*/ 29 h 50"/>
                <a:gd name="T54" fmla="*/ 3 w 60"/>
                <a:gd name="T55" fmla="*/ 43 h 50"/>
                <a:gd name="T56" fmla="*/ 8 w 60"/>
                <a:gd name="T57" fmla="*/ 48 h 50"/>
                <a:gd name="T58" fmla="*/ 16 w 60"/>
                <a:gd name="T59" fmla="*/ 50 h 50"/>
                <a:gd name="T60" fmla="*/ 18 w 60"/>
                <a:gd name="T61" fmla="*/ 50 h 50"/>
                <a:gd name="T62" fmla="*/ 22 w 60"/>
                <a:gd name="T63" fmla="*/ 50 h 50"/>
                <a:gd name="T64" fmla="*/ 28 w 60"/>
                <a:gd name="T65" fmla="*/ 47 h 50"/>
                <a:gd name="T66" fmla="*/ 31 w 60"/>
                <a:gd name="T67" fmla="*/ 44 h 50"/>
                <a:gd name="T68" fmla="*/ 35 w 60"/>
                <a:gd name="T69" fmla="*/ 41 h 50"/>
                <a:gd name="T70" fmla="*/ 37 w 60"/>
                <a:gd name="T71" fmla="*/ 38 h 50"/>
                <a:gd name="T72" fmla="*/ 43 w 60"/>
                <a:gd name="T73" fmla="*/ 38 h 50"/>
                <a:gd name="T74" fmla="*/ 42 w 60"/>
                <a:gd name="T75" fmla="*/ 35 h 50"/>
                <a:gd name="T76" fmla="*/ 46 w 60"/>
                <a:gd name="T77" fmla="*/ 33 h 50"/>
                <a:gd name="T78" fmla="*/ 56 w 60"/>
                <a:gd name="T79" fmla="*/ 30 h 50"/>
                <a:gd name="T80" fmla="*/ 56 w 60"/>
                <a:gd name="T81" fmla="*/ 30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60" h="50">
                  <a:moveTo>
                    <a:pt x="56" y="30"/>
                  </a:moveTo>
                  <a:cubicBezTo>
                    <a:pt x="54" y="27"/>
                    <a:pt x="56" y="27"/>
                    <a:pt x="55" y="24"/>
                  </a:cubicBezTo>
                  <a:cubicBezTo>
                    <a:pt x="55" y="23"/>
                    <a:pt x="56" y="23"/>
                    <a:pt x="57" y="22"/>
                  </a:cubicBezTo>
                  <a:cubicBezTo>
                    <a:pt x="58" y="21"/>
                    <a:pt x="57" y="20"/>
                    <a:pt x="57" y="19"/>
                  </a:cubicBezTo>
                  <a:cubicBezTo>
                    <a:pt x="56" y="17"/>
                    <a:pt x="56" y="14"/>
                    <a:pt x="58" y="13"/>
                  </a:cubicBezTo>
                  <a:cubicBezTo>
                    <a:pt x="60" y="12"/>
                    <a:pt x="57" y="9"/>
                    <a:pt x="56" y="8"/>
                  </a:cubicBezTo>
                  <a:cubicBezTo>
                    <a:pt x="55" y="6"/>
                    <a:pt x="53" y="5"/>
                    <a:pt x="51" y="5"/>
                  </a:cubicBezTo>
                  <a:cubicBezTo>
                    <a:pt x="50" y="4"/>
                    <a:pt x="49" y="3"/>
                    <a:pt x="48" y="3"/>
                  </a:cubicBezTo>
                  <a:cubicBezTo>
                    <a:pt x="47" y="2"/>
                    <a:pt x="46" y="1"/>
                    <a:pt x="45" y="0"/>
                  </a:cubicBezTo>
                  <a:cubicBezTo>
                    <a:pt x="45" y="0"/>
                    <a:pt x="39" y="1"/>
                    <a:pt x="38" y="1"/>
                  </a:cubicBezTo>
                  <a:cubicBezTo>
                    <a:pt x="36" y="1"/>
                    <a:pt x="36" y="3"/>
                    <a:pt x="34" y="4"/>
                  </a:cubicBezTo>
                  <a:cubicBezTo>
                    <a:pt x="33" y="6"/>
                    <a:pt x="34" y="9"/>
                    <a:pt x="35" y="10"/>
                  </a:cubicBezTo>
                  <a:cubicBezTo>
                    <a:pt x="35" y="13"/>
                    <a:pt x="33" y="14"/>
                    <a:pt x="33" y="17"/>
                  </a:cubicBezTo>
                  <a:cubicBezTo>
                    <a:pt x="33" y="18"/>
                    <a:pt x="35" y="21"/>
                    <a:pt x="37" y="21"/>
                  </a:cubicBezTo>
                  <a:cubicBezTo>
                    <a:pt x="39" y="21"/>
                    <a:pt x="40" y="20"/>
                    <a:pt x="40" y="23"/>
                  </a:cubicBezTo>
                  <a:cubicBezTo>
                    <a:pt x="40" y="25"/>
                    <a:pt x="40" y="26"/>
                    <a:pt x="39" y="26"/>
                  </a:cubicBezTo>
                  <a:cubicBezTo>
                    <a:pt x="37" y="27"/>
                    <a:pt x="36" y="28"/>
                    <a:pt x="35" y="26"/>
                  </a:cubicBezTo>
                  <a:cubicBezTo>
                    <a:pt x="34" y="24"/>
                    <a:pt x="33" y="22"/>
                    <a:pt x="31" y="22"/>
                  </a:cubicBezTo>
                  <a:cubicBezTo>
                    <a:pt x="29" y="21"/>
                    <a:pt x="28" y="19"/>
                    <a:pt x="27" y="17"/>
                  </a:cubicBezTo>
                  <a:cubicBezTo>
                    <a:pt x="25" y="21"/>
                    <a:pt x="23" y="19"/>
                    <a:pt x="20" y="18"/>
                  </a:cubicBezTo>
                  <a:cubicBezTo>
                    <a:pt x="18" y="18"/>
                    <a:pt x="18" y="16"/>
                    <a:pt x="16" y="16"/>
                  </a:cubicBezTo>
                  <a:cubicBezTo>
                    <a:pt x="16" y="16"/>
                    <a:pt x="15" y="17"/>
                    <a:pt x="14" y="16"/>
                  </a:cubicBezTo>
                  <a:cubicBezTo>
                    <a:pt x="13" y="16"/>
                    <a:pt x="13" y="14"/>
                    <a:pt x="11" y="14"/>
                  </a:cubicBezTo>
                  <a:cubicBezTo>
                    <a:pt x="11" y="16"/>
                    <a:pt x="11" y="18"/>
                    <a:pt x="11" y="20"/>
                  </a:cubicBezTo>
                  <a:cubicBezTo>
                    <a:pt x="11" y="22"/>
                    <a:pt x="12" y="24"/>
                    <a:pt x="10" y="24"/>
                  </a:cubicBezTo>
                  <a:cubicBezTo>
                    <a:pt x="7" y="24"/>
                    <a:pt x="4" y="24"/>
                    <a:pt x="2" y="24"/>
                  </a:cubicBezTo>
                  <a:cubicBezTo>
                    <a:pt x="1" y="24"/>
                    <a:pt x="1" y="28"/>
                    <a:pt x="1" y="29"/>
                  </a:cubicBezTo>
                  <a:cubicBezTo>
                    <a:pt x="1" y="33"/>
                    <a:pt x="0" y="40"/>
                    <a:pt x="3" y="43"/>
                  </a:cubicBezTo>
                  <a:cubicBezTo>
                    <a:pt x="4" y="44"/>
                    <a:pt x="7" y="48"/>
                    <a:pt x="8" y="48"/>
                  </a:cubicBezTo>
                  <a:cubicBezTo>
                    <a:pt x="10" y="47"/>
                    <a:pt x="19" y="47"/>
                    <a:pt x="16" y="50"/>
                  </a:cubicBezTo>
                  <a:cubicBezTo>
                    <a:pt x="18" y="50"/>
                    <a:pt x="17" y="50"/>
                    <a:pt x="18" y="50"/>
                  </a:cubicBezTo>
                  <a:cubicBezTo>
                    <a:pt x="20" y="49"/>
                    <a:pt x="21" y="50"/>
                    <a:pt x="22" y="50"/>
                  </a:cubicBezTo>
                  <a:cubicBezTo>
                    <a:pt x="25" y="50"/>
                    <a:pt x="27" y="50"/>
                    <a:pt x="28" y="47"/>
                  </a:cubicBezTo>
                  <a:cubicBezTo>
                    <a:pt x="29" y="46"/>
                    <a:pt x="30" y="45"/>
                    <a:pt x="31" y="44"/>
                  </a:cubicBezTo>
                  <a:cubicBezTo>
                    <a:pt x="32" y="43"/>
                    <a:pt x="34" y="43"/>
                    <a:pt x="35" y="41"/>
                  </a:cubicBezTo>
                  <a:cubicBezTo>
                    <a:pt x="36" y="40"/>
                    <a:pt x="36" y="39"/>
                    <a:pt x="37" y="38"/>
                  </a:cubicBezTo>
                  <a:cubicBezTo>
                    <a:pt x="39" y="38"/>
                    <a:pt x="41" y="38"/>
                    <a:pt x="43" y="38"/>
                  </a:cubicBezTo>
                  <a:cubicBezTo>
                    <a:pt x="42" y="37"/>
                    <a:pt x="42" y="35"/>
                    <a:pt x="42" y="35"/>
                  </a:cubicBezTo>
                  <a:cubicBezTo>
                    <a:pt x="44" y="34"/>
                    <a:pt x="45" y="34"/>
                    <a:pt x="46" y="33"/>
                  </a:cubicBezTo>
                  <a:cubicBezTo>
                    <a:pt x="49" y="32"/>
                    <a:pt x="53" y="31"/>
                    <a:pt x="56" y="30"/>
                  </a:cubicBezTo>
                  <a:cubicBezTo>
                    <a:pt x="55" y="29"/>
                    <a:pt x="55" y="30"/>
                    <a:pt x="56" y="3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8" name="Freeform 732">
              <a:extLst>
                <a:ext uri="{FF2B5EF4-FFF2-40B4-BE49-F238E27FC236}">
                  <a16:creationId xmlns:a16="http://schemas.microsoft.com/office/drawing/2014/main" id="{56EE7EA4-3310-42EB-9211-09B2083E77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5578" y="4919507"/>
              <a:ext cx="297849" cy="294664"/>
            </a:xfrm>
            <a:custGeom>
              <a:avLst/>
              <a:gdLst>
                <a:gd name="T0" fmla="*/ 33 w 64"/>
                <a:gd name="T1" fmla="*/ 5 h 63"/>
                <a:gd name="T2" fmla="*/ 31 w 64"/>
                <a:gd name="T3" fmla="*/ 2 h 63"/>
                <a:gd name="T4" fmla="*/ 28 w 64"/>
                <a:gd name="T5" fmla="*/ 2 h 63"/>
                <a:gd name="T6" fmla="*/ 18 w 64"/>
                <a:gd name="T7" fmla="*/ 2 h 63"/>
                <a:gd name="T8" fmla="*/ 10 w 64"/>
                <a:gd name="T9" fmla="*/ 2 h 63"/>
                <a:gd name="T10" fmla="*/ 7 w 64"/>
                <a:gd name="T11" fmla="*/ 0 h 63"/>
                <a:gd name="T12" fmla="*/ 4 w 64"/>
                <a:gd name="T13" fmla="*/ 2 h 63"/>
                <a:gd name="T14" fmla="*/ 1 w 64"/>
                <a:gd name="T15" fmla="*/ 2 h 63"/>
                <a:gd name="T16" fmla="*/ 6 w 64"/>
                <a:gd name="T17" fmla="*/ 14 h 63"/>
                <a:gd name="T18" fmla="*/ 9 w 64"/>
                <a:gd name="T19" fmla="*/ 21 h 63"/>
                <a:gd name="T20" fmla="*/ 13 w 64"/>
                <a:gd name="T21" fmla="*/ 29 h 63"/>
                <a:gd name="T22" fmla="*/ 13 w 64"/>
                <a:gd name="T23" fmla="*/ 34 h 63"/>
                <a:gd name="T24" fmla="*/ 14 w 64"/>
                <a:gd name="T25" fmla="*/ 42 h 63"/>
                <a:gd name="T26" fmla="*/ 16 w 64"/>
                <a:gd name="T27" fmla="*/ 51 h 63"/>
                <a:gd name="T28" fmla="*/ 22 w 64"/>
                <a:gd name="T29" fmla="*/ 61 h 63"/>
                <a:gd name="T30" fmla="*/ 28 w 64"/>
                <a:gd name="T31" fmla="*/ 62 h 63"/>
                <a:gd name="T32" fmla="*/ 33 w 64"/>
                <a:gd name="T33" fmla="*/ 62 h 63"/>
                <a:gd name="T34" fmla="*/ 38 w 64"/>
                <a:gd name="T35" fmla="*/ 58 h 63"/>
                <a:gd name="T36" fmla="*/ 38 w 64"/>
                <a:gd name="T37" fmla="*/ 40 h 63"/>
                <a:gd name="T38" fmla="*/ 38 w 64"/>
                <a:gd name="T39" fmla="*/ 28 h 63"/>
                <a:gd name="T40" fmla="*/ 39 w 64"/>
                <a:gd name="T41" fmla="*/ 26 h 63"/>
                <a:gd name="T42" fmla="*/ 43 w 64"/>
                <a:gd name="T43" fmla="*/ 26 h 63"/>
                <a:gd name="T44" fmla="*/ 43 w 64"/>
                <a:gd name="T45" fmla="*/ 7 h 63"/>
                <a:gd name="T46" fmla="*/ 51 w 64"/>
                <a:gd name="T47" fmla="*/ 6 h 63"/>
                <a:gd name="T48" fmla="*/ 53 w 64"/>
                <a:gd name="T49" fmla="*/ 5 h 63"/>
                <a:gd name="T50" fmla="*/ 56 w 64"/>
                <a:gd name="T51" fmla="*/ 8 h 63"/>
                <a:gd name="T52" fmla="*/ 58 w 64"/>
                <a:gd name="T53" fmla="*/ 6 h 63"/>
                <a:gd name="T54" fmla="*/ 62 w 64"/>
                <a:gd name="T55" fmla="*/ 5 h 63"/>
                <a:gd name="T56" fmla="*/ 59 w 64"/>
                <a:gd name="T57" fmla="*/ 2 h 63"/>
                <a:gd name="T58" fmla="*/ 45 w 64"/>
                <a:gd name="T59" fmla="*/ 5 h 63"/>
                <a:gd name="T60" fmla="*/ 33 w 64"/>
                <a:gd name="T61" fmla="*/ 5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64" h="63">
                  <a:moveTo>
                    <a:pt x="33" y="5"/>
                  </a:moveTo>
                  <a:cubicBezTo>
                    <a:pt x="32" y="5"/>
                    <a:pt x="31" y="2"/>
                    <a:pt x="31" y="2"/>
                  </a:cubicBezTo>
                  <a:cubicBezTo>
                    <a:pt x="30" y="2"/>
                    <a:pt x="29" y="2"/>
                    <a:pt x="28" y="2"/>
                  </a:cubicBezTo>
                  <a:cubicBezTo>
                    <a:pt x="25" y="2"/>
                    <a:pt x="21" y="2"/>
                    <a:pt x="18" y="2"/>
                  </a:cubicBezTo>
                  <a:cubicBezTo>
                    <a:pt x="15" y="2"/>
                    <a:pt x="13" y="2"/>
                    <a:pt x="10" y="2"/>
                  </a:cubicBezTo>
                  <a:cubicBezTo>
                    <a:pt x="9" y="2"/>
                    <a:pt x="9" y="0"/>
                    <a:pt x="7" y="0"/>
                  </a:cubicBezTo>
                  <a:cubicBezTo>
                    <a:pt x="6" y="0"/>
                    <a:pt x="5" y="2"/>
                    <a:pt x="4" y="2"/>
                  </a:cubicBezTo>
                  <a:cubicBezTo>
                    <a:pt x="3" y="2"/>
                    <a:pt x="2" y="2"/>
                    <a:pt x="1" y="2"/>
                  </a:cubicBezTo>
                  <a:cubicBezTo>
                    <a:pt x="0" y="7"/>
                    <a:pt x="4" y="9"/>
                    <a:pt x="6" y="14"/>
                  </a:cubicBezTo>
                  <a:cubicBezTo>
                    <a:pt x="7" y="16"/>
                    <a:pt x="8" y="19"/>
                    <a:pt x="9" y="21"/>
                  </a:cubicBezTo>
                  <a:cubicBezTo>
                    <a:pt x="10" y="24"/>
                    <a:pt x="12" y="26"/>
                    <a:pt x="13" y="29"/>
                  </a:cubicBezTo>
                  <a:cubicBezTo>
                    <a:pt x="13" y="30"/>
                    <a:pt x="13" y="33"/>
                    <a:pt x="13" y="34"/>
                  </a:cubicBezTo>
                  <a:cubicBezTo>
                    <a:pt x="13" y="37"/>
                    <a:pt x="14" y="39"/>
                    <a:pt x="14" y="42"/>
                  </a:cubicBezTo>
                  <a:cubicBezTo>
                    <a:pt x="15" y="45"/>
                    <a:pt x="15" y="48"/>
                    <a:pt x="16" y="51"/>
                  </a:cubicBezTo>
                  <a:cubicBezTo>
                    <a:pt x="17" y="55"/>
                    <a:pt x="20" y="58"/>
                    <a:pt x="22" y="61"/>
                  </a:cubicBezTo>
                  <a:cubicBezTo>
                    <a:pt x="25" y="58"/>
                    <a:pt x="25" y="60"/>
                    <a:pt x="28" y="62"/>
                  </a:cubicBezTo>
                  <a:cubicBezTo>
                    <a:pt x="29" y="63"/>
                    <a:pt x="32" y="63"/>
                    <a:pt x="33" y="62"/>
                  </a:cubicBezTo>
                  <a:cubicBezTo>
                    <a:pt x="36" y="62"/>
                    <a:pt x="38" y="61"/>
                    <a:pt x="38" y="58"/>
                  </a:cubicBezTo>
                  <a:cubicBezTo>
                    <a:pt x="38" y="52"/>
                    <a:pt x="38" y="46"/>
                    <a:pt x="38" y="40"/>
                  </a:cubicBezTo>
                  <a:cubicBezTo>
                    <a:pt x="38" y="36"/>
                    <a:pt x="38" y="32"/>
                    <a:pt x="38" y="28"/>
                  </a:cubicBezTo>
                  <a:cubicBezTo>
                    <a:pt x="38" y="27"/>
                    <a:pt x="38" y="26"/>
                    <a:pt x="39" y="26"/>
                  </a:cubicBezTo>
                  <a:cubicBezTo>
                    <a:pt x="39" y="26"/>
                    <a:pt x="43" y="26"/>
                    <a:pt x="43" y="26"/>
                  </a:cubicBezTo>
                  <a:cubicBezTo>
                    <a:pt x="43" y="20"/>
                    <a:pt x="43" y="13"/>
                    <a:pt x="43" y="7"/>
                  </a:cubicBezTo>
                  <a:cubicBezTo>
                    <a:pt x="46" y="8"/>
                    <a:pt x="48" y="6"/>
                    <a:pt x="51" y="6"/>
                  </a:cubicBezTo>
                  <a:cubicBezTo>
                    <a:pt x="51" y="5"/>
                    <a:pt x="52" y="5"/>
                    <a:pt x="53" y="5"/>
                  </a:cubicBezTo>
                  <a:cubicBezTo>
                    <a:pt x="53" y="5"/>
                    <a:pt x="55" y="8"/>
                    <a:pt x="56" y="8"/>
                  </a:cubicBezTo>
                  <a:cubicBezTo>
                    <a:pt x="57" y="7"/>
                    <a:pt x="56" y="6"/>
                    <a:pt x="58" y="6"/>
                  </a:cubicBezTo>
                  <a:cubicBezTo>
                    <a:pt x="59" y="6"/>
                    <a:pt x="60" y="5"/>
                    <a:pt x="62" y="5"/>
                  </a:cubicBezTo>
                  <a:cubicBezTo>
                    <a:pt x="64" y="4"/>
                    <a:pt x="60" y="2"/>
                    <a:pt x="59" y="2"/>
                  </a:cubicBezTo>
                  <a:cubicBezTo>
                    <a:pt x="54" y="2"/>
                    <a:pt x="50" y="5"/>
                    <a:pt x="45" y="5"/>
                  </a:cubicBezTo>
                  <a:cubicBezTo>
                    <a:pt x="41" y="5"/>
                    <a:pt x="37" y="5"/>
                    <a:pt x="33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39" name="Freeform 733">
              <a:extLst>
                <a:ext uri="{FF2B5EF4-FFF2-40B4-BE49-F238E27FC236}">
                  <a16:creationId xmlns:a16="http://schemas.microsoft.com/office/drawing/2014/main" id="{46109E28-29D5-48FC-B35A-E2ABBAC85822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390707"/>
              <a:ext cx="425271" cy="444384"/>
            </a:xfrm>
            <a:custGeom>
              <a:avLst/>
              <a:gdLst>
                <a:gd name="T0" fmla="*/ 89 w 91"/>
                <a:gd name="T1" fmla="*/ 10 h 95"/>
                <a:gd name="T2" fmla="*/ 83 w 91"/>
                <a:gd name="T3" fmla="*/ 4 h 95"/>
                <a:gd name="T4" fmla="*/ 77 w 91"/>
                <a:gd name="T5" fmla="*/ 6 h 95"/>
                <a:gd name="T6" fmla="*/ 72 w 91"/>
                <a:gd name="T7" fmla="*/ 1 h 95"/>
                <a:gd name="T8" fmla="*/ 65 w 91"/>
                <a:gd name="T9" fmla="*/ 1 h 95"/>
                <a:gd name="T10" fmla="*/ 57 w 91"/>
                <a:gd name="T11" fmla="*/ 2 h 95"/>
                <a:gd name="T12" fmla="*/ 48 w 91"/>
                <a:gd name="T13" fmla="*/ 6 h 95"/>
                <a:gd name="T14" fmla="*/ 35 w 91"/>
                <a:gd name="T15" fmla="*/ 2 h 95"/>
                <a:gd name="T16" fmla="*/ 30 w 91"/>
                <a:gd name="T17" fmla="*/ 12 h 95"/>
                <a:gd name="T18" fmla="*/ 19 w 91"/>
                <a:gd name="T19" fmla="*/ 35 h 95"/>
                <a:gd name="T20" fmla="*/ 17 w 91"/>
                <a:gd name="T21" fmla="*/ 48 h 95"/>
                <a:gd name="T22" fmla="*/ 10 w 91"/>
                <a:gd name="T23" fmla="*/ 49 h 95"/>
                <a:gd name="T24" fmla="*/ 2 w 91"/>
                <a:gd name="T25" fmla="*/ 55 h 95"/>
                <a:gd name="T26" fmla="*/ 1 w 91"/>
                <a:gd name="T27" fmla="*/ 59 h 95"/>
                <a:gd name="T28" fmla="*/ 18 w 91"/>
                <a:gd name="T29" fmla="*/ 57 h 95"/>
                <a:gd name="T30" fmla="*/ 26 w 91"/>
                <a:gd name="T31" fmla="*/ 68 h 95"/>
                <a:gd name="T32" fmla="*/ 35 w 91"/>
                <a:gd name="T33" fmla="*/ 63 h 95"/>
                <a:gd name="T34" fmla="*/ 41 w 91"/>
                <a:gd name="T35" fmla="*/ 64 h 95"/>
                <a:gd name="T36" fmla="*/ 46 w 91"/>
                <a:gd name="T37" fmla="*/ 70 h 95"/>
                <a:gd name="T38" fmla="*/ 47 w 91"/>
                <a:gd name="T39" fmla="*/ 78 h 95"/>
                <a:gd name="T40" fmla="*/ 53 w 91"/>
                <a:gd name="T41" fmla="*/ 82 h 95"/>
                <a:gd name="T42" fmla="*/ 60 w 91"/>
                <a:gd name="T43" fmla="*/ 84 h 95"/>
                <a:gd name="T44" fmla="*/ 66 w 91"/>
                <a:gd name="T45" fmla="*/ 87 h 95"/>
                <a:gd name="T46" fmla="*/ 76 w 91"/>
                <a:gd name="T47" fmla="*/ 90 h 95"/>
                <a:gd name="T48" fmla="*/ 84 w 91"/>
                <a:gd name="T49" fmla="*/ 94 h 95"/>
                <a:gd name="T50" fmla="*/ 77 w 91"/>
                <a:gd name="T51" fmla="*/ 85 h 95"/>
                <a:gd name="T52" fmla="*/ 78 w 91"/>
                <a:gd name="T53" fmla="*/ 73 h 95"/>
                <a:gd name="T54" fmla="*/ 80 w 91"/>
                <a:gd name="T55" fmla="*/ 70 h 95"/>
                <a:gd name="T56" fmla="*/ 84 w 91"/>
                <a:gd name="T57" fmla="*/ 63 h 95"/>
                <a:gd name="T58" fmla="*/ 81 w 91"/>
                <a:gd name="T59" fmla="*/ 55 h 95"/>
                <a:gd name="T60" fmla="*/ 81 w 91"/>
                <a:gd name="T61" fmla="*/ 45 h 95"/>
                <a:gd name="T62" fmla="*/ 83 w 91"/>
                <a:gd name="T63" fmla="*/ 28 h 95"/>
                <a:gd name="T64" fmla="*/ 90 w 91"/>
                <a:gd name="T65" fmla="*/ 18 h 95"/>
                <a:gd name="T66" fmla="*/ 90 w 91"/>
                <a:gd name="T67" fmla="*/ 1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91" h="95">
                  <a:moveTo>
                    <a:pt x="90" y="15"/>
                  </a:moveTo>
                  <a:cubicBezTo>
                    <a:pt x="89" y="14"/>
                    <a:pt x="89" y="12"/>
                    <a:pt x="89" y="10"/>
                  </a:cubicBezTo>
                  <a:cubicBezTo>
                    <a:pt x="89" y="9"/>
                    <a:pt x="87" y="8"/>
                    <a:pt x="86" y="7"/>
                  </a:cubicBezTo>
                  <a:cubicBezTo>
                    <a:pt x="86" y="6"/>
                    <a:pt x="84" y="4"/>
                    <a:pt x="83" y="4"/>
                  </a:cubicBezTo>
                  <a:cubicBezTo>
                    <a:pt x="82" y="4"/>
                    <a:pt x="82" y="6"/>
                    <a:pt x="80" y="5"/>
                  </a:cubicBezTo>
                  <a:cubicBezTo>
                    <a:pt x="78" y="4"/>
                    <a:pt x="79" y="5"/>
                    <a:pt x="77" y="6"/>
                  </a:cubicBezTo>
                  <a:cubicBezTo>
                    <a:pt x="77" y="6"/>
                    <a:pt x="75" y="5"/>
                    <a:pt x="75" y="4"/>
                  </a:cubicBezTo>
                  <a:cubicBezTo>
                    <a:pt x="74" y="3"/>
                    <a:pt x="73" y="2"/>
                    <a:pt x="72" y="1"/>
                  </a:cubicBezTo>
                  <a:cubicBezTo>
                    <a:pt x="71" y="0"/>
                    <a:pt x="70" y="2"/>
                    <a:pt x="69" y="2"/>
                  </a:cubicBezTo>
                  <a:cubicBezTo>
                    <a:pt x="68" y="3"/>
                    <a:pt x="66" y="2"/>
                    <a:pt x="65" y="1"/>
                  </a:cubicBezTo>
                  <a:cubicBezTo>
                    <a:pt x="63" y="0"/>
                    <a:pt x="63" y="1"/>
                    <a:pt x="61" y="2"/>
                  </a:cubicBezTo>
                  <a:cubicBezTo>
                    <a:pt x="60" y="3"/>
                    <a:pt x="58" y="2"/>
                    <a:pt x="57" y="2"/>
                  </a:cubicBezTo>
                  <a:cubicBezTo>
                    <a:pt x="56" y="3"/>
                    <a:pt x="53" y="3"/>
                    <a:pt x="52" y="3"/>
                  </a:cubicBezTo>
                  <a:cubicBezTo>
                    <a:pt x="49" y="1"/>
                    <a:pt x="51" y="6"/>
                    <a:pt x="48" y="6"/>
                  </a:cubicBezTo>
                  <a:cubicBezTo>
                    <a:pt x="46" y="7"/>
                    <a:pt x="42" y="6"/>
                    <a:pt x="40" y="5"/>
                  </a:cubicBezTo>
                  <a:cubicBezTo>
                    <a:pt x="38" y="4"/>
                    <a:pt x="37" y="2"/>
                    <a:pt x="35" y="2"/>
                  </a:cubicBezTo>
                  <a:cubicBezTo>
                    <a:pt x="34" y="1"/>
                    <a:pt x="32" y="3"/>
                    <a:pt x="31" y="4"/>
                  </a:cubicBezTo>
                  <a:cubicBezTo>
                    <a:pt x="29" y="6"/>
                    <a:pt x="31" y="9"/>
                    <a:pt x="30" y="12"/>
                  </a:cubicBezTo>
                  <a:cubicBezTo>
                    <a:pt x="27" y="17"/>
                    <a:pt x="27" y="23"/>
                    <a:pt x="24" y="27"/>
                  </a:cubicBezTo>
                  <a:cubicBezTo>
                    <a:pt x="22" y="30"/>
                    <a:pt x="21" y="32"/>
                    <a:pt x="19" y="35"/>
                  </a:cubicBezTo>
                  <a:cubicBezTo>
                    <a:pt x="18" y="37"/>
                    <a:pt x="18" y="39"/>
                    <a:pt x="18" y="41"/>
                  </a:cubicBezTo>
                  <a:cubicBezTo>
                    <a:pt x="18" y="44"/>
                    <a:pt x="19" y="46"/>
                    <a:pt x="17" y="48"/>
                  </a:cubicBezTo>
                  <a:cubicBezTo>
                    <a:pt x="16" y="48"/>
                    <a:pt x="11" y="51"/>
                    <a:pt x="11" y="51"/>
                  </a:cubicBezTo>
                  <a:cubicBezTo>
                    <a:pt x="10" y="51"/>
                    <a:pt x="12" y="48"/>
                    <a:pt x="10" y="49"/>
                  </a:cubicBezTo>
                  <a:cubicBezTo>
                    <a:pt x="7" y="51"/>
                    <a:pt x="7" y="53"/>
                    <a:pt x="5" y="50"/>
                  </a:cubicBezTo>
                  <a:cubicBezTo>
                    <a:pt x="4" y="51"/>
                    <a:pt x="2" y="53"/>
                    <a:pt x="2" y="55"/>
                  </a:cubicBezTo>
                  <a:cubicBezTo>
                    <a:pt x="2" y="55"/>
                    <a:pt x="2" y="56"/>
                    <a:pt x="1" y="56"/>
                  </a:cubicBezTo>
                  <a:cubicBezTo>
                    <a:pt x="0" y="57"/>
                    <a:pt x="1" y="58"/>
                    <a:pt x="1" y="59"/>
                  </a:cubicBezTo>
                  <a:cubicBezTo>
                    <a:pt x="5" y="56"/>
                    <a:pt x="8" y="57"/>
                    <a:pt x="13" y="57"/>
                  </a:cubicBezTo>
                  <a:cubicBezTo>
                    <a:pt x="15" y="57"/>
                    <a:pt x="16" y="57"/>
                    <a:pt x="18" y="57"/>
                  </a:cubicBezTo>
                  <a:cubicBezTo>
                    <a:pt x="20" y="57"/>
                    <a:pt x="21" y="60"/>
                    <a:pt x="22" y="62"/>
                  </a:cubicBezTo>
                  <a:cubicBezTo>
                    <a:pt x="23" y="64"/>
                    <a:pt x="24" y="67"/>
                    <a:pt x="26" y="68"/>
                  </a:cubicBezTo>
                  <a:cubicBezTo>
                    <a:pt x="27" y="69"/>
                    <a:pt x="31" y="68"/>
                    <a:pt x="33" y="67"/>
                  </a:cubicBezTo>
                  <a:cubicBezTo>
                    <a:pt x="34" y="67"/>
                    <a:pt x="34" y="64"/>
                    <a:pt x="35" y="63"/>
                  </a:cubicBezTo>
                  <a:cubicBezTo>
                    <a:pt x="35" y="61"/>
                    <a:pt x="38" y="62"/>
                    <a:pt x="39" y="62"/>
                  </a:cubicBezTo>
                  <a:cubicBezTo>
                    <a:pt x="39" y="64"/>
                    <a:pt x="39" y="64"/>
                    <a:pt x="41" y="64"/>
                  </a:cubicBezTo>
                  <a:cubicBezTo>
                    <a:pt x="42" y="64"/>
                    <a:pt x="45" y="63"/>
                    <a:pt x="45" y="65"/>
                  </a:cubicBezTo>
                  <a:cubicBezTo>
                    <a:pt x="45" y="67"/>
                    <a:pt x="46" y="68"/>
                    <a:pt x="46" y="70"/>
                  </a:cubicBezTo>
                  <a:cubicBezTo>
                    <a:pt x="46" y="71"/>
                    <a:pt x="46" y="72"/>
                    <a:pt x="45" y="74"/>
                  </a:cubicBezTo>
                  <a:cubicBezTo>
                    <a:pt x="45" y="75"/>
                    <a:pt x="46" y="77"/>
                    <a:pt x="47" y="78"/>
                  </a:cubicBezTo>
                  <a:cubicBezTo>
                    <a:pt x="48" y="79"/>
                    <a:pt x="47" y="81"/>
                    <a:pt x="47" y="82"/>
                  </a:cubicBezTo>
                  <a:cubicBezTo>
                    <a:pt x="47" y="85"/>
                    <a:pt x="52" y="82"/>
                    <a:pt x="53" y="82"/>
                  </a:cubicBezTo>
                  <a:cubicBezTo>
                    <a:pt x="55" y="82"/>
                    <a:pt x="56" y="82"/>
                    <a:pt x="57" y="83"/>
                  </a:cubicBezTo>
                  <a:cubicBezTo>
                    <a:pt x="59" y="85"/>
                    <a:pt x="58" y="84"/>
                    <a:pt x="60" y="84"/>
                  </a:cubicBezTo>
                  <a:cubicBezTo>
                    <a:pt x="62" y="84"/>
                    <a:pt x="62" y="85"/>
                    <a:pt x="63" y="86"/>
                  </a:cubicBezTo>
                  <a:cubicBezTo>
                    <a:pt x="64" y="86"/>
                    <a:pt x="65" y="87"/>
                    <a:pt x="66" y="87"/>
                  </a:cubicBezTo>
                  <a:cubicBezTo>
                    <a:pt x="69" y="88"/>
                    <a:pt x="70" y="88"/>
                    <a:pt x="71" y="85"/>
                  </a:cubicBezTo>
                  <a:cubicBezTo>
                    <a:pt x="72" y="88"/>
                    <a:pt x="73" y="89"/>
                    <a:pt x="76" y="90"/>
                  </a:cubicBezTo>
                  <a:cubicBezTo>
                    <a:pt x="78" y="91"/>
                    <a:pt x="78" y="94"/>
                    <a:pt x="80" y="95"/>
                  </a:cubicBezTo>
                  <a:cubicBezTo>
                    <a:pt x="80" y="95"/>
                    <a:pt x="84" y="94"/>
                    <a:pt x="84" y="94"/>
                  </a:cubicBezTo>
                  <a:cubicBezTo>
                    <a:pt x="84" y="92"/>
                    <a:pt x="85" y="88"/>
                    <a:pt x="83" y="89"/>
                  </a:cubicBezTo>
                  <a:cubicBezTo>
                    <a:pt x="80" y="90"/>
                    <a:pt x="78" y="88"/>
                    <a:pt x="77" y="85"/>
                  </a:cubicBezTo>
                  <a:cubicBezTo>
                    <a:pt x="77" y="83"/>
                    <a:pt x="79" y="80"/>
                    <a:pt x="78" y="77"/>
                  </a:cubicBezTo>
                  <a:cubicBezTo>
                    <a:pt x="78" y="76"/>
                    <a:pt x="77" y="74"/>
                    <a:pt x="78" y="73"/>
                  </a:cubicBezTo>
                  <a:cubicBezTo>
                    <a:pt x="78" y="73"/>
                    <a:pt x="78" y="72"/>
                    <a:pt x="79" y="72"/>
                  </a:cubicBezTo>
                  <a:cubicBezTo>
                    <a:pt x="80" y="72"/>
                    <a:pt x="79" y="70"/>
                    <a:pt x="80" y="70"/>
                  </a:cubicBezTo>
                  <a:cubicBezTo>
                    <a:pt x="81" y="68"/>
                    <a:pt x="86" y="68"/>
                    <a:pt x="87" y="68"/>
                  </a:cubicBezTo>
                  <a:cubicBezTo>
                    <a:pt x="85" y="67"/>
                    <a:pt x="86" y="64"/>
                    <a:pt x="84" y="63"/>
                  </a:cubicBezTo>
                  <a:cubicBezTo>
                    <a:pt x="83" y="62"/>
                    <a:pt x="82" y="61"/>
                    <a:pt x="82" y="60"/>
                  </a:cubicBezTo>
                  <a:cubicBezTo>
                    <a:pt x="82" y="58"/>
                    <a:pt x="82" y="56"/>
                    <a:pt x="81" y="55"/>
                  </a:cubicBezTo>
                  <a:cubicBezTo>
                    <a:pt x="81" y="53"/>
                    <a:pt x="80" y="52"/>
                    <a:pt x="80" y="50"/>
                  </a:cubicBezTo>
                  <a:cubicBezTo>
                    <a:pt x="80" y="49"/>
                    <a:pt x="80" y="44"/>
                    <a:pt x="81" y="45"/>
                  </a:cubicBezTo>
                  <a:cubicBezTo>
                    <a:pt x="80" y="41"/>
                    <a:pt x="80" y="39"/>
                    <a:pt x="82" y="35"/>
                  </a:cubicBezTo>
                  <a:cubicBezTo>
                    <a:pt x="83" y="32"/>
                    <a:pt x="83" y="31"/>
                    <a:pt x="83" y="28"/>
                  </a:cubicBezTo>
                  <a:cubicBezTo>
                    <a:pt x="83" y="25"/>
                    <a:pt x="85" y="23"/>
                    <a:pt x="87" y="21"/>
                  </a:cubicBezTo>
                  <a:cubicBezTo>
                    <a:pt x="88" y="20"/>
                    <a:pt x="89" y="19"/>
                    <a:pt x="90" y="18"/>
                  </a:cubicBezTo>
                  <a:cubicBezTo>
                    <a:pt x="91" y="17"/>
                    <a:pt x="91" y="17"/>
                    <a:pt x="90" y="15"/>
                  </a:cubicBezTo>
                  <a:cubicBezTo>
                    <a:pt x="89" y="15"/>
                    <a:pt x="91" y="16"/>
                    <a:pt x="90" y="1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0" name="Freeform 734">
              <a:extLst>
                <a:ext uri="{FF2B5EF4-FFF2-40B4-BE49-F238E27FC236}">
                  <a16:creationId xmlns:a16="http://schemas.microsoft.com/office/drawing/2014/main" id="{D1CF32A4-490E-4DCE-A814-93FCB2D1477B}"/>
                </a:ext>
              </a:extLst>
            </p:cNvPr>
            <p:cNvSpPr>
              <a:spLocks/>
            </p:cNvSpPr>
            <p:nvPr/>
          </p:nvSpPr>
          <p:spPr bwMode="auto">
            <a:xfrm>
              <a:off x="6128762" y="4653515"/>
              <a:ext cx="262808" cy="294664"/>
            </a:xfrm>
            <a:custGeom>
              <a:avLst/>
              <a:gdLst>
                <a:gd name="T0" fmla="*/ 51 w 56"/>
                <a:gd name="T1" fmla="*/ 27 h 63"/>
                <a:gd name="T2" fmla="*/ 48 w 56"/>
                <a:gd name="T3" fmla="*/ 26 h 63"/>
                <a:gd name="T4" fmla="*/ 47 w 56"/>
                <a:gd name="T5" fmla="*/ 21 h 63"/>
                <a:gd name="T6" fmla="*/ 46 w 56"/>
                <a:gd name="T7" fmla="*/ 12 h 63"/>
                <a:gd name="T8" fmla="*/ 46 w 56"/>
                <a:gd name="T9" fmla="*/ 8 h 63"/>
                <a:gd name="T10" fmla="*/ 43 w 56"/>
                <a:gd name="T11" fmla="*/ 8 h 63"/>
                <a:gd name="T12" fmla="*/ 40 w 56"/>
                <a:gd name="T13" fmla="*/ 6 h 63"/>
                <a:gd name="T14" fmla="*/ 35 w 56"/>
                <a:gd name="T15" fmla="*/ 8 h 63"/>
                <a:gd name="T16" fmla="*/ 34 w 56"/>
                <a:gd name="T17" fmla="*/ 11 h 63"/>
                <a:gd name="T18" fmla="*/ 29 w 56"/>
                <a:gd name="T19" fmla="*/ 12 h 63"/>
                <a:gd name="T20" fmla="*/ 18 w 56"/>
                <a:gd name="T21" fmla="*/ 1 h 63"/>
                <a:gd name="T22" fmla="*/ 3 w 56"/>
                <a:gd name="T23" fmla="*/ 2 h 63"/>
                <a:gd name="T24" fmla="*/ 6 w 56"/>
                <a:gd name="T25" fmla="*/ 12 h 63"/>
                <a:gd name="T26" fmla="*/ 6 w 56"/>
                <a:gd name="T27" fmla="*/ 16 h 63"/>
                <a:gd name="T28" fmla="*/ 6 w 56"/>
                <a:gd name="T29" fmla="*/ 20 h 63"/>
                <a:gd name="T30" fmla="*/ 8 w 56"/>
                <a:gd name="T31" fmla="*/ 33 h 63"/>
                <a:gd name="T32" fmla="*/ 3 w 56"/>
                <a:gd name="T33" fmla="*/ 41 h 63"/>
                <a:gd name="T34" fmla="*/ 0 w 56"/>
                <a:gd name="T35" fmla="*/ 50 h 63"/>
                <a:gd name="T36" fmla="*/ 0 w 56"/>
                <a:gd name="T37" fmla="*/ 55 h 63"/>
                <a:gd name="T38" fmla="*/ 0 w 56"/>
                <a:gd name="T39" fmla="*/ 59 h 63"/>
                <a:gd name="T40" fmla="*/ 3 w 56"/>
                <a:gd name="T41" fmla="*/ 59 h 63"/>
                <a:gd name="T42" fmla="*/ 8 w 56"/>
                <a:gd name="T43" fmla="*/ 58 h 63"/>
                <a:gd name="T44" fmla="*/ 9 w 56"/>
                <a:gd name="T45" fmla="*/ 59 h 63"/>
                <a:gd name="T46" fmla="*/ 16 w 56"/>
                <a:gd name="T47" fmla="*/ 59 h 63"/>
                <a:gd name="T48" fmla="*/ 25 w 56"/>
                <a:gd name="T49" fmla="*/ 59 h 63"/>
                <a:gd name="T50" fmla="*/ 30 w 56"/>
                <a:gd name="T51" fmla="*/ 59 h 63"/>
                <a:gd name="T52" fmla="*/ 39 w 56"/>
                <a:gd name="T53" fmla="*/ 62 h 63"/>
                <a:gd name="T54" fmla="*/ 53 w 56"/>
                <a:gd name="T55" fmla="*/ 60 h 63"/>
                <a:gd name="T56" fmla="*/ 46 w 56"/>
                <a:gd name="T57" fmla="*/ 51 h 63"/>
                <a:gd name="T58" fmla="*/ 46 w 56"/>
                <a:gd name="T59" fmla="*/ 37 h 63"/>
                <a:gd name="T60" fmla="*/ 56 w 56"/>
                <a:gd name="T61" fmla="*/ 35 h 63"/>
                <a:gd name="T62" fmla="*/ 56 w 56"/>
                <a:gd name="T63" fmla="*/ 27 h 63"/>
                <a:gd name="T64" fmla="*/ 51 w 56"/>
                <a:gd name="T65" fmla="*/ 27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56" h="63">
                  <a:moveTo>
                    <a:pt x="51" y="27"/>
                  </a:moveTo>
                  <a:cubicBezTo>
                    <a:pt x="49" y="27"/>
                    <a:pt x="48" y="28"/>
                    <a:pt x="48" y="26"/>
                  </a:cubicBezTo>
                  <a:cubicBezTo>
                    <a:pt x="48" y="24"/>
                    <a:pt x="48" y="23"/>
                    <a:pt x="47" y="21"/>
                  </a:cubicBezTo>
                  <a:cubicBezTo>
                    <a:pt x="45" y="18"/>
                    <a:pt x="48" y="15"/>
                    <a:pt x="46" y="12"/>
                  </a:cubicBezTo>
                  <a:cubicBezTo>
                    <a:pt x="46" y="11"/>
                    <a:pt x="46" y="8"/>
                    <a:pt x="46" y="8"/>
                  </a:cubicBezTo>
                  <a:cubicBezTo>
                    <a:pt x="46" y="8"/>
                    <a:pt x="43" y="8"/>
                    <a:pt x="43" y="8"/>
                  </a:cubicBezTo>
                  <a:cubicBezTo>
                    <a:pt x="40" y="8"/>
                    <a:pt x="40" y="9"/>
                    <a:pt x="40" y="6"/>
                  </a:cubicBezTo>
                  <a:cubicBezTo>
                    <a:pt x="37" y="6"/>
                    <a:pt x="36" y="5"/>
                    <a:pt x="35" y="8"/>
                  </a:cubicBezTo>
                  <a:cubicBezTo>
                    <a:pt x="35" y="8"/>
                    <a:pt x="35" y="11"/>
                    <a:pt x="34" y="11"/>
                  </a:cubicBezTo>
                  <a:cubicBezTo>
                    <a:pt x="33" y="12"/>
                    <a:pt x="31" y="12"/>
                    <a:pt x="29" y="12"/>
                  </a:cubicBezTo>
                  <a:cubicBezTo>
                    <a:pt x="22" y="13"/>
                    <a:pt x="24" y="1"/>
                    <a:pt x="18" y="1"/>
                  </a:cubicBezTo>
                  <a:cubicBezTo>
                    <a:pt x="13" y="1"/>
                    <a:pt x="7" y="0"/>
                    <a:pt x="3" y="2"/>
                  </a:cubicBezTo>
                  <a:cubicBezTo>
                    <a:pt x="1" y="4"/>
                    <a:pt x="6" y="10"/>
                    <a:pt x="6" y="12"/>
                  </a:cubicBezTo>
                  <a:cubicBezTo>
                    <a:pt x="7" y="13"/>
                    <a:pt x="7" y="15"/>
                    <a:pt x="6" y="16"/>
                  </a:cubicBezTo>
                  <a:cubicBezTo>
                    <a:pt x="4" y="17"/>
                    <a:pt x="6" y="19"/>
                    <a:pt x="6" y="20"/>
                  </a:cubicBezTo>
                  <a:cubicBezTo>
                    <a:pt x="9" y="24"/>
                    <a:pt x="11" y="29"/>
                    <a:pt x="8" y="33"/>
                  </a:cubicBezTo>
                  <a:cubicBezTo>
                    <a:pt x="6" y="36"/>
                    <a:pt x="4" y="38"/>
                    <a:pt x="3" y="41"/>
                  </a:cubicBezTo>
                  <a:cubicBezTo>
                    <a:pt x="2" y="44"/>
                    <a:pt x="1" y="47"/>
                    <a:pt x="0" y="50"/>
                  </a:cubicBezTo>
                  <a:cubicBezTo>
                    <a:pt x="0" y="52"/>
                    <a:pt x="0" y="54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1" y="59"/>
                    <a:pt x="2" y="59"/>
                    <a:pt x="3" y="59"/>
                  </a:cubicBezTo>
                  <a:cubicBezTo>
                    <a:pt x="5" y="59"/>
                    <a:pt x="5" y="56"/>
                    <a:pt x="8" y="58"/>
                  </a:cubicBezTo>
                  <a:cubicBezTo>
                    <a:pt x="8" y="58"/>
                    <a:pt x="9" y="59"/>
                    <a:pt x="9" y="59"/>
                  </a:cubicBezTo>
                  <a:cubicBezTo>
                    <a:pt x="12" y="59"/>
                    <a:pt x="14" y="59"/>
                    <a:pt x="16" y="59"/>
                  </a:cubicBezTo>
                  <a:cubicBezTo>
                    <a:pt x="19" y="59"/>
                    <a:pt x="22" y="59"/>
                    <a:pt x="25" y="59"/>
                  </a:cubicBezTo>
                  <a:cubicBezTo>
                    <a:pt x="26" y="59"/>
                    <a:pt x="29" y="59"/>
                    <a:pt x="30" y="59"/>
                  </a:cubicBezTo>
                  <a:cubicBezTo>
                    <a:pt x="32" y="63"/>
                    <a:pt x="36" y="62"/>
                    <a:pt x="39" y="62"/>
                  </a:cubicBezTo>
                  <a:cubicBezTo>
                    <a:pt x="44" y="62"/>
                    <a:pt x="48" y="61"/>
                    <a:pt x="53" y="60"/>
                  </a:cubicBezTo>
                  <a:cubicBezTo>
                    <a:pt x="50" y="57"/>
                    <a:pt x="46" y="55"/>
                    <a:pt x="46" y="51"/>
                  </a:cubicBezTo>
                  <a:cubicBezTo>
                    <a:pt x="46" y="46"/>
                    <a:pt x="46" y="41"/>
                    <a:pt x="46" y="37"/>
                  </a:cubicBezTo>
                  <a:cubicBezTo>
                    <a:pt x="46" y="36"/>
                    <a:pt x="56" y="38"/>
                    <a:pt x="56" y="35"/>
                  </a:cubicBezTo>
                  <a:cubicBezTo>
                    <a:pt x="56" y="33"/>
                    <a:pt x="56" y="30"/>
                    <a:pt x="56" y="27"/>
                  </a:cubicBezTo>
                  <a:cubicBezTo>
                    <a:pt x="56" y="24"/>
                    <a:pt x="53" y="27"/>
                    <a:pt x="51" y="2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1" name="Freeform 735">
              <a:extLst>
                <a:ext uri="{FF2B5EF4-FFF2-40B4-BE49-F238E27FC236}">
                  <a16:creationId xmlns:a16="http://schemas.microsoft.com/office/drawing/2014/main" id="{EFA17937-F242-462F-90D3-57722EC8CE13}"/>
                </a:ext>
              </a:extLst>
            </p:cNvPr>
            <p:cNvSpPr>
              <a:spLocks/>
            </p:cNvSpPr>
            <p:nvPr/>
          </p:nvSpPr>
          <p:spPr bwMode="auto">
            <a:xfrm>
              <a:off x="6297597" y="4933843"/>
              <a:ext cx="215025" cy="224582"/>
            </a:xfrm>
            <a:custGeom>
              <a:avLst/>
              <a:gdLst>
                <a:gd name="T0" fmla="*/ 25 w 46"/>
                <a:gd name="T1" fmla="*/ 2 h 48"/>
                <a:gd name="T2" fmla="*/ 21 w 46"/>
                <a:gd name="T3" fmla="*/ 3 h 48"/>
                <a:gd name="T4" fmla="*/ 18 w 46"/>
                <a:gd name="T5" fmla="*/ 4 h 48"/>
                <a:gd name="T6" fmla="*/ 6 w 46"/>
                <a:gd name="T7" fmla="*/ 4 h 48"/>
                <a:gd name="T8" fmla="*/ 6 w 46"/>
                <a:gd name="T9" fmla="*/ 18 h 48"/>
                <a:gd name="T10" fmla="*/ 6 w 46"/>
                <a:gd name="T11" fmla="*/ 23 h 48"/>
                <a:gd name="T12" fmla="*/ 1 w 46"/>
                <a:gd name="T13" fmla="*/ 24 h 48"/>
                <a:gd name="T14" fmla="*/ 1 w 46"/>
                <a:gd name="T15" fmla="*/ 31 h 48"/>
                <a:gd name="T16" fmla="*/ 1 w 46"/>
                <a:gd name="T17" fmla="*/ 38 h 48"/>
                <a:gd name="T18" fmla="*/ 4 w 46"/>
                <a:gd name="T19" fmla="*/ 47 h 48"/>
                <a:gd name="T20" fmla="*/ 8 w 46"/>
                <a:gd name="T21" fmla="*/ 48 h 48"/>
                <a:gd name="T22" fmla="*/ 13 w 46"/>
                <a:gd name="T23" fmla="*/ 44 h 48"/>
                <a:gd name="T24" fmla="*/ 19 w 46"/>
                <a:gd name="T25" fmla="*/ 41 h 48"/>
                <a:gd name="T26" fmla="*/ 29 w 46"/>
                <a:gd name="T27" fmla="*/ 39 h 48"/>
                <a:gd name="T28" fmla="*/ 31 w 46"/>
                <a:gd name="T29" fmla="*/ 37 h 48"/>
                <a:gd name="T30" fmla="*/ 34 w 46"/>
                <a:gd name="T31" fmla="*/ 34 h 48"/>
                <a:gd name="T32" fmla="*/ 43 w 46"/>
                <a:gd name="T33" fmla="*/ 26 h 48"/>
                <a:gd name="T34" fmla="*/ 44 w 46"/>
                <a:gd name="T35" fmla="*/ 22 h 48"/>
                <a:gd name="T36" fmla="*/ 40 w 46"/>
                <a:gd name="T37" fmla="*/ 21 h 48"/>
                <a:gd name="T38" fmla="*/ 38 w 46"/>
                <a:gd name="T39" fmla="*/ 17 h 48"/>
                <a:gd name="T40" fmla="*/ 39 w 46"/>
                <a:gd name="T41" fmla="*/ 15 h 48"/>
                <a:gd name="T42" fmla="*/ 36 w 46"/>
                <a:gd name="T43" fmla="*/ 14 h 48"/>
                <a:gd name="T44" fmla="*/ 36 w 46"/>
                <a:gd name="T45" fmla="*/ 13 h 48"/>
                <a:gd name="T46" fmla="*/ 34 w 46"/>
                <a:gd name="T47" fmla="*/ 12 h 48"/>
                <a:gd name="T48" fmla="*/ 30 w 46"/>
                <a:gd name="T49" fmla="*/ 7 h 48"/>
                <a:gd name="T50" fmla="*/ 25 w 46"/>
                <a:gd name="T51" fmla="*/ 2 h 48"/>
                <a:gd name="T52" fmla="*/ 25 w 46"/>
                <a:gd name="T53" fmla="*/ 2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46" h="48">
                  <a:moveTo>
                    <a:pt x="25" y="2"/>
                  </a:moveTo>
                  <a:cubicBezTo>
                    <a:pt x="24" y="3"/>
                    <a:pt x="22" y="3"/>
                    <a:pt x="21" y="3"/>
                  </a:cubicBezTo>
                  <a:cubicBezTo>
                    <a:pt x="19" y="3"/>
                    <a:pt x="20" y="6"/>
                    <a:pt x="18" y="4"/>
                  </a:cubicBezTo>
                  <a:cubicBezTo>
                    <a:pt x="15" y="0"/>
                    <a:pt x="10" y="5"/>
                    <a:pt x="6" y="4"/>
                  </a:cubicBezTo>
                  <a:cubicBezTo>
                    <a:pt x="6" y="9"/>
                    <a:pt x="6" y="14"/>
                    <a:pt x="6" y="18"/>
                  </a:cubicBezTo>
                  <a:cubicBezTo>
                    <a:pt x="6" y="19"/>
                    <a:pt x="7" y="23"/>
                    <a:pt x="6" y="23"/>
                  </a:cubicBezTo>
                  <a:cubicBezTo>
                    <a:pt x="5" y="24"/>
                    <a:pt x="1" y="22"/>
                    <a:pt x="1" y="24"/>
                  </a:cubicBezTo>
                  <a:cubicBezTo>
                    <a:pt x="1" y="26"/>
                    <a:pt x="1" y="29"/>
                    <a:pt x="1" y="31"/>
                  </a:cubicBezTo>
                  <a:cubicBezTo>
                    <a:pt x="1" y="33"/>
                    <a:pt x="0" y="36"/>
                    <a:pt x="1" y="38"/>
                  </a:cubicBezTo>
                  <a:cubicBezTo>
                    <a:pt x="5" y="39"/>
                    <a:pt x="6" y="44"/>
                    <a:pt x="4" y="47"/>
                  </a:cubicBezTo>
                  <a:cubicBezTo>
                    <a:pt x="4" y="48"/>
                    <a:pt x="8" y="48"/>
                    <a:pt x="8" y="48"/>
                  </a:cubicBezTo>
                  <a:cubicBezTo>
                    <a:pt x="10" y="48"/>
                    <a:pt x="11" y="46"/>
                    <a:pt x="13" y="44"/>
                  </a:cubicBezTo>
                  <a:cubicBezTo>
                    <a:pt x="15" y="42"/>
                    <a:pt x="15" y="39"/>
                    <a:pt x="19" y="41"/>
                  </a:cubicBezTo>
                  <a:cubicBezTo>
                    <a:pt x="23" y="43"/>
                    <a:pt x="27" y="44"/>
                    <a:pt x="29" y="39"/>
                  </a:cubicBezTo>
                  <a:cubicBezTo>
                    <a:pt x="29" y="38"/>
                    <a:pt x="29" y="37"/>
                    <a:pt x="31" y="37"/>
                  </a:cubicBezTo>
                  <a:cubicBezTo>
                    <a:pt x="33" y="37"/>
                    <a:pt x="34" y="35"/>
                    <a:pt x="34" y="34"/>
                  </a:cubicBezTo>
                  <a:cubicBezTo>
                    <a:pt x="36" y="31"/>
                    <a:pt x="40" y="28"/>
                    <a:pt x="43" y="26"/>
                  </a:cubicBezTo>
                  <a:cubicBezTo>
                    <a:pt x="45" y="25"/>
                    <a:pt x="46" y="24"/>
                    <a:pt x="44" y="22"/>
                  </a:cubicBezTo>
                  <a:cubicBezTo>
                    <a:pt x="43" y="21"/>
                    <a:pt x="40" y="22"/>
                    <a:pt x="40" y="21"/>
                  </a:cubicBezTo>
                  <a:cubicBezTo>
                    <a:pt x="39" y="20"/>
                    <a:pt x="38" y="19"/>
                    <a:pt x="38" y="17"/>
                  </a:cubicBezTo>
                  <a:cubicBezTo>
                    <a:pt x="38" y="17"/>
                    <a:pt x="39" y="16"/>
                    <a:pt x="39" y="15"/>
                  </a:cubicBezTo>
                  <a:cubicBezTo>
                    <a:pt x="38" y="15"/>
                    <a:pt x="37" y="15"/>
                    <a:pt x="36" y="14"/>
                  </a:cubicBezTo>
                  <a:cubicBezTo>
                    <a:pt x="36" y="14"/>
                    <a:pt x="37" y="13"/>
                    <a:pt x="36" y="13"/>
                  </a:cubicBezTo>
                  <a:cubicBezTo>
                    <a:pt x="35" y="13"/>
                    <a:pt x="35" y="12"/>
                    <a:pt x="34" y="12"/>
                  </a:cubicBezTo>
                  <a:cubicBezTo>
                    <a:pt x="32" y="11"/>
                    <a:pt x="31" y="10"/>
                    <a:pt x="30" y="7"/>
                  </a:cubicBezTo>
                  <a:cubicBezTo>
                    <a:pt x="30" y="6"/>
                    <a:pt x="27" y="2"/>
                    <a:pt x="25" y="2"/>
                  </a:cubicBezTo>
                  <a:cubicBezTo>
                    <a:pt x="25" y="2"/>
                    <a:pt x="26" y="2"/>
                    <a:pt x="25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2" name="Freeform 736">
              <a:extLst>
                <a:ext uri="{FF2B5EF4-FFF2-40B4-BE49-F238E27FC236}">
                  <a16:creationId xmlns:a16="http://schemas.microsoft.com/office/drawing/2014/main" id="{EBB9B8FB-3B96-4741-AE4A-A5451DE037FC}"/>
                </a:ext>
              </a:extLst>
            </p:cNvPr>
            <p:cNvSpPr>
              <a:spLocks/>
            </p:cNvSpPr>
            <p:nvPr/>
          </p:nvSpPr>
          <p:spPr bwMode="auto">
            <a:xfrm>
              <a:off x="6413869" y="4887651"/>
              <a:ext cx="183169" cy="162463"/>
            </a:xfrm>
            <a:custGeom>
              <a:avLst/>
              <a:gdLst>
                <a:gd name="T0" fmla="*/ 39 w 39"/>
                <a:gd name="T1" fmla="*/ 22 h 35"/>
                <a:gd name="T2" fmla="*/ 38 w 39"/>
                <a:gd name="T3" fmla="*/ 18 h 35"/>
                <a:gd name="T4" fmla="*/ 39 w 39"/>
                <a:gd name="T5" fmla="*/ 14 h 35"/>
                <a:gd name="T6" fmla="*/ 38 w 39"/>
                <a:gd name="T7" fmla="*/ 7 h 35"/>
                <a:gd name="T8" fmla="*/ 27 w 39"/>
                <a:gd name="T9" fmla="*/ 2 h 35"/>
                <a:gd name="T10" fmla="*/ 24 w 39"/>
                <a:gd name="T11" fmla="*/ 0 h 35"/>
                <a:gd name="T12" fmla="*/ 19 w 39"/>
                <a:gd name="T13" fmla="*/ 3 h 35"/>
                <a:gd name="T14" fmla="*/ 13 w 39"/>
                <a:gd name="T15" fmla="*/ 7 h 35"/>
                <a:gd name="T16" fmla="*/ 9 w 39"/>
                <a:gd name="T17" fmla="*/ 12 h 35"/>
                <a:gd name="T18" fmla="*/ 2 w 39"/>
                <a:gd name="T19" fmla="*/ 12 h 35"/>
                <a:gd name="T20" fmla="*/ 5 w 39"/>
                <a:gd name="T21" fmla="*/ 16 h 35"/>
                <a:gd name="T22" fmla="*/ 8 w 39"/>
                <a:gd name="T23" fmla="*/ 21 h 35"/>
                <a:gd name="T24" fmla="*/ 11 w 39"/>
                <a:gd name="T25" fmla="*/ 23 h 35"/>
                <a:gd name="T26" fmla="*/ 11 w 39"/>
                <a:gd name="T27" fmla="*/ 24 h 35"/>
                <a:gd name="T28" fmla="*/ 14 w 39"/>
                <a:gd name="T29" fmla="*/ 25 h 35"/>
                <a:gd name="T30" fmla="*/ 13 w 39"/>
                <a:gd name="T31" fmla="*/ 28 h 35"/>
                <a:gd name="T32" fmla="*/ 15 w 39"/>
                <a:gd name="T33" fmla="*/ 31 h 35"/>
                <a:gd name="T34" fmla="*/ 20 w 39"/>
                <a:gd name="T35" fmla="*/ 34 h 35"/>
                <a:gd name="T36" fmla="*/ 25 w 39"/>
                <a:gd name="T37" fmla="*/ 35 h 35"/>
                <a:gd name="T38" fmla="*/ 27 w 39"/>
                <a:gd name="T39" fmla="*/ 35 h 35"/>
                <a:gd name="T40" fmla="*/ 34 w 39"/>
                <a:gd name="T41" fmla="*/ 31 h 35"/>
                <a:gd name="T42" fmla="*/ 36 w 39"/>
                <a:gd name="T43" fmla="*/ 27 h 35"/>
                <a:gd name="T44" fmla="*/ 39 w 39"/>
                <a:gd name="T45" fmla="*/ 22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9" h="35">
                  <a:moveTo>
                    <a:pt x="39" y="22"/>
                  </a:moveTo>
                  <a:cubicBezTo>
                    <a:pt x="39" y="21"/>
                    <a:pt x="38" y="19"/>
                    <a:pt x="38" y="18"/>
                  </a:cubicBezTo>
                  <a:cubicBezTo>
                    <a:pt x="38" y="16"/>
                    <a:pt x="39" y="15"/>
                    <a:pt x="39" y="14"/>
                  </a:cubicBezTo>
                  <a:cubicBezTo>
                    <a:pt x="39" y="11"/>
                    <a:pt x="39" y="9"/>
                    <a:pt x="38" y="7"/>
                  </a:cubicBezTo>
                  <a:cubicBezTo>
                    <a:pt x="38" y="4"/>
                    <a:pt x="29" y="2"/>
                    <a:pt x="27" y="2"/>
                  </a:cubicBezTo>
                  <a:cubicBezTo>
                    <a:pt x="27" y="0"/>
                    <a:pt x="27" y="0"/>
                    <a:pt x="24" y="0"/>
                  </a:cubicBezTo>
                  <a:cubicBezTo>
                    <a:pt x="21" y="0"/>
                    <a:pt x="21" y="1"/>
                    <a:pt x="19" y="3"/>
                  </a:cubicBezTo>
                  <a:cubicBezTo>
                    <a:pt x="18" y="5"/>
                    <a:pt x="15" y="6"/>
                    <a:pt x="13" y="7"/>
                  </a:cubicBezTo>
                  <a:cubicBezTo>
                    <a:pt x="12" y="9"/>
                    <a:pt x="11" y="12"/>
                    <a:pt x="9" y="12"/>
                  </a:cubicBezTo>
                  <a:cubicBezTo>
                    <a:pt x="7" y="12"/>
                    <a:pt x="5" y="11"/>
                    <a:pt x="2" y="12"/>
                  </a:cubicBezTo>
                  <a:cubicBezTo>
                    <a:pt x="0" y="13"/>
                    <a:pt x="4" y="15"/>
                    <a:pt x="5" y="16"/>
                  </a:cubicBezTo>
                  <a:cubicBezTo>
                    <a:pt x="6" y="18"/>
                    <a:pt x="6" y="20"/>
                    <a:pt x="8" y="21"/>
                  </a:cubicBezTo>
                  <a:cubicBezTo>
                    <a:pt x="9" y="22"/>
                    <a:pt x="10" y="23"/>
                    <a:pt x="11" y="23"/>
                  </a:cubicBezTo>
                  <a:cubicBezTo>
                    <a:pt x="12" y="23"/>
                    <a:pt x="11" y="24"/>
                    <a:pt x="11" y="24"/>
                  </a:cubicBezTo>
                  <a:cubicBezTo>
                    <a:pt x="12" y="24"/>
                    <a:pt x="13" y="25"/>
                    <a:pt x="14" y="25"/>
                  </a:cubicBezTo>
                  <a:cubicBezTo>
                    <a:pt x="14" y="26"/>
                    <a:pt x="13" y="27"/>
                    <a:pt x="13" y="28"/>
                  </a:cubicBezTo>
                  <a:cubicBezTo>
                    <a:pt x="13" y="29"/>
                    <a:pt x="14" y="31"/>
                    <a:pt x="15" y="31"/>
                  </a:cubicBezTo>
                  <a:cubicBezTo>
                    <a:pt x="18" y="31"/>
                    <a:pt x="19" y="31"/>
                    <a:pt x="20" y="34"/>
                  </a:cubicBezTo>
                  <a:cubicBezTo>
                    <a:pt x="21" y="35"/>
                    <a:pt x="23" y="34"/>
                    <a:pt x="25" y="35"/>
                  </a:cubicBezTo>
                  <a:cubicBezTo>
                    <a:pt x="26" y="35"/>
                    <a:pt x="26" y="35"/>
                    <a:pt x="27" y="35"/>
                  </a:cubicBezTo>
                  <a:cubicBezTo>
                    <a:pt x="31" y="35"/>
                    <a:pt x="32" y="34"/>
                    <a:pt x="34" y="31"/>
                  </a:cubicBezTo>
                  <a:cubicBezTo>
                    <a:pt x="35" y="30"/>
                    <a:pt x="36" y="28"/>
                    <a:pt x="36" y="27"/>
                  </a:cubicBezTo>
                  <a:cubicBezTo>
                    <a:pt x="37" y="25"/>
                    <a:pt x="39" y="24"/>
                    <a:pt x="39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3" name="Freeform 737">
              <a:extLst>
                <a:ext uri="{FF2B5EF4-FFF2-40B4-BE49-F238E27FC236}">
                  <a16:creationId xmlns:a16="http://schemas.microsoft.com/office/drawing/2014/main" id="{A45C850D-01FC-4194-B42E-E25B12EB02B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36512" y="5129753"/>
              <a:ext cx="46190" cy="52562"/>
            </a:xfrm>
            <a:custGeom>
              <a:avLst/>
              <a:gdLst>
                <a:gd name="T0" fmla="*/ 5 w 10"/>
                <a:gd name="T1" fmla="*/ 1 h 11"/>
                <a:gd name="T2" fmla="*/ 7 w 10"/>
                <a:gd name="T3" fmla="*/ 9 h 11"/>
                <a:gd name="T4" fmla="*/ 5 w 10"/>
                <a:gd name="T5" fmla="*/ 1 h 11"/>
                <a:gd name="T6" fmla="*/ 5 w 10"/>
                <a:gd name="T7" fmla="*/ 1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10" h="11">
                  <a:moveTo>
                    <a:pt x="5" y="1"/>
                  </a:moveTo>
                  <a:cubicBezTo>
                    <a:pt x="0" y="2"/>
                    <a:pt x="3" y="11"/>
                    <a:pt x="7" y="9"/>
                  </a:cubicBezTo>
                  <a:cubicBezTo>
                    <a:pt x="10" y="8"/>
                    <a:pt x="9" y="0"/>
                    <a:pt x="5" y="1"/>
                  </a:cubicBezTo>
                  <a:cubicBezTo>
                    <a:pt x="3" y="1"/>
                    <a:pt x="6" y="1"/>
                    <a:pt x="5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4" name="Freeform 738">
              <a:extLst>
                <a:ext uri="{FF2B5EF4-FFF2-40B4-BE49-F238E27FC236}">
                  <a16:creationId xmlns:a16="http://schemas.microsoft.com/office/drawing/2014/main" id="{7D65D005-E83F-40B8-8687-7EBEDDA049A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6222737" y="5045337"/>
              <a:ext cx="369523" cy="323332"/>
            </a:xfrm>
            <a:custGeom>
              <a:avLst/>
              <a:gdLst>
                <a:gd name="T0" fmla="*/ 74 w 79"/>
                <a:gd name="T1" fmla="*/ 27 h 69"/>
                <a:gd name="T2" fmla="*/ 69 w 79"/>
                <a:gd name="T3" fmla="*/ 22 h 69"/>
                <a:gd name="T4" fmla="*/ 72 w 79"/>
                <a:gd name="T5" fmla="*/ 19 h 69"/>
                <a:gd name="T6" fmla="*/ 75 w 79"/>
                <a:gd name="T7" fmla="*/ 20 h 69"/>
                <a:gd name="T8" fmla="*/ 75 w 79"/>
                <a:gd name="T9" fmla="*/ 11 h 69"/>
                <a:gd name="T10" fmla="*/ 73 w 79"/>
                <a:gd name="T11" fmla="*/ 7 h 69"/>
                <a:gd name="T12" fmla="*/ 72 w 79"/>
                <a:gd name="T13" fmla="*/ 1 h 69"/>
                <a:gd name="T14" fmla="*/ 66 w 79"/>
                <a:gd name="T15" fmla="*/ 1 h 69"/>
                <a:gd name="T16" fmla="*/ 60 w 79"/>
                <a:gd name="T17" fmla="*/ 2 h 69"/>
                <a:gd name="T18" fmla="*/ 55 w 79"/>
                <a:gd name="T19" fmla="*/ 5 h 69"/>
                <a:gd name="T20" fmla="*/ 51 w 79"/>
                <a:gd name="T21" fmla="*/ 8 h 69"/>
                <a:gd name="T22" fmla="*/ 49 w 79"/>
                <a:gd name="T23" fmla="*/ 12 h 69"/>
                <a:gd name="T24" fmla="*/ 45 w 79"/>
                <a:gd name="T25" fmla="*/ 14 h 69"/>
                <a:gd name="T26" fmla="*/ 44 w 79"/>
                <a:gd name="T27" fmla="*/ 17 h 69"/>
                <a:gd name="T28" fmla="*/ 34 w 79"/>
                <a:gd name="T29" fmla="*/ 17 h 69"/>
                <a:gd name="T30" fmla="*/ 28 w 79"/>
                <a:gd name="T31" fmla="*/ 21 h 69"/>
                <a:gd name="T32" fmla="*/ 24 w 79"/>
                <a:gd name="T33" fmla="*/ 24 h 69"/>
                <a:gd name="T34" fmla="*/ 20 w 79"/>
                <a:gd name="T35" fmla="*/ 23 h 69"/>
                <a:gd name="T36" fmla="*/ 17 w 79"/>
                <a:gd name="T37" fmla="*/ 14 h 69"/>
                <a:gd name="T38" fmla="*/ 17 w 79"/>
                <a:gd name="T39" fmla="*/ 29 h 69"/>
                <a:gd name="T40" fmla="*/ 17 w 79"/>
                <a:gd name="T41" fmla="*/ 33 h 69"/>
                <a:gd name="T42" fmla="*/ 9 w 79"/>
                <a:gd name="T43" fmla="*/ 35 h 69"/>
                <a:gd name="T44" fmla="*/ 6 w 79"/>
                <a:gd name="T45" fmla="*/ 34 h 69"/>
                <a:gd name="T46" fmla="*/ 2 w 79"/>
                <a:gd name="T47" fmla="*/ 33 h 69"/>
                <a:gd name="T48" fmla="*/ 3 w 79"/>
                <a:gd name="T49" fmla="*/ 40 h 69"/>
                <a:gd name="T50" fmla="*/ 5 w 79"/>
                <a:gd name="T51" fmla="*/ 45 h 69"/>
                <a:gd name="T52" fmla="*/ 9 w 79"/>
                <a:gd name="T53" fmla="*/ 56 h 69"/>
                <a:gd name="T54" fmla="*/ 8 w 79"/>
                <a:gd name="T55" fmla="*/ 60 h 69"/>
                <a:gd name="T56" fmla="*/ 9 w 79"/>
                <a:gd name="T57" fmla="*/ 62 h 69"/>
                <a:gd name="T58" fmla="*/ 10 w 79"/>
                <a:gd name="T59" fmla="*/ 66 h 69"/>
                <a:gd name="T60" fmla="*/ 11 w 79"/>
                <a:gd name="T61" fmla="*/ 64 h 69"/>
                <a:gd name="T62" fmla="*/ 15 w 79"/>
                <a:gd name="T63" fmla="*/ 68 h 69"/>
                <a:gd name="T64" fmla="*/ 21 w 79"/>
                <a:gd name="T65" fmla="*/ 66 h 69"/>
                <a:gd name="T66" fmla="*/ 26 w 79"/>
                <a:gd name="T67" fmla="*/ 65 h 69"/>
                <a:gd name="T68" fmla="*/ 31 w 79"/>
                <a:gd name="T69" fmla="*/ 64 h 69"/>
                <a:gd name="T70" fmla="*/ 38 w 79"/>
                <a:gd name="T71" fmla="*/ 64 h 69"/>
                <a:gd name="T72" fmla="*/ 39 w 79"/>
                <a:gd name="T73" fmla="*/ 64 h 69"/>
                <a:gd name="T74" fmla="*/ 41 w 79"/>
                <a:gd name="T75" fmla="*/ 63 h 69"/>
                <a:gd name="T76" fmla="*/ 42 w 79"/>
                <a:gd name="T77" fmla="*/ 62 h 69"/>
                <a:gd name="T78" fmla="*/ 44 w 79"/>
                <a:gd name="T79" fmla="*/ 65 h 69"/>
                <a:gd name="T80" fmla="*/ 46 w 79"/>
                <a:gd name="T81" fmla="*/ 62 h 69"/>
                <a:gd name="T82" fmla="*/ 57 w 79"/>
                <a:gd name="T83" fmla="*/ 56 h 69"/>
                <a:gd name="T84" fmla="*/ 65 w 79"/>
                <a:gd name="T85" fmla="*/ 48 h 69"/>
                <a:gd name="T86" fmla="*/ 72 w 79"/>
                <a:gd name="T87" fmla="*/ 37 h 69"/>
                <a:gd name="T88" fmla="*/ 77 w 79"/>
                <a:gd name="T89" fmla="*/ 33 h 69"/>
                <a:gd name="T90" fmla="*/ 79 w 79"/>
                <a:gd name="T91" fmla="*/ 25 h 69"/>
                <a:gd name="T92" fmla="*/ 76 w 79"/>
                <a:gd name="T93" fmla="*/ 25 h 69"/>
                <a:gd name="T94" fmla="*/ 74 w 79"/>
                <a:gd name="T95" fmla="*/ 27 h 69"/>
                <a:gd name="T96" fmla="*/ 62 w 79"/>
                <a:gd name="T97" fmla="*/ 39 h 69"/>
                <a:gd name="T98" fmla="*/ 61 w 79"/>
                <a:gd name="T99" fmla="*/ 41 h 69"/>
                <a:gd name="T100" fmla="*/ 57 w 79"/>
                <a:gd name="T101" fmla="*/ 43 h 69"/>
                <a:gd name="T102" fmla="*/ 55 w 79"/>
                <a:gd name="T103" fmla="*/ 44 h 69"/>
                <a:gd name="T104" fmla="*/ 52 w 79"/>
                <a:gd name="T105" fmla="*/ 41 h 69"/>
                <a:gd name="T106" fmla="*/ 56 w 79"/>
                <a:gd name="T107" fmla="*/ 35 h 69"/>
                <a:gd name="T108" fmla="*/ 60 w 79"/>
                <a:gd name="T109" fmla="*/ 35 h 69"/>
                <a:gd name="T110" fmla="*/ 62 w 79"/>
                <a:gd name="T111" fmla="*/ 39 h 69"/>
                <a:gd name="T112" fmla="*/ 62 w 79"/>
                <a:gd name="T113" fmla="*/ 39 h 6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79" h="69">
                  <a:moveTo>
                    <a:pt x="74" y="27"/>
                  </a:moveTo>
                  <a:cubicBezTo>
                    <a:pt x="71" y="27"/>
                    <a:pt x="68" y="24"/>
                    <a:pt x="69" y="22"/>
                  </a:cubicBezTo>
                  <a:cubicBezTo>
                    <a:pt x="69" y="20"/>
                    <a:pt x="71" y="19"/>
                    <a:pt x="72" y="19"/>
                  </a:cubicBezTo>
                  <a:cubicBezTo>
                    <a:pt x="73" y="19"/>
                    <a:pt x="74" y="20"/>
                    <a:pt x="75" y="20"/>
                  </a:cubicBezTo>
                  <a:cubicBezTo>
                    <a:pt x="75" y="17"/>
                    <a:pt x="76" y="14"/>
                    <a:pt x="75" y="11"/>
                  </a:cubicBezTo>
                  <a:cubicBezTo>
                    <a:pt x="74" y="10"/>
                    <a:pt x="73" y="8"/>
                    <a:pt x="73" y="7"/>
                  </a:cubicBezTo>
                  <a:cubicBezTo>
                    <a:pt x="72" y="5"/>
                    <a:pt x="72" y="3"/>
                    <a:pt x="72" y="1"/>
                  </a:cubicBezTo>
                  <a:cubicBezTo>
                    <a:pt x="70" y="2"/>
                    <a:pt x="67" y="1"/>
                    <a:pt x="66" y="1"/>
                  </a:cubicBezTo>
                  <a:cubicBezTo>
                    <a:pt x="63" y="0"/>
                    <a:pt x="61" y="0"/>
                    <a:pt x="60" y="2"/>
                  </a:cubicBezTo>
                  <a:cubicBezTo>
                    <a:pt x="58" y="3"/>
                    <a:pt x="56" y="3"/>
                    <a:pt x="55" y="5"/>
                  </a:cubicBezTo>
                  <a:cubicBezTo>
                    <a:pt x="54" y="6"/>
                    <a:pt x="52" y="7"/>
                    <a:pt x="51" y="8"/>
                  </a:cubicBezTo>
                  <a:cubicBezTo>
                    <a:pt x="50" y="9"/>
                    <a:pt x="50" y="11"/>
                    <a:pt x="49" y="12"/>
                  </a:cubicBezTo>
                  <a:cubicBezTo>
                    <a:pt x="48" y="14"/>
                    <a:pt x="46" y="12"/>
                    <a:pt x="45" y="14"/>
                  </a:cubicBezTo>
                  <a:cubicBezTo>
                    <a:pt x="44" y="15"/>
                    <a:pt x="45" y="16"/>
                    <a:pt x="44" y="17"/>
                  </a:cubicBezTo>
                  <a:cubicBezTo>
                    <a:pt x="42" y="21"/>
                    <a:pt x="37" y="18"/>
                    <a:pt x="34" y="17"/>
                  </a:cubicBezTo>
                  <a:cubicBezTo>
                    <a:pt x="31" y="15"/>
                    <a:pt x="30" y="19"/>
                    <a:pt x="28" y="21"/>
                  </a:cubicBezTo>
                  <a:cubicBezTo>
                    <a:pt x="27" y="22"/>
                    <a:pt x="26" y="24"/>
                    <a:pt x="24" y="24"/>
                  </a:cubicBezTo>
                  <a:cubicBezTo>
                    <a:pt x="24" y="24"/>
                    <a:pt x="20" y="24"/>
                    <a:pt x="20" y="23"/>
                  </a:cubicBezTo>
                  <a:cubicBezTo>
                    <a:pt x="22" y="20"/>
                    <a:pt x="21" y="15"/>
                    <a:pt x="17" y="14"/>
                  </a:cubicBezTo>
                  <a:cubicBezTo>
                    <a:pt x="17" y="19"/>
                    <a:pt x="17" y="24"/>
                    <a:pt x="17" y="29"/>
                  </a:cubicBezTo>
                  <a:cubicBezTo>
                    <a:pt x="17" y="29"/>
                    <a:pt x="18" y="32"/>
                    <a:pt x="17" y="33"/>
                  </a:cubicBezTo>
                  <a:cubicBezTo>
                    <a:pt x="14" y="35"/>
                    <a:pt x="13" y="36"/>
                    <a:pt x="9" y="35"/>
                  </a:cubicBezTo>
                  <a:cubicBezTo>
                    <a:pt x="8" y="35"/>
                    <a:pt x="7" y="35"/>
                    <a:pt x="6" y="34"/>
                  </a:cubicBezTo>
                  <a:cubicBezTo>
                    <a:pt x="5" y="32"/>
                    <a:pt x="4" y="31"/>
                    <a:pt x="2" y="33"/>
                  </a:cubicBezTo>
                  <a:cubicBezTo>
                    <a:pt x="0" y="35"/>
                    <a:pt x="2" y="38"/>
                    <a:pt x="3" y="40"/>
                  </a:cubicBezTo>
                  <a:cubicBezTo>
                    <a:pt x="4" y="41"/>
                    <a:pt x="5" y="43"/>
                    <a:pt x="5" y="45"/>
                  </a:cubicBezTo>
                  <a:cubicBezTo>
                    <a:pt x="7" y="49"/>
                    <a:pt x="11" y="51"/>
                    <a:pt x="9" y="56"/>
                  </a:cubicBezTo>
                  <a:cubicBezTo>
                    <a:pt x="8" y="58"/>
                    <a:pt x="7" y="58"/>
                    <a:pt x="8" y="60"/>
                  </a:cubicBezTo>
                  <a:cubicBezTo>
                    <a:pt x="9" y="61"/>
                    <a:pt x="9" y="62"/>
                    <a:pt x="9" y="62"/>
                  </a:cubicBezTo>
                  <a:cubicBezTo>
                    <a:pt x="10" y="63"/>
                    <a:pt x="9" y="65"/>
                    <a:pt x="10" y="66"/>
                  </a:cubicBezTo>
                  <a:cubicBezTo>
                    <a:pt x="10" y="66"/>
                    <a:pt x="10" y="64"/>
                    <a:pt x="11" y="64"/>
                  </a:cubicBezTo>
                  <a:cubicBezTo>
                    <a:pt x="11" y="64"/>
                    <a:pt x="14" y="67"/>
                    <a:pt x="15" y="68"/>
                  </a:cubicBezTo>
                  <a:cubicBezTo>
                    <a:pt x="17" y="69"/>
                    <a:pt x="19" y="66"/>
                    <a:pt x="21" y="66"/>
                  </a:cubicBezTo>
                  <a:cubicBezTo>
                    <a:pt x="23" y="65"/>
                    <a:pt x="25" y="67"/>
                    <a:pt x="26" y="65"/>
                  </a:cubicBezTo>
                  <a:cubicBezTo>
                    <a:pt x="28" y="64"/>
                    <a:pt x="29" y="64"/>
                    <a:pt x="31" y="64"/>
                  </a:cubicBezTo>
                  <a:cubicBezTo>
                    <a:pt x="33" y="64"/>
                    <a:pt x="35" y="64"/>
                    <a:pt x="38" y="64"/>
                  </a:cubicBezTo>
                  <a:cubicBezTo>
                    <a:pt x="38" y="64"/>
                    <a:pt x="39" y="64"/>
                    <a:pt x="39" y="64"/>
                  </a:cubicBezTo>
                  <a:cubicBezTo>
                    <a:pt x="40" y="64"/>
                    <a:pt x="40" y="63"/>
                    <a:pt x="41" y="63"/>
                  </a:cubicBezTo>
                  <a:cubicBezTo>
                    <a:pt x="41" y="63"/>
                    <a:pt x="41" y="62"/>
                    <a:pt x="42" y="62"/>
                  </a:cubicBezTo>
                  <a:cubicBezTo>
                    <a:pt x="42" y="63"/>
                    <a:pt x="42" y="65"/>
                    <a:pt x="44" y="65"/>
                  </a:cubicBezTo>
                  <a:cubicBezTo>
                    <a:pt x="44" y="65"/>
                    <a:pt x="43" y="61"/>
                    <a:pt x="46" y="62"/>
                  </a:cubicBezTo>
                  <a:cubicBezTo>
                    <a:pt x="50" y="63"/>
                    <a:pt x="54" y="59"/>
                    <a:pt x="57" y="56"/>
                  </a:cubicBezTo>
                  <a:cubicBezTo>
                    <a:pt x="60" y="54"/>
                    <a:pt x="62" y="51"/>
                    <a:pt x="65" y="48"/>
                  </a:cubicBezTo>
                  <a:cubicBezTo>
                    <a:pt x="68" y="45"/>
                    <a:pt x="69" y="41"/>
                    <a:pt x="72" y="37"/>
                  </a:cubicBezTo>
                  <a:cubicBezTo>
                    <a:pt x="73" y="36"/>
                    <a:pt x="76" y="35"/>
                    <a:pt x="77" y="33"/>
                  </a:cubicBezTo>
                  <a:cubicBezTo>
                    <a:pt x="78" y="31"/>
                    <a:pt x="79" y="27"/>
                    <a:pt x="79" y="25"/>
                  </a:cubicBezTo>
                  <a:cubicBezTo>
                    <a:pt x="78" y="25"/>
                    <a:pt x="77" y="25"/>
                    <a:pt x="76" y="25"/>
                  </a:cubicBezTo>
                  <a:cubicBezTo>
                    <a:pt x="75" y="25"/>
                    <a:pt x="75" y="27"/>
                    <a:pt x="74" y="27"/>
                  </a:cubicBezTo>
                  <a:close/>
                  <a:moveTo>
                    <a:pt x="62" y="39"/>
                  </a:moveTo>
                  <a:cubicBezTo>
                    <a:pt x="61" y="39"/>
                    <a:pt x="61" y="41"/>
                    <a:pt x="61" y="41"/>
                  </a:cubicBezTo>
                  <a:cubicBezTo>
                    <a:pt x="60" y="43"/>
                    <a:pt x="58" y="42"/>
                    <a:pt x="57" y="43"/>
                  </a:cubicBezTo>
                  <a:cubicBezTo>
                    <a:pt x="56" y="43"/>
                    <a:pt x="56" y="44"/>
                    <a:pt x="55" y="44"/>
                  </a:cubicBezTo>
                  <a:cubicBezTo>
                    <a:pt x="53" y="44"/>
                    <a:pt x="52" y="42"/>
                    <a:pt x="52" y="41"/>
                  </a:cubicBezTo>
                  <a:cubicBezTo>
                    <a:pt x="51" y="39"/>
                    <a:pt x="54" y="36"/>
                    <a:pt x="56" y="35"/>
                  </a:cubicBezTo>
                  <a:cubicBezTo>
                    <a:pt x="57" y="34"/>
                    <a:pt x="59" y="34"/>
                    <a:pt x="60" y="35"/>
                  </a:cubicBezTo>
                  <a:cubicBezTo>
                    <a:pt x="61" y="36"/>
                    <a:pt x="64" y="38"/>
                    <a:pt x="62" y="39"/>
                  </a:cubicBezTo>
                  <a:cubicBezTo>
                    <a:pt x="61" y="39"/>
                    <a:pt x="63" y="38"/>
                    <a:pt x="62" y="39"/>
                  </a:cubicBezTo>
                  <a:close/>
                </a:path>
              </a:pathLst>
            </a:custGeom>
            <a:grpFill/>
            <a:ln w="9525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5" name="Freeform 739">
              <a:extLst>
                <a:ext uri="{FF2B5EF4-FFF2-40B4-BE49-F238E27FC236}">
                  <a16:creationId xmlns:a16="http://schemas.microsoft.com/office/drawing/2014/main" id="{A18D67E7-CDD3-4444-A5B7-F9B1B7AA868F}"/>
                </a:ext>
              </a:extLst>
            </p:cNvPr>
            <p:cNvSpPr>
              <a:spLocks/>
            </p:cNvSpPr>
            <p:nvPr/>
          </p:nvSpPr>
          <p:spPr bwMode="auto">
            <a:xfrm>
              <a:off x="6461652" y="5199836"/>
              <a:ext cx="60525" cy="62119"/>
            </a:xfrm>
            <a:custGeom>
              <a:avLst/>
              <a:gdLst>
                <a:gd name="T0" fmla="*/ 11 w 13"/>
                <a:gd name="T1" fmla="*/ 4 h 13"/>
                <a:gd name="T2" fmla="*/ 3 w 13"/>
                <a:gd name="T3" fmla="*/ 3 h 13"/>
                <a:gd name="T4" fmla="*/ 2 w 13"/>
                <a:gd name="T5" fmla="*/ 9 h 13"/>
                <a:gd name="T6" fmla="*/ 7 w 13"/>
                <a:gd name="T7" fmla="*/ 9 h 13"/>
                <a:gd name="T8" fmla="*/ 11 w 13"/>
                <a:gd name="T9" fmla="*/ 4 h 13"/>
                <a:gd name="T10" fmla="*/ 11 w 13"/>
                <a:gd name="T11" fmla="*/ 4 h 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3" h="13">
                  <a:moveTo>
                    <a:pt x="11" y="4"/>
                  </a:moveTo>
                  <a:cubicBezTo>
                    <a:pt x="9" y="2"/>
                    <a:pt x="5" y="0"/>
                    <a:pt x="3" y="3"/>
                  </a:cubicBezTo>
                  <a:cubicBezTo>
                    <a:pt x="1" y="5"/>
                    <a:pt x="0" y="7"/>
                    <a:pt x="2" y="9"/>
                  </a:cubicBezTo>
                  <a:cubicBezTo>
                    <a:pt x="4" y="13"/>
                    <a:pt x="5" y="9"/>
                    <a:pt x="7" y="9"/>
                  </a:cubicBezTo>
                  <a:cubicBezTo>
                    <a:pt x="10" y="9"/>
                    <a:pt x="13" y="5"/>
                    <a:pt x="11" y="4"/>
                  </a:cubicBezTo>
                  <a:cubicBezTo>
                    <a:pt x="10" y="3"/>
                    <a:pt x="12" y="4"/>
                    <a:pt x="11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6" name="Freeform 740">
              <a:extLst>
                <a:ext uri="{FF2B5EF4-FFF2-40B4-BE49-F238E27FC236}">
                  <a16:creationId xmlns:a16="http://schemas.microsoft.com/office/drawing/2014/main" id="{7092458D-102C-4AD2-9D0B-E978C6CEBAAC}"/>
                </a:ext>
              </a:extLst>
            </p:cNvPr>
            <p:cNvSpPr>
              <a:spLocks/>
            </p:cNvSpPr>
            <p:nvPr/>
          </p:nvSpPr>
          <p:spPr bwMode="auto">
            <a:xfrm>
              <a:off x="6133541" y="4620065"/>
              <a:ext cx="23891" cy="38226"/>
            </a:xfrm>
            <a:custGeom>
              <a:avLst/>
              <a:gdLst>
                <a:gd name="T0" fmla="*/ 2 w 5"/>
                <a:gd name="T1" fmla="*/ 5 h 8"/>
                <a:gd name="T2" fmla="*/ 5 w 5"/>
                <a:gd name="T3" fmla="*/ 1 h 8"/>
                <a:gd name="T4" fmla="*/ 1 w 5"/>
                <a:gd name="T5" fmla="*/ 3 h 8"/>
                <a:gd name="T6" fmla="*/ 0 w 5"/>
                <a:gd name="T7" fmla="*/ 8 h 8"/>
                <a:gd name="T8" fmla="*/ 2 w 5"/>
                <a:gd name="T9" fmla="*/ 5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" h="8">
                  <a:moveTo>
                    <a:pt x="2" y="5"/>
                  </a:moveTo>
                  <a:cubicBezTo>
                    <a:pt x="2" y="4"/>
                    <a:pt x="4" y="2"/>
                    <a:pt x="5" y="1"/>
                  </a:cubicBezTo>
                  <a:cubicBezTo>
                    <a:pt x="4" y="0"/>
                    <a:pt x="2" y="2"/>
                    <a:pt x="1" y="3"/>
                  </a:cubicBezTo>
                  <a:cubicBezTo>
                    <a:pt x="0" y="4"/>
                    <a:pt x="0" y="6"/>
                    <a:pt x="0" y="8"/>
                  </a:cubicBezTo>
                  <a:cubicBezTo>
                    <a:pt x="2" y="7"/>
                    <a:pt x="2" y="6"/>
                    <a:pt x="2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7" name="Freeform 741">
              <a:extLst>
                <a:ext uri="{FF2B5EF4-FFF2-40B4-BE49-F238E27FC236}">
                  <a16:creationId xmlns:a16="http://schemas.microsoft.com/office/drawing/2014/main" id="{2F554495-E625-4E96-86DE-256618D70B14}"/>
                </a:ext>
              </a:extLst>
            </p:cNvPr>
            <p:cNvSpPr>
              <a:spLocks/>
            </p:cNvSpPr>
            <p:nvPr/>
          </p:nvSpPr>
          <p:spPr bwMode="auto">
            <a:xfrm>
              <a:off x="6111241" y="4428933"/>
              <a:ext cx="162463" cy="210246"/>
            </a:xfrm>
            <a:custGeom>
              <a:avLst/>
              <a:gdLst>
                <a:gd name="T0" fmla="*/ 11 w 35"/>
                <a:gd name="T1" fmla="*/ 44 h 45"/>
                <a:gd name="T2" fmla="*/ 15 w 35"/>
                <a:gd name="T3" fmla="*/ 41 h 45"/>
                <a:gd name="T4" fmla="*/ 16 w 35"/>
                <a:gd name="T5" fmla="*/ 43 h 45"/>
                <a:gd name="T6" fmla="*/ 23 w 35"/>
                <a:gd name="T7" fmla="*/ 37 h 45"/>
                <a:gd name="T8" fmla="*/ 25 w 35"/>
                <a:gd name="T9" fmla="*/ 26 h 45"/>
                <a:gd name="T10" fmla="*/ 31 w 35"/>
                <a:gd name="T11" fmla="*/ 16 h 45"/>
                <a:gd name="T12" fmla="*/ 33 w 35"/>
                <a:gd name="T13" fmla="*/ 8 h 45"/>
                <a:gd name="T14" fmla="*/ 35 w 35"/>
                <a:gd name="T15" fmla="*/ 2 h 45"/>
                <a:gd name="T16" fmla="*/ 29 w 35"/>
                <a:gd name="T17" fmla="*/ 1 h 45"/>
                <a:gd name="T18" fmla="*/ 26 w 35"/>
                <a:gd name="T19" fmla="*/ 2 h 45"/>
                <a:gd name="T20" fmla="*/ 25 w 35"/>
                <a:gd name="T21" fmla="*/ 6 h 45"/>
                <a:gd name="T22" fmla="*/ 20 w 35"/>
                <a:gd name="T23" fmla="*/ 10 h 45"/>
                <a:gd name="T24" fmla="*/ 10 w 35"/>
                <a:gd name="T25" fmla="*/ 8 h 45"/>
                <a:gd name="T26" fmla="*/ 13 w 35"/>
                <a:gd name="T27" fmla="*/ 13 h 45"/>
                <a:gd name="T28" fmla="*/ 14 w 35"/>
                <a:gd name="T29" fmla="*/ 19 h 45"/>
                <a:gd name="T30" fmla="*/ 15 w 35"/>
                <a:gd name="T31" fmla="*/ 22 h 45"/>
                <a:gd name="T32" fmla="*/ 16 w 35"/>
                <a:gd name="T33" fmla="*/ 25 h 45"/>
                <a:gd name="T34" fmla="*/ 15 w 35"/>
                <a:gd name="T35" fmla="*/ 32 h 45"/>
                <a:gd name="T36" fmla="*/ 13 w 35"/>
                <a:gd name="T37" fmla="*/ 31 h 45"/>
                <a:gd name="T38" fmla="*/ 10 w 35"/>
                <a:gd name="T39" fmla="*/ 32 h 45"/>
                <a:gd name="T40" fmla="*/ 8 w 35"/>
                <a:gd name="T41" fmla="*/ 29 h 45"/>
                <a:gd name="T42" fmla="*/ 6 w 35"/>
                <a:gd name="T43" fmla="*/ 32 h 45"/>
                <a:gd name="T44" fmla="*/ 4 w 35"/>
                <a:gd name="T45" fmla="*/ 32 h 45"/>
                <a:gd name="T46" fmla="*/ 3 w 35"/>
                <a:gd name="T47" fmla="*/ 35 h 45"/>
                <a:gd name="T48" fmla="*/ 0 w 35"/>
                <a:gd name="T49" fmla="*/ 39 h 45"/>
                <a:gd name="T50" fmla="*/ 5 w 35"/>
                <a:gd name="T51" fmla="*/ 45 h 45"/>
                <a:gd name="T52" fmla="*/ 8 w 35"/>
                <a:gd name="T53" fmla="*/ 42 h 45"/>
                <a:gd name="T54" fmla="*/ 11 w 35"/>
                <a:gd name="T55" fmla="*/ 44 h 45"/>
                <a:gd name="T56" fmla="*/ 11 w 35"/>
                <a:gd name="T57" fmla="*/ 44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35" h="45">
                  <a:moveTo>
                    <a:pt x="11" y="44"/>
                  </a:moveTo>
                  <a:cubicBezTo>
                    <a:pt x="12" y="44"/>
                    <a:pt x="14" y="42"/>
                    <a:pt x="15" y="41"/>
                  </a:cubicBezTo>
                  <a:cubicBezTo>
                    <a:pt x="17" y="40"/>
                    <a:pt x="15" y="43"/>
                    <a:pt x="16" y="43"/>
                  </a:cubicBezTo>
                  <a:cubicBezTo>
                    <a:pt x="16" y="43"/>
                    <a:pt x="23" y="39"/>
                    <a:pt x="23" y="37"/>
                  </a:cubicBezTo>
                  <a:cubicBezTo>
                    <a:pt x="23" y="33"/>
                    <a:pt x="23" y="29"/>
                    <a:pt x="25" y="26"/>
                  </a:cubicBezTo>
                  <a:cubicBezTo>
                    <a:pt x="27" y="22"/>
                    <a:pt x="30" y="19"/>
                    <a:pt x="31" y="16"/>
                  </a:cubicBezTo>
                  <a:cubicBezTo>
                    <a:pt x="32" y="13"/>
                    <a:pt x="32" y="11"/>
                    <a:pt x="33" y="8"/>
                  </a:cubicBezTo>
                  <a:cubicBezTo>
                    <a:pt x="33" y="6"/>
                    <a:pt x="35" y="4"/>
                    <a:pt x="35" y="2"/>
                  </a:cubicBezTo>
                  <a:cubicBezTo>
                    <a:pt x="33" y="2"/>
                    <a:pt x="31" y="0"/>
                    <a:pt x="29" y="1"/>
                  </a:cubicBezTo>
                  <a:cubicBezTo>
                    <a:pt x="28" y="1"/>
                    <a:pt x="26" y="1"/>
                    <a:pt x="26" y="2"/>
                  </a:cubicBezTo>
                  <a:cubicBezTo>
                    <a:pt x="25" y="4"/>
                    <a:pt x="25" y="5"/>
                    <a:pt x="25" y="6"/>
                  </a:cubicBezTo>
                  <a:cubicBezTo>
                    <a:pt x="24" y="9"/>
                    <a:pt x="23" y="10"/>
                    <a:pt x="20" y="10"/>
                  </a:cubicBezTo>
                  <a:cubicBezTo>
                    <a:pt x="17" y="9"/>
                    <a:pt x="13" y="8"/>
                    <a:pt x="10" y="8"/>
                  </a:cubicBezTo>
                  <a:cubicBezTo>
                    <a:pt x="10" y="10"/>
                    <a:pt x="9" y="14"/>
                    <a:pt x="13" y="13"/>
                  </a:cubicBezTo>
                  <a:cubicBezTo>
                    <a:pt x="17" y="11"/>
                    <a:pt x="14" y="17"/>
                    <a:pt x="14" y="19"/>
                  </a:cubicBezTo>
                  <a:cubicBezTo>
                    <a:pt x="14" y="20"/>
                    <a:pt x="14" y="21"/>
                    <a:pt x="15" y="22"/>
                  </a:cubicBezTo>
                  <a:cubicBezTo>
                    <a:pt x="16" y="23"/>
                    <a:pt x="16" y="24"/>
                    <a:pt x="16" y="25"/>
                  </a:cubicBezTo>
                  <a:cubicBezTo>
                    <a:pt x="16" y="27"/>
                    <a:pt x="16" y="30"/>
                    <a:pt x="15" y="32"/>
                  </a:cubicBezTo>
                  <a:cubicBezTo>
                    <a:pt x="15" y="33"/>
                    <a:pt x="13" y="31"/>
                    <a:pt x="13" y="31"/>
                  </a:cubicBezTo>
                  <a:cubicBezTo>
                    <a:pt x="11" y="31"/>
                    <a:pt x="11" y="33"/>
                    <a:pt x="10" y="32"/>
                  </a:cubicBezTo>
                  <a:cubicBezTo>
                    <a:pt x="10" y="31"/>
                    <a:pt x="9" y="30"/>
                    <a:pt x="8" y="29"/>
                  </a:cubicBezTo>
                  <a:cubicBezTo>
                    <a:pt x="7" y="29"/>
                    <a:pt x="7" y="31"/>
                    <a:pt x="6" y="32"/>
                  </a:cubicBezTo>
                  <a:cubicBezTo>
                    <a:pt x="6" y="32"/>
                    <a:pt x="4" y="32"/>
                    <a:pt x="4" y="32"/>
                  </a:cubicBezTo>
                  <a:cubicBezTo>
                    <a:pt x="2" y="32"/>
                    <a:pt x="3" y="34"/>
                    <a:pt x="3" y="35"/>
                  </a:cubicBezTo>
                  <a:cubicBezTo>
                    <a:pt x="4" y="38"/>
                    <a:pt x="3" y="37"/>
                    <a:pt x="0" y="39"/>
                  </a:cubicBezTo>
                  <a:cubicBezTo>
                    <a:pt x="2" y="41"/>
                    <a:pt x="4" y="42"/>
                    <a:pt x="5" y="45"/>
                  </a:cubicBezTo>
                  <a:cubicBezTo>
                    <a:pt x="6" y="44"/>
                    <a:pt x="7" y="43"/>
                    <a:pt x="8" y="42"/>
                  </a:cubicBezTo>
                  <a:cubicBezTo>
                    <a:pt x="10" y="41"/>
                    <a:pt x="10" y="43"/>
                    <a:pt x="11" y="44"/>
                  </a:cubicBezTo>
                  <a:cubicBezTo>
                    <a:pt x="12" y="44"/>
                    <a:pt x="10" y="43"/>
                    <a:pt x="11" y="4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8" name="Freeform 742">
              <a:extLst>
                <a:ext uri="{FF2B5EF4-FFF2-40B4-BE49-F238E27FC236}">
                  <a16:creationId xmlns:a16="http://schemas.microsoft.com/office/drawing/2014/main" id="{9F01357D-10D4-4A2F-A5F9-605442E2E42F}"/>
                </a:ext>
              </a:extLst>
            </p:cNvPr>
            <p:cNvSpPr>
              <a:spLocks/>
            </p:cNvSpPr>
            <p:nvPr/>
          </p:nvSpPr>
          <p:spPr bwMode="auto">
            <a:xfrm>
              <a:off x="6181324" y="4260099"/>
              <a:ext cx="297849" cy="210246"/>
            </a:xfrm>
            <a:custGeom>
              <a:avLst/>
              <a:gdLst>
                <a:gd name="T0" fmla="*/ 12 w 64"/>
                <a:gd name="T1" fmla="*/ 37 h 45"/>
                <a:gd name="T2" fmla="*/ 17 w 64"/>
                <a:gd name="T3" fmla="*/ 37 h 45"/>
                <a:gd name="T4" fmla="*/ 20 w 64"/>
                <a:gd name="T5" fmla="*/ 38 h 45"/>
                <a:gd name="T6" fmla="*/ 21 w 64"/>
                <a:gd name="T7" fmla="*/ 33 h 45"/>
                <a:gd name="T8" fmla="*/ 25 w 64"/>
                <a:gd name="T9" fmla="*/ 30 h 45"/>
                <a:gd name="T10" fmla="*/ 30 w 64"/>
                <a:gd name="T11" fmla="*/ 33 h 45"/>
                <a:gd name="T12" fmla="*/ 36 w 64"/>
                <a:gd name="T13" fmla="*/ 34 h 45"/>
                <a:gd name="T14" fmla="*/ 39 w 64"/>
                <a:gd name="T15" fmla="*/ 34 h 45"/>
                <a:gd name="T16" fmla="*/ 41 w 64"/>
                <a:gd name="T17" fmla="*/ 30 h 45"/>
                <a:gd name="T18" fmla="*/ 45 w 64"/>
                <a:gd name="T19" fmla="*/ 31 h 45"/>
                <a:gd name="T20" fmla="*/ 50 w 64"/>
                <a:gd name="T21" fmla="*/ 31 h 45"/>
                <a:gd name="T22" fmla="*/ 55 w 64"/>
                <a:gd name="T23" fmla="*/ 29 h 45"/>
                <a:gd name="T24" fmla="*/ 60 w 64"/>
                <a:gd name="T25" fmla="*/ 30 h 45"/>
                <a:gd name="T26" fmla="*/ 58 w 64"/>
                <a:gd name="T27" fmla="*/ 24 h 45"/>
                <a:gd name="T28" fmla="*/ 55 w 64"/>
                <a:gd name="T29" fmla="*/ 20 h 45"/>
                <a:gd name="T30" fmla="*/ 51 w 64"/>
                <a:gd name="T31" fmla="*/ 16 h 45"/>
                <a:gd name="T32" fmla="*/ 47 w 64"/>
                <a:gd name="T33" fmla="*/ 13 h 45"/>
                <a:gd name="T34" fmla="*/ 46 w 64"/>
                <a:gd name="T35" fmla="*/ 12 h 45"/>
                <a:gd name="T36" fmla="*/ 44 w 64"/>
                <a:gd name="T37" fmla="*/ 12 h 45"/>
                <a:gd name="T38" fmla="*/ 44 w 64"/>
                <a:gd name="T39" fmla="*/ 6 h 45"/>
                <a:gd name="T40" fmla="*/ 41 w 64"/>
                <a:gd name="T41" fmla="*/ 1 h 45"/>
                <a:gd name="T42" fmla="*/ 41 w 64"/>
                <a:gd name="T43" fmla="*/ 0 h 45"/>
                <a:gd name="T44" fmla="*/ 38 w 64"/>
                <a:gd name="T45" fmla="*/ 0 h 45"/>
                <a:gd name="T46" fmla="*/ 35 w 64"/>
                <a:gd name="T47" fmla="*/ 3 h 45"/>
                <a:gd name="T48" fmla="*/ 26 w 64"/>
                <a:gd name="T49" fmla="*/ 10 h 45"/>
                <a:gd name="T50" fmla="*/ 22 w 64"/>
                <a:gd name="T51" fmla="*/ 11 h 45"/>
                <a:gd name="T52" fmla="*/ 19 w 64"/>
                <a:gd name="T53" fmla="*/ 15 h 45"/>
                <a:gd name="T54" fmla="*/ 13 w 64"/>
                <a:gd name="T55" fmla="*/ 17 h 45"/>
                <a:gd name="T56" fmla="*/ 9 w 64"/>
                <a:gd name="T57" fmla="*/ 17 h 45"/>
                <a:gd name="T58" fmla="*/ 6 w 64"/>
                <a:gd name="T59" fmla="*/ 18 h 45"/>
                <a:gd name="T60" fmla="*/ 3 w 64"/>
                <a:gd name="T61" fmla="*/ 23 h 45"/>
                <a:gd name="T62" fmla="*/ 4 w 64"/>
                <a:gd name="T63" fmla="*/ 34 h 45"/>
                <a:gd name="T64" fmla="*/ 6 w 64"/>
                <a:gd name="T65" fmla="*/ 39 h 45"/>
                <a:gd name="T66" fmla="*/ 9 w 64"/>
                <a:gd name="T67" fmla="*/ 45 h 45"/>
                <a:gd name="T68" fmla="*/ 12 w 64"/>
                <a:gd name="T69" fmla="*/ 37 h 4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4" h="45">
                  <a:moveTo>
                    <a:pt x="12" y="37"/>
                  </a:moveTo>
                  <a:cubicBezTo>
                    <a:pt x="13" y="37"/>
                    <a:pt x="16" y="36"/>
                    <a:pt x="17" y="37"/>
                  </a:cubicBezTo>
                  <a:cubicBezTo>
                    <a:pt x="17" y="38"/>
                    <a:pt x="20" y="38"/>
                    <a:pt x="20" y="38"/>
                  </a:cubicBezTo>
                  <a:cubicBezTo>
                    <a:pt x="21" y="36"/>
                    <a:pt x="20" y="34"/>
                    <a:pt x="21" y="33"/>
                  </a:cubicBezTo>
                  <a:cubicBezTo>
                    <a:pt x="21" y="32"/>
                    <a:pt x="23" y="29"/>
                    <a:pt x="25" y="30"/>
                  </a:cubicBezTo>
                  <a:cubicBezTo>
                    <a:pt x="27" y="30"/>
                    <a:pt x="28" y="32"/>
                    <a:pt x="30" y="33"/>
                  </a:cubicBezTo>
                  <a:cubicBezTo>
                    <a:pt x="32" y="34"/>
                    <a:pt x="34" y="34"/>
                    <a:pt x="36" y="34"/>
                  </a:cubicBezTo>
                  <a:cubicBezTo>
                    <a:pt x="37" y="34"/>
                    <a:pt x="39" y="35"/>
                    <a:pt x="39" y="34"/>
                  </a:cubicBezTo>
                  <a:cubicBezTo>
                    <a:pt x="40" y="33"/>
                    <a:pt x="40" y="29"/>
                    <a:pt x="41" y="30"/>
                  </a:cubicBezTo>
                  <a:cubicBezTo>
                    <a:pt x="43" y="31"/>
                    <a:pt x="43" y="31"/>
                    <a:pt x="45" y="31"/>
                  </a:cubicBezTo>
                  <a:cubicBezTo>
                    <a:pt x="47" y="30"/>
                    <a:pt x="48" y="31"/>
                    <a:pt x="50" y="31"/>
                  </a:cubicBezTo>
                  <a:cubicBezTo>
                    <a:pt x="52" y="31"/>
                    <a:pt x="53" y="28"/>
                    <a:pt x="55" y="29"/>
                  </a:cubicBezTo>
                  <a:cubicBezTo>
                    <a:pt x="56" y="29"/>
                    <a:pt x="58" y="31"/>
                    <a:pt x="60" y="30"/>
                  </a:cubicBezTo>
                  <a:cubicBezTo>
                    <a:pt x="64" y="28"/>
                    <a:pt x="59" y="26"/>
                    <a:pt x="58" y="24"/>
                  </a:cubicBezTo>
                  <a:cubicBezTo>
                    <a:pt x="57" y="22"/>
                    <a:pt x="57" y="21"/>
                    <a:pt x="55" y="20"/>
                  </a:cubicBezTo>
                  <a:cubicBezTo>
                    <a:pt x="53" y="19"/>
                    <a:pt x="52" y="18"/>
                    <a:pt x="51" y="16"/>
                  </a:cubicBezTo>
                  <a:cubicBezTo>
                    <a:pt x="51" y="14"/>
                    <a:pt x="49" y="14"/>
                    <a:pt x="47" y="13"/>
                  </a:cubicBezTo>
                  <a:cubicBezTo>
                    <a:pt x="47" y="13"/>
                    <a:pt x="47" y="12"/>
                    <a:pt x="46" y="12"/>
                  </a:cubicBezTo>
                  <a:cubicBezTo>
                    <a:pt x="46" y="12"/>
                    <a:pt x="44" y="12"/>
                    <a:pt x="44" y="12"/>
                  </a:cubicBezTo>
                  <a:cubicBezTo>
                    <a:pt x="43" y="11"/>
                    <a:pt x="44" y="7"/>
                    <a:pt x="44" y="6"/>
                  </a:cubicBezTo>
                  <a:cubicBezTo>
                    <a:pt x="44" y="4"/>
                    <a:pt x="42" y="3"/>
                    <a:pt x="41" y="1"/>
                  </a:cubicBezTo>
                  <a:cubicBezTo>
                    <a:pt x="41" y="1"/>
                    <a:pt x="41" y="0"/>
                    <a:pt x="41" y="0"/>
                  </a:cubicBezTo>
                  <a:cubicBezTo>
                    <a:pt x="40" y="0"/>
                    <a:pt x="39" y="0"/>
                    <a:pt x="38" y="0"/>
                  </a:cubicBezTo>
                  <a:cubicBezTo>
                    <a:pt x="36" y="1"/>
                    <a:pt x="36" y="1"/>
                    <a:pt x="35" y="3"/>
                  </a:cubicBezTo>
                  <a:cubicBezTo>
                    <a:pt x="35" y="6"/>
                    <a:pt x="28" y="10"/>
                    <a:pt x="26" y="10"/>
                  </a:cubicBezTo>
                  <a:cubicBezTo>
                    <a:pt x="25" y="10"/>
                    <a:pt x="21" y="10"/>
                    <a:pt x="22" y="11"/>
                  </a:cubicBezTo>
                  <a:cubicBezTo>
                    <a:pt x="23" y="13"/>
                    <a:pt x="20" y="15"/>
                    <a:pt x="19" y="15"/>
                  </a:cubicBezTo>
                  <a:cubicBezTo>
                    <a:pt x="17" y="16"/>
                    <a:pt x="15" y="17"/>
                    <a:pt x="13" y="17"/>
                  </a:cubicBezTo>
                  <a:cubicBezTo>
                    <a:pt x="11" y="18"/>
                    <a:pt x="11" y="16"/>
                    <a:pt x="9" y="17"/>
                  </a:cubicBezTo>
                  <a:cubicBezTo>
                    <a:pt x="7" y="18"/>
                    <a:pt x="6" y="17"/>
                    <a:pt x="6" y="18"/>
                  </a:cubicBezTo>
                  <a:cubicBezTo>
                    <a:pt x="5" y="20"/>
                    <a:pt x="4" y="22"/>
                    <a:pt x="3" y="23"/>
                  </a:cubicBezTo>
                  <a:cubicBezTo>
                    <a:pt x="0" y="27"/>
                    <a:pt x="2" y="30"/>
                    <a:pt x="4" y="34"/>
                  </a:cubicBezTo>
                  <a:cubicBezTo>
                    <a:pt x="5" y="36"/>
                    <a:pt x="5" y="37"/>
                    <a:pt x="6" y="39"/>
                  </a:cubicBezTo>
                  <a:cubicBezTo>
                    <a:pt x="8" y="41"/>
                    <a:pt x="9" y="42"/>
                    <a:pt x="9" y="45"/>
                  </a:cubicBezTo>
                  <a:cubicBezTo>
                    <a:pt x="9" y="44"/>
                    <a:pt x="10" y="37"/>
                    <a:pt x="1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49" name="Freeform 743">
              <a:extLst>
                <a:ext uri="{FF2B5EF4-FFF2-40B4-BE49-F238E27FC236}">
                  <a16:creationId xmlns:a16="http://schemas.microsoft.com/office/drawing/2014/main" id="{2CEE4F81-6CE7-44B3-BC9F-A1C656E0BB88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7" y="3960658"/>
              <a:ext cx="546322" cy="383858"/>
            </a:xfrm>
            <a:custGeom>
              <a:avLst/>
              <a:gdLst>
                <a:gd name="T0" fmla="*/ 83 w 117"/>
                <a:gd name="T1" fmla="*/ 82 h 82"/>
                <a:gd name="T2" fmla="*/ 93 w 117"/>
                <a:gd name="T3" fmla="*/ 76 h 82"/>
                <a:gd name="T4" fmla="*/ 105 w 117"/>
                <a:gd name="T5" fmla="*/ 68 h 82"/>
                <a:gd name="T6" fmla="*/ 112 w 117"/>
                <a:gd name="T7" fmla="*/ 64 h 82"/>
                <a:gd name="T8" fmla="*/ 107 w 117"/>
                <a:gd name="T9" fmla="*/ 55 h 82"/>
                <a:gd name="T10" fmla="*/ 110 w 117"/>
                <a:gd name="T11" fmla="*/ 46 h 82"/>
                <a:gd name="T12" fmla="*/ 114 w 117"/>
                <a:gd name="T13" fmla="*/ 40 h 82"/>
                <a:gd name="T14" fmla="*/ 117 w 117"/>
                <a:gd name="T15" fmla="*/ 21 h 82"/>
                <a:gd name="T16" fmla="*/ 81 w 117"/>
                <a:gd name="T17" fmla="*/ 1 h 82"/>
                <a:gd name="T18" fmla="*/ 75 w 117"/>
                <a:gd name="T19" fmla="*/ 2 h 82"/>
                <a:gd name="T20" fmla="*/ 67 w 117"/>
                <a:gd name="T21" fmla="*/ 2 h 82"/>
                <a:gd name="T22" fmla="*/ 59 w 117"/>
                <a:gd name="T23" fmla="*/ 1 h 82"/>
                <a:gd name="T24" fmla="*/ 29 w 117"/>
                <a:gd name="T25" fmla="*/ 21 h 82"/>
                <a:gd name="T26" fmla="*/ 22 w 117"/>
                <a:gd name="T27" fmla="*/ 25 h 82"/>
                <a:gd name="T28" fmla="*/ 19 w 117"/>
                <a:gd name="T29" fmla="*/ 42 h 82"/>
                <a:gd name="T30" fmla="*/ 8 w 117"/>
                <a:gd name="T31" fmla="*/ 43 h 82"/>
                <a:gd name="T32" fmla="*/ 5 w 117"/>
                <a:gd name="T33" fmla="*/ 51 h 82"/>
                <a:gd name="T34" fmla="*/ 11 w 117"/>
                <a:gd name="T35" fmla="*/ 56 h 82"/>
                <a:gd name="T36" fmla="*/ 19 w 117"/>
                <a:gd name="T37" fmla="*/ 62 h 82"/>
                <a:gd name="T38" fmla="*/ 21 w 117"/>
                <a:gd name="T39" fmla="*/ 55 h 82"/>
                <a:gd name="T40" fmla="*/ 28 w 117"/>
                <a:gd name="T41" fmla="*/ 50 h 82"/>
                <a:gd name="T42" fmla="*/ 35 w 117"/>
                <a:gd name="T43" fmla="*/ 53 h 82"/>
                <a:gd name="T44" fmla="*/ 46 w 117"/>
                <a:gd name="T45" fmla="*/ 55 h 82"/>
                <a:gd name="T46" fmla="*/ 64 w 117"/>
                <a:gd name="T47" fmla="*/ 53 h 82"/>
                <a:gd name="T48" fmla="*/ 68 w 117"/>
                <a:gd name="T49" fmla="*/ 47 h 82"/>
                <a:gd name="T50" fmla="*/ 77 w 117"/>
                <a:gd name="T51" fmla="*/ 31 h 82"/>
                <a:gd name="T52" fmla="*/ 79 w 117"/>
                <a:gd name="T53" fmla="*/ 16 h 82"/>
                <a:gd name="T54" fmla="*/ 75 w 117"/>
                <a:gd name="T55" fmla="*/ 2 h 82"/>
                <a:gd name="T56" fmla="*/ 78 w 117"/>
                <a:gd name="T57" fmla="*/ 16 h 82"/>
                <a:gd name="T58" fmla="*/ 77 w 117"/>
                <a:gd name="T59" fmla="*/ 35 h 82"/>
                <a:gd name="T60" fmla="*/ 68 w 117"/>
                <a:gd name="T61" fmla="*/ 46 h 82"/>
                <a:gd name="T62" fmla="*/ 72 w 117"/>
                <a:gd name="T63" fmla="*/ 55 h 82"/>
                <a:gd name="T64" fmla="*/ 75 w 117"/>
                <a:gd name="T65" fmla="*/ 65 h 82"/>
                <a:gd name="T66" fmla="*/ 72 w 117"/>
                <a:gd name="T67" fmla="*/ 74 h 82"/>
                <a:gd name="T68" fmla="*/ 77 w 117"/>
                <a:gd name="T69" fmla="*/ 81 h 82"/>
                <a:gd name="T70" fmla="*/ 80 w 117"/>
                <a:gd name="T71" fmla="*/ 81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</a:cxnLst>
              <a:rect l="0" t="0" r="r" b="b"/>
              <a:pathLst>
                <a:path w="117" h="82">
                  <a:moveTo>
                    <a:pt x="80" y="81"/>
                  </a:moveTo>
                  <a:cubicBezTo>
                    <a:pt x="81" y="80"/>
                    <a:pt x="82" y="82"/>
                    <a:pt x="83" y="82"/>
                  </a:cubicBezTo>
                  <a:cubicBezTo>
                    <a:pt x="85" y="81"/>
                    <a:pt x="87" y="80"/>
                    <a:pt x="89" y="79"/>
                  </a:cubicBezTo>
                  <a:cubicBezTo>
                    <a:pt x="90" y="79"/>
                    <a:pt x="93" y="78"/>
                    <a:pt x="93" y="76"/>
                  </a:cubicBezTo>
                  <a:cubicBezTo>
                    <a:pt x="93" y="74"/>
                    <a:pt x="94" y="75"/>
                    <a:pt x="96" y="74"/>
                  </a:cubicBezTo>
                  <a:cubicBezTo>
                    <a:pt x="99" y="74"/>
                    <a:pt x="103" y="71"/>
                    <a:pt x="105" y="68"/>
                  </a:cubicBezTo>
                  <a:cubicBezTo>
                    <a:pt x="106" y="67"/>
                    <a:pt x="106" y="66"/>
                    <a:pt x="107" y="65"/>
                  </a:cubicBezTo>
                  <a:cubicBezTo>
                    <a:pt x="108" y="64"/>
                    <a:pt x="110" y="64"/>
                    <a:pt x="112" y="64"/>
                  </a:cubicBezTo>
                  <a:cubicBezTo>
                    <a:pt x="112" y="62"/>
                    <a:pt x="110" y="61"/>
                    <a:pt x="109" y="59"/>
                  </a:cubicBezTo>
                  <a:cubicBezTo>
                    <a:pt x="109" y="58"/>
                    <a:pt x="110" y="55"/>
                    <a:pt x="107" y="55"/>
                  </a:cubicBezTo>
                  <a:cubicBezTo>
                    <a:pt x="106" y="55"/>
                    <a:pt x="109" y="53"/>
                    <a:pt x="108" y="52"/>
                  </a:cubicBezTo>
                  <a:cubicBezTo>
                    <a:pt x="108" y="49"/>
                    <a:pt x="109" y="48"/>
                    <a:pt x="110" y="46"/>
                  </a:cubicBezTo>
                  <a:cubicBezTo>
                    <a:pt x="110" y="44"/>
                    <a:pt x="112" y="44"/>
                    <a:pt x="112" y="42"/>
                  </a:cubicBezTo>
                  <a:cubicBezTo>
                    <a:pt x="112" y="41"/>
                    <a:pt x="113" y="40"/>
                    <a:pt x="114" y="40"/>
                  </a:cubicBezTo>
                  <a:cubicBezTo>
                    <a:pt x="117" y="40"/>
                    <a:pt x="117" y="40"/>
                    <a:pt x="117" y="38"/>
                  </a:cubicBezTo>
                  <a:cubicBezTo>
                    <a:pt x="117" y="32"/>
                    <a:pt x="117" y="27"/>
                    <a:pt x="117" y="21"/>
                  </a:cubicBezTo>
                  <a:cubicBezTo>
                    <a:pt x="117" y="19"/>
                    <a:pt x="113" y="18"/>
                    <a:pt x="111" y="17"/>
                  </a:cubicBezTo>
                  <a:cubicBezTo>
                    <a:pt x="101" y="12"/>
                    <a:pt x="91" y="6"/>
                    <a:pt x="81" y="1"/>
                  </a:cubicBezTo>
                  <a:cubicBezTo>
                    <a:pt x="80" y="1"/>
                    <a:pt x="80" y="0"/>
                    <a:pt x="79" y="0"/>
                  </a:cubicBezTo>
                  <a:cubicBezTo>
                    <a:pt x="78" y="1"/>
                    <a:pt x="76" y="2"/>
                    <a:pt x="75" y="2"/>
                  </a:cubicBezTo>
                  <a:cubicBezTo>
                    <a:pt x="74" y="3"/>
                    <a:pt x="72" y="5"/>
                    <a:pt x="71" y="5"/>
                  </a:cubicBezTo>
                  <a:cubicBezTo>
                    <a:pt x="70" y="5"/>
                    <a:pt x="69" y="3"/>
                    <a:pt x="67" y="2"/>
                  </a:cubicBezTo>
                  <a:cubicBezTo>
                    <a:pt x="66" y="1"/>
                    <a:pt x="65" y="1"/>
                    <a:pt x="64" y="1"/>
                  </a:cubicBezTo>
                  <a:cubicBezTo>
                    <a:pt x="62" y="0"/>
                    <a:pt x="61" y="0"/>
                    <a:pt x="59" y="1"/>
                  </a:cubicBezTo>
                  <a:cubicBezTo>
                    <a:pt x="52" y="5"/>
                    <a:pt x="45" y="10"/>
                    <a:pt x="38" y="14"/>
                  </a:cubicBezTo>
                  <a:cubicBezTo>
                    <a:pt x="35" y="16"/>
                    <a:pt x="32" y="18"/>
                    <a:pt x="29" y="21"/>
                  </a:cubicBezTo>
                  <a:cubicBezTo>
                    <a:pt x="28" y="22"/>
                    <a:pt x="27" y="22"/>
                    <a:pt x="26" y="22"/>
                  </a:cubicBezTo>
                  <a:cubicBezTo>
                    <a:pt x="23" y="22"/>
                    <a:pt x="22" y="22"/>
                    <a:pt x="22" y="25"/>
                  </a:cubicBezTo>
                  <a:cubicBezTo>
                    <a:pt x="22" y="28"/>
                    <a:pt x="22" y="31"/>
                    <a:pt x="22" y="34"/>
                  </a:cubicBezTo>
                  <a:cubicBezTo>
                    <a:pt x="22" y="37"/>
                    <a:pt x="21" y="40"/>
                    <a:pt x="19" y="42"/>
                  </a:cubicBezTo>
                  <a:cubicBezTo>
                    <a:pt x="18" y="43"/>
                    <a:pt x="15" y="43"/>
                    <a:pt x="14" y="43"/>
                  </a:cubicBezTo>
                  <a:cubicBezTo>
                    <a:pt x="12" y="43"/>
                    <a:pt x="10" y="43"/>
                    <a:pt x="8" y="43"/>
                  </a:cubicBezTo>
                  <a:cubicBezTo>
                    <a:pt x="6" y="43"/>
                    <a:pt x="4" y="44"/>
                    <a:pt x="2" y="44"/>
                  </a:cubicBezTo>
                  <a:cubicBezTo>
                    <a:pt x="0" y="44"/>
                    <a:pt x="5" y="51"/>
                    <a:pt x="5" y="51"/>
                  </a:cubicBezTo>
                  <a:cubicBezTo>
                    <a:pt x="6" y="54"/>
                    <a:pt x="7" y="56"/>
                    <a:pt x="10" y="57"/>
                  </a:cubicBezTo>
                  <a:cubicBezTo>
                    <a:pt x="10" y="57"/>
                    <a:pt x="11" y="56"/>
                    <a:pt x="11" y="56"/>
                  </a:cubicBezTo>
                  <a:cubicBezTo>
                    <a:pt x="12" y="57"/>
                    <a:pt x="12" y="60"/>
                    <a:pt x="14" y="58"/>
                  </a:cubicBezTo>
                  <a:cubicBezTo>
                    <a:pt x="16" y="56"/>
                    <a:pt x="18" y="61"/>
                    <a:pt x="19" y="62"/>
                  </a:cubicBezTo>
                  <a:cubicBezTo>
                    <a:pt x="19" y="61"/>
                    <a:pt x="20" y="59"/>
                    <a:pt x="20" y="58"/>
                  </a:cubicBezTo>
                  <a:cubicBezTo>
                    <a:pt x="20" y="57"/>
                    <a:pt x="21" y="56"/>
                    <a:pt x="21" y="55"/>
                  </a:cubicBezTo>
                  <a:cubicBezTo>
                    <a:pt x="22" y="52"/>
                    <a:pt x="22" y="52"/>
                    <a:pt x="25" y="51"/>
                  </a:cubicBezTo>
                  <a:cubicBezTo>
                    <a:pt x="26" y="50"/>
                    <a:pt x="27" y="50"/>
                    <a:pt x="28" y="50"/>
                  </a:cubicBezTo>
                  <a:cubicBezTo>
                    <a:pt x="29" y="49"/>
                    <a:pt x="30" y="51"/>
                    <a:pt x="31" y="51"/>
                  </a:cubicBezTo>
                  <a:cubicBezTo>
                    <a:pt x="33" y="51"/>
                    <a:pt x="34" y="52"/>
                    <a:pt x="35" y="53"/>
                  </a:cubicBezTo>
                  <a:cubicBezTo>
                    <a:pt x="36" y="54"/>
                    <a:pt x="37" y="54"/>
                    <a:pt x="39" y="54"/>
                  </a:cubicBezTo>
                  <a:cubicBezTo>
                    <a:pt x="42" y="52"/>
                    <a:pt x="43" y="55"/>
                    <a:pt x="46" y="55"/>
                  </a:cubicBezTo>
                  <a:cubicBezTo>
                    <a:pt x="49" y="55"/>
                    <a:pt x="52" y="53"/>
                    <a:pt x="55" y="53"/>
                  </a:cubicBezTo>
                  <a:cubicBezTo>
                    <a:pt x="57" y="53"/>
                    <a:pt x="61" y="54"/>
                    <a:pt x="64" y="53"/>
                  </a:cubicBezTo>
                  <a:cubicBezTo>
                    <a:pt x="65" y="53"/>
                    <a:pt x="66" y="52"/>
                    <a:pt x="67" y="51"/>
                  </a:cubicBezTo>
                  <a:cubicBezTo>
                    <a:pt x="69" y="50"/>
                    <a:pt x="68" y="49"/>
                    <a:pt x="68" y="47"/>
                  </a:cubicBezTo>
                  <a:cubicBezTo>
                    <a:pt x="68" y="42"/>
                    <a:pt x="73" y="39"/>
                    <a:pt x="77" y="35"/>
                  </a:cubicBezTo>
                  <a:cubicBezTo>
                    <a:pt x="78" y="34"/>
                    <a:pt x="77" y="32"/>
                    <a:pt x="77" y="31"/>
                  </a:cubicBezTo>
                  <a:cubicBezTo>
                    <a:pt x="77" y="28"/>
                    <a:pt x="77" y="26"/>
                    <a:pt x="77" y="23"/>
                  </a:cubicBezTo>
                  <a:cubicBezTo>
                    <a:pt x="78" y="21"/>
                    <a:pt x="79" y="18"/>
                    <a:pt x="79" y="16"/>
                  </a:cubicBezTo>
                  <a:cubicBezTo>
                    <a:pt x="78" y="14"/>
                    <a:pt x="77" y="12"/>
                    <a:pt x="76" y="11"/>
                  </a:cubicBezTo>
                  <a:cubicBezTo>
                    <a:pt x="74" y="8"/>
                    <a:pt x="75" y="5"/>
                    <a:pt x="75" y="2"/>
                  </a:cubicBezTo>
                  <a:cubicBezTo>
                    <a:pt x="75" y="5"/>
                    <a:pt x="75" y="7"/>
                    <a:pt x="75" y="9"/>
                  </a:cubicBezTo>
                  <a:cubicBezTo>
                    <a:pt x="75" y="11"/>
                    <a:pt x="78" y="14"/>
                    <a:pt x="78" y="16"/>
                  </a:cubicBezTo>
                  <a:cubicBezTo>
                    <a:pt x="79" y="19"/>
                    <a:pt x="77" y="23"/>
                    <a:pt x="77" y="26"/>
                  </a:cubicBezTo>
                  <a:cubicBezTo>
                    <a:pt x="77" y="28"/>
                    <a:pt x="78" y="32"/>
                    <a:pt x="77" y="35"/>
                  </a:cubicBezTo>
                  <a:cubicBezTo>
                    <a:pt x="76" y="37"/>
                    <a:pt x="72" y="39"/>
                    <a:pt x="71" y="41"/>
                  </a:cubicBezTo>
                  <a:cubicBezTo>
                    <a:pt x="69" y="42"/>
                    <a:pt x="68" y="44"/>
                    <a:pt x="68" y="46"/>
                  </a:cubicBezTo>
                  <a:cubicBezTo>
                    <a:pt x="67" y="49"/>
                    <a:pt x="69" y="50"/>
                    <a:pt x="70" y="53"/>
                  </a:cubicBezTo>
                  <a:cubicBezTo>
                    <a:pt x="70" y="54"/>
                    <a:pt x="71" y="54"/>
                    <a:pt x="72" y="55"/>
                  </a:cubicBezTo>
                  <a:cubicBezTo>
                    <a:pt x="74" y="56"/>
                    <a:pt x="75" y="57"/>
                    <a:pt x="75" y="59"/>
                  </a:cubicBezTo>
                  <a:cubicBezTo>
                    <a:pt x="75" y="61"/>
                    <a:pt x="75" y="63"/>
                    <a:pt x="75" y="65"/>
                  </a:cubicBezTo>
                  <a:cubicBezTo>
                    <a:pt x="75" y="66"/>
                    <a:pt x="76" y="68"/>
                    <a:pt x="77" y="70"/>
                  </a:cubicBezTo>
                  <a:cubicBezTo>
                    <a:pt x="74" y="70"/>
                    <a:pt x="67" y="70"/>
                    <a:pt x="72" y="74"/>
                  </a:cubicBezTo>
                  <a:cubicBezTo>
                    <a:pt x="74" y="75"/>
                    <a:pt x="75" y="76"/>
                    <a:pt x="76" y="78"/>
                  </a:cubicBezTo>
                  <a:cubicBezTo>
                    <a:pt x="76" y="79"/>
                    <a:pt x="77" y="80"/>
                    <a:pt x="77" y="81"/>
                  </a:cubicBezTo>
                  <a:cubicBezTo>
                    <a:pt x="77" y="82"/>
                    <a:pt x="80" y="81"/>
                    <a:pt x="80" y="81"/>
                  </a:cubicBezTo>
                  <a:cubicBezTo>
                    <a:pt x="82" y="80"/>
                    <a:pt x="80" y="81"/>
                    <a:pt x="80" y="8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0" name="Freeform 744">
              <a:extLst>
                <a:ext uri="{FF2B5EF4-FFF2-40B4-BE49-F238E27FC236}">
                  <a16:creationId xmlns:a16="http://schemas.microsoft.com/office/drawing/2014/main" id="{65C99C84-AB51-4AE5-84B8-9B1827429EBE}"/>
                </a:ext>
              </a:extLst>
            </p:cNvPr>
            <p:cNvSpPr>
              <a:spLocks/>
            </p:cNvSpPr>
            <p:nvPr/>
          </p:nvSpPr>
          <p:spPr bwMode="auto">
            <a:xfrm>
              <a:off x="6343786" y="3970214"/>
              <a:ext cx="383859" cy="473054"/>
            </a:xfrm>
            <a:custGeom>
              <a:avLst/>
              <a:gdLst>
                <a:gd name="T0" fmla="*/ 6 w 82"/>
                <a:gd name="T1" fmla="*/ 39 h 101"/>
                <a:gd name="T2" fmla="*/ 6 w 82"/>
                <a:gd name="T3" fmla="*/ 41 h 101"/>
                <a:gd name="T4" fmla="*/ 4 w 82"/>
                <a:gd name="T5" fmla="*/ 43 h 101"/>
                <a:gd name="T6" fmla="*/ 2 w 82"/>
                <a:gd name="T7" fmla="*/ 49 h 101"/>
                <a:gd name="T8" fmla="*/ 2 w 82"/>
                <a:gd name="T9" fmla="*/ 51 h 101"/>
                <a:gd name="T10" fmla="*/ 1 w 82"/>
                <a:gd name="T11" fmla="*/ 53 h 101"/>
                <a:gd name="T12" fmla="*/ 4 w 82"/>
                <a:gd name="T13" fmla="*/ 58 h 101"/>
                <a:gd name="T14" fmla="*/ 6 w 82"/>
                <a:gd name="T15" fmla="*/ 60 h 101"/>
                <a:gd name="T16" fmla="*/ 6 w 82"/>
                <a:gd name="T17" fmla="*/ 63 h 101"/>
                <a:gd name="T18" fmla="*/ 9 w 82"/>
                <a:gd name="T19" fmla="*/ 68 h 101"/>
                <a:gd name="T20" fmla="*/ 9 w 82"/>
                <a:gd name="T21" fmla="*/ 74 h 101"/>
                <a:gd name="T22" fmla="*/ 15 w 82"/>
                <a:gd name="T23" fmla="*/ 76 h 101"/>
                <a:gd name="T24" fmla="*/ 18 w 82"/>
                <a:gd name="T25" fmla="*/ 81 h 101"/>
                <a:gd name="T26" fmla="*/ 22 w 82"/>
                <a:gd name="T27" fmla="*/ 84 h 101"/>
                <a:gd name="T28" fmla="*/ 26 w 82"/>
                <a:gd name="T29" fmla="*/ 88 h 101"/>
                <a:gd name="T30" fmla="*/ 26 w 82"/>
                <a:gd name="T31" fmla="*/ 91 h 101"/>
                <a:gd name="T32" fmla="*/ 28 w 82"/>
                <a:gd name="T33" fmla="*/ 92 h 101"/>
                <a:gd name="T34" fmla="*/ 32 w 82"/>
                <a:gd name="T35" fmla="*/ 96 h 101"/>
                <a:gd name="T36" fmla="*/ 35 w 82"/>
                <a:gd name="T37" fmla="*/ 95 h 101"/>
                <a:gd name="T38" fmla="*/ 39 w 82"/>
                <a:gd name="T39" fmla="*/ 94 h 101"/>
                <a:gd name="T40" fmla="*/ 44 w 82"/>
                <a:gd name="T41" fmla="*/ 100 h 101"/>
                <a:gd name="T42" fmla="*/ 51 w 82"/>
                <a:gd name="T43" fmla="*/ 100 h 101"/>
                <a:gd name="T44" fmla="*/ 55 w 82"/>
                <a:gd name="T45" fmla="*/ 98 h 101"/>
                <a:gd name="T46" fmla="*/ 59 w 82"/>
                <a:gd name="T47" fmla="*/ 97 h 101"/>
                <a:gd name="T48" fmla="*/ 69 w 82"/>
                <a:gd name="T49" fmla="*/ 94 h 101"/>
                <a:gd name="T50" fmla="*/ 69 w 82"/>
                <a:gd name="T51" fmla="*/ 91 h 101"/>
                <a:gd name="T52" fmla="*/ 66 w 82"/>
                <a:gd name="T53" fmla="*/ 90 h 101"/>
                <a:gd name="T54" fmla="*/ 61 w 82"/>
                <a:gd name="T55" fmla="*/ 83 h 101"/>
                <a:gd name="T56" fmla="*/ 59 w 82"/>
                <a:gd name="T57" fmla="*/ 80 h 101"/>
                <a:gd name="T58" fmla="*/ 56 w 82"/>
                <a:gd name="T59" fmla="*/ 78 h 101"/>
                <a:gd name="T60" fmla="*/ 59 w 82"/>
                <a:gd name="T61" fmla="*/ 75 h 101"/>
                <a:gd name="T62" fmla="*/ 61 w 82"/>
                <a:gd name="T63" fmla="*/ 67 h 101"/>
                <a:gd name="T64" fmla="*/ 62 w 82"/>
                <a:gd name="T65" fmla="*/ 64 h 101"/>
                <a:gd name="T66" fmla="*/ 65 w 82"/>
                <a:gd name="T67" fmla="*/ 62 h 101"/>
                <a:gd name="T68" fmla="*/ 65 w 82"/>
                <a:gd name="T69" fmla="*/ 58 h 101"/>
                <a:gd name="T70" fmla="*/ 67 w 82"/>
                <a:gd name="T71" fmla="*/ 55 h 101"/>
                <a:gd name="T72" fmla="*/ 71 w 82"/>
                <a:gd name="T73" fmla="*/ 52 h 101"/>
                <a:gd name="T74" fmla="*/ 72 w 82"/>
                <a:gd name="T75" fmla="*/ 45 h 101"/>
                <a:gd name="T76" fmla="*/ 72 w 82"/>
                <a:gd name="T77" fmla="*/ 42 h 101"/>
                <a:gd name="T78" fmla="*/ 74 w 82"/>
                <a:gd name="T79" fmla="*/ 37 h 101"/>
                <a:gd name="T80" fmla="*/ 79 w 82"/>
                <a:gd name="T81" fmla="*/ 29 h 101"/>
                <a:gd name="T82" fmla="*/ 82 w 82"/>
                <a:gd name="T83" fmla="*/ 27 h 101"/>
                <a:gd name="T84" fmla="*/ 79 w 82"/>
                <a:gd name="T85" fmla="*/ 23 h 101"/>
                <a:gd name="T86" fmla="*/ 76 w 82"/>
                <a:gd name="T87" fmla="*/ 17 h 101"/>
                <a:gd name="T88" fmla="*/ 76 w 82"/>
                <a:gd name="T89" fmla="*/ 11 h 101"/>
                <a:gd name="T90" fmla="*/ 75 w 82"/>
                <a:gd name="T91" fmla="*/ 9 h 101"/>
                <a:gd name="T92" fmla="*/ 74 w 82"/>
                <a:gd name="T93" fmla="*/ 5 h 101"/>
                <a:gd name="T94" fmla="*/ 68 w 82"/>
                <a:gd name="T95" fmla="*/ 0 h 101"/>
                <a:gd name="T96" fmla="*/ 64 w 82"/>
                <a:gd name="T97" fmla="*/ 2 h 101"/>
                <a:gd name="T98" fmla="*/ 60 w 82"/>
                <a:gd name="T99" fmla="*/ 5 h 101"/>
                <a:gd name="T100" fmla="*/ 56 w 82"/>
                <a:gd name="T101" fmla="*/ 5 h 101"/>
                <a:gd name="T102" fmla="*/ 46 w 82"/>
                <a:gd name="T103" fmla="*/ 5 h 101"/>
                <a:gd name="T104" fmla="*/ 17 w 82"/>
                <a:gd name="T105" fmla="*/ 5 h 101"/>
                <a:gd name="T106" fmla="*/ 16 w 82"/>
                <a:gd name="T107" fmla="*/ 14 h 101"/>
                <a:gd name="T108" fmla="*/ 13 w 82"/>
                <a:gd name="T109" fmla="*/ 16 h 101"/>
                <a:gd name="T110" fmla="*/ 11 w 82"/>
                <a:gd name="T111" fmla="*/ 18 h 101"/>
                <a:gd name="T112" fmla="*/ 11 w 82"/>
                <a:gd name="T113" fmla="*/ 32 h 101"/>
                <a:gd name="T114" fmla="*/ 11 w 82"/>
                <a:gd name="T115" fmla="*/ 37 h 101"/>
                <a:gd name="T116" fmla="*/ 6 w 82"/>
                <a:gd name="T117" fmla="*/ 39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  <a:cxn ang="0">
                  <a:pos x="T114" y="T115"/>
                </a:cxn>
                <a:cxn ang="0">
                  <a:pos x="T116" y="T117"/>
                </a:cxn>
              </a:cxnLst>
              <a:rect l="0" t="0" r="r" b="b"/>
              <a:pathLst>
                <a:path w="82" h="101">
                  <a:moveTo>
                    <a:pt x="6" y="39"/>
                  </a:moveTo>
                  <a:cubicBezTo>
                    <a:pt x="6" y="39"/>
                    <a:pt x="6" y="40"/>
                    <a:pt x="6" y="41"/>
                  </a:cubicBezTo>
                  <a:cubicBezTo>
                    <a:pt x="5" y="42"/>
                    <a:pt x="4" y="42"/>
                    <a:pt x="4" y="43"/>
                  </a:cubicBezTo>
                  <a:cubicBezTo>
                    <a:pt x="4" y="45"/>
                    <a:pt x="2" y="47"/>
                    <a:pt x="2" y="49"/>
                  </a:cubicBezTo>
                  <a:cubicBezTo>
                    <a:pt x="2" y="50"/>
                    <a:pt x="3" y="51"/>
                    <a:pt x="2" y="51"/>
                  </a:cubicBezTo>
                  <a:cubicBezTo>
                    <a:pt x="2" y="52"/>
                    <a:pt x="0" y="53"/>
                    <a:pt x="1" y="53"/>
                  </a:cubicBezTo>
                  <a:cubicBezTo>
                    <a:pt x="4" y="53"/>
                    <a:pt x="3" y="57"/>
                    <a:pt x="4" y="58"/>
                  </a:cubicBezTo>
                  <a:cubicBezTo>
                    <a:pt x="4" y="59"/>
                    <a:pt x="5" y="59"/>
                    <a:pt x="6" y="60"/>
                  </a:cubicBezTo>
                  <a:cubicBezTo>
                    <a:pt x="6" y="61"/>
                    <a:pt x="6" y="62"/>
                    <a:pt x="6" y="63"/>
                  </a:cubicBezTo>
                  <a:cubicBezTo>
                    <a:pt x="7" y="65"/>
                    <a:pt x="9" y="66"/>
                    <a:pt x="9" y="68"/>
                  </a:cubicBezTo>
                  <a:cubicBezTo>
                    <a:pt x="9" y="69"/>
                    <a:pt x="8" y="74"/>
                    <a:pt x="9" y="74"/>
                  </a:cubicBezTo>
                  <a:cubicBezTo>
                    <a:pt x="12" y="74"/>
                    <a:pt x="13" y="75"/>
                    <a:pt x="15" y="76"/>
                  </a:cubicBezTo>
                  <a:cubicBezTo>
                    <a:pt x="17" y="77"/>
                    <a:pt x="16" y="80"/>
                    <a:pt x="18" y="81"/>
                  </a:cubicBezTo>
                  <a:cubicBezTo>
                    <a:pt x="19" y="82"/>
                    <a:pt x="22" y="82"/>
                    <a:pt x="22" y="84"/>
                  </a:cubicBezTo>
                  <a:cubicBezTo>
                    <a:pt x="22" y="86"/>
                    <a:pt x="25" y="87"/>
                    <a:pt x="26" y="88"/>
                  </a:cubicBezTo>
                  <a:cubicBezTo>
                    <a:pt x="26" y="89"/>
                    <a:pt x="26" y="90"/>
                    <a:pt x="26" y="91"/>
                  </a:cubicBezTo>
                  <a:cubicBezTo>
                    <a:pt x="27" y="91"/>
                    <a:pt x="28" y="92"/>
                    <a:pt x="28" y="92"/>
                  </a:cubicBezTo>
                  <a:cubicBezTo>
                    <a:pt x="29" y="93"/>
                    <a:pt x="30" y="95"/>
                    <a:pt x="32" y="96"/>
                  </a:cubicBezTo>
                  <a:cubicBezTo>
                    <a:pt x="33" y="97"/>
                    <a:pt x="33" y="93"/>
                    <a:pt x="35" y="95"/>
                  </a:cubicBezTo>
                  <a:cubicBezTo>
                    <a:pt x="37" y="96"/>
                    <a:pt x="37" y="94"/>
                    <a:pt x="39" y="94"/>
                  </a:cubicBezTo>
                  <a:cubicBezTo>
                    <a:pt x="41" y="95"/>
                    <a:pt x="42" y="98"/>
                    <a:pt x="44" y="100"/>
                  </a:cubicBezTo>
                  <a:cubicBezTo>
                    <a:pt x="46" y="95"/>
                    <a:pt x="49" y="101"/>
                    <a:pt x="51" y="100"/>
                  </a:cubicBezTo>
                  <a:cubicBezTo>
                    <a:pt x="52" y="99"/>
                    <a:pt x="53" y="98"/>
                    <a:pt x="55" y="98"/>
                  </a:cubicBezTo>
                  <a:cubicBezTo>
                    <a:pt x="56" y="98"/>
                    <a:pt x="58" y="98"/>
                    <a:pt x="59" y="97"/>
                  </a:cubicBezTo>
                  <a:cubicBezTo>
                    <a:pt x="61" y="93"/>
                    <a:pt x="65" y="91"/>
                    <a:pt x="69" y="94"/>
                  </a:cubicBezTo>
                  <a:cubicBezTo>
                    <a:pt x="69" y="93"/>
                    <a:pt x="69" y="92"/>
                    <a:pt x="69" y="91"/>
                  </a:cubicBezTo>
                  <a:cubicBezTo>
                    <a:pt x="69" y="90"/>
                    <a:pt x="66" y="90"/>
                    <a:pt x="66" y="90"/>
                  </a:cubicBezTo>
                  <a:cubicBezTo>
                    <a:pt x="64" y="88"/>
                    <a:pt x="63" y="85"/>
                    <a:pt x="61" y="83"/>
                  </a:cubicBezTo>
                  <a:cubicBezTo>
                    <a:pt x="60" y="82"/>
                    <a:pt x="60" y="81"/>
                    <a:pt x="59" y="80"/>
                  </a:cubicBezTo>
                  <a:cubicBezTo>
                    <a:pt x="58" y="79"/>
                    <a:pt x="57" y="79"/>
                    <a:pt x="56" y="78"/>
                  </a:cubicBezTo>
                  <a:cubicBezTo>
                    <a:pt x="53" y="75"/>
                    <a:pt x="59" y="75"/>
                    <a:pt x="59" y="75"/>
                  </a:cubicBezTo>
                  <a:cubicBezTo>
                    <a:pt x="61" y="74"/>
                    <a:pt x="60" y="69"/>
                    <a:pt x="61" y="67"/>
                  </a:cubicBezTo>
                  <a:cubicBezTo>
                    <a:pt x="61" y="66"/>
                    <a:pt x="61" y="64"/>
                    <a:pt x="62" y="64"/>
                  </a:cubicBezTo>
                  <a:cubicBezTo>
                    <a:pt x="63" y="63"/>
                    <a:pt x="65" y="63"/>
                    <a:pt x="65" y="62"/>
                  </a:cubicBezTo>
                  <a:cubicBezTo>
                    <a:pt x="65" y="61"/>
                    <a:pt x="65" y="60"/>
                    <a:pt x="65" y="58"/>
                  </a:cubicBezTo>
                  <a:cubicBezTo>
                    <a:pt x="65" y="57"/>
                    <a:pt x="66" y="56"/>
                    <a:pt x="67" y="55"/>
                  </a:cubicBezTo>
                  <a:cubicBezTo>
                    <a:pt x="68" y="53"/>
                    <a:pt x="70" y="54"/>
                    <a:pt x="71" y="52"/>
                  </a:cubicBezTo>
                  <a:cubicBezTo>
                    <a:pt x="71" y="50"/>
                    <a:pt x="72" y="48"/>
                    <a:pt x="72" y="45"/>
                  </a:cubicBezTo>
                  <a:cubicBezTo>
                    <a:pt x="72" y="44"/>
                    <a:pt x="72" y="43"/>
                    <a:pt x="72" y="42"/>
                  </a:cubicBezTo>
                  <a:cubicBezTo>
                    <a:pt x="72" y="40"/>
                    <a:pt x="74" y="38"/>
                    <a:pt x="74" y="37"/>
                  </a:cubicBezTo>
                  <a:cubicBezTo>
                    <a:pt x="74" y="33"/>
                    <a:pt x="75" y="30"/>
                    <a:pt x="79" y="29"/>
                  </a:cubicBezTo>
                  <a:cubicBezTo>
                    <a:pt x="80" y="29"/>
                    <a:pt x="81" y="29"/>
                    <a:pt x="82" y="27"/>
                  </a:cubicBezTo>
                  <a:cubicBezTo>
                    <a:pt x="82" y="26"/>
                    <a:pt x="80" y="24"/>
                    <a:pt x="79" y="23"/>
                  </a:cubicBezTo>
                  <a:cubicBezTo>
                    <a:pt x="77" y="21"/>
                    <a:pt x="76" y="19"/>
                    <a:pt x="76" y="17"/>
                  </a:cubicBezTo>
                  <a:cubicBezTo>
                    <a:pt x="76" y="16"/>
                    <a:pt x="75" y="11"/>
                    <a:pt x="76" y="11"/>
                  </a:cubicBezTo>
                  <a:cubicBezTo>
                    <a:pt x="77" y="10"/>
                    <a:pt x="76" y="10"/>
                    <a:pt x="75" y="9"/>
                  </a:cubicBezTo>
                  <a:cubicBezTo>
                    <a:pt x="74" y="8"/>
                    <a:pt x="74" y="7"/>
                    <a:pt x="74" y="5"/>
                  </a:cubicBezTo>
                  <a:cubicBezTo>
                    <a:pt x="72" y="3"/>
                    <a:pt x="69" y="2"/>
                    <a:pt x="68" y="0"/>
                  </a:cubicBezTo>
                  <a:cubicBezTo>
                    <a:pt x="67" y="0"/>
                    <a:pt x="65" y="1"/>
                    <a:pt x="64" y="2"/>
                  </a:cubicBezTo>
                  <a:cubicBezTo>
                    <a:pt x="63" y="5"/>
                    <a:pt x="61" y="3"/>
                    <a:pt x="60" y="5"/>
                  </a:cubicBezTo>
                  <a:cubicBezTo>
                    <a:pt x="59" y="9"/>
                    <a:pt x="58" y="5"/>
                    <a:pt x="56" y="5"/>
                  </a:cubicBezTo>
                  <a:cubicBezTo>
                    <a:pt x="52" y="5"/>
                    <a:pt x="49" y="5"/>
                    <a:pt x="46" y="5"/>
                  </a:cubicBezTo>
                  <a:cubicBezTo>
                    <a:pt x="37" y="5"/>
                    <a:pt x="27" y="5"/>
                    <a:pt x="17" y="5"/>
                  </a:cubicBezTo>
                  <a:cubicBezTo>
                    <a:pt x="15" y="5"/>
                    <a:pt x="16" y="12"/>
                    <a:pt x="16" y="14"/>
                  </a:cubicBezTo>
                  <a:cubicBezTo>
                    <a:pt x="16" y="16"/>
                    <a:pt x="15" y="16"/>
                    <a:pt x="13" y="16"/>
                  </a:cubicBezTo>
                  <a:cubicBezTo>
                    <a:pt x="10" y="16"/>
                    <a:pt x="11" y="16"/>
                    <a:pt x="11" y="18"/>
                  </a:cubicBezTo>
                  <a:cubicBezTo>
                    <a:pt x="11" y="23"/>
                    <a:pt x="11" y="27"/>
                    <a:pt x="11" y="32"/>
                  </a:cubicBezTo>
                  <a:cubicBezTo>
                    <a:pt x="11" y="34"/>
                    <a:pt x="11" y="36"/>
                    <a:pt x="11" y="37"/>
                  </a:cubicBezTo>
                  <a:cubicBezTo>
                    <a:pt x="11" y="39"/>
                    <a:pt x="7" y="38"/>
                    <a:pt x="6" y="3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1" name="Freeform 745">
              <a:extLst>
                <a:ext uri="{FF2B5EF4-FFF2-40B4-BE49-F238E27FC236}">
                  <a16:creationId xmlns:a16="http://schemas.microsoft.com/office/drawing/2014/main" id="{81279431-BB04-4A6B-AD54-49206FA1E687}"/>
                </a:ext>
              </a:extLst>
            </p:cNvPr>
            <p:cNvSpPr>
              <a:spLocks/>
            </p:cNvSpPr>
            <p:nvPr/>
          </p:nvSpPr>
          <p:spPr bwMode="auto">
            <a:xfrm>
              <a:off x="6679863" y="4091265"/>
              <a:ext cx="149721" cy="135387"/>
            </a:xfrm>
            <a:custGeom>
              <a:avLst/>
              <a:gdLst>
                <a:gd name="T0" fmla="*/ 3 w 32"/>
                <a:gd name="T1" fmla="*/ 19 h 29"/>
                <a:gd name="T2" fmla="*/ 7 w 32"/>
                <a:gd name="T3" fmla="*/ 20 h 29"/>
                <a:gd name="T4" fmla="*/ 7 w 32"/>
                <a:gd name="T5" fmla="*/ 17 h 29"/>
                <a:gd name="T6" fmla="*/ 10 w 32"/>
                <a:gd name="T7" fmla="*/ 19 h 29"/>
                <a:gd name="T8" fmla="*/ 12 w 32"/>
                <a:gd name="T9" fmla="*/ 18 h 29"/>
                <a:gd name="T10" fmla="*/ 14 w 32"/>
                <a:gd name="T11" fmla="*/ 18 h 29"/>
                <a:gd name="T12" fmla="*/ 29 w 32"/>
                <a:gd name="T13" fmla="*/ 29 h 29"/>
                <a:gd name="T14" fmla="*/ 32 w 32"/>
                <a:gd name="T15" fmla="*/ 27 h 29"/>
                <a:gd name="T16" fmla="*/ 24 w 32"/>
                <a:gd name="T17" fmla="*/ 19 h 29"/>
                <a:gd name="T18" fmla="*/ 19 w 32"/>
                <a:gd name="T19" fmla="*/ 16 h 29"/>
                <a:gd name="T20" fmla="*/ 17 w 32"/>
                <a:gd name="T21" fmla="*/ 14 h 29"/>
                <a:gd name="T22" fmla="*/ 17 w 32"/>
                <a:gd name="T23" fmla="*/ 16 h 29"/>
                <a:gd name="T24" fmla="*/ 16 w 32"/>
                <a:gd name="T25" fmla="*/ 14 h 29"/>
                <a:gd name="T26" fmla="*/ 14 w 32"/>
                <a:gd name="T27" fmla="*/ 9 h 29"/>
                <a:gd name="T28" fmla="*/ 10 w 32"/>
                <a:gd name="T29" fmla="*/ 0 h 29"/>
                <a:gd name="T30" fmla="*/ 2 w 32"/>
                <a:gd name="T31" fmla="*/ 7 h 29"/>
                <a:gd name="T32" fmla="*/ 1 w 32"/>
                <a:gd name="T33" fmla="*/ 13 h 29"/>
                <a:gd name="T34" fmla="*/ 0 w 32"/>
                <a:gd name="T35" fmla="*/ 20 h 29"/>
                <a:gd name="T36" fmla="*/ 3 w 32"/>
                <a:gd name="T37" fmla="*/ 19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32" h="29">
                  <a:moveTo>
                    <a:pt x="3" y="19"/>
                  </a:moveTo>
                  <a:cubicBezTo>
                    <a:pt x="4" y="19"/>
                    <a:pt x="6" y="21"/>
                    <a:pt x="7" y="20"/>
                  </a:cubicBezTo>
                  <a:cubicBezTo>
                    <a:pt x="7" y="19"/>
                    <a:pt x="6" y="17"/>
                    <a:pt x="7" y="17"/>
                  </a:cubicBezTo>
                  <a:cubicBezTo>
                    <a:pt x="9" y="17"/>
                    <a:pt x="9" y="19"/>
                    <a:pt x="10" y="19"/>
                  </a:cubicBezTo>
                  <a:cubicBezTo>
                    <a:pt x="11" y="19"/>
                    <a:pt x="12" y="18"/>
                    <a:pt x="12" y="18"/>
                  </a:cubicBezTo>
                  <a:cubicBezTo>
                    <a:pt x="13" y="17"/>
                    <a:pt x="14" y="18"/>
                    <a:pt x="14" y="18"/>
                  </a:cubicBezTo>
                  <a:cubicBezTo>
                    <a:pt x="22" y="18"/>
                    <a:pt x="25" y="24"/>
                    <a:pt x="29" y="29"/>
                  </a:cubicBezTo>
                  <a:cubicBezTo>
                    <a:pt x="30" y="29"/>
                    <a:pt x="31" y="28"/>
                    <a:pt x="32" y="27"/>
                  </a:cubicBezTo>
                  <a:cubicBezTo>
                    <a:pt x="29" y="25"/>
                    <a:pt x="26" y="22"/>
                    <a:pt x="24" y="19"/>
                  </a:cubicBezTo>
                  <a:cubicBezTo>
                    <a:pt x="23" y="17"/>
                    <a:pt x="21" y="17"/>
                    <a:pt x="19" y="16"/>
                  </a:cubicBezTo>
                  <a:cubicBezTo>
                    <a:pt x="18" y="16"/>
                    <a:pt x="18" y="14"/>
                    <a:pt x="17" y="14"/>
                  </a:cubicBezTo>
                  <a:cubicBezTo>
                    <a:pt x="16" y="14"/>
                    <a:pt x="17" y="15"/>
                    <a:pt x="17" y="16"/>
                  </a:cubicBezTo>
                  <a:cubicBezTo>
                    <a:pt x="17" y="16"/>
                    <a:pt x="16" y="14"/>
                    <a:pt x="16" y="14"/>
                  </a:cubicBezTo>
                  <a:cubicBezTo>
                    <a:pt x="15" y="12"/>
                    <a:pt x="14" y="11"/>
                    <a:pt x="14" y="9"/>
                  </a:cubicBezTo>
                  <a:cubicBezTo>
                    <a:pt x="13" y="6"/>
                    <a:pt x="13" y="3"/>
                    <a:pt x="10" y="0"/>
                  </a:cubicBezTo>
                  <a:cubicBezTo>
                    <a:pt x="9" y="4"/>
                    <a:pt x="4" y="4"/>
                    <a:pt x="2" y="7"/>
                  </a:cubicBezTo>
                  <a:cubicBezTo>
                    <a:pt x="1" y="9"/>
                    <a:pt x="2" y="11"/>
                    <a:pt x="1" y="13"/>
                  </a:cubicBezTo>
                  <a:cubicBezTo>
                    <a:pt x="0" y="15"/>
                    <a:pt x="0" y="17"/>
                    <a:pt x="0" y="20"/>
                  </a:cubicBezTo>
                  <a:cubicBezTo>
                    <a:pt x="1" y="19"/>
                    <a:pt x="2" y="19"/>
                    <a:pt x="3" y="1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2" name="Freeform 746">
              <a:extLst>
                <a:ext uri="{FF2B5EF4-FFF2-40B4-BE49-F238E27FC236}">
                  <a16:creationId xmlns:a16="http://schemas.microsoft.com/office/drawing/2014/main" id="{01B64C0B-C1DA-4050-889B-1A679272BD36}"/>
                </a:ext>
              </a:extLst>
            </p:cNvPr>
            <p:cNvSpPr>
              <a:spLocks/>
            </p:cNvSpPr>
            <p:nvPr/>
          </p:nvSpPr>
          <p:spPr bwMode="auto">
            <a:xfrm>
              <a:off x="6601816" y="4156570"/>
              <a:ext cx="345631" cy="286699"/>
            </a:xfrm>
            <a:custGeom>
              <a:avLst/>
              <a:gdLst>
                <a:gd name="T0" fmla="*/ 70 w 74"/>
                <a:gd name="T1" fmla="*/ 38 h 61"/>
                <a:gd name="T2" fmla="*/ 57 w 74"/>
                <a:gd name="T3" fmla="*/ 33 h 61"/>
                <a:gd name="T4" fmla="*/ 51 w 74"/>
                <a:gd name="T5" fmla="*/ 29 h 61"/>
                <a:gd name="T6" fmla="*/ 48 w 74"/>
                <a:gd name="T7" fmla="*/ 24 h 61"/>
                <a:gd name="T8" fmla="*/ 51 w 74"/>
                <a:gd name="T9" fmla="*/ 20 h 61"/>
                <a:gd name="T10" fmla="*/ 45 w 74"/>
                <a:gd name="T11" fmla="*/ 23 h 61"/>
                <a:gd name="T12" fmla="*/ 44 w 74"/>
                <a:gd name="T13" fmla="*/ 18 h 61"/>
                <a:gd name="T14" fmla="*/ 44 w 74"/>
                <a:gd name="T15" fmla="*/ 12 h 61"/>
                <a:gd name="T16" fmla="*/ 37 w 74"/>
                <a:gd name="T17" fmla="*/ 5 h 61"/>
                <a:gd name="T18" fmla="*/ 28 w 74"/>
                <a:gd name="T19" fmla="*/ 4 h 61"/>
                <a:gd name="T20" fmla="*/ 24 w 74"/>
                <a:gd name="T21" fmla="*/ 5 h 61"/>
                <a:gd name="T22" fmla="*/ 21 w 74"/>
                <a:gd name="T23" fmla="*/ 5 h 61"/>
                <a:gd name="T24" fmla="*/ 18 w 74"/>
                <a:gd name="T25" fmla="*/ 5 h 61"/>
                <a:gd name="T26" fmla="*/ 17 w 74"/>
                <a:gd name="T27" fmla="*/ 8 h 61"/>
                <a:gd name="T28" fmla="*/ 15 w 74"/>
                <a:gd name="T29" fmla="*/ 13 h 61"/>
                <a:gd name="T30" fmla="*/ 12 w 74"/>
                <a:gd name="T31" fmla="*/ 14 h 61"/>
                <a:gd name="T32" fmla="*/ 10 w 74"/>
                <a:gd name="T33" fmla="*/ 18 h 61"/>
                <a:gd name="T34" fmla="*/ 10 w 74"/>
                <a:gd name="T35" fmla="*/ 23 h 61"/>
                <a:gd name="T36" fmla="*/ 5 w 74"/>
                <a:gd name="T37" fmla="*/ 34 h 61"/>
                <a:gd name="T38" fmla="*/ 1 w 74"/>
                <a:gd name="T39" fmla="*/ 35 h 61"/>
                <a:gd name="T40" fmla="*/ 2 w 74"/>
                <a:gd name="T41" fmla="*/ 38 h 61"/>
                <a:gd name="T42" fmla="*/ 9 w 74"/>
                <a:gd name="T43" fmla="*/ 47 h 61"/>
                <a:gd name="T44" fmla="*/ 13 w 74"/>
                <a:gd name="T45" fmla="*/ 50 h 61"/>
                <a:gd name="T46" fmla="*/ 14 w 74"/>
                <a:gd name="T47" fmla="*/ 54 h 61"/>
                <a:gd name="T48" fmla="*/ 20 w 74"/>
                <a:gd name="T49" fmla="*/ 55 h 61"/>
                <a:gd name="T50" fmla="*/ 25 w 74"/>
                <a:gd name="T51" fmla="*/ 59 h 61"/>
                <a:gd name="T52" fmla="*/ 33 w 74"/>
                <a:gd name="T53" fmla="*/ 60 h 61"/>
                <a:gd name="T54" fmla="*/ 39 w 74"/>
                <a:gd name="T55" fmla="*/ 57 h 61"/>
                <a:gd name="T56" fmla="*/ 47 w 74"/>
                <a:gd name="T57" fmla="*/ 56 h 61"/>
                <a:gd name="T58" fmla="*/ 54 w 74"/>
                <a:gd name="T59" fmla="*/ 53 h 61"/>
                <a:gd name="T60" fmla="*/ 59 w 74"/>
                <a:gd name="T61" fmla="*/ 53 h 61"/>
                <a:gd name="T62" fmla="*/ 74 w 74"/>
                <a:gd name="T63" fmla="*/ 38 h 61"/>
                <a:gd name="T64" fmla="*/ 70 w 74"/>
                <a:gd name="T65" fmla="*/ 38 h 6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</a:cxnLst>
              <a:rect l="0" t="0" r="r" b="b"/>
              <a:pathLst>
                <a:path w="74" h="61">
                  <a:moveTo>
                    <a:pt x="70" y="38"/>
                  </a:moveTo>
                  <a:cubicBezTo>
                    <a:pt x="65" y="36"/>
                    <a:pt x="61" y="35"/>
                    <a:pt x="57" y="33"/>
                  </a:cubicBezTo>
                  <a:cubicBezTo>
                    <a:pt x="54" y="32"/>
                    <a:pt x="53" y="31"/>
                    <a:pt x="51" y="29"/>
                  </a:cubicBezTo>
                  <a:cubicBezTo>
                    <a:pt x="50" y="28"/>
                    <a:pt x="49" y="26"/>
                    <a:pt x="48" y="24"/>
                  </a:cubicBezTo>
                  <a:cubicBezTo>
                    <a:pt x="48" y="23"/>
                    <a:pt x="51" y="21"/>
                    <a:pt x="51" y="20"/>
                  </a:cubicBezTo>
                  <a:cubicBezTo>
                    <a:pt x="49" y="21"/>
                    <a:pt x="47" y="22"/>
                    <a:pt x="45" y="23"/>
                  </a:cubicBezTo>
                  <a:cubicBezTo>
                    <a:pt x="43" y="23"/>
                    <a:pt x="43" y="19"/>
                    <a:pt x="44" y="18"/>
                  </a:cubicBezTo>
                  <a:cubicBezTo>
                    <a:pt x="47" y="15"/>
                    <a:pt x="46" y="15"/>
                    <a:pt x="44" y="12"/>
                  </a:cubicBezTo>
                  <a:cubicBezTo>
                    <a:pt x="42" y="10"/>
                    <a:pt x="40" y="6"/>
                    <a:pt x="37" y="5"/>
                  </a:cubicBezTo>
                  <a:cubicBezTo>
                    <a:pt x="35" y="5"/>
                    <a:pt x="30" y="3"/>
                    <a:pt x="28" y="4"/>
                  </a:cubicBezTo>
                  <a:cubicBezTo>
                    <a:pt x="26" y="7"/>
                    <a:pt x="24" y="0"/>
                    <a:pt x="24" y="5"/>
                  </a:cubicBezTo>
                  <a:cubicBezTo>
                    <a:pt x="24" y="7"/>
                    <a:pt x="22" y="6"/>
                    <a:pt x="21" y="5"/>
                  </a:cubicBezTo>
                  <a:cubicBezTo>
                    <a:pt x="20" y="5"/>
                    <a:pt x="19" y="5"/>
                    <a:pt x="18" y="5"/>
                  </a:cubicBezTo>
                  <a:cubicBezTo>
                    <a:pt x="16" y="6"/>
                    <a:pt x="17" y="6"/>
                    <a:pt x="17" y="8"/>
                  </a:cubicBezTo>
                  <a:cubicBezTo>
                    <a:pt x="17" y="9"/>
                    <a:pt x="16" y="12"/>
                    <a:pt x="15" y="13"/>
                  </a:cubicBezTo>
                  <a:cubicBezTo>
                    <a:pt x="15" y="14"/>
                    <a:pt x="12" y="13"/>
                    <a:pt x="12" y="14"/>
                  </a:cubicBezTo>
                  <a:cubicBezTo>
                    <a:pt x="12" y="16"/>
                    <a:pt x="10" y="17"/>
                    <a:pt x="10" y="18"/>
                  </a:cubicBezTo>
                  <a:cubicBezTo>
                    <a:pt x="10" y="19"/>
                    <a:pt x="11" y="22"/>
                    <a:pt x="10" y="23"/>
                  </a:cubicBezTo>
                  <a:cubicBezTo>
                    <a:pt x="4" y="24"/>
                    <a:pt x="6" y="30"/>
                    <a:pt x="5" y="34"/>
                  </a:cubicBezTo>
                  <a:cubicBezTo>
                    <a:pt x="4" y="35"/>
                    <a:pt x="3" y="35"/>
                    <a:pt x="1" y="35"/>
                  </a:cubicBezTo>
                  <a:cubicBezTo>
                    <a:pt x="0" y="36"/>
                    <a:pt x="0" y="38"/>
                    <a:pt x="2" y="38"/>
                  </a:cubicBezTo>
                  <a:cubicBezTo>
                    <a:pt x="5" y="39"/>
                    <a:pt x="8" y="45"/>
                    <a:pt x="9" y="47"/>
                  </a:cubicBezTo>
                  <a:cubicBezTo>
                    <a:pt x="10" y="49"/>
                    <a:pt x="11" y="49"/>
                    <a:pt x="13" y="50"/>
                  </a:cubicBezTo>
                  <a:cubicBezTo>
                    <a:pt x="14" y="51"/>
                    <a:pt x="13" y="53"/>
                    <a:pt x="14" y="54"/>
                  </a:cubicBezTo>
                  <a:cubicBezTo>
                    <a:pt x="16" y="56"/>
                    <a:pt x="18" y="54"/>
                    <a:pt x="20" y="55"/>
                  </a:cubicBezTo>
                  <a:cubicBezTo>
                    <a:pt x="21" y="56"/>
                    <a:pt x="23" y="58"/>
                    <a:pt x="25" y="59"/>
                  </a:cubicBezTo>
                  <a:cubicBezTo>
                    <a:pt x="27" y="59"/>
                    <a:pt x="31" y="61"/>
                    <a:pt x="33" y="60"/>
                  </a:cubicBezTo>
                  <a:cubicBezTo>
                    <a:pt x="35" y="58"/>
                    <a:pt x="36" y="56"/>
                    <a:pt x="39" y="57"/>
                  </a:cubicBezTo>
                  <a:cubicBezTo>
                    <a:pt x="42" y="58"/>
                    <a:pt x="45" y="57"/>
                    <a:pt x="47" y="56"/>
                  </a:cubicBezTo>
                  <a:cubicBezTo>
                    <a:pt x="49" y="54"/>
                    <a:pt x="51" y="53"/>
                    <a:pt x="54" y="53"/>
                  </a:cubicBezTo>
                  <a:cubicBezTo>
                    <a:pt x="55" y="53"/>
                    <a:pt x="59" y="53"/>
                    <a:pt x="59" y="53"/>
                  </a:cubicBezTo>
                  <a:cubicBezTo>
                    <a:pt x="64" y="48"/>
                    <a:pt x="69" y="43"/>
                    <a:pt x="74" y="38"/>
                  </a:cubicBezTo>
                  <a:cubicBezTo>
                    <a:pt x="73" y="38"/>
                    <a:pt x="71" y="38"/>
                    <a:pt x="70" y="3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3" name="Freeform 747">
              <a:extLst>
                <a:ext uri="{FF2B5EF4-FFF2-40B4-BE49-F238E27FC236}">
                  <a16:creationId xmlns:a16="http://schemas.microsoft.com/office/drawing/2014/main" id="{044F1EC5-9DA0-4689-9BA0-B29D0973C235}"/>
                </a:ext>
              </a:extLst>
            </p:cNvPr>
            <p:cNvSpPr>
              <a:spLocks/>
            </p:cNvSpPr>
            <p:nvPr/>
          </p:nvSpPr>
          <p:spPr bwMode="auto">
            <a:xfrm>
              <a:off x="6619337" y="4240986"/>
              <a:ext cx="406157" cy="388636"/>
            </a:xfrm>
            <a:custGeom>
              <a:avLst/>
              <a:gdLst>
                <a:gd name="T0" fmla="*/ 86 w 87"/>
                <a:gd name="T1" fmla="*/ 1 h 83"/>
                <a:gd name="T2" fmla="*/ 83 w 87"/>
                <a:gd name="T3" fmla="*/ 0 h 83"/>
                <a:gd name="T4" fmla="*/ 79 w 87"/>
                <a:gd name="T5" fmla="*/ 3 h 83"/>
                <a:gd name="T6" fmla="*/ 71 w 87"/>
                <a:gd name="T7" fmla="*/ 3 h 83"/>
                <a:gd name="T8" fmla="*/ 69 w 87"/>
                <a:gd name="T9" fmla="*/ 4 h 83"/>
                <a:gd name="T10" fmla="*/ 68 w 87"/>
                <a:gd name="T11" fmla="*/ 3 h 83"/>
                <a:gd name="T12" fmla="*/ 63 w 87"/>
                <a:gd name="T13" fmla="*/ 6 h 83"/>
                <a:gd name="T14" fmla="*/ 58 w 87"/>
                <a:gd name="T15" fmla="*/ 5 h 83"/>
                <a:gd name="T16" fmla="*/ 53 w 87"/>
                <a:gd name="T17" fmla="*/ 7 h 83"/>
                <a:gd name="T18" fmla="*/ 47 w 87"/>
                <a:gd name="T19" fmla="*/ 2 h 83"/>
                <a:gd name="T20" fmla="*/ 44 w 87"/>
                <a:gd name="T21" fmla="*/ 6 h 83"/>
                <a:gd name="T22" fmla="*/ 48 w 87"/>
                <a:gd name="T23" fmla="*/ 12 h 83"/>
                <a:gd name="T24" fmla="*/ 56 w 87"/>
                <a:gd name="T25" fmla="*/ 16 h 83"/>
                <a:gd name="T26" fmla="*/ 70 w 87"/>
                <a:gd name="T27" fmla="*/ 20 h 83"/>
                <a:gd name="T28" fmla="*/ 63 w 87"/>
                <a:gd name="T29" fmla="*/ 27 h 83"/>
                <a:gd name="T30" fmla="*/ 58 w 87"/>
                <a:gd name="T31" fmla="*/ 33 h 83"/>
                <a:gd name="T32" fmla="*/ 55 w 87"/>
                <a:gd name="T33" fmla="*/ 35 h 83"/>
                <a:gd name="T34" fmla="*/ 48 w 87"/>
                <a:gd name="T35" fmla="*/ 35 h 83"/>
                <a:gd name="T36" fmla="*/ 42 w 87"/>
                <a:gd name="T37" fmla="*/ 38 h 83"/>
                <a:gd name="T38" fmla="*/ 36 w 87"/>
                <a:gd name="T39" fmla="*/ 39 h 83"/>
                <a:gd name="T40" fmla="*/ 32 w 87"/>
                <a:gd name="T41" fmla="*/ 39 h 83"/>
                <a:gd name="T42" fmla="*/ 26 w 87"/>
                <a:gd name="T43" fmla="*/ 42 h 83"/>
                <a:gd name="T44" fmla="*/ 21 w 87"/>
                <a:gd name="T45" fmla="*/ 41 h 83"/>
                <a:gd name="T46" fmla="*/ 16 w 87"/>
                <a:gd name="T47" fmla="*/ 37 h 83"/>
                <a:gd name="T48" fmla="*/ 11 w 87"/>
                <a:gd name="T49" fmla="*/ 37 h 83"/>
                <a:gd name="T50" fmla="*/ 7 w 87"/>
                <a:gd name="T51" fmla="*/ 34 h 83"/>
                <a:gd name="T52" fmla="*/ 0 w 87"/>
                <a:gd name="T53" fmla="*/ 39 h 83"/>
                <a:gd name="T54" fmla="*/ 3 w 87"/>
                <a:gd name="T55" fmla="*/ 41 h 83"/>
                <a:gd name="T56" fmla="*/ 4 w 87"/>
                <a:gd name="T57" fmla="*/ 45 h 83"/>
                <a:gd name="T58" fmla="*/ 3 w 87"/>
                <a:gd name="T59" fmla="*/ 54 h 83"/>
                <a:gd name="T60" fmla="*/ 0 w 87"/>
                <a:gd name="T61" fmla="*/ 58 h 83"/>
                <a:gd name="T62" fmla="*/ 3 w 87"/>
                <a:gd name="T63" fmla="*/ 60 h 83"/>
                <a:gd name="T64" fmla="*/ 1 w 87"/>
                <a:gd name="T65" fmla="*/ 65 h 83"/>
                <a:gd name="T66" fmla="*/ 4 w 87"/>
                <a:gd name="T67" fmla="*/ 66 h 83"/>
                <a:gd name="T68" fmla="*/ 15 w 87"/>
                <a:gd name="T69" fmla="*/ 73 h 83"/>
                <a:gd name="T70" fmla="*/ 19 w 87"/>
                <a:gd name="T71" fmla="*/ 77 h 83"/>
                <a:gd name="T72" fmla="*/ 26 w 87"/>
                <a:gd name="T73" fmla="*/ 83 h 83"/>
                <a:gd name="T74" fmla="*/ 30 w 87"/>
                <a:gd name="T75" fmla="*/ 76 h 83"/>
                <a:gd name="T76" fmla="*/ 33 w 87"/>
                <a:gd name="T77" fmla="*/ 72 h 83"/>
                <a:gd name="T78" fmla="*/ 35 w 87"/>
                <a:gd name="T79" fmla="*/ 69 h 83"/>
                <a:gd name="T80" fmla="*/ 40 w 87"/>
                <a:gd name="T81" fmla="*/ 65 h 83"/>
                <a:gd name="T82" fmla="*/ 59 w 87"/>
                <a:gd name="T83" fmla="*/ 48 h 83"/>
                <a:gd name="T84" fmla="*/ 77 w 87"/>
                <a:gd name="T85" fmla="*/ 24 h 83"/>
                <a:gd name="T86" fmla="*/ 84 w 87"/>
                <a:gd name="T87" fmla="*/ 14 h 83"/>
                <a:gd name="T88" fmla="*/ 86 w 87"/>
                <a:gd name="T89" fmla="*/ 7 h 83"/>
                <a:gd name="T90" fmla="*/ 86 w 87"/>
                <a:gd name="T91" fmla="*/ 1 h 83"/>
                <a:gd name="T92" fmla="*/ 86 w 87"/>
                <a:gd name="T93" fmla="*/ 1 h 8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</a:cxnLst>
              <a:rect l="0" t="0" r="r" b="b"/>
              <a:pathLst>
                <a:path w="87" h="83">
                  <a:moveTo>
                    <a:pt x="86" y="1"/>
                  </a:moveTo>
                  <a:cubicBezTo>
                    <a:pt x="87" y="0"/>
                    <a:pt x="84" y="0"/>
                    <a:pt x="83" y="0"/>
                  </a:cubicBezTo>
                  <a:cubicBezTo>
                    <a:pt x="82" y="1"/>
                    <a:pt x="81" y="2"/>
                    <a:pt x="79" y="3"/>
                  </a:cubicBezTo>
                  <a:cubicBezTo>
                    <a:pt x="77" y="3"/>
                    <a:pt x="74" y="3"/>
                    <a:pt x="71" y="3"/>
                  </a:cubicBezTo>
                  <a:cubicBezTo>
                    <a:pt x="71" y="4"/>
                    <a:pt x="70" y="4"/>
                    <a:pt x="69" y="4"/>
                  </a:cubicBezTo>
                  <a:cubicBezTo>
                    <a:pt x="68" y="4"/>
                    <a:pt x="68" y="3"/>
                    <a:pt x="68" y="3"/>
                  </a:cubicBezTo>
                  <a:cubicBezTo>
                    <a:pt x="66" y="4"/>
                    <a:pt x="65" y="6"/>
                    <a:pt x="63" y="6"/>
                  </a:cubicBezTo>
                  <a:cubicBezTo>
                    <a:pt x="61" y="6"/>
                    <a:pt x="61" y="5"/>
                    <a:pt x="58" y="5"/>
                  </a:cubicBezTo>
                  <a:cubicBezTo>
                    <a:pt x="57" y="6"/>
                    <a:pt x="55" y="8"/>
                    <a:pt x="53" y="7"/>
                  </a:cubicBezTo>
                  <a:cubicBezTo>
                    <a:pt x="50" y="6"/>
                    <a:pt x="49" y="5"/>
                    <a:pt x="47" y="2"/>
                  </a:cubicBezTo>
                  <a:cubicBezTo>
                    <a:pt x="47" y="3"/>
                    <a:pt x="44" y="5"/>
                    <a:pt x="44" y="6"/>
                  </a:cubicBezTo>
                  <a:cubicBezTo>
                    <a:pt x="45" y="8"/>
                    <a:pt x="46" y="10"/>
                    <a:pt x="48" y="12"/>
                  </a:cubicBezTo>
                  <a:cubicBezTo>
                    <a:pt x="50" y="14"/>
                    <a:pt x="53" y="15"/>
                    <a:pt x="56" y="16"/>
                  </a:cubicBezTo>
                  <a:cubicBezTo>
                    <a:pt x="61" y="18"/>
                    <a:pt x="65" y="20"/>
                    <a:pt x="70" y="20"/>
                  </a:cubicBezTo>
                  <a:cubicBezTo>
                    <a:pt x="68" y="22"/>
                    <a:pt x="65" y="25"/>
                    <a:pt x="63" y="27"/>
                  </a:cubicBezTo>
                  <a:cubicBezTo>
                    <a:pt x="61" y="29"/>
                    <a:pt x="59" y="31"/>
                    <a:pt x="58" y="33"/>
                  </a:cubicBezTo>
                  <a:cubicBezTo>
                    <a:pt x="57" y="33"/>
                    <a:pt x="56" y="35"/>
                    <a:pt x="55" y="35"/>
                  </a:cubicBezTo>
                  <a:cubicBezTo>
                    <a:pt x="53" y="36"/>
                    <a:pt x="50" y="34"/>
                    <a:pt x="48" y="35"/>
                  </a:cubicBezTo>
                  <a:cubicBezTo>
                    <a:pt x="46" y="35"/>
                    <a:pt x="44" y="37"/>
                    <a:pt x="42" y="38"/>
                  </a:cubicBezTo>
                  <a:cubicBezTo>
                    <a:pt x="40" y="39"/>
                    <a:pt x="38" y="40"/>
                    <a:pt x="36" y="39"/>
                  </a:cubicBezTo>
                  <a:cubicBezTo>
                    <a:pt x="35" y="39"/>
                    <a:pt x="33" y="38"/>
                    <a:pt x="32" y="39"/>
                  </a:cubicBezTo>
                  <a:cubicBezTo>
                    <a:pt x="29" y="41"/>
                    <a:pt x="29" y="43"/>
                    <a:pt x="26" y="42"/>
                  </a:cubicBezTo>
                  <a:cubicBezTo>
                    <a:pt x="24" y="41"/>
                    <a:pt x="22" y="41"/>
                    <a:pt x="21" y="41"/>
                  </a:cubicBezTo>
                  <a:cubicBezTo>
                    <a:pt x="19" y="40"/>
                    <a:pt x="17" y="38"/>
                    <a:pt x="16" y="37"/>
                  </a:cubicBezTo>
                  <a:cubicBezTo>
                    <a:pt x="15" y="37"/>
                    <a:pt x="12" y="38"/>
                    <a:pt x="11" y="37"/>
                  </a:cubicBezTo>
                  <a:cubicBezTo>
                    <a:pt x="10" y="36"/>
                    <a:pt x="8" y="34"/>
                    <a:pt x="7" y="34"/>
                  </a:cubicBezTo>
                  <a:cubicBezTo>
                    <a:pt x="3" y="35"/>
                    <a:pt x="2" y="36"/>
                    <a:pt x="0" y="39"/>
                  </a:cubicBezTo>
                  <a:cubicBezTo>
                    <a:pt x="0" y="40"/>
                    <a:pt x="3" y="40"/>
                    <a:pt x="3" y="41"/>
                  </a:cubicBezTo>
                  <a:cubicBezTo>
                    <a:pt x="3" y="43"/>
                    <a:pt x="3" y="44"/>
                    <a:pt x="4" y="45"/>
                  </a:cubicBezTo>
                  <a:cubicBezTo>
                    <a:pt x="6" y="47"/>
                    <a:pt x="5" y="52"/>
                    <a:pt x="3" y="54"/>
                  </a:cubicBezTo>
                  <a:cubicBezTo>
                    <a:pt x="2" y="55"/>
                    <a:pt x="1" y="56"/>
                    <a:pt x="0" y="58"/>
                  </a:cubicBezTo>
                  <a:cubicBezTo>
                    <a:pt x="0" y="61"/>
                    <a:pt x="2" y="59"/>
                    <a:pt x="3" y="60"/>
                  </a:cubicBezTo>
                  <a:cubicBezTo>
                    <a:pt x="3" y="60"/>
                    <a:pt x="0" y="64"/>
                    <a:pt x="1" y="65"/>
                  </a:cubicBezTo>
                  <a:cubicBezTo>
                    <a:pt x="2" y="65"/>
                    <a:pt x="3" y="66"/>
                    <a:pt x="4" y="66"/>
                  </a:cubicBezTo>
                  <a:cubicBezTo>
                    <a:pt x="8" y="69"/>
                    <a:pt x="12" y="71"/>
                    <a:pt x="15" y="73"/>
                  </a:cubicBezTo>
                  <a:cubicBezTo>
                    <a:pt x="18" y="74"/>
                    <a:pt x="19" y="74"/>
                    <a:pt x="19" y="77"/>
                  </a:cubicBezTo>
                  <a:cubicBezTo>
                    <a:pt x="19" y="79"/>
                    <a:pt x="25" y="82"/>
                    <a:pt x="26" y="83"/>
                  </a:cubicBezTo>
                  <a:cubicBezTo>
                    <a:pt x="28" y="80"/>
                    <a:pt x="29" y="78"/>
                    <a:pt x="30" y="76"/>
                  </a:cubicBezTo>
                  <a:cubicBezTo>
                    <a:pt x="30" y="74"/>
                    <a:pt x="31" y="72"/>
                    <a:pt x="33" y="72"/>
                  </a:cubicBezTo>
                  <a:cubicBezTo>
                    <a:pt x="34" y="71"/>
                    <a:pt x="34" y="70"/>
                    <a:pt x="35" y="69"/>
                  </a:cubicBezTo>
                  <a:cubicBezTo>
                    <a:pt x="37" y="68"/>
                    <a:pt x="38" y="67"/>
                    <a:pt x="40" y="65"/>
                  </a:cubicBezTo>
                  <a:cubicBezTo>
                    <a:pt x="45" y="57"/>
                    <a:pt x="52" y="53"/>
                    <a:pt x="59" y="48"/>
                  </a:cubicBezTo>
                  <a:cubicBezTo>
                    <a:pt x="68" y="42"/>
                    <a:pt x="73" y="33"/>
                    <a:pt x="77" y="24"/>
                  </a:cubicBezTo>
                  <a:cubicBezTo>
                    <a:pt x="79" y="20"/>
                    <a:pt x="82" y="18"/>
                    <a:pt x="84" y="14"/>
                  </a:cubicBezTo>
                  <a:cubicBezTo>
                    <a:pt x="85" y="12"/>
                    <a:pt x="85" y="9"/>
                    <a:pt x="86" y="7"/>
                  </a:cubicBezTo>
                  <a:cubicBezTo>
                    <a:pt x="86" y="6"/>
                    <a:pt x="85" y="2"/>
                    <a:pt x="86" y="1"/>
                  </a:cubicBezTo>
                  <a:cubicBezTo>
                    <a:pt x="86" y="1"/>
                    <a:pt x="86" y="1"/>
                    <a:pt x="86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4" name="Freeform 748">
              <a:extLst>
                <a:ext uri="{FF2B5EF4-FFF2-40B4-BE49-F238E27FC236}">
                  <a16:creationId xmlns:a16="http://schemas.microsoft.com/office/drawing/2014/main" id="{EA83AF19-A736-4036-8FB3-0B086C3745D6}"/>
                </a:ext>
              </a:extLst>
            </p:cNvPr>
            <p:cNvSpPr>
              <a:spLocks/>
            </p:cNvSpPr>
            <p:nvPr/>
          </p:nvSpPr>
          <p:spPr bwMode="auto">
            <a:xfrm>
              <a:off x="6802507" y="4218687"/>
              <a:ext cx="41412" cy="50968"/>
            </a:xfrm>
            <a:custGeom>
              <a:avLst/>
              <a:gdLst>
                <a:gd name="T0" fmla="*/ 3 w 9"/>
                <a:gd name="T1" fmla="*/ 2 h 11"/>
                <a:gd name="T2" fmla="*/ 1 w 9"/>
                <a:gd name="T3" fmla="*/ 5 h 11"/>
                <a:gd name="T4" fmla="*/ 0 w 9"/>
                <a:gd name="T5" fmla="*/ 10 h 11"/>
                <a:gd name="T6" fmla="*/ 8 w 9"/>
                <a:gd name="T7" fmla="*/ 7 h 11"/>
                <a:gd name="T8" fmla="*/ 4 w 9"/>
                <a:gd name="T9" fmla="*/ 6 h 11"/>
                <a:gd name="T10" fmla="*/ 8 w 9"/>
                <a:gd name="T11" fmla="*/ 3 h 11"/>
                <a:gd name="T12" fmla="*/ 3 w 9"/>
                <a:gd name="T13" fmla="*/ 2 h 1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9" h="11">
                  <a:moveTo>
                    <a:pt x="3" y="2"/>
                  </a:moveTo>
                  <a:cubicBezTo>
                    <a:pt x="2" y="3"/>
                    <a:pt x="1" y="4"/>
                    <a:pt x="1" y="5"/>
                  </a:cubicBezTo>
                  <a:cubicBezTo>
                    <a:pt x="0" y="5"/>
                    <a:pt x="0" y="9"/>
                    <a:pt x="0" y="10"/>
                  </a:cubicBezTo>
                  <a:cubicBezTo>
                    <a:pt x="2" y="11"/>
                    <a:pt x="7" y="7"/>
                    <a:pt x="8" y="7"/>
                  </a:cubicBezTo>
                  <a:cubicBezTo>
                    <a:pt x="8" y="6"/>
                    <a:pt x="5" y="5"/>
                    <a:pt x="4" y="6"/>
                  </a:cubicBezTo>
                  <a:cubicBezTo>
                    <a:pt x="5" y="5"/>
                    <a:pt x="9" y="4"/>
                    <a:pt x="8" y="3"/>
                  </a:cubicBezTo>
                  <a:cubicBezTo>
                    <a:pt x="7" y="0"/>
                    <a:pt x="5" y="0"/>
                    <a:pt x="3" y="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5" name="Freeform 749">
              <a:extLst>
                <a:ext uri="{FF2B5EF4-FFF2-40B4-BE49-F238E27FC236}">
                  <a16:creationId xmlns:a16="http://schemas.microsoft.com/office/drawing/2014/main" id="{A7B30901-AC9C-4CED-BF7A-138A87C8EE19}"/>
                </a:ext>
              </a:extLst>
            </p:cNvPr>
            <p:cNvSpPr>
              <a:spLocks/>
            </p:cNvSpPr>
            <p:nvPr/>
          </p:nvSpPr>
          <p:spPr bwMode="auto">
            <a:xfrm>
              <a:off x="6522179" y="4424156"/>
              <a:ext cx="121050" cy="130608"/>
            </a:xfrm>
            <a:custGeom>
              <a:avLst/>
              <a:gdLst>
                <a:gd name="T0" fmla="*/ 22 w 26"/>
                <a:gd name="T1" fmla="*/ 18 h 28"/>
                <a:gd name="T2" fmla="*/ 25 w 26"/>
                <a:gd name="T3" fmla="*/ 14 h 28"/>
                <a:gd name="T4" fmla="*/ 26 w 26"/>
                <a:gd name="T5" fmla="*/ 8 h 28"/>
                <a:gd name="T6" fmla="*/ 24 w 26"/>
                <a:gd name="T7" fmla="*/ 3 h 28"/>
                <a:gd name="T8" fmla="*/ 21 w 26"/>
                <a:gd name="T9" fmla="*/ 0 h 28"/>
                <a:gd name="T10" fmla="*/ 16 w 26"/>
                <a:gd name="T11" fmla="*/ 1 h 28"/>
                <a:gd name="T12" fmla="*/ 12 w 26"/>
                <a:gd name="T13" fmla="*/ 3 h 28"/>
                <a:gd name="T14" fmla="*/ 6 w 26"/>
                <a:gd name="T15" fmla="*/ 2 h 28"/>
                <a:gd name="T16" fmla="*/ 7 w 26"/>
                <a:gd name="T17" fmla="*/ 8 h 28"/>
                <a:gd name="T18" fmla="*/ 6 w 26"/>
                <a:gd name="T19" fmla="*/ 12 h 28"/>
                <a:gd name="T20" fmla="*/ 2 w 26"/>
                <a:gd name="T21" fmla="*/ 16 h 28"/>
                <a:gd name="T22" fmla="*/ 0 w 26"/>
                <a:gd name="T23" fmla="*/ 22 h 28"/>
                <a:gd name="T24" fmla="*/ 0 w 26"/>
                <a:gd name="T25" fmla="*/ 27 h 28"/>
                <a:gd name="T26" fmla="*/ 4 w 26"/>
                <a:gd name="T27" fmla="*/ 26 h 28"/>
                <a:gd name="T28" fmla="*/ 11 w 26"/>
                <a:gd name="T29" fmla="*/ 25 h 28"/>
                <a:gd name="T30" fmla="*/ 14 w 26"/>
                <a:gd name="T31" fmla="*/ 20 h 28"/>
                <a:gd name="T32" fmla="*/ 21 w 26"/>
                <a:gd name="T33" fmla="*/ 20 h 28"/>
                <a:gd name="T34" fmla="*/ 22 w 26"/>
                <a:gd name="T35" fmla="*/ 18 h 28"/>
                <a:gd name="T36" fmla="*/ 22 w 26"/>
                <a:gd name="T37" fmla="*/ 18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</a:cxnLst>
              <a:rect l="0" t="0" r="r" b="b"/>
              <a:pathLst>
                <a:path w="26" h="28">
                  <a:moveTo>
                    <a:pt x="22" y="18"/>
                  </a:moveTo>
                  <a:cubicBezTo>
                    <a:pt x="22" y="16"/>
                    <a:pt x="24" y="15"/>
                    <a:pt x="25" y="14"/>
                  </a:cubicBezTo>
                  <a:cubicBezTo>
                    <a:pt x="26" y="13"/>
                    <a:pt x="26" y="10"/>
                    <a:pt x="26" y="8"/>
                  </a:cubicBezTo>
                  <a:cubicBezTo>
                    <a:pt x="26" y="6"/>
                    <a:pt x="24" y="5"/>
                    <a:pt x="24" y="3"/>
                  </a:cubicBezTo>
                  <a:cubicBezTo>
                    <a:pt x="24" y="1"/>
                    <a:pt x="22" y="1"/>
                    <a:pt x="21" y="0"/>
                  </a:cubicBezTo>
                  <a:cubicBezTo>
                    <a:pt x="20" y="1"/>
                    <a:pt x="18" y="0"/>
                    <a:pt x="16" y="1"/>
                  </a:cubicBezTo>
                  <a:cubicBezTo>
                    <a:pt x="15" y="2"/>
                    <a:pt x="13" y="4"/>
                    <a:pt x="12" y="3"/>
                  </a:cubicBezTo>
                  <a:cubicBezTo>
                    <a:pt x="10" y="1"/>
                    <a:pt x="7" y="0"/>
                    <a:pt x="6" y="2"/>
                  </a:cubicBezTo>
                  <a:cubicBezTo>
                    <a:pt x="5" y="4"/>
                    <a:pt x="6" y="7"/>
                    <a:pt x="7" y="8"/>
                  </a:cubicBezTo>
                  <a:cubicBezTo>
                    <a:pt x="8" y="10"/>
                    <a:pt x="7" y="10"/>
                    <a:pt x="6" y="12"/>
                  </a:cubicBezTo>
                  <a:cubicBezTo>
                    <a:pt x="5" y="14"/>
                    <a:pt x="3" y="15"/>
                    <a:pt x="2" y="16"/>
                  </a:cubicBezTo>
                  <a:cubicBezTo>
                    <a:pt x="1" y="18"/>
                    <a:pt x="0" y="19"/>
                    <a:pt x="0" y="22"/>
                  </a:cubicBezTo>
                  <a:cubicBezTo>
                    <a:pt x="0" y="23"/>
                    <a:pt x="1" y="25"/>
                    <a:pt x="0" y="27"/>
                  </a:cubicBezTo>
                  <a:cubicBezTo>
                    <a:pt x="2" y="28"/>
                    <a:pt x="2" y="27"/>
                    <a:pt x="4" y="26"/>
                  </a:cubicBezTo>
                  <a:cubicBezTo>
                    <a:pt x="6" y="25"/>
                    <a:pt x="9" y="25"/>
                    <a:pt x="11" y="25"/>
                  </a:cubicBezTo>
                  <a:cubicBezTo>
                    <a:pt x="10" y="22"/>
                    <a:pt x="12" y="21"/>
                    <a:pt x="14" y="20"/>
                  </a:cubicBezTo>
                  <a:cubicBezTo>
                    <a:pt x="16" y="19"/>
                    <a:pt x="20" y="17"/>
                    <a:pt x="21" y="20"/>
                  </a:cubicBezTo>
                  <a:cubicBezTo>
                    <a:pt x="21" y="19"/>
                    <a:pt x="21" y="18"/>
                    <a:pt x="22" y="18"/>
                  </a:cubicBezTo>
                  <a:cubicBezTo>
                    <a:pt x="22" y="16"/>
                    <a:pt x="21" y="18"/>
                    <a:pt x="22" y="18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6" name="Freeform 750">
              <a:extLst>
                <a:ext uri="{FF2B5EF4-FFF2-40B4-BE49-F238E27FC236}">
                  <a16:creationId xmlns:a16="http://schemas.microsoft.com/office/drawing/2014/main" id="{3097DB47-556A-4A6A-BFE3-D57A49102D6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73876"/>
              <a:ext cx="46190" cy="46190"/>
            </a:xfrm>
            <a:custGeom>
              <a:avLst/>
              <a:gdLst>
                <a:gd name="T0" fmla="*/ 1 w 10"/>
                <a:gd name="T1" fmla="*/ 6 h 10"/>
                <a:gd name="T2" fmla="*/ 3 w 10"/>
                <a:gd name="T3" fmla="*/ 10 h 10"/>
                <a:gd name="T4" fmla="*/ 9 w 10"/>
                <a:gd name="T5" fmla="*/ 5 h 10"/>
                <a:gd name="T6" fmla="*/ 8 w 10"/>
                <a:gd name="T7" fmla="*/ 0 h 10"/>
                <a:gd name="T8" fmla="*/ 4 w 10"/>
                <a:gd name="T9" fmla="*/ 1 h 10"/>
                <a:gd name="T10" fmla="*/ 0 w 10"/>
                <a:gd name="T11" fmla="*/ 1 h 10"/>
                <a:gd name="T12" fmla="*/ 1 w 10"/>
                <a:gd name="T13" fmla="*/ 6 h 1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0" h="10">
                  <a:moveTo>
                    <a:pt x="1" y="6"/>
                  </a:moveTo>
                  <a:cubicBezTo>
                    <a:pt x="2" y="7"/>
                    <a:pt x="2" y="9"/>
                    <a:pt x="3" y="10"/>
                  </a:cubicBezTo>
                  <a:cubicBezTo>
                    <a:pt x="5" y="9"/>
                    <a:pt x="7" y="7"/>
                    <a:pt x="9" y="5"/>
                  </a:cubicBezTo>
                  <a:cubicBezTo>
                    <a:pt x="10" y="3"/>
                    <a:pt x="5" y="4"/>
                    <a:pt x="8" y="0"/>
                  </a:cubicBezTo>
                  <a:cubicBezTo>
                    <a:pt x="7" y="0"/>
                    <a:pt x="3" y="0"/>
                    <a:pt x="4" y="1"/>
                  </a:cubicBezTo>
                  <a:cubicBezTo>
                    <a:pt x="5" y="3"/>
                    <a:pt x="1" y="2"/>
                    <a:pt x="0" y="1"/>
                  </a:cubicBezTo>
                  <a:cubicBezTo>
                    <a:pt x="0" y="3"/>
                    <a:pt x="1" y="4"/>
                    <a:pt x="1" y="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7" name="Freeform 751">
              <a:extLst>
                <a:ext uri="{FF2B5EF4-FFF2-40B4-BE49-F238E27FC236}">
                  <a16:creationId xmlns:a16="http://schemas.microsoft.com/office/drawing/2014/main" id="{CEF12159-5750-4A03-9FDF-7CFDA3735E6F}"/>
                </a:ext>
              </a:extLst>
            </p:cNvPr>
            <p:cNvSpPr>
              <a:spLocks/>
            </p:cNvSpPr>
            <p:nvPr/>
          </p:nvSpPr>
          <p:spPr bwMode="auto">
            <a:xfrm>
              <a:off x="6507843" y="4545206"/>
              <a:ext cx="50968" cy="43005"/>
            </a:xfrm>
            <a:custGeom>
              <a:avLst/>
              <a:gdLst>
                <a:gd name="T0" fmla="*/ 3 w 11"/>
                <a:gd name="T1" fmla="*/ 1 h 9"/>
                <a:gd name="T2" fmla="*/ 0 w 11"/>
                <a:gd name="T3" fmla="*/ 7 h 9"/>
                <a:gd name="T4" fmla="*/ 4 w 11"/>
                <a:gd name="T5" fmla="*/ 7 h 9"/>
                <a:gd name="T6" fmla="*/ 8 w 11"/>
                <a:gd name="T7" fmla="*/ 6 h 9"/>
                <a:gd name="T8" fmla="*/ 7 w 11"/>
                <a:gd name="T9" fmla="*/ 0 h 9"/>
                <a:gd name="T10" fmla="*/ 3 w 11"/>
                <a:gd name="T11" fmla="*/ 1 h 9"/>
                <a:gd name="T12" fmla="*/ 3 w 11"/>
                <a:gd name="T13" fmla="*/ 1 h 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1" h="9">
                  <a:moveTo>
                    <a:pt x="3" y="1"/>
                  </a:moveTo>
                  <a:cubicBezTo>
                    <a:pt x="1" y="2"/>
                    <a:pt x="0" y="5"/>
                    <a:pt x="0" y="7"/>
                  </a:cubicBezTo>
                  <a:cubicBezTo>
                    <a:pt x="1" y="8"/>
                    <a:pt x="5" y="9"/>
                    <a:pt x="4" y="7"/>
                  </a:cubicBezTo>
                  <a:cubicBezTo>
                    <a:pt x="3" y="6"/>
                    <a:pt x="7" y="6"/>
                    <a:pt x="8" y="6"/>
                  </a:cubicBezTo>
                  <a:cubicBezTo>
                    <a:pt x="11" y="5"/>
                    <a:pt x="8" y="1"/>
                    <a:pt x="7" y="0"/>
                  </a:cubicBezTo>
                  <a:cubicBezTo>
                    <a:pt x="5" y="1"/>
                    <a:pt x="5" y="2"/>
                    <a:pt x="3" y="1"/>
                  </a:cubicBezTo>
                  <a:cubicBezTo>
                    <a:pt x="2" y="1"/>
                    <a:pt x="4" y="1"/>
                    <a:pt x="3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8" name="Freeform 752">
              <a:extLst>
                <a:ext uri="{FF2B5EF4-FFF2-40B4-BE49-F238E27FC236}">
                  <a16:creationId xmlns:a16="http://schemas.microsoft.com/office/drawing/2014/main" id="{45E4C440-B075-4557-B4DA-03FE38CA2888}"/>
                </a:ext>
              </a:extLst>
            </p:cNvPr>
            <p:cNvSpPr>
              <a:spLocks/>
            </p:cNvSpPr>
            <p:nvPr/>
          </p:nvSpPr>
          <p:spPr bwMode="auto">
            <a:xfrm>
              <a:off x="6517400" y="4530871"/>
              <a:ext cx="251658" cy="272364"/>
            </a:xfrm>
            <a:custGeom>
              <a:avLst/>
              <a:gdLst>
                <a:gd name="T0" fmla="*/ 41 w 54"/>
                <a:gd name="T1" fmla="*/ 13 h 58"/>
                <a:gd name="T2" fmla="*/ 23 w 54"/>
                <a:gd name="T3" fmla="*/ 3 h 58"/>
                <a:gd name="T4" fmla="*/ 17 w 54"/>
                <a:gd name="T5" fmla="*/ 7 h 58"/>
                <a:gd name="T6" fmla="*/ 21 w 54"/>
                <a:gd name="T7" fmla="*/ 9 h 58"/>
                <a:gd name="T8" fmla="*/ 17 w 54"/>
                <a:gd name="T9" fmla="*/ 9 h 58"/>
                <a:gd name="T10" fmla="*/ 13 w 54"/>
                <a:gd name="T11" fmla="*/ 10 h 58"/>
                <a:gd name="T12" fmla="*/ 11 w 54"/>
                <a:gd name="T13" fmla="*/ 8 h 58"/>
                <a:gd name="T14" fmla="*/ 12 w 54"/>
                <a:gd name="T15" fmla="*/ 4 h 58"/>
                <a:gd name="T16" fmla="*/ 5 w 54"/>
                <a:gd name="T17" fmla="*/ 3 h 58"/>
                <a:gd name="T18" fmla="*/ 7 w 54"/>
                <a:gd name="T19" fmla="*/ 8 h 58"/>
                <a:gd name="T20" fmla="*/ 5 w 54"/>
                <a:gd name="T21" fmla="*/ 12 h 58"/>
                <a:gd name="T22" fmla="*/ 6 w 54"/>
                <a:gd name="T23" fmla="*/ 16 h 58"/>
                <a:gd name="T24" fmla="*/ 2 w 54"/>
                <a:gd name="T25" fmla="*/ 18 h 58"/>
                <a:gd name="T26" fmla="*/ 1 w 54"/>
                <a:gd name="T27" fmla="*/ 21 h 58"/>
                <a:gd name="T28" fmla="*/ 5 w 54"/>
                <a:gd name="T29" fmla="*/ 33 h 58"/>
                <a:gd name="T30" fmla="*/ 12 w 54"/>
                <a:gd name="T31" fmla="*/ 42 h 58"/>
                <a:gd name="T32" fmla="*/ 15 w 54"/>
                <a:gd name="T33" fmla="*/ 43 h 58"/>
                <a:gd name="T34" fmla="*/ 17 w 54"/>
                <a:gd name="T35" fmla="*/ 45 h 58"/>
                <a:gd name="T36" fmla="*/ 24 w 54"/>
                <a:gd name="T37" fmla="*/ 47 h 58"/>
                <a:gd name="T38" fmla="*/ 25 w 54"/>
                <a:gd name="T39" fmla="*/ 53 h 58"/>
                <a:gd name="T40" fmla="*/ 27 w 54"/>
                <a:gd name="T41" fmla="*/ 55 h 58"/>
                <a:gd name="T42" fmla="*/ 30 w 54"/>
                <a:gd name="T43" fmla="*/ 55 h 58"/>
                <a:gd name="T44" fmla="*/ 33 w 54"/>
                <a:gd name="T45" fmla="*/ 56 h 58"/>
                <a:gd name="T46" fmla="*/ 36 w 54"/>
                <a:gd name="T47" fmla="*/ 55 h 58"/>
                <a:gd name="T48" fmla="*/ 42 w 54"/>
                <a:gd name="T49" fmla="*/ 55 h 58"/>
                <a:gd name="T50" fmla="*/ 46 w 54"/>
                <a:gd name="T51" fmla="*/ 54 h 58"/>
                <a:gd name="T52" fmla="*/ 54 w 54"/>
                <a:gd name="T53" fmla="*/ 49 h 58"/>
                <a:gd name="T54" fmla="*/ 49 w 54"/>
                <a:gd name="T55" fmla="*/ 36 h 58"/>
                <a:gd name="T56" fmla="*/ 49 w 54"/>
                <a:gd name="T57" fmla="*/ 32 h 58"/>
                <a:gd name="T58" fmla="*/ 46 w 54"/>
                <a:gd name="T59" fmla="*/ 28 h 58"/>
                <a:gd name="T60" fmla="*/ 48 w 54"/>
                <a:gd name="T61" fmla="*/ 20 h 58"/>
                <a:gd name="T62" fmla="*/ 45 w 54"/>
                <a:gd name="T63" fmla="*/ 18 h 58"/>
                <a:gd name="T64" fmla="*/ 41 w 54"/>
                <a:gd name="T65" fmla="*/ 16 h 58"/>
                <a:gd name="T66" fmla="*/ 41 w 54"/>
                <a:gd name="T67" fmla="*/ 13 h 5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54" h="58">
                  <a:moveTo>
                    <a:pt x="41" y="13"/>
                  </a:moveTo>
                  <a:cubicBezTo>
                    <a:pt x="35" y="9"/>
                    <a:pt x="29" y="6"/>
                    <a:pt x="23" y="3"/>
                  </a:cubicBezTo>
                  <a:cubicBezTo>
                    <a:pt x="22" y="5"/>
                    <a:pt x="19" y="7"/>
                    <a:pt x="17" y="7"/>
                  </a:cubicBezTo>
                  <a:cubicBezTo>
                    <a:pt x="17" y="7"/>
                    <a:pt x="21" y="8"/>
                    <a:pt x="21" y="9"/>
                  </a:cubicBezTo>
                  <a:cubicBezTo>
                    <a:pt x="20" y="10"/>
                    <a:pt x="18" y="9"/>
                    <a:pt x="17" y="9"/>
                  </a:cubicBezTo>
                  <a:cubicBezTo>
                    <a:pt x="15" y="8"/>
                    <a:pt x="15" y="9"/>
                    <a:pt x="13" y="10"/>
                  </a:cubicBezTo>
                  <a:cubicBezTo>
                    <a:pt x="13" y="10"/>
                    <a:pt x="11" y="9"/>
                    <a:pt x="11" y="8"/>
                  </a:cubicBezTo>
                  <a:cubicBezTo>
                    <a:pt x="10" y="7"/>
                    <a:pt x="11" y="5"/>
                    <a:pt x="12" y="4"/>
                  </a:cubicBezTo>
                  <a:cubicBezTo>
                    <a:pt x="13" y="0"/>
                    <a:pt x="7" y="2"/>
                    <a:pt x="5" y="3"/>
                  </a:cubicBezTo>
                  <a:cubicBezTo>
                    <a:pt x="6" y="4"/>
                    <a:pt x="8" y="7"/>
                    <a:pt x="7" y="8"/>
                  </a:cubicBezTo>
                  <a:cubicBezTo>
                    <a:pt x="7" y="9"/>
                    <a:pt x="3" y="12"/>
                    <a:pt x="5" y="12"/>
                  </a:cubicBezTo>
                  <a:cubicBezTo>
                    <a:pt x="8" y="13"/>
                    <a:pt x="7" y="14"/>
                    <a:pt x="6" y="16"/>
                  </a:cubicBezTo>
                  <a:cubicBezTo>
                    <a:pt x="5" y="16"/>
                    <a:pt x="3" y="17"/>
                    <a:pt x="2" y="18"/>
                  </a:cubicBezTo>
                  <a:cubicBezTo>
                    <a:pt x="0" y="19"/>
                    <a:pt x="1" y="19"/>
                    <a:pt x="1" y="21"/>
                  </a:cubicBezTo>
                  <a:cubicBezTo>
                    <a:pt x="2" y="26"/>
                    <a:pt x="4" y="29"/>
                    <a:pt x="5" y="33"/>
                  </a:cubicBezTo>
                  <a:cubicBezTo>
                    <a:pt x="5" y="38"/>
                    <a:pt x="9" y="40"/>
                    <a:pt x="12" y="42"/>
                  </a:cubicBezTo>
                  <a:cubicBezTo>
                    <a:pt x="13" y="43"/>
                    <a:pt x="14" y="43"/>
                    <a:pt x="15" y="43"/>
                  </a:cubicBezTo>
                  <a:cubicBezTo>
                    <a:pt x="16" y="43"/>
                    <a:pt x="16" y="44"/>
                    <a:pt x="17" y="45"/>
                  </a:cubicBezTo>
                  <a:cubicBezTo>
                    <a:pt x="19" y="45"/>
                    <a:pt x="22" y="45"/>
                    <a:pt x="24" y="47"/>
                  </a:cubicBezTo>
                  <a:cubicBezTo>
                    <a:pt x="25" y="48"/>
                    <a:pt x="25" y="51"/>
                    <a:pt x="25" y="53"/>
                  </a:cubicBezTo>
                  <a:cubicBezTo>
                    <a:pt x="26" y="54"/>
                    <a:pt x="25" y="55"/>
                    <a:pt x="27" y="55"/>
                  </a:cubicBezTo>
                  <a:cubicBezTo>
                    <a:pt x="28" y="55"/>
                    <a:pt x="29" y="55"/>
                    <a:pt x="30" y="55"/>
                  </a:cubicBezTo>
                  <a:cubicBezTo>
                    <a:pt x="31" y="55"/>
                    <a:pt x="32" y="55"/>
                    <a:pt x="33" y="56"/>
                  </a:cubicBezTo>
                  <a:cubicBezTo>
                    <a:pt x="34" y="57"/>
                    <a:pt x="35" y="56"/>
                    <a:pt x="36" y="55"/>
                  </a:cubicBezTo>
                  <a:cubicBezTo>
                    <a:pt x="38" y="54"/>
                    <a:pt x="40" y="58"/>
                    <a:pt x="42" y="55"/>
                  </a:cubicBezTo>
                  <a:cubicBezTo>
                    <a:pt x="42" y="53"/>
                    <a:pt x="45" y="54"/>
                    <a:pt x="46" y="54"/>
                  </a:cubicBezTo>
                  <a:cubicBezTo>
                    <a:pt x="49" y="53"/>
                    <a:pt x="51" y="51"/>
                    <a:pt x="54" y="49"/>
                  </a:cubicBezTo>
                  <a:cubicBezTo>
                    <a:pt x="49" y="46"/>
                    <a:pt x="49" y="42"/>
                    <a:pt x="49" y="36"/>
                  </a:cubicBezTo>
                  <a:cubicBezTo>
                    <a:pt x="48" y="35"/>
                    <a:pt x="50" y="33"/>
                    <a:pt x="49" y="32"/>
                  </a:cubicBezTo>
                  <a:cubicBezTo>
                    <a:pt x="48" y="31"/>
                    <a:pt x="46" y="30"/>
                    <a:pt x="46" y="28"/>
                  </a:cubicBezTo>
                  <a:cubicBezTo>
                    <a:pt x="46" y="27"/>
                    <a:pt x="48" y="20"/>
                    <a:pt x="48" y="20"/>
                  </a:cubicBezTo>
                  <a:cubicBezTo>
                    <a:pt x="47" y="20"/>
                    <a:pt x="46" y="19"/>
                    <a:pt x="45" y="18"/>
                  </a:cubicBezTo>
                  <a:cubicBezTo>
                    <a:pt x="44" y="17"/>
                    <a:pt x="43" y="17"/>
                    <a:pt x="41" y="16"/>
                  </a:cubicBezTo>
                  <a:cubicBezTo>
                    <a:pt x="41" y="15"/>
                    <a:pt x="41" y="14"/>
                    <a:pt x="41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59" name="Freeform 753">
              <a:extLst>
                <a:ext uri="{FF2B5EF4-FFF2-40B4-BE49-F238E27FC236}">
                  <a16:creationId xmlns:a16="http://schemas.microsoft.com/office/drawing/2014/main" id="{95DE5B66-B220-4B48-97D6-C56538FBC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0275" y="4465567"/>
              <a:ext cx="125829" cy="144943"/>
            </a:xfrm>
            <a:custGeom>
              <a:avLst/>
              <a:gdLst>
                <a:gd name="T0" fmla="*/ 15 w 27"/>
                <a:gd name="T1" fmla="*/ 29 h 31"/>
                <a:gd name="T2" fmla="*/ 15 w 27"/>
                <a:gd name="T3" fmla="*/ 24 h 31"/>
                <a:gd name="T4" fmla="*/ 17 w 27"/>
                <a:gd name="T5" fmla="*/ 24 h 31"/>
                <a:gd name="T6" fmla="*/ 19 w 27"/>
                <a:gd name="T7" fmla="*/ 21 h 31"/>
                <a:gd name="T8" fmla="*/ 21 w 27"/>
                <a:gd name="T9" fmla="*/ 24 h 31"/>
                <a:gd name="T10" fmla="*/ 24 w 27"/>
                <a:gd name="T11" fmla="*/ 23 h 31"/>
                <a:gd name="T12" fmla="*/ 26 w 27"/>
                <a:gd name="T13" fmla="*/ 24 h 31"/>
                <a:gd name="T14" fmla="*/ 26 w 27"/>
                <a:gd name="T15" fmla="*/ 21 h 31"/>
                <a:gd name="T16" fmla="*/ 26 w 27"/>
                <a:gd name="T17" fmla="*/ 14 h 31"/>
                <a:gd name="T18" fmla="*/ 25 w 27"/>
                <a:gd name="T19" fmla="*/ 11 h 31"/>
                <a:gd name="T20" fmla="*/ 26 w 27"/>
                <a:gd name="T21" fmla="*/ 6 h 31"/>
                <a:gd name="T22" fmla="*/ 21 w 27"/>
                <a:gd name="T23" fmla="*/ 4 h 31"/>
                <a:gd name="T24" fmla="*/ 19 w 27"/>
                <a:gd name="T25" fmla="*/ 0 h 31"/>
                <a:gd name="T26" fmla="*/ 14 w 27"/>
                <a:gd name="T27" fmla="*/ 0 h 31"/>
                <a:gd name="T28" fmla="*/ 11 w 27"/>
                <a:gd name="T29" fmla="*/ 7 h 31"/>
                <a:gd name="T30" fmla="*/ 5 w 27"/>
                <a:gd name="T31" fmla="*/ 7 h 31"/>
                <a:gd name="T32" fmla="*/ 4 w 27"/>
                <a:gd name="T33" fmla="*/ 7 h 31"/>
                <a:gd name="T34" fmla="*/ 4 w 27"/>
                <a:gd name="T35" fmla="*/ 10 h 31"/>
                <a:gd name="T36" fmla="*/ 0 w 27"/>
                <a:gd name="T37" fmla="*/ 16 h 31"/>
                <a:gd name="T38" fmla="*/ 4 w 27"/>
                <a:gd name="T39" fmla="*/ 23 h 31"/>
                <a:gd name="T40" fmla="*/ 9 w 27"/>
                <a:gd name="T41" fmla="*/ 28 h 31"/>
                <a:gd name="T42" fmla="*/ 11 w 27"/>
                <a:gd name="T43" fmla="*/ 31 h 31"/>
                <a:gd name="T44" fmla="*/ 15 w 27"/>
                <a:gd name="T45" fmla="*/ 29 h 31"/>
                <a:gd name="T46" fmla="*/ 15 w 27"/>
                <a:gd name="T47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7" h="31">
                  <a:moveTo>
                    <a:pt x="15" y="29"/>
                  </a:moveTo>
                  <a:cubicBezTo>
                    <a:pt x="15" y="28"/>
                    <a:pt x="13" y="24"/>
                    <a:pt x="15" y="24"/>
                  </a:cubicBezTo>
                  <a:cubicBezTo>
                    <a:pt x="15" y="24"/>
                    <a:pt x="17" y="24"/>
                    <a:pt x="17" y="24"/>
                  </a:cubicBezTo>
                  <a:cubicBezTo>
                    <a:pt x="18" y="23"/>
                    <a:pt x="18" y="21"/>
                    <a:pt x="19" y="21"/>
                  </a:cubicBezTo>
                  <a:cubicBezTo>
                    <a:pt x="20" y="22"/>
                    <a:pt x="21" y="23"/>
                    <a:pt x="21" y="24"/>
                  </a:cubicBezTo>
                  <a:cubicBezTo>
                    <a:pt x="22" y="25"/>
                    <a:pt x="22" y="23"/>
                    <a:pt x="24" y="23"/>
                  </a:cubicBezTo>
                  <a:cubicBezTo>
                    <a:pt x="24" y="23"/>
                    <a:pt x="26" y="25"/>
                    <a:pt x="26" y="24"/>
                  </a:cubicBezTo>
                  <a:cubicBezTo>
                    <a:pt x="26" y="23"/>
                    <a:pt x="26" y="22"/>
                    <a:pt x="26" y="21"/>
                  </a:cubicBezTo>
                  <a:cubicBezTo>
                    <a:pt x="27" y="19"/>
                    <a:pt x="27" y="16"/>
                    <a:pt x="26" y="14"/>
                  </a:cubicBezTo>
                  <a:cubicBezTo>
                    <a:pt x="25" y="13"/>
                    <a:pt x="25" y="12"/>
                    <a:pt x="25" y="11"/>
                  </a:cubicBezTo>
                  <a:cubicBezTo>
                    <a:pt x="25" y="9"/>
                    <a:pt x="27" y="8"/>
                    <a:pt x="26" y="6"/>
                  </a:cubicBezTo>
                  <a:cubicBezTo>
                    <a:pt x="25" y="3"/>
                    <a:pt x="21" y="7"/>
                    <a:pt x="21" y="4"/>
                  </a:cubicBezTo>
                  <a:cubicBezTo>
                    <a:pt x="21" y="2"/>
                    <a:pt x="22" y="0"/>
                    <a:pt x="19" y="0"/>
                  </a:cubicBezTo>
                  <a:cubicBezTo>
                    <a:pt x="18" y="0"/>
                    <a:pt x="16" y="0"/>
                    <a:pt x="14" y="0"/>
                  </a:cubicBezTo>
                  <a:cubicBezTo>
                    <a:pt x="10" y="0"/>
                    <a:pt x="15" y="7"/>
                    <a:pt x="11" y="7"/>
                  </a:cubicBezTo>
                  <a:cubicBezTo>
                    <a:pt x="9" y="7"/>
                    <a:pt x="7" y="7"/>
                    <a:pt x="5" y="7"/>
                  </a:cubicBezTo>
                  <a:cubicBezTo>
                    <a:pt x="4" y="7"/>
                    <a:pt x="4" y="7"/>
                    <a:pt x="4" y="7"/>
                  </a:cubicBezTo>
                  <a:cubicBezTo>
                    <a:pt x="2" y="9"/>
                    <a:pt x="4" y="9"/>
                    <a:pt x="4" y="10"/>
                  </a:cubicBezTo>
                  <a:cubicBezTo>
                    <a:pt x="4" y="12"/>
                    <a:pt x="0" y="14"/>
                    <a:pt x="0" y="16"/>
                  </a:cubicBezTo>
                  <a:cubicBezTo>
                    <a:pt x="1" y="18"/>
                    <a:pt x="3" y="21"/>
                    <a:pt x="4" y="23"/>
                  </a:cubicBezTo>
                  <a:cubicBezTo>
                    <a:pt x="6" y="24"/>
                    <a:pt x="7" y="26"/>
                    <a:pt x="9" y="28"/>
                  </a:cubicBezTo>
                  <a:cubicBezTo>
                    <a:pt x="10" y="29"/>
                    <a:pt x="11" y="30"/>
                    <a:pt x="11" y="31"/>
                  </a:cubicBezTo>
                  <a:cubicBezTo>
                    <a:pt x="12" y="30"/>
                    <a:pt x="14" y="30"/>
                    <a:pt x="15" y="29"/>
                  </a:cubicBezTo>
                  <a:cubicBezTo>
                    <a:pt x="15" y="29"/>
                    <a:pt x="14" y="30"/>
                    <a:pt x="15" y="29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0" name="Freeform 754">
              <a:extLst>
                <a:ext uri="{FF2B5EF4-FFF2-40B4-BE49-F238E27FC236}">
                  <a16:creationId xmlns:a16="http://schemas.microsoft.com/office/drawing/2014/main" id="{469014DF-AFCA-47BA-BC76-8403D757A1DA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7" y="4465567"/>
              <a:ext cx="52562" cy="33448"/>
            </a:xfrm>
            <a:custGeom>
              <a:avLst/>
              <a:gdLst>
                <a:gd name="T0" fmla="*/ 11 w 11"/>
                <a:gd name="T1" fmla="*/ 7 h 7"/>
                <a:gd name="T2" fmla="*/ 11 w 11"/>
                <a:gd name="T3" fmla="*/ 0 h 7"/>
                <a:gd name="T4" fmla="*/ 3 w 11"/>
                <a:gd name="T5" fmla="*/ 1 h 7"/>
                <a:gd name="T6" fmla="*/ 0 w 11"/>
                <a:gd name="T7" fmla="*/ 4 h 7"/>
                <a:gd name="T8" fmla="*/ 2 w 11"/>
                <a:gd name="T9" fmla="*/ 7 h 7"/>
                <a:gd name="T10" fmla="*/ 11 w 11"/>
                <a:gd name="T11" fmla="*/ 7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1" h="7">
                  <a:moveTo>
                    <a:pt x="11" y="7"/>
                  </a:moveTo>
                  <a:cubicBezTo>
                    <a:pt x="11" y="5"/>
                    <a:pt x="11" y="2"/>
                    <a:pt x="11" y="0"/>
                  </a:cubicBezTo>
                  <a:cubicBezTo>
                    <a:pt x="8" y="0"/>
                    <a:pt x="6" y="1"/>
                    <a:pt x="3" y="1"/>
                  </a:cubicBezTo>
                  <a:cubicBezTo>
                    <a:pt x="4" y="2"/>
                    <a:pt x="1" y="3"/>
                    <a:pt x="0" y="4"/>
                  </a:cubicBezTo>
                  <a:cubicBezTo>
                    <a:pt x="0" y="5"/>
                    <a:pt x="2" y="6"/>
                    <a:pt x="2" y="7"/>
                  </a:cubicBezTo>
                  <a:lnTo>
                    <a:pt x="11" y="7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1" name="Freeform 755">
              <a:extLst>
                <a:ext uri="{FF2B5EF4-FFF2-40B4-BE49-F238E27FC236}">
                  <a16:creationId xmlns:a16="http://schemas.microsoft.com/office/drawing/2014/main" id="{194AC3EB-238C-4492-9C08-2987F8F5B675}"/>
                </a:ext>
              </a:extLst>
            </p:cNvPr>
            <p:cNvSpPr>
              <a:spLocks/>
            </p:cNvSpPr>
            <p:nvPr/>
          </p:nvSpPr>
          <p:spPr bwMode="auto">
            <a:xfrm>
              <a:off x="6050716" y="4213910"/>
              <a:ext cx="172020" cy="265993"/>
            </a:xfrm>
            <a:custGeom>
              <a:avLst/>
              <a:gdLst>
                <a:gd name="T0" fmla="*/ 29 w 37"/>
                <a:gd name="T1" fmla="*/ 55 h 57"/>
                <a:gd name="T2" fmla="*/ 37 w 37"/>
                <a:gd name="T3" fmla="*/ 55 h 57"/>
                <a:gd name="T4" fmla="*/ 33 w 37"/>
                <a:gd name="T5" fmla="*/ 48 h 57"/>
                <a:gd name="T6" fmla="*/ 32 w 37"/>
                <a:gd name="T7" fmla="*/ 44 h 57"/>
                <a:gd name="T8" fmla="*/ 30 w 37"/>
                <a:gd name="T9" fmla="*/ 40 h 57"/>
                <a:gd name="T10" fmla="*/ 32 w 37"/>
                <a:gd name="T11" fmla="*/ 32 h 57"/>
                <a:gd name="T12" fmla="*/ 34 w 37"/>
                <a:gd name="T13" fmla="*/ 27 h 57"/>
                <a:gd name="T14" fmla="*/ 31 w 37"/>
                <a:gd name="T15" fmla="*/ 21 h 57"/>
                <a:gd name="T16" fmla="*/ 28 w 37"/>
                <a:gd name="T17" fmla="*/ 16 h 57"/>
                <a:gd name="T18" fmla="*/ 34 w 37"/>
                <a:gd name="T19" fmla="*/ 16 h 57"/>
                <a:gd name="T20" fmla="*/ 32 w 37"/>
                <a:gd name="T21" fmla="*/ 6 h 57"/>
                <a:gd name="T22" fmla="*/ 30 w 37"/>
                <a:gd name="T23" fmla="*/ 2 h 57"/>
                <a:gd name="T24" fmla="*/ 27 w 37"/>
                <a:gd name="T25" fmla="*/ 0 h 57"/>
                <a:gd name="T26" fmla="*/ 28 w 37"/>
                <a:gd name="T27" fmla="*/ 9 h 57"/>
                <a:gd name="T28" fmla="*/ 23 w 37"/>
                <a:gd name="T29" fmla="*/ 18 h 57"/>
                <a:gd name="T30" fmla="*/ 21 w 37"/>
                <a:gd name="T31" fmla="*/ 22 h 57"/>
                <a:gd name="T32" fmla="*/ 18 w 37"/>
                <a:gd name="T33" fmla="*/ 27 h 57"/>
                <a:gd name="T34" fmla="*/ 15 w 37"/>
                <a:gd name="T35" fmla="*/ 33 h 57"/>
                <a:gd name="T36" fmla="*/ 11 w 37"/>
                <a:gd name="T37" fmla="*/ 31 h 57"/>
                <a:gd name="T38" fmla="*/ 2 w 37"/>
                <a:gd name="T39" fmla="*/ 39 h 57"/>
                <a:gd name="T40" fmla="*/ 1 w 37"/>
                <a:gd name="T41" fmla="*/ 42 h 57"/>
                <a:gd name="T42" fmla="*/ 4 w 37"/>
                <a:gd name="T43" fmla="*/ 45 h 57"/>
                <a:gd name="T44" fmla="*/ 5 w 37"/>
                <a:gd name="T45" fmla="*/ 45 h 57"/>
                <a:gd name="T46" fmla="*/ 7 w 37"/>
                <a:gd name="T47" fmla="*/ 48 h 57"/>
                <a:gd name="T48" fmla="*/ 7 w 37"/>
                <a:gd name="T49" fmla="*/ 55 h 57"/>
                <a:gd name="T50" fmla="*/ 16 w 37"/>
                <a:gd name="T51" fmla="*/ 54 h 57"/>
                <a:gd name="T52" fmla="*/ 29 w 37"/>
                <a:gd name="T53" fmla="*/ 55 h 5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37" h="57">
                  <a:moveTo>
                    <a:pt x="29" y="55"/>
                  </a:moveTo>
                  <a:cubicBezTo>
                    <a:pt x="32" y="55"/>
                    <a:pt x="35" y="57"/>
                    <a:pt x="37" y="55"/>
                  </a:cubicBezTo>
                  <a:cubicBezTo>
                    <a:pt x="37" y="51"/>
                    <a:pt x="35" y="50"/>
                    <a:pt x="33" y="48"/>
                  </a:cubicBezTo>
                  <a:cubicBezTo>
                    <a:pt x="32" y="47"/>
                    <a:pt x="32" y="46"/>
                    <a:pt x="32" y="44"/>
                  </a:cubicBezTo>
                  <a:cubicBezTo>
                    <a:pt x="31" y="43"/>
                    <a:pt x="30" y="42"/>
                    <a:pt x="30" y="40"/>
                  </a:cubicBezTo>
                  <a:cubicBezTo>
                    <a:pt x="29" y="36"/>
                    <a:pt x="31" y="35"/>
                    <a:pt x="32" y="32"/>
                  </a:cubicBezTo>
                  <a:cubicBezTo>
                    <a:pt x="33" y="30"/>
                    <a:pt x="34" y="29"/>
                    <a:pt x="34" y="27"/>
                  </a:cubicBezTo>
                  <a:cubicBezTo>
                    <a:pt x="33" y="25"/>
                    <a:pt x="33" y="23"/>
                    <a:pt x="31" y="21"/>
                  </a:cubicBezTo>
                  <a:cubicBezTo>
                    <a:pt x="31" y="21"/>
                    <a:pt x="26" y="18"/>
                    <a:pt x="28" y="16"/>
                  </a:cubicBezTo>
                  <a:cubicBezTo>
                    <a:pt x="29" y="15"/>
                    <a:pt x="32" y="16"/>
                    <a:pt x="34" y="16"/>
                  </a:cubicBezTo>
                  <a:cubicBezTo>
                    <a:pt x="32" y="12"/>
                    <a:pt x="32" y="10"/>
                    <a:pt x="32" y="6"/>
                  </a:cubicBezTo>
                  <a:cubicBezTo>
                    <a:pt x="32" y="5"/>
                    <a:pt x="32" y="3"/>
                    <a:pt x="30" y="2"/>
                  </a:cubicBezTo>
                  <a:cubicBezTo>
                    <a:pt x="30" y="1"/>
                    <a:pt x="27" y="0"/>
                    <a:pt x="27" y="0"/>
                  </a:cubicBezTo>
                  <a:cubicBezTo>
                    <a:pt x="27" y="2"/>
                    <a:pt x="33" y="7"/>
                    <a:pt x="28" y="9"/>
                  </a:cubicBezTo>
                  <a:cubicBezTo>
                    <a:pt x="25" y="11"/>
                    <a:pt x="24" y="14"/>
                    <a:pt x="23" y="18"/>
                  </a:cubicBezTo>
                  <a:cubicBezTo>
                    <a:pt x="22" y="19"/>
                    <a:pt x="22" y="22"/>
                    <a:pt x="21" y="22"/>
                  </a:cubicBezTo>
                  <a:cubicBezTo>
                    <a:pt x="19" y="23"/>
                    <a:pt x="19" y="25"/>
                    <a:pt x="18" y="27"/>
                  </a:cubicBezTo>
                  <a:cubicBezTo>
                    <a:pt x="17" y="29"/>
                    <a:pt x="16" y="31"/>
                    <a:pt x="15" y="33"/>
                  </a:cubicBezTo>
                  <a:cubicBezTo>
                    <a:pt x="13" y="35"/>
                    <a:pt x="12" y="31"/>
                    <a:pt x="11" y="31"/>
                  </a:cubicBezTo>
                  <a:cubicBezTo>
                    <a:pt x="6" y="31"/>
                    <a:pt x="3" y="35"/>
                    <a:pt x="2" y="39"/>
                  </a:cubicBezTo>
                  <a:cubicBezTo>
                    <a:pt x="2" y="40"/>
                    <a:pt x="0" y="41"/>
                    <a:pt x="1" y="42"/>
                  </a:cubicBezTo>
                  <a:cubicBezTo>
                    <a:pt x="2" y="43"/>
                    <a:pt x="3" y="44"/>
                    <a:pt x="4" y="45"/>
                  </a:cubicBezTo>
                  <a:cubicBezTo>
                    <a:pt x="4" y="46"/>
                    <a:pt x="5" y="44"/>
                    <a:pt x="5" y="45"/>
                  </a:cubicBezTo>
                  <a:cubicBezTo>
                    <a:pt x="6" y="46"/>
                    <a:pt x="7" y="47"/>
                    <a:pt x="7" y="48"/>
                  </a:cubicBezTo>
                  <a:cubicBezTo>
                    <a:pt x="8" y="50"/>
                    <a:pt x="7" y="53"/>
                    <a:pt x="7" y="55"/>
                  </a:cubicBezTo>
                  <a:cubicBezTo>
                    <a:pt x="10" y="54"/>
                    <a:pt x="13" y="54"/>
                    <a:pt x="16" y="54"/>
                  </a:cubicBezTo>
                  <a:cubicBezTo>
                    <a:pt x="20" y="54"/>
                    <a:pt x="25" y="55"/>
                    <a:pt x="29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2" name="Freeform 756">
              <a:extLst>
                <a:ext uri="{FF2B5EF4-FFF2-40B4-BE49-F238E27FC236}">
                  <a16:creationId xmlns:a16="http://schemas.microsoft.com/office/drawing/2014/main" id="{F98DC1CD-10F8-4767-BE38-4D89CACF73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867549" y="4226652"/>
              <a:ext cx="70082" cy="144943"/>
            </a:xfrm>
            <a:custGeom>
              <a:avLst/>
              <a:gdLst>
                <a:gd name="T0" fmla="*/ 11 w 15"/>
                <a:gd name="T1" fmla="*/ 0 h 31"/>
                <a:gd name="T2" fmla="*/ 9 w 15"/>
                <a:gd name="T3" fmla="*/ 4 h 31"/>
                <a:gd name="T4" fmla="*/ 4 w 15"/>
                <a:gd name="T5" fmla="*/ 5 h 31"/>
                <a:gd name="T6" fmla="*/ 1 w 15"/>
                <a:gd name="T7" fmla="*/ 8 h 31"/>
                <a:gd name="T8" fmla="*/ 3 w 15"/>
                <a:gd name="T9" fmla="*/ 13 h 31"/>
                <a:gd name="T10" fmla="*/ 6 w 15"/>
                <a:gd name="T11" fmla="*/ 31 h 31"/>
                <a:gd name="T12" fmla="*/ 11 w 15"/>
                <a:gd name="T13" fmla="*/ 30 h 31"/>
                <a:gd name="T14" fmla="*/ 11 w 15"/>
                <a:gd name="T15" fmla="*/ 27 h 31"/>
                <a:gd name="T16" fmla="*/ 11 w 15"/>
                <a:gd name="T17" fmla="*/ 18 h 31"/>
                <a:gd name="T18" fmla="*/ 15 w 15"/>
                <a:gd name="T19" fmla="*/ 9 h 31"/>
                <a:gd name="T20" fmla="*/ 14 w 15"/>
                <a:gd name="T21" fmla="*/ 3 h 31"/>
                <a:gd name="T22" fmla="*/ 11 w 15"/>
                <a:gd name="T23" fmla="*/ 0 h 31"/>
                <a:gd name="T24" fmla="*/ 11 w 15"/>
                <a:gd name="T25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15" h="31">
                  <a:moveTo>
                    <a:pt x="11" y="0"/>
                  </a:moveTo>
                  <a:cubicBezTo>
                    <a:pt x="9" y="2"/>
                    <a:pt x="10" y="2"/>
                    <a:pt x="9" y="4"/>
                  </a:cubicBezTo>
                  <a:cubicBezTo>
                    <a:pt x="8" y="6"/>
                    <a:pt x="6" y="5"/>
                    <a:pt x="4" y="5"/>
                  </a:cubicBezTo>
                  <a:cubicBezTo>
                    <a:pt x="4" y="5"/>
                    <a:pt x="2" y="7"/>
                    <a:pt x="1" y="8"/>
                  </a:cubicBezTo>
                  <a:cubicBezTo>
                    <a:pt x="0" y="9"/>
                    <a:pt x="2" y="11"/>
                    <a:pt x="3" y="13"/>
                  </a:cubicBezTo>
                  <a:cubicBezTo>
                    <a:pt x="7" y="18"/>
                    <a:pt x="4" y="25"/>
                    <a:pt x="6" y="31"/>
                  </a:cubicBezTo>
                  <a:cubicBezTo>
                    <a:pt x="7" y="31"/>
                    <a:pt x="9" y="31"/>
                    <a:pt x="11" y="30"/>
                  </a:cubicBezTo>
                  <a:cubicBezTo>
                    <a:pt x="12" y="30"/>
                    <a:pt x="12" y="29"/>
                    <a:pt x="11" y="27"/>
                  </a:cubicBezTo>
                  <a:cubicBezTo>
                    <a:pt x="11" y="24"/>
                    <a:pt x="11" y="21"/>
                    <a:pt x="11" y="18"/>
                  </a:cubicBezTo>
                  <a:cubicBezTo>
                    <a:pt x="11" y="14"/>
                    <a:pt x="14" y="12"/>
                    <a:pt x="15" y="9"/>
                  </a:cubicBezTo>
                  <a:cubicBezTo>
                    <a:pt x="15" y="6"/>
                    <a:pt x="15" y="5"/>
                    <a:pt x="14" y="3"/>
                  </a:cubicBezTo>
                  <a:cubicBezTo>
                    <a:pt x="14" y="3"/>
                    <a:pt x="11" y="0"/>
                    <a:pt x="11" y="0"/>
                  </a:cubicBezTo>
                  <a:cubicBezTo>
                    <a:pt x="10" y="1"/>
                    <a:pt x="11" y="0"/>
                    <a:pt x="11" y="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3" name="Freeform 757">
              <a:extLst>
                <a:ext uri="{FF2B5EF4-FFF2-40B4-BE49-F238E27FC236}">
                  <a16:creationId xmlns:a16="http://schemas.microsoft.com/office/drawing/2014/main" id="{A8BDB831-F049-4980-A603-E44577F3D1AA}"/>
                </a:ext>
              </a:extLst>
            </p:cNvPr>
            <p:cNvSpPr>
              <a:spLocks/>
            </p:cNvSpPr>
            <p:nvPr/>
          </p:nvSpPr>
          <p:spPr bwMode="auto">
            <a:xfrm>
              <a:off x="5915332" y="4190016"/>
              <a:ext cx="275550" cy="238916"/>
            </a:xfrm>
            <a:custGeom>
              <a:avLst/>
              <a:gdLst>
                <a:gd name="T0" fmla="*/ 31 w 59"/>
                <a:gd name="T1" fmla="*/ 42 h 51"/>
                <a:gd name="T2" fmla="*/ 37 w 59"/>
                <a:gd name="T3" fmla="*/ 37 h 51"/>
                <a:gd name="T4" fmla="*/ 40 w 59"/>
                <a:gd name="T5" fmla="*/ 36 h 51"/>
                <a:gd name="T6" fmla="*/ 43 w 59"/>
                <a:gd name="T7" fmla="*/ 38 h 51"/>
                <a:gd name="T8" fmla="*/ 47 w 59"/>
                <a:gd name="T9" fmla="*/ 32 h 51"/>
                <a:gd name="T10" fmla="*/ 48 w 59"/>
                <a:gd name="T11" fmla="*/ 28 h 51"/>
                <a:gd name="T12" fmla="*/ 51 w 59"/>
                <a:gd name="T13" fmla="*/ 27 h 51"/>
                <a:gd name="T14" fmla="*/ 56 w 59"/>
                <a:gd name="T15" fmla="*/ 14 h 51"/>
                <a:gd name="T16" fmla="*/ 59 w 59"/>
                <a:gd name="T17" fmla="*/ 11 h 51"/>
                <a:gd name="T18" fmla="*/ 57 w 59"/>
                <a:gd name="T19" fmla="*/ 8 h 51"/>
                <a:gd name="T20" fmla="*/ 56 w 59"/>
                <a:gd name="T21" fmla="*/ 6 h 51"/>
                <a:gd name="T22" fmla="*/ 54 w 59"/>
                <a:gd name="T23" fmla="*/ 1 h 51"/>
                <a:gd name="T24" fmla="*/ 48 w 59"/>
                <a:gd name="T25" fmla="*/ 5 h 51"/>
                <a:gd name="T26" fmla="*/ 40 w 59"/>
                <a:gd name="T27" fmla="*/ 4 h 51"/>
                <a:gd name="T28" fmla="*/ 32 w 59"/>
                <a:gd name="T29" fmla="*/ 6 h 51"/>
                <a:gd name="T30" fmla="*/ 26 w 59"/>
                <a:gd name="T31" fmla="*/ 4 h 51"/>
                <a:gd name="T32" fmla="*/ 19 w 59"/>
                <a:gd name="T33" fmla="*/ 3 h 51"/>
                <a:gd name="T34" fmla="*/ 13 w 59"/>
                <a:gd name="T35" fmla="*/ 1 h 51"/>
                <a:gd name="T36" fmla="*/ 8 w 59"/>
                <a:gd name="T37" fmla="*/ 3 h 51"/>
                <a:gd name="T38" fmla="*/ 7 w 59"/>
                <a:gd name="T39" fmla="*/ 6 h 51"/>
                <a:gd name="T40" fmla="*/ 6 w 59"/>
                <a:gd name="T41" fmla="*/ 10 h 51"/>
                <a:gd name="T42" fmla="*/ 5 w 59"/>
                <a:gd name="T43" fmla="*/ 16 h 51"/>
                <a:gd name="T44" fmla="*/ 1 w 59"/>
                <a:gd name="T45" fmla="*/ 24 h 51"/>
                <a:gd name="T46" fmla="*/ 2 w 59"/>
                <a:gd name="T47" fmla="*/ 38 h 51"/>
                <a:gd name="T48" fmla="*/ 5 w 59"/>
                <a:gd name="T49" fmla="*/ 38 h 51"/>
                <a:gd name="T50" fmla="*/ 9 w 59"/>
                <a:gd name="T51" fmla="*/ 39 h 51"/>
                <a:gd name="T52" fmla="*/ 14 w 59"/>
                <a:gd name="T53" fmla="*/ 43 h 51"/>
                <a:gd name="T54" fmla="*/ 14 w 59"/>
                <a:gd name="T55" fmla="*/ 45 h 51"/>
                <a:gd name="T56" fmla="*/ 16 w 59"/>
                <a:gd name="T57" fmla="*/ 48 h 51"/>
                <a:gd name="T58" fmla="*/ 23 w 59"/>
                <a:gd name="T59" fmla="*/ 47 h 51"/>
                <a:gd name="T60" fmla="*/ 22 w 59"/>
                <a:gd name="T61" fmla="*/ 48 h 51"/>
                <a:gd name="T62" fmla="*/ 27 w 59"/>
                <a:gd name="T63" fmla="*/ 47 h 51"/>
                <a:gd name="T64" fmla="*/ 30 w 59"/>
                <a:gd name="T65" fmla="*/ 47 h 51"/>
                <a:gd name="T66" fmla="*/ 31 w 59"/>
                <a:gd name="T67" fmla="*/ 42 h 51"/>
                <a:gd name="T68" fmla="*/ 31 w 59"/>
                <a:gd name="T69" fmla="*/ 42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59" h="51">
                  <a:moveTo>
                    <a:pt x="31" y="42"/>
                  </a:moveTo>
                  <a:cubicBezTo>
                    <a:pt x="32" y="40"/>
                    <a:pt x="35" y="37"/>
                    <a:pt x="37" y="37"/>
                  </a:cubicBezTo>
                  <a:cubicBezTo>
                    <a:pt x="38" y="36"/>
                    <a:pt x="40" y="36"/>
                    <a:pt x="40" y="36"/>
                  </a:cubicBezTo>
                  <a:cubicBezTo>
                    <a:pt x="41" y="37"/>
                    <a:pt x="42" y="39"/>
                    <a:pt x="43" y="38"/>
                  </a:cubicBezTo>
                  <a:cubicBezTo>
                    <a:pt x="45" y="37"/>
                    <a:pt x="46" y="34"/>
                    <a:pt x="47" y="32"/>
                  </a:cubicBezTo>
                  <a:cubicBezTo>
                    <a:pt x="47" y="31"/>
                    <a:pt x="48" y="29"/>
                    <a:pt x="48" y="28"/>
                  </a:cubicBezTo>
                  <a:cubicBezTo>
                    <a:pt x="49" y="27"/>
                    <a:pt x="50" y="28"/>
                    <a:pt x="51" y="27"/>
                  </a:cubicBezTo>
                  <a:cubicBezTo>
                    <a:pt x="51" y="25"/>
                    <a:pt x="53" y="14"/>
                    <a:pt x="56" y="14"/>
                  </a:cubicBezTo>
                  <a:cubicBezTo>
                    <a:pt x="58" y="14"/>
                    <a:pt x="59" y="12"/>
                    <a:pt x="59" y="11"/>
                  </a:cubicBezTo>
                  <a:cubicBezTo>
                    <a:pt x="59" y="9"/>
                    <a:pt x="57" y="9"/>
                    <a:pt x="57" y="8"/>
                  </a:cubicBezTo>
                  <a:cubicBezTo>
                    <a:pt x="57" y="7"/>
                    <a:pt x="56" y="7"/>
                    <a:pt x="56" y="6"/>
                  </a:cubicBezTo>
                  <a:cubicBezTo>
                    <a:pt x="55" y="4"/>
                    <a:pt x="55" y="3"/>
                    <a:pt x="54" y="1"/>
                  </a:cubicBezTo>
                  <a:cubicBezTo>
                    <a:pt x="53" y="2"/>
                    <a:pt x="50" y="5"/>
                    <a:pt x="48" y="5"/>
                  </a:cubicBezTo>
                  <a:cubicBezTo>
                    <a:pt x="45" y="4"/>
                    <a:pt x="43" y="4"/>
                    <a:pt x="40" y="4"/>
                  </a:cubicBezTo>
                  <a:cubicBezTo>
                    <a:pt x="37" y="4"/>
                    <a:pt x="35" y="6"/>
                    <a:pt x="32" y="6"/>
                  </a:cubicBezTo>
                  <a:cubicBezTo>
                    <a:pt x="30" y="6"/>
                    <a:pt x="28" y="3"/>
                    <a:pt x="26" y="4"/>
                  </a:cubicBezTo>
                  <a:cubicBezTo>
                    <a:pt x="22" y="6"/>
                    <a:pt x="21" y="5"/>
                    <a:pt x="19" y="3"/>
                  </a:cubicBezTo>
                  <a:cubicBezTo>
                    <a:pt x="18" y="2"/>
                    <a:pt x="15" y="0"/>
                    <a:pt x="13" y="1"/>
                  </a:cubicBezTo>
                  <a:cubicBezTo>
                    <a:pt x="12" y="1"/>
                    <a:pt x="9" y="2"/>
                    <a:pt x="8" y="3"/>
                  </a:cubicBezTo>
                  <a:cubicBezTo>
                    <a:pt x="7" y="4"/>
                    <a:pt x="8" y="5"/>
                    <a:pt x="7" y="6"/>
                  </a:cubicBezTo>
                  <a:cubicBezTo>
                    <a:pt x="7" y="7"/>
                    <a:pt x="6" y="9"/>
                    <a:pt x="6" y="10"/>
                  </a:cubicBezTo>
                  <a:cubicBezTo>
                    <a:pt x="5" y="12"/>
                    <a:pt x="5" y="14"/>
                    <a:pt x="5" y="16"/>
                  </a:cubicBezTo>
                  <a:cubicBezTo>
                    <a:pt x="5" y="19"/>
                    <a:pt x="2" y="21"/>
                    <a:pt x="1" y="24"/>
                  </a:cubicBezTo>
                  <a:cubicBezTo>
                    <a:pt x="0" y="27"/>
                    <a:pt x="1" y="34"/>
                    <a:pt x="2" y="38"/>
                  </a:cubicBezTo>
                  <a:cubicBezTo>
                    <a:pt x="2" y="39"/>
                    <a:pt x="4" y="38"/>
                    <a:pt x="5" y="38"/>
                  </a:cubicBezTo>
                  <a:cubicBezTo>
                    <a:pt x="6" y="38"/>
                    <a:pt x="8" y="39"/>
                    <a:pt x="9" y="39"/>
                  </a:cubicBezTo>
                  <a:cubicBezTo>
                    <a:pt x="10" y="40"/>
                    <a:pt x="14" y="42"/>
                    <a:pt x="14" y="43"/>
                  </a:cubicBezTo>
                  <a:cubicBezTo>
                    <a:pt x="14" y="44"/>
                    <a:pt x="14" y="44"/>
                    <a:pt x="14" y="45"/>
                  </a:cubicBezTo>
                  <a:cubicBezTo>
                    <a:pt x="14" y="46"/>
                    <a:pt x="15" y="47"/>
                    <a:pt x="16" y="48"/>
                  </a:cubicBezTo>
                  <a:cubicBezTo>
                    <a:pt x="18" y="51"/>
                    <a:pt x="21" y="46"/>
                    <a:pt x="23" y="47"/>
                  </a:cubicBezTo>
                  <a:cubicBezTo>
                    <a:pt x="23" y="47"/>
                    <a:pt x="22" y="48"/>
                    <a:pt x="22" y="48"/>
                  </a:cubicBezTo>
                  <a:cubicBezTo>
                    <a:pt x="22" y="47"/>
                    <a:pt x="27" y="47"/>
                    <a:pt x="27" y="47"/>
                  </a:cubicBezTo>
                  <a:cubicBezTo>
                    <a:pt x="29" y="47"/>
                    <a:pt x="29" y="45"/>
                    <a:pt x="30" y="47"/>
                  </a:cubicBezTo>
                  <a:cubicBezTo>
                    <a:pt x="31" y="45"/>
                    <a:pt x="31" y="44"/>
                    <a:pt x="31" y="42"/>
                  </a:cubicBezTo>
                  <a:cubicBezTo>
                    <a:pt x="32" y="41"/>
                    <a:pt x="31" y="43"/>
                    <a:pt x="31" y="4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4" name="Freeform 758">
              <a:extLst>
                <a:ext uri="{FF2B5EF4-FFF2-40B4-BE49-F238E27FC236}">
                  <a16:creationId xmlns:a16="http://schemas.microsoft.com/office/drawing/2014/main" id="{E43192AA-E345-49A7-A73D-FB04BEB2DAFE}"/>
                </a:ext>
              </a:extLst>
            </p:cNvPr>
            <p:cNvSpPr>
              <a:spLocks/>
            </p:cNvSpPr>
            <p:nvPr/>
          </p:nvSpPr>
          <p:spPr bwMode="auto">
            <a:xfrm>
              <a:off x="5717828" y="4161345"/>
              <a:ext cx="197504" cy="140164"/>
            </a:xfrm>
            <a:custGeom>
              <a:avLst/>
              <a:gdLst>
                <a:gd name="T0" fmla="*/ 35 w 42"/>
                <a:gd name="T1" fmla="*/ 20 h 30"/>
                <a:gd name="T2" fmla="*/ 41 w 42"/>
                <a:gd name="T3" fmla="*/ 17 h 30"/>
                <a:gd name="T4" fmla="*/ 38 w 42"/>
                <a:gd name="T5" fmla="*/ 13 h 30"/>
                <a:gd name="T6" fmla="*/ 33 w 42"/>
                <a:gd name="T7" fmla="*/ 10 h 30"/>
                <a:gd name="T8" fmla="*/ 32 w 42"/>
                <a:gd name="T9" fmla="*/ 7 h 30"/>
                <a:gd name="T10" fmla="*/ 30 w 42"/>
                <a:gd name="T11" fmla="*/ 1 h 30"/>
                <a:gd name="T12" fmla="*/ 26 w 42"/>
                <a:gd name="T13" fmla="*/ 0 h 30"/>
                <a:gd name="T14" fmla="*/ 22 w 42"/>
                <a:gd name="T15" fmla="*/ 2 h 30"/>
                <a:gd name="T16" fmla="*/ 19 w 42"/>
                <a:gd name="T17" fmla="*/ 4 h 30"/>
                <a:gd name="T18" fmla="*/ 17 w 42"/>
                <a:gd name="T19" fmla="*/ 5 h 30"/>
                <a:gd name="T20" fmla="*/ 11 w 42"/>
                <a:gd name="T21" fmla="*/ 10 h 30"/>
                <a:gd name="T22" fmla="*/ 9 w 42"/>
                <a:gd name="T23" fmla="*/ 10 h 30"/>
                <a:gd name="T24" fmla="*/ 7 w 42"/>
                <a:gd name="T25" fmla="*/ 14 h 30"/>
                <a:gd name="T26" fmla="*/ 5 w 42"/>
                <a:gd name="T27" fmla="*/ 16 h 30"/>
                <a:gd name="T28" fmla="*/ 2 w 42"/>
                <a:gd name="T29" fmla="*/ 18 h 30"/>
                <a:gd name="T30" fmla="*/ 1 w 42"/>
                <a:gd name="T31" fmla="*/ 24 h 30"/>
                <a:gd name="T32" fmla="*/ 8 w 42"/>
                <a:gd name="T33" fmla="*/ 28 h 30"/>
                <a:gd name="T34" fmla="*/ 16 w 42"/>
                <a:gd name="T35" fmla="*/ 30 h 30"/>
                <a:gd name="T36" fmla="*/ 15 w 42"/>
                <a:gd name="T37" fmla="*/ 22 h 30"/>
                <a:gd name="T38" fmla="*/ 26 w 42"/>
                <a:gd name="T39" fmla="*/ 22 h 30"/>
                <a:gd name="T40" fmla="*/ 35 w 42"/>
                <a:gd name="T41" fmla="*/ 20 h 30"/>
                <a:gd name="T42" fmla="*/ 35 w 42"/>
                <a:gd name="T43" fmla="*/ 2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42" h="30">
                  <a:moveTo>
                    <a:pt x="35" y="20"/>
                  </a:moveTo>
                  <a:cubicBezTo>
                    <a:pt x="37" y="17"/>
                    <a:pt x="40" y="20"/>
                    <a:pt x="41" y="17"/>
                  </a:cubicBezTo>
                  <a:cubicBezTo>
                    <a:pt x="42" y="16"/>
                    <a:pt x="39" y="13"/>
                    <a:pt x="38" y="13"/>
                  </a:cubicBezTo>
                  <a:cubicBezTo>
                    <a:pt x="37" y="15"/>
                    <a:pt x="34" y="11"/>
                    <a:pt x="33" y="10"/>
                  </a:cubicBezTo>
                  <a:cubicBezTo>
                    <a:pt x="33" y="9"/>
                    <a:pt x="33" y="8"/>
                    <a:pt x="32" y="7"/>
                  </a:cubicBezTo>
                  <a:cubicBezTo>
                    <a:pt x="30" y="5"/>
                    <a:pt x="30" y="4"/>
                    <a:pt x="30" y="1"/>
                  </a:cubicBezTo>
                  <a:cubicBezTo>
                    <a:pt x="29" y="1"/>
                    <a:pt x="27" y="0"/>
                    <a:pt x="26" y="0"/>
                  </a:cubicBezTo>
                  <a:cubicBezTo>
                    <a:pt x="24" y="1"/>
                    <a:pt x="23" y="2"/>
                    <a:pt x="22" y="2"/>
                  </a:cubicBezTo>
                  <a:cubicBezTo>
                    <a:pt x="21" y="3"/>
                    <a:pt x="20" y="4"/>
                    <a:pt x="19" y="4"/>
                  </a:cubicBezTo>
                  <a:cubicBezTo>
                    <a:pt x="18" y="6"/>
                    <a:pt x="18" y="4"/>
                    <a:pt x="17" y="5"/>
                  </a:cubicBezTo>
                  <a:cubicBezTo>
                    <a:pt x="15" y="6"/>
                    <a:pt x="13" y="11"/>
                    <a:pt x="11" y="10"/>
                  </a:cubicBezTo>
                  <a:cubicBezTo>
                    <a:pt x="10" y="10"/>
                    <a:pt x="9" y="8"/>
                    <a:pt x="9" y="10"/>
                  </a:cubicBezTo>
                  <a:cubicBezTo>
                    <a:pt x="8" y="11"/>
                    <a:pt x="8" y="13"/>
                    <a:pt x="7" y="14"/>
                  </a:cubicBezTo>
                  <a:cubicBezTo>
                    <a:pt x="7" y="15"/>
                    <a:pt x="7" y="16"/>
                    <a:pt x="5" y="16"/>
                  </a:cubicBezTo>
                  <a:cubicBezTo>
                    <a:pt x="5" y="16"/>
                    <a:pt x="1" y="17"/>
                    <a:pt x="2" y="18"/>
                  </a:cubicBezTo>
                  <a:cubicBezTo>
                    <a:pt x="5" y="20"/>
                    <a:pt x="0" y="23"/>
                    <a:pt x="1" y="24"/>
                  </a:cubicBezTo>
                  <a:cubicBezTo>
                    <a:pt x="3" y="25"/>
                    <a:pt x="5" y="30"/>
                    <a:pt x="8" y="28"/>
                  </a:cubicBezTo>
                  <a:cubicBezTo>
                    <a:pt x="11" y="26"/>
                    <a:pt x="13" y="27"/>
                    <a:pt x="16" y="30"/>
                  </a:cubicBezTo>
                  <a:cubicBezTo>
                    <a:pt x="15" y="27"/>
                    <a:pt x="15" y="24"/>
                    <a:pt x="15" y="22"/>
                  </a:cubicBezTo>
                  <a:cubicBezTo>
                    <a:pt x="19" y="22"/>
                    <a:pt x="22" y="22"/>
                    <a:pt x="26" y="22"/>
                  </a:cubicBezTo>
                  <a:cubicBezTo>
                    <a:pt x="29" y="22"/>
                    <a:pt x="34" y="23"/>
                    <a:pt x="35" y="20"/>
                  </a:cubicBezTo>
                  <a:cubicBezTo>
                    <a:pt x="36" y="18"/>
                    <a:pt x="35" y="20"/>
                    <a:pt x="35" y="2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5" name="Freeform 759">
              <a:extLst>
                <a:ext uri="{FF2B5EF4-FFF2-40B4-BE49-F238E27FC236}">
                  <a16:creationId xmlns:a16="http://schemas.microsoft.com/office/drawing/2014/main" id="{A43D2D65-81B7-42E2-A44F-70EAA8B158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0028" y="4264876"/>
              <a:ext cx="46190" cy="111495"/>
            </a:xfrm>
            <a:custGeom>
              <a:avLst/>
              <a:gdLst>
                <a:gd name="T0" fmla="*/ 9 w 10"/>
                <a:gd name="T1" fmla="*/ 10 h 24"/>
                <a:gd name="T2" fmla="*/ 8 w 10"/>
                <a:gd name="T3" fmla="*/ 6 h 24"/>
                <a:gd name="T4" fmla="*/ 5 w 10"/>
                <a:gd name="T5" fmla="*/ 0 h 24"/>
                <a:gd name="T6" fmla="*/ 2 w 10"/>
                <a:gd name="T7" fmla="*/ 0 h 24"/>
                <a:gd name="T8" fmla="*/ 2 w 10"/>
                <a:gd name="T9" fmla="*/ 3 h 24"/>
                <a:gd name="T10" fmla="*/ 2 w 10"/>
                <a:gd name="T11" fmla="*/ 9 h 24"/>
                <a:gd name="T12" fmla="*/ 4 w 10"/>
                <a:gd name="T13" fmla="*/ 15 h 24"/>
                <a:gd name="T14" fmla="*/ 4 w 10"/>
                <a:gd name="T15" fmla="*/ 21 h 24"/>
                <a:gd name="T16" fmla="*/ 6 w 10"/>
                <a:gd name="T17" fmla="*/ 23 h 24"/>
                <a:gd name="T18" fmla="*/ 9 w 10"/>
                <a:gd name="T19" fmla="*/ 23 h 24"/>
                <a:gd name="T20" fmla="*/ 9 w 10"/>
                <a:gd name="T21" fmla="*/ 10 h 24"/>
                <a:gd name="T22" fmla="*/ 9 w 10"/>
                <a:gd name="T23" fmla="*/ 1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0" h="24">
                  <a:moveTo>
                    <a:pt x="9" y="10"/>
                  </a:moveTo>
                  <a:cubicBezTo>
                    <a:pt x="9" y="9"/>
                    <a:pt x="9" y="7"/>
                    <a:pt x="8" y="6"/>
                  </a:cubicBezTo>
                  <a:cubicBezTo>
                    <a:pt x="7" y="5"/>
                    <a:pt x="4" y="1"/>
                    <a:pt x="5" y="0"/>
                  </a:cubicBezTo>
                  <a:cubicBezTo>
                    <a:pt x="4" y="0"/>
                    <a:pt x="3" y="0"/>
                    <a:pt x="2" y="0"/>
                  </a:cubicBezTo>
                  <a:cubicBezTo>
                    <a:pt x="0" y="0"/>
                    <a:pt x="2" y="2"/>
                    <a:pt x="2" y="3"/>
                  </a:cubicBezTo>
                  <a:cubicBezTo>
                    <a:pt x="3" y="5"/>
                    <a:pt x="2" y="7"/>
                    <a:pt x="2" y="9"/>
                  </a:cubicBezTo>
                  <a:cubicBezTo>
                    <a:pt x="1" y="12"/>
                    <a:pt x="3" y="12"/>
                    <a:pt x="4" y="15"/>
                  </a:cubicBezTo>
                  <a:cubicBezTo>
                    <a:pt x="4" y="17"/>
                    <a:pt x="3" y="19"/>
                    <a:pt x="4" y="21"/>
                  </a:cubicBezTo>
                  <a:cubicBezTo>
                    <a:pt x="4" y="22"/>
                    <a:pt x="5" y="23"/>
                    <a:pt x="6" y="23"/>
                  </a:cubicBezTo>
                  <a:cubicBezTo>
                    <a:pt x="7" y="24"/>
                    <a:pt x="10" y="24"/>
                    <a:pt x="9" y="23"/>
                  </a:cubicBezTo>
                  <a:cubicBezTo>
                    <a:pt x="9" y="19"/>
                    <a:pt x="9" y="15"/>
                    <a:pt x="9" y="10"/>
                  </a:cubicBezTo>
                  <a:cubicBezTo>
                    <a:pt x="9" y="7"/>
                    <a:pt x="9" y="13"/>
                    <a:pt x="9" y="10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6" name="Freeform 760">
              <a:extLst>
                <a:ext uri="{FF2B5EF4-FFF2-40B4-BE49-F238E27FC236}">
                  <a16:creationId xmlns:a16="http://schemas.microsoft.com/office/drawing/2014/main" id="{1FD7CAC8-8BDC-494D-99C9-7DEEA87B271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8" y="4269655"/>
              <a:ext cx="148127" cy="144943"/>
            </a:xfrm>
            <a:custGeom>
              <a:avLst/>
              <a:gdLst>
                <a:gd name="T0" fmla="*/ 26 w 32"/>
                <a:gd name="T1" fmla="*/ 4 h 31"/>
                <a:gd name="T2" fmla="*/ 21 w 32"/>
                <a:gd name="T3" fmla="*/ 5 h 31"/>
                <a:gd name="T4" fmla="*/ 15 w 32"/>
                <a:gd name="T5" fmla="*/ 1 h 31"/>
                <a:gd name="T6" fmla="*/ 13 w 32"/>
                <a:gd name="T7" fmla="*/ 1 h 31"/>
                <a:gd name="T8" fmla="*/ 10 w 32"/>
                <a:gd name="T9" fmla="*/ 2 h 31"/>
                <a:gd name="T10" fmla="*/ 6 w 32"/>
                <a:gd name="T11" fmla="*/ 2 h 31"/>
                <a:gd name="T12" fmla="*/ 4 w 32"/>
                <a:gd name="T13" fmla="*/ 3 h 31"/>
                <a:gd name="T14" fmla="*/ 3 w 32"/>
                <a:gd name="T15" fmla="*/ 6 h 31"/>
                <a:gd name="T16" fmla="*/ 5 w 32"/>
                <a:gd name="T17" fmla="*/ 7 h 31"/>
                <a:gd name="T18" fmla="*/ 3 w 32"/>
                <a:gd name="T19" fmla="*/ 9 h 31"/>
                <a:gd name="T20" fmla="*/ 5 w 32"/>
                <a:gd name="T21" fmla="*/ 12 h 31"/>
                <a:gd name="T22" fmla="*/ 3 w 32"/>
                <a:gd name="T23" fmla="*/ 13 h 31"/>
                <a:gd name="T24" fmla="*/ 2 w 32"/>
                <a:gd name="T25" fmla="*/ 16 h 31"/>
                <a:gd name="T26" fmla="*/ 2 w 32"/>
                <a:gd name="T27" fmla="*/ 19 h 31"/>
                <a:gd name="T28" fmla="*/ 3 w 32"/>
                <a:gd name="T29" fmla="*/ 23 h 31"/>
                <a:gd name="T30" fmla="*/ 7 w 32"/>
                <a:gd name="T31" fmla="*/ 26 h 31"/>
                <a:gd name="T32" fmla="*/ 7 w 32"/>
                <a:gd name="T33" fmla="*/ 31 h 31"/>
                <a:gd name="T34" fmla="*/ 19 w 32"/>
                <a:gd name="T35" fmla="*/ 28 h 31"/>
                <a:gd name="T36" fmla="*/ 26 w 32"/>
                <a:gd name="T37" fmla="*/ 28 h 31"/>
                <a:gd name="T38" fmla="*/ 30 w 32"/>
                <a:gd name="T39" fmla="*/ 26 h 31"/>
                <a:gd name="T40" fmla="*/ 28 w 32"/>
                <a:gd name="T41" fmla="*/ 21 h 31"/>
                <a:gd name="T42" fmla="*/ 30 w 32"/>
                <a:gd name="T43" fmla="*/ 15 h 31"/>
                <a:gd name="T44" fmla="*/ 26 w 32"/>
                <a:gd name="T45" fmla="*/ 4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32" h="31">
                  <a:moveTo>
                    <a:pt x="26" y="4"/>
                  </a:moveTo>
                  <a:cubicBezTo>
                    <a:pt x="24" y="4"/>
                    <a:pt x="23" y="6"/>
                    <a:pt x="21" y="5"/>
                  </a:cubicBezTo>
                  <a:cubicBezTo>
                    <a:pt x="19" y="5"/>
                    <a:pt x="17" y="0"/>
                    <a:pt x="15" y="1"/>
                  </a:cubicBezTo>
                  <a:cubicBezTo>
                    <a:pt x="14" y="2"/>
                    <a:pt x="13" y="2"/>
                    <a:pt x="13" y="1"/>
                  </a:cubicBezTo>
                  <a:cubicBezTo>
                    <a:pt x="12" y="0"/>
                    <a:pt x="11" y="2"/>
                    <a:pt x="10" y="2"/>
                  </a:cubicBezTo>
                  <a:cubicBezTo>
                    <a:pt x="8" y="3"/>
                    <a:pt x="7" y="2"/>
                    <a:pt x="6" y="2"/>
                  </a:cubicBezTo>
                  <a:cubicBezTo>
                    <a:pt x="5" y="1"/>
                    <a:pt x="5" y="3"/>
                    <a:pt x="4" y="3"/>
                  </a:cubicBezTo>
                  <a:cubicBezTo>
                    <a:pt x="3" y="3"/>
                    <a:pt x="2" y="5"/>
                    <a:pt x="3" y="6"/>
                  </a:cubicBezTo>
                  <a:cubicBezTo>
                    <a:pt x="3" y="7"/>
                    <a:pt x="5" y="7"/>
                    <a:pt x="5" y="7"/>
                  </a:cubicBezTo>
                  <a:cubicBezTo>
                    <a:pt x="5" y="8"/>
                    <a:pt x="3" y="9"/>
                    <a:pt x="3" y="9"/>
                  </a:cubicBezTo>
                  <a:cubicBezTo>
                    <a:pt x="3" y="10"/>
                    <a:pt x="5" y="11"/>
                    <a:pt x="5" y="12"/>
                  </a:cubicBezTo>
                  <a:cubicBezTo>
                    <a:pt x="5" y="12"/>
                    <a:pt x="3" y="11"/>
                    <a:pt x="3" y="13"/>
                  </a:cubicBezTo>
                  <a:cubicBezTo>
                    <a:pt x="3" y="14"/>
                    <a:pt x="4" y="16"/>
                    <a:pt x="2" y="16"/>
                  </a:cubicBezTo>
                  <a:cubicBezTo>
                    <a:pt x="3" y="17"/>
                    <a:pt x="3" y="18"/>
                    <a:pt x="2" y="19"/>
                  </a:cubicBezTo>
                  <a:cubicBezTo>
                    <a:pt x="2" y="21"/>
                    <a:pt x="0" y="21"/>
                    <a:pt x="3" y="23"/>
                  </a:cubicBezTo>
                  <a:cubicBezTo>
                    <a:pt x="4" y="23"/>
                    <a:pt x="6" y="24"/>
                    <a:pt x="7" y="26"/>
                  </a:cubicBezTo>
                  <a:cubicBezTo>
                    <a:pt x="8" y="27"/>
                    <a:pt x="7" y="29"/>
                    <a:pt x="7" y="31"/>
                  </a:cubicBezTo>
                  <a:cubicBezTo>
                    <a:pt x="11" y="30"/>
                    <a:pt x="14" y="28"/>
                    <a:pt x="19" y="28"/>
                  </a:cubicBezTo>
                  <a:cubicBezTo>
                    <a:pt x="21" y="27"/>
                    <a:pt x="24" y="28"/>
                    <a:pt x="26" y="28"/>
                  </a:cubicBezTo>
                  <a:cubicBezTo>
                    <a:pt x="28" y="28"/>
                    <a:pt x="31" y="29"/>
                    <a:pt x="30" y="26"/>
                  </a:cubicBezTo>
                  <a:cubicBezTo>
                    <a:pt x="30" y="24"/>
                    <a:pt x="29" y="23"/>
                    <a:pt x="28" y="21"/>
                  </a:cubicBezTo>
                  <a:cubicBezTo>
                    <a:pt x="28" y="19"/>
                    <a:pt x="29" y="17"/>
                    <a:pt x="30" y="15"/>
                  </a:cubicBezTo>
                  <a:cubicBezTo>
                    <a:pt x="31" y="11"/>
                    <a:pt x="32" y="4"/>
                    <a:pt x="26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7" name="Freeform 761">
              <a:extLst>
                <a:ext uri="{FF2B5EF4-FFF2-40B4-BE49-F238E27FC236}">
                  <a16:creationId xmlns:a16="http://schemas.microsoft.com/office/drawing/2014/main" id="{EEB97EDC-9DEC-4A5B-B725-36F736E051B5}"/>
                </a:ext>
              </a:extLst>
            </p:cNvPr>
            <p:cNvSpPr>
              <a:spLocks/>
            </p:cNvSpPr>
            <p:nvPr/>
          </p:nvSpPr>
          <p:spPr bwMode="auto">
            <a:xfrm>
              <a:off x="5775168" y="4264876"/>
              <a:ext cx="106717" cy="140164"/>
            </a:xfrm>
            <a:custGeom>
              <a:avLst/>
              <a:gdLst>
                <a:gd name="T0" fmla="*/ 19 w 23"/>
                <a:gd name="T1" fmla="*/ 13 h 30"/>
                <a:gd name="T2" fmla="*/ 18 w 23"/>
                <a:gd name="T3" fmla="*/ 6 h 30"/>
                <a:gd name="T4" fmla="*/ 17 w 23"/>
                <a:gd name="T5" fmla="*/ 0 h 30"/>
                <a:gd name="T6" fmla="*/ 3 w 23"/>
                <a:gd name="T7" fmla="*/ 0 h 30"/>
                <a:gd name="T8" fmla="*/ 4 w 23"/>
                <a:gd name="T9" fmla="*/ 11 h 30"/>
                <a:gd name="T10" fmla="*/ 1 w 23"/>
                <a:gd name="T11" fmla="*/ 22 h 30"/>
                <a:gd name="T12" fmla="*/ 3 w 23"/>
                <a:gd name="T13" fmla="*/ 30 h 30"/>
                <a:gd name="T14" fmla="*/ 10 w 23"/>
                <a:gd name="T15" fmla="*/ 29 h 30"/>
                <a:gd name="T16" fmla="*/ 23 w 23"/>
                <a:gd name="T17" fmla="*/ 24 h 30"/>
                <a:gd name="T18" fmla="*/ 20 w 23"/>
                <a:gd name="T19" fmla="*/ 19 h 30"/>
                <a:gd name="T20" fmla="*/ 19 w 23"/>
                <a:gd name="T21" fmla="*/ 13 h 30"/>
                <a:gd name="T22" fmla="*/ 19 w 23"/>
                <a:gd name="T23" fmla="*/ 13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3" h="30">
                  <a:moveTo>
                    <a:pt x="19" y="13"/>
                  </a:moveTo>
                  <a:cubicBezTo>
                    <a:pt x="17" y="11"/>
                    <a:pt x="18" y="8"/>
                    <a:pt x="18" y="6"/>
                  </a:cubicBezTo>
                  <a:cubicBezTo>
                    <a:pt x="19" y="4"/>
                    <a:pt x="16" y="2"/>
                    <a:pt x="17" y="0"/>
                  </a:cubicBezTo>
                  <a:cubicBezTo>
                    <a:pt x="12" y="0"/>
                    <a:pt x="8" y="0"/>
                    <a:pt x="3" y="0"/>
                  </a:cubicBezTo>
                  <a:cubicBezTo>
                    <a:pt x="3" y="3"/>
                    <a:pt x="4" y="7"/>
                    <a:pt x="4" y="11"/>
                  </a:cubicBezTo>
                  <a:cubicBezTo>
                    <a:pt x="4" y="15"/>
                    <a:pt x="0" y="18"/>
                    <a:pt x="1" y="22"/>
                  </a:cubicBezTo>
                  <a:cubicBezTo>
                    <a:pt x="2" y="25"/>
                    <a:pt x="4" y="26"/>
                    <a:pt x="3" y="30"/>
                  </a:cubicBezTo>
                  <a:cubicBezTo>
                    <a:pt x="6" y="30"/>
                    <a:pt x="7" y="30"/>
                    <a:pt x="10" y="29"/>
                  </a:cubicBezTo>
                  <a:cubicBezTo>
                    <a:pt x="15" y="28"/>
                    <a:pt x="19" y="26"/>
                    <a:pt x="23" y="24"/>
                  </a:cubicBezTo>
                  <a:cubicBezTo>
                    <a:pt x="21" y="23"/>
                    <a:pt x="20" y="21"/>
                    <a:pt x="20" y="19"/>
                  </a:cubicBezTo>
                  <a:cubicBezTo>
                    <a:pt x="20" y="17"/>
                    <a:pt x="20" y="15"/>
                    <a:pt x="19" y="13"/>
                  </a:cubicBezTo>
                  <a:cubicBezTo>
                    <a:pt x="17" y="11"/>
                    <a:pt x="20" y="15"/>
                    <a:pt x="19" y="13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8" name="Freeform 762">
              <a:extLst>
                <a:ext uri="{FF2B5EF4-FFF2-40B4-BE49-F238E27FC236}">
                  <a16:creationId xmlns:a16="http://schemas.microsoft.com/office/drawing/2014/main" id="{40F9B768-D73B-4F2F-B50B-32B13DAC6A2E}"/>
                </a:ext>
              </a:extLst>
            </p:cNvPr>
            <p:cNvSpPr>
              <a:spLocks/>
            </p:cNvSpPr>
            <p:nvPr/>
          </p:nvSpPr>
          <p:spPr bwMode="auto">
            <a:xfrm>
              <a:off x="5541030" y="4279211"/>
              <a:ext cx="70082" cy="84417"/>
            </a:xfrm>
            <a:custGeom>
              <a:avLst/>
              <a:gdLst>
                <a:gd name="T0" fmla="*/ 12 w 15"/>
                <a:gd name="T1" fmla="*/ 14 h 18"/>
                <a:gd name="T2" fmla="*/ 14 w 15"/>
                <a:gd name="T3" fmla="*/ 6 h 18"/>
                <a:gd name="T4" fmla="*/ 5 w 15"/>
                <a:gd name="T5" fmla="*/ 3 h 18"/>
                <a:gd name="T6" fmla="*/ 1 w 15"/>
                <a:gd name="T7" fmla="*/ 8 h 18"/>
                <a:gd name="T8" fmla="*/ 4 w 15"/>
                <a:gd name="T9" fmla="*/ 12 h 18"/>
                <a:gd name="T10" fmla="*/ 7 w 15"/>
                <a:gd name="T11" fmla="*/ 16 h 18"/>
                <a:gd name="T12" fmla="*/ 10 w 15"/>
                <a:gd name="T13" fmla="*/ 16 h 18"/>
                <a:gd name="T14" fmla="*/ 12 w 15"/>
                <a:gd name="T15" fmla="*/ 14 h 18"/>
                <a:gd name="T16" fmla="*/ 12 w 15"/>
                <a:gd name="T17" fmla="*/ 14 h 1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</a:cxnLst>
              <a:rect l="0" t="0" r="r" b="b"/>
              <a:pathLst>
                <a:path w="15" h="18">
                  <a:moveTo>
                    <a:pt x="12" y="14"/>
                  </a:moveTo>
                  <a:cubicBezTo>
                    <a:pt x="15" y="13"/>
                    <a:pt x="15" y="8"/>
                    <a:pt x="14" y="6"/>
                  </a:cubicBezTo>
                  <a:cubicBezTo>
                    <a:pt x="12" y="2"/>
                    <a:pt x="8" y="0"/>
                    <a:pt x="5" y="3"/>
                  </a:cubicBezTo>
                  <a:cubicBezTo>
                    <a:pt x="3" y="4"/>
                    <a:pt x="0" y="6"/>
                    <a:pt x="1" y="8"/>
                  </a:cubicBezTo>
                  <a:cubicBezTo>
                    <a:pt x="2" y="10"/>
                    <a:pt x="2" y="11"/>
                    <a:pt x="4" y="12"/>
                  </a:cubicBezTo>
                  <a:cubicBezTo>
                    <a:pt x="5" y="14"/>
                    <a:pt x="5" y="15"/>
                    <a:pt x="7" y="16"/>
                  </a:cubicBezTo>
                  <a:cubicBezTo>
                    <a:pt x="8" y="17"/>
                    <a:pt x="9" y="18"/>
                    <a:pt x="10" y="16"/>
                  </a:cubicBezTo>
                  <a:cubicBezTo>
                    <a:pt x="10" y="15"/>
                    <a:pt x="11" y="15"/>
                    <a:pt x="12" y="14"/>
                  </a:cubicBezTo>
                  <a:cubicBezTo>
                    <a:pt x="14" y="13"/>
                    <a:pt x="11" y="15"/>
                    <a:pt x="12" y="1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69" name="Freeform 763">
              <a:extLst>
                <a:ext uri="{FF2B5EF4-FFF2-40B4-BE49-F238E27FC236}">
                  <a16:creationId xmlns:a16="http://schemas.microsoft.com/office/drawing/2014/main" id="{4C6ECF18-E19D-463F-97A5-E50470A37B0C}"/>
                </a:ext>
              </a:extLst>
            </p:cNvPr>
            <p:cNvSpPr>
              <a:spLocks/>
            </p:cNvSpPr>
            <p:nvPr/>
          </p:nvSpPr>
          <p:spPr bwMode="auto">
            <a:xfrm>
              <a:off x="5582442" y="4315846"/>
              <a:ext cx="103530" cy="98753"/>
            </a:xfrm>
            <a:custGeom>
              <a:avLst/>
              <a:gdLst>
                <a:gd name="T0" fmla="*/ 21 w 22"/>
                <a:gd name="T1" fmla="*/ 17 h 21"/>
                <a:gd name="T2" fmla="*/ 19 w 22"/>
                <a:gd name="T3" fmla="*/ 13 h 21"/>
                <a:gd name="T4" fmla="*/ 16 w 22"/>
                <a:gd name="T5" fmla="*/ 11 h 21"/>
                <a:gd name="T6" fmla="*/ 16 w 22"/>
                <a:gd name="T7" fmla="*/ 6 h 21"/>
                <a:gd name="T8" fmla="*/ 13 w 22"/>
                <a:gd name="T9" fmla="*/ 8 h 21"/>
                <a:gd name="T10" fmla="*/ 9 w 22"/>
                <a:gd name="T11" fmla="*/ 1 h 21"/>
                <a:gd name="T12" fmla="*/ 5 w 22"/>
                <a:gd name="T13" fmla="*/ 4 h 21"/>
                <a:gd name="T14" fmla="*/ 0 w 22"/>
                <a:gd name="T15" fmla="*/ 9 h 21"/>
                <a:gd name="T16" fmla="*/ 12 w 22"/>
                <a:gd name="T17" fmla="*/ 18 h 21"/>
                <a:gd name="T18" fmla="*/ 19 w 22"/>
                <a:gd name="T19" fmla="*/ 21 h 21"/>
                <a:gd name="T20" fmla="*/ 21 w 22"/>
                <a:gd name="T21" fmla="*/ 17 h 21"/>
                <a:gd name="T22" fmla="*/ 21 w 22"/>
                <a:gd name="T23" fmla="*/ 17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2" h="21">
                  <a:moveTo>
                    <a:pt x="21" y="17"/>
                  </a:moveTo>
                  <a:cubicBezTo>
                    <a:pt x="22" y="15"/>
                    <a:pt x="20" y="14"/>
                    <a:pt x="19" y="13"/>
                  </a:cubicBezTo>
                  <a:cubicBezTo>
                    <a:pt x="18" y="13"/>
                    <a:pt x="14" y="12"/>
                    <a:pt x="16" y="11"/>
                  </a:cubicBezTo>
                  <a:cubicBezTo>
                    <a:pt x="17" y="10"/>
                    <a:pt x="17" y="7"/>
                    <a:pt x="16" y="6"/>
                  </a:cubicBezTo>
                  <a:cubicBezTo>
                    <a:pt x="15" y="4"/>
                    <a:pt x="14" y="8"/>
                    <a:pt x="13" y="8"/>
                  </a:cubicBezTo>
                  <a:cubicBezTo>
                    <a:pt x="10" y="8"/>
                    <a:pt x="11" y="0"/>
                    <a:pt x="9" y="1"/>
                  </a:cubicBezTo>
                  <a:cubicBezTo>
                    <a:pt x="8" y="2"/>
                    <a:pt x="6" y="3"/>
                    <a:pt x="5" y="4"/>
                  </a:cubicBezTo>
                  <a:cubicBezTo>
                    <a:pt x="4" y="6"/>
                    <a:pt x="2" y="7"/>
                    <a:pt x="0" y="9"/>
                  </a:cubicBezTo>
                  <a:cubicBezTo>
                    <a:pt x="5" y="12"/>
                    <a:pt x="8" y="15"/>
                    <a:pt x="12" y="18"/>
                  </a:cubicBezTo>
                  <a:cubicBezTo>
                    <a:pt x="14" y="20"/>
                    <a:pt x="16" y="21"/>
                    <a:pt x="19" y="21"/>
                  </a:cubicBezTo>
                  <a:cubicBezTo>
                    <a:pt x="22" y="21"/>
                    <a:pt x="20" y="19"/>
                    <a:pt x="21" y="17"/>
                  </a:cubicBezTo>
                  <a:cubicBezTo>
                    <a:pt x="22" y="15"/>
                    <a:pt x="21" y="19"/>
                    <a:pt x="21" y="1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0" name="Freeform 764">
              <a:extLst>
                <a:ext uri="{FF2B5EF4-FFF2-40B4-BE49-F238E27FC236}">
                  <a16:creationId xmlns:a16="http://schemas.microsoft.com/office/drawing/2014/main" id="{32C4EC4E-0199-4103-86B9-6A7A513BCC64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9174" y="4221873"/>
              <a:ext cx="162463" cy="136979"/>
            </a:xfrm>
            <a:custGeom>
              <a:avLst/>
              <a:gdLst>
                <a:gd name="T0" fmla="*/ 10 w 35"/>
                <a:gd name="T1" fmla="*/ 16 h 29"/>
                <a:gd name="T2" fmla="*/ 20 w 35"/>
                <a:gd name="T3" fmla="*/ 17 h 29"/>
                <a:gd name="T4" fmla="*/ 21 w 35"/>
                <a:gd name="T5" fmla="*/ 23 h 29"/>
                <a:gd name="T6" fmla="*/ 25 w 35"/>
                <a:gd name="T7" fmla="*/ 21 h 29"/>
                <a:gd name="T8" fmla="*/ 29 w 35"/>
                <a:gd name="T9" fmla="*/ 27 h 29"/>
                <a:gd name="T10" fmla="*/ 31 w 35"/>
                <a:gd name="T11" fmla="*/ 26 h 29"/>
                <a:gd name="T12" fmla="*/ 33 w 35"/>
                <a:gd name="T13" fmla="*/ 25 h 29"/>
                <a:gd name="T14" fmla="*/ 33 w 35"/>
                <a:gd name="T15" fmla="*/ 23 h 29"/>
                <a:gd name="T16" fmla="*/ 35 w 35"/>
                <a:gd name="T17" fmla="*/ 22 h 29"/>
                <a:gd name="T18" fmla="*/ 34 w 35"/>
                <a:gd name="T19" fmla="*/ 19 h 29"/>
                <a:gd name="T20" fmla="*/ 33 w 35"/>
                <a:gd name="T21" fmla="*/ 16 h 29"/>
                <a:gd name="T22" fmla="*/ 33 w 35"/>
                <a:gd name="T23" fmla="*/ 12 h 29"/>
                <a:gd name="T24" fmla="*/ 32 w 35"/>
                <a:gd name="T25" fmla="*/ 8 h 29"/>
                <a:gd name="T26" fmla="*/ 26 w 35"/>
                <a:gd name="T27" fmla="*/ 2 h 29"/>
                <a:gd name="T28" fmla="*/ 24 w 35"/>
                <a:gd name="T29" fmla="*/ 3 h 29"/>
                <a:gd name="T30" fmla="*/ 22 w 35"/>
                <a:gd name="T31" fmla="*/ 3 h 29"/>
                <a:gd name="T32" fmla="*/ 19 w 35"/>
                <a:gd name="T33" fmla="*/ 3 h 29"/>
                <a:gd name="T34" fmla="*/ 18 w 35"/>
                <a:gd name="T35" fmla="*/ 3 h 29"/>
                <a:gd name="T36" fmla="*/ 15 w 35"/>
                <a:gd name="T37" fmla="*/ 2 h 29"/>
                <a:gd name="T38" fmla="*/ 10 w 35"/>
                <a:gd name="T39" fmla="*/ 1 h 29"/>
                <a:gd name="T40" fmla="*/ 5 w 35"/>
                <a:gd name="T41" fmla="*/ 1 h 29"/>
                <a:gd name="T42" fmla="*/ 5 w 35"/>
                <a:gd name="T43" fmla="*/ 4 h 29"/>
                <a:gd name="T44" fmla="*/ 3 w 35"/>
                <a:gd name="T45" fmla="*/ 6 h 29"/>
                <a:gd name="T46" fmla="*/ 0 w 35"/>
                <a:gd name="T47" fmla="*/ 8 h 29"/>
                <a:gd name="T48" fmla="*/ 3 w 35"/>
                <a:gd name="T49" fmla="*/ 13 h 29"/>
                <a:gd name="T50" fmla="*/ 8 w 35"/>
                <a:gd name="T51" fmla="*/ 19 h 29"/>
                <a:gd name="T52" fmla="*/ 10 w 35"/>
                <a:gd name="T53" fmla="*/ 16 h 29"/>
                <a:gd name="T54" fmla="*/ 10 w 35"/>
                <a:gd name="T55" fmla="*/ 16 h 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35" h="29">
                  <a:moveTo>
                    <a:pt x="10" y="16"/>
                  </a:moveTo>
                  <a:cubicBezTo>
                    <a:pt x="14" y="14"/>
                    <a:pt x="18" y="12"/>
                    <a:pt x="20" y="17"/>
                  </a:cubicBezTo>
                  <a:cubicBezTo>
                    <a:pt x="22" y="19"/>
                    <a:pt x="21" y="20"/>
                    <a:pt x="21" y="23"/>
                  </a:cubicBezTo>
                  <a:cubicBezTo>
                    <a:pt x="22" y="24"/>
                    <a:pt x="24" y="21"/>
                    <a:pt x="25" y="21"/>
                  </a:cubicBezTo>
                  <a:cubicBezTo>
                    <a:pt x="27" y="20"/>
                    <a:pt x="27" y="29"/>
                    <a:pt x="29" y="27"/>
                  </a:cubicBezTo>
                  <a:cubicBezTo>
                    <a:pt x="30" y="27"/>
                    <a:pt x="30" y="26"/>
                    <a:pt x="31" y="26"/>
                  </a:cubicBezTo>
                  <a:cubicBezTo>
                    <a:pt x="31" y="25"/>
                    <a:pt x="33" y="26"/>
                    <a:pt x="33" y="25"/>
                  </a:cubicBezTo>
                  <a:cubicBezTo>
                    <a:pt x="34" y="24"/>
                    <a:pt x="33" y="23"/>
                    <a:pt x="33" y="23"/>
                  </a:cubicBezTo>
                  <a:cubicBezTo>
                    <a:pt x="33" y="21"/>
                    <a:pt x="35" y="22"/>
                    <a:pt x="35" y="22"/>
                  </a:cubicBezTo>
                  <a:cubicBezTo>
                    <a:pt x="35" y="21"/>
                    <a:pt x="32" y="20"/>
                    <a:pt x="34" y="19"/>
                  </a:cubicBezTo>
                  <a:cubicBezTo>
                    <a:pt x="35" y="18"/>
                    <a:pt x="35" y="17"/>
                    <a:pt x="33" y="16"/>
                  </a:cubicBezTo>
                  <a:cubicBezTo>
                    <a:pt x="32" y="15"/>
                    <a:pt x="34" y="13"/>
                    <a:pt x="33" y="12"/>
                  </a:cubicBezTo>
                  <a:cubicBezTo>
                    <a:pt x="32" y="11"/>
                    <a:pt x="33" y="10"/>
                    <a:pt x="32" y="8"/>
                  </a:cubicBezTo>
                  <a:cubicBezTo>
                    <a:pt x="31" y="7"/>
                    <a:pt x="29" y="0"/>
                    <a:pt x="26" y="2"/>
                  </a:cubicBezTo>
                  <a:cubicBezTo>
                    <a:pt x="26" y="2"/>
                    <a:pt x="25" y="3"/>
                    <a:pt x="24" y="3"/>
                  </a:cubicBezTo>
                  <a:cubicBezTo>
                    <a:pt x="23" y="3"/>
                    <a:pt x="23" y="3"/>
                    <a:pt x="22" y="3"/>
                  </a:cubicBezTo>
                  <a:cubicBezTo>
                    <a:pt x="21" y="4"/>
                    <a:pt x="20" y="3"/>
                    <a:pt x="19" y="3"/>
                  </a:cubicBezTo>
                  <a:cubicBezTo>
                    <a:pt x="18" y="3"/>
                    <a:pt x="18" y="4"/>
                    <a:pt x="18" y="3"/>
                  </a:cubicBezTo>
                  <a:cubicBezTo>
                    <a:pt x="16" y="2"/>
                    <a:pt x="17" y="2"/>
                    <a:pt x="15" y="2"/>
                  </a:cubicBezTo>
                  <a:cubicBezTo>
                    <a:pt x="12" y="3"/>
                    <a:pt x="12" y="1"/>
                    <a:pt x="10" y="1"/>
                  </a:cubicBezTo>
                  <a:cubicBezTo>
                    <a:pt x="8" y="0"/>
                    <a:pt x="6" y="0"/>
                    <a:pt x="5" y="1"/>
                  </a:cubicBezTo>
                  <a:cubicBezTo>
                    <a:pt x="5" y="2"/>
                    <a:pt x="3" y="3"/>
                    <a:pt x="5" y="4"/>
                  </a:cubicBezTo>
                  <a:cubicBezTo>
                    <a:pt x="6" y="5"/>
                    <a:pt x="5" y="6"/>
                    <a:pt x="3" y="6"/>
                  </a:cubicBezTo>
                  <a:cubicBezTo>
                    <a:pt x="1" y="6"/>
                    <a:pt x="0" y="6"/>
                    <a:pt x="0" y="8"/>
                  </a:cubicBezTo>
                  <a:cubicBezTo>
                    <a:pt x="1" y="10"/>
                    <a:pt x="2" y="11"/>
                    <a:pt x="3" y="13"/>
                  </a:cubicBezTo>
                  <a:cubicBezTo>
                    <a:pt x="5" y="15"/>
                    <a:pt x="6" y="16"/>
                    <a:pt x="8" y="19"/>
                  </a:cubicBezTo>
                  <a:cubicBezTo>
                    <a:pt x="9" y="18"/>
                    <a:pt x="9" y="17"/>
                    <a:pt x="10" y="16"/>
                  </a:cubicBezTo>
                  <a:cubicBezTo>
                    <a:pt x="11" y="16"/>
                    <a:pt x="10" y="17"/>
                    <a:pt x="10" y="16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1" name="Freeform 765">
              <a:extLst>
                <a:ext uri="{FF2B5EF4-FFF2-40B4-BE49-F238E27FC236}">
                  <a16:creationId xmlns:a16="http://schemas.microsoft.com/office/drawing/2014/main" id="{3ABC037E-6578-436A-9FEC-A83658813630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6170" y="4226652"/>
              <a:ext cx="74861" cy="33448"/>
            </a:xfrm>
            <a:custGeom>
              <a:avLst/>
              <a:gdLst>
                <a:gd name="T0" fmla="*/ 10 w 16"/>
                <a:gd name="T1" fmla="*/ 5 h 7"/>
                <a:gd name="T2" fmla="*/ 14 w 16"/>
                <a:gd name="T3" fmla="*/ 3 h 7"/>
                <a:gd name="T4" fmla="*/ 14 w 16"/>
                <a:gd name="T5" fmla="*/ 0 h 7"/>
                <a:gd name="T6" fmla="*/ 7 w 16"/>
                <a:gd name="T7" fmla="*/ 0 h 7"/>
                <a:gd name="T8" fmla="*/ 4 w 16"/>
                <a:gd name="T9" fmla="*/ 0 h 7"/>
                <a:gd name="T10" fmla="*/ 0 w 16"/>
                <a:gd name="T11" fmla="*/ 1 h 7"/>
                <a:gd name="T12" fmla="*/ 3 w 16"/>
                <a:gd name="T13" fmla="*/ 3 h 7"/>
                <a:gd name="T14" fmla="*/ 7 w 16"/>
                <a:gd name="T15" fmla="*/ 3 h 7"/>
                <a:gd name="T16" fmla="*/ 9 w 16"/>
                <a:gd name="T17" fmla="*/ 7 h 7"/>
                <a:gd name="T18" fmla="*/ 10 w 16"/>
                <a:gd name="T19" fmla="*/ 5 h 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7">
                  <a:moveTo>
                    <a:pt x="10" y="5"/>
                  </a:moveTo>
                  <a:cubicBezTo>
                    <a:pt x="11" y="5"/>
                    <a:pt x="16" y="5"/>
                    <a:pt x="14" y="3"/>
                  </a:cubicBezTo>
                  <a:cubicBezTo>
                    <a:pt x="12" y="2"/>
                    <a:pt x="14" y="1"/>
                    <a:pt x="14" y="0"/>
                  </a:cubicBezTo>
                  <a:cubicBezTo>
                    <a:pt x="12" y="0"/>
                    <a:pt x="9" y="0"/>
                    <a:pt x="7" y="0"/>
                  </a:cubicBezTo>
                  <a:cubicBezTo>
                    <a:pt x="5" y="0"/>
                    <a:pt x="5" y="1"/>
                    <a:pt x="4" y="0"/>
                  </a:cubicBezTo>
                  <a:cubicBezTo>
                    <a:pt x="2" y="0"/>
                    <a:pt x="2" y="0"/>
                    <a:pt x="0" y="1"/>
                  </a:cubicBezTo>
                  <a:cubicBezTo>
                    <a:pt x="1" y="2"/>
                    <a:pt x="1" y="3"/>
                    <a:pt x="3" y="3"/>
                  </a:cubicBezTo>
                  <a:cubicBezTo>
                    <a:pt x="4" y="3"/>
                    <a:pt x="7" y="3"/>
                    <a:pt x="7" y="3"/>
                  </a:cubicBezTo>
                  <a:cubicBezTo>
                    <a:pt x="5" y="5"/>
                    <a:pt x="7" y="6"/>
                    <a:pt x="9" y="7"/>
                  </a:cubicBezTo>
                  <a:cubicBezTo>
                    <a:pt x="9" y="7"/>
                    <a:pt x="9" y="5"/>
                    <a:pt x="10" y="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2" name="Freeform 766">
              <a:extLst>
                <a:ext uri="{FF2B5EF4-FFF2-40B4-BE49-F238E27FC236}">
                  <a16:creationId xmlns:a16="http://schemas.microsoft.com/office/drawing/2014/main" id="{82293F52-B6EC-46F1-9D44-ACD025FD84F7}"/>
                </a:ext>
              </a:extLst>
            </p:cNvPr>
            <p:cNvSpPr>
              <a:spLocks/>
            </p:cNvSpPr>
            <p:nvPr/>
          </p:nvSpPr>
          <p:spPr bwMode="auto">
            <a:xfrm>
              <a:off x="5461391" y="4194795"/>
              <a:ext cx="70082" cy="19114"/>
            </a:xfrm>
            <a:custGeom>
              <a:avLst/>
              <a:gdLst>
                <a:gd name="T0" fmla="*/ 4 w 15"/>
                <a:gd name="T1" fmla="*/ 4 h 4"/>
                <a:gd name="T2" fmla="*/ 9 w 15"/>
                <a:gd name="T3" fmla="*/ 3 h 4"/>
                <a:gd name="T4" fmla="*/ 15 w 15"/>
                <a:gd name="T5" fmla="*/ 2 h 4"/>
                <a:gd name="T6" fmla="*/ 8 w 15"/>
                <a:gd name="T7" fmla="*/ 1 h 4"/>
                <a:gd name="T8" fmla="*/ 0 w 15"/>
                <a:gd name="T9" fmla="*/ 4 h 4"/>
                <a:gd name="T10" fmla="*/ 4 w 15"/>
                <a:gd name="T11" fmla="*/ 4 h 4"/>
                <a:gd name="T12" fmla="*/ 4 w 15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5" h="4">
                  <a:moveTo>
                    <a:pt x="4" y="4"/>
                  </a:moveTo>
                  <a:cubicBezTo>
                    <a:pt x="6" y="3"/>
                    <a:pt x="7" y="2"/>
                    <a:pt x="9" y="3"/>
                  </a:cubicBezTo>
                  <a:cubicBezTo>
                    <a:pt x="10" y="3"/>
                    <a:pt x="14" y="4"/>
                    <a:pt x="15" y="2"/>
                  </a:cubicBezTo>
                  <a:cubicBezTo>
                    <a:pt x="15" y="3"/>
                    <a:pt x="9" y="0"/>
                    <a:pt x="8" y="1"/>
                  </a:cubicBezTo>
                  <a:cubicBezTo>
                    <a:pt x="5" y="2"/>
                    <a:pt x="1" y="0"/>
                    <a:pt x="0" y="4"/>
                  </a:cubicBezTo>
                  <a:cubicBezTo>
                    <a:pt x="2" y="4"/>
                    <a:pt x="3" y="4"/>
                    <a:pt x="4" y="4"/>
                  </a:cubicBezTo>
                  <a:cubicBezTo>
                    <a:pt x="5" y="4"/>
                    <a:pt x="4" y="4"/>
                    <a:pt x="4" y="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3" name="Freeform 767">
              <a:extLst>
                <a:ext uri="{FF2B5EF4-FFF2-40B4-BE49-F238E27FC236}">
                  <a16:creationId xmlns:a16="http://schemas.microsoft.com/office/drawing/2014/main" id="{30BE6495-BD6D-41BE-8199-7515ADE1A10E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3866685"/>
              <a:ext cx="280328" cy="318553"/>
            </a:xfrm>
            <a:custGeom>
              <a:avLst/>
              <a:gdLst>
                <a:gd name="T0" fmla="*/ 5 w 60"/>
                <a:gd name="T1" fmla="*/ 57 h 68"/>
                <a:gd name="T2" fmla="*/ 15 w 60"/>
                <a:gd name="T3" fmla="*/ 57 h 68"/>
                <a:gd name="T4" fmla="*/ 18 w 60"/>
                <a:gd name="T5" fmla="*/ 59 h 68"/>
                <a:gd name="T6" fmla="*/ 21 w 60"/>
                <a:gd name="T7" fmla="*/ 63 h 68"/>
                <a:gd name="T8" fmla="*/ 27 w 60"/>
                <a:gd name="T9" fmla="*/ 64 h 68"/>
                <a:gd name="T10" fmla="*/ 32 w 60"/>
                <a:gd name="T11" fmla="*/ 64 h 68"/>
                <a:gd name="T12" fmla="*/ 35 w 60"/>
                <a:gd name="T13" fmla="*/ 62 h 68"/>
                <a:gd name="T14" fmla="*/ 39 w 60"/>
                <a:gd name="T15" fmla="*/ 62 h 68"/>
                <a:gd name="T16" fmla="*/ 44 w 60"/>
                <a:gd name="T17" fmla="*/ 61 h 68"/>
                <a:gd name="T18" fmla="*/ 53 w 60"/>
                <a:gd name="T19" fmla="*/ 61 h 68"/>
                <a:gd name="T20" fmla="*/ 58 w 60"/>
                <a:gd name="T21" fmla="*/ 61 h 68"/>
                <a:gd name="T22" fmla="*/ 58 w 60"/>
                <a:gd name="T23" fmla="*/ 54 h 68"/>
                <a:gd name="T24" fmla="*/ 56 w 60"/>
                <a:gd name="T25" fmla="*/ 38 h 68"/>
                <a:gd name="T26" fmla="*/ 52 w 60"/>
                <a:gd name="T27" fmla="*/ 12 h 68"/>
                <a:gd name="T28" fmla="*/ 60 w 60"/>
                <a:gd name="T29" fmla="*/ 12 h 68"/>
                <a:gd name="T30" fmla="*/ 43 w 60"/>
                <a:gd name="T31" fmla="*/ 0 h 68"/>
                <a:gd name="T32" fmla="*/ 42 w 60"/>
                <a:gd name="T33" fmla="*/ 7 h 68"/>
                <a:gd name="T34" fmla="*/ 37 w 60"/>
                <a:gd name="T35" fmla="*/ 7 h 68"/>
                <a:gd name="T36" fmla="*/ 29 w 60"/>
                <a:gd name="T37" fmla="*/ 7 h 68"/>
                <a:gd name="T38" fmla="*/ 26 w 60"/>
                <a:gd name="T39" fmla="*/ 7 h 68"/>
                <a:gd name="T40" fmla="*/ 26 w 60"/>
                <a:gd name="T41" fmla="*/ 12 h 68"/>
                <a:gd name="T42" fmla="*/ 26 w 60"/>
                <a:gd name="T43" fmla="*/ 19 h 68"/>
                <a:gd name="T44" fmla="*/ 20 w 60"/>
                <a:gd name="T45" fmla="*/ 25 h 68"/>
                <a:gd name="T46" fmla="*/ 20 w 60"/>
                <a:gd name="T47" fmla="*/ 32 h 68"/>
                <a:gd name="T48" fmla="*/ 16 w 60"/>
                <a:gd name="T49" fmla="*/ 32 h 68"/>
                <a:gd name="T50" fmla="*/ 3 w 60"/>
                <a:gd name="T51" fmla="*/ 32 h 68"/>
                <a:gd name="T52" fmla="*/ 1 w 60"/>
                <a:gd name="T53" fmla="*/ 33 h 68"/>
                <a:gd name="T54" fmla="*/ 4 w 60"/>
                <a:gd name="T55" fmla="*/ 36 h 68"/>
                <a:gd name="T56" fmla="*/ 3 w 60"/>
                <a:gd name="T57" fmla="*/ 41 h 68"/>
                <a:gd name="T58" fmla="*/ 6 w 60"/>
                <a:gd name="T59" fmla="*/ 48 h 68"/>
                <a:gd name="T60" fmla="*/ 3 w 60"/>
                <a:gd name="T61" fmla="*/ 58 h 68"/>
                <a:gd name="T62" fmla="*/ 5 w 60"/>
                <a:gd name="T63" fmla="*/ 57 h 6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</a:cxnLst>
              <a:rect l="0" t="0" r="r" b="b"/>
              <a:pathLst>
                <a:path w="60" h="68">
                  <a:moveTo>
                    <a:pt x="5" y="57"/>
                  </a:moveTo>
                  <a:cubicBezTo>
                    <a:pt x="7" y="57"/>
                    <a:pt x="13" y="55"/>
                    <a:pt x="15" y="57"/>
                  </a:cubicBezTo>
                  <a:cubicBezTo>
                    <a:pt x="16" y="58"/>
                    <a:pt x="17" y="58"/>
                    <a:pt x="18" y="59"/>
                  </a:cubicBezTo>
                  <a:cubicBezTo>
                    <a:pt x="19" y="61"/>
                    <a:pt x="20" y="62"/>
                    <a:pt x="21" y="63"/>
                  </a:cubicBezTo>
                  <a:cubicBezTo>
                    <a:pt x="22" y="64"/>
                    <a:pt x="26" y="68"/>
                    <a:pt x="27" y="64"/>
                  </a:cubicBezTo>
                  <a:cubicBezTo>
                    <a:pt x="28" y="58"/>
                    <a:pt x="30" y="65"/>
                    <a:pt x="32" y="64"/>
                  </a:cubicBezTo>
                  <a:cubicBezTo>
                    <a:pt x="33" y="62"/>
                    <a:pt x="33" y="62"/>
                    <a:pt x="35" y="62"/>
                  </a:cubicBezTo>
                  <a:cubicBezTo>
                    <a:pt x="37" y="62"/>
                    <a:pt x="38" y="62"/>
                    <a:pt x="39" y="62"/>
                  </a:cubicBezTo>
                  <a:cubicBezTo>
                    <a:pt x="41" y="61"/>
                    <a:pt x="43" y="61"/>
                    <a:pt x="44" y="61"/>
                  </a:cubicBezTo>
                  <a:cubicBezTo>
                    <a:pt x="47" y="61"/>
                    <a:pt x="50" y="61"/>
                    <a:pt x="53" y="61"/>
                  </a:cubicBezTo>
                  <a:cubicBezTo>
                    <a:pt x="54" y="61"/>
                    <a:pt x="57" y="62"/>
                    <a:pt x="58" y="61"/>
                  </a:cubicBezTo>
                  <a:cubicBezTo>
                    <a:pt x="59" y="61"/>
                    <a:pt x="58" y="55"/>
                    <a:pt x="58" y="54"/>
                  </a:cubicBezTo>
                  <a:cubicBezTo>
                    <a:pt x="57" y="48"/>
                    <a:pt x="56" y="43"/>
                    <a:pt x="56" y="38"/>
                  </a:cubicBezTo>
                  <a:cubicBezTo>
                    <a:pt x="55" y="29"/>
                    <a:pt x="53" y="21"/>
                    <a:pt x="52" y="12"/>
                  </a:cubicBezTo>
                  <a:cubicBezTo>
                    <a:pt x="55" y="12"/>
                    <a:pt x="58" y="12"/>
                    <a:pt x="60" y="12"/>
                  </a:cubicBezTo>
                  <a:cubicBezTo>
                    <a:pt x="54" y="8"/>
                    <a:pt x="48" y="4"/>
                    <a:pt x="43" y="0"/>
                  </a:cubicBezTo>
                  <a:cubicBezTo>
                    <a:pt x="43" y="1"/>
                    <a:pt x="43" y="7"/>
                    <a:pt x="42" y="7"/>
                  </a:cubicBezTo>
                  <a:cubicBezTo>
                    <a:pt x="41" y="7"/>
                    <a:pt x="39" y="7"/>
                    <a:pt x="37" y="7"/>
                  </a:cubicBezTo>
                  <a:cubicBezTo>
                    <a:pt x="35" y="7"/>
                    <a:pt x="32" y="7"/>
                    <a:pt x="29" y="7"/>
                  </a:cubicBezTo>
                  <a:cubicBezTo>
                    <a:pt x="29" y="7"/>
                    <a:pt x="26" y="7"/>
                    <a:pt x="26" y="7"/>
                  </a:cubicBezTo>
                  <a:cubicBezTo>
                    <a:pt x="25" y="8"/>
                    <a:pt x="26" y="11"/>
                    <a:pt x="26" y="12"/>
                  </a:cubicBezTo>
                  <a:cubicBezTo>
                    <a:pt x="26" y="14"/>
                    <a:pt x="26" y="17"/>
                    <a:pt x="26" y="19"/>
                  </a:cubicBezTo>
                  <a:cubicBezTo>
                    <a:pt x="26" y="22"/>
                    <a:pt x="20" y="21"/>
                    <a:pt x="20" y="25"/>
                  </a:cubicBezTo>
                  <a:cubicBezTo>
                    <a:pt x="20" y="26"/>
                    <a:pt x="21" y="31"/>
                    <a:pt x="20" y="32"/>
                  </a:cubicBezTo>
                  <a:cubicBezTo>
                    <a:pt x="20" y="32"/>
                    <a:pt x="17" y="32"/>
                    <a:pt x="16" y="32"/>
                  </a:cubicBezTo>
                  <a:cubicBezTo>
                    <a:pt x="12" y="32"/>
                    <a:pt x="7" y="32"/>
                    <a:pt x="3" y="32"/>
                  </a:cubicBezTo>
                  <a:cubicBezTo>
                    <a:pt x="2" y="32"/>
                    <a:pt x="0" y="31"/>
                    <a:pt x="1" y="33"/>
                  </a:cubicBezTo>
                  <a:cubicBezTo>
                    <a:pt x="2" y="34"/>
                    <a:pt x="3" y="35"/>
                    <a:pt x="4" y="36"/>
                  </a:cubicBezTo>
                  <a:cubicBezTo>
                    <a:pt x="5" y="38"/>
                    <a:pt x="4" y="40"/>
                    <a:pt x="3" y="41"/>
                  </a:cubicBezTo>
                  <a:cubicBezTo>
                    <a:pt x="3" y="44"/>
                    <a:pt x="6" y="45"/>
                    <a:pt x="6" y="48"/>
                  </a:cubicBezTo>
                  <a:cubicBezTo>
                    <a:pt x="7" y="51"/>
                    <a:pt x="4" y="55"/>
                    <a:pt x="3" y="58"/>
                  </a:cubicBezTo>
                  <a:cubicBezTo>
                    <a:pt x="4" y="58"/>
                    <a:pt x="4" y="57"/>
                    <a:pt x="5" y="5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4" name="Freeform 768">
              <a:extLst>
                <a:ext uri="{FF2B5EF4-FFF2-40B4-BE49-F238E27FC236}">
                  <a16:creationId xmlns:a16="http://schemas.microsoft.com/office/drawing/2014/main" id="{3D8985FF-EB4A-4B04-982E-3B3B79CC00E3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1834" y="4129491"/>
              <a:ext cx="135385" cy="106717"/>
            </a:xfrm>
            <a:custGeom>
              <a:avLst/>
              <a:gdLst>
                <a:gd name="T0" fmla="*/ 8 w 29"/>
                <a:gd name="T1" fmla="*/ 22 h 23"/>
                <a:gd name="T2" fmla="*/ 10 w 29"/>
                <a:gd name="T3" fmla="*/ 21 h 23"/>
                <a:gd name="T4" fmla="*/ 15 w 29"/>
                <a:gd name="T5" fmla="*/ 21 h 23"/>
                <a:gd name="T6" fmla="*/ 23 w 29"/>
                <a:gd name="T7" fmla="*/ 21 h 23"/>
                <a:gd name="T8" fmla="*/ 27 w 29"/>
                <a:gd name="T9" fmla="*/ 22 h 23"/>
                <a:gd name="T10" fmla="*/ 29 w 29"/>
                <a:gd name="T11" fmla="*/ 19 h 23"/>
                <a:gd name="T12" fmla="*/ 25 w 29"/>
                <a:gd name="T13" fmla="*/ 14 h 23"/>
                <a:gd name="T14" fmla="*/ 25 w 29"/>
                <a:gd name="T15" fmla="*/ 10 h 23"/>
                <a:gd name="T16" fmla="*/ 19 w 29"/>
                <a:gd name="T17" fmla="*/ 4 h 23"/>
                <a:gd name="T18" fmla="*/ 9 w 29"/>
                <a:gd name="T19" fmla="*/ 1 h 23"/>
                <a:gd name="T20" fmla="*/ 5 w 29"/>
                <a:gd name="T21" fmla="*/ 1 h 23"/>
                <a:gd name="T22" fmla="*/ 2 w 29"/>
                <a:gd name="T23" fmla="*/ 6 h 23"/>
                <a:gd name="T24" fmla="*/ 1 w 29"/>
                <a:gd name="T25" fmla="*/ 10 h 23"/>
                <a:gd name="T26" fmla="*/ 2 w 29"/>
                <a:gd name="T27" fmla="*/ 12 h 23"/>
                <a:gd name="T28" fmla="*/ 2 w 29"/>
                <a:gd name="T29" fmla="*/ 14 h 23"/>
                <a:gd name="T30" fmla="*/ 4 w 29"/>
                <a:gd name="T31" fmla="*/ 15 h 23"/>
                <a:gd name="T32" fmla="*/ 9 w 29"/>
                <a:gd name="T33" fmla="*/ 15 h 23"/>
                <a:gd name="T34" fmla="*/ 10 w 29"/>
                <a:gd name="T35" fmla="*/ 14 h 23"/>
                <a:gd name="T36" fmla="*/ 17 w 29"/>
                <a:gd name="T37" fmla="*/ 16 h 23"/>
                <a:gd name="T38" fmla="*/ 11 w 29"/>
                <a:gd name="T39" fmla="*/ 17 h 23"/>
                <a:gd name="T40" fmla="*/ 6 w 29"/>
                <a:gd name="T41" fmla="*/ 18 h 23"/>
                <a:gd name="T42" fmla="*/ 3 w 29"/>
                <a:gd name="T43" fmla="*/ 21 h 23"/>
                <a:gd name="T44" fmla="*/ 5 w 29"/>
                <a:gd name="T45" fmla="*/ 21 h 23"/>
                <a:gd name="T46" fmla="*/ 8 w 29"/>
                <a:gd name="T47" fmla="*/ 22 h 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29" h="23">
                  <a:moveTo>
                    <a:pt x="8" y="22"/>
                  </a:moveTo>
                  <a:cubicBezTo>
                    <a:pt x="9" y="22"/>
                    <a:pt x="9" y="21"/>
                    <a:pt x="10" y="21"/>
                  </a:cubicBezTo>
                  <a:cubicBezTo>
                    <a:pt x="12" y="21"/>
                    <a:pt x="13" y="21"/>
                    <a:pt x="15" y="21"/>
                  </a:cubicBezTo>
                  <a:cubicBezTo>
                    <a:pt x="17" y="21"/>
                    <a:pt x="20" y="20"/>
                    <a:pt x="23" y="21"/>
                  </a:cubicBezTo>
                  <a:cubicBezTo>
                    <a:pt x="24" y="22"/>
                    <a:pt x="25" y="23"/>
                    <a:pt x="27" y="22"/>
                  </a:cubicBezTo>
                  <a:cubicBezTo>
                    <a:pt x="29" y="22"/>
                    <a:pt x="29" y="21"/>
                    <a:pt x="29" y="19"/>
                  </a:cubicBezTo>
                  <a:cubicBezTo>
                    <a:pt x="29" y="17"/>
                    <a:pt x="25" y="16"/>
                    <a:pt x="25" y="14"/>
                  </a:cubicBezTo>
                  <a:cubicBezTo>
                    <a:pt x="25" y="14"/>
                    <a:pt x="25" y="10"/>
                    <a:pt x="25" y="10"/>
                  </a:cubicBezTo>
                  <a:cubicBezTo>
                    <a:pt x="24" y="10"/>
                    <a:pt x="20" y="5"/>
                    <a:pt x="19" y="4"/>
                  </a:cubicBezTo>
                  <a:cubicBezTo>
                    <a:pt x="16" y="1"/>
                    <a:pt x="13" y="0"/>
                    <a:pt x="9" y="1"/>
                  </a:cubicBezTo>
                  <a:cubicBezTo>
                    <a:pt x="8" y="1"/>
                    <a:pt x="5" y="0"/>
                    <a:pt x="5" y="1"/>
                  </a:cubicBezTo>
                  <a:cubicBezTo>
                    <a:pt x="4" y="2"/>
                    <a:pt x="2" y="4"/>
                    <a:pt x="2" y="6"/>
                  </a:cubicBezTo>
                  <a:cubicBezTo>
                    <a:pt x="3" y="8"/>
                    <a:pt x="3" y="9"/>
                    <a:pt x="1" y="10"/>
                  </a:cubicBezTo>
                  <a:cubicBezTo>
                    <a:pt x="0" y="10"/>
                    <a:pt x="3" y="12"/>
                    <a:pt x="2" y="12"/>
                  </a:cubicBezTo>
                  <a:cubicBezTo>
                    <a:pt x="4" y="13"/>
                    <a:pt x="2" y="13"/>
                    <a:pt x="2" y="14"/>
                  </a:cubicBezTo>
                  <a:cubicBezTo>
                    <a:pt x="2" y="14"/>
                    <a:pt x="3" y="15"/>
                    <a:pt x="4" y="15"/>
                  </a:cubicBezTo>
                  <a:cubicBezTo>
                    <a:pt x="4" y="16"/>
                    <a:pt x="8" y="15"/>
                    <a:pt x="9" y="15"/>
                  </a:cubicBezTo>
                  <a:cubicBezTo>
                    <a:pt x="10" y="15"/>
                    <a:pt x="10" y="14"/>
                    <a:pt x="10" y="14"/>
                  </a:cubicBezTo>
                  <a:cubicBezTo>
                    <a:pt x="11" y="14"/>
                    <a:pt x="17" y="17"/>
                    <a:pt x="17" y="16"/>
                  </a:cubicBezTo>
                  <a:cubicBezTo>
                    <a:pt x="16" y="18"/>
                    <a:pt x="12" y="17"/>
                    <a:pt x="11" y="17"/>
                  </a:cubicBezTo>
                  <a:cubicBezTo>
                    <a:pt x="9" y="16"/>
                    <a:pt x="8" y="18"/>
                    <a:pt x="6" y="18"/>
                  </a:cubicBezTo>
                  <a:cubicBezTo>
                    <a:pt x="3" y="18"/>
                    <a:pt x="1" y="18"/>
                    <a:pt x="3" y="21"/>
                  </a:cubicBezTo>
                  <a:cubicBezTo>
                    <a:pt x="3" y="22"/>
                    <a:pt x="4" y="21"/>
                    <a:pt x="5" y="21"/>
                  </a:cubicBezTo>
                  <a:cubicBezTo>
                    <a:pt x="6" y="21"/>
                    <a:pt x="7" y="22"/>
                    <a:pt x="8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5" name="Freeform 769">
              <a:extLst>
                <a:ext uri="{FF2B5EF4-FFF2-40B4-BE49-F238E27FC236}">
                  <a16:creationId xmlns:a16="http://schemas.microsoft.com/office/drawing/2014/main" id="{5456A38F-D4EB-4E97-9F50-DAC366BB9F13}"/>
                </a:ext>
              </a:extLst>
            </p:cNvPr>
            <p:cNvSpPr>
              <a:spLocks/>
            </p:cNvSpPr>
            <p:nvPr/>
          </p:nvSpPr>
          <p:spPr bwMode="auto">
            <a:xfrm>
              <a:off x="5569700" y="3919245"/>
              <a:ext cx="391822" cy="364746"/>
            </a:xfrm>
            <a:custGeom>
              <a:avLst/>
              <a:gdLst>
                <a:gd name="T0" fmla="*/ 27 w 84"/>
                <a:gd name="T1" fmla="*/ 1 h 78"/>
                <a:gd name="T2" fmla="*/ 33 w 84"/>
                <a:gd name="T3" fmla="*/ 45 h 78"/>
                <a:gd name="T4" fmla="*/ 32 w 84"/>
                <a:gd name="T5" fmla="*/ 50 h 78"/>
                <a:gd name="T6" fmla="*/ 19 w 84"/>
                <a:gd name="T7" fmla="*/ 50 h 78"/>
                <a:gd name="T8" fmla="*/ 15 w 84"/>
                <a:gd name="T9" fmla="*/ 50 h 78"/>
                <a:gd name="T10" fmla="*/ 12 w 84"/>
                <a:gd name="T11" fmla="*/ 51 h 78"/>
                <a:gd name="T12" fmla="*/ 8 w 84"/>
                <a:gd name="T13" fmla="*/ 51 h 78"/>
                <a:gd name="T14" fmla="*/ 6 w 84"/>
                <a:gd name="T15" fmla="*/ 52 h 78"/>
                <a:gd name="T16" fmla="*/ 3 w 84"/>
                <a:gd name="T17" fmla="*/ 50 h 78"/>
                <a:gd name="T18" fmla="*/ 0 w 84"/>
                <a:gd name="T19" fmla="*/ 55 h 78"/>
                <a:gd name="T20" fmla="*/ 0 w 84"/>
                <a:gd name="T21" fmla="*/ 59 h 78"/>
                <a:gd name="T22" fmla="*/ 3 w 84"/>
                <a:gd name="T23" fmla="*/ 63 h 78"/>
                <a:gd name="T24" fmla="*/ 4 w 84"/>
                <a:gd name="T25" fmla="*/ 67 h 78"/>
                <a:gd name="T26" fmla="*/ 7 w 84"/>
                <a:gd name="T27" fmla="*/ 68 h 78"/>
                <a:gd name="T28" fmla="*/ 11 w 84"/>
                <a:gd name="T29" fmla="*/ 68 h 78"/>
                <a:gd name="T30" fmla="*/ 15 w 84"/>
                <a:gd name="T31" fmla="*/ 66 h 78"/>
                <a:gd name="T32" fmla="*/ 20 w 84"/>
                <a:gd name="T33" fmla="*/ 75 h 78"/>
                <a:gd name="T34" fmla="*/ 20 w 84"/>
                <a:gd name="T35" fmla="*/ 77 h 78"/>
                <a:gd name="T36" fmla="*/ 23 w 84"/>
                <a:gd name="T37" fmla="*/ 77 h 78"/>
                <a:gd name="T38" fmla="*/ 27 w 84"/>
                <a:gd name="T39" fmla="*/ 77 h 78"/>
                <a:gd name="T40" fmla="*/ 30 w 84"/>
                <a:gd name="T41" fmla="*/ 77 h 78"/>
                <a:gd name="T42" fmla="*/ 35 w 84"/>
                <a:gd name="T43" fmla="*/ 71 h 78"/>
                <a:gd name="T44" fmla="*/ 35 w 84"/>
                <a:gd name="T45" fmla="*/ 69 h 78"/>
                <a:gd name="T46" fmla="*/ 39 w 84"/>
                <a:gd name="T47" fmla="*/ 67 h 78"/>
                <a:gd name="T48" fmla="*/ 40 w 84"/>
                <a:gd name="T49" fmla="*/ 63 h 78"/>
                <a:gd name="T50" fmla="*/ 42 w 84"/>
                <a:gd name="T51" fmla="*/ 62 h 78"/>
                <a:gd name="T52" fmla="*/ 49 w 84"/>
                <a:gd name="T53" fmla="*/ 57 h 78"/>
                <a:gd name="T54" fmla="*/ 51 w 84"/>
                <a:gd name="T55" fmla="*/ 57 h 78"/>
                <a:gd name="T56" fmla="*/ 52 w 84"/>
                <a:gd name="T57" fmla="*/ 56 h 78"/>
                <a:gd name="T58" fmla="*/ 55 w 84"/>
                <a:gd name="T59" fmla="*/ 54 h 78"/>
                <a:gd name="T60" fmla="*/ 65 w 84"/>
                <a:gd name="T61" fmla="*/ 53 h 78"/>
                <a:gd name="T62" fmla="*/ 70 w 84"/>
                <a:gd name="T63" fmla="*/ 52 h 78"/>
                <a:gd name="T64" fmla="*/ 78 w 84"/>
                <a:gd name="T65" fmla="*/ 51 h 78"/>
                <a:gd name="T66" fmla="*/ 82 w 84"/>
                <a:gd name="T67" fmla="*/ 31 h 78"/>
                <a:gd name="T68" fmla="*/ 77 w 84"/>
                <a:gd name="T69" fmla="*/ 32 h 78"/>
                <a:gd name="T70" fmla="*/ 77 w 84"/>
                <a:gd name="T71" fmla="*/ 28 h 78"/>
                <a:gd name="T72" fmla="*/ 70 w 84"/>
                <a:gd name="T73" fmla="*/ 26 h 78"/>
                <a:gd name="T74" fmla="*/ 66 w 84"/>
                <a:gd name="T75" fmla="*/ 22 h 78"/>
                <a:gd name="T76" fmla="*/ 63 w 84"/>
                <a:gd name="T77" fmla="*/ 20 h 78"/>
                <a:gd name="T78" fmla="*/ 56 w 84"/>
                <a:gd name="T79" fmla="*/ 14 h 78"/>
                <a:gd name="T80" fmla="*/ 39 w 84"/>
                <a:gd name="T81" fmla="*/ 3 h 78"/>
                <a:gd name="T82" fmla="*/ 35 w 84"/>
                <a:gd name="T83" fmla="*/ 1 h 78"/>
                <a:gd name="T84" fmla="*/ 27 w 84"/>
                <a:gd name="T85" fmla="*/ 1 h 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</a:cxnLst>
              <a:rect l="0" t="0" r="r" b="b"/>
              <a:pathLst>
                <a:path w="84" h="78">
                  <a:moveTo>
                    <a:pt x="27" y="1"/>
                  </a:moveTo>
                  <a:cubicBezTo>
                    <a:pt x="29" y="16"/>
                    <a:pt x="31" y="31"/>
                    <a:pt x="33" y="45"/>
                  </a:cubicBezTo>
                  <a:cubicBezTo>
                    <a:pt x="33" y="47"/>
                    <a:pt x="35" y="50"/>
                    <a:pt x="32" y="50"/>
                  </a:cubicBezTo>
                  <a:cubicBezTo>
                    <a:pt x="28" y="50"/>
                    <a:pt x="23" y="50"/>
                    <a:pt x="19" y="50"/>
                  </a:cubicBezTo>
                  <a:cubicBezTo>
                    <a:pt x="17" y="50"/>
                    <a:pt x="16" y="50"/>
                    <a:pt x="15" y="50"/>
                  </a:cubicBezTo>
                  <a:cubicBezTo>
                    <a:pt x="14" y="50"/>
                    <a:pt x="13" y="51"/>
                    <a:pt x="12" y="51"/>
                  </a:cubicBezTo>
                  <a:cubicBezTo>
                    <a:pt x="11" y="52"/>
                    <a:pt x="10" y="51"/>
                    <a:pt x="8" y="51"/>
                  </a:cubicBezTo>
                  <a:cubicBezTo>
                    <a:pt x="7" y="51"/>
                    <a:pt x="7" y="53"/>
                    <a:pt x="6" y="52"/>
                  </a:cubicBezTo>
                  <a:cubicBezTo>
                    <a:pt x="5" y="52"/>
                    <a:pt x="4" y="50"/>
                    <a:pt x="3" y="50"/>
                  </a:cubicBezTo>
                  <a:cubicBezTo>
                    <a:pt x="2" y="50"/>
                    <a:pt x="2" y="56"/>
                    <a:pt x="0" y="55"/>
                  </a:cubicBezTo>
                  <a:cubicBezTo>
                    <a:pt x="0" y="56"/>
                    <a:pt x="0" y="58"/>
                    <a:pt x="0" y="59"/>
                  </a:cubicBezTo>
                  <a:cubicBezTo>
                    <a:pt x="0" y="61"/>
                    <a:pt x="2" y="61"/>
                    <a:pt x="3" y="63"/>
                  </a:cubicBezTo>
                  <a:cubicBezTo>
                    <a:pt x="4" y="64"/>
                    <a:pt x="3" y="66"/>
                    <a:pt x="4" y="67"/>
                  </a:cubicBezTo>
                  <a:cubicBezTo>
                    <a:pt x="5" y="69"/>
                    <a:pt x="6" y="67"/>
                    <a:pt x="7" y="68"/>
                  </a:cubicBezTo>
                  <a:cubicBezTo>
                    <a:pt x="7" y="69"/>
                    <a:pt x="10" y="68"/>
                    <a:pt x="11" y="68"/>
                  </a:cubicBezTo>
                  <a:cubicBezTo>
                    <a:pt x="12" y="68"/>
                    <a:pt x="14" y="66"/>
                    <a:pt x="15" y="66"/>
                  </a:cubicBezTo>
                  <a:cubicBezTo>
                    <a:pt x="17" y="68"/>
                    <a:pt x="18" y="73"/>
                    <a:pt x="20" y="75"/>
                  </a:cubicBezTo>
                  <a:cubicBezTo>
                    <a:pt x="20" y="75"/>
                    <a:pt x="19" y="77"/>
                    <a:pt x="20" y="77"/>
                  </a:cubicBezTo>
                  <a:cubicBezTo>
                    <a:pt x="21" y="78"/>
                    <a:pt x="22" y="76"/>
                    <a:pt x="23" y="77"/>
                  </a:cubicBezTo>
                  <a:cubicBezTo>
                    <a:pt x="24" y="78"/>
                    <a:pt x="26" y="78"/>
                    <a:pt x="27" y="77"/>
                  </a:cubicBezTo>
                  <a:cubicBezTo>
                    <a:pt x="29" y="75"/>
                    <a:pt x="29" y="77"/>
                    <a:pt x="30" y="77"/>
                  </a:cubicBezTo>
                  <a:cubicBezTo>
                    <a:pt x="33" y="77"/>
                    <a:pt x="35" y="73"/>
                    <a:pt x="35" y="71"/>
                  </a:cubicBezTo>
                  <a:cubicBezTo>
                    <a:pt x="35" y="70"/>
                    <a:pt x="33" y="70"/>
                    <a:pt x="35" y="69"/>
                  </a:cubicBezTo>
                  <a:cubicBezTo>
                    <a:pt x="36" y="68"/>
                    <a:pt x="38" y="69"/>
                    <a:pt x="39" y="67"/>
                  </a:cubicBezTo>
                  <a:cubicBezTo>
                    <a:pt x="39" y="66"/>
                    <a:pt x="40" y="64"/>
                    <a:pt x="40" y="63"/>
                  </a:cubicBezTo>
                  <a:cubicBezTo>
                    <a:pt x="41" y="61"/>
                    <a:pt x="41" y="60"/>
                    <a:pt x="42" y="62"/>
                  </a:cubicBezTo>
                  <a:cubicBezTo>
                    <a:pt x="45" y="64"/>
                    <a:pt x="47" y="56"/>
                    <a:pt x="49" y="57"/>
                  </a:cubicBezTo>
                  <a:cubicBezTo>
                    <a:pt x="50" y="57"/>
                    <a:pt x="50" y="57"/>
                    <a:pt x="51" y="57"/>
                  </a:cubicBezTo>
                  <a:cubicBezTo>
                    <a:pt x="51" y="57"/>
                    <a:pt x="52" y="56"/>
                    <a:pt x="52" y="56"/>
                  </a:cubicBezTo>
                  <a:cubicBezTo>
                    <a:pt x="53" y="55"/>
                    <a:pt x="54" y="55"/>
                    <a:pt x="55" y="54"/>
                  </a:cubicBezTo>
                  <a:cubicBezTo>
                    <a:pt x="58" y="51"/>
                    <a:pt x="61" y="54"/>
                    <a:pt x="65" y="53"/>
                  </a:cubicBezTo>
                  <a:cubicBezTo>
                    <a:pt x="67" y="53"/>
                    <a:pt x="68" y="52"/>
                    <a:pt x="70" y="52"/>
                  </a:cubicBezTo>
                  <a:cubicBezTo>
                    <a:pt x="73" y="52"/>
                    <a:pt x="76" y="52"/>
                    <a:pt x="78" y="51"/>
                  </a:cubicBezTo>
                  <a:cubicBezTo>
                    <a:pt x="84" y="49"/>
                    <a:pt x="82" y="36"/>
                    <a:pt x="82" y="31"/>
                  </a:cubicBezTo>
                  <a:cubicBezTo>
                    <a:pt x="81" y="32"/>
                    <a:pt x="78" y="34"/>
                    <a:pt x="77" y="32"/>
                  </a:cubicBezTo>
                  <a:cubicBezTo>
                    <a:pt x="76" y="31"/>
                    <a:pt x="78" y="29"/>
                    <a:pt x="77" y="28"/>
                  </a:cubicBezTo>
                  <a:cubicBezTo>
                    <a:pt x="76" y="26"/>
                    <a:pt x="72" y="27"/>
                    <a:pt x="70" y="26"/>
                  </a:cubicBezTo>
                  <a:cubicBezTo>
                    <a:pt x="68" y="26"/>
                    <a:pt x="67" y="23"/>
                    <a:pt x="66" y="22"/>
                  </a:cubicBezTo>
                  <a:cubicBezTo>
                    <a:pt x="66" y="21"/>
                    <a:pt x="65" y="20"/>
                    <a:pt x="63" y="20"/>
                  </a:cubicBezTo>
                  <a:cubicBezTo>
                    <a:pt x="61" y="18"/>
                    <a:pt x="58" y="16"/>
                    <a:pt x="56" y="14"/>
                  </a:cubicBezTo>
                  <a:cubicBezTo>
                    <a:pt x="50" y="11"/>
                    <a:pt x="44" y="7"/>
                    <a:pt x="39" y="3"/>
                  </a:cubicBezTo>
                  <a:cubicBezTo>
                    <a:pt x="38" y="3"/>
                    <a:pt x="36" y="1"/>
                    <a:pt x="35" y="1"/>
                  </a:cubicBezTo>
                  <a:cubicBezTo>
                    <a:pt x="33" y="0"/>
                    <a:pt x="30" y="1"/>
                    <a:pt x="27" y="1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6" name="Freeform 770">
              <a:extLst>
                <a:ext uri="{FF2B5EF4-FFF2-40B4-BE49-F238E27FC236}">
                  <a16:creationId xmlns:a16="http://schemas.microsoft.com/office/drawing/2014/main" id="{114B4E99-75ED-4FFF-BD9D-963FBF6A5151}"/>
                </a:ext>
              </a:extLst>
            </p:cNvPr>
            <p:cNvSpPr>
              <a:spLocks/>
            </p:cNvSpPr>
            <p:nvPr/>
          </p:nvSpPr>
          <p:spPr bwMode="auto">
            <a:xfrm>
              <a:off x="6409091" y="3750410"/>
              <a:ext cx="258029" cy="251658"/>
            </a:xfrm>
            <a:custGeom>
              <a:avLst/>
              <a:gdLst>
                <a:gd name="T0" fmla="*/ 45 w 55"/>
                <a:gd name="T1" fmla="*/ 54 h 54"/>
                <a:gd name="T2" fmla="*/ 48 w 55"/>
                <a:gd name="T3" fmla="*/ 51 h 54"/>
                <a:gd name="T4" fmla="*/ 51 w 55"/>
                <a:gd name="T5" fmla="*/ 48 h 54"/>
                <a:gd name="T6" fmla="*/ 54 w 55"/>
                <a:gd name="T7" fmla="*/ 44 h 54"/>
                <a:gd name="T8" fmla="*/ 55 w 55"/>
                <a:gd name="T9" fmla="*/ 42 h 54"/>
                <a:gd name="T10" fmla="*/ 50 w 55"/>
                <a:gd name="T11" fmla="*/ 36 h 54"/>
                <a:gd name="T12" fmla="*/ 45 w 55"/>
                <a:gd name="T13" fmla="*/ 25 h 54"/>
                <a:gd name="T14" fmla="*/ 40 w 55"/>
                <a:gd name="T15" fmla="*/ 16 h 54"/>
                <a:gd name="T16" fmla="*/ 38 w 55"/>
                <a:gd name="T17" fmla="*/ 8 h 54"/>
                <a:gd name="T18" fmla="*/ 47 w 55"/>
                <a:gd name="T19" fmla="*/ 22 h 54"/>
                <a:gd name="T20" fmla="*/ 49 w 55"/>
                <a:gd name="T21" fmla="*/ 19 h 54"/>
                <a:gd name="T22" fmla="*/ 48 w 55"/>
                <a:gd name="T23" fmla="*/ 14 h 54"/>
                <a:gd name="T24" fmla="*/ 47 w 55"/>
                <a:gd name="T25" fmla="*/ 2 h 54"/>
                <a:gd name="T26" fmla="*/ 38 w 55"/>
                <a:gd name="T27" fmla="*/ 2 h 54"/>
                <a:gd name="T28" fmla="*/ 25 w 55"/>
                <a:gd name="T29" fmla="*/ 3 h 54"/>
                <a:gd name="T30" fmla="*/ 16 w 55"/>
                <a:gd name="T31" fmla="*/ 3 h 54"/>
                <a:gd name="T32" fmla="*/ 4 w 55"/>
                <a:gd name="T33" fmla="*/ 1 h 54"/>
                <a:gd name="T34" fmla="*/ 3 w 55"/>
                <a:gd name="T35" fmla="*/ 0 h 54"/>
                <a:gd name="T36" fmla="*/ 1 w 55"/>
                <a:gd name="T37" fmla="*/ 3 h 54"/>
                <a:gd name="T38" fmla="*/ 2 w 55"/>
                <a:gd name="T39" fmla="*/ 7 h 54"/>
                <a:gd name="T40" fmla="*/ 1 w 55"/>
                <a:gd name="T41" fmla="*/ 11 h 54"/>
                <a:gd name="T42" fmla="*/ 2 w 55"/>
                <a:gd name="T43" fmla="*/ 13 h 54"/>
                <a:gd name="T44" fmla="*/ 2 w 55"/>
                <a:gd name="T45" fmla="*/ 25 h 54"/>
                <a:gd name="T46" fmla="*/ 2 w 55"/>
                <a:gd name="T47" fmla="*/ 52 h 54"/>
                <a:gd name="T48" fmla="*/ 34 w 55"/>
                <a:gd name="T49" fmla="*/ 52 h 54"/>
                <a:gd name="T50" fmla="*/ 40 w 55"/>
                <a:gd name="T51" fmla="*/ 52 h 54"/>
                <a:gd name="T52" fmla="*/ 45 w 55"/>
                <a:gd name="T53" fmla="*/ 54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55" h="54">
                  <a:moveTo>
                    <a:pt x="45" y="54"/>
                  </a:moveTo>
                  <a:cubicBezTo>
                    <a:pt x="46" y="54"/>
                    <a:pt x="46" y="51"/>
                    <a:pt x="48" y="51"/>
                  </a:cubicBezTo>
                  <a:cubicBezTo>
                    <a:pt x="51" y="51"/>
                    <a:pt x="49" y="49"/>
                    <a:pt x="51" y="48"/>
                  </a:cubicBezTo>
                  <a:cubicBezTo>
                    <a:pt x="54" y="47"/>
                    <a:pt x="54" y="47"/>
                    <a:pt x="54" y="44"/>
                  </a:cubicBezTo>
                  <a:cubicBezTo>
                    <a:pt x="53" y="42"/>
                    <a:pt x="53" y="42"/>
                    <a:pt x="55" y="42"/>
                  </a:cubicBezTo>
                  <a:cubicBezTo>
                    <a:pt x="54" y="42"/>
                    <a:pt x="51" y="37"/>
                    <a:pt x="50" y="36"/>
                  </a:cubicBezTo>
                  <a:cubicBezTo>
                    <a:pt x="49" y="32"/>
                    <a:pt x="47" y="28"/>
                    <a:pt x="45" y="25"/>
                  </a:cubicBezTo>
                  <a:cubicBezTo>
                    <a:pt x="43" y="22"/>
                    <a:pt x="42" y="18"/>
                    <a:pt x="40" y="16"/>
                  </a:cubicBezTo>
                  <a:cubicBezTo>
                    <a:pt x="39" y="15"/>
                    <a:pt x="37" y="9"/>
                    <a:pt x="38" y="8"/>
                  </a:cubicBezTo>
                  <a:cubicBezTo>
                    <a:pt x="38" y="8"/>
                    <a:pt x="46" y="22"/>
                    <a:pt x="47" y="22"/>
                  </a:cubicBezTo>
                  <a:cubicBezTo>
                    <a:pt x="48" y="22"/>
                    <a:pt x="49" y="19"/>
                    <a:pt x="49" y="19"/>
                  </a:cubicBezTo>
                  <a:cubicBezTo>
                    <a:pt x="49" y="17"/>
                    <a:pt x="49" y="15"/>
                    <a:pt x="48" y="14"/>
                  </a:cubicBezTo>
                  <a:cubicBezTo>
                    <a:pt x="48" y="10"/>
                    <a:pt x="47" y="6"/>
                    <a:pt x="47" y="2"/>
                  </a:cubicBezTo>
                  <a:cubicBezTo>
                    <a:pt x="45" y="4"/>
                    <a:pt x="40" y="4"/>
                    <a:pt x="38" y="2"/>
                  </a:cubicBezTo>
                  <a:cubicBezTo>
                    <a:pt x="34" y="0"/>
                    <a:pt x="29" y="1"/>
                    <a:pt x="25" y="3"/>
                  </a:cubicBezTo>
                  <a:cubicBezTo>
                    <a:pt x="22" y="5"/>
                    <a:pt x="19" y="4"/>
                    <a:pt x="16" y="3"/>
                  </a:cubicBezTo>
                  <a:cubicBezTo>
                    <a:pt x="12" y="2"/>
                    <a:pt x="8" y="2"/>
                    <a:pt x="4" y="1"/>
                  </a:cubicBezTo>
                  <a:cubicBezTo>
                    <a:pt x="4" y="1"/>
                    <a:pt x="3" y="0"/>
                    <a:pt x="3" y="0"/>
                  </a:cubicBezTo>
                  <a:cubicBezTo>
                    <a:pt x="2" y="1"/>
                    <a:pt x="2" y="2"/>
                    <a:pt x="1" y="3"/>
                  </a:cubicBezTo>
                  <a:cubicBezTo>
                    <a:pt x="0" y="4"/>
                    <a:pt x="3" y="5"/>
                    <a:pt x="2" y="7"/>
                  </a:cubicBezTo>
                  <a:cubicBezTo>
                    <a:pt x="1" y="8"/>
                    <a:pt x="1" y="9"/>
                    <a:pt x="1" y="11"/>
                  </a:cubicBezTo>
                  <a:cubicBezTo>
                    <a:pt x="2" y="11"/>
                    <a:pt x="2" y="12"/>
                    <a:pt x="2" y="13"/>
                  </a:cubicBezTo>
                  <a:cubicBezTo>
                    <a:pt x="2" y="17"/>
                    <a:pt x="2" y="21"/>
                    <a:pt x="2" y="25"/>
                  </a:cubicBezTo>
                  <a:cubicBezTo>
                    <a:pt x="2" y="28"/>
                    <a:pt x="2" y="52"/>
                    <a:pt x="2" y="52"/>
                  </a:cubicBezTo>
                  <a:cubicBezTo>
                    <a:pt x="13" y="52"/>
                    <a:pt x="23" y="52"/>
                    <a:pt x="34" y="52"/>
                  </a:cubicBezTo>
                  <a:cubicBezTo>
                    <a:pt x="36" y="52"/>
                    <a:pt x="38" y="52"/>
                    <a:pt x="40" y="52"/>
                  </a:cubicBezTo>
                  <a:cubicBezTo>
                    <a:pt x="42" y="52"/>
                    <a:pt x="43" y="54"/>
                    <a:pt x="45" y="5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7" name="Freeform 771">
              <a:extLst>
                <a:ext uri="{FF2B5EF4-FFF2-40B4-BE49-F238E27FC236}">
                  <a16:creationId xmlns:a16="http://schemas.microsoft.com/office/drawing/2014/main" id="{6668678F-0F09-41C9-8DC2-6A13C92E93C0}"/>
                </a:ext>
              </a:extLst>
            </p:cNvPr>
            <p:cNvSpPr>
              <a:spLocks/>
            </p:cNvSpPr>
            <p:nvPr/>
          </p:nvSpPr>
          <p:spPr bwMode="auto">
            <a:xfrm>
              <a:off x="6026825" y="3605470"/>
              <a:ext cx="93975" cy="181577"/>
            </a:xfrm>
            <a:custGeom>
              <a:avLst/>
              <a:gdLst>
                <a:gd name="T0" fmla="*/ 14 w 20"/>
                <a:gd name="T1" fmla="*/ 34 h 39"/>
                <a:gd name="T2" fmla="*/ 17 w 20"/>
                <a:gd name="T3" fmla="*/ 30 h 39"/>
                <a:gd name="T4" fmla="*/ 20 w 20"/>
                <a:gd name="T5" fmla="*/ 27 h 39"/>
                <a:gd name="T6" fmla="*/ 20 w 20"/>
                <a:gd name="T7" fmla="*/ 24 h 39"/>
                <a:gd name="T8" fmla="*/ 19 w 20"/>
                <a:gd name="T9" fmla="*/ 23 h 39"/>
                <a:gd name="T10" fmla="*/ 17 w 20"/>
                <a:gd name="T11" fmla="*/ 20 h 39"/>
                <a:gd name="T12" fmla="*/ 14 w 20"/>
                <a:gd name="T13" fmla="*/ 20 h 39"/>
                <a:gd name="T14" fmla="*/ 16 w 20"/>
                <a:gd name="T15" fmla="*/ 16 h 39"/>
                <a:gd name="T16" fmla="*/ 17 w 20"/>
                <a:gd name="T17" fmla="*/ 10 h 39"/>
                <a:gd name="T18" fmla="*/ 15 w 20"/>
                <a:gd name="T19" fmla="*/ 6 h 39"/>
                <a:gd name="T20" fmla="*/ 18 w 20"/>
                <a:gd name="T21" fmla="*/ 4 h 39"/>
                <a:gd name="T22" fmla="*/ 18 w 20"/>
                <a:gd name="T23" fmla="*/ 1 h 39"/>
                <a:gd name="T24" fmla="*/ 15 w 20"/>
                <a:gd name="T25" fmla="*/ 3 h 39"/>
                <a:gd name="T26" fmla="*/ 14 w 20"/>
                <a:gd name="T27" fmla="*/ 2 h 39"/>
                <a:gd name="T28" fmla="*/ 11 w 20"/>
                <a:gd name="T29" fmla="*/ 0 h 39"/>
                <a:gd name="T30" fmla="*/ 5 w 20"/>
                <a:gd name="T31" fmla="*/ 4 h 39"/>
                <a:gd name="T32" fmla="*/ 2 w 20"/>
                <a:gd name="T33" fmla="*/ 17 h 39"/>
                <a:gd name="T34" fmla="*/ 1 w 20"/>
                <a:gd name="T35" fmla="*/ 21 h 39"/>
                <a:gd name="T36" fmla="*/ 4 w 20"/>
                <a:gd name="T37" fmla="*/ 26 h 39"/>
                <a:gd name="T38" fmla="*/ 8 w 20"/>
                <a:gd name="T39" fmla="*/ 30 h 39"/>
                <a:gd name="T40" fmla="*/ 10 w 20"/>
                <a:gd name="T41" fmla="*/ 39 h 39"/>
                <a:gd name="T42" fmla="*/ 14 w 20"/>
                <a:gd name="T43" fmla="*/ 34 h 39"/>
                <a:gd name="T44" fmla="*/ 14 w 20"/>
                <a:gd name="T45" fmla="*/ 34 h 3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20" h="39">
                  <a:moveTo>
                    <a:pt x="14" y="34"/>
                  </a:moveTo>
                  <a:cubicBezTo>
                    <a:pt x="12" y="32"/>
                    <a:pt x="16" y="30"/>
                    <a:pt x="17" y="30"/>
                  </a:cubicBezTo>
                  <a:cubicBezTo>
                    <a:pt x="19" y="29"/>
                    <a:pt x="20" y="28"/>
                    <a:pt x="20" y="27"/>
                  </a:cubicBezTo>
                  <a:cubicBezTo>
                    <a:pt x="20" y="26"/>
                    <a:pt x="20" y="25"/>
                    <a:pt x="20" y="24"/>
                  </a:cubicBezTo>
                  <a:cubicBezTo>
                    <a:pt x="20" y="23"/>
                    <a:pt x="19" y="23"/>
                    <a:pt x="19" y="23"/>
                  </a:cubicBezTo>
                  <a:cubicBezTo>
                    <a:pt x="18" y="22"/>
                    <a:pt x="18" y="21"/>
                    <a:pt x="17" y="20"/>
                  </a:cubicBezTo>
                  <a:cubicBezTo>
                    <a:pt x="16" y="20"/>
                    <a:pt x="15" y="21"/>
                    <a:pt x="14" y="20"/>
                  </a:cubicBezTo>
                  <a:cubicBezTo>
                    <a:pt x="11" y="18"/>
                    <a:pt x="14" y="17"/>
                    <a:pt x="16" y="16"/>
                  </a:cubicBezTo>
                  <a:cubicBezTo>
                    <a:pt x="18" y="15"/>
                    <a:pt x="19" y="12"/>
                    <a:pt x="17" y="10"/>
                  </a:cubicBezTo>
                  <a:cubicBezTo>
                    <a:pt x="17" y="9"/>
                    <a:pt x="14" y="7"/>
                    <a:pt x="15" y="6"/>
                  </a:cubicBezTo>
                  <a:cubicBezTo>
                    <a:pt x="16" y="5"/>
                    <a:pt x="17" y="5"/>
                    <a:pt x="18" y="4"/>
                  </a:cubicBezTo>
                  <a:cubicBezTo>
                    <a:pt x="18" y="4"/>
                    <a:pt x="18" y="1"/>
                    <a:pt x="18" y="1"/>
                  </a:cubicBezTo>
                  <a:cubicBezTo>
                    <a:pt x="17" y="1"/>
                    <a:pt x="16" y="4"/>
                    <a:pt x="15" y="3"/>
                  </a:cubicBezTo>
                  <a:cubicBezTo>
                    <a:pt x="15" y="3"/>
                    <a:pt x="14" y="2"/>
                    <a:pt x="14" y="2"/>
                  </a:cubicBezTo>
                  <a:cubicBezTo>
                    <a:pt x="13" y="1"/>
                    <a:pt x="12" y="0"/>
                    <a:pt x="11" y="0"/>
                  </a:cubicBezTo>
                  <a:cubicBezTo>
                    <a:pt x="9" y="1"/>
                    <a:pt x="6" y="2"/>
                    <a:pt x="5" y="4"/>
                  </a:cubicBezTo>
                  <a:cubicBezTo>
                    <a:pt x="3" y="8"/>
                    <a:pt x="5" y="14"/>
                    <a:pt x="2" y="17"/>
                  </a:cubicBezTo>
                  <a:cubicBezTo>
                    <a:pt x="0" y="19"/>
                    <a:pt x="0" y="19"/>
                    <a:pt x="1" y="21"/>
                  </a:cubicBezTo>
                  <a:cubicBezTo>
                    <a:pt x="1" y="23"/>
                    <a:pt x="4" y="24"/>
                    <a:pt x="4" y="26"/>
                  </a:cubicBezTo>
                  <a:cubicBezTo>
                    <a:pt x="5" y="28"/>
                    <a:pt x="8" y="29"/>
                    <a:pt x="8" y="30"/>
                  </a:cubicBezTo>
                  <a:cubicBezTo>
                    <a:pt x="9" y="33"/>
                    <a:pt x="10" y="37"/>
                    <a:pt x="10" y="39"/>
                  </a:cubicBezTo>
                  <a:cubicBezTo>
                    <a:pt x="12" y="39"/>
                    <a:pt x="16" y="37"/>
                    <a:pt x="14" y="34"/>
                  </a:cubicBezTo>
                  <a:cubicBezTo>
                    <a:pt x="13" y="33"/>
                    <a:pt x="15" y="35"/>
                    <a:pt x="14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8" name="Freeform 772">
              <a:extLst>
                <a:ext uri="{FF2B5EF4-FFF2-40B4-BE49-F238E27FC236}">
                  <a16:creationId xmlns:a16="http://schemas.microsoft.com/office/drawing/2014/main" id="{686E055A-29E6-43E5-AA9E-B9820D783176}"/>
                </a:ext>
              </a:extLst>
            </p:cNvPr>
            <p:cNvSpPr>
              <a:spLocks/>
            </p:cNvSpPr>
            <p:nvPr/>
          </p:nvSpPr>
          <p:spPr bwMode="auto">
            <a:xfrm>
              <a:off x="6068239" y="3712184"/>
              <a:ext cx="355189" cy="342447"/>
            </a:xfrm>
            <a:custGeom>
              <a:avLst/>
              <a:gdLst>
                <a:gd name="T0" fmla="*/ 21 w 76"/>
                <a:gd name="T1" fmla="*/ 55 h 73"/>
                <a:gd name="T2" fmla="*/ 25 w 76"/>
                <a:gd name="T3" fmla="*/ 57 h 73"/>
                <a:gd name="T4" fmla="*/ 28 w 76"/>
                <a:gd name="T5" fmla="*/ 55 h 73"/>
                <a:gd name="T6" fmla="*/ 33 w 76"/>
                <a:gd name="T7" fmla="*/ 53 h 73"/>
                <a:gd name="T8" fmla="*/ 44 w 76"/>
                <a:gd name="T9" fmla="*/ 59 h 73"/>
                <a:gd name="T10" fmla="*/ 70 w 76"/>
                <a:gd name="T11" fmla="*/ 73 h 73"/>
                <a:gd name="T12" fmla="*/ 71 w 76"/>
                <a:gd name="T13" fmla="*/ 71 h 73"/>
                <a:gd name="T14" fmla="*/ 75 w 76"/>
                <a:gd name="T15" fmla="*/ 71 h 73"/>
                <a:gd name="T16" fmla="*/ 75 w 76"/>
                <a:gd name="T17" fmla="*/ 66 h 73"/>
                <a:gd name="T18" fmla="*/ 75 w 76"/>
                <a:gd name="T19" fmla="*/ 44 h 73"/>
                <a:gd name="T20" fmla="*/ 75 w 76"/>
                <a:gd name="T21" fmla="*/ 24 h 73"/>
                <a:gd name="T22" fmla="*/ 75 w 76"/>
                <a:gd name="T23" fmla="*/ 20 h 73"/>
                <a:gd name="T24" fmla="*/ 74 w 76"/>
                <a:gd name="T25" fmla="*/ 17 h 73"/>
                <a:gd name="T26" fmla="*/ 76 w 76"/>
                <a:gd name="T27" fmla="*/ 14 h 73"/>
                <a:gd name="T28" fmla="*/ 74 w 76"/>
                <a:gd name="T29" fmla="*/ 11 h 73"/>
                <a:gd name="T30" fmla="*/ 76 w 76"/>
                <a:gd name="T31" fmla="*/ 8 h 73"/>
                <a:gd name="T32" fmla="*/ 67 w 76"/>
                <a:gd name="T33" fmla="*/ 5 h 73"/>
                <a:gd name="T34" fmla="*/ 61 w 76"/>
                <a:gd name="T35" fmla="*/ 2 h 73"/>
                <a:gd name="T36" fmla="*/ 51 w 76"/>
                <a:gd name="T37" fmla="*/ 6 h 73"/>
                <a:gd name="T38" fmla="*/ 51 w 76"/>
                <a:gd name="T39" fmla="*/ 9 h 73"/>
                <a:gd name="T40" fmla="*/ 50 w 76"/>
                <a:gd name="T41" fmla="*/ 14 h 73"/>
                <a:gd name="T42" fmla="*/ 41 w 76"/>
                <a:gd name="T43" fmla="*/ 13 h 73"/>
                <a:gd name="T44" fmla="*/ 36 w 76"/>
                <a:gd name="T45" fmla="*/ 12 h 73"/>
                <a:gd name="T46" fmla="*/ 31 w 76"/>
                <a:gd name="T47" fmla="*/ 10 h 73"/>
                <a:gd name="T48" fmla="*/ 29 w 76"/>
                <a:gd name="T49" fmla="*/ 6 h 73"/>
                <a:gd name="T50" fmla="*/ 23 w 76"/>
                <a:gd name="T51" fmla="*/ 3 h 73"/>
                <a:gd name="T52" fmla="*/ 17 w 76"/>
                <a:gd name="T53" fmla="*/ 2 h 73"/>
                <a:gd name="T54" fmla="*/ 11 w 76"/>
                <a:gd name="T55" fmla="*/ 0 h 73"/>
                <a:gd name="T56" fmla="*/ 11 w 76"/>
                <a:gd name="T57" fmla="*/ 4 h 73"/>
                <a:gd name="T58" fmla="*/ 9 w 76"/>
                <a:gd name="T59" fmla="*/ 6 h 73"/>
                <a:gd name="T60" fmla="*/ 5 w 76"/>
                <a:gd name="T61" fmla="*/ 8 h 73"/>
                <a:gd name="T62" fmla="*/ 5 w 76"/>
                <a:gd name="T63" fmla="*/ 14 h 73"/>
                <a:gd name="T64" fmla="*/ 1 w 76"/>
                <a:gd name="T65" fmla="*/ 17 h 73"/>
                <a:gd name="T66" fmla="*/ 3 w 76"/>
                <a:gd name="T67" fmla="*/ 21 h 73"/>
                <a:gd name="T68" fmla="*/ 3 w 76"/>
                <a:gd name="T69" fmla="*/ 26 h 73"/>
                <a:gd name="T70" fmla="*/ 3 w 76"/>
                <a:gd name="T71" fmla="*/ 31 h 73"/>
                <a:gd name="T72" fmla="*/ 3 w 76"/>
                <a:gd name="T73" fmla="*/ 34 h 73"/>
                <a:gd name="T74" fmla="*/ 3 w 76"/>
                <a:gd name="T75" fmla="*/ 37 h 73"/>
                <a:gd name="T76" fmla="*/ 1 w 76"/>
                <a:gd name="T77" fmla="*/ 40 h 73"/>
                <a:gd name="T78" fmla="*/ 4 w 76"/>
                <a:gd name="T79" fmla="*/ 46 h 73"/>
                <a:gd name="T80" fmla="*/ 7 w 76"/>
                <a:gd name="T81" fmla="*/ 48 h 73"/>
                <a:gd name="T82" fmla="*/ 11 w 76"/>
                <a:gd name="T83" fmla="*/ 49 h 73"/>
                <a:gd name="T84" fmla="*/ 14 w 76"/>
                <a:gd name="T85" fmla="*/ 53 h 73"/>
                <a:gd name="T86" fmla="*/ 21 w 76"/>
                <a:gd name="T87" fmla="*/ 55 h 73"/>
                <a:gd name="T88" fmla="*/ 21 w 76"/>
                <a:gd name="T89" fmla="*/ 5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</a:cxnLst>
              <a:rect l="0" t="0" r="r" b="b"/>
              <a:pathLst>
                <a:path w="76" h="73">
                  <a:moveTo>
                    <a:pt x="21" y="55"/>
                  </a:moveTo>
                  <a:cubicBezTo>
                    <a:pt x="21" y="56"/>
                    <a:pt x="24" y="58"/>
                    <a:pt x="25" y="57"/>
                  </a:cubicBezTo>
                  <a:cubicBezTo>
                    <a:pt x="26" y="56"/>
                    <a:pt x="27" y="56"/>
                    <a:pt x="28" y="55"/>
                  </a:cubicBezTo>
                  <a:cubicBezTo>
                    <a:pt x="29" y="55"/>
                    <a:pt x="32" y="53"/>
                    <a:pt x="33" y="53"/>
                  </a:cubicBezTo>
                  <a:cubicBezTo>
                    <a:pt x="37" y="55"/>
                    <a:pt x="40" y="57"/>
                    <a:pt x="44" y="59"/>
                  </a:cubicBezTo>
                  <a:cubicBezTo>
                    <a:pt x="53" y="64"/>
                    <a:pt x="61" y="69"/>
                    <a:pt x="70" y="73"/>
                  </a:cubicBezTo>
                  <a:cubicBezTo>
                    <a:pt x="70" y="71"/>
                    <a:pt x="69" y="71"/>
                    <a:pt x="71" y="71"/>
                  </a:cubicBezTo>
                  <a:cubicBezTo>
                    <a:pt x="71" y="71"/>
                    <a:pt x="75" y="71"/>
                    <a:pt x="75" y="71"/>
                  </a:cubicBezTo>
                  <a:cubicBezTo>
                    <a:pt x="75" y="69"/>
                    <a:pt x="75" y="68"/>
                    <a:pt x="75" y="66"/>
                  </a:cubicBezTo>
                  <a:cubicBezTo>
                    <a:pt x="75" y="59"/>
                    <a:pt x="75" y="52"/>
                    <a:pt x="75" y="44"/>
                  </a:cubicBezTo>
                  <a:cubicBezTo>
                    <a:pt x="75" y="37"/>
                    <a:pt x="75" y="30"/>
                    <a:pt x="75" y="24"/>
                  </a:cubicBezTo>
                  <a:cubicBezTo>
                    <a:pt x="75" y="22"/>
                    <a:pt x="75" y="21"/>
                    <a:pt x="75" y="20"/>
                  </a:cubicBezTo>
                  <a:cubicBezTo>
                    <a:pt x="74" y="19"/>
                    <a:pt x="74" y="18"/>
                    <a:pt x="74" y="17"/>
                  </a:cubicBezTo>
                  <a:cubicBezTo>
                    <a:pt x="74" y="16"/>
                    <a:pt x="76" y="15"/>
                    <a:pt x="76" y="14"/>
                  </a:cubicBezTo>
                  <a:cubicBezTo>
                    <a:pt x="76" y="13"/>
                    <a:pt x="74" y="12"/>
                    <a:pt x="74" y="11"/>
                  </a:cubicBezTo>
                  <a:cubicBezTo>
                    <a:pt x="74" y="10"/>
                    <a:pt x="75" y="9"/>
                    <a:pt x="76" y="8"/>
                  </a:cubicBezTo>
                  <a:cubicBezTo>
                    <a:pt x="73" y="6"/>
                    <a:pt x="70" y="7"/>
                    <a:pt x="67" y="5"/>
                  </a:cubicBezTo>
                  <a:cubicBezTo>
                    <a:pt x="65" y="4"/>
                    <a:pt x="64" y="2"/>
                    <a:pt x="61" y="2"/>
                  </a:cubicBezTo>
                  <a:cubicBezTo>
                    <a:pt x="57" y="2"/>
                    <a:pt x="53" y="3"/>
                    <a:pt x="51" y="6"/>
                  </a:cubicBezTo>
                  <a:cubicBezTo>
                    <a:pt x="50" y="7"/>
                    <a:pt x="50" y="8"/>
                    <a:pt x="51" y="9"/>
                  </a:cubicBezTo>
                  <a:cubicBezTo>
                    <a:pt x="52" y="11"/>
                    <a:pt x="51" y="12"/>
                    <a:pt x="50" y="14"/>
                  </a:cubicBezTo>
                  <a:cubicBezTo>
                    <a:pt x="48" y="17"/>
                    <a:pt x="44" y="15"/>
                    <a:pt x="41" y="13"/>
                  </a:cubicBezTo>
                  <a:cubicBezTo>
                    <a:pt x="39" y="13"/>
                    <a:pt x="38" y="12"/>
                    <a:pt x="36" y="12"/>
                  </a:cubicBezTo>
                  <a:cubicBezTo>
                    <a:pt x="34" y="11"/>
                    <a:pt x="32" y="12"/>
                    <a:pt x="31" y="10"/>
                  </a:cubicBezTo>
                  <a:cubicBezTo>
                    <a:pt x="30" y="9"/>
                    <a:pt x="30" y="7"/>
                    <a:pt x="29" y="6"/>
                  </a:cubicBezTo>
                  <a:cubicBezTo>
                    <a:pt x="28" y="4"/>
                    <a:pt x="25" y="4"/>
                    <a:pt x="23" y="3"/>
                  </a:cubicBezTo>
                  <a:cubicBezTo>
                    <a:pt x="21" y="2"/>
                    <a:pt x="19" y="2"/>
                    <a:pt x="17" y="2"/>
                  </a:cubicBezTo>
                  <a:cubicBezTo>
                    <a:pt x="15" y="2"/>
                    <a:pt x="14" y="1"/>
                    <a:pt x="11" y="0"/>
                  </a:cubicBezTo>
                  <a:cubicBezTo>
                    <a:pt x="11" y="1"/>
                    <a:pt x="11" y="2"/>
                    <a:pt x="11" y="4"/>
                  </a:cubicBezTo>
                  <a:cubicBezTo>
                    <a:pt x="11" y="5"/>
                    <a:pt x="11" y="4"/>
                    <a:pt x="9" y="6"/>
                  </a:cubicBezTo>
                  <a:cubicBezTo>
                    <a:pt x="8" y="7"/>
                    <a:pt x="7" y="7"/>
                    <a:pt x="5" y="8"/>
                  </a:cubicBezTo>
                  <a:cubicBezTo>
                    <a:pt x="3" y="10"/>
                    <a:pt x="6" y="12"/>
                    <a:pt x="5" y="14"/>
                  </a:cubicBezTo>
                  <a:cubicBezTo>
                    <a:pt x="4" y="16"/>
                    <a:pt x="1" y="16"/>
                    <a:pt x="1" y="17"/>
                  </a:cubicBezTo>
                  <a:cubicBezTo>
                    <a:pt x="1" y="19"/>
                    <a:pt x="2" y="20"/>
                    <a:pt x="3" y="21"/>
                  </a:cubicBezTo>
                  <a:cubicBezTo>
                    <a:pt x="3" y="23"/>
                    <a:pt x="3" y="25"/>
                    <a:pt x="3" y="26"/>
                  </a:cubicBezTo>
                  <a:cubicBezTo>
                    <a:pt x="3" y="28"/>
                    <a:pt x="4" y="29"/>
                    <a:pt x="3" y="31"/>
                  </a:cubicBezTo>
                  <a:cubicBezTo>
                    <a:pt x="3" y="32"/>
                    <a:pt x="3" y="33"/>
                    <a:pt x="3" y="34"/>
                  </a:cubicBezTo>
                  <a:cubicBezTo>
                    <a:pt x="3" y="35"/>
                    <a:pt x="4" y="36"/>
                    <a:pt x="3" y="37"/>
                  </a:cubicBezTo>
                  <a:cubicBezTo>
                    <a:pt x="3" y="38"/>
                    <a:pt x="0" y="38"/>
                    <a:pt x="1" y="40"/>
                  </a:cubicBezTo>
                  <a:cubicBezTo>
                    <a:pt x="3" y="42"/>
                    <a:pt x="4" y="43"/>
                    <a:pt x="4" y="46"/>
                  </a:cubicBezTo>
                  <a:cubicBezTo>
                    <a:pt x="4" y="48"/>
                    <a:pt x="6" y="47"/>
                    <a:pt x="7" y="48"/>
                  </a:cubicBezTo>
                  <a:cubicBezTo>
                    <a:pt x="9" y="48"/>
                    <a:pt x="10" y="48"/>
                    <a:pt x="11" y="49"/>
                  </a:cubicBezTo>
                  <a:cubicBezTo>
                    <a:pt x="12" y="50"/>
                    <a:pt x="13" y="52"/>
                    <a:pt x="14" y="53"/>
                  </a:cubicBezTo>
                  <a:cubicBezTo>
                    <a:pt x="16" y="54"/>
                    <a:pt x="19" y="53"/>
                    <a:pt x="21" y="55"/>
                  </a:cubicBezTo>
                  <a:cubicBezTo>
                    <a:pt x="22" y="56"/>
                    <a:pt x="20" y="54"/>
                    <a:pt x="21" y="55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79" name="Freeform 773">
              <a:extLst>
                <a:ext uri="{FF2B5EF4-FFF2-40B4-BE49-F238E27FC236}">
                  <a16:creationId xmlns:a16="http://schemas.microsoft.com/office/drawing/2014/main" id="{65C5E65F-0200-4EDD-A610-47603B1CF656}"/>
                </a:ext>
              </a:extLst>
            </p:cNvPr>
            <p:cNvSpPr>
              <a:spLocks/>
            </p:cNvSpPr>
            <p:nvPr/>
          </p:nvSpPr>
          <p:spPr bwMode="auto">
            <a:xfrm>
              <a:off x="5456613" y="3857128"/>
              <a:ext cx="195911" cy="159278"/>
            </a:xfrm>
            <a:custGeom>
              <a:avLst/>
              <a:gdLst>
                <a:gd name="T0" fmla="*/ 19 w 42"/>
                <a:gd name="T1" fmla="*/ 34 h 34"/>
                <a:gd name="T2" fmla="*/ 20 w 42"/>
                <a:gd name="T3" fmla="*/ 25 h 34"/>
                <a:gd name="T4" fmla="*/ 24 w 42"/>
                <a:gd name="T5" fmla="*/ 22 h 34"/>
                <a:gd name="T6" fmla="*/ 25 w 42"/>
                <a:gd name="T7" fmla="*/ 20 h 34"/>
                <a:gd name="T8" fmla="*/ 25 w 42"/>
                <a:gd name="T9" fmla="*/ 9 h 34"/>
                <a:gd name="T10" fmla="*/ 32 w 42"/>
                <a:gd name="T11" fmla="*/ 9 h 34"/>
                <a:gd name="T12" fmla="*/ 41 w 42"/>
                <a:gd name="T13" fmla="*/ 9 h 34"/>
                <a:gd name="T14" fmla="*/ 42 w 42"/>
                <a:gd name="T15" fmla="*/ 2 h 34"/>
                <a:gd name="T16" fmla="*/ 40 w 42"/>
                <a:gd name="T17" fmla="*/ 0 h 34"/>
                <a:gd name="T18" fmla="*/ 20 w 42"/>
                <a:gd name="T19" fmla="*/ 0 h 34"/>
                <a:gd name="T20" fmla="*/ 15 w 42"/>
                <a:gd name="T21" fmla="*/ 6 h 34"/>
                <a:gd name="T22" fmla="*/ 10 w 42"/>
                <a:gd name="T23" fmla="*/ 17 h 34"/>
                <a:gd name="T24" fmla="*/ 8 w 42"/>
                <a:gd name="T25" fmla="*/ 18 h 34"/>
                <a:gd name="T26" fmla="*/ 4 w 42"/>
                <a:gd name="T27" fmla="*/ 25 h 34"/>
                <a:gd name="T28" fmla="*/ 0 w 42"/>
                <a:gd name="T29" fmla="*/ 34 h 34"/>
                <a:gd name="T30" fmla="*/ 19 w 42"/>
                <a:gd name="T31" fmla="*/ 34 h 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2" h="34">
                  <a:moveTo>
                    <a:pt x="19" y="34"/>
                  </a:moveTo>
                  <a:cubicBezTo>
                    <a:pt x="19" y="31"/>
                    <a:pt x="18" y="26"/>
                    <a:pt x="20" y="25"/>
                  </a:cubicBezTo>
                  <a:cubicBezTo>
                    <a:pt x="21" y="24"/>
                    <a:pt x="23" y="23"/>
                    <a:pt x="24" y="22"/>
                  </a:cubicBezTo>
                  <a:cubicBezTo>
                    <a:pt x="25" y="22"/>
                    <a:pt x="25" y="20"/>
                    <a:pt x="25" y="20"/>
                  </a:cubicBezTo>
                  <a:cubicBezTo>
                    <a:pt x="25" y="16"/>
                    <a:pt x="25" y="13"/>
                    <a:pt x="25" y="9"/>
                  </a:cubicBezTo>
                  <a:cubicBezTo>
                    <a:pt x="25" y="9"/>
                    <a:pt x="31" y="9"/>
                    <a:pt x="32" y="9"/>
                  </a:cubicBezTo>
                  <a:cubicBezTo>
                    <a:pt x="35" y="9"/>
                    <a:pt x="38" y="9"/>
                    <a:pt x="41" y="9"/>
                  </a:cubicBezTo>
                  <a:cubicBezTo>
                    <a:pt x="42" y="9"/>
                    <a:pt x="42" y="3"/>
                    <a:pt x="42" y="2"/>
                  </a:cubicBezTo>
                  <a:cubicBezTo>
                    <a:pt x="42" y="0"/>
                    <a:pt x="42" y="0"/>
                    <a:pt x="40" y="0"/>
                  </a:cubicBezTo>
                  <a:cubicBezTo>
                    <a:pt x="33" y="0"/>
                    <a:pt x="27" y="0"/>
                    <a:pt x="20" y="0"/>
                  </a:cubicBezTo>
                  <a:cubicBezTo>
                    <a:pt x="18" y="2"/>
                    <a:pt x="17" y="4"/>
                    <a:pt x="15" y="6"/>
                  </a:cubicBezTo>
                  <a:cubicBezTo>
                    <a:pt x="11" y="9"/>
                    <a:pt x="11" y="12"/>
                    <a:pt x="10" y="17"/>
                  </a:cubicBezTo>
                  <a:cubicBezTo>
                    <a:pt x="10" y="17"/>
                    <a:pt x="9" y="18"/>
                    <a:pt x="8" y="18"/>
                  </a:cubicBezTo>
                  <a:cubicBezTo>
                    <a:pt x="6" y="20"/>
                    <a:pt x="5" y="22"/>
                    <a:pt x="4" y="25"/>
                  </a:cubicBezTo>
                  <a:cubicBezTo>
                    <a:pt x="2" y="28"/>
                    <a:pt x="0" y="30"/>
                    <a:pt x="0" y="34"/>
                  </a:cubicBezTo>
                  <a:cubicBezTo>
                    <a:pt x="6" y="34"/>
                    <a:pt x="13" y="34"/>
                    <a:pt x="19" y="34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0" name="Freeform 774">
              <a:extLst>
                <a:ext uri="{FF2B5EF4-FFF2-40B4-BE49-F238E27FC236}">
                  <a16:creationId xmlns:a16="http://schemas.microsoft.com/office/drawing/2014/main" id="{04ECFCE6-22FE-4B21-B132-476A16D35960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0586" y="3632546"/>
              <a:ext cx="280328" cy="224582"/>
            </a:xfrm>
            <a:custGeom>
              <a:avLst/>
              <a:gdLst>
                <a:gd name="T0" fmla="*/ 22 w 60"/>
                <a:gd name="T1" fmla="*/ 48 h 48"/>
                <a:gd name="T2" fmla="*/ 23 w 60"/>
                <a:gd name="T3" fmla="*/ 41 h 48"/>
                <a:gd name="T4" fmla="*/ 29 w 60"/>
                <a:gd name="T5" fmla="*/ 37 h 48"/>
                <a:gd name="T6" fmla="*/ 33 w 60"/>
                <a:gd name="T7" fmla="*/ 37 h 48"/>
                <a:gd name="T8" fmla="*/ 38 w 60"/>
                <a:gd name="T9" fmla="*/ 35 h 48"/>
                <a:gd name="T10" fmla="*/ 40 w 60"/>
                <a:gd name="T11" fmla="*/ 32 h 48"/>
                <a:gd name="T12" fmla="*/ 45 w 60"/>
                <a:gd name="T13" fmla="*/ 31 h 48"/>
                <a:gd name="T14" fmla="*/ 46 w 60"/>
                <a:gd name="T15" fmla="*/ 28 h 48"/>
                <a:gd name="T16" fmla="*/ 50 w 60"/>
                <a:gd name="T17" fmla="*/ 25 h 48"/>
                <a:gd name="T18" fmla="*/ 53 w 60"/>
                <a:gd name="T19" fmla="*/ 23 h 48"/>
                <a:gd name="T20" fmla="*/ 58 w 60"/>
                <a:gd name="T21" fmla="*/ 24 h 48"/>
                <a:gd name="T22" fmla="*/ 56 w 60"/>
                <a:gd name="T23" fmla="*/ 16 h 48"/>
                <a:gd name="T24" fmla="*/ 56 w 60"/>
                <a:gd name="T25" fmla="*/ 10 h 48"/>
                <a:gd name="T26" fmla="*/ 55 w 60"/>
                <a:gd name="T27" fmla="*/ 7 h 48"/>
                <a:gd name="T28" fmla="*/ 51 w 60"/>
                <a:gd name="T29" fmla="*/ 6 h 48"/>
                <a:gd name="T30" fmla="*/ 47 w 60"/>
                <a:gd name="T31" fmla="*/ 6 h 48"/>
                <a:gd name="T32" fmla="*/ 42 w 60"/>
                <a:gd name="T33" fmla="*/ 6 h 48"/>
                <a:gd name="T34" fmla="*/ 35 w 60"/>
                <a:gd name="T35" fmla="*/ 4 h 48"/>
                <a:gd name="T36" fmla="*/ 30 w 60"/>
                <a:gd name="T37" fmla="*/ 13 h 48"/>
                <a:gd name="T38" fmla="*/ 20 w 60"/>
                <a:gd name="T39" fmla="*/ 19 h 48"/>
                <a:gd name="T40" fmla="*/ 16 w 60"/>
                <a:gd name="T41" fmla="*/ 27 h 48"/>
                <a:gd name="T42" fmla="*/ 16 w 60"/>
                <a:gd name="T43" fmla="*/ 35 h 48"/>
                <a:gd name="T44" fmla="*/ 14 w 60"/>
                <a:gd name="T45" fmla="*/ 39 h 48"/>
                <a:gd name="T46" fmla="*/ 9 w 60"/>
                <a:gd name="T47" fmla="*/ 42 h 48"/>
                <a:gd name="T48" fmla="*/ 5 w 60"/>
                <a:gd name="T49" fmla="*/ 45 h 48"/>
                <a:gd name="T50" fmla="*/ 0 w 60"/>
                <a:gd name="T51" fmla="*/ 48 h 48"/>
                <a:gd name="T52" fmla="*/ 22 w 60"/>
                <a:gd name="T53" fmla="*/ 48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60" h="48">
                  <a:moveTo>
                    <a:pt x="22" y="48"/>
                  </a:moveTo>
                  <a:cubicBezTo>
                    <a:pt x="22" y="45"/>
                    <a:pt x="21" y="43"/>
                    <a:pt x="23" y="41"/>
                  </a:cubicBezTo>
                  <a:cubicBezTo>
                    <a:pt x="25" y="40"/>
                    <a:pt x="28" y="39"/>
                    <a:pt x="29" y="37"/>
                  </a:cubicBezTo>
                  <a:cubicBezTo>
                    <a:pt x="30" y="37"/>
                    <a:pt x="32" y="37"/>
                    <a:pt x="33" y="37"/>
                  </a:cubicBezTo>
                  <a:cubicBezTo>
                    <a:pt x="34" y="36"/>
                    <a:pt x="36" y="36"/>
                    <a:pt x="38" y="35"/>
                  </a:cubicBezTo>
                  <a:cubicBezTo>
                    <a:pt x="39" y="34"/>
                    <a:pt x="39" y="33"/>
                    <a:pt x="40" y="32"/>
                  </a:cubicBezTo>
                  <a:cubicBezTo>
                    <a:pt x="41" y="31"/>
                    <a:pt x="44" y="32"/>
                    <a:pt x="45" y="31"/>
                  </a:cubicBezTo>
                  <a:cubicBezTo>
                    <a:pt x="46" y="30"/>
                    <a:pt x="46" y="29"/>
                    <a:pt x="46" y="28"/>
                  </a:cubicBezTo>
                  <a:cubicBezTo>
                    <a:pt x="46" y="26"/>
                    <a:pt x="49" y="26"/>
                    <a:pt x="50" y="25"/>
                  </a:cubicBezTo>
                  <a:cubicBezTo>
                    <a:pt x="51" y="24"/>
                    <a:pt x="51" y="23"/>
                    <a:pt x="53" y="23"/>
                  </a:cubicBezTo>
                  <a:cubicBezTo>
                    <a:pt x="54" y="23"/>
                    <a:pt x="57" y="24"/>
                    <a:pt x="58" y="24"/>
                  </a:cubicBezTo>
                  <a:cubicBezTo>
                    <a:pt x="60" y="23"/>
                    <a:pt x="56" y="17"/>
                    <a:pt x="56" y="16"/>
                  </a:cubicBezTo>
                  <a:cubicBezTo>
                    <a:pt x="56" y="14"/>
                    <a:pt x="56" y="12"/>
                    <a:pt x="56" y="10"/>
                  </a:cubicBezTo>
                  <a:cubicBezTo>
                    <a:pt x="55" y="9"/>
                    <a:pt x="55" y="8"/>
                    <a:pt x="55" y="7"/>
                  </a:cubicBezTo>
                  <a:cubicBezTo>
                    <a:pt x="53" y="7"/>
                    <a:pt x="52" y="6"/>
                    <a:pt x="51" y="6"/>
                  </a:cubicBezTo>
                  <a:cubicBezTo>
                    <a:pt x="50" y="5"/>
                    <a:pt x="48" y="6"/>
                    <a:pt x="47" y="6"/>
                  </a:cubicBezTo>
                  <a:cubicBezTo>
                    <a:pt x="46" y="5"/>
                    <a:pt x="44" y="6"/>
                    <a:pt x="42" y="6"/>
                  </a:cubicBezTo>
                  <a:cubicBezTo>
                    <a:pt x="40" y="6"/>
                    <a:pt x="36" y="0"/>
                    <a:pt x="35" y="4"/>
                  </a:cubicBezTo>
                  <a:cubicBezTo>
                    <a:pt x="34" y="7"/>
                    <a:pt x="33" y="10"/>
                    <a:pt x="30" y="13"/>
                  </a:cubicBezTo>
                  <a:cubicBezTo>
                    <a:pt x="27" y="16"/>
                    <a:pt x="23" y="16"/>
                    <a:pt x="20" y="19"/>
                  </a:cubicBezTo>
                  <a:cubicBezTo>
                    <a:pt x="18" y="21"/>
                    <a:pt x="17" y="24"/>
                    <a:pt x="16" y="27"/>
                  </a:cubicBezTo>
                  <a:cubicBezTo>
                    <a:pt x="16" y="29"/>
                    <a:pt x="17" y="32"/>
                    <a:pt x="16" y="35"/>
                  </a:cubicBezTo>
                  <a:cubicBezTo>
                    <a:pt x="15" y="36"/>
                    <a:pt x="14" y="38"/>
                    <a:pt x="14" y="39"/>
                  </a:cubicBezTo>
                  <a:cubicBezTo>
                    <a:pt x="13" y="41"/>
                    <a:pt x="11" y="41"/>
                    <a:pt x="9" y="42"/>
                  </a:cubicBezTo>
                  <a:cubicBezTo>
                    <a:pt x="8" y="43"/>
                    <a:pt x="7" y="44"/>
                    <a:pt x="5" y="45"/>
                  </a:cubicBezTo>
                  <a:cubicBezTo>
                    <a:pt x="4" y="46"/>
                    <a:pt x="2" y="46"/>
                    <a:pt x="0" y="48"/>
                  </a:cubicBezTo>
                  <a:lnTo>
                    <a:pt x="22" y="48"/>
                  </a:ln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1" name="Freeform 775">
              <a:extLst>
                <a:ext uri="{FF2B5EF4-FFF2-40B4-BE49-F238E27FC236}">
                  <a16:creationId xmlns:a16="http://schemas.microsoft.com/office/drawing/2014/main" id="{47192D04-ACBA-4455-BEF7-0FCA237B70BB}"/>
                </a:ext>
              </a:extLst>
            </p:cNvPr>
            <p:cNvSpPr>
              <a:spLocks/>
            </p:cNvSpPr>
            <p:nvPr/>
          </p:nvSpPr>
          <p:spPr bwMode="auto">
            <a:xfrm>
              <a:off x="5649339" y="3610247"/>
              <a:ext cx="484203" cy="461904"/>
            </a:xfrm>
            <a:custGeom>
              <a:avLst/>
              <a:gdLst>
                <a:gd name="T0" fmla="*/ 35 w 104"/>
                <a:gd name="T1" fmla="*/ 22 h 99"/>
                <a:gd name="T2" fmla="*/ 36 w 104"/>
                <a:gd name="T3" fmla="*/ 29 h 99"/>
                <a:gd name="T4" fmla="*/ 31 w 104"/>
                <a:gd name="T5" fmla="*/ 28 h 99"/>
                <a:gd name="T6" fmla="*/ 29 w 104"/>
                <a:gd name="T7" fmla="*/ 30 h 99"/>
                <a:gd name="T8" fmla="*/ 26 w 104"/>
                <a:gd name="T9" fmla="*/ 31 h 99"/>
                <a:gd name="T10" fmla="*/ 24 w 104"/>
                <a:gd name="T11" fmla="*/ 35 h 99"/>
                <a:gd name="T12" fmla="*/ 20 w 104"/>
                <a:gd name="T13" fmla="*/ 37 h 99"/>
                <a:gd name="T14" fmla="*/ 17 w 104"/>
                <a:gd name="T15" fmla="*/ 40 h 99"/>
                <a:gd name="T16" fmla="*/ 11 w 104"/>
                <a:gd name="T17" fmla="*/ 42 h 99"/>
                <a:gd name="T18" fmla="*/ 8 w 104"/>
                <a:gd name="T19" fmla="*/ 43 h 99"/>
                <a:gd name="T20" fmla="*/ 4 w 104"/>
                <a:gd name="T21" fmla="*/ 45 h 99"/>
                <a:gd name="T22" fmla="*/ 1 w 104"/>
                <a:gd name="T23" fmla="*/ 52 h 99"/>
                <a:gd name="T24" fmla="*/ 2 w 104"/>
                <a:gd name="T25" fmla="*/ 56 h 99"/>
                <a:gd name="T26" fmla="*/ 6 w 104"/>
                <a:gd name="T27" fmla="*/ 59 h 99"/>
                <a:gd name="T28" fmla="*/ 37 w 104"/>
                <a:gd name="T29" fmla="*/ 79 h 99"/>
                <a:gd name="T30" fmla="*/ 48 w 104"/>
                <a:gd name="T31" fmla="*/ 86 h 99"/>
                <a:gd name="T32" fmla="*/ 49 w 104"/>
                <a:gd name="T33" fmla="*/ 87 h 99"/>
                <a:gd name="T34" fmla="*/ 58 w 104"/>
                <a:gd name="T35" fmla="*/ 93 h 99"/>
                <a:gd name="T36" fmla="*/ 61 w 104"/>
                <a:gd name="T37" fmla="*/ 99 h 99"/>
                <a:gd name="T38" fmla="*/ 67 w 104"/>
                <a:gd name="T39" fmla="*/ 97 h 99"/>
                <a:gd name="T40" fmla="*/ 72 w 104"/>
                <a:gd name="T41" fmla="*/ 96 h 99"/>
                <a:gd name="T42" fmla="*/ 85 w 104"/>
                <a:gd name="T43" fmla="*/ 87 h 99"/>
                <a:gd name="T44" fmla="*/ 100 w 104"/>
                <a:gd name="T45" fmla="*/ 77 h 99"/>
                <a:gd name="T46" fmla="*/ 104 w 104"/>
                <a:gd name="T47" fmla="*/ 75 h 99"/>
                <a:gd name="T48" fmla="*/ 97 w 104"/>
                <a:gd name="T49" fmla="*/ 69 h 99"/>
                <a:gd name="T50" fmla="*/ 94 w 104"/>
                <a:gd name="T51" fmla="*/ 69 h 99"/>
                <a:gd name="T52" fmla="*/ 92 w 104"/>
                <a:gd name="T53" fmla="*/ 63 h 99"/>
                <a:gd name="T54" fmla="*/ 92 w 104"/>
                <a:gd name="T55" fmla="*/ 60 h 99"/>
                <a:gd name="T56" fmla="*/ 93 w 104"/>
                <a:gd name="T57" fmla="*/ 55 h 99"/>
                <a:gd name="T58" fmla="*/ 93 w 104"/>
                <a:gd name="T59" fmla="*/ 50 h 99"/>
                <a:gd name="T60" fmla="*/ 93 w 104"/>
                <a:gd name="T61" fmla="*/ 46 h 99"/>
                <a:gd name="T62" fmla="*/ 92 w 104"/>
                <a:gd name="T63" fmla="*/ 42 h 99"/>
                <a:gd name="T64" fmla="*/ 91 w 104"/>
                <a:gd name="T65" fmla="*/ 37 h 99"/>
                <a:gd name="T66" fmla="*/ 87 w 104"/>
                <a:gd name="T67" fmla="*/ 27 h 99"/>
                <a:gd name="T68" fmla="*/ 82 w 104"/>
                <a:gd name="T69" fmla="*/ 20 h 99"/>
                <a:gd name="T70" fmla="*/ 85 w 104"/>
                <a:gd name="T71" fmla="*/ 13 h 99"/>
                <a:gd name="T72" fmla="*/ 86 w 104"/>
                <a:gd name="T73" fmla="*/ 2 h 99"/>
                <a:gd name="T74" fmla="*/ 84 w 104"/>
                <a:gd name="T75" fmla="*/ 1 h 99"/>
                <a:gd name="T76" fmla="*/ 81 w 104"/>
                <a:gd name="T77" fmla="*/ 0 h 99"/>
                <a:gd name="T78" fmla="*/ 79 w 104"/>
                <a:gd name="T79" fmla="*/ 1 h 99"/>
                <a:gd name="T80" fmla="*/ 75 w 104"/>
                <a:gd name="T81" fmla="*/ 0 h 99"/>
                <a:gd name="T82" fmla="*/ 72 w 104"/>
                <a:gd name="T83" fmla="*/ 2 h 99"/>
                <a:gd name="T84" fmla="*/ 68 w 104"/>
                <a:gd name="T85" fmla="*/ 1 h 99"/>
                <a:gd name="T86" fmla="*/ 61 w 104"/>
                <a:gd name="T87" fmla="*/ 2 h 99"/>
                <a:gd name="T88" fmla="*/ 46 w 104"/>
                <a:gd name="T89" fmla="*/ 5 h 99"/>
                <a:gd name="T90" fmla="*/ 43 w 104"/>
                <a:gd name="T91" fmla="*/ 7 h 99"/>
                <a:gd name="T92" fmla="*/ 39 w 104"/>
                <a:gd name="T93" fmla="*/ 8 h 99"/>
                <a:gd name="T94" fmla="*/ 34 w 104"/>
                <a:gd name="T95" fmla="*/ 12 h 99"/>
                <a:gd name="T96" fmla="*/ 35 w 104"/>
                <a:gd name="T97" fmla="*/ 22 h 99"/>
                <a:gd name="T98" fmla="*/ 35 w 104"/>
                <a:gd name="T99" fmla="*/ 22 h 9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</a:cxnLst>
              <a:rect l="0" t="0" r="r" b="b"/>
              <a:pathLst>
                <a:path w="104" h="99">
                  <a:moveTo>
                    <a:pt x="35" y="22"/>
                  </a:moveTo>
                  <a:cubicBezTo>
                    <a:pt x="36" y="23"/>
                    <a:pt x="40" y="29"/>
                    <a:pt x="36" y="29"/>
                  </a:cubicBezTo>
                  <a:cubicBezTo>
                    <a:pt x="35" y="28"/>
                    <a:pt x="32" y="27"/>
                    <a:pt x="31" y="28"/>
                  </a:cubicBezTo>
                  <a:cubicBezTo>
                    <a:pt x="30" y="29"/>
                    <a:pt x="30" y="29"/>
                    <a:pt x="29" y="30"/>
                  </a:cubicBezTo>
                  <a:cubicBezTo>
                    <a:pt x="28" y="31"/>
                    <a:pt x="27" y="31"/>
                    <a:pt x="26" y="31"/>
                  </a:cubicBezTo>
                  <a:cubicBezTo>
                    <a:pt x="24" y="32"/>
                    <a:pt x="25" y="34"/>
                    <a:pt x="24" y="35"/>
                  </a:cubicBezTo>
                  <a:cubicBezTo>
                    <a:pt x="24" y="37"/>
                    <a:pt x="21" y="36"/>
                    <a:pt x="20" y="37"/>
                  </a:cubicBezTo>
                  <a:cubicBezTo>
                    <a:pt x="18" y="37"/>
                    <a:pt x="18" y="39"/>
                    <a:pt x="17" y="40"/>
                  </a:cubicBezTo>
                  <a:cubicBezTo>
                    <a:pt x="15" y="42"/>
                    <a:pt x="13" y="41"/>
                    <a:pt x="11" y="42"/>
                  </a:cubicBezTo>
                  <a:cubicBezTo>
                    <a:pt x="10" y="42"/>
                    <a:pt x="9" y="42"/>
                    <a:pt x="8" y="43"/>
                  </a:cubicBezTo>
                  <a:cubicBezTo>
                    <a:pt x="7" y="43"/>
                    <a:pt x="5" y="44"/>
                    <a:pt x="4" y="45"/>
                  </a:cubicBezTo>
                  <a:cubicBezTo>
                    <a:pt x="0" y="47"/>
                    <a:pt x="1" y="48"/>
                    <a:pt x="1" y="52"/>
                  </a:cubicBezTo>
                  <a:cubicBezTo>
                    <a:pt x="1" y="55"/>
                    <a:pt x="0" y="55"/>
                    <a:pt x="2" y="56"/>
                  </a:cubicBezTo>
                  <a:cubicBezTo>
                    <a:pt x="3" y="57"/>
                    <a:pt x="5" y="58"/>
                    <a:pt x="6" y="59"/>
                  </a:cubicBezTo>
                  <a:cubicBezTo>
                    <a:pt x="16" y="66"/>
                    <a:pt x="26" y="72"/>
                    <a:pt x="37" y="79"/>
                  </a:cubicBezTo>
                  <a:cubicBezTo>
                    <a:pt x="40" y="81"/>
                    <a:pt x="44" y="84"/>
                    <a:pt x="48" y="86"/>
                  </a:cubicBezTo>
                  <a:cubicBezTo>
                    <a:pt x="48" y="87"/>
                    <a:pt x="49" y="87"/>
                    <a:pt x="49" y="87"/>
                  </a:cubicBezTo>
                  <a:cubicBezTo>
                    <a:pt x="52" y="92"/>
                    <a:pt x="54" y="92"/>
                    <a:pt x="58" y="93"/>
                  </a:cubicBezTo>
                  <a:cubicBezTo>
                    <a:pt x="61" y="94"/>
                    <a:pt x="58" y="98"/>
                    <a:pt x="61" y="99"/>
                  </a:cubicBezTo>
                  <a:cubicBezTo>
                    <a:pt x="62" y="99"/>
                    <a:pt x="65" y="98"/>
                    <a:pt x="67" y="97"/>
                  </a:cubicBezTo>
                  <a:cubicBezTo>
                    <a:pt x="68" y="97"/>
                    <a:pt x="71" y="97"/>
                    <a:pt x="72" y="96"/>
                  </a:cubicBezTo>
                  <a:cubicBezTo>
                    <a:pt x="76" y="93"/>
                    <a:pt x="80" y="90"/>
                    <a:pt x="85" y="87"/>
                  </a:cubicBezTo>
                  <a:cubicBezTo>
                    <a:pt x="90" y="84"/>
                    <a:pt x="95" y="80"/>
                    <a:pt x="100" y="77"/>
                  </a:cubicBezTo>
                  <a:cubicBezTo>
                    <a:pt x="101" y="77"/>
                    <a:pt x="102" y="76"/>
                    <a:pt x="104" y="75"/>
                  </a:cubicBezTo>
                  <a:cubicBezTo>
                    <a:pt x="102" y="71"/>
                    <a:pt x="101" y="70"/>
                    <a:pt x="97" y="69"/>
                  </a:cubicBezTo>
                  <a:cubicBezTo>
                    <a:pt x="96" y="69"/>
                    <a:pt x="94" y="69"/>
                    <a:pt x="94" y="69"/>
                  </a:cubicBezTo>
                  <a:cubicBezTo>
                    <a:pt x="94" y="66"/>
                    <a:pt x="94" y="65"/>
                    <a:pt x="92" y="63"/>
                  </a:cubicBezTo>
                  <a:cubicBezTo>
                    <a:pt x="91" y="61"/>
                    <a:pt x="91" y="61"/>
                    <a:pt x="92" y="60"/>
                  </a:cubicBezTo>
                  <a:cubicBezTo>
                    <a:pt x="94" y="58"/>
                    <a:pt x="93" y="57"/>
                    <a:pt x="93" y="55"/>
                  </a:cubicBezTo>
                  <a:cubicBezTo>
                    <a:pt x="93" y="53"/>
                    <a:pt x="94" y="52"/>
                    <a:pt x="93" y="50"/>
                  </a:cubicBezTo>
                  <a:cubicBezTo>
                    <a:pt x="93" y="49"/>
                    <a:pt x="93" y="48"/>
                    <a:pt x="93" y="46"/>
                  </a:cubicBezTo>
                  <a:cubicBezTo>
                    <a:pt x="93" y="45"/>
                    <a:pt x="93" y="43"/>
                    <a:pt x="92" y="42"/>
                  </a:cubicBezTo>
                  <a:cubicBezTo>
                    <a:pt x="91" y="41"/>
                    <a:pt x="91" y="39"/>
                    <a:pt x="91" y="37"/>
                  </a:cubicBezTo>
                  <a:cubicBezTo>
                    <a:pt x="91" y="34"/>
                    <a:pt x="90" y="30"/>
                    <a:pt x="87" y="27"/>
                  </a:cubicBezTo>
                  <a:cubicBezTo>
                    <a:pt x="85" y="25"/>
                    <a:pt x="83" y="23"/>
                    <a:pt x="82" y="20"/>
                  </a:cubicBezTo>
                  <a:cubicBezTo>
                    <a:pt x="80" y="16"/>
                    <a:pt x="84" y="17"/>
                    <a:pt x="85" y="13"/>
                  </a:cubicBezTo>
                  <a:cubicBezTo>
                    <a:pt x="85" y="9"/>
                    <a:pt x="85" y="6"/>
                    <a:pt x="86" y="2"/>
                  </a:cubicBezTo>
                  <a:cubicBezTo>
                    <a:pt x="85" y="2"/>
                    <a:pt x="85" y="1"/>
                    <a:pt x="84" y="1"/>
                  </a:cubicBezTo>
                  <a:cubicBezTo>
                    <a:pt x="82" y="2"/>
                    <a:pt x="82" y="0"/>
                    <a:pt x="81" y="0"/>
                  </a:cubicBezTo>
                  <a:cubicBezTo>
                    <a:pt x="80" y="0"/>
                    <a:pt x="80" y="1"/>
                    <a:pt x="79" y="1"/>
                  </a:cubicBezTo>
                  <a:cubicBezTo>
                    <a:pt x="77" y="1"/>
                    <a:pt x="77" y="0"/>
                    <a:pt x="75" y="0"/>
                  </a:cubicBezTo>
                  <a:cubicBezTo>
                    <a:pt x="74" y="1"/>
                    <a:pt x="73" y="1"/>
                    <a:pt x="72" y="2"/>
                  </a:cubicBezTo>
                  <a:cubicBezTo>
                    <a:pt x="70" y="3"/>
                    <a:pt x="70" y="2"/>
                    <a:pt x="68" y="1"/>
                  </a:cubicBezTo>
                  <a:cubicBezTo>
                    <a:pt x="66" y="1"/>
                    <a:pt x="63" y="1"/>
                    <a:pt x="61" y="2"/>
                  </a:cubicBezTo>
                  <a:cubicBezTo>
                    <a:pt x="56" y="3"/>
                    <a:pt x="51" y="3"/>
                    <a:pt x="46" y="5"/>
                  </a:cubicBezTo>
                  <a:cubicBezTo>
                    <a:pt x="45" y="6"/>
                    <a:pt x="44" y="7"/>
                    <a:pt x="43" y="7"/>
                  </a:cubicBezTo>
                  <a:cubicBezTo>
                    <a:pt x="42" y="8"/>
                    <a:pt x="40" y="8"/>
                    <a:pt x="39" y="8"/>
                  </a:cubicBezTo>
                  <a:cubicBezTo>
                    <a:pt x="37" y="9"/>
                    <a:pt x="37" y="12"/>
                    <a:pt x="34" y="12"/>
                  </a:cubicBezTo>
                  <a:cubicBezTo>
                    <a:pt x="35" y="15"/>
                    <a:pt x="35" y="18"/>
                    <a:pt x="35" y="22"/>
                  </a:cubicBezTo>
                  <a:cubicBezTo>
                    <a:pt x="36" y="23"/>
                    <a:pt x="35" y="20"/>
                    <a:pt x="35" y="22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282" name="Freeform 776">
              <a:extLst>
                <a:ext uri="{FF2B5EF4-FFF2-40B4-BE49-F238E27FC236}">
                  <a16:creationId xmlns:a16="http://schemas.microsoft.com/office/drawing/2014/main" id="{220C4723-33E3-4EB1-9FAE-CB4D4DBF6AF7}"/>
                </a:ext>
              </a:extLst>
            </p:cNvPr>
            <p:cNvSpPr>
              <a:spLocks/>
            </p:cNvSpPr>
            <p:nvPr/>
          </p:nvSpPr>
          <p:spPr bwMode="auto">
            <a:xfrm>
              <a:off x="4148946" y="1859791"/>
              <a:ext cx="1425532" cy="1062380"/>
            </a:xfrm>
            <a:custGeom>
              <a:avLst/>
              <a:gdLst>
                <a:gd name="T0" fmla="*/ 33 w 305"/>
                <a:gd name="T1" fmla="*/ 54 h 227"/>
                <a:gd name="T2" fmla="*/ 1 w 305"/>
                <a:gd name="T3" fmla="*/ 63 h 227"/>
                <a:gd name="T4" fmla="*/ 19 w 305"/>
                <a:gd name="T5" fmla="*/ 72 h 227"/>
                <a:gd name="T6" fmla="*/ 24 w 305"/>
                <a:gd name="T7" fmla="*/ 75 h 227"/>
                <a:gd name="T8" fmla="*/ 20 w 305"/>
                <a:gd name="T9" fmla="*/ 81 h 227"/>
                <a:gd name="T10" fmla="*/ 36 w 305"/>
                <a:gd name="T11" fmla="*/ 86 h 227"/>
                <a:gd name="T12" fmla="*/ 73 w 305"/>
                <a:gd name="T13" fmla="*/ 93 h 227"/>
                <a:gd name="T14" fmla="*/ 87 w 305"/>
                <a:gd name="T15" fmla="*/ 112 h 227"/>
                <a:gd name="T16" fmla="*/ 88 w 305"/>
                <a:gd name="T17" fmla="*/ 122 h 227"/>
                <a:gd name="T18" fmla="*/ 89 w 305"/>
                <a:gd name="T19" fmla="*/ 131 h 227"/>
                <a:gd name="T20" fmla="*/ 104 w 305"/>
                <a:gd name="T21" fmla="*/ 129 h 227"/>
                <a:gd name="T22" fmla="*/ 106 w 305"/>
                <a:gd name="T23" fmla="*/ 135 h 227"/>
                <a:gd name="T24" fmla="*/ 106 w 305"/>
                <a:gd name="T25" fmla="*/ 144 h 227"/>
                <a:gd name="T26" fmla="*/ 109 w 305"/>
                <a:gd name="T27" fmla="*/ 155 h 227"/>
                <a:gd name="T28" fmla="*/ 106 w 305"/>
                <a:gd name="T29" fmla="*/ 160 h 227"/>
                <a:gd name="T30" fmla="*/ 100 w 305"/>
                <a:gd name="T31" fmla="*/ 162 h 227"/>
                <a:gd name="T32" fmla="*/ 112 w 305"/>
                <a:gd name="T33" fmla="*/ 165 h 227"/>
                <a:gd name="T34" fmla="*/ 112 w 305"/>
                <a:gd name="T35" fmla="*/ 169 h 227"/>
                <a:gd name="T36" fmla="*/ 107 w 305"/>
                <a:gd name="T37" fmla="*/ 172 h 227"/>
                <a:gd name="T38" fmla="*/ 107 w 305"/>
                <a:gd name="T39" fmla="*/ 180 h 227"/>
                <a:gd name="T40" fmla="*/ 110 w 305"/>
                <a:gd name="T41" fmla="*/ 192 h 227"/>
                <a:gd name="T42" fmla="*/ 114 w 305"/>
                <a:gd name="T43" fmla="*/ 193 h 227"/>
                <a:gd name="T44" fmla="*/ 120 w 305"/>
                <a:gd name="T45" fmla="*/ 210 h 227"/>
                <a:gd name="T46" fmla="*/ 138 w 305"/>
                <a:gd name="T47" fmla="*/ 219 h 227"/>
                <a:gd name="T48" fmla="*/ 142 w 305"/>
                <a:gd name="T49" fmla="*/ 224 h 227"/>
                <a:gd name="T50" fmla="*/ 151 w 305"/>
                <a:gd name="T51" fmla="*/ 214 h 227"/>
                <a:gd name="T52" fmla="*/ 156 w 305"/>
                <a:gd name="T53" fmla="*/ 200 h 227"/>
                <a:gd name="T54" fmla="*/ 163 w 305"/>
                <a:gd name="T55" fmla="*/ 192 h 227"/>
                <a:gd name="T56" fmla="*/ 173 w 305"/>
                <a:gd name="T57" fmla="*/ 179 h 227"/>
                <a:gd name="T58" fmla="*/ 193 w 305"/>
                <a:gd name="T59" fmla="*/ 173 h 227"/>
                <a:gd name="T60" fmla="*/ 216 w 305"/>
                <a:gd name="T61" fmla="*/ 160 h 227"/>
                <a:gd name="T62" fmla="*/ 232 w 305"/>
                <a:gd name="T63" fmla="*/ 142 h 227"/>
                <a:gd name="T64" fmla="*/ 234 w 305"/>
                <a:gd name="T65" fmla="*/ 130 h 227"/>
                <a:gd name="T66" fmla="*/ 253 w 305"/>
                <a:gd name="T67" fmla="*/ 129 h 227"/>
                <a:gd name="T68" fmla="*/ 233 w 305"/>
                <a:gd name="T69" fmla="*/ 119 h 227"/>
                <a:gd name="T70" fmla="*/ 238 w 305"/>
                <a:gd name="T71" fmla="*/ 113 h 227"/>
                <a:gd name="T72" fmla="*/ 262 w 305"/>
                <a:gd name="T73" fmla="*/ 112 h 227"/>
                <a:gd name="T74" fmla="*/ 258 w 305"/>
                <a:gd name="T75" fmla="*/ 106 h 227"/>
                <a:gd name="T76" fmla="*/ 266 w 305"/>
                <a:gd name="T77" fmla="*/ 95 h 227"/>
                <a:gd name="T78" fmla="*/ 253 w 305"/>
                <a:gd name="T79" fmla="*/ 80 h 227"/>
                <a:gd name="T80" fmla="*/ 263 w 305"/>
                <a:gd name="T81" fmla="*/ 66 h 227"/>
                <a:gd name="T82" fmla="*/ 268 w 305"/>
                <a:gd name="T83" fmla="*/ 51 h 227"/>
                <a:gd name="T84" fmla="*/ 283 w 305"/>
                <a:gd name="T85" fmla="*/ 38 h 227"/>
                <a:gd name="T86" fmla="*/ 291 w 305"/>
                <a:gd name="T87" fmla="*/ 33 h 227"/>
                <a:gd name="T88" fmla="*/ 259 w 305"/>
                <a:gd name="T89" fmla="*/ 28 h 227"/>
                <a:gd name="T90" fmla="*/ 238 w 305"/>
                <a:gd name="T91" fmla="*/ 21 h 227"/>
                <a:gd name="T92" fmla="*/ 256 w 305"/>
                <a:gd name="T93" fmla="*/ 14 h 227"/>
                <a:gd name="T94" fmla="*/ 206 w 305"/>
                <a:gd name="T95" fmla="*/ 8 h 227"/>
                <a:gd name="T96" fmla="*/ 213 w 305"/>
                <a:gd name="T97" fmla="*/ 0 h 227"/>
                <a:gd name="T98" fmla="*/ 173 w 305"/>
                <a:gd name="T99" fmla="*/ 8 h 227"/>
                <a:gd name="T100" fmla="*/ 155 w 305"/>
                <a:gd name="T101" fmla="*/ 10 h 227"/>
                <a:gd name="T102" fmla="*/ 154 w 305"/>
                <a:gd name="T103" fmla="*/ 11 h 227"/>
                <a:gd name="T104" fmla="*/ 140 w 305"/>
                <a:gd name="T105" fmla="*/ 14 h 227"/>
                <a:gd name="T106" fmla="*/ 111 w 305"/>
                <a:gd name="T107" fmla="*/ 14 h 227"/>
                <a:gd name="T108" fmla="*/ 98 w 305"/>
                <a:gd name="T109" fmla="*/ 23 h 227"/>
                <a:gd name="T110" fmla="*/ 73 w 305"/>
                <a:gd name="T111" fmla="*/ 21 h 227"/>
                <a:gd name="T112" fmla="*/ 55 w 305"/>
                <a:gd name="T113" fmla="*/ 30 h 2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  <a:cxn ang="0">
                  <a:pos x="T108" y="T109"/>
                </a:cxn>
                <a:cxn ang="0">
                  <a:pos x="T110" y="T111"/>
                </a:cxn>
                <a:cxn ang="0">
                  <a:pos x="T112" y="T113"/>
                </a:cxn>
              </a:cxnLst>
              <a:rect l="0" t="0" r="r" b="b"/>
              <a:pathLst>
                <a:path w="305" h="227">
                  <a:moveTo>
                    <a:pt x="32" y="37"/>
                  </a:moveTo>
                  <a:cubicBezTo>
                    <a:pt x="31" y="38"/>
                    <a:pt x="26" y="40"/>
                    <a:pt x="27" y="41"/>
                  </a:cubicBezTo>
                  <a:cubicBezTo>
                    <a:pt x="28" y="42"/>
                    <a:pt x="30" y="42"/>
                    <a:pt x="32" y="43"/>
                  </a:cubicBezTo>
                  <a:cubicBezTo>
                    <a:pt x="34" y="43"/>
                    <a:pt x="36" y="43"/>
                    <a:pt x="39" y="43"/>
                  </a:cubicBezTo>
                  <a:cubicBezTo>
                    <a:pt x="39" y="43"/>
                    <a:pt x="44" y="42"/>
                    <a:pt x="45" y="42"/>
                  </a:cubicBezTo>
                  <a:cubicBezTo>
                    <a:pt x="44" y="42"/>
                    <a:pt x="42" y="43"/>
                    <a:pt x="41" y="44"/>
                  </a:cubicBezTo>
                  <a:cubicBezTo>
                    <a:pt x="40" y="45"/>
                    <a:pt x="39" y="46"/>
                    <a:pt x="40" y="48"/>
                  </a:cubicBezTo>
                  <a:cubicBezTo>
                    <a:pt x="42" y="50"/>
                    <a:pt x="36" y="55"/>
                    <a:pt x="33" y="54"/>
                  </a:cubicBezTo>
                  <a:cubicBezTo>
                    <a:pt x="32" y="53"/>
                    <a:pt x="30" y="54"/>
                    <a:pt x="28" y="54"/>
                  </a:cubicBezTo>
                  <a:cubicBezTo>
                    <a:pt x="27" y="53"/>
                    <a:pt x="25" y="54"/>
                    <a:pt x="24" y="54"/>
                  </a:cubicBezTo>
                  <a:cubicBezTo>
                    <a:pt x="23" y="54"/>
                    <a:pt x="21" y="54"/>
                    <a:pt x="20" y="56"/>
                  </a:cubicBezTo>
                  <a:cubicBezTo>
                    <a:pt x="19" y="57"/>
                    <a:pt x="18" y="57"/>
                    <a:pt x="16" y="57"/>
                  </a:cubicBezTo>
                  <a:cubicBezTo>
                    <a:pt x="13" y="58"/>
                    <a:pt x="10" y="59"/>
                    <a:pt x="7" y="59"/>
                  </a:cubicBezTo>
                  <a:cubicBezTo>
                    <a:pt x="6" y="59"/>
                    <a:pt x="4" y="58"/>
                    <a:pt x="4" y="59"/>
                  </a:cubicBezTo>
                  <a:cubicBezTo>
                    <a:pt x="3" y="60"/>
                    <a:pt x="0" y="60"/>
                    <a:pt x="0" y="62"/>
                  </a:cubicBezTo>
                  <a:cubicBezTo>
                    <a:pt x="0" y="63"/>
                    <a:pt x="1" y="62"/>
                    <a:pt x="1" y="63"/>
                  </a:cubicBezTo>
                  <a:cubicBezTo>
                    <a:pt x="1" y="63"/>
                    <a:pt x="0" y="64"/>
                    <a:pt x="0" y="64"/>
                  </a:cubicBezTo>
                  <a:cubicBezTo>
                    <a:pt x="0" y="65"/>
                    <a:pt x="2" y="67"/>
                    <a:pt x="3" y="68"/>
                  </a:cubicBezTo>
                  <a:cubicBezTo>
                    <a:pt x="3" y="68"/>
                    <a:pt x="4" y="67"/>
                    <a:pt x="4" y="67"/>
                  </a:cubicBezTo>
                  <a:cubicBezTo>
                    <a:pt x="5" y="66"/>
                    <a:pt x="6" y="67"/>
                    <a:pt x="7" y="68"/>
                  </a:cubicBezTo>
                  <a:cubicBezTo>
                    <a:pt x="8" y="68"/>
                    <a:pt x="13" y="69"/>
                    <a:pt x="13" y="67"/>
                  </a:cubicBezTo>
                  <a:cubicBezTo>
                    <a:pt x="13" y="68"/>
                    <a:pt x="12" y="68"/>
                    <a:pt x="13" y="69"/>
                  </a:cubicBezTo>
                  <a:cubicBezTo>
                    <a:pt x="13" y="70"/>
                    <a:pt x="15" y="71"/>
                    <a:pt x="16" y="71"/>
                  </a:cubicBezTo>
                  <a:cubicBezTo>
                    <a:pt x="17" y="72"/>
                    <a:pt x="18" y="72"/>
                    <a:pt x="19" y="72"/>
                  </a:cubicBezTo>
                  <a:cubicBezTo>
                    <a:pt x="21" y="72"/>
                    <a:pt x="21" y="70"/>
                    <a:pt x="22" y="71"/>
                  </a:cubicBezTo>
                  <a:cubicBezTo>
                    <a:pt x="24" y="71"/>
                    <a:pt x="27" y="71"/>
                    <a:pt x="28" y="71"/>
                  </a:cubicBezTo>
                  <a:cubicBezTo>
                    <a:pt x="29" y="71"/>
                    <a:pt x="29" y="70"/>
                    <a:pt x="30" y="69"/>
                  </a:cubicBezTo>
                  <a:cubicBezTo>
                    <a:pt x="31" y="69"/>
                    <a:pt x="34" y="71"/>
                    <a:pt x="34" y="72"/>
                  </a:cubicBezTo>
                  <a:cubicBezTo>
                    <a:pt x="34" y="73"/>
                    <a:pt x="24" y="72"/>
                    <a:pt x="22" y="73"/>
                  </a:cubicBezTo>
                  <a:cubicBezTo>
                    <a:pt x="20" y="73"/>
                    <a:pt x="23" y="74"/>
                    <a:pt x="24" y="74"/>
                  </a:cubicBezTo>
                  <a:cubicBezTo>
                    <a:pt x="26" y="75"/>
                    <a:pt x="27" y="74"/>
                    <a:pt x="29" y="75"/>
                  </a:cubicBezTo>
                  <a:cubicBezTo>
                    <a:pt x="28" y="74"/>
                    <a:pt x="26" y="75"/>
                    <a:pt x="24" y="75"/>
                  </a:cubicBezTo>
                  <a:cubicBezTo>
                    <a:pt x="21" y="75"/>
                    <a:pt x="18" y="74"/>
                    <a:pt x="15" y="74"/>
                  </a:cubicBezTo>
                  <a:cubicBezTo>
                    <a:pt x="13" y="74"/>
                    <a:pt x="9" y="74"/>
                    <a:pt x="9" y="76"/>
                  </a:cubicBezTo>
                  <a:cubicBezTo>
                    <a:pt x="8" y="77"/>
                    <a:pt x="11" y="78"/>
                    <a:pt x="12" y="78"/>
                  </a:cubicBezTo>
                  <a:cubicBezTo>
                    <a:pt x="13" y="78"/>
                    <a:pt x="15" y="77"/>
                    <a:pt x="15" y="77"/>
                  </a:cubicBezTo>
                  <a:cubicBezTo>
                    <a:pt x="16" y="78"/>
                    <a:pt x="15" y="78"/>
                    <a:pt x="15" y="79"/>
                  </a:cubicBezTo>
                  <a:cubicBezTo>
                    <a:pt x="16" y="80"/>
                    <a:pt x="18" y="80"/>
                    <a:pt x="19" y="80"/>
                  </a:cubicBezTo>
                  <a:cubicBezTo>
                    <a:pt x="21" y="80"/>
                    <a:pt x="23" y="80"/>
                    <a:pt x="25" y="80"/>
                  </a:cubicBezTo>
                  <a:cubicBezTo>
                    <a:pt x="25" y="80"/>
                    <a:pt x="21" y="81"/>
                    <a:pt x="20" y="81"/>
                  </a:cubicBezTo>
                  <a:cubicBezTo>
                    <a:pt x="16" y="82"/>
                    <a:pt x="19" y="84"/>
                    <a:pt x="21" y="85"/>
                  </a:cubicBezTo>
                  <a:cubicBezTo>
                    <a:pt x="23" y="86"/>
                    <a:pt x="25" y="86"/>
                    <a:pt x="27" y="87"/>
                  </a:cubicBezTo>
                  <a:cubicBezTo>
                    <a:pt x="27" y="87"/>
                    <a:pt x="31" y="87"/>
                    <a:pt x="31" y="87"/>
                  </a:cubicBezTo>
                  <a:cubicBezTo>
                    <a:pt x="31" y="87"/>
                    <a:pt x="29" y="86"/>
                    <a:pt x="29" y="85"/>
                  </a:cubicBezTo>
                  <a:cubicBezTo>
                    <a:pt x="29" y="84"/>
                    <a:pt x="31" y="85"/>
                    <a:pt x="31" y="85"/>
                  </a:cubicBezTo>
                  <a:cubicBezTo>
                    <a:pt x="32" y="86"/>
                    <a:pt x="33" y="85"/>
                    <a:pt x="34" y="84"/>
                  </a:cubicBezTo>
                  <a:cubicBezTo>
                    <a:pt x="34" y="84"/>
                    <a:pt x="35" y="83"/>
                    <a:pt x="36" y="83"/>
                  </a:cubicBezTo>
                  <a:cubicBezTo>
                    <a:pt x="37" y="84"/>
                    <a:pt x="36" y="86"/>
                    <a:pt x="36" y="86"/>
                  </a:cubicBezTo>
                  <a:cubicBezTo>
                    <a:pt x="37" y="87"/>
                    <a:pt x="40" y="85"/>
                    <a:pt x="41" y="85"/>
                  </a:cubicBezTo>
                  <a:cubicBezTo>
                    <a:pt x="43" y="84"/>
                    <a:pt x="43" y="84"/>
                    <a:pt x="44" y="85"/>
                  </a:cubicBezTo>
                  <a:cubicBezTo>
                    <a:pt x="45" y="86"/>
                    <a:pt x="46" y="84"/>
                    <a:pt x="47" y="84"/>
                  </a:cubicBezTo>
                  <a:cubicBezTo>
                    <a:pt x="48" y="83"/>
                    <a:pt x="50" y="84"/>
                    <a:pt x="51" y="84"/>
                  </a:cubicBezTo>
                  <a:cubicBezTo>
                    <a:pt x="54" y="84"/>
                    <a:pt x="58" y="85"/>
                    <a:pt x="61" y="86"/>
                  </a:cubicBezTo>
                  <a:cubicBezTo>
                    <a:pt x="63" y="86"/>
                    <a:pt x="65" y="88"/>
                    <a:pt x="67" y="88"/>
                  </a:cubicBezTo>
                  <a:cubicBezTo>
                    <a:pt x="69" y="88"/>
                    <a:pt x="71" y="89"/>
                    <a:pt x="72" y="90"/>
                  </a:cubicBezTo>
                  <a:cubicBezTo>
                    <a:pt x="74" y="91"/>
                    <a:pt x="73" y="92"/>
                    <a:pt x="73" y="93"/>
                  </a:cubicBezTo>
                  <a:cubicBezTo>
                    <a:pt x="73" y="94"/>
                    <a:pt x="75" y="96"/>
                    <a:pt x="76" y="96"/>
                  </a:cubicBezTo>
                  <a:cubicBezTo>
                    <a:pt x="77" y="97"/>
                    <a:pt x="79" y="96"/>
                    <a:pt x="80" y="97"/>
                  </a:cubicBezTo>
                  <a:cubicBezTo>
                    <a:pt x="80" y="99"/>
                    <a:pt x="82" y="100"/>
                    <a:pt x="83" y="101"/>
                  </a:cubicBezTo>
                  <a:cubicBezTo>
                    <a:pt x="84" y="102"/>
                    <a:pt x="83" y="104"/>
                    <a:pt x="84" y="105"/>
                  </a:cubicBezTo>
                  <a:cubicBezTo>
                    <a:pt x="84" y="106"/>
                    <a:pt x="86" y="107"/>
                    <a:pt x="86" y="109"/>
                  </a:cubicBezTo>
                  <a:cubicBezTo>
                    <a:pt x="86" y="110"/>
                    <a:pt x="85" y="110"/>
                    <a:pt x="86" y="111"/>
                  </a:cubicBezTo>
                  <a:cubicBezTo>
                    <a:pt x="86" y="111"/>
                    <a:pt x="87" y="112"/>
                    <a:pt x="87" y="112"/>
                  </a:cubicBezTo>
                  <a:cubicBezTo>
                    <a:pt x="87" y="112"/>
                    <a:pt x="87" y="112"/>
                    <a:pt x="87" y="112"/>
                  </a:cubicBezTo>
                  <a:cubicBezTo>
                    <a:pt x="88" y="111"/>
                    <a:pt x="90" y="113"/>
                    <a:pt x="89" y="114"/>
                  </a:cubicBezTo>
                  <a:cubicBezTo>
                    <a:pt x="88" y="115"/>
                    <a:pt x="88" y="115"/>
                    <a:pt x="88" y="117"/>
                  </a:cubicBezTo>
                  <a:cubicBezTo>
                    <a:pt x="88" y="116"/>
                    <a:pt x="90" y="115"/>
                    <a:pt x="91" y="117"/>
                  </a:cubicBezTo>
                  <a:cubicBezTo>
                    <a:pt x="91" y="118"/>
                    <a:pt x="91" y="118"/>
                    <a:pt x="91" y="119"/>
                  </a:cubicBezTo>
                  <a:cubicBezTo>
                    <a:pt x="91" y="119"/>
                    <a:pt x="91" y="121"/>
                    <a:pt x="91" y="120"/>
                  </a:cubicBezTo>
                  <a:cubicBezTo>
                    <a:pt x="91" y="121"/>
                    <a:pt x="93" y="121"/>
                    <a:pt x="93" y="121"/>
                  </a:cubicBezTo>
                  <a:cubicBezTo>
                    <a:pt x="92" y="120"/>
                    <a:pt x="89" y="126"/>
                    <a:pt x="90" y="122"/>
                  </a:cubicBezTo>
                  <a:cubicBezTo>
                    <a:pt x="90" y="122"/>
                    <a:pt x="88" y="121"/>
                    <a:pt x="88" y="122"/>
                  </a:cubicBezTo>
                  <a:cubicBezTo>
                    <a:pt x="88" y="122"/>
                    <a:pt x="89" y="122"/>
                    <a:pt x="89" y="122"/>
                  </a:cubicBezTo>
                  <a:cubicBezTo>
                    <a:pt x="89" y="123"/>
                    <a:pt x="86" y="123"/>
                    <a:pt x="87" y="124"/>
                  </a:cubicBezTo>
                  <a:cubicBezTo>
                    <a:pt x="87" y="124"/>
                    <a:pt x="90" y="125"/>
                    <a:pt x="89" y="125"/>
                  </a:cubicBezTo>
                  <a:cubicBezTo>
                    <a:pt x="87" y="127"/>
                    <a:pt x="91" y="127"/>
                    <a:pt x="92" y="126"/>
                  </a:cubicBezTo>
                  <a:cubicBezTo>
                    <a:pt x="91" y="127"/>
                    <a:pt x="90" y="127"/>
                    <a:pt x="88" y="127"/>
                  </a:cubicBezTo>
                  <a:cubicBezTo>
                    <a:pt x="88" y="127"/>
                    <a:pt x="86" y="129"/>
                    <a:pt x="86" y="129"/>
                  </a:cubicBezTo>
                  <a:cubicBezTo>
                    <a:pt x="86" y="129"/>
                    <a:pt x="87" y="130"/>
                    <a:pt x="87" y="130"/>
                  </a:cubicBezTo>
                  <a:cubicBezTo>
                    <a:pt x="89" y="131"/>
                    <a:pt x="88" y="131"/>
                    <a:pt x="89" y="131"/>
                  </a:cubicBezTo>
                  <a:cubicBezTo>
                    <a:pt x="90" y="131"/>
                    <a:pt x="94" y="133"/>
                    <a:pt x="95" y="131"/>
                  </a:cubicBezTo>
                  <a:cubicBezTo>
                    <a:pt x="95" y="128"/>
                    <a:pt x="97" y="129"/>
                    <a:pt x="98" y="128"/>
                  </a:cubicBezTo>
                  <a:cubicBezTo>
                    <a:pt x="98" y="128"/>
                    <a:pt x="96" y="122"/>
                    <a:pt x="96" y="122"/>
                  </a:cubicBezTo>
                  <a:cubicBezTo>
                    <a:pt x="96" y="123"/>
                    <a:pt x="98" y="126"/>
                    <a:pt x="98" y="126"/>
                  </a:cubicBezTo>
                  <a:cubicBezTo>
                    <a:pt x="99" y="128"/>
                    <a:pt x="100" y="126"/>
                    <a:pt x="101" y="126"/>
                  </a:cubicBezTo>
                  <a:cubicBezTo>
                    <a:pt x="101" y="126"/>
                    <a:pt x="98" y="130"/>
                    <a:pt x="98" y="130"/>
                  </a:cubicBezTo>
                  <a:cubicBezTo>
                    <a:pt x="98" y="130"/>
                    <a:pt x="102" y="129"/>
                    <a:pt x="102" y="129"/>
                  </a:cubicBezTo>
                  <a:cubicBezTo>
                    <a:pt x="103" y="129"/>
                    <a:pt x="104" y="129"/>
                    <a:pt x="104" y="129"/>
                  </a:cubicBezTo>
                  <a:cubicBezTo>
                    <a:pt x="105" y="129"/>
                    <a:pt x="106" y="128"/>
                    <a:pt x="107" y="128"/>
                  </a:cubicBezTo>
                  <a:cubicBezTo>
                    <a:pt x="107" y="129"/>
                    <a:pt x="106" y="130"/>
                    <a:pt x="105" y="130"/>
                  </a:cubicBezTo>
                  <a:cubicBezTo>
                    <a:pt x="104" y="130"/>
                    <a:pt x="102" y="130"/>
                    <a:pt x="101" y="131"/>
                  </a:cubicBezTo>
                  <a:cubicBezTo>
                    <a:pt x="100" y="132"/>
                    <a:pt x="103" y="131"/>
                    <a:pt x="103" y="131"/>
                  </a:cubicBezTo>
                  <a:cubicBezTo>
                    <a:pt x="105" y="131"/>
                    <a:pt x="107" y="131"/>
                    <a:pt x="109" y="131"/>
                  </a:cubicBezTo>
                  <a:cubicBezTo>
                    <a:pt x="108" y="131"/>
                    <a:pt x="104" y="131"/>
                    <a:pt x="104" y="132"/>
                  </a:cubicBezTo>
                  <a:cubicBezTo>
                    <a:pt x="104" y="132"/>
                    <a:pt x="106" y="133"/>
                    <a:pt x="106" y="134"/>
                  </a:cubicBezTo>
                  <a:cubicBezTo>
                    <a:pt x="106" y="134"/>
                    <a:pt x="106" y="135"/>
                    <a:pt x="106" y="135"/>
                  </a:cubicBezTo>
                  <a:cubicBezTo>
                    <a:pt x="106" y="136"/>
                    <a:pt x="105" y="136"/>
                    <a:pt x="106" y="137"/>
                  </a:cubicBezTo>
                  <a:cubicBezTo>
                    <a:pt x="106" y="137"/>
                    <a:pt x="108" y="136"/>
                    <a:pt x="109" y="136"/>
                  </a:cubicBezTo>
                  <a:cubicBezTo>
                    <a:pt x="110" y="136"/>
                    <a:pt x="109" y="136"/>
                    <a:pt x="110" y="137"/>
                  </a:cubicBezTo>
                  <a:cubicBezTo>
                    <a:pt x="111" y="138"/>
                    <a:pt x="111" y="139"/>
                    <a:pt x="112" y="140"/>
                  </a:cubicBezTo>
                  <a:cubicBezTo>
                    <a:pt x="112" y="141"/>
                    <a:pt x="109" y="141"/>
                    <a:pt x="109" y="141"/>
                  </a:cubicBezTo>
                  <a:cubicBezTo>
                    <a:pt x="105" y="138"/>
                    <a:pt x="99" y="136"/>
                    <a:pt x="95" y="137"/>
                  </a:cubicBezTo>
                  <a:cubicBezTo>
                    <a:pt x="91" y="137"/>
                    <a:pt x="96" y="140"/>
                    <a:pt x="98" y="140"/>
                  </a:cubicBezTo>
                  <a:cubicBezTo>
                    <a:pt x="101" y="141"/>
                    <a:pt x="103" y="144"/>
                    <a:pt x="106" y="144"/>
                  </a:cubicBezTo>
                  <a:cubicBezTo>
                    <a:pt x="107" y="144"/>
                    <a:pt x="108" y="143"/>
                    <a:pt x="110" y="143"/>
                  </a:cubicBezTo>
                  <a:cubicBezTo>
                    <a:pt x="110" y="144"/>
                    <a:pt x="113" y="144"/>
                    <a:pt x="113" y="144"/>
                  </a:cubicBezTo>
                  <a:cubicBezTo>
                    <a:pt x="114" y="145"/>
                    <a:pt x="113" y="146"/>
                    <a:pt x="113" y="146"/>
                  </a:cubicBezTo>
                  <a:cubicBezTo>
                    <a:pt x="110" y="147"/>
                    <a:pt x="114" y="148"/>
                    <a:pt x="113" y="149"/>
                  </a:cubicBezTo>
                  <a:cubicBezTo>
                    <a:pt x="113" y="150"/>
                    <a:pt x="111" y="149"/>
                    <a:pt x="111" y="151"/>
                  </a:cubicBezTo>
                  <a:cubicBezTo>
                    <a:pt x="111" y="152"/>
                    <a:pt x="113" y="152"/>
                    <a:pt x="113" y="152"/>
                  </a:cubicBezTo>
                  <a:cubicBezTo>
                    <a:pt x="112" y="153"/>
                    <a:pt x="110" y="151"/>
                    <a:pt x="110" y="152"/>
                  </a:cubicBezTo>
                  <a:cubicBezTo>
                    <a:pt x="109" y="153"/>
                    <a:pt x="109" y="154"/>
                    <a:pt x="109" y="155"/>
                  </a:cubicBezTo>
                  <a:cubicBezTo>
                    <a:pt x="109" y="155"/>
                    <a:pt x="111" y="155"/>
                    <a:pt x="111" y="155"/>
                  </a:cubicBezTo>
                  <a:cubicBezTo>
                    <a:pt x="111" y="156"/>
                    <a:pt x="109" y="157"/>
                    <a:pt x="108" y="157"/>
                  </a:cubicBezTo>
                  <a:cubicBezTo>
                    <a:pt x="107" y="157"/>
                    <a:pt x="106" y="157"/>
                    <a:pt x="105" y="157"/>
                  </a:cubicBezTo>
                  <a:cubicBezTo>
                    <a:pt x="104" y="156"/>
                    <a:pt x="103" y="156"/>
                    <a:pt x="102" y="157"/>
                  </a:cubicBezTo>
                  <a:cubicBezTo>
                    <a:pt x="101" y="158"/>
                    <a:pt x="101" y="157"/>
                    <a:pt x="100" y="158"/>
                  </a:cubicBezTo>
                  <a:cubicBezTo>
                    <a:pt x="100" y="158"/>
                    <a:pt x="103" y="161"/>
                    <a:pt x="104" y="161"/>
                  </a:cubicBezTo>
                  <a:cubicBezTo>
                    <a:pt x="104" y="160"/>
                    <a:pt x="104" y="160"/>
                    <a:pt x="103" y="160"/>
                  </a:cubicBezTo>
                  <a:cubicBezTo>
                    <a:pt x="103" y="160"/>
                    <a:pt x="106" y="160"/>
                    <a:pt x="106" y="160"/>
                  </a:cubicBezTo>
                  <a:cubicBezTo>
                    <a:pt x="106" y="160"/>
                    <a:pt x="111" y="158"/>
                    <a:pt x="111" y="159"/>
                  </a:cubicBezTo>
                  <a:cubicBezTo>
                    <a:pt x="110" y="159"/>
                    <a:pt x="109" y="159"/>
                    <a:pt x="108" y="160"/>
                  </a:cubicBezTo>
                  <a:cubicBezTo>
                    <a:pt x="109" y="159"/>
                    <a:pt x="111" y="161"/>
                    <a:pt x="110" y="161"/>
                  </a:cubicBezTo>
                  <a:cubicBezTo>
                    <a:pt x="111" y="161"/>
                    <a:pt x="114" y="162"/>
                    <a:pt x="115" y="162"/>
                  </a:cubicBezTo>
                  <a:cubicBezTo>
                    <a:pt x="114" y="162"/>
                    <a:pt x="112" y="162"/>
                    <a:pt x="112" y="162"/>
                  </a:cubicBezTo>
                  <a:cubicBezTo>
                    <a:pt x="112" y="162"/>
                    <a:pt x="116" y="165"/>
                    <a:pt x="116" y="165"/>
                  </a:cubicBezTo>
                  <a:cubicBezTo>
                    <a:pt x="113" y="165"/>
                    <a:pt x="111" y="161"/>
                    <a:pt x="108" y="161"/>
                  </a:cubicBezTo>
                  <a:cubicBezTo>
                    <a:pt x="106" y="161"/>
                    <a:pt x="101" y="160"/>
                    <a:pt x="100" y="162"/>
                  </a:cubicBezTo>
                  <a:cubicBezTo>
                    <a:pt x="100" y="163"/>
                    <a:pt x="99" y="163"/>
                    <a:pt x="98" y="164"/>
                  </a:cubicBezTo>
                  <a:cubicBezTo>
                    <a:pt x="97" y="164"/>
                    <a:pt x="97" y="166"/>
                    <a:pt x="98" y="165"/>
                  </a:cubicBezTo>
                  <a:cubicBezTo>
                    <a:pt x="100" y="165"/>
                    <a:pt x="102" y="164"/>
                    <a:pt x="103" y="162"/>
                  </a:cubicBezTo>
                  <a:cubicBezTo>
                    <a:pt x="103" y="163"/>
                    <a:pt x="105" y="163"/>
                    <a:pt x="105" y="163"/>
                  </a:cubicBezTo>
                  <a:cubicBezTo>
                    <a:pt x="106" y="163"/>
                    <a:pt x="108" y="166"/>
                    <a:pt x="108" y="163"/>
                  </a:cubicBezTo>
                  <a:cubicBezTo>
                    <a:pt x="108" y="162"/>
                    <a:pt x="110" y="164"/>
                    <a:pt x="110" y="164"/>
                  </a:cubicBezTo>
                  <a:cubicBezTo>
                    <a:pt x="110" y="164"/>
                    <a:pt x="114" y="164"/>
                    <a:pt x="113" y="165"/>
                  </a:cubicBezTo>
                  <a:cubicBezTo>
                    <a:pt x="113" y="165"/>
                    <a:pt x="112" y="165"/>
                    <a:pt x="112" y="165"/>
                  </a:cubicBezTo>
                  <a:cubicBezTo>
                    <a:pt x="112" y="165"/>
                    <a:pt x="114" y="166"/>
                    <a:pt x="114" y="166"/>
                  </a:cubicBezTo>
                  <a:cubicBezTo>
                    <a:pt x="113" y="166"/>
                    <a:pt x="111" y="166"/>
                    <a:pt x="110" y="165"/>
                  </a:cubicBezTo>
                  <a:cubicBezTo>
                    <a:pt x="109" y="164"/>
                    <a:pt x="109" y="165"/>
                    <a:pt x="109" y="166"/>
                  </a:cubicBezTo>
                  <a:cubicBezTo>
                    <a:pt x="109" y="165"/>
                    <a:pt x="103" y="164"/>
                    <a:pt x="102" y="164"/>
                  </a:cubicBezTo>
                  <a:cubicBezTo>
                    <a:pt x="101" y="164"/>
                    <a:pt x="95" y="166"/>
                    <a:pt x="96" y="168"/>
                  </a:cubicBezTo>
                  <a:cubicBezTo>
                    <a:pt x="97" y="169"/>
                    <a:pt x="103" y="167"/>
                    <a:pt x="104" y="167"/>
                  </a:cubicBezTo>
                  <a:cubicBezTo>
                    <a:pt x="105" y="167"/>
                    <a:pt x="107" y="167"/>
                    <a:pt x="108" y="168"/>
                  </a:cubicBezTo>
                  <a:cubicBezTo>
                    <a:pt x="108" y="168"/>
                    <a:pt x="112" y="169"/>
                    <a:pt x="112" y="169"/>
                  </a:cubicBezTo>
                  <a:cubicBezTo>
                    <a:pt x="112" y="170"/>
                    <a:pt x="107" y="168"/>
                    <a:pt x="107" y="168"/>
                  </a:cubicBezTo>
                  <a:cubicBezTo>
                    <a:pt x="105" y="167"/>
                    <a:pt x="102" y="168"/>
                    <a:pt x="100" y="168"/>
                  </a:cubicBezTo>
                  <a:cubicBezTo>
                    <a:pt x="93" y="170"/>
                    <a:pt x="101" y="172"/>
                    <a:pt x="103" y="171"/>
                  </a:cubicBezTo>
                  <a:cubicBezTo>
                    <a:pt x="102" y="172"/>
                    <a:pt x="101" y="173"/>
                    <a:pt x="99" y="173"/>
                  </a:cubicBezTo>
                  <a:cubicBezTo>
                    <a:pt x="96" y="174"/>
                    <a:pt x="101" y="175"/>
                    <a:pt x="101" y="175"/>
                  </a:cubicBezTo>
                  <a:cubicBezTo>
                    <a:pt x="101" y="175"/>
                    <a:pt x="97" y="174"/>
                    <a:pt x="97" y="176"/>
                  </a:cubicBezTo>
                  <a:cubicBezTo>
                    <a:pt x="97" y="179"/>
                    <a:pt x="99" y="177"/>
                    <a:pt x="101" y="176"/>
                  </a:cubicBezTo>
                  <a:cubicBezTo>
                    <a:pt x="103" y="175"/>
                    <a:pt x="105" y="173"/>
                    <a:pt x="107" y="172"/>
                  </a:cubicBezTo>
                  <a:cubicBezTo>
                    <a:pt x="108" y="172"/>
                    <a:pt x="114" y="169"/>
                    <a:pt x="114" y="171"/>
                  </a:cubicBezTo>
                  <a:cubicBezTo>
                    <a:pt x="114" y="171"/>
                    <a:pt x="111" y="171"/>
                    <a:pt x="111" y="171"/>
                  </a:cubicBezTo>
                  <a:cubicBezTo>
                    <a:pt x="111" y="171"/>
                    <a:pt x="113" y="171"/>
                    <a:pt x="114" y="172"/>
                  </a:cubicBezTo>
                  <a:cubicBezTo>
                    <a:pt x="111" y="170"/>
                    <a:pt x="98" y="178"/>
                    <a:pt x="99" y="179"/>
                  </a:cubicBezTo>
                  <a:cubicBezTo>
                    <a:pt x="99" y="180"/>
                    <a:pt x="105" y="178"/>
                    <a:pt x="106" y="178"/>
                  </a:cubicBezTo>
                  <a:cubicBezTo>
                    <a:pt x="106" y="178"/>
                    <a:pt x="102" y="179"/>
                    <a:pt x="101" y="180"/>
                  </a:cubicBezTo>
                  <a:cubicBezTo>
                    <a:pt x="101" y="180"/>
                    <a:pt x="103" y="184"/>
                    <a:pt x="104" y="183"/>
                  </a:cubicBezTo>
                  <a:cubicBezTo>
                    <a:pt x="105" y="182"/>
                    <a:pt x="106" y="180"/>
                    <a:pt x="107" y="180"/>
                  </a:cubicBezTo>
                  <a:cubicBezTo>
                    <a:pt x="108" y="180"/>
                    <a:pt x="112" y="181"/>
                    <a:pt x="112" y="181"/>
                  </a:cubicBezTo>
                  <a:cubicBezTo>
                    <a:pt x="112" y="181"/>
                    <a:pt x="108" y="181"/>
                    <a:pt x="108" y="181"/>
                  </a:cubicBezTo>
                  <a:cubicBezTo>
                    <a:pt x="106" y="181"/>
                    <a:pt x="105" y="182"/>
                    <a:pt x="104" y="183"/>
                  </a:cubicBezTo>
                  <a:cubicBezTo>
                    <a:pt x="104" y="184"/>
                    <a:pt x="104" y="185"/>
                    <a:pt x="104" y="186"/>
                  </a:cubicBezTo>
                  <a:cubicBezTo>
                    <a:pt x="105" y="189"/>
                    <a:pt x="105" y="188"/>
                    <a:pt x="107" y="187"/>
                  </a:cubicBezTo>
                  <a:cubicBezTo>
                    <a:pt x="106" y="188"/>
                    <a:pt x="105" y="192"/>
                    <a:pt x="106" y="193"/>
                  </a:cubicBezTo>
                  <a:cubicBezTo>
                    <a:pt x="106" y="193"/>
                    <a:pt x="109" y="189"/>
                    <a:pt x="110" y="189"/>
                  </a:cubicBezTo>
                  <a:cubicBezTo>
                    <a:pt x="110" y="190"/>
                    <a:pt x="109" y="191"/>
                    <a:pt x="110" y="192"/>
                  </a:cubicBezTo>
                  <a:cubicBezTo>
                    <a:pt x="110" y="193"/>
                    <a:pt x="111" y="191"/>
                    <a:pt x="112" y="191"/>
                  </a:cubicBezTo>
                  <a:cubicBezTo>
                    <a:pt x="114" y="189"/>
                    <a:pt x="110" y="187"/>
                    <a:pt x="110" y="186"/>
                  </a:cubicBezTo>
                  <a:cubicBezTo>
                    <a:pt x="110" y="186"/>
                    <a:pt x="112" y="189"/>
                    <a:pt x="113" y="189"/>
                  </a:cubicBezTo>
                  <a:cubicBezTo>
                    <a:pt x="114" y="190"/>
                    <a:pt x="114" y="189"/>
                    <a:pt x="115" y="188"/>
                  </a:cubicBezTo>
                  <a:cubicBezTo>
                    <a:pt x="114" y="188"/>
                    <a:pt x="117" y="191"/>
                    <a:pt x="116" y="192"/>
                  </a:cubicBezTo>
                  <a:cubicBezTo>
                    <a:pt x="117" y="191"/>
                    <a:pt x="114" y="189"/>
                    <a:pt x="114" y="191"/>
                  </a:cubicBezTo>
                  <a:cubicBezTo>
                    <a:pt x="114" y="193"/>
                    <a:pt x="116" y="195"/>
                    <a:pt x="114" y="196"/>
                  </a:cubicBezTo>
                  <a:cubicBezTo>
                    <a:pt x="114" y="196"/>
                    <a:pt x="114" y="193"/>
                    <a:pt x="114" y="193"/>
                  </a:cubicBezTo>
                  <a:cubicBezTo>
                    <a:pt x="114" y="192"/>
                    <a:pt x="112" y="194"/>
                    <a:pt x="111" y="194"/>
                  </a:cubicBezTo>
                  <a:cubicBezTo>
                    <a:pt x="110" y="194"/>
                    <a:pt x="109" y="196"/>
                    <a:pt x="109" y="197"/>
                  </a:cubicBezTo>
                  <a:cubicBezTo>
                    <a:pt x="108" y="199"/>
                    <a:pt x="111" y="197"/>
                    <a:pt x="111" y="198"/>
                  </a:cubicBezTo>
                  <a:cubicBezTo>
                    <a:pt x="112" y="199"/>
                    <a:pt x="110" y="200"/>
                    <a:pt x="110" y="200"/>
                  </a:cubicBezTo>
                  <a:cubicBezTo>
                    <a:pt x="110" y="200"/>
                    <a:pt x="112" y="199"/>
                    <a:pt x="113" y="201"/>
                  </a:cubicBezTo>
                  <a:cubicBezTo>
                    <a:pt x="113" y="203"/>
                    <a:pt x="115" y="204"/>
                    <a:pt x="115" y="205"/>
                  </a:cubicBezTo>
                  <a:cubicBezTo>
                    <a:pt x="114" y="207"/>
                    <a:pt x="115" y="207"/>
                    <a:pt x="117" y="209"/>
                  </a:cubicBezTo>
                  <a:cubicBezTo>
                    <a:pt x="118" y="210"/>
                    <a:pt x="119" y="212"/>
                    <a:pt x="120" y="210"/>
                  </a:cubicBezTo>
                  <a:cubicBezTo>
                    <a:pt x="120" y="210"/>
                    <a:pt x="121" y="215"/>
                    <a:pt x="122" y="215"/>
                  </a:cubicBezTo>
                  <a:cubicBezTo>
                    <a:pt x="123" y="216"/>
                    <a:pt x="122" y="215"/>
                    <a:pt x="123" y="215"/>
                  </a:cubicBezTo>
                  <a:cubicBezTo>
                    <a:pt x="124" y="216"/>
                    <a:pt x="125" y="217"/>
                    <a:pt x="126" y="218"/>
                  </a:cubicBezTo>
                  <a:cubicBezTo>
                    <a:pt x="128" y="219"/>
                    <a:pt x="130" y="220"/>
                    <a:pt x="132" y="219"/>
                  </a:cubicBezTo>
                  <a:cubicBezTo>
                    <a:pt x="133" y="219"/>
                    <a:pt x="136" y="219"/>
                    <a:pt x="136" y="218"/>
                  </a:cubicBezTo>
                  <a:cubicBezTo>
                    <a:pt x="136" y="218"/>
                    <a:pt x="136" y="221"/>
                    <a:pt x="136" y="221"/>
                  </a:cubicBezTo>
                  <a:cubicBezTo>
                    <a:pt x="136" y="221"/>
                    <a:pt x="138" y="217"/>
                    <a:pt x="138" y="218"/>
                  </a:cubicBezTo>
                  <a:cubicBezTo>
                    <a:pt x="139" y="218"/>
                    <a:pt x="138" y="219"/>
                    <a:pt x="138" y="219"/>
                  </a:cubicBezTo>
                  <a:cubicBezTo>
                    <a:pt x="138" y="220"/>
                    <a:pt x="139" y="220"/>
                    <a:pt x="139" y="220"/>
                  </a:cubicBezTo>
                  <a:cubicBezTo>
                    <a:pt x="139" y="220"/>
                    <a:pt x="136" y="221"/>
                    <a:pt x="137" y="222"/>
                  </a:cubicBezTo>
                  <a:cubicBezTo>
                    <a:pt x="138" y="222"/>
                    <a:pt x="138" y="222"/>
                    <a:pt x="139" y="221"/>
                  </a:cubicBezTo>
                  <a:cubicBezTo>
                    <a:pt x="140" y="222"/>
                    <a:pt x="139" y="223"/>
                    <a:pt x="139" y="223"/>
                  </a:cubicBezTo>
                  <a:cubicBezTo>
                    <a:pt x="139" y="224"/>
                    <a:pt x="142" y="221"/>
                    <a:pt x="142" y="222"/>
                  </a:cubicBezTo>
                  <a:cubicBezTo>
                    <a:pt x="142" y="223"/>
                    <a:pt x="140" y="224"/>
                    <a:pt x="140" y="225"/>
                  </a:cubicBezTo>
                  <a:cubicBezTo>
                    <a:pt x="140" y="224"/>
                    <a:pt x="143" y="223"/>
                    <a:pt x="142" y="225"/>
                  </a:cubicBezTo>
                  <a:cubicBezTo>
                    <a:pt x="142" y="225"/>
                    <a:pt x="142" y="225"/>
                    <a:pt x="142" y="224"/>
                  </a:cubicBezTo>
                  <a:cubicBezTo>
                    <a:pt x="142" y="226"/>
                    <a:pt x="145" y="223"/>
                    <a:pt x="145" y="223"/>
                  </a:cubicBezTo>
                  <a:cubicBezTo>
                    <a:pt x="146" y="224"/>
                    <a:pt x="145" y="226"/>
                    <a:pt x="145" y="227"/>
                  </a:cubicBezTo>
                  <a:cubicBezTo>
                    <a:pt x="144" y="225"/>
                    <a:pt x="153" y="225"/>
                    <a:pt x="147" y="222"/>
                  </a:cubicBezTo>
                  <a:cubicBezTo>
                    <a:pt x="148" y="222"/>
                    <a:pt x="153" y="222"/>
                    <a:pt x="150" y="221"/>
                  </a:cubicBezTo>
                  <a:cubicBezTo>
                    <a:pt x="147" y="219"/>
                    <a:pt x="151" y="220"/>
                    <a:pt x="152" y="218"/>
                  </a:cubicBezTo>
                  <a:cubicBezTo>
                    <a:pt x="152" y="218"/>
                    <a:pt x="149" y="218"/>
                    <a:pt x="149" y="218"/>
                  </a:cubicBezTo>
                  <a:cubicBezTo>
                    <a:pt x="150" y="217"/>
                    <a:pt x="151" y="216"/>
                    <a:pt x="152" y="216"/>
                  </a:cubicBezTo>
                  <a:cubicBezTo>
                    <a:pt x="154" y="214"/>
                    <a:pt x="151" y="215"/>
                    <a:pt x="151" y="214"/>
                  </a:cubicBezTo>
                  <a:cubicBezTo>
                    <a:pt x="151" y="214"/>
                    <a:pt x="154" y="213"/>
                    <a:pt x="154" y="212"/>
                  </a:cubicBezTo>
                  <a:cubicBezTo>
                    <a:pt x="154" y="211"/>
                    <a:pt x="154" y="209"/>
                    <a:pt x="153" y="208"/>
                  </a:cubicBezTo>
                  <a:cubicBezTo>
                    <a:pt x="152" y="208"/>
                    <a:pt x="154" y="207"/>
                    <a:pt x="153" y="206"/>
                  </a:cubicBezTo>
                  <a:cubicBezTo>
                    <a:pt x="153" y="206"/>
                    <a:pt x="151" y="205"/>
                    <a:pt x="151" y="205"/>
                  </a:cubicBezTo>
                  <a:cubicBezTo>
                    <a:pt x="151" y="205"/>
                    <a:pt x="155" y="204"/>
                    <a:pt x="156" y="204"/>
                  </a:cubicBezTo>
                  <a:cubicBezTo>
                    <a:pt x="159" y="204"/>
                    <a:pt x="156" y="203"/>
                    <a:pt x="155" y="202"/>
                  </a:cubicBezTo>
                  <a:cubicBezTo>
                    <a:pt x="155" y="202"/>
                    <a:pt x="160" y="202"/>
                    <a:pt x="160" y="202"/>
                  </a:cubicBezTo>
                  <a:cubicBezTo>
                    <a:pt x="159" y="201"/>
                    <a:pt x="157" y="201"/>
                    <a:pt x="156" y="200"/>
                  </a:cubicBezTo>
                  <a:cubicBezTo>
                    <a:pt x="156" y="200"/>
                    <a:pt x="160" y="201"/>
                    <a:pt x="160" y="200"/>
                  </a:cubicBezTo>
                  <a:cubicBezTo>
                    <a:pt x="161" y="200"/>
                    <a:pt x="160" y="200"/>
                    <a:pt x="160" y="199"/>
                  </a:cubicBezTo>
                  <a:cubicBezTo>
                    <a:pt x="161" y="199"/>
                    <a:pt x="161" y="199"/>
                    <a:pt x="161" y="199"/>
                  </a:cubicBezTo>
                  <a:cubicBezTo>
                    <a:pt x="162" y="198"/>
                    <a:pt x="158" y="197"/>
                    <a:pt x="158" y="197"/>
                  </a:cubicBezTo>
                  <a:cubicBezTo>
                    <a:pt x="158" y="197"/>
                    <a:pt x="163" y="197"/>
                    <a:pt x="162" y="196"/>
                  </a:cubicBezTo>
                  <a:cubicBezTo>
                    <a:pt x="162" y="195"/>
                    <a:pt x="163" y="195"/>
                    <a:pt x="161" y="194"/>
                  </a:cubicBezTo>
                  <a:cubicBezTo>
                    <a:pt x="161" y="194"/>
                    <a:pt x="158" y="194"/>
                    <a:pt x="158" y="193"/>
                  </a:cubicBezTo>
                  <a:cubicBezTo>
                    <a:pt x="158" y="193"/>
                    <a:pt x="163" y="192"/>
                    <a:pt x="163" y="192"/>
                  </a:cubicBezTo>
                  <a:cubicBezTo>
                    <a:pt x="165" y="192"/>
                    <a:pt x="164" y="189"/>
                    <a:pt x="162" y="189"/>
                  </a:cubicBezTo>
                  <a:cubicBezTo>
                    <a:pt x="161" y="188"/>
                    <a:pt x="158" y="187"/>
                    <a:pt x="161" y="186"/>
                  </a:cubicBezTo>
                  <a:cubicBezTo>
                    <a:pt x="163" y="186"/>
                    <a:pt x="166" y="187"/>
                    <a:pt x="167" y="185"/>
                  </a:cubicBezTo>
                  <a:cubicBezTo>
                    <a:pt x="167" y="185"/>
                    <a:pt x="165" y="183"/>
                    <a:pt x="165" y="183"/>
                  </a:cubicBezTo>
                  <a:cubicBezTo>
                    <a:pt x="165" y="182"/>
                    <a:pt x="167" y="182"/>
                    <a:pt x="167" y="182"/>
                  </a:cubicBezTo>
                  <a:cubicBezTo>
                    <a:pt x="168" y="181"/>
                    <a:pt x="170" y="181"/>
                    <a:pt x="172" y="182"/>
                  </a:cubicBezTo>
                  <a:cubicBezTo>
                    <a:pt x="172" y="182"/>
                    <a:pt x="174" y="182"/>
                    <a:pt x="174" y="182"/>
                  </a:cubicBezTo>
                  <a:cubicBezTo>
                    <a:pt x="175" y="181"/>
                    <a:pt x="173" y="180"/>
                    <a:pt x="173" y="179"/>
                  </a:cubicBezTo>
                  <a:cubicBezTo>
                    <a:pt x="174" y="178"/>
                    <a:pt x="177" y="174"/>
                    <a:pt x="179" y="176"/>
                  </a:cubicBezTo>
                  <a:cubicBezTo>
                    <a:pt x="178" y="175"/>
                    <a:pt x="175" y="181"/>
                    <a:pt x="176" y="181"/>
                  </a:cubicBezTo>
                  <a:cubicBezTo>
                    <a:pt x="177" y="182"/>
                    <a:pt x="179" y="179"/>
                    <a:pt x="181" y="179"/>
                  </a:cubicBezTo>
                  <a:cubicBezTo>
                    <a:pt x="181" y="179"/>
                    <a:pt x="183" y="180"/>
                    <a:pt x="183" y="180"/>
                  </a:cubicBezTo>
                  <a:cubicBezTo>
                    <a:pt x="183" y="180"/>
                    <a:pt x="183" y="178"/>
                    <a:pt x="183" y="178"/>
                  </a:cubicBezTo>
                  <a:cubicBezTo>
                    <a:pt x="186" y="179"/>
                    <a:pt x="186" y="178"/>
                    <a:pt x="187" y="177"/>
                  </a:cubicBezTo>
                  <a:cubicBezTo>
                    <a:pt x="188" y="176"/>
                    <a:pt x="189" y="176"/>
                    <a:pt x="190" y="176"/>
                  </a:cubicBezTo>
                  <a:cubicBezTo>
                    <a:pt x="192" y="175"/>
                    <a:pt x="192" y="174"/>
                    <a:pt x="193" y="173"/>
                  </a:cubicBezTo>
                  <a:cubicBezTo>
                    <a:pt x="194" y="172"/>
                    <a:pt x="196" y="170"/>
                    <a:pt x="197" y="168"/>
                  </a:cubicBezTo>
                  <a:cubicBezTo>
                    <a:pt x="199" y="166"/>
                    <a:pt x="199" y="165"/>
                    <a:pt x="201" y="165"/>
                  </a:cubicBezTo>
                  <a:cubicBezTo>
                    <a:pt x="202" y="164"/>
                    <a:pt x="205" y="164"/>
                    <a:pt x="205" y="162"/>
                  </a:cubicBezTo>
                  <a:cubicBezTo>
                    <a:pt x="204" y="162"/>
                    <a:pt x="203" y="157"/>
                    <a:pt x="203" y="157"/>
                  </a:cubicBezTo>
                  <a:cubicBezTo>
                    <a:pt x="204" y="157"/>
                    <a:pt x="207" y="160"/>
                    <a:pt x="208" y="160"/>
                  </a:cubicBezTo>
                  <a:cubicBezTo>
                    <a:pt x="209" y="161"/>
                    <a:pt x="210" y="161"/>
                    <a:pt x="211" y="161"/>
                  </a:cubicBezTo>
                  <a:cubicBezTo>
                    <a:pt x="211" y="161"/>
                    <a:pt x="213" y="160"/>
                    <a:pt x="213" y="160"/>
                  </a:cubicBezTo>
                  <a:cubicBezTo>
                    <a:pt x="214" y="160"/>
                    <a:pt x="215" y="161"/>
                    <a:pt x="216" y="160"/>
                  </a:cubicBezTo>
                  <a:cubicBezTo>
                    <a:pt x="216" y="160"/>
                    <a:pt x="214" y="158"/>
                    <a:pt x="217" y="159"/>
                  </a:cubicBezTo>
                  <a:cubicBezTo>
                    <a:pt x="219" y="159"/>
                    <a:pt x="221" y="159"/>
                    <a:pt x="223" y="158"/>
                  </a:cubicBezTo>
                  <a:cubicBezTo>
                    <a:pt x="228" y="157"/>
                    <a:pt x="232" y="156"/>
                    <a:pt x="237" y="154"/>
                  </a:cubicBezTo>
                  <a:cubicBezTo>
                    <a:pt x="238" y="153"/>
                    <a:pt x="254" y="143"/>
                    <a:pt x="255" y="143"/>
                  </a:cubicBezTo>
                  <a:cubicBezTo>
                    <a:pt x="254" y="143"/>
                    <a:pt x="247" y="143"/>
                    <a:pt x="246" y="143"/>
                  </a:cubicBezTo>
                  <a:cubicBezTo>
                    <a:pt x="244" y="142"/>
                    <a:pt x="242" y="141"/>
                    <a:pt x="240" y="141"/>
                  </a:cubicBezTo>
                  <a:cubicBezTo>
                    <a:pt x="238" y="141"/>
                    <a:pt x="236" y="142"/>
                    <a:pt x="235" y="142"/>
                  </a:cubicBezTo>
                  <a:cubicBezTo>
                    <a:pt x="233" y="143"/>
                    <a:pt x="233" y="141"/>
                    <a:pt x="232" y="142"/>
                  </a:cubicBezTo>
                  <a:cubicBezTo>
                    <a:pt x="231" y="142"/>
                    <a:pt x="230" y="144"/>
                    <a:pt x="229" y="144"/>
                  </a:cubicBezTo>
                  <a:cubicBezTo>
                    <a:pt x="225" y="144"/>
                    <a:pt x="232" y="140"/>
                    <a:pt x="233" y="141"/>
                  </a:cubicBezTo>
                  <a:cubicBezTo>
                    <a:pt x="232" y="140"/>
                    <a:pt x="229" y="141"/>
                    <a:pt x="228" y="141"/>
                  </a:cubicBezTo>
                  <a:cubicBezTo>
                    <a:pt x="225" y="141"/>
                    <a:pt x="223" y="140"/>
                    <a:pt x="221" y="140"/>
                  </a:cubicBezTo>
                  <a:cubicBezTo>
                    <a:pt x="222" y="140"/>
                    <a:pt x="225" y="138"/>
                    <a:pt x="226" y="137"/>
                  </a:cubicBezTo>
                  <a:cubicBezTo>
                    <a:pt x="226" y="134"/>
                    <a:pt x="228" y="135"/>
                    <a:pt x="229" y="136"/>
                  </a:cubicBezTo>
                  <a:cubicBezTo>
                    <a:pt x="231" y="136"/>
                    <a:pt x="239" y="134"/>
                    <a:pt x="240" y="133"/>
                  </a:cubicBezTo>
                  <a:cubicBezTo>
                    <a:pt x="240" y="132"/>
                    <a:pt x="235" y="131"/>
                    <a:pt x="234" y="130"/>
                  </a:cubicBezTo>
                  <a:cubicBezTo>
                    <a:pt x="235" y="131"/>
                    <a:pt x="239" y="132"/>
                    <a:pt x="240" y="132"/>
                  </a:cubicBezTo>
                  <a:cubicBezTo>
                    <a:pt x="241" y="133"/>
                    <a:pt x="245" y="133"/>
                    <a:pt x="245" y="135"/>
                  </a:cubicBezTo>
                  <a:cubicBezTo>
                    <a:pt x="244" y="138"/>
                    <a:pt x="246" y="139"/>
                    <a:pt x="248" y="139"/>
                  </a:cubicBezTo>
                  <a:cubicBezTo>
                    <a:pt x="248" y="139"/>
                    <a:pt x="254" y="139"/>
                    <a:pt x="253" y="138"/>
                  </a:cubicBezTo>
                  <a:cubicBezTo>
                    <a:pt x="253" y="138"/>
                    <a:pt x="253" y="140"/>
                    <a:pt x="254" y="140"/>
                  </a:cubicBezTo>
                  <a:cubicBezTo>
                    <a:pt x="256" y="139"/>
                    <a:pt x="257" y="136"/>
                    <a:pt x="257" y="134"/>
                  </a:cubicBezTo>
                  <a:cubicBezTo>
                    <a:pt x="257" y="133"/>
                    <a:pt x="257" y="129"/>
                    <a:pt x="255" y="130"/>
                  </a:cubicBezTo>
                  <a:cubicBezTo>
                    <a:pt x="253" y="132"/>
                    <a:pt x="254" y="130"/>
                    <a:pt x="253" y="129"/>
                  </a:cubicBezTo>
                  <a:cubicBezTo>
                    <a:pt x="251" y="127"/>
                    <a:pt x="248" y="126"/>
                    <a:pt x="245" y="124"/>
                  </a:cubicBezTo>
                  <a:cubicBezTo>
                    <a:pt x="244" y="123"/>
                    <a:pt x="243" y="123"/>
                    <a:pt x="242" y="122"/>
                  </a:cubicBezTo>
                  <a:cubicBezTo>
                    <a:pt x="242" y="122"/>
                    <a:pt x="238" y="123"/>
                    <a:pt x="238" y="124"/>
                  </a:cubicBezTo>
                  <a:cubicBezTo>
                    <a:pt x="238" y="124"/>
                    <a:pt x="239" y="123"/>
                    <a:pt x="238" y="123"/>
                  </a:cubicBezTo>
                  <a:cubicBezTo>
                    <a:pt x="238" y="123"/>
                    <a:pt x="237" y="122"/>
                    <a:pt x="237" y="122"/>
                  </a:cubicBezTo>
                  <a:cubicBezTo>
                    <a:pt x="237" y="121"/>
                    <a:pt x="241" y="122"/>
                    <a:pt x="241" y="121"/>
                  </a:cubicBezTo>
                  <a:cubicBezTo>
                    <a:pt x="241" y="119"/>
                    <a:pt x="241" y="118"/>
                    <a:pt x="238" y="118"/>
                  </a:cubicBezTo>
                  <a:cubicBezTo>
                    <a:pt x="236" y="119"/>
                    <a:pt x="235" y="121"/>
                    <a:pt x="233" y="119"/>
                  </a:cubicBezTo>
                  <a:cubicBezTo>
                    <a:pt x="233" y="119"/>
                    <a:pt x="229" y="119"/>
                    <a:pt x="229" y="118"/>
                  </a:cubicBezTo>
                  <a:cubicBezTo>
                    <a:pt x="229" y="116"/>
                    <a:pt x="234" y="119"/>
                    <a:pt x="234" y="119"/>
                  </a:cubicBezTo>
                  <a:cubicBezTo>
                    <a:pt x="235" y="119"/>
                    <a:pt x="240" y="118"/>
                    <a:pt x="240" y="117"/>
                  </a:cubicBezTo>
                  <a:cubicBezTo>
                    <a:pt x="241" y="117"/>
                    <a:pt x="236" y="115"/>
                    <a:pt x="235" y="115"/>
                  </a:cubicBezTo>
                  <a:cubicBezTo>
                    <a:pt x="233" y="115"/>
                    <a:pt x="230" y="115"/>
                    <a:pt x="228" y="116"/>
                  </a:cubicBezTo>
                  <a:cubicBezTo>
                    <a:pt x="229" y="116"/>
                    <a:pt x="233" y="113"/>
                    <a:pt x="233" y="114"/>
                  </a:cubicBezTo>
                  <a:cubicBezTo>
                    <a:pt x="233" y="113"/>
                    <a:pt x="229" y="113"/>
                    <a:pt x="229" y="112"/>
                  </a:cubicBezTo>
                  <a:cubicBezTo>
                    <a:pt x="232" y="113"/>
                    <a:pt x="235" y="115"/>
                    <a:pt x="238" y="113"/>
                  </a:cubicBezTo>
                  <a:cubicBezTo>
                    <a:pt x="238" y="113"/>
                    <a:pt x="241" y="112"/>
                    <a:pt x="241" y="111"/>
                  </a:cubicBezTo>
                  <a:cubicBezTo>
                    <a:pt x="240" y="110"/>
                    <a:pt x="238" y="109"/>
                    <a:pt x="238" y="108"/>
                  </a:cubicBezTo>
                  <a:cubicBezTo>
                    <a:pt x="238" y="109"/>
                    <a:pt x="241" y="110"/>
                    <a:pt x="242" y="110"/>
                  </a:cubicBezTo>
                  <a:cubicBezTo>
                    <a:pt x="244" y="111"/>
                    <a:pt x="243" y="109"/>
                    <a:pt x="245" y="109"/>
                  </a:cubicBezTo>
                  <a:cubicBezTo>
                    <a:pt x="246" y="109"/>
                    <a:pt x="254" y="111"/>
                    <a:pt x="254" y="111"/>
                  </a:cubicBezTo>
                  <a:cubicBezTo>
                    <a:pt x="253" y="111"/>
                    <a:pt x="246" y="110"/>
                    <a:pt x="246" y="110"/>
                  </a:cubicBezTo>
                  <a:cubicBezTo>
                    <a:pt x="248" y="114"/>
                    <a:pt x="254" y="113"/>
                    <a:pt x="257" y="113"/>
                  </a:cubicBezTo>
                  <a:cubicBezTo>
                    <a:pt x="258" y="112"/>
                    <a:pt x="261" y="113"/>
                    <a:pt x="262" y="112"/>
                  </a:cubicBezTo>
                  <a:cubicBezTo>
                    <a:pt x="265" y="111"/>
                    <a:pt x="264" y="109"/>
                    <a:pt x="262" y="108"/>
                  </a:cubicBezTo>
                  <a:cubicBezTo>
                    <a:pt x="261" y="107"/>
                    <a:pt x="258" y="106"/>
                    <a:pt x="257" y="106"/>
                  </a:cubicBezTo>
                  <a:cubicBezTo>
                    <a:pt x="256" y="106"/>
                    <a:pt x="257" y="109"/>
                    <a:pt x="257" y="110"/>
                  </a:cubicBezTo>
                  <a:cubicBezTo>
                    <a:pt x="256" y="109"/>
                    <a:pt x="256" y="108"/>
                    <a:pt x="255" y="107"/>
                  </a:cubicBezTo>
                  <a:cubicBezTo>
                    <a:pt x="255" y="106"/>
                    <a:pt x="254" y="107"/>
                    <a:pt x="253" y="106"/>
                  </a:cubicBezTo>
                  <a:cubicBezTo>
                    <a:pt x="254" y="107"/>
                    <a:pt x="256" y="101"/>
                    <a:pt x="256" y="100"/>
                  </a:cubicBezTo>
                  <a:cubicBezTo>
                    <a:pt x="256" y="100"/>
                    <a:pt x="257" y="103"/>
                    <a:pt x="257" y="103"/>
                  </a:cubicBezTo>
                  <a:cubicBezTo>
                    <a:pt x="257" y="105"/>
                    <a:pt x="257" y="106"/>
                    <a:pt x="258" y="106"/>
                  </a:cubicBezTo>
                  <a:cubicBezTo>
                    <a:pt x="261" y="106"/>
                    <a:pt x="263" y="105"/>
                    <a:pt x="265" y="105"/>
                  </a:cubicBezTo>
                  <a:cubicBezTo>
                    <a:pt x="266" y="105"/>
                    <a:pt x="272" y="103"/>
                    <a:pt x="270" y="101"/>
                  </a:cubicBezTo>
                  <a:cubicBezTo>
                    <a:pt x="268" y="100"/>
                    <a:pt x="267" y="102"/>
                    <a:pt x="266" y="101"/>
                  </a:cubicBezTo>
                  <a:cubicBezTo>
                    <a:pt x="266" y="100"/>
                    <a:pt x="266" y="100"/>
                    <a:pt x="266" y="99"/>
                  </a:cubicBezTo>
                  <a:cubicBezTo>
                    <a:pt x="267" y="98"/>
                    <a:pt x="266" y="97"/>
                    <a:pt x="265" y="97"/>
                  </a:cubicBezTo>
                  <a:cubicBezTo>
                    <a:pt x="265" y="96"/>
                    <a:pt x="262" y="96"/>
                    <a:pt x="261" y="96"/>
                  </a:cubicBezTo>
                  <a:cubicBezTo>
                    <a:pt x="259" y="96"/>
                    <a:pt x="258" y="98"/>
                    <a:pt x="256" y="96"/>
                  </a:cubicBezTo>
                  <a:cubicBezTo>
                    <a:pt x="260" y="99"/>
                    <a:pt x="262" y="91"/>
                    <a:pt x="266" y="95"/>
                  </a:cubicBezTo>
                  <a:cubicBezTo>
                    <a:pt x="267" y="97"/>
                    <a:pt x="269" y="94"/>
                    <a:pt x="269" y="92"/>
                  </a:cubicBezTo>
                  <a:cubicBezTo>
                    <a:pt x="269" y="91"/>
                    <a:pt x="266" y="88"/>
                    <a:pt x="266" y="88"/>
                  </a:cubicBezTo>
                  <a:cubicBezTo>
                    <a:pt x="266" y="87"/>
                    <a:pt x="269" y="90"/>
                    <a:pt x="269" y="91"/>
                  </a:cubicBezTo>
                  <a:cubicBezTo>
                    <a:pt x="269" y="92"/>
                    <a:pt x="271" y="90"/>
                    <a:pt x="270" y="88"/>
                  </a:cubicBezTo>
                  <a:cubicBezTo>
                    <a:pt x="269" y="87"/>
                    <a:pt x="267" y="85"/>
                    <a:pt x="266" y="84"/>
                  </a:cubicBezTo>
                  <a:cubicBezTo>
                    <a:pt x="264" y="84"/>
                    <a:pt x="261" y="85"/>
                    <a:pt x="259" y="84"/>
                  </a:cubicBezTo>
                  <a:cubicBezTo>
                    <a:pt x="258" y="83"/>
                    <a:pt x="258" y="81"/>
                    <a:pt x="256" y="81"/>
                  </a:cubicBezTo>
                  <a:cubicBezTo>
                    <a:pt x="256" y="80"/>
                    <a:pt x="252" y="81"/>
                    <a:pt x="253" y="80"/>
                  </a:cubicBezTo>
                  <a:cubicBezTo>
                    <a:pt x="254" y="78"/>
                    <a:pt x="254" y="77"/>
                    <a:pt x="256" y="79"/>
                  </a:cubicBezTo>
                  <a:cubicBezTo>
                    <a:pt x="258" y="81"/>
                    <a:pt x="260" y="78"/>
                    <a:pt x="262" y="77"/>
                  </a:cubicBezTo>
                  <a:cubicBezTo>
                    <a:pt x="265" y="75"/>
                    <a:pt x="271" y="81"/>
                    <a:pt x="274" y="78"/>
                  </a:cubicBezTo>
                  <a:cubicBezTo>
                    <a:pt x="275" y="77"/>
                    <a:pt x="275" y="72"/>
                    <a:pt x="272" y="73"/>
                  </a:cubicBezTo>
                  <a:cubicBezTo>
                    <a:pt x="271" y="73"/>
                    <a:pt x="270" y="74"/>
                    <a:pt x="269" y="73"/>
                  </a:cubicBezTo>
                  <a:cubicBezTo>
                    <a:pt x="267" y="73"/>
                    <a:pt x="265" y="72"/>
                    <a:pt x="263" y="70"/>
                  </a:cubicBezTo>
                  <a:cubicBezTo>
                    <a:pt x="260" y="68"/>
                    <a:pt x="271" y="71"/>
                    <a:pt x="271" y="70"/>
                  </a:cubicBezTo>
                  <a:cubicBezTo>
                    <a:pt x="270" y="68"/>
                    <a:pt x="265" y="67"/>
                    <a:pt x="263" y="66"/>
                  </a:cubicBezTo>
                  <a:cubicBezTo>
                    <a:pt x="260" y="65"/>
                    <a:pt x="260" y="66"/>
                    <a:pt x="259" y="68"/>
                  </a:cubicBezTo>
                  <a:cubicBezTo>
                    <a:pt x="259" y="69"/>
                    <a:pt x="257" y="70"/>
                    <a:pt x="256" y="69"/>
                  </a:cubicBezTo>
                  <a:cubicBezTo>
                    <a:pt x="255" y="69"/>
                    <a:pt x="258" y="65"/>
                    <a:pt x="258" y="64"/>
                  </a:cubicBezTo>
                  <a:cubicBezTo>
                    <a:pt x="258" y="63"/>
                    <a:pt x="259" y="61"/>
                    <a:pt x="260" y="60"/>
                  </a:cubicBezTo>
                  <a:cubicBezTo>
                    <a:pt x="260" y="59"/>
                    <a:pt x="260" y="57"/>
                    <a:pt x="261" y="57"/>
                  </a:cubicBezTo>
                  <a:cubicBezTo>
                    <a:pt x="262" y="57"/>
                    <a:pt x="264" y="57"/>
                    <a:pt x="265" y="56"/>
                  </a:cubicBezTo>
                  <a:cubicBezTo>
                    <a:pt x="265" y="56"/>
                    <a:pt x="270" y="51"/>
                    <a:pt x="270" y="52"/>
                  </a:cubicBezTo>
                  <a:cubicBezTo>
                    <a:pt x="270" y="52"/>
                    <a:pt x="268" y="51"/>
                    <a:pt x="268" y="51"/>
                  </a:cubicBezTo>
                  <a:cubicBezTo>
                    <a:pt x="268" y="50"/>
                    <a:pt x="268" y="49"/>
                    <a:pt x="268" y="48"/>
                  </a:cubicBezTo>
                  <a:cubicBezTo>
                    <a:pt x="268" y="46"/>
                    <a:pt x="269" y="46"/>
                    <a:pt x="271" y="46"/>
                  </a:cubicBezTo>
                  <a:cubicBezTo>
                    <a:pt x="273" y="46"/>
                    <a:pt x="281" y="43"/>
                    <a:pt x="276" y="43"/>
                  </a:cubicBezTo>
                  <a:cubicBezTo>
                    <a:pt x="273" y="43"/>
                    <a:pt x="268" y="42"/>
                    <a:pt x="266" y="44"/>
                  </a:cubicBezTo>
                  <a:cubicBezTo>
                    <a:pt x="265" y="45"/>
                    <a:pt x="265" y="47"/>
                    <a:pt x="263" y="46"/>
                  </a:cubicBezTo>
                  <a:cubicBezTo>
                    <a:pt x="261" y="45"/>
                    <a:pt x="263" y="43"/>
                    <a:pt x="264" y="42"/>
                  </a:cubicBezTo>
                  <a:cubicBezTo>
                    <a:pt x="266" y="39"/>
                    <a:pt x="270" y="41"/>
                    <a:pt x="273" y="41"/>
                  </a:cubicBezTo>
                  <a:cubicBezTo>
                    <a:pt x="277" y="41"/>
                    <a:pt x="281" y="42"/>
                    <a:pt x="283" y="38"/>
                  </a:cubicBezTo>
                  <a:cubicBezTo>
                    <a:pt x="284" y="38"/>
                    <a:pt x="280" y="37"/>
                    <a:pt x="280" y="37"/>
                  </a:cubicBezTo>
                  <a:cubicBezTo>
                    <a:pt x="278" y="36"/>
                    <a:pt x="276" y="37"/>
                    <a:pt x="274" y="37"/>
                  </a:cubicBezTo>
                  <a:cubicBezTo>
                    <a:pt x="272" y="37"/>
                    <a:pt x="271" y="36"/>
                    <a:pt x="269" y="36"/>
                  </a:cubicBezTo>
                  <a:cubicBezTo>
                    <a:pt x="268" y="36"/>
                    <a:pt x="266" y="36"/>
                    <a:pt x="265" y="36"/>
                  </a:cubicBezTo>
                  <a:cubicBezTo>
                    <a:pt x="266" y="37"/>
                    <a:pt x="269" y="36"/>
                    <a:pt x="271" y="36"/>
                  </a:cubicBezTo>
                  <a:cubicBezTo>
                    <a:pt x="274" y="36"/>
                    <a:pt x="276" y="35"/>
                    <a:pt x="279" y="35"/>
                  </a:cubicBezTo>
                  <a:cubicBezTo>
                    <a:pt x="283" y="36"/>
                    <a:pt x="285" y="34"/>
                    <a:pt x="288" y="34"/>
                  </a:cubicBezTo>
                  <a:cubicBezTo>
                    <a:pt x="289" y="34"/>
                    <a:pt x="291" y="34"/>
                    <a:pt x="291" y="33"/>
                  </a:cubicBezTo>
                  <a:cubicBezTo>
                    <a:pt x="291" y="33"/>
                    <a:pt x="289" y="31"/>
                    <a:pt x="290" y="31"/>
                  </a:cubicBezTo>
                  <a:cubicBezTo>
                    <a:pt x="295" y="30"/>
                    <a:pt x="300" y="29"/>
                    <a:pt x="304" y="26"/>
                  </a:cubicBezTo>
                  <a:cubicBezTo>
                    <a:pt x="305" y="25"/>
                    <a:pt x="301" y="24"/>
                    <a:pt x="301" y="24"/>
                  </a:cubicBezTo>
                  <a:cubicBezTo>
                    <a:pt x="298" y="23"/>
                    <a:pt x="295" y="22"/>
                    <a:pt x="293" y="22"/>
                  </a:cubicBezTo>
                  <a:cubicBezTo>
                    <a:pt x="287" y="21"/>
                    <a:pt x="282" y="20"/>
                    <a:pt x="277" y="25"/>
                  </a:cubicBezTo>
                  <a:cubicBezTo>
                    <a:pt x="275" y="28"/>
                    <a:pt x="273" y="26"/>
                    <a:pt x="269" y="26"/>
                  </a:cubicBezTo>
                  <a:cubicBezTo>
                    <a:pt x="268" y="26"/>
                    <a:pt x="264" y="29"/>
                    <a:pt x="265" y="26"/>
                  </a:cubicBezTo>
                  <a:cubicBezTo>
                    <a:pt x="265" y="24"/>
                    <a:pt x="260" y="27"/>
                    <a:pt x="259" y="28"/>
                  </a:cubicBezTo>
                  <a:cubicBezTo>
                    <a:pt x="257" y="29"/>
                    <a:pt x="255" y="30"/>
                    <a:pt x="253" y="31"/>
                  </a:cubicBezTo>
                  <a:cubicBezTo>
                    <a:pt x="252" y="31"/>
                    <a:pt x="244" y="37"/>
                    <a:pt x="244" y="37"/>
                  </a:cubicBezTo>
                  <a:cubicBezTo>
                    <a:pt x="242" y="35"/>
                    <a:pt x="264" y="22"/>
                    <a:pt x="251" y="19"/>
                  </a:cubicBezTo>
                  <a:cubicBezTo>
                    <a:pt x="246" y="19"/>
                    <a:pt x="247" y="22"/>
                    <a:pt x="243" y="24"/>
                  </a:cubicBezTo>
                  <a:cubicBezTo>
                    <a:pt x="240" y="25"/>
                    <a:pt x="238" y="25"/>
                    <a:pt x="235" y="26"/>
                  </a:cubicBezTo>
                  <a:cubicBezTo>
                    <a:pt x="234" y="26"/>
                    <a:pt x="229" y="28"/>
                    <a:pt x="228" y="28"/>
                  </a:cubicBezTo>
                  <a:cubicBezTo>
                    <a:pt x="226" y="25"/>
                    <a:pt x="233" y="24"/>
                    <a:pt x="235" y="24"/>
                  </a:cubicBezTo>
                  <a:cubicBezTo>
                    <a:pt x="235" y="23"/>
                    <a:pt x="241" y="22"/>
                    <a:pt x="238" y="21"/>
                  </a:cubicBezTo>
                  <a:cubicBezTo>
                    <a:pt x="235" y="20"/>
                    <a:pt x="232" y="20"/>
                    <a:pt x="229" y="20"/>
                  </a:cubicBezTo>
                  <a:cubicBezTo>
                    <a:pt x="221" y="20"/>
                    <a:pt x="213" y="21"/>
                    <a:pt x="205" y="23"/>
                  </a:cubicBezTo>
                  <a:cubicBezTo>
                    <a:pt x="205" y="23"/>
                    <a:pt x="202" y="25"/>
                    <a:pt x="201" y="24"/>
                  </a:cubicBezTo>
                  <a:cubicBezTo>
                    <a:pt x="201" y="22"/>
                    <a:pt x="200" y="22"/>
                    <a:pt x="202" y="22"/>
                  </a:cubicBezTo>
                  <a:cubicBezTo>
                    <a:pt x="206" y="20"/>
                    <a:pt x="210" y="19"/>
                    <a:pt x="214" y="18"/>
                  </a:cubicBezTo>
                  <a:cubicBezTo>
                    <a:pt x="221" y="17"/>
                    <a:pt x="229" y="18"/>
                    <a:pt x="237" y="18"/>
                  </a:cubicBezTo>
                  <a:cubicBezTo>
                    <a:pt x="239" y="18"/>
                    <a:pt x="241" y="18"/>
                    <a:pt x="243" y="18"/>
                  </a:cubicBezTo>
                  <a:cubicBezTo>
                    <a:pt x="247" y="16"/>
                    <a:pt x="252" y="16"/>
                    <a:pt x="256" y="14"/>
                  </a:cubicBezTo>
                  <a:cubicBezTo>
                    <a:pt x="258" y="14"/>
                    <a:pt x="259" y="13"/>
                    <a:pt x="256" y="12"/>
                  </a:cubicBezTo>
                  <a:cubicBezTo>
                    <a:pt x="254" y="11"/>
                    <a:pt x="250" y="10"/>
                    <a:pt x="248" y="11"/>
                  </a:cubicBezTo>
                  <a:cubicBezTo>
                    <a:pt x="246" y="11"/>
                    <a:pt x="246" y="10"/>
                    <a:pt x="244" y="9"/>
                  </a:cubicBezTo>
                  <a:cubicBezTo>
                    <a:pt x="242" y="9"/>
                    <a:pt x="240" y="11"/>
                    <a:pt x="238" y="11"/>
                  </a:cubicBezTo>
                  <a:cubicBezTo>
                    <a:pt x="238" y="11"/>
                    <a:pt x="240" y="8"/>
                    <a:pt x="241" y="8"/>
                  </a:cubicBezTo>
                  <a:cubicBezTo>
                    <a:pt x="242" y="6"/>
                    <a:pt x="238" y="6"/>
                    <a:pt x="237" y="6"/>
                  </a:cubicBezTo>
                  <a:cubicBezTo>
                    <a:pt x="231" y="7"/>
                    <a:pt x="226" y="7"/>
                    <a:pt x="220" y="6"/>
                  </a:cubicBezTo>
                  <a:cubicBezTo>
                    <a:pt x="215" y="6"/>
                    <a:pt x="211" y="8"/>
                    <a:pt x="206" y="8"/>
                  </a:cubicBezTo>
                  <a:cubicBezTo>
                    <a:pt x="204" y="8"/>
                    <a:pt x="201" y="8"/>
                    <a:pt x="199" y="8"/>
                  </a:cubicBezTo>
                  <a:cubicBezTo>
                    <a:pt x="197" y="9"/>
                    <a:pt x="194" y="8"/>
                    <a:pt x="193" y="9"/>
                  </a:cubicBezTo>
                  <a:cubicBezTo>
                    <a:pt x="196" y="8"/>
                    <a:pt x="199" y="8"/>
                    <a:pt x="202" y="7"/>
                  </a:cubicBezTo>
                  <a:cubicBezTo>
                    <a:pt x="207" y="7"/>
                    <a:pt x="211" y="6"/>
                    <a:pt x="215" y="6"/>
                  </a:cubicBezTo>
                  <a:cubicBezTo>
                    <a:pt x="217" y="6"/>
                    <a:pt x="237" y="6"/>
                    <a:pt x="237" y="4"/>
                  </a:cubicBezTo>
                  <a:cubicBezTo>
                    <a:pt x="236" y="4"/>
                    <a:pt x="233" y="3"/>
                    <a:pt x="232" y="2"/>
                  </a:cubicBezTo>
                  <a:cubicBezTo>
                    <a:pt x="229" y="2"/>
                    <a:pt x="227" y="2"/>
                    <a:pt x="224" y="2"/>
                  </a:cubicBezTo>
                  <a:cubicBezTo>
                    <a:pt x="220" y="2"/>
                    <a:pt x="216" y="1"/>
                    <a:pt x="213" y="0"/>
                  </a:cubicBezTo>
                  <a:cubicBezTo>
                    <a:pt x="206" y="0"/>
                    <a:pt x="200" y="0"/>
                    <a:pt x="194" y="0"/>
                  </a:cubicBezTo>
                  <a:cubicBezTo>
                    <a:pt x="191" y="1"/>
                    <a:pt x="188" y="1"/>
                    <a:pt x="185" y="1"/>
                  </a:cubicBezTo>
                  <a:cubicBezTo>
                    <a:pt x="184" y="1"/>
                    <a:pt x="183" y="3"/>
                    <a:pt x="183" y="3"/>
                  </a:cubicBezTo>
                  <a:cubicBezTo>
                    <a:pt x="181" y="3"/>
                    <a:pt x="179" y="2"/>
                    <a:pt x="177" y="2"/>
                  </a:cubicBezTo>
                  <a:cubicBezTo>
                    <a:pt x="176" y="2"/>
                    <a:pt x="175" y="3"/>
                    <a:pt x="173" y="3"/>
                  </a:cubicBezTo>
                  <a:cubicBezTo>
                    <a:pt x="171" y="3"/>
                    <a:pt x="171" y="4"/>
                    <a:pt x="173" y="4"/>
                  </a:cubicBezTo>
                  <a:cubicBezTo>
                    <a:pt x="176" y="5"/>
                    <a:pt x="179" y="5"/>
                    <a:pt x="181" y="6"/>
                  </a:cubicBezTo>
                  <a:cubicBezTo>
                    <a:pt x="180" y="5"/>
                    <a:pt x="174" y="7"/>
                    <a:pt x="173" y="8"/>
                  </a:cubicBezTo>
                  <a:cubicBezTo>
                    <a:pt x="173" y="8"/>
                    <a:pt x="170" y="8"/>
                    <a:pt x="170" y="8"/>
                  </a:cubicBezTo>
                  <a:cubicBezTo>
                    <a:pt x="170" y="8"/>
                    <a:pt x="172" y="10"/>
                    <a:pt x="172" y="10"/>
                  </a:cubicBezTo>
                  <a:cubicBezTo>
                    <a:pt x="171" y="10"/>
                    <a:pt x="169" y="9"/>
                    <a:pt x="168" y="8"/>
                  </a:cubicBezTo>
                  <a:cubicBezTo>
                    <a:pt x="167" y="7"/>
                    <a:pt x="164" y="8"/>
                    <a:pt x="163" y="8"/>
                  </a:cubicBezTo>
                  <a:cubicBezTo>
                    <a:pt x="160" y="7"/>
                    <a:pt x="157" y="6"/>
                    <a:pt x="154" y="5"/>
                  </a:cubicBezTo>
                  <a:cubicBezTo>
                    <a:pt x="152" y="4"/>
                    <a:pt x="150" y="6"/>
                    <a:pt x="147" y="6"/>
                  </a:cubicBezTo>
                  <a:cubicBezTo>
                    <a:pt x="146" y="6"/>
                    <a:pt x="140" y="5"/>
                    <a:pt x="140" y="7"/>
                  </a:cubicBezTo>
                  <a:cubicBezTo>
                    <a:pt x="139" y="7"/>
                    <a:pt x="153" y="9"/>
                    <a:pt x="155" y="10"/>
                  </a:cubicBezTo>
                  <a:cubicBezTo>
                    <a:pt x="158" y="10"/>
                    <a:pt x="161" y="10"/>
                    <a:pt x="163" y="11"/>
                  </a:cubicBezTo>
                  <a:cubicBezTo>
                    <a:pt x="164" y="11"/>
                    <a:pt x="165" y="11"/>
                    <a:pt x="166" y="12"/>
                  </a:cubicBezTo>
                  <a:cubicBezTo>
                    <a:pt x="166" y="12"/>
                    <a:pt x="166" y="15"/>
                    <a:pt x="166" y="15"/>
                  </a:cubicBezTo>
                  <a:cubicBezTo>
                    <a:pt x="166" y="16"/>
                    <a:pt x="165" y="14"/>
                    <a:pt x="165" y="13"/>
                  </a:cubicBezTo>
                  <a:cubicBezTo>
                    <a:pt x="164" y="12"/>
                    <a:pt x="161" y="12"/>
                    <a:pt x="160" y="11"/>
                  </a:cubicBezTo>
                  <a:cubicBezTo>
                    <a:pt x="160" y="11"/>
                    <a:pt x="157" y="11"/>
                    <a:pt x="157" y="11"/>
                  </a:cubicBezTo>
                  <a:cubicBezTo>
                    <a:pt x="157" y="12"/>
                    <a:pt x="158" y="14"/>
                    <a:pt x="158" y="14"/>
                  </a:cubicBezTo>
                  <a:cubicBezTo>
                    <a:pt x="156" y="14"/>
                    <a:pt x="155" y="11"/>
                    <a:pt x="154" y="11"/>
                  </a:cubicBezTo>
                  <a:cubicBezTo>
                    <a:pt x="152" y="11"/>
                    <a:pt x="150" y="11"/>
                    <a:pt x="148" y="10"/>
                  </a:cubicBezTo>
                  <a:cubicBezTo>
                    <a:pt x="147" y="10"/>
                    <a:pt x="139" y="10"/>
                    <a:pt x="139" y="10"/>
                  </a:cubicBezTo>
                  <a:cubicBezTo>
                    <a:pt x="138" y="12"/>
                    <a:pt x="151" y="17"/>
                    <a:pt x="151" y="17"/>
                  </a:cubicBezTo>
                  <a:cubicBezTo>
                    <a:pt x="151" y="18"/>
                    <a:pt x="146" y="17"/>
                    <a:pt x="146" y="17"/>
                  </a:cubicBezTo>
                  <a:cubicBezTo>
                    <a:pt x="143" y="17"/>
                    <a:pt x="142" y="16"/>
                    <a:pt x="143" y="19"/>
                  </a:cubicBezTo>
                  <a:cubicBezTo>
                    <a:pt x="142" y="19"/>
                    <a:pt x="141" y="18"/>
                    <a:pt x="140" y="17"/>
                  </a:cubicBezTo>
                  <a:cubicBezTo>
                    <a:pt x="140" y="16"/>
                    <a:pt x="142" y="17"/>
                    <a:pt x="143" y="16"/>
                  </a:cubicBezTo>
                  <a:cubicBezTo>
                    <a:pt x="143" y="16"/>
                    <a:pt x="141" y="14"/>
                    <a:pt x="140" y="14"/>
                  </a:cubicBezTo>
                  <a:cubicBezTo>
                    <a:pt x="138" y="13"/>
                    <a:pt x="136" y="12"/>
                    <a:pt x="133" y="12"/>
                  </a:cubicBezTo>
                  <a:cubicBezTo>
                    <a:pt x="132" y="12"/>
                    <a:pt x="130" y="11"/>
                    <a:pt x="129" y="12"/>
                  </a:cubicBezTo>
                  <a:cubicBezTo>
                    <a:pt x="128" y="12"/>
                    <a:pt x="131" y="15"/>
                    <a:pt x="131" y="15"/>
                  </a:cubicBezTo>
                  <a:cubicBezTo>
                    <a:pt x="134" y="17"/>
                    <a:pt x="138" y="17"/>
                    <a:pt x="142" y="20"/>
                  </a:cubicBezTo>
                  <a:cubicBezTo>
                    <a:pt x="143" y="20"/>
                    <a:pt x="144" y="21"/>
                    <a:pt x="143" y="22"/>
                  </a:cubicBezTo>
                  <a:cubicBezTo>
                    <a:pt x="141" y="24"/>
                    <a:pt x="139" y="22"/>
                    <a:pt x="137" y="21"/>
                  </a:cubicBezTo>
                  <a:cubicBezTo>
                    <a:pt x="132" y="18"/>
                    <a:pt x="126" y="16"/>
                    <a:pt x="120" y="15"/>
                  </a:cubicBezTo>
                  <a:cubicBezTo>
                    <a:pt x="117" y="14"/>
                    <a:pt x="114" y="13"/>
                    <a:pt x="111" y="14"/>
                  </a:cubicBezTo>
                  <a:cubicBezTo>
                    <a:pt x="110" y="14"/>
                    <a:pt x="113" y="17"/>
                    <a:pt x="113" y="18"/>
                  </a:cubicBezTo>
                  <a:cubicBezTo>
                    <a:pt x="113" y="18"/>
                    <a:pt x="117" y="21"/>
                    <a:pt x="117" y="21"/>
                  </a:cubicBezTo>
                  <a:cubicBezTo>
                    <a:pt x="117" y="22"/>
                    <a:pt x="111" y="21"/>
                    <a:pt x="111" y="21"/>
                  </a:cubicBezTo>
                  <a:cubicBezTo>
                    <a:pt x="111" y="23"/>
                    <a:pt x="115" y="22"/>
                    <a:pt x="115" y="24"/>
                  </a:cubicBezTo>
                  <a:cubicBezTo>
                    <a:pt x="115" y="24"/>
                    <a:pt x="111" y="23"/>
                    <a:pt x="110" y="22"/>
                  </a:cubicBezTo>
                  <a:cubicBezTo>
                    <a:pt x="108" y="21"/>
                    <a:pt x="106" y="21"/>
                    <a:pt x="103" y="20"/>
                  </a:cubicBezTo>
                  <a:cubicBezTo>
                    <a:pt x="101" y="19"/>
                    <a:pt x="101" y="20"/>
                    <a:pt x="101" y="22"/>
                  </a:cubicBezTo>
                  <a:cubicBezTo>
                    <a:pt x="100" y="23"/>
                    <a:pt x="99" y="23"/>
                    <a:pt x="98" y="23"/>
                  </a:cubicBezTo>
                  <a:cubicBezTo>
                    <a:pt x="98" y="24"/>
                    <a:pt x="98" y="26"/>
                    <a:pt x="97" y="26"/>
                  </a:cubicBezTo>
                  <a:cubicBezTo>
                    <a:pt x="97" y="27"/>
                    <a:pt x="97" y="24"/>
                    <a:pt x="97" y="23"/>
                  </a:cubicBezTo>
                  <a:cubicBezTo>
                    <a:pt x="97" y="22"/>
                    <a:pt x="98" y="21"/>
                    <a:pt x="98" y="20"/>
                  </a:cubicBezTo>
                  <a:cubicBezTo>
                    <a:pt x="97" y="16"/>
                    <a:pt x="93" y="16"/>
                    <a:pt x="90" y="16"/>
                  </a:cubicBezTo>
                  <a:cubicBezTo>
                    <a:pt x="86" y="17"/>
                    <a:pt x="82" y="18"/>
                    <a:pt x="78" y="18"/>
                  </a:cubicBezTo>
                  <a:cubicBezTo>
                    <a:pt x="77" y="19"/>
                    <a:pt x="75" y="19"/>
                    <a:pt x="74" y="19"/>
                  </a:cubicBezTo>
                  <a:cubicBezTo>
                    <a:pt x="74" y="19"/>
                    <a:pt x="69" y="20"/>
                    <a:pt x="69" y="20"/>
                  </a:cubicBezTo>
                  <a:cubicBezTo>
                    <a:pt x="70" y="21"/>
                    <a:pt x="72" y="21"/>
                    <a:pt x="73" y="21"/>
                  </a:cubicBezTo>
                  <a:cubicBezTo>
                    <a:pt x="74" y="22"/>
                    <a:pt x="75" y="23"/>
                    <a:pt x="77" y="24"/>
                  </a:cubicBezTo>
                  <a:cubicBezTo>
                    <a:pt x="77" y="24"/>
                    <a:pt x="81" y="27"/>
                    <a:pt x="81" y="27"/>
                  </a:cubicBezTo>
                  <a:cubicBezTo>
                    <a:pt x="80" y="27"/>
                    <a:pt x="76" y="25"/>
                    <a:pt x="75" y="25"/>
                  </a:cubicBezTo>
                  <a:cubicBezTo>
                    <a:pt x="73" y="24"/>
                    <a:pt x="72" y="22"/>
                    <a:pt x="70" y="22"/>
                  </a:cubicBezTo>
                  <a:cubicBezTo>
                    <a:pt x="67" y="21"/>
                    <a:pt x="64" y="22"/>
                    <a:pt x="61" y="22"/>
                  </a:cubicBezTo>
                  <a:cubicBezTo>
                    <a:pt x="58" y="23"/>
                    <a:pt x="58" y="22"/>
                    <a:pt x="60" y="25"/>
                  </a:cubicBezTo>
                  <a:cubicBezTo>
                    <a:pt x="60" y="26"/>
                    <a:pt x="60" y="29"/>
                    <a:pt x="60" y="30"/>
                  </a:cubicBezTo>
                  <a:cubicBezTo>
                    <a:pt x="60" y="32"/>
                    <a:pt x="56" y="30"/>
                    <a:pt x="55" y="30"/>
                  </a:cubicBezTo>
                  <a:cubicBezTo>
                    <a:pt x="54" y="30"/>
                    <a:pt x="51" y="28"/>
                    <a:pt x="50" y="30"/>
                  </a:cubicBezTo>
                  <a:cubicBezTo>
                    <a:pt x="49" y="31"/>
                    <a:pt x="50" y="34"/>
                    <a:pt x="50" y="34"/>
                  </a:cubicBezTo>
                  <a:cubicBezTo>
                    <a:pt x="49" y="35"/>
                    <a:pt x="48" y="33"/>
                    <a:pt x="47" y="32"/>
                  </a:cubicBezTo>
                  <a:cubicBezTo>
                    <a:pt x="45" y="31"/>
                    <a:pt x="43" y="31"/>
                    <a:pt x="42" y="32"/>
                  </a:cubicBezTo>
                  <a:cubicBezTo>
                    <a:pt x="39" y="34"/>
                    <a:pt x="36" y="36"/>
                    <a:pt x="32" y="37"/>
                  </a:cubicBezTo>
                  <a:cubicBezTo>
                    <a:pt x="31" y="38"/>
                    <a:pt x="34" y="37"/>
                    <a:pt x="32" y="37"/>
                  </a:cubicBezTo>
                  <a:close/>
                </a:path>
              </a:pathLst>
            </a:custGeom>
            <a:grpFill/>
            <a:ln w="4763" cap="flat">
              <a:solidFill>
                <a:schemeClr val="bg1"/>
              </a:solidFill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grpSp>
        <p:nvGrpSpPr>
          <p:cNvPr id="351" name="Group 350">
            <a:extLst>
              <a:ext uri="{FF2B5EF4-FFF2-40B4-BE49-F238E27FC236}">
                <a16:creationId xmlns:a16="http://schemas.microsoft.com/office/drawing/2014/main" id="{72F89265-6EDF-4EF6-9510-33FF2D64FB62}"/>
              </a:ext>
            </a:extLst>
          </p:cNvPr>
          <p:cNvGrpSpPr/>
          <p:nvPr/>
        </p:nvGrpSpPr>
        <p:grpSpPr>
          <a:xfrm>
            <a:off x="2736010" y="2792329"/>
            <a:ext cx="936734" cy="637398"/>
            <a:chOff x="3648013" y="2580105"/>
            <a:chExt cx="1248979" cy="849864"/>
          </a:xfrm>
        </p:grpSpPr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E525072A-01AD-4C4E-9C14-A2638324CBB9}"/>
                </a:ext>
              </a:extLst>
            </p:cNvPr>
            <p:cNvSpPr/>
            <p:nvPr/>
          </p:nvSpPr>
          <p:spPr>
            <a:xfrm rot="10800000">
              <a:off x="4141393" y="3303716"/>
              <a:ext cx="262219" cy="126253"/>
            </a:xfrm>
            <a:custGeom>
              <a:avLst/>
              <a:gdLst>
                <a:gd name="connsiteX0" fmla="*/ 402825 w 805651"/>
                <a:gd name="connsiteY0" fmla="*/ 0 h 387906"/>
                <a:gd name="connsiteX1" fmla="*/ 805651 w 805651"/>
                <a:gd name="connsiteY1" fmla="*/ 387906 h 387906"/>
                <a:gd name="connsiteX2" fmla="*/ 0 w 805651"/>
                <a:gd name="connsiteY2" fmla="*/ 387906 h 38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651" h="387906">
                  <a:moveTo>
                    <a:pt x="402825" y="0"/>
                  </a:moveTo>
                  <a:lnTo>
                    <a:pt x="805651" y="387906"/>
                  </a:lnTo>
                  <a:lnTo>
                    <a:pt x="0" y="387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291" name="Rectangle 290">
              <a:extLst>
                <a:ext uri="{FF2B5EF4-FFF2-40B4-BE49-F238E27FC236}">
                  <a16:creationId xmlns:a16="http://schemas.microsoft.com/office/drawing/2014/main" id="{3B4F92F1-10DF-44F0-BB7D-7BD5D4D72BBE}"/>
                </a:ext>
              </a:extLst>
            </p:cNvPr>
            <p:cNvSpPr/>
            <p:nvPr/>
          </p:nvSpPr>
          <p:spPr>
            <a:xfrm>
              <a:off x="3648013" y="2580105"/>
              <a:ext cx="1248979" cy="731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315" name="TextBox 314">
            <a:extLst>
              <a:ext uri="{FF2B5EF4-FFF2-40B4-BE49-F238E27FC236}">
                <a16:creationId xmlns:a16="http://schemas.microsoft.com/office/drawing/2014/main" id="{0EFE4EA5-BDE8-4F75-B404-EB54A20D2ACB}"/>
              </a:ext>
            </a:extLst>
          </p:cNvPr>
          <p:cNvSpPr txBox="1"/>
          <p:nvPr/>
        </p:nvSpPr>
        <p:spPr>
          <a:xfrm>
            <a:off x="2838733" y="3051000"/>
            <a:ext cx="73129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350,000</a:t>
            </a:r>
          </a:p>
        </p:txBody>
      </p:sp>
      <p:sp>
        <p:nvSpPr>
          <p:cNvPr id="317" name="TextBox 316">
            <a:extLst>
              <a:ext uri="{FF2B5EF4-FFF2-40B4-BE49-F238E27FC236}">
                <a16:creationId xmlns:a16="http://schemas.microsoft.com/office/drawing/2014/main" id="{C701DAF8-3DA9-40C9-A03E-D1E17301EC67}"/>
              </a:ext>
            </a:extLst>
          </p:cNvPr>
          <p:cNvSpPr txBox="1"/>
          <p:nvPr/>
        </p:nvSpPr>
        <p:spPr>
          <a:xfrm>
            <a:off x="2773009" y="2812450"/>
            <a:ext cx="862737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America</a:t>
            </a:r>
          </a:p>
        </p:txBody>
      </p:sp>
      <p:grpSp>
        <p:nvGrpSpPr>
          <p:cNvPr id="352" name="Group 351">
            <a:extLst>
              <a:ext uri="{FF2B5EF4-FFF2-40B4-BE49-F238E27FC236}">
                <a16:creationId xmlns:a16="http://schemas.microsoft.com/office/drawing/2014/main" id="{2F1C12C7-4932-4D6C-A1DF-B4710D09759B}"/>
              </a:ext>
            </a:extLst>
          </p:cNvPr>
          <p:cNvGrpSpPr/>
          <p:nvPr/>
        </p:nvGrpSpPr>
        <p:grpSpPr>
          <a:xfrm>
            <a:off x="3764110" y="3878316"/>
            <a:ext cx="936734" cy="645373"/>
            <a:chOff x="5018813" y="4028087"/>
            <a:chExt cx="1248979" cy="860497"/>
          </a:xfrm>
        </p:grpSpPr>
        <p:sp>
          <p:nvSpPr>
            <p:cNvPr id="321" name="Freeform: Shape 320">
              <a:extLst>
                <a:ext uri="{FF2B5EF4-FFF2-40B4-BE49-F238E27FC236}">
                  <a16:creationId xmlns:a16="http://schemas.microsoft.com/office/drawing/2014/main" id="{DAAB831F-FD86-40A3-AFB5-4E4CCD3B8263}"/>
                </a:ext>
              </a:extLst>
            </p:cNvPr>
            <p:cNvSpPr/>
            <p:nvPr/>
          </p:nvSpPr>
          <p:spPr>
            <a:xfrm rot="10800000">
              <a:off x="5512193" y="4762331"/>
              <a:ext cx="262219" cy="126253"/>
            </a:xfrm>
            <a:custGeom>
              <a:avLst/>
              <a:gdLst>
                <a:gd name="connsiteX0" fmla="*/ 402825 w 805651"/>
                <a:gd name="connsiteY0" fmla="*/ 0 h 387906"/>
                <a:gd name="connsiteX1" fmla="*/ 805651 w 805651"/>
                <a:gd name="connsiteY1" fmla="*/ 387906 h 387906"/>
                <a:gd name="connsiteX2" fmla="*/ 0 w 805651"/>
                <a:gd name="connsiteY2" fmla="*/ 387906 h 38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651" h="387906">
                  <a:moveTo>
                    <a:pt x="402825" y="0"/>
                  </a:moveTo>
                  <a:lnTo>
                    <a:pt x="805651" y="387906"/>
                  </a:lnTo>
                  <a:lnTo>
                    <a:pt x="0" y="387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322" name="Rectangle 321">
              <a:extLst>
                <a:ext uri="{FF2B5EF4-FFF2-40B4-BE49-F238E27FC236}">
                  <a16:creationId xmlns:a16="http://schemas.microsoft.com/office/drawing/2014/main" id="{ED07A3E9-799D-4250-A787-97291D2BA41B}"/>
                </a:ext>
              </a:extLst>
            </p:cNvPr>
            <p:cNvSpPr/>
            <p:nvPr/>
          </p:nvSpPr>
          <p:spPr>
            <a:xfrm>
              <a:off x="5018813" y="4028087"/>
              <a:ext cx="1248979" cy="731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323" name="TextBox 322">
            <a:extLst>
              <a:ext uri="{FF2B5EF4-FFF2-40B4-BE49-F238E27FC236}">
                <a16:creationId xmlns:a16="http://schemas.microsoft.com/office/drawing/2014/main" id="{ED88E361-5BEB-4312-8F3A-948EC3E3EF03}"/>
              </a:ext>
            </a:extLst>
          </p:cNvPr>
          <p:cNvSpPr txBox="1"/>
          <p:nvPr/>
        </p:nvSpPr>
        <p:spPr>
          <a:xfrm>
            <a:off x="3880457" y="4136986"/>
            <a:ext cx="704040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125,000</a:t>
            </a:r>
          </a:p>
        </p:txBody>
      </p:sp>
      <p:sp>
        <p:nvSpPr>
          <p:cNvPr id="324" name="TextBox 323">
            <a:extLst>
              <a:ext uri="{FF2B5EF4-FFF2-40B4-BE49-F238E27FC236}">
                <a16:creationId xmlns:a16="http://schemas.microsoft.com/office/drawing/2014/main" id="{4BF5E241-B7A1-434A-8538-B64C7BBAC89F}"/>
              </a:ext>
            </a:extLst>
          </p:cNvPr>
          <p:cNvSpPr txBox="1"/>
          <p:nvPr/>
        </p:nvSpPr>
        <p:spPr>
          <a:xfrm>
            <a:off x="3912518" y="3898437"/>
            <a:ext cx="639919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Brazil</a:t>
            </a:r>
          </a:p>
        </p:txBody>
      </p:sp>
      <p:grpSp>
        <p:nvGrpSpPr>
          <p:cNvPr id="353" name="Group 352">
            <a:extLst>
              <a:ext uri="{FF2B5EF4-FFF2-40B4-BE49-F238E27FC236}">
                <a16:creationId xmlns:a16="http://schemas.microsoft.com/office/drawing/2014/main" id="{E004A904-7632-41E9-AFD2-5DD8E97D2E4A}"/>
              </a:ext>
            </a:extLst>
          </p:cNvPr>
          <p:cNvGrpSpPr/>
          <p:nvPr/>
        </p:nvGrpSpPr>
        <p:grpSpPr>
          <a:xfrm>
            <a:off x="4737160" y="2729841"/>
            <a:ext cx="936734" cy="645373"/>
            <a:chOff x="6220058" y="2326779"/>
            <a:chExt cx="1248979" cy="860497"/>
          </a:xfrm>
        </p:grpSpPr>
        <p:sp>
          <p:nvSpPr>
            <p:cNvPr id="326" name="Freeform: Shape 325">
              <a:extLst>
                <a:ext uri="{FF2B5EF4-FFF2-40B4-BE49-F238E27FC236}">
                  <a16:creationId xmlns:a16="http://schemas.microsoft.com/office/drawing/2014/main" id="{1733C07D-515C-4223-BA6F-E482E96772E8}"/>
                </a:ext>
              </a:extLst>
            </p:cNvPr>
            <p:cNvSpPr/>
            <p:nvPr/>
          </p:nvSpPr>
          <p:spPr>
            <a:xfrm rot="10800000">
              <a:off x="6713438" y="3061023"/>
              <a:ext cx="262219" cy="126253"/>
            </a:xfrm>
            <a:custGeom>
              <a:avLst/>
              <a:gdLst>
                <a:gd name="connsiteX0" fmla="*/ 402825 w 805651"/>
                <a:gd name="connsiteY0" fmla="*/ 0 h 387906"/>
                <a:gd name="connsiteX1" fmla="*/ 805651 w 805651"/>
                <a:gd name="connsiteY1" fmla="*/ 387906 h 387906"/>
                <a:gd name="connsiteX2" fmla="*/ 0 w 805651"/>
                <a:gd name="connsiteY2" fmla="*/ 387906 h 38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651" h="387906">
                  <a:moveTo>
                    <a:pt x="402825" y="0"/>
                  </a:moveTo>
                  <a:lnTo>
                    <a:pt x="805651" y="387906"/>
                  </a:lnTo>
                  <a:lnTo>
                    <a:pt x="0" y="387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327" name="Rectangle 326">
              <a:extLst>
                <a:ext uri="{FF2B5EF4-FFF2-40B4-BE49-F238E27FC236}">
                  <a16:creationId xmlns:a16="http://schemas.microsoft.com/office/drawing/2014/main" id="{BE2ACE9B-9359-4EF8-A866-DF840A9DE344}"/>
                </a:ext>
              </a:extLst>
            </p:cNvPr>
            <p:cNvSpPr/>
            <p:nvPr/>
          </p:nvSpPr>
          <p:spPr>
            <a:xfrm>
              <a:off x="6220058" y="2326779"/>
              <a:ext cx="1248979" cy="731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328" name="TextBox 327">
            <a:extLst>
              <a:ext uri="{FF2B5EF4-FFF2-40B4-BE49-F238E27FC236}">
                <a16:creationId xmlns:a16="http://schemas.microsoft.com/office/drawing/2014/main" id="{A4760A08-FCDB-483D-B6B1-0CB1E9C7938A}"/>
              </a:ext>
            </a:extLst>
          </p:cNvPr>
          <p:cNvSpPr txBox="1"/>
          <p:nvPr/>
        </p:nvSpPr>
        <p:spPr>
          <a:xfrm>
            <a:off x="4842286" y="2988512"/>
            <a:ext cx="72648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295,000</a:t>
            </a:r>
          </a:p>
        </p:txBody>
      </p:sp>
      <p:sp>
        <p:nvSpPr>
          <p:cNvPr id="329" name="TextBox 328">
            <a:extLst>
              <a:ext uri="{FF2B5EF4-FFF2-40B4-BE49-F238E27FC236}">
                <a16:creationId xmlns:a16="http://schemas.microsoft.com/office/drawing/2014/main" id="{04F171C8-5EB7-4C30-BE5A-433B83AAB032}"/>
              </a:ext>
            </a:extLst>
          </p:cNvPr>
          <p:cNvSpPr txBox="1"/>
          <p:nvPr/>
        </p:nvSpPr>
        <p:spPr>
          <a:xfrm>
            <a:off x="4835072" y="2749962"/>
            <a:ext cx="740908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France</a:t>
            </a:r>
          </a:p>
        </p:txBody>
      </p:sp>
      <p:grpSp>
        <p:nvGrpSpPr>
          <p:cNvPr id="354" name="Group 353">
            <a:extLst>
              <a:ext uri="{FF2B5EF4-FFF2-40B4-BE49-F238E27FC236}">
                <a16:creationId xmlns:a16="http://schemas.microsoft.com/office/drawing/2014/main" id="{1391DCBE-AE49-4AFE-8DC8-A68B8C81D79A}"/>
              </a:ext>
            </a:extLst>
          </p:cNvPr>
          <p:cNvGrpSpPr/>
          <p:nvPr/>
        </p:nvGrpSpPr>
        <p:grpSpPr>
          <a:xfrm>
            <a:off x="7124936" y="2203503"/>
            <a:ext cx="936734" cy="645373"/>
            <a:chOff x="9499914" y="1795004"/>
            <a:chExt cx="1248979" cy="860497"/>
          </a:xfrm>
        </p:grpSpPr>
        <p:sp>
          <p:nvSpPr>
            <p:cNvPr id="331" name="Freeform: Shape 330">
              <a:extLst>
                <a:ext uri="{FF2B5EF4-FFF2-40B4-BE49-F238E27FC236}">
                  <a16:creationId xmlns:a16="http://schemas.microsoft.com/office/drawing/2014/main" id="{2FE216C4-ED51-4616-9B57-21B555B2BFED}"/>
                </a:ext>
              </a:extLst>
            </p:cNvPr>
            <p:cNvSpPr/>
            <p:nvPr/>
          </p:nvSpPr>
          <p:spPr>
            <a:xfrm rot="10800000">
              <a:off x="9993294" y="2529248"/>
              <a:ext cx="262219" cy="126253"/>
            </a:xfrm>
            <a:custGeom>
              <a:avLst/>
              <a:gdLst>
                <a:gd name="connsiteX0" fmla="*/ 402825 w 805651"/>
                <a:gd name="connsiteY0" fmla="*/ 0 h 387906"/>
                <a:gd name="connsiteX1" fmla="*/ 805651 w 805651"/>
                <a:gd name="connsiteY1" fmla="*/ 387906 h 387906"/>
                <a:gd name="connsiteX2" fmla="*/ 0 w 805651"/>
                <a:gd name="connsiteY2" fmla="*/ 387906 h 38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651" h="387906">
                  <a:moveTo>
                    <a:pt x="402825" y="0"/>
                  </a:moveTo>
                  <a:lnTo>
                    <a:pt x="805651" y="387906"/>
                  </a:lnTo>
                  <a:lnTo>
                    <a:pt x="0" y="387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332" name="Rectangle 331">
              <a:extLst>
                <a:ext uri="{FF2B5EF4-FFF2-40B4-BE49-F238E27FC236}">
                  <a16:creationId xmlns:a16="http://schemas.microsoft.com/office/drawing/2014/main" id="{40622AB6-8850-4822-A8FB-019E5DB37CF1}"/>
                </a:ext>
              </a:extLst>
            </p:cNvPr>
            <p:cNvSpPr/>
            <p:nvPr/>
          </p:nvSpPr>
          <p:spPr>
            <a:xfrm>
              <a:off x="9499914" y="1795004"/>
              <a:ext cx="1248979" cy="731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333" name="TextBox 332">
            <a:extLst>
              <a:ext uri="{FF2B5EF4-FFF2-40B4-BE49-F238E27FC236}">
                <a16:creationId xmlns:a16="http://schemas.microsoft.com/office/drawing/2014/main" id="{EFDF8803-854C-4DC0-B25B-2A43F3F99F35}"/>
              </a:ext>
            </a:extLst>
          </p:cNvPr>
          <p:cNvSpPr txBox="1"/>
          <p:nvPr/>
        </p:nvSpPr>
        <p:spPr>
          <a:xfrm>
            <a:off x="7232466" y="2462174"/>
            <a:ext cx="72167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230,000</a:t>
            </a:r>
          </a:p>
        </p:txBody>
      </p:sp>
      <p:sp>
        <p:nvSpPr>
          <p:cNvPr id="334" name="TextBox 333">
            <a:extLst>
              <a:ext uri="{FF2B5EF4-FFF2-40B4-BE49-F238E27FC236}">
                <a16:creationId xmlns:a16="http://schemas.microsoft.com/office/drawing/2014/main" id="{0D4D7D14-E48C-4FB2-882E-464762BE0176}"/>
              </a:ext>
            </a:extLst>
          </p:cNvPr>
          <p:cNvSpPr txBox="1"/>
          <p:nvPr/>
        </p:nvSpPr>
        <p:spPr>
          <a:xfrm>
            <a:off x="7223651" y="2223624"/>
            <a:ext cx="739305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Russia</a:t>
            </a:r>
          </a:p>
        </p:txBody>
      </p:sp>
      <p:grpSp>
        <p:nvGrpSpPr>
          <p:cNvPr id="355" name="Group 354">
            <a:extLst>
              <a:ext uri="{FF2B5EF4-FFF2-40B4-BE49-F238E27FC236}">
                <a16:creationId xmlns:a16="http://schemas.microsoft.com/office/drawing/2014/main" id="{0C2E9601-3B4C-4C24-9458-EDF76F445C22}"/>
              </a:ext>
            </a:extLst>
          </p:cNvPr>
          <p:cNvGrpSpPr/>
          <p:nvPr/>
        </p:nvGrpSpPr>
        <p:grpSpPr>
          <a:xfrm>
            <a:off x="7362506" y="4131174"/>
            <a:ext cx="936734" cy="637398"/>
            <a:chOff x="9616808" y="4323361"/>
            <a:chExt cx="1248979" cy="849864"/>
          </a:xfrm>
        </p:grpSpPr>
        <p:sp>
          <p:nvSpPr>
            <p:cNvPr id="336" name="Freeform: Shape 335">
              <a:extLst>
                <a:ext uri="{FF2B5EF4-FFF2-40B4-BE49-F238E27FC236}">
                  <a16:creationId xmlns:a16="http://schemas.microsoft.com/office/drawing/2014/main" id="{788F5ECD-5B03-4003-B2E3-E5CBABFA1981}"/>
                </a:ext>
              </a:extLst>
            </p:cNvPr>
            <p:cNvSpPr/>
            <p:nvPr/>
          </p:nvSpPr>
          <p:spPr>
            <a:xfrm rot="10800000">
              <a:off x="10110188" y="5046972"/>
              <a:ext cx="262219" cy="126253"/>
            </a:xfrm>
            <a:custGeom>
              <a:avLst/>
              <a:gdLst>
                <a:gd name="connsiteX0" fmla="*/ 402825 w 805651"/>
                <a:gd name="connsiteY0" fmla="*/ 0 h 387906"/>
                <a:gd name="connsiteX1" fmla="*/ 805651 w 805651"/>
                <a:gd name="connsiteY1" fmla="*/ 387906 h 387906"/>
                <a:gd name="connsiteX2" fmla="*/ 0 w 805651"/>
                <a:gd name="connsiteY2" fmla="*/ 387906 h 38790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805651" h="387906">
                  <a:moveTo>
                    <a:pt x="402825" y="0"/>
                  </a:moveTo>
                  <a:lnTo>
                    <a:pt x="805651" y="387906"/>
                  </a:lnTo>
                  <a:lnTo>
                    <a:pt x="0" y="38790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  <p:sp>
          <p:nvSpPr>
            <p:cNvPr id="337" name="Rectangle 336">
              <a:extLst>
                <a:ext uri="{FF2B5EF4-FFF2-40B4-BE49-F238E27FC236}">
                  <a16:creationId xmlns:a16="http://schemas.microsoft.com/office/drawing/2014/main" id="{EE7A70E8-1C2D-4A17-9B0E-DF1FA71E65EF}"/>
                </a:ext>
              </a:extLst>
            </p:cNvPr>
            <p:cNvSpPr/>
            <p:nvPr/>
          </p:nvSpPr>
          <p:spPr>
            <a:xfrm>
              <a:off x="9616808" y="4323361"/>
              <a:ext cx="1248979" cy="731542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id-ID" sz="1350"/>
            </a:p>
          </p:txBody>
        </p:sp>
      </p:grpSp>
      <p:sp>
        <p:nvSpPr>
          <p:cNvPr id="338" name="TextBox 337">
            <a:extLst>
              <a:ext uri="{FF2B5EF4-FFF2-40B4-BE49-F238E27FC236}">
                <a16:creationId xmlns:a16="http://schemas.microsoft.com/office/drawing/2014/main" id="{A90DF27A-8379-4AAF-BE9F-24267761741E}"/>
              </a:ext>
            </a:extLst>
          </p:cNvPr>
          <p:cNvSpPr txBox="1"/>
          <p:nvPr/>
        </p:nvSpPr>
        <p:spPr>
          <a:xfrm>
            <a:off x="7474846" y="4389845"/>
            <a:ext cx="71205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2"/>
                </a:solidFill>
              </a:rPr>
              <a:t>185,000</a:t>
            </a:r>
          </a:p>
        </p:txBody>
      </p:sp>
      <p:sp>
        <p:nvSpPr>
          <p:cNvPr id="339" name="TextBox 338">
            <a:extLst>
              <a:ext uri="{FF2B5EF4-FFF2-40B4-BE49-F238E27FC236}">
                <a16:creationId xmlns:a16="http://schemas.microsoft.com/office/drawing/2014/main" id="{4ECE5FCF-4D61-4D94-A822-605D5ED92A72}"/>
              </a:ext>
            </a:extLst>
          </p:cNvPr>
          <p:cNvSpPr txBox="1"/>
          <p:nvPr/>
        </p:nvSpPr>
        <p:spPr>
          <a:xfrm>
            <a:off x="7373858" y="4151295"/>
            <a:ext cx="914033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500" b="1" dirty="0">
                <a:solidFill>
                  <a:schemeClr val="bg2"/>
                </a:solidFill>
              </a:rPr>
              <a:t>Australia</a:t>
            </a:r>
          </a:p>
        </p:txBody>
      </p:sp>
      <p:sp>
        <p:nvSpPr>
          <p:cNvPr id="347" name="TextBox 346">
            <a:extLst>
              <a:ext uri="{FF2B5EF4-FFF2-40B4-BE49-F238E27FC236}">
                <a16:creationId xmlns:a16="http://schemas.microsoft.com/office/drawing/2014/main" id="{C54B2D13-CD36-456D-B4CD-0694EB59CDC5}"/>
              </a:ext>
            </a:extLst>
          </p:cNvPr>
          <p:cNvSpPr txBox="1"/>
          <p:nvPr/>
        </p:nvSpPr>
        <p:spPr>
          <a:xfrm>
            <a:off x="438071" y="3882253"/>
            <a:ext cx="137249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latin typeface="+mj-lt"/>
              </a:rPr>
              <a:t>Description</a:t>
            </a:r>
          </a:p>
        </p:txBody>
      </p:sp>
      <p:sp>
        <p:nvSpPr>
          <p:cNvPr id="349" name="TextBox 348">
            <a:extLst>
              <a:ext uri="{FF2B5EF4-FFF2-40B4-BE49-F238E27FC236}">
                <a16:creationId xmlns:a16="http://schemas.microsoft.com/office/drawing/2014/main" id="{6DD16818-87E9-4DCC-9628-53DF22D6043D}"/>
              </a:ext>
            </a:extLst>
          </p:cNvPr>
          <p:cNvSpPr txBox="1"/>
          <p:nvPr/>
        </p:nvSpPr>
        <p:spPr>
          <a:xfrm>
            <a:off x="441916" y="4180175"/>
            <a:ext cx="3060304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A small river named </a:t>
            </a:r>
            <a:r>
              <a:rPr lang="en-US" sz="1050" dirty="0" err="1"/>
              <a:t>Duden</a:t>
            </a:r>
            <a:r>
              <a:rPr lang="en-US" sz="1050" dirty="0"/>
              <a:t> flows by their place and supplies it with the necessary </a:t>
            </a:r>
            <a:r>
              <a:rPr lang="en-US" sz="1050" dirty="0" err="1"/>
              <a:t>regelialia</a:t>
            </a:r>
            <a:r>
              <a:rPr lang="en-US" sz="1050" dirty="0"/>
              <a:t>. It is a </a:t>
            </a:r>
            <a:r>
              <a:rPr lang="en-US" sz="1050" dirty="0" err="1"/>
              <a:t>paradisematic</a:t>
            </a:r>
            <a:r>
              <a:rPr lang="en-US" sz="1050" dirty="0"/>
              <a:t> country, in which roasted parts of sentences fly into your mouth. </a:t>
            </a:r>
          </a:p>
        </p:txBody>
      </p:sp>
    </p:spTree>
    <p:extLst>
      <p:ext uri="{BB962C8B-B14F-4D97-AF65-F5344CB8AC3E}">
        <p14:creationId xmlns:p14="http://schemas.microsoft.com/office/powerpoint/2010/main" val="1607173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35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3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35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3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35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5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35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2" presetID="42" presetClass="entr" presetSubtype="0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35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5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7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2500"/>
                            </p:stCondLst>
                            <p:childTnLst>
                              <p:par>
                                <p:cTn id="68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0" dur="500"/>
                                        <p:tgtEl>
                                          <p:spTgt spid="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3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315" grpId="0"/>
      <p:bldP spid="317" grpId="0"/>
      <p:bldP spid="323" grpId="0"/>
      <p:bldP spid="324" grpId="0"/>
      <p:bldP spid="328" grpId="0"/>
      <p:bldP spid="329" grpId="0"/>
      <p:bldP spid="333" grpId="0"/>
      <p:bldP spid="334" grpId="0"/>
      <p:bldP spid="338" grpId="0"/>
      <p:bldP spid="339" grpId="0"/>
      <p:bldP spid="347" grpId="0"/>
      <p:bldP spid="349" grpId="0"/>
    </p:bld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405EA87-A37F-4FA3-B31F-7F0386F7098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America Map</a:t>
            </a:r>
          </a:p>
        </p:txBody>
      </p:sp>
      <p:grpSp>
        <p:nvGrpSpPr>
          <p:cNvPr id="3" name="Shape 1384">
            <a:extLst>
              <a:ext uri="{FF2B5EF4-FFF2-40B4-BE49-F238E27FC236}">
                <a16:creationId xmlns:a16="http://schemas.microsoft.com/office/drawing/2014/main" id="{FDBC018B-99E7-4A3C-A184-1766DFB58B29}"/>
              </a:ext>
            </a:extLst>
          </p:cNvPr>
          <p:cNvGrpSpPr/>
          <p:nvPr/>
        </p:nvGrpSpPr>
        <p:grpSpPr>
          <a:xfrm>
            <a:off x="411117" y="2207978"/>
            <a:ext cx="4612768" cy="3015626"/>
            <a:chOff x="5157992" y="1665628"/>
            <a:chExt cx="2936367" cy="1919171"/>
          </a:xfrm>
          <a:solidFill>
            <a:schemeClr val="bg2">
              <a:lumMod val="85000"/>
            </a:schemeClr>
          </a:solidFill>
        </p:grpSpPr>
        <p:sp>
          <p:nvSpPr>
            <p:cNvPr id="4" name="Shape 1385">
              <a:extLst>
                <a:ext uri="{FF2B5EF4-FFF2-40B4-BE49-F238E27FC236}">
                  <a16:creationId xmlns:a16="http://schemas.microsoft.com/office/drawing/2014/main" id="{89C43C30-B52A-4A9C-9360-92B6311EBEF3}"/>
                </a:ext>
              </a:extLst>
            </p:cNvPr>
            <p:cNvSpPr/>
            <p:nvPr/>
          </p:nvSpPr>
          <p:spPr>
            <a:xfrm>
              <a:off x="5379187" y="1665628"/>
              <a:ext cx="365958" cy="2715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29684"/>
                  </a:moveTo>
                  <a:cubicBezTo>
                    <a:pt x="120000" y="29684"/>
                    <a:pt x="108793" y="101684"/>
                    <a:pt x="106459" y="105473"/>
                  </a:cubicBezTo>
                  <a:cubicBezTo>
                    <a:pt x="104591" y="109894"/>
                    <a:pt x="106926" y="108631"/>
                    <a:pt x="106926" y="113052"/>
                  </a:cubicBezTo>
                  <a:cubicBezTo>
                    <a:pt x="106926" y="116842"/>
                    <a:pt x="105992" y="120000"/>
                    <a:pt x="105992" y="120000"/>
                  </a:cubicBezTo>
                  <a:cubicBezTo>
                    <a:pt x="75175" y="109263"/>
                    <a:pt x="75175" y="109263"/>
                    <a:pt x="75175" y="109263"/>
                  </a:cubicBezTo>
                  <a:cubicBezTo>
                    <a:pt x="70038" y="108631"/>
                    <a:pt x="70038" y="108631"/>
                    <a:pt x="70038" y="108631"/>
                  </a:cubicBezTo>
                  <a:cubicBezTo>
                    <a:pt x="68171" y="109263"/>
                    <a:pt x="68171" y="109263"/>
                    <a:pt x="68171" y="109263"/>
                  </a:cubicBezTo>
                  <a:cubicBezTo>
                    <a:pt x="65836" y="108631"/>
                    <a:pt x="65836" y="108631"/>
                    <a:pt x="65836" y="108631"/>
                  </a:cubicBezTo>
                  <a:cubicBezTo>
                    <a:pt x="63968" y="109263"/>
                    <a:pt x="63968" y="109263"/>
                    <a:pt x="63968" y="109263"/>
                  </a:cubicBezTo>
                  <a:cubicBezTo>
                    <a:pt x="50428" y="109894"/>
                    <a:pt x="50428" y="109894"/>
                    <a:pt x="50428" y="109894"/>
                  </a:cubicBezTo>
                  <a:cubicBezTo>
                    <a:pt x="49027" y="108631"/>
                    <a:pt x="49027" y="108631"/>
                    <a:pt x="49027" y="108631"/>
                  </a:cubicBezTo>
                  <a:cubicBezTo>
                    <a:pt x="47626" y="109263"/>
                    <a:pt x="47626" y="109263"/>
                    <a:pt x="47626" y="109263"/>
                  </a:cubicBezTo>
                  <a:cubicBezTo>
                    <a:pt x="46225" y="109894"/>
                    <a:pt x="46225" y="109894"/>
                    <a:pt x="46225" y="109894"/>
                  </a:cubicBezTo>
                  <a:cubicBezTo>
                    <a:pt x="45291" y="109894"/>
                    <a:pt x="45291" y="109894"/>
                    <a:pt x="45291" y="109894"/>
                  </a:cubicBezTo>
                  <a:cubicBezTo>
                    <a:pt x="43891" y="109263"/>
                    <a:pt x="43891" y="109263"/>
                    <a:pt x="43891" y="109263"/>
                  </a:cubicBezTo>
                  <a:cubicBezTo>
                    <a:pt x="43891" y="108631"/>
                    <a:pt x="43891" y="108631"/>
                    <a:pt x="43891" y="108631"/>
                  </a:cubicBezTo>
                  <a:cubicBezTo>
                    <a:pt x="41556" y="108631"/>
                    <a:pt x="41556" y="108631"/>
                    <a:pt x="41556" y="108631"/>
                  </a:cubicBezTo>
                  <a:cubicBezTo>
                    <a:pt x="40155" y="108000"/>
                    <a:pt x="40155" y="108000"/>
                    <a:pt x="40155" y="108000"/>
                  </a:cubicBezTo>
                  <a:cubicBezTo>
                    <a:pt x="39688" y="106736"/>
                    <a:pt x="39688" y="106736"/>
                    <a:pt x="39688" y="106736"/>
                  </a:cubicBezTo>
                  <a:cubicBezTo>
                    <a:pt x="39688" y="106105"/>
                    <a:pt x="39688" y="106105"/>
                    <a:pt x="39688" y="106105"/>
                  </a:cubicBezTo>
                  <a:cubicBezTo>
                    <a:pt x="37821" y="105473"/>
                    <a:pt x="37821" y="105473"/>
                    <a:pt x="37821" y="105473"/>
                  </a:cubicBezTo>
                  <a:cubicBezTo>
                    <a:pt x="34085" y="104210"/>
                    <a:pt x="34085" y="104210"/>
                    <a:pt x="34085" y="104210"/>
                  </a:cubicBezTo>
                  <a:cubicBezTo>
                    <a:pt x="31750" y="102947"/>
                    <a:pt x="31750" y="102947"/>
                    <a:pt x="31750" y="102947"/>
                  </a:cubicBezTo>
                  <a:cubicBezTo>
                    <a:pt x="30817" y="102315"/>
                    <a:pt x="30817" y="102315"/>
                    <a:pt x="30817" y="102315"/>
                  </a:cubicBezTo>
                  <a:cubicBezTo>
                    <a:pt x="28015" y="102947"/>
                    <a:pt x="28015" y="102947"/>
                    <a:pt x="28015" y="102947"/>
                  </a:cubicBezTo>
                  <a:cubicBezTo>
                    <a:pt x="23813" y="104210"/>
                    <a:pt x="23813" y="104210"/>
                    <a:pt x="23813" y="104210"/>
                  </a:cubicBezTo>
                  <a:cubicBezTo>
                    <a:pt x="18677" y="102315"/>
                    <a:pt x="18677" y="102315"/>
                    <a:pt x="18677" y="102315"/>
                  </a:cubicBezTo>
                  <a:cubicBezTo>
                    <a:pt x="15408" y="98526"/>
                    <a:pt x="15408" y="98526"/>
                    <a:pt x="15408" y="98526"/>
                  </a:cubicBezTo>
                  <a:cubicBezTo>
                    <a:pt x="15408" y="98526"/>
                    <a:pt x="16809" y="94105"/>
                    <a:pt x="16342" y="88421"/>
                  </a:cubicBezTo>
                  <a:cubicBezTo>
                    <a:pt x="15875" y="82105"/>
                    <a:pt x="13540" y="80842"/>
                    <a:pt x="13540" y="80842"/>
                  </a:cubicBezTo>
                  <a:cubicBezTo>
                    <a:pt x="11206" y="80842"/>
                    <a:pt x="11206" y="80842"/>
                    <a:pt x="11206" y="80842"/>
                  </a:cubicBezTo>
                  <a:cubicBezTo>
                    <a:pt x="9338" y="79578"/>
                    <a:pt x="9338" y="79578"/>
                    <a:pt x="9338" y="79578"/>
                  </a:cubicBezTo>
                  <a:cubicBezTo>
                    <a:pt x="9338" y="79578"/>
                    <a:pt x="9338" y="75789"/>
                    <a:pt x="7003" y="75789"/>
                  </a:cubicBezTo>
                  <a:cubicBezTo>
                    <a:pt x="4669" y="75789"/>
                    <a:pt x="4669" y="75789"/>
                    <a:pt x="4669" y="75789"/>
                  </a:cubicBezTo>
                  <a:cubicBezTo>
                    <a:pt x="1867" y="75157"/>
                    <a:pt x="1867" y="75157"/>
                    <a:pt x="1867" y="75157"/>
                  </a:cubicBezTo>
                  <a:cubicBezTo>
                    <a:pt x="0" y="73263"/>
                    <a:pt x="0" y="73263"/>
                    <a:pt x="0" y="73263"/>
                  </a:cubicBezTo>
                  <a:cubicBezTo>
                    <a:pt x="466" y="68842"/>
                    <a:pt x="466" y="68842"/>
                    <a:pt x="466" y="68842"/>
                  </a:cubicBezTo>
                  <a:cubicBezTo>
                    <a:pt x="1400" y="65052"/>
                    <a:pt x="1400" y="65052"/>
                    <a:pt x="1400" y="65052"/>
                  </a:cubicBezTo>
                  <a:cubicBezTo>
                    <a:pt x="1867" y="64421"/>
                    <a:pt x="1867" y="64421"/>
                    <a:pt x="1867" y="64421"/>
                  </a:cubicBezTo>
                  <a:cubicBezTo>
                    <a:pt x="2334" y="66315"/>
                    <a:pt x="2334" y="66315"/>
                    <a:pt x="2334" y="66315"/>
                  </a:cubicBezTo>
                  <a:cubicBezTo>
                    <a:pt x="2801" y="66947"/>
                    <a:pt x="2801" y="66947"/>
                    <a:pt x="2801" y="66947"/>
                  </a:cubicBezTo>
                  <a:cubicBezTo>
                    <a:pt x="3268" y="66315"/>
                    <a:pt x="3268" y="66315"/>
                    <a:pt x="3268" y="66315"/>
                  </a:cubicBezTo>
                  <a:cubicBezTo>
                    <a:pt x="3268" y="63789"/>
                    <a:pt x="3268" y="63789"/>
                    <a:pt x="3268" y="63789"/>
                  </a:cubicBezTo>
                  <a:cubicBezTo>
                    <a:pt x="5136" y="62526"/>
                    <a:pt x="5136" y="62526"/>
                    <a:pt x="5136" y="62526"/>
                  </a:cubicBezTo>
                  <a:cubicBezTo>
                    <a:pt x="5136" y="61894"/>
                    <a:pt x="5136" y="61894"/>
                    <a:pt x="5136" y="61894"/>
                  </a:cubicBezTo>
                  <a:cubicBezTo>
                    <a:pt x="4202" y="60631"/>
                    <a:pt x="4202" y="60631"/>
                    <a:pt x="4202" y="60631"/>
                  </a:cubicBezTo>
                  <a:cubicBezTo>
                    <a:pt x="3735" y="60000"/>
                    <a:pt x="3735" y="60000"/>
                    <a:pt x="3735" y="60000"/>
                  </a:cubicBezTo>
                  <a:cubicBezTo>
                    <a:pt x="3268" y="55578"/>
                    <a:pt x="3268" y="55578"/>
                    <a:pt x="3268" y="55578"/>
                  </a:cubicBezTo>
                  <a:cubicBezTo>
                    <a:pt x="6536" y="54947"/>
                    <a:pt x="6536" y="54947"/>
                    <a:pt x="6536" y="54947"/>
                  </a:cubicBezTo>
                  <a:cubicBezTo>
                    <a:pt x="7470" y="53684"/>
                    <a:pt x="7470" y="53684"/>
                    <a:pt x="7470" y="53684"/>
                  </a:cubicBezTo>
                  <a:cubicBezTo>
                    <a:pt x="4669" y="50526"/>
                    <a:pt x="4669" y="50526"/>
                    <a:pt x="4669" y="50526"/>
                  </a:cubicBezTo>
                  <a:cubicBezTo>
                    <a:pt x="3735" y="49263"/>
                    <a:pt x="3735" y="49263"/>
                    <a:pt x="3735" y="49263"/>
                  </a:cubicBezTo>
                  <a:cubicBezTo>
                    <a:pt x="2801" y="40421"/>
                    <a:pt x="2801" y="40421"/>
                    <a:pt x="2801" y="40421"/>
                  </a:cubicBezTo>
                  <a:cubicBezTo>
                    <a:pt x="2801" y="37894"/>
                    <a:pt x="2801" y="37894"/>
                    <a:pt x="2801" y="37894"/>
                  </a:cubicBezTo>
                  <a:cubicBezTo>
                    <a:pt x="3735" y="37263"/>
                    <a:pt x="3735" y="37263"/>
                    <a:pt x="3735" y="37263"/>
                  </a:cubicBezTo>
                  <a:cubicBezTo>
                    <a:pt x="3735" y="25894"/>
                    <a:pt x="3735" y="25894"/>
                    <a:pt x="3735" y="25894"/>
                  </a:cubicBezTo>
                  <a:cubicBezTo>
                    <a:pt x="1400" y="23368"/>
                    <a:pt x="1400" y="23368"/>
                    <a:pt x="1400" y="23368"/>
                  </a:cubicBezTo>
                  <a:cubicBezTo>
                    <a:pt x="1400" y="14526"/>
                    <a:pt x="1400" y="14526"/>
                    <a:pt x="1400" y="14526"/>
                  </a:cubicBezTo>
                  <a:cubicBezTo>
                    <a:pt x="3735" y="10736"/>
                    <a:pt x="3735" y="10736"/>
                    <a:pt x="3735" y="10736"/>
                  </a:cubicBezTo>
                  <a:cubicBezTo>
                    <a:pt x="4669" y="6315"/>
                    <a:pt x="4669" y="6315"/>
                    <a:pt x="4669" y="6315"/>
                  </a:cubicBezTo>
                  <a:cubicBezTo>
                    <a:pt x="9805" y="13263"/>
                    <a:pt x="9805" y="13263"/>
                    <a:pt x="9805" y="13263"/>
                  </a:cubicBezTo>
                  <a:cubicBezTo>
                    <a:pt x="15408" y="18947"/>
                    <a:pt x="15408" y="18947"/>
                    <a:pt x="15408" y="18947"/>
                  </a:cubicBezTo>
                  <a:cubicBezTo>
                    <a:pt x="19610" y="21473"/>
                    <a:pt x="19610" y="21473"/>
                    <a:pt x="19610" y="21473"/>
                  </a:cubicBezTo>
                  <a:cubicBezTo>
                    <a:pt x="22879" y="22736"/>
                    <a:pt x="22879" y="22736"/>
                    <a:pt x="22879" y="22736"/>
                  </a:cubicBezTo>
                  <a:cubicBezTo>
                    <a:pt x="24280" y="22736"/>
                    <a:pt x="24280" y="22736"/>
                    <a:pt x="24280" y="22736"/>
                  </a:cubicBezTo>
                  <a:cubicBezTo>
                    <a:pt x="25680" y="22736"/>
                    <a:pt x="25680" y="22736"/>
                    <a:pt x="25680" y="22736"/>
                  </a:cubicBezTo>
                  <a:cubicBezTo>
                    <a:pt x="26614" y="27157"/>
                    <a:pt x="26614" y="27157"/>
                    <a:pt x="26614" y="27157"/>
                  </a:cubicBezTo>
                  <a:cubicBezTo>
                    <a:pt x="30350" y="26526"/>
                    <a:pt x="30350" y="26526"/>
                    <a:pt x="30350" y="26526"/>
                  </a:cubicBezTo>
                  <a:cubicBezTo>
                    <a:pt x="30817" y="32842"/>
                    <a:pt x="30817" y="32842"/>
                    <a:pt x="30817" y="32842"/>
                  </a:cubicBezTo>
                  <a:cubicBezTo>
                    <a:pt x="29416" y="35368"/>
                    <a:pt x="29416" y="35368"/>
                    <a:pt x="29416" y="35368"/>
                  </a:cubicBezTo>
                  <a:cubicBezTo>
                    <a:pt x="25214" y="38526"/>
                    <a:pt x="25214" y="38526"/>
                    <a:pt x="25214" y="38526"/>
                  </a:cubicBezTo>
                  <a:cubicBezTo>
                    <a:pt x="22412" y="43578"/>
                    <a:pt x="22412" y="43578"/>
                    <a:pt x="22412" y="43578"/>
                  </a:cubicBezTo>
                  <a:cubicBezTo>
                    <a:pt x="21478" y="46105"/>
                    <a:pt x="21478" y="46105"/>
                    <a:pt x="21478" y="46105"/>
                  </a:cubicBezTo>
                  <a:cubicBezTo>
                    <a:pt x="22412" y="46736"/>
                    <a:pt x="22412" y="46736"/>
                    <a:pt x="22412" y="46736"/>
                  </a:cubicBezTo>
                  <a:cubicBezTo>
                    <a:pt x="24280" y="44210"/>
                    <a:pt x="24280" y="44210"/>
                    <a:pt x="24280" y="44210"/>
                  </a:cubicBezTo>
                  <a:cubicBezTo>
                    <a:pt x="25680" y="41684"/>
                    <a:pt x="25680" y="41684"/>
                    <a:pt x="25680" y="41684"/>
                  </a:cubicBezTo>
                  <a:cubicBezTo>
                    <a:pt x="29883" y="37894"/>
                    <a:pt x="29883" y="37894"/>
                    <a:pt x="29883" y="37894"/>
                  </a:cubicBezTo>
                  <a:cubicBezTo>
                    <a:pt x="32684" y="36000"/>
                    <a:pt x="32684" y="36000"/>
                    <a:pt x="32684" y="36000"/>
                  </a:cubicBezTo>
                  <a:cubicBezTo>
                    <a:pt x="32217" y="38526"/>
                    <a:pt x="32217" y="38526"/>
                    <a:pt x="32217" y="38526"/>
                  </a:cubicBezTo>
                  <a:cubicBezTo>
                    <a:pt x="30817" y="40421"/>
                    <a:pt x="30817" y="40421"/>
                    <a:pt x="30817" y="40421"/>
                  </a:cubicBezTo>
                  <a:cubicBezTo>
                    <a:pt x="28949" y="46736"/>
                    <a:pt x="28949" y="46736"/>
                    <a:pt x="28949" y="46736"/>
                  </a:cubicBezTo>
                  <a:cubicBezTo>
                    <a:pt x="24280" y="50526"/>
                    <a:pt x="24280" y="50526"/>
                    <a:pt x="24280" y="50526"/>
                  </a:cubicBezTo>
                  <a:cubicBezTo>
                    <a:pt x="21478" y="54315"/>
                    <a:pt x="21478" y="54315"/>
                    <a:pt x="21478" y="54315"/>
                  </a:cubicBezTo>
                  <a:cubicBezTo>
                    <a:pt x="21478" y="57473"/>
                    <a:pt x="21478" y="57473"/>
                    <a:pt x="21478" y="57473"/>
                  </a:cubicBezTo>
                  <a:cubicBezTo>
                    <a:pt x="23346" y="58105"/>
                    <a:pt x="23346" y="58105"/>
                    <a:pt x="23346" y="58105"/>
                  </a:cubicBezTo>
                  <a:cubicBezTo>
                    <a:pt x="25680" y="54947"/>
                    <a:pt x="25680" y="54947"/>
                    <a:pt x="25680" y="54947"/>
                  </a:cubicBezTo>
                  <a:cubicBezTo>
                    <a:pt x="28015" y="52421"/>
                    <a:pt x="28015" y="52421"/>
                    <a:pt x="28015" y="52421"/>
                  </a:cubicBezTo>
                  <a:cubicBezTo>
                    <a:pt x="30350" y="51789"/>
                    <a:pt x="30350" y="51789"/>
                    <a:pt x="30350" y="51789"/>
                  </a:cubicBezTo>
                  <a:cubicBezTo>
                    <a:pt x="32217" y="49263"/>
                    <a:pt x="32217" y="49263"/>
                    <a:pt x="32217" y="49263"/>
                  </a:cubicBezTo>
                  <a:cubicBezTo>
                    <a:pt x="33151" y="42947"/>
                    <a:pt x="33151" y="42947"/>
                    <a:pt x="33151" y="42947"/>
                  </a:cubicBezTo>
                  <a:cubicBezTo>
                    <a:pt x="35019" y="37894"/>
                    <a:pt x="35019" y="37894"/>
                    <a:pt x="35019" y="37894"/>
                  </a:cubicBezTo>
                  <a:cubicBezTo>
                    <a:pt x="37354" y="34105"/>
                    <a:pt x="37354" y="34105"/>
                    <a:pt x="37354" y="34105"/>
                  </a:cubicBezTo>
                  <a:cubicBezTo>
                    <a:pt x="37821" y="31578"/>
                    <a:pt x="37821" y="31578"/>
                    <a:pt x="37821" y="31578"/>
                  </a:cubicBezTo>
                  <a:cubicBezTo>
                    <a:pt x="36420" y="26526"/>
                    <a:pt x="36420" y="26526"/>
                    <a:pt x="36420" y="26526"/>
                  </a:cubicBezTo>
                  <a:cubicBezTo>
                    <a:pt x="36420" y="21473"/>
                    <a:pt x="36420" y="21473"/>
                    <a:pt x="36420" y="21473"/>
                  </a:cubicBezTo>
                  <a:cubicBezTo>
                    <a:pt x="35019" y="22105"/>
                    <a:pt x="35019" y="22105"/>
                    <a:pt x="35019" y="22105"/>
                  </a:cubicBezTo>
                  <a:cubicBezTo>
                    <a:pt x="34085" y="24000"/>
                    <a:pt x="34085" y="24000"/>
                    <a:pt x="34085" y="24000"/>
                  </a:cubicBezTo>
                  <a:cubicBezTo>
                    <a:pt x="34552" y="29052"/>
                    <a:pt x="34552" y="29052"/>
                    <a:pt x="34552" y="29052"/>
                  </a:cubicBezTo>
                  <a:cubicBezTo>
                    <a:pt x="35486" y="32842"/>
                    <a:pt x="35486" y="32842"/>
                    <a:pt x="35486" y="32842"/>
                  </a:cubicBezTo>
                  <a:cubicBezTo>
                    <a:pt x="35486" y="34105"/>
                    <a:pt x="35486" y="34105"/>
                    <a:pt x="35486" y="34105"/>
                  </a:cubicBezTo>
                  <a:cubicBezTo>
                    <a:pt x="34552" y="33473"/>
                    <a:pt x="34552" y="33473"/>
                    <a:pt x="34552" y="33473"/>
                  </a:cubicBezTo>
                  <a:cubicBezTo>
                    <a:pt x="33618" y="32210"/>
                    <a:pt x="33618" y="32210"/>
                    <a:pt x="33618" y="32210"/>
                  </a:cubicBezTo>
                  <a:cubicBezTo>
                    <a:pt x="32684" y="29052"/>
                    <a:pt x="32684" y="29052"/>
                    <a:pt x="32684" y="29052"/>
                  </a:cubicBezTo>
                  <a:cubicBezTo>
                    <a:pt x="31750" y="25894"/>
                    <a:pt x="31750" y="25894"/>
                    <a:pt x="31750" y="25894"/>
                  </a:cubicBezTo>
                  <a:cubicBezTo>
                    <a:pt x="31750" y="23368"/>
                    <a:pt x="31750" y="23368"/>
                    <a:pt x="31750" y="23368"/>
                  </a:cubicBezTo>
                  <a:cubicBezTo>
                    <a:pt x="34085" y="20210"/>
                    <a:pt x="34085" y="20210"/>
                    <a:pt x="34085" y="20210"/>
                  </a:cubicBezTo>
                  <a:cubicBezTo>
                    <a:pt x="35019" y="17684"/>
                    <a:pt x="35019" y="17684"/>
                    <a:pt x="35019" y="17684"/>
                  </a:cubicBezTo>
                  <a:cubicBezTo>
                    <a:pt x="34552" y="15157"/>
                    <a:pt x="34552" y="15157"/>
                    <a:pt x="34552" y="15157"/>
                  </a:cubicBezTo>
                  <a:cubicBezTo>
                    <a:pt x="36887" y="18315"/>
                    <a:pt x="36887" y="18315"/>
                    <a:pt x="36887" y="18315"/>
                  </a:cubicBezTo>
                  <a:cubicBezTo>
                    <a:pt x="37354" y="18947"/>
                    <a:pt x="37354" y="18947"/>
                    <a:pt x="37354" y="18947"/>
                  </a:cubicBezTo>
                  <a:cubicBezTo>
                    <a:pt x="37821" y="15157"/>
                    <a:pt x="37821" y="15157"/>
                    <a:pt x="37821" y="15157"/>
                  </a:cubicBezTo>
                  <a:cubicBezTo>
                    <a:pt x="36887" y="9473"/>
                    <a:pt x="36887" y="9473"/>
                    <a:pt x="36887" y="9473"/>
                  </a:cubicBezTo>
                  <a:cubicBezTo>
                    <a:pt x="37354" y="7578"/>
                    <a:pt x="37354" y="7578"/>
                    <a:pt x="37354" y="7578"/>
                  </a:cubicBezTo>
                  <a:cubicBezTo>
                    <a:pt x="35953" y="6947"/>
                    <a:pt x="35953" y="6947"/>
                    <a:pt x="35953" y="6947"/>
                  </a:cubicBezTo>
                  <a:cubicBezTo>
                    <a:pt x="35486" y="0"/>
                    <a:pt x="35486" y="0"/>
                    <a:pt x="35486" y="0"/>
                  </a:cubicBezTo>
                  <a:cubicBezTo>
                    <a:pt x="35486" y="0"/>
                    <a:pt x="62101" y="10105"/>
                    <a:pt x="67704" y="12000"/>
                  </a:cubicBezTo>
                  <a:cubicBezTo>
                    <a:pt x="72840" y="13894"/>
                    <a:pt x="107392" y="26526"/>
                    <a:pt x="109727" y="27157"/>
                  </a:cubicBezTo>
                  <a:cubicBezTo>
                    <a:pt x="112062" y="28421"/>
                    <a:pt x="114863" y="28421"/>
                    <a:pt x="114863" y="28421"/>
                  </a:cubicBezTo>
                  <a:lnTo>
                    <a:pt x="120000" y="29684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" name="Shape 1386">
              <a:extLst>
                <a:ext uri="{FF2B5EF4-FFF2-40B4-BE49-F238E27FC236}">
                  <a16:creationId xmlns:a16="http://schemas.microsoft.com/office/drawing/2014/main" id="{DDB05966-2CF8-4D01-9BCA-7FD7954354C7}"/>
                </a:ext>
              </a:extLst>
            </p:cNvPr>
            <p:cNvSpPr/>
            <p:nvPr/>
          </p:nvSpPr>
          <p:spPr>
            <a:xfrm>
              <a:off x="5925594" y="2621841"/>
              <a:ext cx="384509" cy="39462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894" y="0"/>
                  </a:moveTo>
                  <a:lnTo>
                    <a:pt x="119999" y="11794"/>
                  </a:lnTo>
                  <a:lnTo>
                    <a:pt x="119473" y="22564"/>
                  </a:lnTo>
                  <a:lnTo>
                    <a:pt x="117894" y="22564"/>
                  </a:lnTo>
                  <a:lnTo>
                    <a:pt x="110526" y="115897"/>
                  </a:lnTo>
                  <a:lnTo>
                    <a:pt x="47894" y="110256"/>
                  </a:lnTo>
                  <a:lnTo>
                    <a:pt x="47368" y="114871"/>
                  </a:lnTo>
                  <a:lnTo>
                    <a:pt x="16842" y="111794"/>
                  </a:lnTo>
                  <a:lnTo>
                    <a:pt x="15263" y="120000"/>
                  </a:lnTo>
                  <a:lnTo>
                    <a:pt x="0" y="117948"/>
                  </a:lnTo>
                  <a:lnTo>
                    <a:pt x="17894" y="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6" name="Shape 1387">
              <a:extLst>
                <a:ext uri="{FF2B5EF4-FFF2-40B4-BE49-F238E27FC236}">
                  <a16:creationId xmlns:a16="http://schemas.microsoft.com/office/drawing/2014/main" id="{F33CF6C5-E9CB-4E32-9531-C30837CAD54E}"/>
                </a:ext>
              </a:extLst>
            </p:cNvPr>
            <p:cNvSpPr/>
            <p:nvPr/>
          </p:nvSpPr>
          <p:spPr>
            <a:xfrm>
              <a:off x="6068941" y="2696044"/>
              <a:ext cx="762272" cy="7521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407" y="68071"/>
                  </a:moveTo>
                  <a:lnTo>
                    <a:pt x="118938" y="65919"/>
                  </a:lnTo>
                  <a:lnTo>
                    <a:pt x="120000" y="64573"/>
                  </a:lnTo>
                  <a:lnTo>
                    <a:pt x="119469" y="62959"/>
                  </a:lnTo>
                  <a:lnTo>
                    <a:pt x="118938" y="60807"/>
                  </a:lnTo>
                  <a:lnTo>
                    <a:pt x="118672" y="59999"/>
                  </a:lnTo>
                  <a:lnTo>
                    <a:pt x="118672" y="58385"/>
                  </a:lnTo>
                  <a:lnTo>
                    <a:pt x="118407" y="57847"/>
                  </a:lnTo>
                  <a:lnTo>
                    <a:pt x="117345" y="55426"/>
                  </a:lnTo>
                  <a:lnTo>
                    <a:pt x="117345" y="54887"/>
                  </a:lnTo>
                  <a:lnTo>
                    <a:pt x="115486" y="53273"/>
                  </a:lnTo>
                  <a:lnTo>
                    <a:pt x="115486" y="35246"/>
                  </a:lnTo>
                  <a:lnTo>
                    <a:pt x="112831" y="34977"/>
                  </a:lnTo>
                  <a:lnTo>
                    <a:pt x="112300" y="35515"/>
                  </a:lnTo>
                  <a:lnTo>
                    <a:pt x="111504" y="35246"/>
                  </a:lnTo>
                  <a:lnTo>
                    <a:pt x="110707" y="34439"/>
                  </a:lnTo>
                  <a:lnTo>
                    <a:pt x="109646" y="33901"/>
                  </a:lnTo>
                  <a:lnTo>
                    <a:pt x="108318" y="33901"/>
                  </a:lnTo>
                  <a:lnTo>
                    <a:pt x="106725" y="32825"/>
                  </a:lnTo>
                  <a:lnTo>
                    <a:pt x="105663" y="31479"/>
                  </a:lnTo>
                  <a:lnTo>
                    <a:pt x="104336" y="31210"/>
                  </a:lnTo>
                  <a:lnTo>
                    <a:pt x="102212" y="31748"/>
                  </a:lnTo>
                  <a:lnTo>
                    <a:pt x="101681" y="31479"/>
                  </a:lnTo>
                  <a:lnTo>
                    <a:pt x="100353" y="31210"/>
                  </a:lnTo>
                  <a:lnTo>
                    <a:pt x="99292" y="32017"/>
                  </a:lnTo>
                  <a:lnTo>
                    <a:pt x="98761" y="32286"/>
                  </a:lnTo>
                  <a:lnTo>
                    <a:pt x="97964" y="31748"/>
                  </a:lnTo>
                  <a:lnTo>
                    <a:pt x="96902" y="31748"/>
                  </a:lnTo>
                  <a:lnTo>
                    <a:pt x="96371" y="32556"/>
                  </a:lnTo>
                  <a:lnTo>
                    <a:pt x="95044" y="33363"/>
                  </a:lnTo>
                  <a:lnTo>
                    <a:pt x="93982" y="33632"/>
                  </a:lnTo>
                  <a:lnTo>
                    <a:pt x="93451" y="32825"/>
                  </a:lnTo>
                  <a:lnTo>
                    <a:pt x="92654" y="32017"/>
                  </a:lnTo>
                  <a:lnTo>
                    <a:pt x="90530" y="32286"/>
                  </a:lnTo>
                  <a:lnTo>
                    <a:pt x="89203" y="31479"/>
                  </a:lnTo>
                  <a:lnTo>
                    <a:pt x="88141" y="31748"/>
                  </a:lnTo>
                  <a:lnTo>
                    <a:pt x="87610" y="32825"/>
                  </a:lnTo>
                  <a:lnTo>
                    <a:pt x="87079" y="33094"/>
                  </a:lnTo>
                  <a:lnTo>
                    <a:pt x="86814" y="31748"/>
                  </a:lnTo>
                  <a:lnTo>
                    <a:pt x="86283" y="31210"/>
                  </a:lnTo>
                  <a:lnTo>
                    <a:pt x="84690" y="32286"/>
                  </a:lnTo>
                  <a:lnTo>
                    <a:pt x="84424" y="31210"/>
                  </a:lnTo>
                  <a:lnTo>
                    <a:pt x="82831" y="30134"/>
                  </a:lnTo>
                  <a:lnTo>
                    <a:pt x="82300" y="30134"/>
                  </a:lnTo>
                  <a:lnTo>
                    <a:pt x="81769" y="30941"/>
                  </a:lnTo>
                  <a:lnTo>
                    <a:pt x="80973" y="31479"/>
                  </a:lnTo>
                  <a:lnTo>
                    <a:pt x="80176" y="31210"/>
                  </a:lnTo>
                  <a:lnTo>
                    <a:pt x="79911" y="29865"/>
                  </a:lnTo>
                  <a:lnTo>
                    <a:pt x="79115" y="29865"/>
                  </a:lnTo>
                  <a:lnTo>
                    <a:pt x="78318" y="28251"/>
                  </a:lnTo>
                  <a:lnTo>
                    <a:pt x="76194" y="28251"/>
                  </a:lnTo>
                  <a:lnTo>
                    <a:pt x="75398" y="28789"/>
                  </a:lnTo>
                  <a:lnTo>
                    <a:pt x="74601" y="27982"/>
                  </a:lnTo>
                  <a:lnTo>
                    <a:pt x="74336" y="27982"/>
                  </a:lnTo>
                  <a:lnTo>
                    <a:pt x="73008" y="28251"/>
                  </a:lnTo>
                  <a:lnTo>
                    <a:pt x="71415" y="27174"/>
                  </a:lnTo>
                  <a:lnTo>
                    <a:pt x="69292" y="27174"/>
                  </a:lnTo>
                  <a:lnTo>
                    <a:pt x="68761" y="25291"/>
                  </a:lnTo>
                  <a:lnTo>
                    <a:pt x="67699" y="24753"/>
                  </a:lnTo>
                  <a:lnTo>
                    <a:pt x="67168" y="25022"/>
                  </a:lnTo>
                  <a:lnTo>
                    <a:pt x="66371" y="24753"/>
                  </a:lnTo>
                  <a:lnTo>
                    <a:pt x="65575" y="25022"/>
                  </a:lnTo>
                  <a:lnTo>
                    <a:pt x="64778" y="25022"/>
                  </a:lnTo>
                  <a:lnTo>
                    <a:pt x="64247" y="24215"/>
                  </a:lnTo>
                  <a:lnTo>
                    <a:pt x="62389" y="22331"/>
                  </a:lnTo>
                  <a:lnTo>
                    <a:pt x="63451" y="1614"/>
                  </a:lnTo>
                  <a:lnTo>
                    <a:pt x="36902" y="0"/>
                  </a:lnTo>
                  <a:lnTo>
                    <a:pt x="33185" y="48968"/>
                  </a:lnTo>
                  <a:lnTo>
                    <a:pt x="1592" y="46008"/>
                  </a:lnTo>
                  <a:lnTo>
                    <a:pt x="1327" y="48430"/>
                  </a:lnTo>
                  <a:lnTo>
                    <a:pt x="0" y="48430"/>
                  </a:lnTo>
                  <a:lnTo>
                    <a:pt x="530" y="49237"/>
                  </a:lnTo>
                  <a:lnTo>
                    <a:pt x="1858" y="50044"/>
                  </a:lnTo>
                  <a:lnTo>
                    <a:pt x="2654" y="51121"/>
                  </a:lnTo>
                  <a:lnTo>
                    <a:pt x="2920" y="51928"/>
                  </a:lnTo>
                  <a:lnTo>
                    <a:pt x="3451" y="53004"/>
                  </a:lnTo>
                  <a:lnTo>
                    <a:pt x="3982" y="53273"/>
                  </a:lnTo>
                  <a:lnTo>
                    <a:pt x="4778" y="53811"/>
                  </a:lnTo>
                  <a:lnTo>
                    <a:pt x="5575" y="54349"/>
                  </a:lnTo>
                  <a:lnTo>
                    <a:pt x="5840" y="55156"/>
                  </a:lnTo>
                  <a:lnTo>
                    <a:pt x="6902" y="56502"/>
                  </a:lnTo>
                  <a:lnTo>
                    <a:pt x="7964" y="57309"/>
                  </a:lnTo>
                  <a:lnTo>
                    <a:pt x="10088" y="60269"/>
                  </a:lnTo>
                  <a:lnTo>
                    <a:pt x="10884" y="60269"/>
                  </a:lnTo>
                  <a:lnTo>
                    <a:pt x="11681" y="61076"/>
                  </a:lnTo>
                  <a:lnTo>
                    <a:pt x="12743" y="61883"/>
                  </a:lnTo>
                  <a:lnTo>
                    <a:pt x="14070" y="62959"/>
                  </a:lnTo>
                  <a:lnTo>
                    <a:pt x="14601" y="64035"/>
                  </a:lnTo>
                  <a:lnTo>
                    <a:pt x="14601" y="65919"/>
                  </a:lnTo>
                  <a:lnTo>
                    <a:pt x="15663" y="67533"/>
                  </a:lnTo>
                  <a:lnTo>
                    <a:pt x="15929" y="68609"/>
                  </a:lnTo>
                  <a:lnTo>
                    <a:pt x="15663" y="69686"/>
                  </a:lnTo>
                  <a:lnTo>
                    <a:pt x="15663" y="71031"/>
                  </a:lnTo>
                  <a:lnTo>
                    <a:pt x="15929" y="72645"/>
                  </a:lnTo>
                  <a:lnTo>
                    <a:pt x="17256" y="73991"/>
                  </a:lnTo>
                  <a:lnTo>
                    <a:pt x="17522" y="74798"/>
                  </a:lnTo>
                  <a:lnTo>
                    <a:pt x="17787" y="75067"/>
                  </a:lnTo>
                  <a:lnTo>
                    <a:pt x="18318" y="75605"/>
                  </a:lnTo>
                  <a:lnTo>
                    <a:pt x="18849" y="76143"/>
                  </a:lnTo>
                  <a:lnTo>
                    <a:pt x="19646" y="76950"/>
                  </a:lnTo>
                  <a:lnTo>
                    <a:pt x="20707" y="77757"/>
                  </a:lnTo>
                  <a:lnTo>
                    <a:pt x="21504" y="78565"/>
                  </a:lnTo>
                  <a:lnTo>
                    <a:pt x="22300" y="78834"/>
                  </a:lnTo>
                  <a:lnTo>
                    <a:pt x="23362" y="79641"/>
                  </a:lnTo>
                  <a:lnTo>
                    <a:pt x="24955" y="80448"/>
                  </a:lnTo>
                  <a:lnTo>
                    <a:pt x="26814" y="81793"/>
                  </a:lnTo>
                  <a:lnTo>
                    <a:pt x="27610" y="82062"/>
                  </a:lnTo>
                  <a:lnTo>
                    <a:pt x="28938" y="82600"/>
                  </a:lnTo>
                  <a:lnTo>
                    <a:pt x="30000" y="82600"/>
                  </a:lnTo>
                  <a:lnTo>
                    <a:pt x="30530" y="81524"/>
                  </a:lnTo>
                  <a:lnTo>
                    <a:pt x="31327" y="80717"/>
                  </a:lnTo>
                  <a:lnTo>
                    <a:pt x="31858" y="80179"/>
                  </a:lnTo>
                  <a:lnTo>
                    <a:pt x="32654" y="79910"/>
                  </a:lnTo>
                  <a:lnTo>
                    <a:pt x="32654" y="78565"/>
                  </a:lnTo>
                  <a:lnTo>
                    <a:pt x="33185" y="77488"/>
                  </a:lnTo>
                  <a:lnTo>
                    <a:pt x="33716" y="76143"/>
                  </a:lnTo>
                  <a:lnTo>
                    <a:pt x="35044" y="74529"/>
                  </a:lnTo>
                  <a:lnTo>
                    <a:pt x="36902" y="74260"/>
                  </a:lnTo>
                  <a:lnTo>
                    <a:pt x="37964" y="73991"/>
                  </a:lnTo>
                  <a:lnTo>
                    <a:pt x="39292" y="73991"/>
                  </a:lnTo>
                  <a:lnTo>
                    <a:pt x="40619" y="74529"/>
                  </a:lnTo>
                  <a:lnTo>
                    <a:pt x="42212" y="74798"/>
                  </a:lnTo>
                  <a:lnTo>
                    <a:pt x="43008" y="74798"/>
                  </a:lnTo>
                  <a:lnTo>
                    <a:pt x="45132" y="75067"/>
                  </a:lnTo>
                  <a:lnTo>
                    <a:pt x="45929" y="75605"/>
                  </a:lnTo>
                  <a:lnTo>
                    <a:pt x="46725" y="77219"/>
                  </a:lnTo>
                  <a:lnTo>
                    <a:pt x="47256" y="77219"/>
                  </a:lnTo>
                  <a:lnTo>
                    <a:pt x="48584" y="78565"/>
                  </a:lnTo>
                  <a:lnTo>
                    <a:pt x="49646" y="79103"/>
                  </a:lnTo>
                  <a:lnTo>
                    <a:pt x="50442" y="80717"/>
                  </a:lnTo>
                  <a:lnTo>
                    <a:pt x="52035" y="82869"/>
                  </a:lnTo>
                  <a:lnTo>
                    <a:pt x="53097" y="86098"/>
                  </a:lnTo>
                  <a:lnTo>
                    <a:pt x="53893" y="87174"/>
                  </a:lnTo>
                  <a:lnTo>
                    <a:pt x="54955" y="89327"/>
                  </a:lnTo>
                  <a:lnTo>
                    <a:pt x="54955" y="90134"/>
                  </a:lnTo>
                  <a:lnTo>
                    <a:pt x="55752" y="92286"/>
                  </a:lnTo>
                  <a:lnTo>
                    <a:pt x="57876" y="94170"/>
                  </a:lnTo>
                  <a:lnTo>
                    <a:pt x="58407" y="96322"/>
                  </a:lnTo>
                  <a:lnTo>
                    <a:pt x="61061" y="99551"/>
                  </a:lnTo>
                  <a:lnTo>
                    <a:pt x="62389" y="100089"/>
                  </a:lnTo>
                  <a:lnTo>
                    <a:pt x="62123" y="102511"/>
                  </a:lnTo>
                  <a:lnTo>
                    <a:pt x="61592" y="103049"/>
                  </a:lnTo>
                  <a:lnTo>
                    <a:pt x="62123" y="103587"/>
                  </a:lnTo>
                  <a:lnTo>
                    <a:pt x="62920" y="104394"/>
                  </a:lnTo>
                  <a:lnTo>
                    <a:pt x="62920" y="106008"/>
                  </a:lnTo>
                  <a:lnTo>
                    <a:pt x="64513" y="108968"/>
                  </a:lnTo>
                  <a:lnTo>
                    <a:pt x="65309" y="110582"/>
                  </a:lnTo>
                  <a:lnTo>
                    <a:pt x="66106" y="111928"/>
                  </a:lnTo>
                  <a:lnTo>
                    <a:pt x="66637" y="113273"/>
                  </a:lnTo>
                  <a:lnTo>
                    <a:pt x="68761" y="113542"/>
                  </a:lnTo>
                  <a:lnTo>
                    <a:pt x="70088" y="114887"/>
                  </a:lnTo>
                  <a:lnTo>
                    <a:pt x="72477" y="114887"/>
                  </a:lnTo>
                  <a:lnTo>
                    <a:pt x="74336" y="116771"/>
                  </a:lnTo>
                  <a:lnTo>
                    <a:pt x="75398" y="116771"/>
                  </a:lnTo>
                  <a:lnTo>
                    <a:pt x="75929" y="117578"/>
                  </a:lnTo>
                  <a:lnTo>
                    <a:pt x="77256" y="117847"/>
                  </a:lnTo>
                  <a:lnTo>
                    <a:pt x="77522" y="117309"/>
                  </a:lnTo>
                  <a:lnTo>
                    <a:pt x="80176" y="117847"/>
                  </a:lnTo>
                  <a:lnTo>
                    <a:pt x="80176" y="118116"/>
                  </a:lnTo>
                  <a:lnTo>
                    <a:pt x="80973" y="118923"/>
                  </a:lnTo>
                  <a:lnTo>
                    <a:pt x="82300" y="119999"/>
                  </a:lnTo>
                  <a:lnTo>
                    <a:pt x="83097" y="119461"/>
                  </a:lnTo>
                  <a:lnTo>
                    <a:pt x="83362" y="118923"/>
                  </a:lnTo>
                  <a:lnTo>
                    <a:pt x="85221" y="118654"/>
                  </a:lnTo>
                  <a:lnTo>
                    <a:pt x="84690" y="117309"/>
                  </a:lnTo>
                  <a:lnTo>
                    <a:pt x="84690" y="116502"/>
                  </a:lnTo>
                  <a:lnTo>
                    <a:pt x="84424" y="115426"/>
                  </a:lnTo>
                  <a:lnTo>
                    <a:pt x="84159" y="114349"/>
                  </a:lnTo>
                  <a:lnTo>
                    <a:pt x="83362" y="113811"/>
                  </a:lnTo>
                  <a:lnTo>
                    <a:pt x="82831" y="112197"/>
                  </a:lnTo>
                  <a:lnTo>
                    <a:pt x="82566" y="110582"/>
                  </a:lnTo>
                  <a:lnTo>
                    <a:pt x="81769" y="108699"/>
                  </a:lnTo>
                  <a:lnTo>
                    <a:pt x="81769" y="107085"/>
                  </a:lnTo>
                  <a:lnTo>
                    <a:pt x="82566" y="104663"/>
                  </a:lnTo>
                  <a:lnTo>
                    <a:pt x="83362" y="102242"/>
                  </a:lnTo>
                  <a:lnTo>
                    <a:pt x="84424" y="99551"/>
                  </a:lnTo>
                  <a:lnTo>
                    <a:pt x="84159" y="99013"/>
                  </a:lnTo>
                  <a:lnTo>
                    <a:pt x="83362" y="98475"/>
                  </a:lnTo>
                  <a:lnTo>
                    <a:pt x="82566" y="97668"/>
                  </a:lnTo>
                  <a:lnTo>
                    <a:pt x="82566" y="97130"/>
                  </a:lnTo>
                  <a:lnTo>
                    <a:pt x="83097" y="97399"/>
                  </a:lnTo>
                  <a:lnTo>
                    <a:pt x="85486" y="97130"/>
                  </a:lnTo>
                  <a:lnTo>
                    <a:pt x="85752" y="97130"/>
                  </a:lnTo>
                  <a:lnTo>
                    <a:pt x="86548" y="95515"/>
                  </a:lnTo>
                  <a:lnTo>
                    <a:pt x="85752" y="95515"/>
                  </a:lnTo>
                  <a:lnTo>
                    <a:pt x="85486" y="94977"/>
                  </a:lnTo>
                  <a:lnTo>
                    <a:pt x="85486" y="94439"/>
                  </a:lnTo>
                  <a:lnTo>
                    <a:pt x="86017" y="94170"/>
                  </a:lnTo>
                  <a:lnTo>
                    <a:pt x="87079" y="94170"/>
                  </a:lnTo>
                  <a:lnTo>
                    <a:pt x="88407" y="94170"/>
                  </a:lnTo>
                  <a:lnTo>
                    <a:pt x="88938" y="94439"/>
                  </a:lnTo>
                  <a:lnTo>
                    <a:pt x="89734" y="94170"/>
                  </a:lnTo>
                  <a:lnTo>
                    <a:pt x="91061" y="93094"/>
                  </a:lnTo>
                  <a:lnTo>
                    <a:pt x="90530" y="93094"/>
                  </a:lnTo>
                  <a:lnTo>
                    <a:pt x="89469" y="93901"/>
                  </a:lnTo>
                  <a:lnTo>
                    <a:pt x="89203" y="92825"/>
                  </a:lnTo>
                  <a:lnTo>
                    <a:pt x="89734" y="91210"/>
                  </a:lnTo>
                  <a:lnTo>
                    <a:pt x="90265" y="91748"/>
                  </a:lnTo>
                  <a:lnTo>
                    <a:pt x="90796" y="92017"/>
                  </a:lnTo>
                  <a:lnTo>
                    <a:pt x="92123" y="92017"/>
                  </a:lnTo>
                  <a:lnTo>
                    <a:pt x="92654" y="91479"/>
                  </a:lnTo>
                  <a:lnTo>
                    <a:pt x="92389" y="90403"/>
                  </a:lnTo>
                  <a:lnTo>
                    <a:pt x="91592" y="89327"/>
                  </a:lnTo>
                  <a:lnTo>
                    <a:pt x="91858" y="89058"/>
                  </a:lnTo>
                  <a:lnTo>
                    <a:pt x="92654" y="89058"/>
                  </a:lnTo>
                  <a:lnTo>
                    <a:pt x="93451" y="88520"/>
                  </a:lnTo>
                  <a:lnTo>
                    <a:pt x="93982" y="89058"/>
                  </a:lnTo>
                  <a:lnTo>
                    <a:pt x="94778" y="88520"/>
                  </a:lnTo>
                  <a:lnTo>
                    <a:pt x="95044" y="89058"/>
                  </a:lnTo>
                  <a:lnTo>
                    <a:pt x="95840" y="89596"/>
                  </a:lnTo>
                  <a:lnTo>
                    <a:pt x="96637" y="89058"/>
                  </a:lnTo>
                  <a:lnTo>
                    <a:pt x="97433" y="88520"/>
                  </a:lnTo>
                  <a:lnTo>
                    <a:pt x="99292" y="87982"/>
                  </a:lnTo>
                  <a:lnTo>
                    <a:pt x="101150" y="87713"/>
                  </a:lnTo>
                  <a:lnTo>
                    <a:pt x="104070" y="86098"/>
                  </a:lnTo>
                  <a:lnTo>
                    <a:pt x="104867" y="84484"/>
                  </a:lnTo>
                  <a:lnTo>
                    <a:pt x="105132" y="83139"/>
                  </a:lnTo>
                  <a:lnTo>
                    <a:pt x="105929" y="82600"/>
                  </a:lnTo>
                  <a:lnTo>
                    <a:pt x="106725" y="82331"/>
                  </a:lnTo>
                  <a:lnTo>
                    <a:pt x="106991" y="82062"/>
                  </a:lnTo>
                  <a:lnTo>
                    <a:pt x="107787" y="81524"/>
                  </a:lnTo>
                  <a:lnTo>
                    <a:pt x="107522" y="80717"/>
                  </a:lnTo>
                  <a:lnTo>
                    <a:pt x="107256" y="79910"/>
                  </a:lnTo>
                  <a:lnTo>
                    <a:pt x="106991" y="79641"/>
                  </a:lnTo>
                  <a:lnTo>
                    <a:pt x="106725" y="79103"/>
                  </a:lnTo>
                  <a:lnTo>
                    <a:pt x="106991" y="78295"/>
                  </a:lnTo>
                  <a:lnTo>
                    <a:pt x="108053" y="77488"/>
                  </a:lnTo>
                  <a:lnTo>
                    <a:pt x="108849" y="76950"/>
                  </a:lnTo>
                  <a:lnTo>
                    <a:pt x="109380" y="76950"/>
                  </a:lnTo>
                  <a:lnTo>
                    <a:pt x="109380" y="77757"/>
                  </a:lnTo>
                  <a:lnTo>
                    <a:pt x="109380" y="78834"/>
                  </a:lnTo>
                  <a:lnTo>
                    <a:pt x="109380" y="80448"/>
                  </a:lnTo>
                  <a:lnTo>
                    <a:pt x="109646" y="80717"/>
                  </a:lnTo>
                  <a:lnTo>
                    <a:pt x="111238" y="79372"/>
                  </a:lnTo>
                  <a:lnTo>
                    <a:pt x="112566" y="79103"/>
                  </a:lnTo>
                  <a:lnTo>
                    <a:pt x="116548" y="77488"/>
                  </a:lnTo>
                  <a:lnTo>
                    <a:pt x="117079" y="77219"/>
                  </a:lnTo>
                  <a:lnTo>
                    <a:pt x="117876" y="75874"/>
                  </a:lnTo>
                  <a:lnTo>
                    <a:pt x="118672" y="73183"/>
                  </a:lnTo>
                  <a:lnTo>
                    <a:pt x="118672" y="72107"/>
                  </a:lnTo>
                  <a:lnTo>
                    <a:pt x="117876" y="70224"/>
                  </a:lnTo>
                  <a:lnTo>
                    <a:pt x="118407" y="68878"/>
                  </a:lnTo>
                  <a:lnTo>
                    <a:pt x="118407" y="6807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7" name="Shape 1388">
              <a:extLst>
                <a:ext uri="{FF2B5EF4-FFF2-40B4-BE49-F238E27FC236}">
                  <a16:creationId xmlns:a16="http://schemas.microsoft.com/office/drawing/2014/main" id="{3C657E2E-A582-4BF4-BCB7-5495197587C2}"/>
                </a:ext>
              </a:extLst>
            </p:cNvPr>
            <p:cNvSpPr/>
            <p:nvPr/>
          </p:nvSpPr>
          <p:spPr>
            <a:xfrm>
              <a:off x="5613601" y="2574619"/>
              <a:ext cx="369329" cy="435102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822" y="0"/>
                  </a:moveTo>
                  <a:cubicBezTo>
                    <a:pt x="33822" y="0"/>
                    <a:pt x="31969" y="7500"/>
                    <a:pt x="31505" y="9868"/>
                  </a:cubicBezTo>
                  <a:cubicBezTo>
                    <a:pt x="30579" y="11447"/>
                    <a:pt x="28725" y="16973"/>
                    <a:pt x="28725" y="16973"/>
                  </a:cubicBezTo>
                  <a:cubicBezTo>
                    <a:pt x="27335" y="17763"/>
                    <a:pt x="27335" y="17763"/>
                    <a:pt x="27335" y="17763"/>
                  </a:cubicBezTo>
                  <a:cubicBezTo>
                    <a:pt x="25945" y="16973"/>
                    <a:pt x="25945" y="16973"/>
                    <a:pt x="25945" y="16973"/>
                  </a:cubicBezTo>
                  <a:cubicBezTo>
                    <a:pt x="23629" y="15394"/>
                    <a:pt x="23629" y="15394"/>
                    <a:pt x="23629" y="15394"/>
                  </a:cubicBezTo>
                  <a:cubicBezTo>
                    <a:pt x="21776" y="16184"/>
                    <a:pt x="21776" y="16184"/>
                    <a:pt x="21776" y="16184"/>
                  </a:cubicBezTo>
                  <a:cubicBezTo>
                    <a:pt x="20849" y="14605"/>
                    <a:pt x="20849" y="14605"/>
                    <a:pt x="20849" y="14605"/>
                  </a:cubicBezTo>
                  <a:cubicBezTo>
                    <a:pt x="17606" y="15394"/>
                    <a:pt x="17606" y="15394"/>
                    <a:pt x="17606" y="15394"/>
                  </a:cubicBezTo>
                  <a:cubicBezTo>
                    <a:pt x="16216" y="16578"/>
                    <a:pt x="16216" y="16578"/>
                    <a:pt x="16216" y="16578"/>
                  </a:cubicBezTo>
                  <a:cubicBezTo>
                    <a:pt x="16216" y="20921"/>
                    <a:pt x="16216" y="20921"/>
                    <a:pt x="16216" y="20921"/>
                  </a:cubicBezTo>
                  <a:cubicBezTo>
                    <a:pt x="16216" y="26447"/>
                    <a:pt x="16216" y="26447"/>
                    <a:pt x="16216" y="26447"/>
                  </a:cubicBezTo>
                  <a:cubicBezTo>
                    <a:pt x="16216" y="31578"/>
                    <a:pt x="16216" y="31578"/>
                    <a:pt x="16216" y="31578"/>
                  </a:cubicBezTo>
                  <a:cubicBezTo>
                    <a:pt x="15752" y="33157"/>
                    <a:pt x="15752" y="33157"/>
                    <a:pt x="15752" y="33157"/>
                  </a:cubicBezTo>
                  <a:cubicBezTo>
                    <a:pt x="14362" y="35131"/>
                    <a:pt x="14362" y="35131"/>
                    <a:pt x="14362" y="35131"/>
                  </a:cubicBezTo>
                  <a:cubicBezTo>
                    <a:pt x="13899" y="37105"/>
                    <a:pt x="13899" y="37105"/>
                    <a:pt x="13899" y="37105"/>
                  </a:cubicBezTo>
                  <a:cubicBezTo>
                    <a:pt x="13899" y="39868"/>
                    <a:pt x="13899" y="39868"/>
                    <a:pt x="13899" y="39868"/>
                  </a:cubicBezTo>
                  <a:cubicBezTo>
                    <a:pt x="15752" y="43421"/>
                    <a:pt x="15752" y="43421"/>
                    <a:pt x="15752" y="43421"/>
                  </a:cubicBezTo>
                  <a:cubicBezTo>
                    <a:pt x="16216" y="46973"/>
                    <a:pt x="16216" y="46973"/>
                    <a:pt x="16216" y="46973"/>
                  </a:cubicBezTo>
                  <a:cubicBezTo>
                    <a:pt x="17142" y="48157"/>
                    <a:pt x="17142" y="48157"/>
                    <a:pt x="17142" y="48157"/>
                  </a:cubicBezTo>
                  <a:cubicBezTo>
                    <a:pt x="19459" y="50526"/>
                    <a:pt x="19459" y="50526"/>
                    <a:pt x="19459" y="50526"/>
                  </a:cubicBezTo>
                  <a:cubicBezTo>
                    <a:pt x="18069" y="51315"/>
                    <a:pt x="18069" y="51315"/>
                    <a:pt x="18069" y="51315"/>
                  </a:cubicBezTo>
                  <a:cubicBezTo>
                    <a:pt x="15752" y="52894"/>
                    <a:pt x="15752" y="52894"/>
                    <a:pt x="15752" y="52894"/>
                  </a:cubicBezTo>
                  <a:cubicBezTo>
                    <a:pt x="11119" y="55657"/>
                    <a:pt x="11119" y="55657"/>
                    <a:pt x="11119" y="55657"/>
                  </a:cubicBezTo>
                  <a:cubicBezTo>
                    <a:pt x="9729" y="60789"/>
                    <a:pt x="9729" y="60789"/>
                    <a:pt x="9729" y="60789"/>
                  </a:cubicBezTo>
                  <a:cubicBezTo>
                    <a:pt x="7876" y="63947"/>
                    <a:pt x="7876" y="63947"/>
                    <a:pt x="7876" y="63947"/>
                  </a:cubicBezTo>
                  <a:cubicBezTo>
                    <a:pt x="6023" y="65526"/>
                    <a:pt x="6023" y="65526"/>
                    <a:pt x="6023" y="65526"/>
                  </a:cubicBezTo>
                  <a:cubicBezTo>
                    <a:pt x="5096" y="65921"/>
                    <a:pt x="5096" y="65921"/>
                    <a:pt x="5096" y="65921"/>
                  </a:cubicBezTo>
                  <a:cubicBezTo>
                    <a:pt x="4169" y="67500"/>
                    <a:pt x="4169" y="67500"/>
                    <a:pt x="4169" y="67500"/>
                  </a:cubicBezTo>
                  <a:cubicBezTo>
                    <a:pt x="4633" y="70263"/>
                    <a:pt x="4633" y="70263"/>
                    <a:pt x="4633" y="70263"/>
                  </a:cubicBezTo>
                  <a:cubicBezTo>
                    <a:pt x="4169" y="72236"/>
                    <a:pt x="4169" y="72236"/>
                    <a:pt x="4169" y="72236"/>
                  </a:cubicBezTo>
                  <a:cubicBezTo>
                    <a:pt x="6949" y="74210"/>
                    <a:pt x="6949" y="74210"/>
                    <a:pt x="6949" y="74210"/>
                  </a:cubicBezTo>
                  <a:cubicBezTo>
                    <a:pt x="6023" y="75789"/>
                    <a:pt x="6023" y="75789"/>
                    <a:pt x="6023" y="75789"/>
                  </a:cubicBezTo>
                  <a:cubicBezTo>
                    <a:pt x="2316" y="77368"/>
                    <a:pt x="2316" y="77368"/>
                    <a:pt x="2316" y="77368"/>
                  </a:cubicBezTo>
                  <a:cubicBezTo>
                    <a:pt x="1389" y="78947"/>
                    <a:pt x="1389" y="78947"/>
                    <a:pt x="1389" y="78947"/>
                  </a:cubicBezTo>
                  <a:cubicBezTo>
                    <a:pt x="0" y="81315"/>
                    <a:pt x="0" y="81315"/>
                    <a:pt x="0" y="81315"/>
                  </a:cubicBezTo>
                  <a:cubicBezTo>
                    <a:pt x="64401" y="114868"/>
                    <a:pt x="64401" y="114868"/>
                    <a:pt x="64401" y="114868"/>
                  </a:cubicBezTo>
                  <a:cubicBezTo>
                    <a:pt x="84324" y="118026"/>
                    <a:pt x="84324" y="118026"/>
                    <a:pt x="84324" y="118026"/>
                  </a:cubicBezTo>
                  <a:cubicBezTo>
                    <a:pt x="101003" y="120000"/>
                    <a:pt x="101003" y="120000"/>
                    <a:pt x="101003" y="120000"/>
                  </a:cubicBezTo>
                  <a:cubicBezTo>
                    <a:pt x="101467" y="120000"/>
                    <a:pt x="101467" y="120000"/>
                    <a:pt x="101467" y="120000"/>
                  </a:cubicBezTo>
                  <a:cubicBezTo>
                    <a:pt x="120000" y="13026"/>
                    <a:pt x="120000" y="13026"/>
                    <a:pt x="120000" y="13026"/>
                  </a:cubicBezTo>
                  <a:lnTo>
                    <a:pt x="33822" y="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8" name="Shape 1389">
              <a:extLst>
                <a:ext uri="{FF2B5EF4-FFF2-40B4-BE49-F238E27FC236}">
                  <a16:creationId xmlns:a16="http://schemas.microsoft.com/office/drawing/2014/main" id="{1BEDFAC8-1CDB-41C3-836D-9DF72FD7F93C}"/>
                </a:ext>
              </a:extLst>
            </p:cNvPr>
            <p:cNvSpPr/>
            <p:nvPr/>
          </p:nvSpPr>
          <p:spPr>
            <a:xfrm>
              <a:off x="5239212" y="2105790"/>
              <a:ext cx="433414" cy="75046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8793" y="118921"/>
                  </a:moveTo>
                  <a:lnTo>
                    <a:pt x="109260" y="118112"/>
                  </a:lnTo>
                  <a:lnTo>
                    <a:pt x="106926" y="116764"/>
                  </a:lnTo>
                  <a:lnTo>
                    <a:pt x="107392" y="115685"/>
                  </a:lnTo>
                  <a:lnTo>
                    <a:pt x="106926" y="114067"/>
                  </a:lnTo>
                  <a:lnTo>
                    <a:pt x="107859" y="113258"/>
                  </a:lnTo>
                  <a:lnTo>
                    <a:pt x="108793" y="112988"/>
                  </a:lnTo>
                  <a:lnTo>
                    <a:pt x="110194" y="112179"/>
                  </a:lnTo>
                  <a:lnTo>
                    <a:pt x="111595" y="110292"/>
                  </a:lnTo>
                  <a:lnTo>
                    <a:pt x="112996" y="107325"/>
                  </a:lnTo>
                  <a:lnTo>
                    <a:pt x="116731" y="105707"/>
                  </a:lnTo>
                  <a:lnTo>
                    <a:pt x="119066" y="104629"/>
                  </a:lnTo>
                  <a:lnTo>
                    <a:pt x="120000" y="104359"/>
                  </a:lnTo>
                  <a:lnTo>
                    <a:pt x="118132" y="103011"/>
                  </a:lnTo>
                  <a:lnTo>
                    <a:pt x="117198" y="102202"/>
                  </a:lnTo>
                  <a:lnTo>
                    <a:pt x="116731" y="100314"/>
                  </a:lnTo>
                  <a:lnTo>
                    <a:pt x="115330" y="98157"/>
                  </a:lnTo>
                  <a:lnTo>
                    <a:pt x="115330" y="96539"/>
                  </a:lnTo>
                  <a:lnTo>
                    <a:pt x="115797" y="95460"/>
                  </a:lnTo>
                  <a:lnTo>
                    <a:pt x="115797" y="95191"/>
                  </a:lnTo>
                  <a:lnTo>
                    <a:pt x="55097" y="42606"/>
                  </a:lnTo>
                  <a:lnTo>
                    <a:pt x="53696" y="42067"/>
                  </a:lnTo>
                  <a:lnTo>
                    <a:pt x="53229" y="41797"/>
                  </a:lnTo>
                  <a:lnTo>
                    <a:pt x="52762" y="41258"/>
                  </a:lnTo>
                  <a:lnTo>
                    <a:pt x="52295" y="40449"/>
                  </a:lnTo>
                  <a:lnTo>
                    <a:pt x="52762" y="39640"/>
                  </a:lnTo>
                  <a:lnTo>
                    <a:pt x="54630" y="39370"/>
                  </a:lnTo>
                  <a:lnTo>
                    <a:pt x="55564" y="39101"/>
                  </a:lnTo>
                  <a:lnTo>
                    <a:pt x="69105" y="9438"/>
                  </a:lnTo>
                  <a:lnTo>
                    <a:pt x="12140" y="0"/>
                  </a:lnTo>
                  <a:lnTo>
                    <a:pt x="11673" y="1078"/>
                  </a:lnTo>
                  <a:lnTo>
                    <a:pt x="10739" y="1348"/>
                  </a:lnTo>
                  <a:lnTo>
                    <a:pt x="10739" y="2426"/>
                  </a:lnTo>
                  <a:lnTo>
                    <a:pt x="10739" y="3235"/>
                  </a:lnTo>
                  <a:lnTo>
                    <a:pt x="10739" y="5662"/>
                  </a:lnTo>
                  <a:lnTo>
                    <a:pt x="10272" y="6741"/>
                  </a:lnTo>
                  <a:lnTo>
                    <a:pt x="8871" y="8089"/>
                  </a:lnTo>
                  <a:lnTo>
                    <a:pt x="7937" y="8898"/>
                  </a:lnTo>
                  <a:lnTo>
                    <a:pt x="7937" y="9168"/>
                  </a:lnTo>
                  <a:lnTo>
                    <a:pt x="7937" y="10786"/>
                  </a:lnTo>
                  <a:lnTo>
                    <a:pt x="6070" y="12134"/>
                  </a:lnTo>
                  <a:lnTo>
                    <a:pt x="3268" y="13483"/>
                  </a:lnTo>
                  <a:lnTo>
                    <a:pt x="933" y="14831"/>
                  </a:lnTo>
                  <a:lnTo>
                    <a:pt x="466" y="15370"/>
                  </a:lnTo>
                  <a:lnTo>
                    <a:pt x="0" y="16719"/>
                  </a:lnTo>
                  <a:lnTo>
                    <a:pt x="0" y="17797"/>
                  </a:lnTo>
                  <a:lnTo>
                    <a:pt x="466" y="19146"/>
                  </a:lnTo>
                  <a:lnTo>
                    <a:pt x="1400" y="20224"/>
                  </a:lnTo>
                  <a:lnTo>
                    <a:pt x="3268" y="21842"/>
                  </a:lnTo>
                  <a:lnTo>
                    <a:pt x="3735" y="22921"/>
                  </a:lnTo>
                  <a:lnTo>
                    <a:pt x="4202" y="24269"/>
                  </a:lnTo>
                  <a:lnTo>
                    <a:pt x="4202" y="26426"/>
                  </a:lnTo>
                  <a:lnTo>
                    <a:pt x="2801" y="28044"/>
                  </a:lnTo>
                  <a:lnTo>
                    <a:pt x="2334" y="29662"/>
                  </a:lnTo>
                  <a:lnTo>
                    <a:pt x="2334" y="31550"/>
                  </a:lnTo>
                  <a:lnTo>
                    <a:pt x="1867" y="32359"/>
                  </a:lnTo>
                  <a:lnTo>
                    <a:pt x="933" y="32898"/>
                  </a:lnTo>
                  <a:lnTo>
                    <a:pt x="1400" y="33977"/>
                  </a:lnTo>
                  <a:lnTo>
                    <a:pt x="3268" y="35865"/>
                  </a:lnTo>
                  <a:lnTo>
                    <a:pt x="5136" y="39101"/>
                  </a:lnTo>
                  <a:lnTo>
                    <a:pt x="7003" y="41258"/>
                  </a:lnTo>
                  <a:lnTo>
                    <a:pt x="7937" y="42067"/>
                  </a:lnTo>
                  <a:lnTo>
                    <a:pt x="7937" y="43415"/>
                  </a:lnTo>
                  <a:lnTo>
                    <a:pt x="7470" y="44224"/>
                  </a:lnTo>
                  <a:lnTo>
                    <a:pt x="6536" y="44764"/>
                  </a:lnTo>
                  <a:lnTo>
                    <a:pt x="6536" y="45573"/>
                  </a:lnTo>
                  <a:lnTo>
                    <a:pt x="8404" y="45573"/>
                  </a:lnTo>
                  <a:lnTo>
                    <a:pt x="9338" y="46382"/>
                  </a:lnTo>
                  <a:lnTo>
                    <a:pt x="10739" y="47460"/>
                  </a:lnTo>
                  <a:lnTo>
                    <a:pt x="11206" y="48000"/>
                  </a:lnTo>
                  <a:lnTo>
                    <a:pt x="12607" y="48269"/>
                  </a:lnTo>
                  <a:lnTo>
                    <a:pt x="13540" y="47191"/>
                  </a:lnTo>
                  <a:lnTo>
                    <a:pt x="13540" y="45842"/>
                  </a:lnTo>
                  <a:lnTo>
                    <a:pt x="15875" y="45573"/>
                  </a:lnTo>
                  <a:lnTo>
                    <a:pt x="17276" y="46382"/>
                  </a:lnTo>
                  <a:lnTo>
                    <a:pt x="20544" y="46382"/>
                  </a:lnTo>
                  <a:lnTo>
                    <a:pt x="22412" y="47460"/>
                  </a:lnTo>
                  <a:lnTo>
                    <a:pt x="23813" y="47730"/>
                  </a:lnTo>
                  <a:lnTo>
                    <a:pt x="24747" y="48000"/>
                  </a:lnTo>
                  <a:lnTo>
                    <a:pt x="23813" y="48539"/>
                  </a:lnTo>
                  <a:lnTo>
                    <a:pt x="22879" y="48269"/>
                  </a:lnTo>
                  <a:lnTo>
                    <a:pt x="21011" y="47730"/>
                  </a:lnTo>
                  <a:lnTo>
                    <a:pt x="20544" y="47730"/>
                  </a:lnTo>
                  <a:lnTo>
                    <a:pt x="18677" y="47460"/>
                  </a:lnTo>
                  <a:lnTo>
                    <a:pt x="17743" y="47191"/>
                  </a:lnTo>
                  <a:lnTo>
                    <a:pt x="16342" y="46921"/>
                  </a:lnTo>
                  <a:lnTo>
                    <a:pt x="15408" y="47191"/>
                  </a:lnTo>
                  <a:lnTo>
                    <a:pt x="15408" y="47730"/>
                  </a:lnTo>
                  <a:lnTo>
                    <a:pt x="15408" y="49617"/>
                  </a:lnTo>
                  <a:lnTo>
                    <a:pt x="16342" y="50426"/>
                  </a:lnTo>
                  <a:lnTo>
                    <a:pt x="15875" y="52314"/>
                  </a:lnTo>
                  <a:lnTo>
                    <a:pt x="15408" y="52314"/>
                  </a:lnTo>
                  <a:lnTo>
                    <a:pt x="14007" y="51775"/>
                  </a:lnTo>
                  <a:lnTo>
                    <a:pt x="13540" y="51235"/>
                  </a:lnTo>
                  <a:lnTo>
                    <a:pt x="13540" y="50157"/>
                  </a:lnTo>
                  <a:lnTo>
                    <a:pt x="13540" y="49887"/>
                  </a:lnTo>
                  <a:lnTo>
                    <a:pt x="13073" y="49617"/>
                  </a:lnTo>
                  <a:lnTo>
                    <a:pt x="11673" y="49348"/>
                  </a:lnTo>
                  <a:lnTo>
                    <a:pt x="11206" y="50426"/>
                  </a:lnTo>
                  <a:lnTo>
                    <a:pt x="10739" y="50966"/>
                  </a:lnTo>
                  <a:lnTo>
                    <a:pt x="10739" y="52584"/>
                  </a:lnTo>
                  <a:lnTo>
                    <a:pt x="10739" y="55011"/>
                  </a:lnTo>
                  <a:lnTo>
                    <a:pt x="10739" y="56359"/>
                  </a:lnTo>
                  <a:lnTo>
                    <a:pt x="12140" y="57707"/>
                  </a:lnTo>
                  <a:lnTo>
                    <a:pt x="14007" y="58516"/>
                  </a:lnTo>
                  <a:lnTo>
                    <a:pt x="15875" y="59325"/>
                  </a:lnTo>
                  <a:lnTo>
                    <a:pt x="16342" y="60674"/>
                  </a:lnTo>
                  <a:lnTo>
                    <a:pt x="16342" y="61752"/>
                  </a:lnTo>
                  <a:lnTo>
                    <a:pt x="15875" y="62831"/>
                  </a:lnTo>
                  <a:lnTo>
                    <a:pt x="14474" y="63101"/>
                  </a:lnTo>
                  <a:lnTo>
                    <a:pt x="13073" y="63101"/>
                  </a:lnTo>
                  <a:lnTo>
                    <a:pt x="13073" y="65797"/>
                  </a:lnTo>
                  <a:lnTo>
                    <a:pt x="13540" y="66606"/>
                  </a:lnTo>
                  <a:lnTo>
                    <a:pt x="15875" y="68764"/>
                  </a:lnTo>
                  <a:lnTo>
                    <a:pt x="16342" y="70382"/>
                  </a:lnTo>
                  <a:lnTo>
                    <a:pt x="18677" y="72269"/>
                  </a:lnTo>
                  <a:lnTo>
                    <a:pt x="19610" y="74157"/>
                  </a:lnTo>
                  <a:lnTo>
                    <a:pt x="21011" y="75505"/>
                  </a:lnTo>
                  <a:lnTo>
                    <a:pt x="22412" y="77393"/>
                  </a:lnTo>
                  <a:lnTo>
                    <a:pt x="23346" y="77662"/>
                  </a:lnTo>
                  <a:lnTo>
                    <a:pt x="23346" y="79011"/>
                  </a:lnTo>
                  <a:lnTo>
                    <a:pt x="23346" y="79820"/>
                  </a:lnTo>
                  <a:lnTo>
                    <a:pt x="23346" y="80359"/>
                  </a:lnTo>
                  <a:lnTo>
                    <a:pt x="24280" y="80898"/>
                  </a:lnTo>
                  <a:lnTo>
                    <a:pt x="24747" y="81707"/>
                  </a:lnTo>
                  <a:lnTo>
                    <a:pt x="24747" y="82786"/>
                  </a:lnTo>
                  <a:lnTo>
                    <a:pt x="24280" y="85213"/>
                  </a:lnTo>
                  <a:lnTo>
                    <a:pt x="23813" y="86831"/>
                  </a:lnTo>
                  <a:lnTo>
                    <a:pt x="23346" y="88179"/>
                  </a:lnTo>
                  <a:lnTo>
                    <a:pt x="27548" y="89528"/>
                  </a:lnTo>
                  <a:lnTo>
                    <a:pt x="31284" y="90337"/>
                  </a:lnTo>
                  <a:lnTo>
                    <a:pt x="34085" y="91415"/>
                  </a:lnTo>
                  <a:lnTo>
                    <a:pt x="38287" y="92224"/>
                  </a:lnTo>
                  <a:lnTo>
                    <a:pt x="39688" y="93033"/>
                  </a:lnTo>
                  <a:lnTo>
                    <a:pt x="42490" y="95730"/>
                  </a:lnTo>
                  <a:lnTo>
                    <a:pt x="46225" y="97617"/>
                  </a:lnTo>
                  <a:lnTo>
                    <a:pt x="51828" y="98426"/>
                  </a:lnTo>
                  <a:lnTo>
                    <a:pt x="52295" y="100853"/>
                  </a:lnTo>
                  <a:lnTo>
                    <a:pt x="53229" y="101932"/>
                  </a:lnTo>
                  <a:lnTo>
                    <a:pt x="56498" y="102471"/>
                  </a:lnTo>
                  <a:lnTo>
                    <a:pt x="59766" y="104629"/>
                  </a:lnTo>
                  <a:lnTo>
                    <a:pt x="63501" y="107865"/>
                  </a:lnTo>
                  <a:lnTo>
                    <a:pt x="65369" y="109213"/>
                  </a:lnTo>
                  <a:lnTo>
                    <a:pt x="66770" y="111640"/>
                  </a:lnTo>
                  <a:lnTo>
                    <a:pt x="65369" y="113797"/>
                  </a:lnTo>
                  <a:lnTo>
                    <a:pt x="65369" y="115146"/>
                  </a:lnTo>
                  <a:lnTo>
                    <a:pt x="66770" y="117033"/>
                  </a:lnTo>
                  <a:lnTo>
                    <a:pt x="68638" y="117303"/>
                  </a:lnTo>
                  <a:lnTo>
                    <a:pt x="105058" y="120000"/>
                  </a:lnTo>
                  <a:lnTo>
                    <a:pt x="105525" y="119730"/>
                  </a:lnTo>
                  <a:lnTo>
                    <a:pt x="108793" y="11892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 dirty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9" name="Shape 1390">
              <a:extLst>
                <a:ext uri="{FF2B5EF4-FFF2-40B4-BE49-F238E27FC236}">
                  <a16:creationId xmlns:a16="http://schemas.microsoft.com/office/drawing/2014/main" id="{ACE153E3-A233-45CE-9607-423D6BD56A3A}"/>
                </a:ext>
              </a:extLst>
            </p:cNvPr>
            <p:cNvSpPr/>
            <p:nvPr/>
          </p:nvSpPr>
          <p:spPr>
            <a:xfrm>
              <a:off x="6303357" y="2660630"/>
              <a:ext cx="473890" cy="25465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16853"/>
                  </a:moveTo>
                  <a:cubicBezTo>
                    <a:pt x="0" y="18876"/>
                    <a:pt x="0" y="18876"/>
                    <a:pt x="0" y="18876"/>
                  </a:cubicBezTo>
                  <a:cubicBezTo>
                    <a:pt x="0" y="16853"/>
                    <a:pt x="0" y="16853"/>
                    <a:pt x="0" y="16853"/>
                  </a:cubicBezTo>
                  <a:cubicBezTo>
                    <a:pt x="42650" y="21573"/>
                    <a:pt x="42650" y="21573"/>
                    <a:pt x="42650" y="21573"/>
                  </a:cubicBezTo>
                  <a:cubicBezTo>
                    <a:pt x="40843" y="82921"/>
                    <a:pt x="40843" y="82921"/>
                    <a:pt x="40843" y="82921"/>
                  </a:cubicBezTo>
                  <a:cubicBezTo>
                    <a:pt x="43734" y="88314"/>
                    <a:pt x="43734" y="88314"/>
                    <a:pt x="43734" y="88314"/>
                  </a:cubicBezTo>
                  <a:cubicBezTo>
                    <a:pt x="44819" y="90337"/>
                    <a:pt x="44819" y="90337"/>
                    <a:pt x="44819" y="90337"/>
                  </a:cubicBezTo>
                  <a:cubicBezTo>
                    <a:pt x="45903" y="90337"/>
                    <a:pt x="45903" y="90337"/>
                    <a:pt x="45903" y="90337"/>
                  </a:cubicBezTo>
                  <a:cubicBezTo>
                    <a:pt x="47349" y="89662"/>
                    <a:pt x="47349" y="89662"/>
                    <a:pt x="47349" y="89662"/>
                  </a:cubicBezTo>
                  <a:cubicBezTo>
                    <a:pt x="48433" y="90337"/>
                    <a:pt x="48433" y="90337"/>
                    <a:pt x="48433" y="90337"/>
                  </a:cubicBezTo>
                  <a:cubicBezTo>
                    <a:pt x="49518" y="89662"/>
                    <a:pt x="49518" y="89662"/>
                    <a:pt x="49518" y="89662"/>
                  </a:cubicBezTo>
                  <a:cubicBezTo>
                    <a:pt x="50963" y="91011"/>
                    <a:pt x="50963" y="91011"/>
                    <a:pt x="50963" y="91011"/>
                  </a:cubicBezTo>
                  <a:cubicBezTo>
                    <a:pt x="52048" y="97078"/>
                    <a:pt x="52048" y="97078"/>
                    <a:pt x="52048" y="97078"/>
                  </a:cubicBezTo>
                  <a:cubicBezTo>
                    <a:pt x="55301" y="97078"/>
                    <a:pt x="55301" y="97078"/>
                    <a:pt x="55301" y="97078"/>
                  </a:cubicBezTo>
                  <a:cubicBezTo>
                    <a:pt x="57831" y="99775"/>
                    <a:pt x="57831" y="99775"/>
                    <a:pt x="57831" y="99775"/>
                  </a:cubicBezTo>
                  <a:cubicBezTo>
                    <a:pt x="59999" y="99101"/>
                    <a:pt x="59999" y="99101"/>
                    <a:pt x="59999" y="99101"/>
                  </a:cubicBezTo>
                  <a:cubicBezTo>
                    <a:pt x="60361" y="99101"/>
                    <a:pt x="60361" y="99101"/>
                    <a:pt x="60361" y="99101"/>
                  </a:cubicBezTo>
                  <a:cubicBezTo>
                    <a:pt x="61807" y="101797"/>
                    <a:pt x="61807" y="101797"/>
                    <a:pt x="61807" y="101797"/>
                  </a:cubicBezTo>
                  <a:cubicBezTo>
                    <a:pt x="63253" y="99775"/>
                    <a:pt x="63253" y="99775"/>
                    <a:pt x="63253" y="99775"/>
                  </a:cubicBezTo>
                  <a:cubicBezTo>
                    <a:pt x="66506" y="100449"/>
                    <a:pt x="66506" y="100449"/>
                    <a:pt x="66506" y="100449"/>
                  </a:cubicBezTo>
                  <a:cubicBezTo>
                    <a:pt x="67951" y="105168"/>
                    <a:pt x="67951" y="105168"/>
                    <a:pt x="67951" y="105168"/>
                  </a:cubicBezTo>
                  <a:cubicBezTo>
                    <a:pt x="69036" y="105168"/>
                    <a:pt x="69036" y="105168"/>
                    <a:pt x="69036" y="105168"/>
                  </a:cubicBezTo>
                  <a:cubicBezTo>
                    <a:pt x="69397" y="109213"/>
                    <a:pt x="69397" y="109213"/>
                    <a:pt x="69397" y="109213"/>
                  </a:cubicBezTo>
                  <a:cubicBezTo>
                    <a:pt x="70843" y="109887"/>
                    <a:pt x="70843" y="109887"/>
                    <a:pt x="70843" y="109887"/>
                  </a:cubicBezTo>
                  <a:cubicBezTo>
                    <a:pt x="72289" y="107865"/>
                    <a:pt x="72289" y="107865"/>
                    <a:pt x="72289" y="107865"/>
                  </a:cubicBezTo>
                  <a:cubicBezTo>
                    <a:pt x="73012" y="105842"/>
                    <a:pt x="73012" y="105842"/>
                    <a:pt x="73012" y="105842"/>
                  </a:cubicBezTo>
                  <a:cubicBezTo>
                    <a:pt x="73734" y="105842"/>
                    <a:pt x="73734" y="105842"/>
                    <a:pt x="73734" y="105842"/>
                  </a:cubicBezTo>
                  <a:cubicBezTo>
                    <a:pt x="76265" y="109213"/>
                    <a:pt x="76265" y="109213"/>
                    <a:pt x="76265" y="109213"/>
                  </a:cubicBezTo>
                  <a:cubicBezTo>
                    <a:pt x="76987" y="111910"/>
                    <a:pt x="76987" y="111910"/>
                    <a:pt x="76987" y="111910"/>
                  </a:cubicBezTo>
                  <a:cubicBezTo>
                    <a:pt x="79518" y="109213"/>
                    <a:pt x="79518" y="109213"/>
                    <a:pt x="79518" y="109213"/>
                  </a:cubicBezTo>
                  <a:cubicBezTo>
                    <a:pt x="80240" y="110561"/>
                    <a:pt x="80240" y="110561"/>
                    <a:pt x="80240" y="110561"/>
                  </a:cubicBezTo>
                  <a:cubicBezTo>
                    <a:pt x="80602" y="114606"/>
                    <a:pt x="80602" y="114606"/>
                    <a:pt x="80602" y="114606"/>
                  </a:cubicBezTo>
                  <a:cubicBezTo>
                    <a:pt x="81325" y="113932"/>
                    <a:pt x="81325" y="113932"/>
                    <a:pt x="81325" y="113932"/>
                  </a:cubicBezTo>
                  <a:cubicBezTo>
                    <a:pt x="82409" y="110561"/>
                    <a:pt x="82409" y="110561"/>
                    <a:pt x="82409" y="110561"/>
                  </a:cubicBezTo>
                  <a:cubicBezTo>
                    <a:pt x="84216" y="109887"/>
                    <a:pt x="84216" y="109887"/>
                    <a:pt x="84216" y="109887"/>
                  </a:cubicBezTo>
                  <a:cubicBezTo>
                    <a:pt x="86385" y="111910"/>
                    <a:pt x="86385" y="111910"/>
                    <a:pt x="86385" y="111910"/>
                  </a:cubicBezTo>
                  <a:cubicBezTo>
                    <a:pt x="89638" y="111235"/>
                    <a:pt x="89638" y="111235"/>
                    <a:pt x="89638" y="111235"/>
                  </a:cubicBezTo>
                  <a:cubicBezTo>
                    <a:pt x="91084" y="113932"/>
                    <a:pt x="91084" y="113932"/>
                    <a:pt x="91084" y="113932"/>
                  </a:cubicBezTo>
                  <a:cubicBezTo>
                    <a:pt x="91807" y="115955"/>
                    <a:pt x="91807" y="115955"/>
                    <a:pt x="91807" y="115955"/>
                  </a:cubicBezTo>
                  <a:cubicBezTo>
                    <a:pt x="93614" y="115280"/>
                    <a:pt x="93614" y="115280"/>
                    <a:pt x="93614" y="115280"/>
                  </a:cubicBezTo>
                  <a:cubicBezTo>
                    <a:pt x="95421" y="112584"/>
                    <a:pt x="95421" y="112584"/>
                    <a:pt x="95421" y="112584"/>
                  </a:cubicBezTo>
                  <a:cubicBezTo>
                    <a:pt x="96506" y="110561"/>
                    <a:pt x="96506" y="110561"/>
                    <a:pt x="96506" y="110561"/>
                  </a:cubicBezTo>
                  <a:cubicBezTo>
                    <a:pt x="97951" y="110561"/>
                    <a:pt x="97951" y="110561"/>
                    <a:pt x="97951" y="110561"/>
                  </a:cubicBezTo>
                  <a:cubicBezTo>
                    <a:pt x="99397" y="111910"/>
                    <a:pt x="99397" y="111910"/>
                    <a:pt x="99397" y="111910"/>
                  </a:cubicBezTo>
                  <a:cubicBezTo>
                    <a:pt x="100481" y="111235"/>
                    <a:pt x="100481" y="111235"/>
                    <a:pt x="100481" y="111235"/>
                  </a:cubicBezTo>
                  <a:cubicBezTo>
                    <a:pt x="101927" y="109213"/>
                    <a:pt x="101927" y="109213"/>
                    <a:pt x="101927" y="109213"/>
                  </a:cubicBezTo>
                  <a:cubicBezTo>
                    <a:pt x="104096" y="109887"/>
                    <a:pt x="104096" y="109887"/>
                    <a:pt x="104096" y="109887"/>
                  </a:cubicBezTo>
                  <a:cubicBezTo>
                    <a:pt x="105180" y="110561"/>
                    <a:pt x="105180" y="110561"/>
                    <a:pt x="105180" y="110561"/>
                  </a:cubicBezTo>
                  <a:cubicBezTo>
                    <a:pt x="108433" y="108539"/>
                    <a:pt x="108433" y="108539"/>
                    <a:pt x="108433" y="108539"/>
                  </a:cubicBezTo>
                  <a:cubicBezTo>
                    <a:pt x="110602" y="109887"/>
                    <a:pt x="110602" y="109887"/>
                    <a:pt x="110602" y="109887"/>
                  </a:cubicBezTo>
                  <a:cubicBezTo>
                    <a:pt x="112409" y="113258"/>
                    <a:pt x="112409" y="113258"/>
                    <a:pt x="112409" y="113258"/>
                  </a:cubicBezTo>
                  <a:cubicBezTo>
                    <a:pt x="114939" y="116629"/>
                    <a:pt x="114939" y="116629"/>
                    <a:pt x="114939" y="116629"/>
                  </a:cubicBezTo>
                  <a:cubicBezTo>
                    <a:pt x="117108" y="116629"/>
                    <a:pt x="117108" y="116629"/>
                    <a:pt x="117108" y="116629"/>
                  </a:cubicBezTo>
                  <a:cubicBezTo>
                    <a:pt x="118554" y="118651"/>
                    <a:pt x="118554" y="118651"/>
                    <a:pt x="118554" y="118651"/>
                  </a:cubicBezTo>
                  <a:cubicBezTo>
                    <a:pt x="119638" y="120000"/>
                    <a:pt x="119638" y="120000"/>
                    <a:pt x="119638" y="120000"/>
                  </a:cubicBezTo>
                  <a:cubicBezTo>
                    <a:pt x="119999" y="59325"/>
                    <a:pt x="119999" y="59325"/>
                    <a:pt x="119999" y="59325"/>
                  </a:cubicBezTo>
                  <a:cubicBezTo>
                    <a:pt x="117108" y="24943"/>
                    <a:pt x="117108" y="24943"/>
                    <a:pt x="117108" y="24943"/>
                  </a:cubicBezTo>
                  <a:cubicBezTo>
                    <a:pt x="117108" y="8089"/>
                    <a:pt x="117108" y="8089"/>
                    <a:pt x="117108" y="8089"/>
                  </a:cubicBezTo>
                  <a:cubicBezTo>
                    <a:pt x="117108" y="8089"/>
                    <a:pt x="76265" y="6741"/>
                    <a:pt x="63253" y="6067"/>
                  </a:cubicBezTo>
                  <a:cubicBezTo>
                    <a:pt x="47349" y="4719"/>
                    <a:pt x="1445" y="0"/>
                    <a:pt x="1445" y="0"/>
                  </a:cubicBezTo>
                  <a:cubicBezTo>
                    <a:pt x="1084" y="16853"/>
                    <a:pt x="1084" y="16853"/>
                    <a:pt x="1084" y="16853"/>
                  </a:cubicBezTo>
                  <a:lnTo>
                    <a:pt x="0" y="16853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0" name="Shape 1391">
              <a:extLst>
                <a:ext uri="{FF2B5EF4-FFF2-40B4-BE49-F238E27FC236}">
                  <a16:creationId xmlns:a16="http://schemas.microsoft.com/office/drawing/2014/main" id="{27F9F3EB-24DA-48B2-B198-F8C0390F96C1}"/>
                </a:ext>
              </a:extLst>
            </p:cNvPr>
            <p:cNvSpPr/>
            <p:nvPr/>
          </p:nvSpPr>
          <p:spPr>
            <a:xfrm>
              <a:off x="6364069" y="2454883"/>
              <a:ext cx="401372" cy="22261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40000"/>
                    <a:pt x="120000" y="40000"/>
                    <a:pt x="120000" y="40000"/>
                  </a:cubicBezTo>
                  <a:cubicBezTo>
                    <a:pt x="117446" y="37692"/>
                    <a:pt x="117446" y="37692"/>
                    <a:pt x="117446" y="37692"/>
                  </a:cubicBezTo>
                  <a:cubicBezTo>
                    <a:pt x="116170" y="36153"/>
                    <a:pt x="116170" y="36153"/>
                    <a:pt x="116170" y="36153"/>
                  </a:cubicBezTo>
                  <a:cubicBezTo>
                    <a:pt x="115319" y="31538"/>
                    <a:pt x="115319" y="31538"/>
                    <a:pt x="115319" y="31538"/>
                  </a:cubicBezTo>
                  <a:cubicBezTo>
                    <a:pt x="112765" y="26923"/>
                    <a:pt x="112765" y="26923"/>
                    <a:pt x="112765" y="26923"/>
                  </a:cubicBezTo>
                  <a:cubicBezTo>
                    <a:pt x="114042" y="23076"/>
                    <a:pt x="114042" y="23076"/>
                    <a:pt x="114042" y="23076"/>
                  </a:cubicBezTo>
                  <a:cubicBezTo>
                    <a:pt x="115319" y="18461"/>
                    <a:pt x="115319" y="18461"/>
                    <a:pt x="115319" y="18461"/>
                  </a:cubicBezTo>
                  <a:cubicBezTo>
                    <a:pt x="115319" y="14615"/>
                    <a:pt x="115319" y="14615"/>
                    <a:pt x="115319" y="14615"/>
                  </a:cubicBezTo>
                  <a:cubicBezTo>
                    <a:pt x="114468" y="14615"/>
                    <a:pt x="114468" y="14615"/>
                    <a:pt x="114468" y="14615"/>
                  </a:cubicBezTo>
                  <a:cubicBezTo>
                    <a:pt x="110638" y="14615"/>
                    <a:pt x="110638" y="14615"/>
                    <a:pt x="110638" y="14615"/>
                  </a:cubicBezTo>
                  <a:cubicBezTo>
                    <a:pt x="109787" y="11538"/>
                    <a:pt x="109787" y="11538"/>
                    <a:pt x="109787" y="11538"/>
                  </a:cubicBezTo>
                  <a:cubicBezTo>
                    <a:pt x="108085" y="6923"/>
                    <a:pt x="108085" y="6923"/>
                    <a:pt x="108085" y="6923"/>
                  </a:cubicBezTo>
                  <a:cubicBezTo>
                    <a:pt x="108085" y="6923"/>
                    <a:pt x="79574" y="5384"/>
                    <a:pt x="70212" y="4615"/>
                  </a:cubicBezTo>
                  <a:cubicBezTo>
                    <a:pt x="53617" y="3846"/>
                    <a:pt x="4255" y="0"/>
                    <a:pt x="4255" y="0"/>
                  </a:cubicBezTo>
                  <a:cubicBezTo>
                    <a:pt x="0" y="112307"/>
                    <a:pt x="0" y="112307"/>
                    <a:pt x="0" y="112307"/>
                  </a:cubicBezTo>
                  <a:cubicBezTo>
                    <a:pt x="17446" y="113846"/>
                    <a:pt x="44255" y="116153"/>
                    <a:pt x="56595" y="117692"/>
                  </a:cubicBezTo>
                  <a:cubicBezTo>
                    <a:pt x="71914" y="118461"/>
                    <a:pt x="120000" y="120000"/>
                    <a:pt x="120000" y="120000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1" name="Shape 1392">
              <a:extLst>
                <a:ext uri="{FF2B5EF4-FFF2-40B4-BE49-F238E27FC236}">
                  <a16:creationId xmlns:a16="http://schemas.microsoft.com/office/drawing/2014/main" id="{59FB6F8F-2C15-4059-AFE2-485EE0D1226F}"/>
                </a:ext>
              </a:extLst>
            </p:cNvPr>
            <p:cNvSpPr/>
            <p:nvPr/>
          </p:nvSpPr>
          <p:spPr>
            <a:xfrm>
              <a:off x="6279748" y="2242391"/>
              <a:ext cx="446906" cy="225983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120000"/>
                  </a:move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20000" y="120000"/>
                    <a:pt x="120000" y="120000"/>
                    <a:pt x="120000" y="120000"/>
                  </a:cubicBezTo>
                  <a:cubicBezTo>
                    <a:pt x="119233" y="116962"/>
                    <a:pt x="119233" y="116962"/>
                    <a:pt x="119233" y="116962"/>
                  </a:cubicBezTo>
                  <a:cubicBezTo>
                    <a:pt x="118849" y="112405"/>
                    <a:pt x="118849" y="112405"/>
                    <a:pt x="118849" y="112405"/>
                  </a:cubicBezTo>
                  <a:cubicBezTo>
                    <a:pt x="118849" y="112405"/>
                    <a:pt x="116932" y="111645"/>
                    <a:pt x="116549" y="110886"/>
                  </a:cubicBezTo>
                  <a:cubicBezTo>
                    <a:pt x="116166" y="110126"/>
                    <a:pt x="116549" y="110126"/>
                    <a:pt x="116549" y="110126"/>
                  </a:cubicBezTo>
                  <a:cubicBezTo>
                    <a:pt x="115782" y="107848"/>
                    <a:pt x="115782" y="107848"/>
                    <a:pt x="115782" y="107848"/>
                  </a:cubicBezTo>
                  <a:cubicBezTo>
                    <a:pt x="116549" y="106329"/>
                    <a:pt x="116549" y="106329"/>
                    <a:pt x="116549" y="106329"/>
                  </a:cubicBezTo>
                  <a:cubicBezTo>
                    <a:pt x="116166" y="102531"/>
                    <a:pt x="116166" y="102531"/>
                    <a:pt x="116166" y="102531"/>
                  </a:cubicBezTo>
                  <a:cubicBezTo>
                    <a:pt x="115015" y="101012"/>
                    <a:pt x="115015" y="101012"/>
                    <a:pt x="115015" y="101012"/>
                  </a:cubicBezTo>
                  <a:cubicBezTo>
                    <a:pt x="114632" y="98734"/>
                    <a:pt x="114632" y="98734"/>
                    <a:pt x="114632" y="98734"/>
                  </a:cubicBezTo>
                  <a:cubicBezTo>
                    <a:pt x="113865" y="93417"/>
                    <a:pt x="113865" y="93417"/>
                    <a:pt x="113865" y="93417"/>
                  </a:cubicBezTo>
                  <a:cubicBezTo>
                    <a:pt x="113865" y="85822"/>
                    <a:pt x="113865" y="85822"/>
                    <a:pt x="113865" y="85822"/>
                  </a:cubicBezTo>
                  <a:cubicBezTo>
                    <a:pt x="113482" y="84303"/>
                    <a:pt x="113482" y="84303"/>
                    <a:pt x="113482" y="84303"/>
                  </a:cubicBezTo>
                  <a:cubicBezTo>
                    <a:pt x="112715" y="82025"/>
                    <a:pt x="112715" y="82025"/>
                    <a:pt x="112715" y="82025"/>
                  </a:cubicBezTo>
                  <a:cubicBezTo>
                    <a:pt x="113099" y="78987"/>
                    <a:pt x="113099" y="78987"/>
                    <a:pt x="113099" y="78987"/>
                  </a:cubicBezTo>
                  <a:cubicBezTo>
                    <a:pt x="113099" y="71392"/>
                    <a:pt x="113099" y="71392"/>
                    <a:pt x="113099" y="71392"/>
                  </a:cubicBezTo>
                  <a:cubicBezTo>
                    <a:pt x="112332" y="66075"/>
                    <a:pt x="112332" y="66075"/>
                    <a:pt x="112332" y="66075"/>
                  </a:cubicBezTo>
                  <a:cubicBezTo>
                    <a:pt x="111565" y="64556"/>
                    <a:pt x="111565" y="64556"/>
                    <a:pt x="111565" y="64556"/>
                  </a:cubicBezTo>
                  <a:cubicBezTo>
                    <a:pt x="110798" y="64556"/>
                    <a:pt x="110798" y="64556"/>
                    <a:pt x="110798" y="64556"/>
                  </a:cubicBezTo>
                  <a:cubicBezTo>
                    <a:pt x="110415" y="63037"/>
                    <a:pt x="110415" y="63037"/>
                    <a:pt x="110415" y="63037"/>
                  </a:cubicBezTo>
                  <a:cubicBezTo>
                    <a:pt x="110031" y="59240"/>
                    <a:pt x="110031" y="59240"/>
                    <a:pt x="110031" y="59240"/>
                  </a:cubicBezTo>
                  <a:cubicBezTo>
                    <a:pt x="109648" y="56202"/>
                    <a:pt x="109648" y="56202"/>
                    <a:pt x="109648" y="56202"/>
                  </a:cubicBezTo>
                  <a:cubicBezTo>
                    <a:pt x="110798" y="55443"/>
                    <a:pt x="110798" y="55443"/>
                    <a:pt x="110798" y="55443"/>
                  </a:cubicBezTo>
                  <a:cubicBezTo>
                    <a:pt x="110798" y="54683"/>
                    <a:pt x="110798" y="54683"/>
                    <a:pt x="110798" y="54683"/>
                  </a:cubicBezTo>
                  <a:cubicBezTo>
                    <a:pt x="110415" y="53924"/>
                    <a:pt x="110415" y="53924"/>
                    <a:pt x="110415" y="53924"/>
                  </a:cubicBezTo>
                  <a:cubicBezTo>
                    <a:pt x="110031" y="51645"/>
                    <a:pt x="110031" y="51645"/>
                    <a:pt x="110031" y="51645"/>
                  </a:cubicBezTo>
                  <a:cubicBezTo>
                    <a:pt x="109265" y="49367"/>
                    <a:pt x="109265" y="49367"/>
                    <a:pt x="109265" y="49367"/>
                  </a:cubicBezTo>
                  <a:cubicBezTo>
                    <a:pt x="108498" y="45569"/>
                    <a:pt x="108498" y="45569"/>
                    <a:pt x="108498" y="45569"/>
                  </a:cubicBezTo>
                  <a:cubicBezTo>
                    <a:pt x="107731" y="41012"/>
                    <a:pt x="107731" y="41012"/>
                    <a:pt x="107731" y="41012"/>
                  </a:cubicBezTo>
                  <a:cubicBezTo>
                    <a:pt x="106581" y="37215"/>
                    <a:pt x="106581" y="37215"/>
                    <a:pt x="106581" y="37215"/>
                  </a:cubicBezTo>
                  <a:cubicBezTo>
                    <a:pt x="105431" y="30379"/>
                    <a:pt x="105431" y="30379"/>
                    <a:pt x="105431" y="30379"/>
                  </a:cubicBezTo>
                  <a:cubicBezTo>
                    <a:pt x="104281" y="27341"/>
                    <a:pt x="104281" y="27341"/>
                    <a:pt x="104281" y="27341"/>
                  </a:cubicBezTo>
                  <a:cubicBezTo>
                    <a:pt x="103897" y="26582"/>
                    <a:pt x="103897" y="26582"/>
                    <a:pt x="103897" y="26582"/>
                  </a:cubicBezTo>
                  <a:cubicBezTo>
                    <a:pt x="102364" y="24303"/>
                    <a:pt x="102364" y="24303"/>
                    <a:pt x="102364" y="24303"/>
                  </a:cubicBezTo>
                  <a:cubicBezTo>
                    <a:pt x="99680" y="20506"/>
                    <a:pt x="99680" y="20506"/>
                    <a:pt x="99680" y="20506"/>
                  </a:cubicBezTo>
                  <a:cubicBezTo>
                    <a:pt x="97763" y="18987"/>
                    <a:pt x="97763" y="18987"/>
                    <a:pt x="97763" y="18987"/>
                  </a:cubicBezTo>
                  <a:cubicBezTo>
                    <a:pt x="95846" y="17468"/>
                    <a:pt x="95846" y="17468"/>
                    <a:pt x="95846" y="17468"/>
                  </a:cubicBezTo>
                  <a:cubicBezTo>
                    <a:pt x="94313" y="14430"/>
                    <a:pt x="94313" y="14430"/>
                    <a:pt x="94313" y="14430"/>
                  </a:cubicBezTo>
                  <a:cubicBezTo>
                    <a:pt x="91629" y="13670"/>
                    <a:pt x="91629" y="13670"/>
                    <a:pt x="91629" y="13670"/>
                  </a:cubicBezTo>
                  <a:cubicBezTo>
                    <a:pt x="88178" y="14430"/>
                    <a:pt x="88178" y="14430"/>
                    <a:pt x="88178" y="14430"/>
                  </a:cubicBezTo>
                  <a:cubicBezTo>
                    <a:pt x="87028" y="14430"/>
                    <a:pt x="87028" y="14430"/>
                    <a:pt x="87028" y="14430"/>
                  </a:cubicBezTo>
                  <a:cubicBezTo>
                    <a:pt x="85878" y="15189"/>
                    <a:pt x="85878" y="15189"/>
                    <a:pt x="85878" y="15189"/>
                  </a:cubicBezTo>
                  <a:cubicBezTo>
                    <a:pt x="85111" y="16708"/>
                    <a:pt x="85111" y="16708"/>
                    <a:pt x="85111" y="16708"/>
                  </a:cubicBezTo>
                  <a:cubicBezTo>
                    <a:pt x="83961" y="15949"/>
                    <a:pt x="83961" y="15949"/>
                    <a:pt x="83961" y="15949"/>
                  </a:cubicBezTo>
                  <a:cubicBezTo>
                    <a:pt x="82811" y="14430"/>
                    <a:pt x="82811" y="14430"/>
                    <a:pt x="82811" y="14430"/>
                  </a:cubicBezTo>
                  <a:cubicBezTo>
                    <a:pt x="80511" y="12151"/>
                    <a:pt x="80511" y="12151"/>
                    <a:pt x="80511" y="12151"/>
                  </a:cubicBezTo>
                  <a:cubicBezTo>
                    <a:pt x="77444" y="9113"/>
                    <a:pt x="77444" y="9113"/>
                    <a:pt x="77444" y="9113"/>
                  </a:cubicBezTo>
                  <a:cubicBezTo>
                    <a:pt x="3833" y="0"/>
                    <a:pt x="3833" y="0"/>
                    <a:pt x="3833" y="0"/>
                  </a:cubicBezTo>
                  <a:cubicBezTo>
                    <a:pt x="0" y="72151"/>
                    <a:pt x="0" y="72151"/>
                    <a:pt x="0" y="72151"/>
                  </a:cubicBezTo>
                  <a:cubicBezTo>
                    <a:pt x="27987" y="77468"/>
                    <a:pt x="27987" y="77468"/>
                    <a:pt x="27987" y="77468"/>
                  </a:cubicBezTo>
                  <a:cubicBezTo>
                    <a:pt x="26453" y="113164"/>
                    <a:pt x="26453" y="113164"/>
                    <a:pt x="26453" y="113164"/>
                  </a:cubicBezTo>
                  <a:cubicBezTo>
                    <a:pt x="26453" y="113164"/>
                    <a:pt x="26453" y="113164"/>
                    <a:pt x="26453" y="113164"/>
                  </a:cubicBezTo>
                  <a:cubicBezTo>
                    <a:pt x="28753" y="113164"/>
                    <a:pt x="71309" y="116962"/>
                    <a:pt x="85878" y="117721"/>
                  </a:cubicBezTo>
                  <a:cubicBezTo>
                    <a:pt x="94313" y="118481"/>
                    <a:pt x="120000" y="120000"/>
                    <a:pt x="120000" y="120000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2" name="Shape 1393">
              <a:extLst>
                <a:ext uri="{FF2B5EF4-FFF2-40B4-BE49-F238E27FC236}">
                  <a16:creationId xmlns:a16="http://schemas.microsoft.com/office/drawing/2014/main" id="{2AAAE0A7-0E95-45F6-BD87-D94FC0BD7D9D}"/>
                </a:ext>
              </a:extLst>
            </p:cNvPr>
            <p:cNvSpPr/>
            <p:nvPr/>
          </p:nvSpPr>
          <p:spPr>
            <a:xfrm>
              <a:off x="6293239" y="2040018"/>
              <a:ext cx="384509" cy="25633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9219" y="105333"/>
                  </a:moveTo>
                  <a:cubicBezTo>
                    <a:pt x="91895" y="107333"/>
                    <a:pt x="91895" y="107333"/>
                    <a:pt x="91895" y="107333"/>
                  </a:cubicBezTo>
                  <a:cubicBezTo>
                    <a:pt x="93234" y="108666"/>
                    <a:pt x="93234" y="108666"/>
                    <a:pt x="93234" y="108666"/>
                  </a:cubicBezTo>
                  <a:cubicBezTo>
                    <a:pt x="94572" y="109333"/>
                    <a:pt x="94572" y="109333"/>
                    <a:pt x="94572" y="109333"/>
                  </a:cubicBezTo>
                  <a:cubicBezTo>
                    <a:pt x="95464" y="108000"/>
                    <a:pt x="95464" y="108000"/>
                    <a:pt x="95464" y="108000"/>
                  </a:cubicBezTo>
                  <a:cubicBezTo>
                    <a:pt x="96802" y="107333"/>
                    <a:pt x="96802" y="107333"/>
                    <a:pt x="96802" y="107333"/>
                  </a:cubicBezTo>
                  <a:cubicBezTo>
                    <a:pt x="98141" y="107333"/>
                    <a:pt x="98141" y="107333"/>
                    <a:pt x="98141" y="107333"/>
                  </a:cubicBezTo>
                  <a:cubicBezTo>
                    <a:pt x="102156" y="106666"/>
                    <a:pt x="102156" y="106666"/>
                    <a:pt x="102156" y="106666"/>
                  </a:cubicBezTo>
                  <a:cubicBezTo>
                    <a:pt x="105278" y="107333"/>
                    <a:pt x="105278" y="107333"/>
                    <a:pt x="105278" y="107333"/>
                  </a:cubicBezTo>
                  <a:cubicBezTo>
                    <a:pt x="107063" y="110000"/>
                    <a:pt x="107063" y="110000"/>
                    <a:pt x="107063" y="110000"/>
                  </a:cubicBezTo>
                  <a:cubicBezTo>
                    <a:pt x="109293" y="111333"/>
                    <a:pt x="109293" y="111333"/>
                    <a:pt x="109293" y="111333"/>
                  </a:cubicBezTo>
                  <a:cubicBezTo>
                    <a:pt x="111524" y="112666"/>
                    <a:pt x="111524" y="112666"/>
                    <a:pt x="111524" y="112666"/>
                  </a:cubicBezTo>
                  <a:cubicBezTo>
                    <a:pt x="114646" y="116000"/>
                    <a:pt x="114646" y="116000"/>
                    <a:pt x="114646" y="116000"/>
                  </a:cubicBezTo>
                  <a:cubicBezTo>
                    <a:pt x="116431" y="118000"/>
                    <a:pt x="116431" y="118000"/>
                    <a:pt x="116431" y="118000"/>
                  </a:cubicBezTo>
                  <a:cubicBezTo>
                    <a:pt x="116877" y="118666"/>
                    <a:pt x="116877" y="118666"/>
                    <a:pt x="116877" y="118666"/>
                  </a:cubicBezTo>
                  <a:cubicBezTo>
                    <a:pt x="117323" y="120000"/>
                    <a:pt x="117323" y="120000"/>
                    <a:pt x="117323" y="120000"/>
                  </a:cubicBezTo>
                  <a:cubicBezTo>
                    <a:pt x="117323" y="120000"/>
                    <a:pt x="117323" y="120000"/>
                    <a:pt x="117323" y="120000"/>
                  </a:cubicBezTo>
                  <a:cubicBezTo>
                    <a:pt x="117323" y="118000"/>
                    <a:pt x="117323" y="118000"/>
                    <a:pt x="117323" y="118000"/>
                  </a:cubicBezTo>
                  <a:cubicBezTo>
                    <a:pt x="117323" y="115333"/>
                    <a:pt x="117323" y="115333"/>
                    <a:pt x="117323" y="115333"/>
                  </a:cubicBezTo>
                  <a:cubicBezTo>
                    <a:pt x="115539" y="113333"/>
                    <a:pt x="115539" y="113333"/>
                    <a:pt x="115539" y="113333"/>
                  </a:cubicBezTo>
                  <a:cubicBezTo>
                    <a:pt x="115539" y="111333"/>
                    <a:pt x="115539" y="111333"/>
                    <a:pt x="115539" y="111333"/>
                  </a:cubicBezTo>
                  <a:cubicBezTo>
                    <a:pt x="115985" y="109333"/>
                    <a:pt x="115985" y="109333"/>
                    <a:pt x="115985" y="109333"/>
                  </a:cubicBezTo>
                  <a:cubicBezTo>
                    <a:pt x="117323" y="108666"/>
                    <a:pt x="117323" y="108666"/>
                    <a:pt x="117323" y="108666"/>
                  </a:cubicBezTo>
                  <a:cubicBezTo>
                    <a:pt x="117323" y="104000"/>
                    <a:pt x="117323" y="104000"/>
                    <a:pt x="117323" y="104000"/>
                  </a:cubicBezTo>
                  <a:cubicBezTo>
                    <a:pt x="117769" y="102000"/>
                    <a:pt x="117769" y="102000"/>
                    <a:pt x="117769" y="102000"/>
                  </a:cubicBezTo>
                  <a:cubicBezTo>
                    <a:pt x="118661" y="101333"/>
                    <a:pt x="118661" y="101333"/>
                    <a:pt x="118661" y="101333"/>
                  </a:cubicBezTo>
                  <a:cubicBezTo>
                    <a:pt x="118661" y="98666"/>
                    <a:pt x="118661" y="98666"/>
                    <a:pt x="118661" y="98666"/>
                  </a:cubicBezTo>
                  <a:cubicBezTo>
                    <a:pt x="117769" y="95333"/>
                    <a:pt x="117769" y="95333"/>
                    <a:pt x="117769" y="95333"/>
                  </a:cubicBezTo>
                  <a:cubicBezTo>
                    <a:pt x="116877" y="94666"/>
                    <a:pt x="116877" y="94666"/>
                    <a:pt x="116877" y="94666"/>
                  </a:cubicBezTo>
                  <a:cubicBezTo>
                    <a:pt x="117323" y="91333"/>
                    <a:pt x="117323" y="91333"/>
                    <a:pt x="117323" y="91333"/>
                  </a:cubicBezTo>
                  <a:cubicBezTo>
                    <a:pt x="117323" y="89333"/>
                    <a:pt x="117323" y="89333"/>
                    <a:pt x="117323" y="89333"/>
                  </a:cubicBezTo>
                  <a:cubicBezTo>
                    <a:pt x="118661" y="89333"/>
                    <a:pt x="118661" y="89333"/>
                    <a:pt x="118661" y="89333"/>
                  </a:cubicBezTo>
                  <a:cubicBezTo>
                    <a:pt x="120000" y="31333"/>
                    <a:pt x="120000" y="31333"/>
                    <a:pt x="120000" y="31333"/>
                  </a:cubicBezTo>
                  <a:cubicBezTo>
                    <a:pt x="118661" y="29333"/>
                    <a:pt x="118661" y="29333"/>
                    <a:pt x="118661" y="29333"/>
                  </a:cubicBezTo>
                  <a:cubicBezTo>
                    <a:pt x="117769" y="27333"/>
                    <a:pt x="117769" y="27333"/>
                    <a:pt x="117769" y="27333"/>
                  </a:cubicBezTo>
                  <a:cubicBezTo>
                    <a:pt x="115539" y="26000"/>
                    <a:pt x="115539" y="26000"/>
                    <a:pt x="115539" y="26000"/>
                  </a:cubicBezTo>
                  <a:cubicBezTo>
                    <a:pt x="115092" y="24000"/>
                    <a:pt x="115092" y="24000"/>
                    <a:pt x="115092" y="24000"/>
                  </a:cubicBezTo>
                  <a:cubicBezTo>
                    <a:pt x="113754" y="22000"/>
                    <a:pt x="113754" y="22000"/>
                    <a:pt x="113754" y="22000"/>
                  </a:cubicBezTo>
                  <a:cubicBezTo>
                    <a:pt x="113308" y="20666"/>
                    <a:pt x="113308" y="20666"/>
                    <a:pt x="113308" y="20666"/>
                  </a:cubicBezTo>
                  <a:cubicBezTo>
                    <a:pt x="113308" y="19333"/>
                    <a:pt x="113308" y="19333"/>
                    <a:pt x="113308" y="19333"/>
                  </a:cubicBezTo>
                  <a:cubicBezTo>
                    <a:pt x="113308" y="18000"/>
                    <a:pt x="113308" y="18000"/>
                    <a:pt x="113308" y="18000"/>
                  </a:cubicBezTo>
                  <a:cubicBezTo>
                    <a:pt x="114646" y="16000"/>
                    <a:pt x="114646" y="16000"/>
                    <a:pt x="114646" y="16000"/>
                  </a:cubicBezTo>
                  <a:cubicBezTo>
                    <a:pt x="115985" y="14000"/>
                    <a:pt x="115985" y="14000"/>
                    <a:pt x="115985" y="14000"/>
                  </a:cubicBezTo>
                  <a:cubicBezTo>
                    <a:pt x="117769" y="11333"/>
                    <a:pt x="117769" y="11333"/>
                    <a:pt x="117769" y="11333"/>
                  </a:cubicBezTo>
                  <a:cubicBezTo>
                    <a:pt x="117323" y="10000"/>
                    <a:pt x="117323" y="10000"/>
                    <a:pt x="117323" y="10000"/>
                  </a:cubicBezTo>
                  <a:cubicBezTo>
                    <a:pt x="117323" y="9333"/>
                    <a:pt x="117323" y="9333"/>
                    <a:pt x="117323" y="9333"/>
                  </a:cubicBezTo>
                  <a:cubicBezTo>
                    <a:pt x="117323" y="9333"/>
                    <a:pt x="74498" y="6666"/>
                    <a:pt x="60669" y="5333"/>
                  </a:cubicBezTo>
                  <a:cubicBezTo>
                    <a:pt x="46840" y="4000"/>
                    <a:pt x="6245" y="0"/>
                    <a:pt x="6245" y="0"/>
                  </a:cubicBezTo>
                  <a:cubicBezTo>
                    <a:pt x="0" y="94666"/>
                    <a:pt x="0" y="94666"/>
                    <a:pt x="0" y="94666"/>
                  </a:cubicBezTo>
                  <a:cubicBezTo>
                    <a:pt x="85650" y="102666"/>
                    <a:pt x="85650" y="102666"/>
                    <a:pt x="85650" y="102666"/>
                  </a:cubicBezTo>
                  <a:lnTo>
                    <a:pt x="89219" y="105333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3" name="Shape 1394">
              <a:extLst>
                <a:ext uri="{FF2B5EF4-FFF2-40B4-BE49-F238E27FC236}">
                  <a16:creationId xmlns:a16="http://schemas.microsoft.com/office/drawing/2014/main" id="{441CB055-6FCD-42BB-BD4C-498A95A89E88}"/>
                </a:ext>
              </a:extLst>
            </p:cNvPr>
            <p:cNvSpPr/>
            <p:nvPr/>
          </p:nvSpPr>
          <p:spPr>
            <a:xfrm>
              <a:off x="5922221" y="2058568"/>
              <a:ext cx="386195" cy="31873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999" y="17142"/>
                  </a:moveTo>
                  <a:lnTo>
                    <a:pt x="119475" y="17142"/>
                  </a:lnTo>
                  <a:lnTo>
                    <a:pt x="14672" y="0"/>
                  </a:lnTo>
                  <a:lnTo>
                    <a:pt x="12576" y="14603"/>
                  </a:lnTo>
                  <a:lnTo>
                    <a:pt x="3668" y="77460"/>
                  </a:lnTo>
                  <a:lnTo>
                    <a:pt x="0" y="102857"/>
                  </a:lnTo>
                  <a:lnTo>
                    <a:pt x="31965" y="109206"/>
                  </a:lnTo>
                  <a:lnTo>
                    <a:pt x="111091" y="120000"/>
                  </a:lnTo>
                  <a:lnTo>
                    <a:pt x="115283" y="69206"/>
                  </a:lnTo>
                  <a:lnTo>
                    <a:pt x="119999" y="17142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4" name="Shape 1395">
              <a:extLst>
                <a:ext uri="{FF2B5EF4-FFF2-40B4-BE49-F238E27FC236}">
                  <a16:creationId xmlns:a16="http://schemas.microsoft.com/office/drawing/2014/main" id="{504D4A4A-30CD-4AF5-A53C-17EB4618F060}"/>
                </a:ext>
              </a:extLst>
            </p:cNvPr>
            <p:cNvSpPr/>
            <p:nvPr/>
          </p:nvSpPr>
          <p:spPr>
            <a:xfrm>
              <a:off x="6313476" y="1829213"/>
              <a:ext cx="359212" cy="23104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043" y="119259"/>
                  </a:moveTo>
                  <a:cubicBezTo>
                    <a:pt x="119043" y="120000"/>
                    <a:pt x="119043" y="120000"/>
                    <a:pt x="119043" y="120000"/>
                  </a:cubicBezTo>
                  <a:cubicBezTo>
                    <a:pt x="119043" y="120000"/>
                    <a:pt x="119043" y="120000"/>
                    <a:pt x="119043" y="120000"/>
                  </a:cubicBezTo>
                  <a:cubicBezTo>
                    <a:pt x="120000" y="118518"/>
                    <a:pt x="120000" y="118518"/>
                    <a:pt x="120000" y="118518"/>
                  </a:cubicBezTo>
                  <a:cubicBezTo>
                    <a:pt x="120000" y="114814"/>
                    <a:pt x="120000" y="114814"/>
                    <a:pt x="120000" y="114814"/>
                  </a:cubicBezTo>
                  <a:cubicBezTo>
                    <a:pt x="120000" y="111111"/>
                    <a:pt x="120000" y="111111"/>
                    <a:pt x="120000" y="111111"/>
                  </a:cubicBezTo>
                  <a:cubicBezTo>
                    <a:pt x="119521" y="106666"/>
                    <a:pt x="119521" y="106666"/>
                    <a:pt x="119521" y="106666"/>
                  </a:cubicBezTo>
                  <a:cubicBezTo>
                    <a:pt x="118565" y="104444"/>
                    <a:pt x="118565" y="104444"/>
                    <a:pt x="118565" y="104444"/>
                  </a:cubicBezTo>
                  <a:cubicBezTo>
                    <a:pt x="117131" y="102222"/>
                    <a:pt x="117131" y="102222"/>
                    <a:pt x="117131" y="102222"/>
                  </a:cubicBezTo>
                  <a:cubicBezTo>
                    <a:pt x="117131" y="97037"/>
                    <a:pt x="117131" y="97037"/>
                    <a:pt x="117131" y="97037"/>
                  </a:cubicBezTo>
                  <a:cubicBezTo>
                    <a:pt x="116653" y="95555"/>
                    <a:pt x="116653" y="95555"/>
                    <a:pt x="116653" y="95555"/>
                  </a:cubicBezTo>
                  <a:cubicBezTo>
                    <a:pt x="115697" y="93333"/>
                    <a:pt x="115697" y="93333"/>
                    <a:pt x="115697" y="93333"/>
                  </a:cubicBezTo>
                  <a:cubicBezTo>
                    <a:pt x="115697" y="86666"/>
                    <a:pt x="115697" y="86666"/>
                    <a:pt x="115697" y="86666"/>
                  </a:cubicBezTo>
                  <a:cubicBezTo>
                    <a:pt x="115697" y="76296"/>
                    <a:pt x="115697" y="76296"/>
                    <a:pt x="115697" y="76296"/>
                  </a:cubicBezTo>
                  <a:cubicBezTo>
                    <a:pt x="115219" y="63703"/>
                    <a:pt x="115219" y="63703"/>
                    <a:pt x="115219" y="63703"/>
                  </a:cubicBezTo>
                  <a:cubicBezTo>
                    <a:pt x="115219" y="57037"/>
                    <a:pt x="115219" y="57037"/>
                    <a:pt x="115219" y="57037"/>
                  </a:cubicBezTo>
                  <a:cubicBezTo>
                    <a:pt x="113306" y="51851"/>
                    <a:pt x="113306" y="51851"/>
                    <a:pt x="113306" y="51851"/>
                  </a:cubicBezTo>
                  <a:cubicBezTo>
                    <a:pt x="111872" y="44444"/>
                    <a:pt x="111872" y="44444"/>
                    <a:pt x="111872" y="44444"/>
                  </a:cubicBezTo>
                  <a:cubicBezTo>
                    <a:pt x="110916" y="40000"/>
                    <a:pt x="110916" y="40000"/>
                    <a:pt x="110916" y="40000"/>
                  </a:cubicBezTo>
                  <a:cubicBezTo>
                    <a:pt x="111872" y="34814"/>
                    <a:pt x="111872" y="34814"/>
                    <a:pt x="111872" y="34814"/>
                  </a:cubicBezTo>
                  <a:cubicBezTo>
                    <a:pt x="111394" y="30370"/>
                    <a:pt x="111394" y="30370"/>
                    <a:pt x="111394" y="30370"/>
                  </a:cubicBezTo>
                  <a:cubicBezTo>
                    <a:pt x="110916" y="28888"/>
                    <a:pt x="110916" y="28888"/>
                    <a:pt x="110916" y="28888"/>
                  </a:cubicBezTo>
                  <a:cubicBezTo>
                    <a:pt x="110916" y="25185"/>
                    <a:pt x="110916" y="25185"/>
                    <a:pt x="110916" y="25185"/>
                  </a:cubicBezTo>
                  <a:cubicBezTo>
                    <a:pt x="110916" y="24444"/>
                    <a:pt x="110916" y="24444"/>
                    <a:pt x="110916" y="24444"/>
                  </a:cubicBezTo>
                  <a:cubicBezTo>
                    <a:pt x="111872" y="22962"/>
                    <a:pt x="111872" y="22962"/>
                    <a:pt x="111872" y="22962"/>
                  </a:cubicBezTo>
                  <a:cubicBezTo>
                    <a:pt x="112350" y="21481"/>
                    <a:pt x="112350" y="21481"/>
                    <a:pt x="112350" y="21481"/>
                  </a:cubicBezTo>
                  <a:cubicBezTo>
                    <a:pt x="112350" y="18518"/>
                    <a:pt x="112350" y="18518"/>
                    <a:pt x="112350" y="18518"/>
                  </a:cubicBezTo>
                  <a:cubicBezTo>
                    <a:pt x="110916" y="16296"/>
                    <a:pt x="110916" y="16296"/>
                    <a:pt x="110916" y="16296"/>
                  </a:cubicBezTo>
                  <a:cubicBezTo>
                    <a:pt x="110916" y="15555"/>
                    <a:pt x="110916" y="15555"/>
                    <a:pt x="110916" y="15555"/>
                  </a:cubicBezTo>
                  <a:cubicBezTo>
                    <a:pt x="110438" y="13333"/>
                    <a:pt x="110438" y="13333"/>
                    <a:pt x="110438" y="13333"/>
                  </a:cubicBezTo>
                  <a:cubicBezTo>
                    <a:pt x="109960" y="9629"/>
                    <a:pt x="109960" y="9629"/>
                    <a:pt x="109960" y="9629"/>
                  </a:cubicBezTo>
                  <a:cubicBezTo>
                    <a:pt x="109960" y="9629"/>
                    <a:pt x="62151" y="6666"/>
                    <a:pt x="46374" y="5185"/>
                  </a:cubicBezTo>
                  <a:cubicBezTo>
                    <a:pt x="36334" y="4444"/>
                    <a:pt x="6693" y="0"/>
                    <a:pt x="6693" y="0"/>
                  </a:cubicBezTo>
                  <a:cubicBezTo>
                    <a:pt x="0" y="108888"/>
                    <a:pt x="0" y="108888"/>
                    <a:pt x="0" y="108888"/>
                  </a:cubicBezTo>
                  <a:cubicBezTo>
                    <a:pt x="0" y="108888"/>
                    <a:pt x="43505" y="113333"/>
                    <a:pt x="58326" y="114814"/>
                  </a:cubicBezTo>
                  <a:cubicBezTo>
                    <a:pt x="73147" y="116296"/>
                    <a:pt x="119043" y="119259"/>
                    <a:pt x="119043" y="119259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5" name="Shape 1396">
              <a:extLst>
                <a:ext uri="{FF2B5EF4-FFF2-40B4-BE49-F238E27FC236}">
                  <a16:creationId xmlns:a16="http://schemas.microsoft.com/office/drawing/2014/main" id="{5581F22E-E255-42B5-94D9-8A8651403DF9}"/>
                </a:ext>
              </a:extLst>
            </p:cNvPr>
            <p:cNvSpPr/>
            <p:nvPr/>
          </p:nvSpPr>
          <p:spPr>
            <a:xfrm>
              <a:off x="5982933" y="2348638"/>
              <a:ext cx="401372" cy="3153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4021" y="120000"/>
                  </a:moveTo>
                  <a:cubicBezTo>
                    <a:pt x="118291" y="40723"/>
                    <a:pt x="118291" y="40723"/>
                    <a:pt x="118291" y="40723"/>
                  </a:cubicBezTo>
                  <a:cubicBezTo>
                    <a:pt x="118291" y="40723"/>
                    <a:pt x="118291" y="40723"/>
                    <a:pt x="118291" y="40723"/>
                  </a:cubicBezTo>
                  <a:cubicBezTo>
                    <a:pt x="118291" y="40723"/>
                    <a:pt x="118291" y="40723"/>
                    <a:pt x="118291" y="40723"/>
                  </a:cubicBezTo>
                  <a:cubicBezTo>
                    <a:pt x="120000" y="15203"/>
                    <a:pt x="120000" y="15203"/>
                    <a:pt x="120000" y="15203"/>
                  </a:cubicBezTo>
                  <a:cubicBezTo>
                    <a:pt x="88825" y="11402"/>
                    <a:pt x="88825" y="11402"/>
                    <a:pt x="88825" y="11402"/>
                  </a:cubicBezTo>
                  <a:cubicBezTo>
                    <a:pt x="12811" y="0"/>
                    <a:pt x="12811" y="0"/>
                    <a:pt x="12811" y="0"/>
                  </a:cubicBezTo>
                  <a:cubicBezTo>
                    <a:pt x="0" y="104253"/>
                    <a:pt x="0" y="104253"/>
                    <a:pt x="0" y="104253"/>
                  </a:cubicBezTo>
                  <a:cubicBezTo>
                    <a:pt x="97793" y="118914"/>
                    <a:pt x="97793" y="118914"/>
                    <a:pt x="97793" y="118914"/>
                  </a:cubicBezTo>
                  <a:cubicBezTo>
                    <a:pt x="97793" y="118914"/>
                    <a:pt x="104626" y="119457"/>
                    <a:pt x="114021" y="120000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6" name="Shape 1397">
              <a:extLst>
                <a:ext uri="{FF2B5EF4-FFF2-40B4-BE49-F238E27FC236}">
                  <a16:creationId xmlns:a16="http://schemas.microsoft.com/office/drawing/2014/main" id="{FBC257DC-5D09-41EA-8CDE-7144F44A76FB}"/>
                </a:ext>
              </a:extLst>
            </p:cNvPr>
            <p:cNvSpPr/>
            <p:nvPr/>
          </p:nvSpPr>
          <p:spPr>
            <a:xfrm>
              <a:off x="5716476" y="2235646"/>
              <a:ext cx="308618" cy="3861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35109"/>
                  </a:moveTo>
                  <a:lnTo>
                    <a:pt x="80000" y="29868"/>
                  </a:lnTo>
                  <a:lnTo>
                    <a:pt x="84590" y="8908"/>
                  </a:lnTo>
                  <a:lnTo>
                    <a:pt x="25573" y="0"/>
                  </a:lnTo>
                  <a:lnTo>
                    <a:pt x="0" y="105327"/>
                  </a:lnTo>
                  <a:lnTo>
                    <a:pt x="103606" y="119999"/>
                  </a:lnTo>
                  <a:lnTo>
                    <a:pt x="120000" y="35109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7" name="Shape 1398">
              <a:extLst>
                <a:ext uri="{FF2B5EF4-FFF2-40B4-BE49-F238E27FC236}">
                  <a16:creationId xmlns:a16="http://schemas.microsoft.com/office/drawing/2014/main" id="{370C33DD-F45C-41B9-8692-E61ED0876BF3}"/>
                </a:ext>
              </a:extLst>
            </p:cNvPr>
            <p:cNvSpPr/>
            <p:nvPr/>
          </p:nvSpPr>
          <p:spPr>
            <a:xfrm>
              <a:off x="5428094" y="2164816"/>
              <a:ext cx="354152" cy="53628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419" y="41920"/>
                  </a:moveTo>
                  <a:cubicBezTo>
                    <a:pt x="483" y="42240"/>
                    <a:pt x="483" y="42240"/>
                    <a:pt x="483" y="42240"/>
                  </a:cubicBezTo>
                  <a:cubicBezTo>
                    <a:pt x="0" y="43200"/>
                    <a:pt x="0" y="43200"/>
                    <a:pt x="0" y="43200"/>
                  </a:cubicBezTo>
                  <a:cubicBezTo>
                    <a:pt x="483" y="44480"/>
                    <a:pt x="483" y="44480"/>
                    <a:pt x="483" y="44480"/>
                  </a:cubicBezTo>
                  <a:cubicBezTo>
                    <a:pt x="967" y="45440"/>
                    <a:pt x="967" y="45440"/>
                    <a:pt x="967" y="45440"/>
                  </a:cubicBezTo>
                  <a:cubicBezTo>
                    <a:pt x="1451" y="45760"/>
                    <a:pt x="1451" y="45760"/>
                    <a:pt x="1451" y="45760"/>
                  </a:cubicBezTo>
                  <a:cubicBezTo>
                    <a:pt x="3387" y="46400"/>
                    <a:pt x="3387" y="46400"/>
                    <a:pt x="3387" y="46400"/>
                  </a:cubicBezTo>
                  <a:cubicBezTo>
                    <a:pt x="77419" y="120000"/>
                    <a:pt x="77419" y="120000"/>
                    <a:pt x="77419" y="120000"/>
                  </a:cubicBezTo>
                  <a:cubicBezTo>
                    <a:pt x="78870" y="118720"/>
                    <a:pt x="78870" y="118720"/>
                    <a:pt x="78870" y="118720"/>
                  </a:cubicBezTo>
                  <a:cubicBezTo>
                    <a:pt x="79354" y="117440"/>
                    <a:pt x="79354" y="117440"/>
                    <a:pt x="79354" y="117440"/>
                  </a:cubicBezTo>
                  <a:cubicBezTo>
                    <a:pt x="79354" y="113280"/>
                    <a:pt x="79354" y="113280"/>
                    <a:pt x="79354" y="113280"/>
                  </a:cubicBezTo>
                  <a:cubicBezTo>
                    <a:pt x="79354" y="108800"/>
                    <a:pt x="79354" y="108800"/>
                    <a:pt x="79354" y="108800"/>
                  </a:cubicBezTo>
                  <a:cubicBezTo>
                    <a:pt x="79354" y="105280"/>
                    <a:pt x="79354" y="105280"/>
                    <a:pt x="79354" y="105280"/>
                  </a:cubicBezTo>
                  <a:cubicBezTo>
                    <a:pt x="80806" y="104320"/>
                    <a:pt x="80806" y="104320"/>
                    <a:pt x="80806" y="104320"/>
                  </a:cubicBezTo>
                  <a:cubicBezTo>
                    <a:pt x="84193" y="103680"/>
                    <a:pt x="84193" y="103680"/>
                    <a:pt x="84193" y="103680"/>
                  </a:cubicBezTo>
                  <a:cubicBezTo>
                    <a:pt x="85161" y="104960"/>
                    <a:pt x="85161" y="104960"/>
                    <a:pt x="85161" y="104960"/>
                  </a:cubicBezTo>
                  <a:cubicBezTo>
                    <a:pt x="87096" y="104320"/>
                    <a:pt x="87096" y="104320"/>
                    <a:pt x="87096" y="104320"/>
                  </a:cubicBezTo>
                  <a:cubicBezTo>
                    <a:pt x="89516" y="105600"/>
                    <a:pt x="89516" y="105600"/>
                    <a:pt x="89516" y="105600"/>
                  </a:cubicBezTo>
                  <a:cubicBezTo>
                    <a:pt x="90967" y="106240"/>
                    <a:pt x="90967" y="106240"/>
                    <a:pt x="90967" y="106240"/>
                  </a:cubicBezTo>
                  <a:cubicBezTo>
                    <a:pt x="92419" y="105600"/>
                    <a:pt x="92419" y="105600"/>
                    <a:pt x="92419" y="105600"/>
                  </a:cubicBezTo>
                  <a:cubicBezTo>
                    <a:pt x="92419" y="105600"/>
                    <a:pt x="94354" y="101120"/>
                    <a:pt x="95322" y="99840"/>
                  </a:cubicBezTo>
                  <a:cubicBezTo>
                    <a:pt x="95806" y="97920"/>
                    <a:pt x="97741" y="91840"/>
                    <a:pt x="97741" y="91840"/>
                  </a:cubicBezTo>
                  <a:cubicBezTo>
                    <a:pt x="120000" y="15680"/>
                    <a:pt x="120000" y="15680"/>
                    <a:pt x="120000" y="15680"/>
                  </a:cubicBezTo>
                  <a:cubicBezTo>
                    <a:pt x="120000" y="15680"/>
                    <a:pt x="78870" y="9920"/>
                    <a:pt x="64838" y="7680"/>
                  </a:cubicBezTo>
                  <a:cubicBezTo>
                    <a:pt x="53709" y="6080"/>
                    <a:pt x="20322" y="0"/>
                    <a:pt x="20322" y="0"/>
                  </a:cubicBezTo>
                  <a:cubicBezTo>
                    <a:pt x="3870" y="41600"/>
                    <a:pt x="3870" y="41600"/>
                    <a:pt x="3870" y="41600"/>
                  </a:cubicBezTo>
                  <a:lnTo>
                    <a:pt x="2419" y="4192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8" name="Shape 1399">
              <a:extLst>
                <a:ext uri="{FF2B5EF4-FFF2-40B4-BE49-F238E27FC236}">
                  <a16:creationId xmlns:a16="http://schemas.microsoft.com/office/drawing/2014/main" id="{C34A0735-3587-4F0E-8201-A30587010819}"/>
                </a:ext>
              </a:extLst>
            </p:cNvPr>
            <p:cNvSpPr/>
            <p:nvPr/>
          </p:nvSpPr>
          <p:spPr>
            <a:xfrm>
              <a:off x="5278001" y="1830900"/>
              <a:ext cx="440161" cy="3727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7792" y="120000"/>
                  </a:moveTo>
                  <a:cubicBezTo>
                    <a:pt x="104805" y="83678"/>
                    <a:pt x="104805" y="83678"/>
                    <a:pt x="104805" y="83678"/>
                  </a:cubicBezTo>
                  <a:cubicBezTo>
                    <a:pt x="104805" y="81379"/>
                    <a:pt x="104805" y="81379"/>
                    <a:pt x="104805" y="81379"/>
                  </a:cubicBezTo>
                  <a:cubicBezTo>
                    <a:pt x="105194" y="80459"/>
                    <a:pt x="105194" y="80459"/>
                    <a:pt x="105194" y="80459"/>
                  </a:cubicBezTo>
                  <a:cubicBezTo>
                    <a:pt x="107142" y="79540"/>
                    <a:pt x="107142" y="79540"/>
                    <a:pt x="107142" y="79540"/>
                  </a:cubicBezTo>
                  <a:cubicBezTo>
                    <a:pt x="107142" y="78620"/>
                    <a:pt x="107142" y="78620"/>
                    <a:pt x="107142" y="78620"/>
                  </a:cubicBezTo>
                  <a:cubicBezTo>
                    <a:pt x="107532" y="76781"/>
                    <a:pt x="107532" y="76781"/>
                    <a:pt x="107532" y="76781"/>
                  </a:cubicBezTo>
                  <a:cubicBezTo>
                    <a:pt x="107532" y="73103"/>
                    <a:pt x="107532" y="73103"/>
                    <a:pt x="107532" y="73103"/>
                  </a:cubicBezTo>
                  <a:cubicBezTo>
                    <a:pt x="107922" y="72183"/>
                    <a:pt x="107922" y="72183"/>
                    <a:pt x="107922" y="72183"/>
                  </a:cubicBezTo>
                  <a:cubicBezTo>
                    <a:pt x="106753" y="70804"/>
                    <a:pt x="106753" y="70804"/>
                    <a:pt x="106753" y="70804"/>
                  </a:cubicBezTo>
                  <a:cubicBezTo>
                    <a:pt x="106363" y="70804"/>
                    <a:pt x="106363" y="70804"/>
                    <a:pt x="106363" y="70804"/>
                  </a:cubicBezTo>
                  <a:cubicBezTo>
                    <a:pt x="105584" y="70344"/>
                    <a:pt x="105584" y="70344"/>
                    <a:pt x="105584" y="70344"/>
                  </a:cubicBezTo>
                  <a:cubicBezTo>
                    <a:pt x="104805" y="68965"/>
                    <a:pt x="104805" y="68965"/>
                    <a:pt x="104805" y="68965"/>
                  </a:cubicBezTo>
                  <a:cubicBezTo>
                    <a:pt x="105194" y="66666"/>
                    <a:pt x="105194" y="66666"/>
                    <a:pt x="105194" y="66666"/>
                  </a:cubicBezTo>
                  <a:cubicBezTo>
                    <a:pt x="105584" y="65287"/>
                    <a:pt x="105584" y="65287"/>
                    <a:pt x="105584" y="65287"/>
                  </a:cubicBezTo>
                  <a:cubicBezTo>
                    <a:pt x="107922" y="62988"/>
                    <a:pt x="107922" y="62988"/>
                    <a:pt x="107922" y="62988"/>
                  </a:cubicBezTo>
                  <a:cubicBezTo>
                    <a:pt x="111038" y="59310"/>
                    <a:pt x="111038" y="59310"/>
                    <a:pt x="111038" y="59310"/>
                  </a:cubicBezTo>
                  <a:cubicBezTo>
                    <a:pt x="112207" y="57471"/>
                    <a:pt x="112207" y="57471"/>
                    <a:pt x="112207" y="57471"/>
                  </a:cubicBezTo>
                  <a:cubicBezTo>
                    <a:pt x="112597" y="55632"/>
                    <a:pt x="112597" y="55632"/>
                    <a:pt x="112597" y="55632"/>
                  </a:cubicBezTo>
                  <a:cubicBezTo>
                    <a:pt x="113376" y="55172"/>
                    <a:pt x="113376" y="55172"/>
                    <a:pt x="113376" y="55172"/>
                  </a:cubicBezTo>
                  <a:cubicBezTo>
                    <a:pt x="114155" y="52873"/>
                    <a:pt x="114155" y="52873"/>
                    <a:pt x="114155" y="52873"/>
                  </a:cubicBezTo>
                  <a:cubicBezTo>
                    <a:pt x="115714" y="51034"/>
                    <a:pt x="115714" y="51034"/>
                    <a:pt x="115714" y="51034"/>
                  </a:cubicBezTo>
                  <a:cubicBezTo>
                    <a:pt x="116883" y="49195"/>
                    <a:pt x="116883" y="49195"/>
                    <a:pt x="116883" y="49195"/>
                  </a:cubicBezTo>
                  <a:cubicBezTo>
                    <a:pt x="118441" y="47816"/>
                    <a:pt x="118441" y="47816"/>
                    <a:pt x="118441" y="47816"/>
                  </a:cubicBezTo>
                  <a:cubicBezTo>
                    <a:pt x="118831" y="45517"/>
                    <a:pt x="118831" y="45517"/>
                    <a:pt x="118831" y="45517"/>
                  </a:cubicBezTo>
                  <a:cubicBezTo>
                    <a:pt x="120000" y="45057"/>
                    <a:pt x="120000" y="45057"/>
                    <a:pt x="120000" y="45057"/>
                  </a:cubicBezTo>
                  <a:cubicBezTo>
                    <a:pt x="120000" y="43218"/>
                    <a:pt x="120000" y="43218"/>
                    <a:pt x="120000" y="43218"/>
                  </a:cubicBezTo>
                  <a:cubicBezTo>
                    <a:pt x="119610" y="41379"/>
                    <a:pt x="119610" y="41379"/>
                    <a:pt x="119610" y="41379"/>
                  </a:cubicBezTo>
                  <a:cubicBezTo>
                    <a:pt x="118831" y="40000"/>
                    <a:pt x="118831" y="40000"/>
                    <a:pt x="118831" y="40000"/>
                  </a:cubicBezTo>
                  <a:cubicBezTo>
                    <a:pt x="116883" y="38160"/>
                    <a:pt x="116883" y="38160"/>
                    <a:pt x="116883" y="38160"/>
                  </a:cubicBezTo>
                  <a:cubicBezTo>
                    <a:pt x="115714" y="35862"/>
                    <a:pt x="115714" y="35862"/>
                    <a:pt x="115714" y="35862"/>
                  </a:cubicBezTo>
                  <a:cubicBezTo>
                    <a:pt x="115714" y="34022"/>
                    <a:pt x="115714" y="34022"/>
                    <a:pt x="115714" y="34022"/>
                  </a:cubicBezTo>
                  <a:cubicBezTo>
                    <a:pt x="90000" y="26206"/>
                    <a:pt x="90000" y="26206"/>
                    <a:pt x="90000" y="26206"/>
                  </a:cubicBezTo>
                  <a:cubicBezTo>
                    <a:pt x="85714" y="25747"/>
                    <a:pt x="85714" y="25747"/>
                    <a:pt x="85714" y="25747"/>
                  </a:cubicBezTo>
                  <a:cubicBezTo>
                    <a:pt x="84155" y="26206"/>
                    <a:pt x="84155" y="26206"/>
                    <a:pt x="84155" y="26206"/>
                  </a:cubicBezTo>
                  <a:cubicBezTo>
                    <a:pt x="82207" y="25747"/>
                    <a:pt x="82207" y="25747"/>
                    <a:pt x="82207" y="25747"/>
                  </a:cubicBezTo>
                  <a:cubicBezTo>
                    <a:pt x="80649" y="26206"/>
                    <a:pt x="80649" y="26206"/>
                    <a:pt x="80649" y="26206"/>
                  </a:cubicBezTo>
                  <a:cubicBezTo>
                    <a:pt x="69350" y="26666"/>
                    <a:pt x="69350" y="26666"/>
                    <a:pt x="69350" y="26666"/>
                  </a:cubicBezTo>
                  <a:cubicBezTo>
                    <a:pt x="68181" y="25747"/>
                    <a:pt x="68181" y="25747"/>
                    <a:pt x="68181" y="25747"/>
                  </a:cubicBezTo>
                  <a:cubicBezTo>
                    <a:pt x="67012" y="26206"/>
                    <a:pt x="67012" y="26206"/>
                    <a:pt x="67012" y="26206"/>
                  </a:cubicBezTo>
                  <a:cubicBezTo>
                    <a:pt x="65844" y="26666"/>
                    <a:pt x="65844" y="26666"/>
                    <a:pt x="65844" y="26666"/>
                  </a:cubicBezTo>
                  <a:cubicBezTo>
                    <a:pt x="65064" y="26666"/>
                    <a:pt x="65064" y="26666"/>
                    <a:pt x="65064" y="26666"/>
                  </a:cubicBezTo>
                  <a:cubicBezTo>
                    <a:pt x="63896" y="26206"/>
                    <a:pt x="63896" y="26206"/>
                    <a:pt x="63896" y="26206"/>
                  </a:cubicBezTo>
                  <a:cubicBezTo>
                    <a:pt x="63896" y="25747"/>
                    <a:pt x="63896" y="25747"/>
                    <a:pt x="63896" y="25747"/>
                  </a:cubicBezTo>
                  <a:cubicBezTo>
                    <a:pt x="61948" y="25747"/>
                    <a:pt x="61948" y="25747"/>
                    <a:pt x="61948" y="25747"/>
                  </a:cubicBezTo>
                  <a:cubicBezTo>
                    <a:pt x="60779" y="25287"/>
                    <a:pt x="60779" y="25287"/>
                    <a:pt x="60779" y="25287"/>
                  </a:cubicBezTo>
                  <a:cubicBezTo>
                    <a:pt x="60389" y="24367"/>
                    <a:pt x="60389" y="24367"/>
                    <a:pt x="60389" y="24367"/>
                  </a:cubicBezTo>
                  <a:cubicBezTo>
                    <a:pt x="60389" y="23908"/>
                    <a:pt x="60389" y="23908"/>
                    <a:pt x="60389" y="23908"/>
                  </a:cubicBezTo>
                  <a:cubicBezTo>
                    <a:pt x="58831" y="23448"/>
                    <a:pt x="58831" y="23448"/>
                    <a:pt x="58831" y="23448"/>
                  </a:cubicBezTo>
                  <a:cubicBezTo>
                    <a:pt x="55714" y="22528"/>
                    <a:pt x="55714" y="22528"/>
                    <a:pt x="55714" y="22528"/>
                  </a:cubicBezTo>
                  <a:cubicBezTo>
                    <a:pt x="53766" y="21609"/>
                    <a:pt x="53766" y="21609"/>
                    <a:pt x="53766" y="21609"/>
                  </a:cubicBezTo>
                  <a:cubicBezTo>
                    <a:pt x="52987" y="21149"/>
                    <a:pt x="52987" y="21149"/>
                    <a:pt x="52987" y="21149"/>
                  </a:cubicBezTo>
                  <a:cubicBezTo>
                    <a:pt x="50649" y="21609"/>
                    <a:pt x="50649" y="21609"/>
                    <a:pt x="50649" y="21609"/>
                  </a:cubicBezTo>
                  <a:cubicBezTo>
                    <a:pt x="47142" y="22528"/>
                    <a:pt x="47142" y="22528"/>
                    <a:pt x="47142" y="22528"/>
                  </a:cubicBezTo>
                  <a:cubicBezTo>
                    <a:pt x="42857" y="21149"/>
                    <a:pt x="42857" y="21149"/>
                    <a:pt x="42857" y="21149"/>
                  </a:cubicBezTo>
                  <a:cubicBezTo>
                    <a:pt x="40129" y="18390"/>
                    <a:pt x="40129" y="18390"/>
                    <a:pt x="40129" y="18390"/>
                  </a:cubicBezTo>
                  <a:cubicBezTo>
                    <a:pt x="40129" y="18390"/>
                    <a:pt x="41298" y="15172"/>
                    <a:pt x="40909" y="11034"/>
                  </a:cubicBezTo>
                  <a:cubicBezTo>
                    <a:pt x="40519" y="6436"/>
                    <a:pt x="38571" y="5517"/>
                    <a:pt x="38571" y="5517"/>
                  </a:cubicBezTo>
                  <a:cubicBezTo>
                    <a:pt x="36623" y="5517"/>
                    <a:pt x="36623" y="5517"/>
                    <a:pt x="36623" y="5517"/>
                  </a:cubicBezTo>
                  <a:cubicBezTo>
                    <a:pt x="35064" y="4597"/>
                    <a:pt x="35064" y="4597"/>
                    <a:pt x="35064" y="4597"/>
                  </a:cubicBezTo>
                  <a:cubicBezTo>
                    <a:pt x="35064" y="4597"/>
                    <a:pt x="35064" y="1839"/>
                    <a:pt x="33116" y="1839"/>
                  </a:cubicBezTo>
                  <a:cubicBezTo>
                    <a:pt x="31168" y="1839"/>
                    <a:pt x="31168" y="1839"/>
                    <a:pt x="31168" y="1839"/>
                  </a:cubicBezTo>
                  <a:cubicBezTo>
                    <a:pt x="28831" y="1379"/>
                    <a:pt x="28831" y="1379"/>
                    <a:pt x="28831" y="1379"/>
                  </a:cubicBezTo>
                  <a:cubicBezTo>
                    <a:pt x="27272" y="0"/>
                    <a:pt x="27272" y="0"/>
                    <a:pt x="27272" y="0"/>
                  </a:cubicBezTo>
                  <a:cubicBezTo>
                    <a:pt x="27272" y="3218"/>
                    <a:pt x="27272" y="3218"/>
                    <a:pt x="27272" y="3218"/>
                  </a:cubicBezTo>
                  <a:cubicBezTo>
                    <a:pt x="26493" y="5977"/>
                    <a:pt x="26493" y="5977"/>
                    <a:pt x="26493" y="5977"/>
                  </a:cubicBezTo>
                  <a:cubicBezTo>
                    <a:pt x="24545" y="10114"/>
                    <a:pt x="24545" y="10114"/>
                    <a:pt x="24545" y="10114"/>
                  </a:cubicBezTo>
                  <a:cubicBezTo>
                    <a:pt x="24935" y="12873"/>
                    <a:pt x="24935" y="12873"/>
                    <a:pt x="24935" y="12873"/>
                  </a:cubicBezTo>
                  <a:cubicBezTo>
                    <a:pt x="24545" y="15172"/>
                    <a:pt x="24545" y="15172"/>
                    <a:pt x="24545" y="15172"/>
                  </a:cubicBezTo>
                  <a:cubicBezTo>
                    <a:pt x="23376" y="17471"/>
                    <a:pt x="23376" y="17471"/>
                    <a:pt x="23376" y="17471"/>
                  </a:cubicBezTo>
                  <a:cubicBezTo>
                    <a:pt x="22597" y="19770"/>
                    <a:pt x="22597" y="19770"/>
                    <a:pt x="22597" y="19770"/>
                  </a:cubicBezTo>
                  <a:cubicBezTo>
                    <a:pt x="21428" y="22988"/>
                    <a:pt x="21428" y="22988"/>
                    <a:pt x="21428" y="22988"/>
                  </a:cubicBezTo>
                  <a:cubicBezTo>
                    <a:pt x="20649" y="25287"/>
                    <a:pt x="20649" y="25287"/>
                    <a:pt x="20649" y="25287"/>
                  </a:cubicBezTo>
                  <a:cubicBezTo>
                    <a:pt x="18311" y="30804"/>
                    <a:pt x="18311" y="30804"/>
                    <a:pt x="18311" y="30804"/>
                  </a:cubicBezTo>
                  <a:cubicBezTo>
                    <a:pt x="15584" y="39080"/>
                    <a:pt x="15584" y="39080"/>
                    <a:pt x="15584" y="39080"/>
                  </a:cubicBezTo>
                  <a:cubicBezTo>
                    <a:pt x="13636" y="45057"/>
                    <a:pt x="13636" y="45057"/>
                    <a:pt x="13636" y="45057"/>
                  </a:cubicBezTo>
                  <a:cubicBezTo>
                    <a:pt x="11688" y="51034"/>
                    <a:pt x="11688" y="51034"/>
                    <a:pt x="11688" y="51034"/>
                  </a:cubicBezTo>
                  <a:cubicBezTo>
                    <a:pt x="9350" y="55172"/>
                    <a:pt x="9350" y="55172"/>
                    <a:pt x="9350" y="55172"/>
                  </a:cubicBezTo>
                  <a:cubicBezTo>
                    <a:pt x="8571" y="57011"/>
                    <a:pt x="8571" y="57011"/>
                    <a:pt x="8571" y="57011"/>
                  </a:cubicBezTo>
                  <a:cubicBezTo>
                    <a:pt x="7012" y="59770"/>
                    <a:pt x="7012" y="59770"/>
                    <a:pt x="7012" y="59770"/>
                  </a:cubicBezTo>
                  <a:cubicBezTo>
                    <a:pt x="5844" y="61149"/>
                    <a:pt x="5844" y="61149"/>
                    <a:pt x="5844" y="61149"/>
                  </a:cubicBezTo>
                  <a:cubicBezTo>
                    <a:pt x="5454" y="62528"/>
                    <a:pt x="5454" y="62528"/>
                    <a:pt x="5454" y="62528"/>
                  </a:cubicBezTo>
                  <a:cubicBezTo>
                    <a:pt x="4285" y="64827"/>
                    <a:pt x="4285" y="64827"/>
                    <a:pt x="4285" y="64827"/>
                  </a:cubicBezTo>
                  <a:cubicBezTo>
                    <a:pt x="1948" y="68045"/>
                    <a:pt x="1948" y="68045"/>
                    <a:pt x="1948" y="68045"/>
                  </a:cubicBezTo>
                  <a:cubicBezTo>
                    <a:pt x="1168" y="69885"/>
                    <a:pt x="1168" y="69885"/>
                    <a:pt x="1168" y="69885"/>
                  </a:cubicBezTo>
                  <a:cubicBezTo>
                    <a:pt x="1948" y="73563"/>
                    <a:pt x="1948" y="73563"/>
                    <a:pt x="1948" y="73563"/>
                  </a:cubicBezTo>
                  <a:cubicBezTo>
                    <a:pt x="1948" y="74482"/>
                    <a:pt x="1948" y="74482"/>
                    <a:pt x="1948" y="74482"/>
                  </a:cubicBezTo>
                  <a:cubicBezTo>
                    <a:pt x="1948" y="75402"/>
                    <a:pt x="1948" y="75402"/>
                    <a:pt x="1948" y="75402"/>
                  </a:cubicBezTo>
                  <a:cubicBezTo>
                    <a:pt x="1558" y="75862"/>
                    <a:pt x="1558" y="75862"/>
                    <a:pt x="1558" y="75862"/>
                  </a:cubicBezTo>
                  <a:cubicBezTo>
                    <a:pt x="1168" y="77701"/>
                    <a:pt x="1168" y="77701"/>
                    <a:pt x="1168" y="77701"/>
                  </a:cubicBezTo>
                  <a:cubicBezTo>
                    <a:pt x="389" y="78160"/>
                    <a:pt x="389" y="78160"/>
                    <a:pt x="389" y="78160"/>
                  </a:cubicBezTo>
                  <a:cubicBezTo>
                    <a:pt x="389" y="80000"/>
                    <a:pt x="389" y="80000"/>
                    <a:pt x="389" y="80000"/>
                  </a:cubicBezTo>
                  <a:cubicBezTo>
                    <a:pt x="0" y="83678"/>
                    <a:pt x="0" y="83678"/>
                    <a:pt x="0" y="83678"/>
                  </a:cubicBezTo>
                  <a:cubicBezTo>
                    <a:pt x="0" y="85977"/>
                    <a:pt x="0" y="85977"/>
                    <a:pt x="0" y="85977"/>
                  </a:cubicBezTo>
                  <a:cubicBezTo>
                    <a:pt x="779" y="87356"/>
                    <a:pt x="779" y="87356"/>
                    <a:pt x="779" y="87356"/>
                  </a:cubicBezTo>
                  <a:cubicBezTo>
                    <a:pt x="1168" y="88735"/>
                    <a:pt x="1168" y="88735"/>
                    <a:pt x="1168" y="88735"/>
                  </a:cubicBezTo>
                  <a:cubicBezTo>
                    <a:pt x="57272" y="107586"/>
                    <a:pt x="57272" y="107586"/>
                    <a:pt x="57272" y="107586"/>
                  </a:cubicBezTo>
                  <a:cubicBezTo>
                    <a:pt x="57272" y="107586"/>
                    <a:pt x="84155" y="116321"/>
                    <a:pt x="93116" y="118620"/>
                  </a:cubicBezTo>
                  <a:cubicBezTo>
                    <a:pt x="94285" y="119080"/>
                    <a:pt x="95844" y="119540"/>
                    <a:pt x="97792" y="120000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19" name="Shape 1400">
              <a:extLst>
                <a:ext uri="{FF2B5EF4-FFF2-40B4-BE49-F238E27FC236}">
                  <a16:creationId xmlns:a16="http://schemas.microsoft.com/office/drawing/2014/main" id="{8B786227-A4B4-4653-BBDB-BC28D264627B}"/>
                </a:ext>
              </a:extLst>
            </p:cNvPr>
            <p:cNvSpPr/>
            <p:nvPr/>
          </p:nvSpPr>
          <p:spPr>
            <a:xfrm>
              <a:off x="5637212" y="1731400"/>
              <a:ext cx="325483" cy="5329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25263" y="42466"/>
                  </a:moveTo>
                  <a:cubicBezTo>
                    <a:pt x="25263" y="44396"/>
                    <a:pt x="24210" y="46005"/>
                    <a:pt x="24210" y="46005"/>
                  </a:cubicBezTo>
                  <a:cubicBezTo>
                    <a:pt x="24210" y="47292"/>
                    <a:pt x="24210" y="47292"/>
                    <a:pt x="24210" y="47292"/>
                  </a:cubicBezTo>
                  <a:cubicBezTo>
                    <a:pt x="25789" y="48900"/>
                    <a:pt x="25789" y="48900"/>
                    <a:pt x="25789" y="48900"/>
                  </a:cubicBezTo>
                  <a:cubicBezTo>
                    <a:pt x="28421" y="50187"/>
                    <a:pt x="28421" y="50187"/>
                    <a:pt x="28421" y="50187"/>
                  </a:cubicBezTo>
                  <a:cubicBezTo>
                    <a:pt x="29473" y="51152"/>
                    <a:pt x="29473" y="51152"/>
                    <a:pt x="29473" y="51152"/>
                  </a:cubicBezTo>
                  <a:cubicBezTo>
                    <a:pt x="29999" y="52439"/>
                    <a:pt x="29999" y="52439"/>
                    <a:pt x="29999" y="52439"/>
                  </a:cubicBezTo>
                  <a:cubicBezTo>
                    <a:pt x="29999" y="53726"/>
                    <a:pt x="29999" y="53726"/>
                    <a:pt x="29999" y="53726"/>
                  </a:cubicBezTo>
                  <a:cubicBezTo>
                    <a:pt x="28421" y="54048"/>
                    <a:pt x="28421" y="54048"/>
                    <a:pt x="28421" y="54048"/>
                  </a:cubicBezTo>
                  <a:cubicBezTo>
                    <a:pt x="27894" y="55656"/>
                    <a:pt x="27894" y="55656"/>
                    <a:pt x="27894" y="55656"/>
                  </a:cubicBezTo>
                  <a:cubicBezTo>
                    <a:pt x="25789" y="56621"/>
                    <a:pt x="25789" y="56621"/>
                    <a:pt x="25789" y="56621"/>
                  </a:cubicBezTo>
                  <a:cubicBezTo>
                    <a:pt x="24210" y="57908"/>
                    <a:pt x="24210" y="57908"/>
                    <a:pt x="24210" y="57908"/>
                  </a:cubicBezTo>
                  <a:cubicBezTo>
                    <a:pt x="22105" y="59195"/>
                    <a:pt x="22105" y="59195"/>
                    <a:pt x="22105" y="59195"/>
                  </a:cubicBezTo>
                  <a:cubicBezTo>
                    <a:pt x="21052" y="60804"/>
                    <a:pt x="21052" y="60804"/>
                    <a:pt x="21052" y="60804"/>
                  </a:cubicBezTo>
                  <a:cubicBezTo>
                    <a:pt x="20000" y="61126"/>
                    <a:pt x="20000" y="61126"/>
                    <a:pt x="20000" y="61126"/>
                  </a:cubicBezTo>
                  <a:cubicBezTo>
                    <a:pt x="19473" y="62412"/>
                    <a:pt x="19473" y="62412"/>
                    <a:pt x="19473" y="62412"/>
                  </a:cubicBezTo>
                  <a:cubicBezTo>
                    <a:pt x="17894" y="63699"/>
                    <a:pt x="17894" y="63699"/>
                    <a:pt x="17894" y="63699"/>
                  </a:cubicBezTo>
                  <a:cubicBezTo>
                    <a:pt x="13684" y="66273"/>
                    <a:pt x="13684" y="66273"/>
                    <a:pt x="13684" y="66273"/>
                  </a:cubicBezTo>
                  <a:cubicBezTo>
                    <a:pt x="10526" y="67882"/>
                    <a:pt x="10526" y="67882"/>
                    <a:pt x="10526" y="67882"/>
                  </a:cubicBezTo>
                  <a:cubicBezTo>
                    <a:pt x="10000" y="68847"/>
                    <a:pt x="10000" y="68847"/>
                    <a:pt x="10000" y="68847"/>
                  </a:cubicBezTo>
                  <a:cubicBezTo>
                    <a:pt x="9473" y="70455"/>
                    <a:pt x="9473" y="70455"/>
                    <a:pt x="9473" y="70455"/>
                  </a:cubicBezTo>
                  <a:cubicBezTo>
                    <a:pt x="10526" y="71420"/>
                    <a:pt x="10526" y="71420"/>
                    <a:pt x="10526" y="71420"/>
                  </a:cubicBezTo>
                  <a:cubicBezTo>
                    <a:pt x="11578" y="71742"/>
                    <a:pt x="11578" y="71742"/>
                    <a:pt x="11578" y="71742"/>
                  </a:cubicBezTo>
                  <a:cubicBezTo>
                    <a:pt x="12105" y="71742"/>
                    <a:pt x="12105" y="71742"/>
                    <a:pt x="12105" y="71742"/>
                  </a:cubicBezTo>
                  <a:cubicBezTo>
                    <a:pt x="13684" y="72707"/>
                    <a:pt x="13684" y="72707"/>
                    <a:pt x="13684" y="72707"/>
                  </a:cubicBezTo>
                  <a:cubicBezTo>
                    <a:pt x="13157" y="73351"/>
                    <a:pt x="13157" y="73351"/>
                    <a:pt x="13157" y="73351"/>
                  </a:cubicBezTo>
                  <a:cubicBezTo>
                    <a:pt x="13157" y="75924"/>
                    <a:pt x="13157" y="75924"/>
                    <a:pt x="13157" y="75924"/>
                  </a:cubicBezTo>
                  <a:cubicBezTo>
                    <a:pt x="12631" y="77211"/>
                    <a:pt x="12631" y="77211"/>
                    <a:pt x="12631" y="77211"/>
                  </a:cubicBezTo>
                  <a:cubicBezTo>
                    <a:pt x="12631" y="77855"/>
                    <a:pt x="12631" y="77855"/>
                    <a:pt x="12631" y="77855"/>
                  </a:cubicBezTo>
                  <a:cubicBezTo>
                    <a:pt x="10000" y="78498"/>
                    <a:pt x="10000" y="78498"/>
                    <a:pt x="10000" y="78498"/>
                  </a:cubicBezTo>
                  <a:cubicBezTo>
                    <a:pt x="9473" y="79142"/>
                    <a:pt x="9473" y="79142"/>
                    <a:pt x="9473" y="79142"/>
                  </a:cubicBezTo>
                  <a:cubicBezTo>
                    <a:pt x="9473" y="80750"/>
                    <a:pt x="9473" y="80750"/>
                    <a:pt x="9473" y="80750"/>
                  </a:cubicBezTo>
                  <a:cubicBezTo>
                    <a:pt x="0" y="106166"/>
                    <a:pt x="0" y="106166"/>
                    <a:pt x="0" y="106166"/>
                  </a:cubicBezTo>
                  <a:cubicBezTo>
                    <a:pt x="18421" y="108739"/>
                    <a:pt x="53684" y="113243"/>
                    <a:pt x="53684" y="113243"/>
                  </a:cubicBezTo>
                  <a:cubicBezTo>
                    <a:pt x="109473" y="119999"/>
                    <a:pt x="109473" y="119999"/>
                    <a:pt x="109473" y="119999"/>
                  </a:cubicBezTo>
                  <a:cubicBezTo>
                    <a:pt x="119999" y="82359"/>
                    <a:pt x="119999" y="82359"/>
                    <a:pt x="119999" y="82359"/>
                  </a:cubicBezTo>
                  <a:cubicBezTo>
                    <a:pt x="118947" y="81715"/>
                    <a:pt x="118947" y="81715"/>
                    <a:pt x="118947" y="81715"/>
                  </a:cubicBezTo>
                  <a:cubicBezTo>
                    <a:pt x="117894" y="81072"/>
                    <a:pt x="117894" y="81072"/>
                    <a:pt x="117894" y="81072"/>
                  </a:cubicBezTo>
                  <a:cubicBezTo>
                    <a:pt x="117894" y="80750"/>
                    <a:pt x="117894" y="80750"/>
                    <a:pt x="117894" y="80750"/>
                  </a:cubicBezTo>
                  <a:cubicBezTo>
                    <a:pt x="117368" y="79463"/>
                    <a:pt x="117368" y="79463"/>
                    <a:pt x="117368" y="79463"/>
                  </a:cubicBezTo>
                  <a:cubicBezTo>
                    <a:pt x="116315" y="78498"/>
                    <a:pt x="116315" y="78498"/>
                    <a:pt x="116315" y="78498"/>
                  </a:cubicBezTo>
                  <a:cubicBezTo>
                    <a:pt x="114736" y="77533"/>
                    <a:pt x="114736" y="77533"/>
                    <a:pt x="114736" y="77533"/>
                  </a:cubicBezTo>
                  <a:cubicBezTo>
                    <a:pt x="112631" y="77533"/>
                    <a:pt x="112631" y="77533"/>
                    <a:pt x="112631" y="77533"/>
                  </a:cubicBezTo>
                  <a:cubicBezTo>
                    <a:pt x="112105" y="79142"/>
                    <a:pt x="112105" y="79142"/>
                    <a:pt x="112105" y="79142"/>
                  </a:cubicBezTo>
                  <a:cubicBezTo>
                    <a:pt x="111578" y="80107"/>
                    <a:pt x="111578" y="80107"/>
                    <a:pt x="111578" y="80107"/>
                  </a:cubicBezTo>
                  <a:cubicBezTo>
                    <a:pt x="106315" y="79785"/>
                    <a:pt x="106315" y="79785"/>
                    <a:pt x="106315" y="79785"/>
                  </a:cubicBezTo>
                  <a:cubicBezTo>
                    <a:pt x="103684" y="79142"/>
                    <a:pt x="103684" y="79142"/>
                    <a:pt x="103684" y="79142"/>
                  </a:cubicBezTo>
                  <a:cubicBezTo>
                    <a:pt x="99473" y="78820"/>
                    <a:pt x="99473" y="78820"/>
                    <a:pt x="99473" y="78820"/>
                  </a:cubicBezTo>
                  <a:cubicBezTo>
                    <a:pt x="97368" y="78820"/>
                    <a:pt x="97368" y="78820"/>
                    <a:pt x="97368" y="78820"/>
                  </a:cubicBezTo>
                  <a:cubicBezTo>
                    <a:pt x="96842" y="79463"/>
                    <a:pt x="96842" y="79463"/>
                    <a:pt x="96842" y="79463"/>
                  </a:cubicBezTo>
                  <a:cubicBezTo>
                    <a:pt x="96842" y="80107"/>
                    <a:pt x="96842" y="80107"/>
                    <a:pt x="96842" y="80107"/>
                  </a:cubicBezTo>
                  <a:cubicBezTo>
                    <a:pt x="94210" y="79463"/>
                    <a:pt x="94210" y="79463"/>
                    <a:pt x="94210" y="79463"/>
                  </a:cubicBezTo>
                  <a:cubicBezTo>
                    <a:pt x="91578" y="78498"/>
                    <a:pt x="91578" y="78498"/>
                    <a:pt x="91578" y="78498"/>
                  </a:cubicBezTo>
                  <a:cubicBezTo>
                    <a:pt x="89999" y="78498"/>
                    <a:pt x="89999" y="78498"/>
                    <a:pt x="89999" y="78498"/>
                  </a:cubicBezTo>
                  <a:cubicBezTo>
                    <a:pt x="88947" y="78498"/>
                    <a:pt x="88947" y="78498"/>
                    <a:pt x="88947" y="78498"/>
                  </a:cubicBezTo>
                  <a:cubicBezTo>
                    <a:pt x="88421" y="79463"/>
                    <a:pt x="88421" y="79463"/>
                    <a:pt x="88421" y="79463"/>
                  </a:cubicBezTo>
                  <a:cubicBezTo>
                    <a:pt x="88421" y="80107"/>
                    <a:pt x="88421" y="80107"/>
                    <a:pt x="88421" y="80107"/>
                  </a:cubicBezTo>
                  <a:cubicBezTo>
                    <a:pt x="86315" y="80107"/>
                    <a:pt x="86315" y="80107"/>
                    <a:pt x="86315" y="80107"/>
                  </a:cubicBezTo>
                  <a:cubicBezTo>
                    <a:pt x="85263" y="78820"/>
                    <a:pt x="85263" y="78820"/>
                    <a:pt x="85263" y="78820"/>
                  </a:cubicBezTo>
                  <a:cubicBezTo>
                    <a:pt x="85263" y="77855"/>
                    <a:pt x="85263" y="77855"/>
                    <a:pt x="85263" y="77855"/>
                  </a:cubicBezTo>
                  <a:cubicBezTo>
                    <a:pt x="85263" y="76568"/>
                    <a:pt x="85263" y="76568"/>
                    <a:pt x="85263" y="76568"/>
                  </a:cubicBezTo>
                  <a:cubicBezTo>
                    <a:pt x="84210" y="74638"/>
                    <a:pt x="84210" y="74638"/>
                    <a:pt x="84210" y="74638"/>
                  </a:cubicBezTo>
                  <a:cubicBezTo>
                    <a:pt x="84210" y="72707"/>
                    <a:pt x="84210" y="72707"/>
                    <a:pt x="84210" y="72707"/>
                  </a:cubicBezTo>
                  <a:cubicBezTo>
                    <a:pt x="82105" y="72707"/>
                    <a:pt x="82105" y="72707"/>
                    <a:pt x="82105" y="72707"/>
                  </a:cubicBezTo>
                  <a:cubicBezTo>
                    <a:pt x="79473" y="71742"/>
                    <a:pt x="79473" y="71742"/>
                    <a:pt x="79473" y="71742"/>
                  </a:cubicBezTo>
                  <a:cubicBezTo>
                    <a:pt x="78421" y="70777"/>
                    <a:pt x="78421" y="70777"/>
                    <a:pt x="78421" y="70777"/>
                  </a:cubicBezTo>
                  <a:cubicBezTo>
                    <a:pt x="78421" y="70134"/>
                    <a:pt x="78421" y="70134"/>
                    <a:pt x="78421" y="70134"/>
                  </a:cubicBezTo>
                  <a:cubicBezTo>
                    <a:pt x="78421" y="68525"/>
                    <a:pt x="78421" y="68525"/>
                    <a:pt x="78421" y="68525"/>
                  </a:cubicBezTo>
                  <a:cubicBezTo>
                    <a:pt x="78421" y="66916"/>
                    <a:pt x="78421" y="66916"/>
                    <a:pt x="78421" y="66916"/>
                  </a:cubicBezTo>
                  <a:cubicBezTo>
                    <a:pt x="76315" y="65630"/>
                    <a:pt x="76315" y="65630"/>
                    <a:pt x="76315" y="65630"/>
                  </a:cubicBezTo>
                  <a:cubicBezTo>
                    <a:pt x="76315" y="64664"/>
                    <a:pt x="76315" y="64664"/>
                    <a:pt x="76315" y="64664"/>
                  </a:cubicBezTo>
                  <a:cubicBezTo>
                    <a:pt x="76315" y="62734"/>
                    <a:pt x="76315" y="62734"/>
                    <a:pt x="76315" y="62734"/>
                  </a:cubicBezTo>
                  <a:cubicBezTo>
                    <a:pt x="75789" y="60160"/>
                    <a:pt x="75789" y="60160"/>
                    <a:pt x="75789" y="60160"/>
                  </a:cubicBezTo>
                  <a:cubicBezTo>
                    <a:pt x="74736" y="58873"/>
                    <a:pt x="74736" y="58873"/>
                    <a:pt x="74736" y="58873"/>
                  </a:cubicBezTo>
                  <a:cubicBezTo>
                    <a:pt x="74210" y="57587"/>
                    <a:pt x="74210" y="57587"/>
                    <a:pt x="74210" y="57587"/>
                  </a:cubicBezTo>
                  <a:cubicBezTo>
                    <a:pt x="73157" y="57587"/>
                    <a:pt x="73157" y="57587"/>
                    <a:pt x="73157" y="57587"/>
                  </a:cubicBezTo>
                  <a:cubicBezTo>
                    <a:pt x="71052" y="58552"/>
                    <a:pt x="71052" y="58552"/>
                    <a:pt x="71052" y="58552"/>
                  </a:cubicBezTo>
                  <a:cubicBezTo>
                    <a:pt x="70000" y="58552"/>
                    <a:pt x="70000" y="58552"/>
                    <a:pt x="70000" y="58552"/>
                  </a:cubicBezTo>
                  <a:cubicBezTo>
                    <a:pt x="68421" y="58873"/>
                    <a:pt x="68421" y="58873"/>
                    <a:pt x="68421" y="58873"/>
                  </a:cubicBezTo>
                  <a:cubicBezTo>
                    <a:pt x="66842" y="59839"/>
                    <a:pt x="66842" y="59839"/>
                    <a:pt x="66842" y="59839"/>
                  </a:cubicBezTo>
                  <a:cubicBezTo>
                    <a:pt x="65789" y="59839"/>
                    <a:pt x="65789" y="59839"/>
                    <a:pt x="65789" y="59839"/>
                  </a:cubicBezTo>
                  <a:cubicBezTo>
                    <a:pt x="65789" y="58873"/>
                    <a:pt x="65789" y="58873"/>
                    <a:pt x="65789" y="58873"/>
                  </a:cubicBezTo>
                  <a:cubicBezTo>
                    <a:pt x="63684" y="58230"/>
                    <a:pt x="63684" y="58230"/>
                    <a:pt x="63684" y="58230"/>
                  </a:cubicBezTo>
                  <a:cubicBezTo>
                    <a:pt x="62631" y="57587"/>
                    <a:pt x="62631" y="57587"/>
                    <a:pt x="62631" y="57587"/>
                  </a:cubicBezTo>
                  <a:cubicBezTo>
                    <a:pt x="64210" y="55335"/>
                    <a:pt x="64210" y="55335"/>
                    <a:pt x="64210" y="55335"/>
                  </a:cubicBezTo>
                  <a:cubicBezTo>
                    <a:pt x="65789" y="54048"/>
                    <a:pt x="65789" y="54048"/>
                    <a:pt x="65789" y="54048"/>
                  </a:cubicBezTo>
                  <a:cubicBezTo>
                    <a:pt x="67368" y="54048"/>
                    <a:pt x="67368" y="54048"/>
                    <a:pt x="67368" y="54048"/>
                  </a:cubicBezTo>
                  <a:cubicBezTo>
                    <a:pt x="67894" y="53404"/>
                    <a:pt x="67894" y="53404"/>
                    <a:pt x="67894" y="53404"/>
                  </a:cubicBezTo>
                  <a:cubicBezTo>
                    <a:pt x="66842" y="51474"/>
                    <a:pt x="66842" y="51474"/>
                    <a:pt x="66842" y="51474"/>
                  </a:cubicBezTo>
                  <a:cubicBezTo>
                    <a:pt x="67368" y="49544"/>
                    <a:pt x="67368" y="49544"/>
                    <a:pt x="67368" y="49544"/>
                  </a:cubicBezTo>
                  <a:cubicBezTo>
                    <a:pt x="68947" y="47292"/>
                    <a:pt x="68947" y="47292"/>
                    <a:pt x="68947" y="47292"/>
                  </a:cubicBezTo>
                  <a:cubicBezTo>
                    <a:pt x="70526" y="45361"/>
                    <a:pt x="70526" y="45361"/>
                    <a:pt x="70526" y="45361"/>
                  </a:cubicBezTo>
                  <a:cubicBezTo>
                    <a:pt x="72105" y="43431"/>
                    <a:pt x="72105" y="43431"/>
                    <a:pt x="72105" y="43431"/>
                  </a:cubicBezTo>
                  <a:cubicBezTo>
                    <a:pt x="72105" y="42144"/>
                    <a:pt x="72105" y="42144"/>
                    <a:pt x="72105" y="42144"/>
                  </a:cubicBezTo>
                  <a:cubicBezTo>
                    <a:pt x="67368" y="41501"/>
                    <a:pt x="67368" y="41501"/>
                    <a:pt x="67368" y="41501"/>
                  </a:cubicBezTo>
                  <a:cubicBezTo>
                    <a:pt x="67368" y="41179"/>
                    <a:pt x="67368" y="41179"/>
                    <a:pt x="67368" y="41179"/>
                  </a:cubicBezTo>
                  <a:cubicBezTo>
                    <a:pt x="65789" y="39892"/>
                    <a:pt x="65789" y="39892"/>
                    <a:pt x="65789" y="39892"/>
                  </a:cubicBezTo>
                  <a:cubicBezTo>
                    <a:pt x="64736" y="37962"/>
                    <a:pt x="64736" y="37962"/>
                    <a:pt x="64736" y="37962"/>
                  </a:cubicBezTo>
                  <a:cubicBezTo>
                    <a:pt x="64210" y="35710"/>
                    <a:pt x="64210" y="35710"/>
                    <a:pt x="64210" y="35710"/>
                  </a:cubicBezTo>
                  <a:cubicBezTo>
                    <a:pt x="62631" y="34101"/>
                    <a:pt x="62631" y="34101"/>
                    <a:pt x="62631" y="34101"/>
                  </a:cubicBezTo>
                  <a:cubicBezTo>
                    <a:pt x="59999" y="32493"/>
                    <a:pt x="59999" y="32493"/>
                    <a:pt x="59999" y="32493"/>
                  </a:cubicBezTo>
                  <a:cubicBezTo>
                    <a:pt x="57368" y="29919"/>
                    <a:pt x="57368" y="29919"/>
                    <a:pt x="57368" y="29919"/>
                  </a:cubicBezTo>
                  <a:cubicBezTo>
                    <a:pt x="56842" y="28310"/>
                    <a:pt x="56842" y="28310"/>
                    <a:pt x="56842" y="28310"/>
                  </a:cubicBezTo>
                  <a:cubicBezTo>
                    <a:pt x="54736" y="26380"/>
                    <a:pt x="54736" y="26380"/>
                    <a:pt x="54736" y="26380"/>
                  </a:cubicBezTo>
                  <a:cubicBezTo>
                    <a:pt x="54736" y="25415"/>
                    <a:pt x="54736" y="25415"/>
                    <a:pt x="54736" y="25415"/>
                  </a:cubicBezTo>
                  <a:cubicBezTo>
                    <a:pt x="53157" y="24450"/>
                    <a:pt x="53157" y="24450"/>
                    <a:pt x="53157" y="24450"/>
                  </a:cubicBezTo>
                  <a:cubicBezTo>
                    <a:pt x="53157" y="23163"/>
                    <a:pt x="53157" y="23163"/>
                    <a:pt x="53157" y="23163"/>
                  </a:cubicBezTo>
                  <a:cubicBezTo>
                    <a:pt x="53157" y="22198"/>
                    <a:pt x="53157" y="22198"/>
                    <a:pt x="53157" y="22198"/>
                  </a:cubicBezTo>
                  <a:cubicBezTo>
                    <a:pt x="52105" y="20589"/>
                    <a:pt x="52105" y="20589"/>
                    <a:pt x="52105" y="20589"/>
                  </a:cubicBezTo>
                  <a:cubicBezTo>
                    <a:pt x="51052" y="19946"/>
                    <a:pt x="51052" y="19946"/>
                    <a:pt x="51052" y="19946"/>
                  </a:cubicBezTo>
                  <a:cubicBezTo>
                    <a:pt x="51052" y="18981"/>
                    <a:pt x="51052" y="18981"/>
                    <a:pt x="51052" y="18981"/>
                  </a:cubicBezTo>
                  <a:cubicBezTo>
                    <a:pt x="51578" y="15442"/>
                    <a:pt x="51578" y="15442"/>
                    <a:pt x="51578" y="15442"/>
                  </a:cubicBezTo>
                  <a:cubicBezTo>
                    <a:pt x="53157" y="11581"/>
                    <a:pt x="53157" y="11581"/>
                    <a:pt x="53157" y="11581"/>
                  </a:cubicBezTo>
                  <a:cubicBezTo>
                    <a:pt x="54736" y="8042"/>
                    <a:pt x="54736" y="8042"/>
                    <a:pt x="54736" y="8042"/>
                  </a:cubicBezTo>
                  <a:cubicBezTo>
                    <a:pt x="55789" y="5790"/>
                    <a:pt x="55789" y="5790"/>
                    <a:pt x="55789" y="5790"/>
                  </a:cubicBezTo>
                  <a:cubicBezTo>
                    <a:pt x="56842" y="2573"/>
                    <a:pt x="56842" y="2573"/>
                    <a:pt x="56842" y="2573"/>
                  </a:cubicBezTo>
                  <a:cubicBezTo>
                    <a:pt x="40000" y="0"/>
                    <a:pt x="40000" y="0"/>
                    <a:pt x="40000" y="0"/>
                  </a:cubicBezTo>
                  <a:cubicBezTo>
                    <a:pt x="40000" y="0"/>
                    <a:pt x="27368" y="36675"/>
                    <a:pt x="24736" y="38605"/>
                  </a:cubicBezTo>
                  <a:cubicBezTo>
                    <a:pt x="22631" y="40857"/>
                    <a:pt x="25263" y="40214"/>
                    <a:pt x="25263" y="42466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0" name="Shape 1401">
              <a:extLst>
                <a:ext uri="{FF2B5EF4-FFF2-40B4-BE49-F238E27FC236}">
                  <a16:creationId xmlns:a16="http://schemas.microsoft.com/office/drawing/2014/main" id="{225E4A6B-2884-4EF2-AF16-32F3C4B1B750}"/>
                </a:ext>
              </a:extLst>
            </p:cNvPr>
            <p:cNvSpPr/>
            <p:nvPr/>
          </p:nvSpPr>
          <p:spPr>
            <a:xfrm>
              <a:off x="5775501" y="1743205"/>
              <a:ext cx="558211" cy="36089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20000" y="28571"/>
                  </a:moveTo>
                  <a:cubicBezTo>
                    <a:pt x="120000" y="28571"/>
                    <a:pt x="74578" y="20000"/>
                    <a:pt x="56470" y="15714"/>
                  </a:cubicBezTo>
                  <a:cubicBezTo>
                    <a:pt x="34373" y="10476"/>
                    <a:pt x="3375" y="0"/>
                    <a:pt x="3375" y="0"/>
                  </a:cubicBezTo>
                  <a:cubicBezTo>
                    <a:pt x="2762" y="4761"/>
                    <a:pt x="2762" y="4761"/>
                    <a:pt x="2762" y="4761"/>
                  </a:cubicBezTo>
                  <a:cubicBezTo>
                    <a:pt x="2148" y="8095"/>
                    <a:pt x="2148" y="8095"/>
                    <a:pt x="2148" y="8095"/>
                  </a:cubicBezTo>
                  <a:cubicBezTo>
                    <a:pt x="1227" y="13333"/>
                    <a:pt x="1227" y="13333"/>
                    <a:pt x="1227" y="13333"/>
                  </a:cubicBezTo>
                  <a:cubicBezTo>
                    <a:pt x="306" y="19047"/>
                    <a:pt x="306" y="19047"/>
                    <a:pt x="306" y="19047"/>
                  </a:cubicBezTo>
                  <a:cubicBezTo>
                    <a:pt x="0" y="24285"/>
                    <a:pt x="0" y="24285"/>
                    <a:pt x="0" y="24285"/>
                  </a:cubicBezTo>
                  <a:cubicBezTo>
                    <a:pt x="0" y="25714"/>
                    <a:pt x="0" y="25714"/>
                    <a:pt x="0" y="25714"/>
                  </a:cubicBezTo>
                  <a:cubicBezTo>
                    <a:pt x="613" y="26666"/>
                    <a:pt x="613" y="26666"/>
                    <a:pt x="613" y="26666"/>
                  </a:cubicBezTo>
                  <a:cubicBezTo>
                    <a:pt x="1227" y="29047"/>
                    <a:pt x="1227" y="29047"/>
                    <a:pt x="1227" y="29047"/>
                  </a:cubicBezTo>
                  <a:cubicBezTo>
                    <a:pt x="1227" y="30476"/>
                    <a:pt x="1227" y="30476"/>
                    <a:pt x="1227" y="30476"/>
                  </a:cubicBezTo>
                  <a:cubicBezTo>
                    <a:pt x="1227" y="32380"/>
                    <a:pt x="1227" y="32380"/>
                    <a:pt x="1227" y="32380"/>
                  </a:cubicBezTo>
                  <a:cubicBezTo>
                    <a:pt x="2148" y="33809"/>
                    <a:pt x="2148" y="33809"/>
                    <a:pt x="2148" y="33809"/>
                  </a:cubicBezTo>
                  <a:cubicBezTo>
                    <a:pt x="2148" y="35238"/>
                    <a:pt x="2148" y="35238"/>
                    <a:pt x="2148" y="35238"/>
                  </a:cubicBezTo>
                  <a:cubicBezTo>
                    <a:pt x="3375" y="38095"/>
                    <a:pt x="3375" y="38095"/>
                    <a:pt x="3375" y="38095"/>
                  </a:cubicBezTo>
                  <a:cubicBezTo>
                    <a:pt x="3682" y="40476"/>
                    <a:pt x="3682" y="40476"/>
                    <a:pt x="3682" y="40476"/>
                  </a:cubicBezTo>
                  <a:cubicBezTo>
                    <a:pt x="5217" y="44285"/>
                    <a:pt x="5217" y="44285"/>
                    <a:pt x="5217" y="44285"/>
                  </a:cubicBezTo>
                  <a:cubicBezTo>
                    <a:pt x="6751" y="46666"/>
                    <a:pt x="6751" y="46666"/>
                    <a:pt x="6751" y="46666"/>
                  </a:cubicBezTo>
                  <a:cubicBezTo>
                    <a:pt x="7672" y="49047"/>
                    <a:pt x="7672" y="49047"/>
                    <a:pt x="7672" y="49047"/>
                  </a:cubicBezTo>
                  <a:cubicBezTo>
                    <a:pt x="7979" y="52380"/>
                    <a:pt x="7979" y="52380"/>
                    <a:pt x="7979" y="52380"/>
                  </a:cubicBezTo>
                  <a:cubicBezTo>
                    <a:pt x="8593" y="55238"/>
                    <a:pt x="8593" y="55238"/>
                    <a:pt x="8593" y="55238"/>
                  </a:cubicBezTo>
                  <a:cubicBezTo>
                    <a:pt x="9514" y="57142"/>
                    <a:pt x="9514" y="57142"/>
                    <a:pt x="9514" y="57142"/>
                  </a:cubicBezTo>
                  <a:cubicBezTo>
                    <a:pt x="9514" y="57619"/>
                    <a:pt x="9514" y="57619"/>
                    <a:pt x="9514" y="57619"/>
                  </a:cubicBezTo>
                  <a:cubicBezTo>
                    <a:pt x="12276" y="58571"/>
                    <a:pt x="12276" y="58571"/>
                    <a:pt x="12276" y="58571"/>
                  </a:cubicBezTo>
                  <a:cubicBezTo>
                    <a:pt x="12276" y="60476"/>
                    <a:pt x="12276" y="60476"/>
                    <a:pt x="12276" y="60476"/>
                  </a:cubicBezTo>
                  <a:cubicBezTo>
                    <a:pt x="11355" y="63333"/>
                    <a:pt x="11355" y="63333"/>
                    <a:pt x="11355" y="63333"/>
                  </a:cubicBezTo>
                  <a:cubicBezTo>
                    <a:pt x="10434" y="66190"/>
                    <a:pt x="10434" y="66190"/>
                    <a:pt x="10434" y="66190"/>
                  </a:cubicBezTo>
                  <a:cubicBezTo>
                    <a:pt x="9514" y="69523"/>
                    <a:pt x="9514" y="69523"/>
                    <a:pt x="9514" y="69523"/>
                  </a:cubicBezTo>
                  <a:cubicBezTo>
                    <a:pt x="9207" y="72380"/>
                    <a:pt x="9207" y="72380"/>
                    <a:pt x="9207" y="72380"/>
                  </a:cubicBezTo>
                  <a:cubicBezTo>
                    <a:pt x="9820" y="75238"/>
                    <a:pt x="9820" y="75238"/>
                    <a:pt x="9820" y="75238"/>
                  </a:cubicBezTo>
                  <a:cubicBezTo>
                    <a:pt x="9514" y="76190"/>
                    <a:pt x="9514" y="76190"/>
                    <a:pt x="9514" y="76190"/>
                  </a:cubicBezTo>
                  <a:cubicBezTo>
                    <a:pt x="8593" y="76190"/>
                    <a:pt x="8593" y="76190"/>
                    <a:pt x="8593" y="76190"/>
                  </a:cubicBezTo>
                  <a:cubicBezTo>
                    <a:pt x="7672" y="78095"/>
                    <a:pt x="7672" y="78095"/>
                    <a:pt x="7672" y="78095"/>
                  </a:cubicBezTo>
                  <a:cubicBezTo>
                    <a:pt x="6751" y="81428"/>
                    <a:pt x="6751" y="81428"/>
                    <a:pt x="6751" y="81428"/>
                  </a:cubicBezTo>
                  <a:cubicBezTo>
                    <a:pt x="7365" y="82380"/>
                    <a:pt x="7365" y="82380"/>
                    <a:pt x="7365" y="82380"/>
                  </a:cubicBezTo>
                  <a:cubicBezTo>
                    <a:pt x="8593" y="83333"/>
                    <a:pt x="8593" y="83333"/>
                    <a:pt x="8593" y="83333"/>
                  </a:cubicBezTo>
                  <a:cubicBezTo>
                    <a:pt x="8593" y="84761"/>
                    <a:pt x="8593" y="84761"/>
                    <a:pt x="8593" y="84761"/>
                  </a:cubicBezTo>
                  <a:cubicBezTo>
                    <a:pt x="9207" y="84761"/>
                    <a:pt x="9207" y="84761"/>
                    <a:pt x="9207" y="84761"/>
                  </a:cubicBezTo>
                  <a:cubicBezTo>
                    <a:pt x="10127" y="83333"/>
                    <a:pt x="10127" y="83333"/>
                    <a:pt x="10127" y="83333"/>
                  </a:cubicBezTo>
                  <a:cubicBezTo>
                    <a:pt x="11048" y="82857"/>
                    <a:pt x="11048" y="82857"/>
                    <a:pt x="11048" y="82857"/>
                  </a:cubicBezTo>
                  <a:cubicBezTo>
                    <a:pt x="11662" y="82857"/>
                    <a:pt x="11662" y="82857"/>
                    <a:pt x="11662" y="82857"/>
                  </a:cubicBezTo>
                  <a:cubicBezTo>
                    <a:pt x="12890" y="81428"/>
                    <a:pt x="12890" y="81428"/>
                    <a:pt x="12890" y="81428"/>
                  </a:cubicBezTo>
                  <a:cubicBezTo>
                    <a:pt x="13503" y="81428"/>
                    <a:pt x="13503" y="81428"/>
                    <a:pt x="13503" y="81428"/>
                  </a:cubicBezTo>
                  <a:cubicBezTo>
                    <a:pt x="13810" y="83333"/>
                    <a:pt x="13810" y="83333"/>
                    <a:pt x="13810" y="83333"/>
                  </a:cubicBezTo>
                  <a:cubicBezTo>
                    <a:pt x="14424" y="85238"/>
                    <a:pt x="14424" y="85238"/>
                    <a:pt x="14424" y="85238"/>
                  </a:cubicBezTo>
                  <a:cubicBezTo>
                    <a:pt x="14731" y="89047"/>
                    <a:pt x="14731" y="89047"/>
                    <a:pt x="14731" y="89047"/>
                  </a:cubicBezTo>
                  <a:cubicBezTo>
                    <a:pt x="14731" y="91904"/>
                    <a:pt x="14731" y="91904"/>
                    <a:pt x="14731" y="91904"/>
                  </a:cubicBezTo>
                  <a:cubicBezTo>
                    <a:pt x="14731" y="93333"/>
                    <a:pt x="14731" y="93333"/>
                    <a:pt x="14731" y="93333"/>
                  </a:cubicBezTo>
                  <a:cubicBezTo>
                    <a:pt x="15959" y="95238"/>
                    <a:pt x="15959" y="95238"/>
                    <a:pt x="15959" y="95238"/>
                  </a:cubicBezTo>
                  <a:cubicBezTo>
                    <a:pt x="15959" y="97619"/>
                    <a:pt x="15959" y="97619"/>
                    <a:pt x="15959" y="97619"/>
                  </a:cubicBezTo>
                  <a:cubicBezTo>
                    <a:pt x="15959" y="100000"/>
                    <a:pt x="15959" y="100000"/>
                    <a:pt x="15959" y="100000"/>
                  </a:cubicBezTo>
                  <a:cubicBezTo>
                    <a:pt x="15959" y="100952"/>
                    <a:pt x="15959" y="100952"/>
                    <a:pt x="15959" y="100952"/>
                  </a:cubicBezTo>
                  <a:cubicBezTo>
                    <a:pt x="16572" y="102380"/>
                    <a:pt x="16572" y="102380"/>
                    <a:pt x="16572" y="102380"/>
                  </a:cubicBezTo>
                  <a:cubicBezTo>
                    <a:pt x="18107" y="103809"/>
                    <a:pt x="18107" y="103809"/>
                    <a:pt x="18107" y="103809"/>
                  </a:cubicBezTo>
                  <a:cubicBezTo>
                    <a:pt x="19335" y="103809"/>
                    <a:pt x="19335" y="103809"/>
                    <a:pt x="19335" y="103809"/>
                  </a:cubicBezTo>
                  <a:cubicBezTo>
                    <a:pt x="19335" y="106666"/>
                    <a:pt x="19335" y="106666"/>
                    <a:pt x="19335" y="106666"/>
                  </a:cubicBezTo>
                  <a:cubicBezTo>
                    <a:pt x="19948" y="109523"/>
                    <a:pt x="19948" y="109523"/>
                    <a:pt x="19948" y="109523"/>
                  </a:cubicBezTo>
                  <a:cubicBezTo>
                    <a:pt x="19948" y="111428"/>
                    <a:pt x="19948" y="111428"/>
                    <a:pt x="19948" y="111428"/>
                  </a:cubicBezTo>
                  <a:cubicBezTo>
                    <a:pt x="19948" y="112857"/>
                    <a:pt x="19948" y="112857"/>
                    <a:pt x="19948" y="112857"/>
                  </a:cubicBezTo>
                  <a:cubicBezTo>
                    <a:pt x="20562" y="114761"/>
                    <a:pt x="20562" y="114761"/>
                    <a:pt x="20562" y="114761"/>
                  </a:cubicBezTo>
                  <a:cubicBezTo>
                    <a:pt x="21790" y="114761"/>
                    <a:pt x="21790" y="114761"/>
                    <a:pt x="21790" y="114761"/>
                  </a:cubicBezTo>
                  <a:cubicBezTo>
                    <a:pt x="21790" y="113809"/>
                    <a:pt x="21790" y="113809"/>
                    <a:pt x="21790" y="113809"/>
                  </a:cubicBezTo>
                  <a:cubicBezTo>
                    <a:pt x="22097" y="112380"/>
                    <a:pt x="22097" y="112380"/>
                    <a:pt x="22097" y="112380"/>
                  </a:cubicBezTo>
                  <a:cubicBezTo>
                    <a:pt x="22710" y="112380"/>
                    <a:pt x="22710" y="112380"/>
                    <a:pt x="22710" y="112380"/>
                  </a:cubicBezTo>
                  <a:cubicBezTo>
                    <a:pt x="23631" y="112380"/>
                    <a:pt x="23631" y="112380"/>
                    <a:pt x="23631" y="112380"/>
                  </a:cubicBezTo>
                  <a:cubicBezTo>
                    <a:pt x="25166" y="113809"/>
                    <a:pt x="25166" y="113809"/>
                    <a:pt x="25166" y="113809"/>
                  </a:cubicBezTo>
                  <a:cubicBezTo>
                    <a:pt x="26700" y="114761"/>
                    <a:pt x="26700" y="114761"/>
                    <a:pt x="26700" y="114761"/>
                  </a:cubicBezTo>
                  <a:cubicBezTo>
                    <a:pt x="26700" y="113809"/>
                    <a:pt x="26700" y="113809"/>
                    <a:pt x="26700" y="113809"/>
                  </a:cubicBezTo>
                  <a:cubicBezTo>
                    <a:pt x="27007" y="112857"/>
                    <a:pt x="27007" y="112857"/>
                    <a:pt x="27007" y="112857"/>
                  </a:cubicBezTo>
                  <a:cubicBezTo>
                    <a:pt x="28235" y="112857"/>
                    <a:pt x="28235" y="112857"/>
                    <a:pt x="28235" y="112857"/>
                  </a:cubicBezTo>
                  <a:cubicBezTo>
                    <a:pt x="30690" y="113333"/>
                    <a:pt x="30690" y="113333"/>
                    <a:pt x="30690" y="113333"/>
                  </a:cubicBezTo>
                  <a:cubicBezTo>
                    <a:pt x="32225" y="114285"/>
                    <a:pt x="32225" y="114285"/>
                    <a:pt x="32225" y="114285"/>
                  </a:cubicBezTo>
                  <a:cubicBezTo>
                    <a:pt x="35294" y="114761"/>
                    <a:pt x="35294" y="114761"/>
                    <a:pt x="35294" y="114761"/>
                  </a:cubicBezTo>
                  <a:cubicBezTo>
                    <a:pt x="35601" y="113333"/>
                    <a:pt x="35601" y="113333"/>
                    <a:pt x="35601" y="113333"/>
                  </a:cubicBezTo>
                  <a:cubicBezTo>
                    <a:pt x="35907" y="110952"/>
                    <a:pt x="35907" y="110952"/>
                    <a:pt x="35907" y="110952"/>
                  </a:cubicBezTo>
                  <a:cubicBezTo>
                    <a:pt x="37135" y="110952"/>
                    <a:pt x="37135" y="110952"/>
                    <a:pt x="37135" y="110952"/>
                  </a:cubicBezTo>
                  <a:cubicBezTo>
                    <a:pt x="38056" y="112380"/>
                    <a:pt x="38056" y="112380"/>
                    <a:pt x="38056" y="112380"/>
                  </a:cubicBezTo>
                  <a:cubicBezTo>
                    <a:pt x="38670" y="113809"/>
                    <a:pt x="38670" y="113809"/>
                    <a:pt x="38670" y="113809"/>
                  </a:cubicBezTo>
                  <a:cubicBezTo>
                    <a:pt x="38976" y="115714"/>
                    <a:pt x="38976" y="115714"/>
                    <a:pt x="38976" y="115714"/>
                  </a:cubicBezTo>
                  <a:cubicBezTo>
                    <a:pt x="38976" y="116190"/>
                    <a:pt x="38976" y="116190"/>
                    <a:pt x="38976" y="116190"/>
                  </a:cubicBezTo>
                  <a:cubicBezTo>
                    <a:pt x="39590" y="117142"/>
                    <a:pt x="39590" y="117142"/>
                    <a:pt x="39590" y="117142"/>
                  </a:cubicBezTo>
                  <a:cubicBezTo>
                    <a:pt x="40204" y="118095"/>
                    <a:pt x="40204" y="118095"/>
                    <a:pt x="40204" y="118095"/>
                  </a:cubicBezTo>
                  <a:cubicBezTo>
                    <a:pt x="41739" y="105238"/>
                    <a:pt x="41739" y="105238"/>
                    <a:pt x="41739" y="105238"/>
                  </a:cubicBezTo>
                  <a:cubicBezTo>
                    <a:pt x="114168" y="120000"/>
                    <a:pt x="114168" y="120000"/>
                    <a:pt x="114168" y="120000"/>
                  </a:cubicBezTo>
                  <a:cubicBezTo>
                    <a:pt x="114475" y="120000"/>
                    <a:pt x="114475" y="120000"/>
                    <a:pt x="114475" y="120000"/>
                  </a:cubicBezTo>
                  <a:cubicBezTo>
                    <a:pt x="115703" y="98571"/>
                    <a:pt x="115703" y="98571"/>
                    <a:pt x="115703" y="98571"/>
                  </a:cubicBezTo>
                  <a:lnTo>
                    <a:pt x="120000" y="28571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1" name="Shape 1402">
              <a:extLst>
                <a:ext uri="{FF2B5EF4-FFF2-40B4-BE49-F238E27FC236}">
                  <a16:creationId xmlns:a16="http://schemas.microsoft.com/office/drawing/2014/main" id="{EFDED727-C56A-452B-88DC-97FB64862BE2}"/>
                </a:ext>
              </a:extLst>
            </p:cNvPr>
            <p:cNvSpPr/>
            <p:nvPr/>
          </p:nvSpPr>
          <p:spPr>
            <a:xfrm>
              <a:off x="7897045" y="1787052"/>
              <a:ext cx="197314" cy="3153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3846" y="120000"/>
                  </a:moveTo>
                  <a:lnTo>
                    <a:pt x="33846" y="118716"/>
                  </a:lnTo>
                  <a:lnTo>
                    <a:pt x="34871" y="116791"/>
                  </a:lnTo>
                  <a:lnTo>
                    <a:pt x="34871" y="116149"/>
                  </a:lnTo>
                  <a:lnTo>
                    <a:pt x="34871" y="114224"/>
                  </a:lnTo>
                  <a:lnTo>
                    <a:pt x="34871" y="112941"/>
                  </a:lnTo>
                  <a:lnTo>
                    <a:pt x="35897" y="111657"/>
                  </a:lnTo>
                  <a:lnTo>
                    <a:pt x="37948" y="111657"/>
                  </a:lnTo>
                  <a:lnTo>
                    <a:pt x="37948" y="109732"/>
                  </a:lnTo>
                  <a:lnTo>
                    <a:pt x="38974" y="108449"/>
                  </a:lnTo>
                  <a:lnTo>
                    <a:pt x="38974" y="106524"/>
                  </a:lnTo>
                  <a:lnTo>
                    <a:pt x="41025" y="106524"/>
                  </a:lnTo>
                  <a:lnTo>
                    <a:pt x="42051" y="106524"/>
                  </a:lnTo>
                  <a:lnTo>
                    <a:pt x="45128" y="106524"/>
                  </a:lnTo>
                  <a:lnTo>
                    <a:pt x="45128" y="103315"/>
                  </a:lnTo>
                  <a:lnTo>
                    <a:pt x="42051" y="103315"/>
                  </a:lnTo>
                  <a:lnTo>
                    <a:pt x="41025" y="103315"/>
                  </a:lnTo>
                  <a:lnTo>
                    <a:pt x="41025" y="102032"/>
                  </a:lnTo>
                  <a:lnTo>
                    <a:pt x="41025" y="101390"/>
                  </a:lnTo>
                  <a:lnTo>
                    <a:pt x="43076" y="100106"/>
                  </a:lnTo>
                  <a:lnTo>
                    <a:pt x="43076" y="99465"/>
                  </a:lnTo>
                  <a:lnTo>
                    <a:pt x="45128" y="98181"/>
                  </a:lnTo>
                  <a:lnTo>
                    <a:pt x="46153" y="98823"/>
                  </a:lnTo>
                  <a:lnTo>
                    <a:pt x="46153" y="99465"/>
                  </a:lnTo>
                  <a:lnTo>
                    <a:pt x="48205" y="98823"/>
                  </a:lnTo>
                  <a:lnTo>
                    <a:pt x="49230" y="98181"/>
                  </a:lnTo>
                  <a:lnTo>
                    <a:pt x="49230" y="96256"/>
                  </a:lnTo>
                  <a:lnTo>
                    <a:pt x="51282" y="97540"/>
                  </a:lnTo>
                  <a:lnTo>
                    <a:pt x="52307" y="98181"/>
                  </a:lnTo>
                  <a:lnTo>
                    <a:pt x="53333" y="98181"/>
                  </a:lnTo>
                  <a:lnTo>
                    <a:pt x="53333" y="96256"/>
                  </a:lnTo>
                  <a:lnTo>
                    <a:pt x="53333" y="95614"/>
                  </a:lnTo>
                  <a:lnTo>
                    <a:pt x="52307" y="95614"/>
                  </a:lnTo>
                  <a:lnTo>
                    <a:pt x="51282" y="94331"/>
                  </a:lnTo>
                  <a:lnTo>
                    <a:pt x="55384" y="94331"/>
                  </a:lnTo>
                  <a:lnTo>
                    <a:pt x="57435" y="94973"/>
                  </a:lnTo>
                  <a:lnTo>
                    <a:pt x="60512" y="94331"/>
                  </a:lnTo>
                  <a:lnTo>
                    <a:pt x="61538" y="92406"/>
                  </a:lnTo>
                  <a:lnTo>
                    <a:pt x="60512" y="89197"/>
                  </a:lnTo>
                  <a:lnTo>
                    <a:pt x="62564" y="89197"/>
                  </a:lnTo>
                  <a:lnTo>
                    <a:pt x="65641" y="91122"/>
                  </a:lnTo>
                  <a:lnTo>
                    <a:pt x="68717" y="90481"/>
                  </a:lnTo>
                  <a:lnTo>
                    <a:pt x="69743" y="89197"/>
                  </a:lnTo>
                  <a:lnTo>
                    <a:pt x="70769" y="86631"/>
                  </a:lnTo>
                  <a:lnTo>
                    <a:pt x="69743" y="84705"/>
                  </a:lnTo>
                  <a:lnTo>
                    <a:pt x="70769" y="82139"/>
                  </a:lnTo>
                  <a:lnTo>
                    <a:pt x="70769" y="80855"/>
                  </a:lnTo>
                  <a:lnTo>
                    <a:pt x="69743" y="78930"/>
                  </a:lnTo>
                  <a:lnTo>
                    <a:pt x="69743" y="77647"/>
                  </a:lnTo>
                  <a:lnTo>
                    <a:pt x="70769" y="75721"/>
                  </a:lnTo>
                  <a:lnTo>
                    <a:pt x="70769" y="74438"/>
                  </a:lnTo>
                  <a:lnTo>
                    <a:pt x="74871" y="77005"/>
                  </a:lnTo>
                  <a:lnTo>
                    <a:pt x="75897" y="78288"/>
                  </a:lnTo>
                  <a:lnTo>
                    <a:pt x="81025" y="78288"/>
                  </a:lnTo>
                  <a:lnTo>
                    <a:pt x="81025" y="77005"/>
                  </a:lnTo>
                  <a:lnTo>
                    <a:pt x="81025" y="74438"/>
                  </a:lnTo>
                  <a:lnTo>
                    <a:pt x="83076" y="73796"/>
                  </a:lnTo>
                  <a:lnTo>
                    <a:pt x="86153" y="74438"/>
                  </a:lnTo>
                  <a:lnTo>
                    <a:pt x="86153" y="75721"/>
                  </a:lnTo>
                  <a:lnTo>
                    <a:pt x="86153" y="78288"/>
                  </a:lnTo>
                  <a:lnTo>
                    <a:pt x="89230" y="77647"/>
                  </a:lnTo>
                  <a:lnTo>
                    <a:pt x="92307" y="75721"/>
                  </a:lnTo>
                  <a:lnTo>
                    <a:pt x="90256" y="74438"/>
                  </a:lnTo>
                  <a:lnTo>
                    <a:pt x="88205" y="73155"/>
                  </a:lnTo>
                  <a:lnTo>
                    <a:pt x="88205" y="71871"/>
                  </a:lnTo>
                  <a:lnTo>
                    <a:pt x="89230" y="71229"/>
                  </a:lnTo>
                  <a:lnTo>
                    <a:pt x="92307" y="73155"/>
                  </a:lnTo>
                  <a:lnTo>
                    <a:pt x="95384" y="74438"/>
                  </a:lnTo>
                  <a:lnTo>
                    <a:pt x="97435" y="73796"/>
                  </a:lnTo>
                  <a:lnTo>
                    <a:pt x="96410" y="71229"/>
                  </a:lnTo>
                  <a:lnTo>
                    <a:pt x="97435" y="71229"/>
                  </a:lnTo>
                  <a:lnTo>
                    <a:pt x="99487" y="71229"/>
                  </a:lnTo>
                  <a:lnTo>
                    <a:pt x="99487" y="67379"/>
                  </a:lnTo>
                  <a:lnTo>
                    <a:pt x="103589" y="67379"/>
                  </a:lnTo>
                  <a:lnTo>
                    <a:pt x="105641" y="67379"/>
                  </a:lnTo>
                  <a:lnTo>
                    <a:pt x="106666" y="66737"/>
                  </a:lnTo>
                  <a:lnTo>
                    <a:pt x="106666" y="64812"/>
                  </a:lnTo>
                  <a:lnTo>
                    <a:pt x="108717" y="64812"/>
                  </a:lnTo>
                  <a:lnTo>
                    <a:pt x="109743" y="64171"/>
                  </a:lnTo>
                  <a:lnTo>
                    <a:pt x="112820" y="62245"/>
                  </a:lnTo>
                  <a:lnTo>
                    <a:pt x="116923" y="62245"/>
                  </a:lnTo>
                  <a:lnTo>
                    <a:pt x="118974" y="60962"/>
                  </a:lnTo>
                  <a:lnTo>
                    <a:pt x="120000" y="57112"/>
                  </a:lnTo>
                  <a:lnTo>
                    <a:pt x="118974" y="56470"/>
                  </a:lnTo>
                  <a:lnTo>
                    <a:pt x="117948" y="56470"/>
                  </a:lnTo>
                  <a:lnTo>
                    <a:pt x="115897" y="56470"/>
                  </a:lnTo>
                  <a:lnTo>
                    <a:pt x="114871" y="55187"/>
                  </a:lnTo>
                  <a:lnTo>
                    <a:pt x="116923" y="53903"/>
                  </a:lnTo>
                  <a:lnTo>
                    <a:pt x="116923" y="53262"/>
                  </a:lnTo>
                  <a:lnTo>
                    <a:pt x="114871" y="52620"/>
                  </a:lnTo>
                  <a:lnTo>
                    <a:pt x="112820" y="49411"/>
                  </a:lnTo>
                  <a:lnTo>
                    <a:pt x="108717" y="49411"/>
                  </a:lnTo>
                  <a:lnTo>
                    <a:pt x="106666" y="49411"/>
                  </a:lnTo>
                  <a:lnTo>
                    <a:pt x="104615" y="46844"/>
                  </a:lnTo>
                  <a:lnTo>
                    <a:pt x="103589" y="43636"/>
                  </a:lnTo>
                  <a:lnTo>
                    <a:pt x="103589" y="41069"/>
                  </a:lnTo>
                  <a:lnTo>
                    <a:pt x="102564" y="39144"/>
                  </a:lnTo>
                  <a:lnTo>
                    <a:pt x="99487" y="39786"/>
                  </a:lnTo>
                  <a:lnTo>
                    <a:pt x="97435" y="40427"/>
                  </a:lnTo>
                  <a:lnTo>
                    <a:pt x="93333" y="40427"/>
                  </a:lnTo>
                  <a:lnTo>
                    <a:pt x="89230" y="39144"/>
                  </a:lnTo>
                  <a:lnTo>
                    <a:pt x="86153" y="35935"/>
                  </a:lnTo>
                  <a:lnTo>
                    <a:pt x="85128" y="31443"/>
                  </a:lnTo>
                  <a:lnTo>
                    <a:pt x="81025" y="25668"/>
                  </a:lnTo>
                  <a:lnTo>
                    <a:pt x="78974" y="19893"/>
                  </a:lnTo>
                  <a:lnTo>
                    <a:pt x="76923" y="16684"/>
                  </a:lnTo>
                  <a:lnTo>
                    <a:pt x="74871" y="11550"/>
                  </a:lnTo>
                  <a:lnTo>
                    <a:pt x="72820" y="7058"/>
                  </a:lnTo>
                  <a:lnTo>
                    <a:pt x="70769" y="5133"/>
                  </a:lnTo>
                  <a:lnTo>
                    <a:pt x="57435" y="0"/>
                  </a:lnTo>
                  <a:lnTo>
                    <a:pt x="54358" y="1925"/>
                  </a:lnTo>
                  <a:lnTo>
                    <a:pt x="51282" y="4491"/>
                  </a:lnTo>
                  <a:lnTo>
                    <a:pt x="46153" y="7058"/>
                  </a:lnTo>
                  <a:lnTo>
                    <a:pt x="43076" y="7058"/>
                  </a:lnTo>
                  <a:lnTo>
                    <a:pt x="40000" y="5775"/>
                  </a:lnTo>
                  <a:lnTo>
                    <a:pt x="34871" y="3850"/>
                  </a:lnTo>
                  <a:lnTo>
                    <a:pt x="30769" y="3208"/>
                  </a:lnTo>
                  <a:lnTo>
                    <a:pt x="29743" y="3208"/>
                  </a:lnTo>
                  <a:lnTo>
                    <a:pt x="27692" y="4491"/>
                  </a:lnTo>
                  <a:lnTo>
                    <a:pt x="22564" y="14117"/>
                  </a:lnTo>
                  <a:lnTo>
                    <a:pt x="20512" y="21176"/>
                  </a:lnTo>
                  <a:lnTo>
                    <a:pt x="15384" y="28877"/>
                  </a:lnTo>
                  <a:lnTo>
                    <a:pt x="13333" y="34652"/>
                  </a:lnTo>
                  <a:lnTo>
                    <a:pt x="12307" y="41069"/>
                  </a:lnTo>
                  <a:lnTo>
                    <a:pt x="13333" y="44278"/>
                  </a:lnTo>
                  <a:lnTo>
                    <a:pt x="15384" y="45561"/>
                  </a:lnTo>
                  <a:lnTo>
                    <a:pt x="14358" y="46844"/>
                  </a:lnTo>
                  <a:lnTo>
                    <a:pt x="12307" y="48770"/>
                  </a:lnTo>
                  <a:lnTo>
                    <a:pt x="12307" y="52620"/>
                  </a:lnTo>
                  <a:lnTo>
                    <a:pt x="10256" y="55828"/>
                  </a:lnTo>
                  <a:lnTo>
                    <a:pt x="10256" y="60320"/>
                  </a:lnTo>
                  <a:lnTo>
                    <a:pt x="7179" y="60962"/>
                  </a:lnTo>
                  <a:lnTo>
                    <a:pt x="7179" y="64171"/>
                  </a:lnTo>
                  <a:lnTo>
                    <a:pt x="1025" y="64171"/>
                  </a:lnTo>
                  <a:lnTo>
                    <a:pt x="0" y="66096"/>
                  </a:lnTo>
                  <a:lnTo>
                    <a:pt x="23589" y="114224"/>
                  </a:lnTo>
                  <a:lnTo>
                    <a:pt x="33846" y="120000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2" name="Shape 1403">
              <a:extLst>
                <a:ext uri="{FF2B5EF4-FFF2-40B4-BE49-F238E27FC236}">
                  <a16:creationId xmlns:a16="http://schemas.microsoft.com/office/drawing/2014/main" id="{3F99D6B4-7D99-45FD-AC4B-973B876BDB22}"/>
                </a:ext>
              </a:extLst>
            </p:cNvPr>
            <p:cNvSpPr/>
            <p:nvPr/>
          </p:nvSpPr>
          <p:spPr>
            <a:xfrm>
              <a:off x="7517596" y="2002917"/>
              <a:ext cx="408118" cy="30018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98426"/>
                  </a:moveTo>
                  <a:lnTo>
                    <a:pt x="4958" y="91685"/>
                  </a:lnTo>
                  <a:lnTo>
                    <a:pt x="5950" y="89662"/>
                  </a:lnTo>
                  <a:lnTo>
                    <a:pt x="7933" y="86966"/>
                  </a:lnTo>
                  <a:lnTo>
                    <a:pt x="8925" y="85617"/>
                  </a:lnTo>
                  <a:lnTo>
                    <a:pt x="10909" y="83595"/>
                  </a:lnTo>
                  <a:lnTo>
                    <a:pt x="10909" y="81573"/>
                  </a:lnTo>
                  <a:lnTo>
                    <a:pt x="10909" y="80224"/>
                  </a:lnTo>
                  <a:lnTo>
                    <a:pt x="8429" y="73483"/>
                  </a:lnTo>
                  <a:lnTo>
                    <a:pt x="6942" y="68764"/>
                  </a:lnTo>
                  <a:lnTo>
                    <a:pt x="8925" y="66741"/>
                  </a:lnTo>
                  <a:lnTo>
                    <a:pt x="15371" y="64719"/>
                  </a:lnTo>
                  <a:lnTo>
                    <a:pt x="18842" y="64719"/>
                  </a:lnTo>
                  <a:lnTo>
                    <a:pt x="23305" y="64719"/>
                  </a:lnTo>
                  <a:lnTo>
                    <a:pt x="26280" y="64719"/>
                  </a:lnTo>
                  <a:lnTo>
                    <a:pt x="27768" y="64719"/>
                  </a:lnTo>
                  <a:lnTo>
                    <a:pt x="31239" y="62696"/>
                  </a:lnTo>
                  <a:lnTo>
                    <a:pt x="33223" y="62696"/>
                  </a:lnTo>
                  <a:lnTo>
                    <a:pt x="38181" y="60674"/>
                  </a:lnTo>
                  <a:lnTo>
                    <a:pt x="41157" y="55955"/>
                  </a:lnTo>
                  <a:lnTo>
                    <a:pt x="44132" y="53932"/>
                  </a:lnTo>
                  <a:lnTo>
                    <a:pt x="46115" y="51910"/>
                  </a:lnTo>
                  <a:lnTo>
                    <a:pt x="46115" y="50561"/>
                  </a:lnTo>
                  <a:lnTo>
                    <a:pt x="46115" y="47865"/>
                  </a:lnTo>
                  <a:lnTo>
                    <a:pt x="44132" y="44494"/>
                  </a:lnTo>
                  <a:lnTo>
                    <a:pt x="46115" y="42471"/>
                  </a:lnTo>
                  <a:lnTo>
                    <a:pt x="46611" y="39775"/>
                  </a:lnTo>
                  <a:lnTo>
                    <a:pt x="44132" y="41123"/>
                  </a:lnTo>
                  <a:lnTo>
                    <a:pt x="43140" y="39775"/>
                  </a:lnTo>
                  <a:lnTo>
                    <a:pt x="42148" y="37078"/>
                  </a:lnTo>
                  <a:lnTo>
                    <a:pt x="44628" y="34382"/>
                  </a:lnTo>
                  <a:lnTo>
                    <a:pt x="48595" y="29662"/>
                  </a:lnTo>
                  <a:lnTo>
                    <a:pt x="50082" y="25617"/>
                  </a:lnTo>
                  <a:lnTo>
                    <a:pt x="50578" y="22247"/>
                  </a:lnTo>
                  <a:lnTo>
                    <a:pt x="54545" y="15505"/>
                  </a:lnTo>
                  <a:lnTo>
                    <a:pt x="57520" y="10112"/>
                  </a:lnTo>
                  <a:lnTo>
                    <a:pt x="60991" y="6741"/>
                  </a:lnTo>
                  <a:lnTo>
                    <a:pt x="64462" y="5393"/>
                  </a:lnTo>
                  <a:lnTo>
                    <a:pt x="69917" y="3370"/>
                  </a:lnTo>
                  <a:lnTo>
                    <a:pt x="72892" y="1348"/>
                  </a:lnTo>
                  <a:lnTo>
                    <a:pt x="80826" y="0"/>
                  </a:lnTo>
                  <a:lnTo>
                    <a:pt x="80826" y="3370"/>
                  </a:lnTo>
                  <a:lnTo>
                    <a:pt x="80826" y="7415"/>
                  </a:lnTo>
                  <a:lnTo>
                    <a:pt x="81818" y="10786"/>
                  </a:lnTo>
                  <a:lnTo>
                    <a:pt x="83305" y="15505"/>
                  </a:lnTo>
                  <a:lnTo>
                    <a:pt x="84793" y="16179"/>
                  </a:lnTo>
                  <a:lnTo>
                    <a:pt x="86280" y="21573"/>
                  </a:lnTo>
                  <a:lnTo>
                    <a:pt x="84793" y="22921"/>
                  </a:lnTo>
                  <a:lnTo>
                    <a:pt x="84297" y="27640"/>
                  </a:lnTo>
                  <a:lnTo>
                    <a:pt x="86280" y="32359"/>
                  </a:lnTo>
                  <a:lnTo>
                    <a:pt x="87768" y="37752"/>
                  </a:lnTo>
                  <a:lnTo>
                    <a:pt x="89752" y="39775"/>
                  </a:lnTo>
                  <a:lnTo>
                    <a:pt x="90247" y="47191"/>
                  </a:lnTo>
                  <a:lnTo>
                    <a:pt x="91239" y="53258"/>
                  </a:lnTo>
                  <a:lnTo>
                    <a:pt x="93223" y="59325"/>
                  </a:lnTo>
                  <a:lnTo>
                    <a:pt x="93223" y="60000"/>
                  </a:lnTo>
                  <a:lnTo>
                    <a:pt x="93223" y="68764"/>
                  </a:lnTo>
                  <a:lnTo>
                    <a:pt x="93223" y="80898"/>
                  </a:lnTo>
                  <a:lnTo>
                    <a:pt x="95206" y="93707"/>
                  </a:lnTo>
                  <a:lnTo>
                    <a:pt x="95206" y="98426"/>
                  </a:lnTo>
                  <a:lnTo>
                    <a:pt x="97190" y="102471"/>
                  </a:lnTo>
                  <a:lnTo>
                    <a:pt x="95206" y="106516"/>
                  </a:lnTo>
                  <a:lnTo>
                    <a:pt x="95702" y="108539"/>
                  </a:lnTo>
                  <a:lnTo>
                    <a:pt x="92231" y="115280"/>
                  </a:lnTo>
                  <a:lnTo>
                    <a:pt x="95702" y="113258"/>
                  </a:lnTo>
                  <a:lnTo>
                    <a:pt x="98181" y="111910"/>
                  </a:lnTo>
                  <a:lnTo>
                    <a:pt x="101157" y="109213"/>
                  </a:lnTo>
                  <a:lnTo>
                    <a:pt x="102148" y="107865"/>
                  </a:lnTo>
                  <a:lnTo>
                    <a:pt x="105123" y="107191"/>
                  </a:lnTo>
                  <a:lnTo>
                    <a:pt x="107603" y="106516"/>
                  </a:lnTo>
                  <a:lnTo>
                    <a:pt x="108595" y="105168"/>
                  </a:lnTo>
                  <a:lnTo>
                    <a:pt x="111570" y="103146"/>
                  </a:lnTo>
                  <a:lnTo>
                    <a:pt x="114049" y="99101"/>
                  </a:lnTo>
                  <a:lnTo>
                    <a:pt x="111570" y="105842"/>
                  </a:lnTo>
                  <a:lnTo>
                    <a:pt x="114049" y="104494"/>
                  </a:lnTo>
                  <a:lnTo>
                    <a:pt x="115537" y="101797"/>
                  </a:lnTo>
                  <a:lnTo>
                    <a:pt x="117024" y="101123"/>
                  </a:lnTo>
                  <a:lnTo>
                    <a:pt x="119008" y="100449"/>
                  </a:lnTo>
                  <a:lnTo>
                    <a:pt x="120000" y="100449"/>
                  </a:lnTo>
                  <a:lnTo>
                    <a:pt x="115537" y="105842"/>
                  </a:lnTo>
                  <a:lnTo>
                    <a:pt x="111570" y="109887"/>
                  </a:lnTo>
                  <a:lnTo>
                    <a:pt x="108595" y="111910"/>
                  </a:lnTo>
                  <a:lnTo>
                    <a:pt x="106115" y="115280"/>
                  </a:lnTo>
                  <a:lnTo>
                    <a:pt x="102148" y="116629"/>
                  </a:lnTo>
                  <a:lnTo>
                    <a:pt x="97685" y="118651"/>
                  </a:lnTo>
                  <a:lnTo>
                    <a:pt x="93719" y="120000"/>
                  </a:lnTo>
                  <a:lnTo>
                    <a:pt x="91239" y="117977"/>
                  </a:lnTo>
                  <a:lnTo>
                    <a:pt x="90247" y="115280"/>
                  </a:lnTo>
                  <a:lnTo>
                    <a:pt x="90247" y="112584"/>
                  </a:lnTo>
                  <a:lnTo>
                    <a:pt x="89256" y="111235"/>
                  </a:lnTo>
                  <a:lnTo>
                    <a:pt x="82809" y="108539"/>
                  </a:lnTo>
                  <a:lnTo>
                    <a:pt x="76859" y="106516"/>
                  </a:lnTo>
                  <a:lnTo>
                    <a:pt x="77851" y="103146"/>
                  </a:lnTo>
                  <a:lnTo>
                    <a:pt x="76363" y="101797"/>
                  </a:lnTo>
                  <a:lnTo>
                    <a:pt x="74876" y="101797"/>
                  </a:lnTo>
                  <a:lnTo>
                    <a:pt x="73388" y="101123"/>
                  </a:lnTo>
                  <a:lnTo>
                    <a:pt x="71404" y="96404"/>
                  </a:lnTo>
                  <a:lnTo>
                    <a:pt x="69421" y="93033"/>
                  </a:lnTo>
                  <a:lnTo>
                    <a:pt x="65454" y="89662"/>
                  </a:lnTo>
                  <a:lnTo>
                    <a:pt x="991" y="105168"/>
                  </a:lnTo>
                  <a:lnTo>
                    <a:pt x="0" y="98426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3" name="Shape 1404">
              <a:extLst>
                <a:ext uri="{FF2B5EF4-FFF2-40B4-BE49-F238E27FC236}">
                  <a16:creationId xmlns:a16="http://schemas.microsoft.com/office/drawing/2014/main" id="{FC7826DE-FE15-4555-9077-C4C34CF4C184}"/>
                </a:ext>
              </a:extLst>
            </p:cNvPr>
            <p:cNvSpPr/>
            <p:nvPr/>
          </p:nvSpPr>
          <p:spPr>
            <a:xfrm>
              <a:off x="7792485" y="1982680"/>
              <a:ext cx="94441" cy="170331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7326"/>
                  </a:moveTo>
                  <a:lnTo>
                    <a:pt x="4285" y="33267"/>
                  </a:lnTo>
                  <a:lnTo>
                    <a:pt x="10714" y="41584"/>
                  </a:lnTo>
                  <a:lnTo>
                    <a:pt x="17142" y="42772"/>
                  </a:lnTo>
                  <a:lnTo>
                    <a:pt x="23571" y="52277"/>
                  </a:lnTo>
                  <a:lnTo>
                    <a:pt x="17142" y="54653"/>
                  </a:lnTo>
                  <a:lnTo>
                    <a:pt x="14999" y="62970"/>
                  </a:lnTo>
                  <a:lnTo>
                    <a:pt x="23571" y="71287"/>
                  </a:lnTo>
                  <a:lnTo>
                    <a:pt x="29999" y="80792"/>
                  </a:lnTo>
                  <a:lnTo>
                    <a:pt x="38571" y="84356"/>
                  </a:lnTo>
                  <a:lnTo>
                    <a:pt x="40714" y="97425"/>
                  </a:lnTo>
                  <a:lnTo>
                    <a:pt x="44999" y="108118"/>
                  </a:lnTo>
                  <a:lnTo>
                    <a:pt x="53571" y="118811"/>
                  </a:lnTo>
                  <a:lnTo>
                    <a:pt x="53571" y="120000"/>
                  </a:lnTo>
                  <a:lnTo>
                    <a:pt x="100714" y="116435"/>
                  </a:lnTo>
                  <a:lnTo>
                    <a:pt x="96428" y="108118"/>
                  </a:lnTo>
                  <a:lnTo>
                    <a:pt x="98571" y="97425"/>
                  </a:lnTo>
                  <a:lnTo>
                    <a:pt x="96428" y="84356"/>
                  </a:lnTo>
                  <a:lnTo>
                    <a:pt x="94285" y="71287"/>
                  </a:lnTo>
                  <a:lnTo>
                    <a:pt x="100714" y="53465"/>
                  </a:lnTo>
                  <a:lnTo>
                    <a:pt x="100714" y="38019"/>
                  </a:lnTo>
                  <a:lnTo>
                    <a:pt x="119999" y="29702"/>
                  </a:lnTo>
                  <a:lnTo>
                    <a:pt x="119999" y="24950"/>
                  </a:lnTo>
                  <a:lnTo>
                    <a:pt x="113571" y="20198"/>
                  </a:lnTo>
                  <a:lnTo>
                    <a:pt x="113571" y="14257"/>
                  </a:lnTo>
                  <a:lnTo>
                    <a:pt x="113571" y="4752"/>
                  </a:lnTo>
                  <a:lnTo>
                    <a:pt x="107142" y="0"/>
                  </a:lnTo>
                  <a:lnTo>
                    <a:pt x="92142" y="2376"/>
                  </a:lnTo>
                  <a:lnTo>
                    <a:pt x="77142" y="4752"/>
                  </a:lnTo>
                  <a:lnTo>
                    <a:pt x="47142" y="7128"/>
                  </a:lnTo>
                  <a:lnTo>
                    <a:pt x="32142" y="9504"/>
                  </a:lnTo>
                  <a:lnTo>
                    <a:pt x="10714" y="14257"/>
                  </a:lnTo>
                  <a:lnTo>
                    <a:pt x="0" y="14257"/>
                  </a:lnTo>
                  <a:lnTo>
                    <a:pt x="0" y="20198"/>
                  </a:lnTo>
                  <a:lnTo>
                    <a:pt x="0" y="27326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4" name="Shape 1405">
              <a:extLst>
                <a:ext uri="{FF2B5EF4-FFF2-40B4-BE49-F238E27FC236}">
                  <a16:creationId xmlns:a16="http://schemas.microsoft.com/office/drawing/2014/main" id="{DF7FBEB1-28B9-4308-863D-A4C3E5EBCD1B}"/>
                </a:ext>
              </a:extLst>
            </p:cNvPr>
            <p:cNvSpPr/>
            <p:nvPr/>
          </p:nvSpPr>
          <p:spPr>
            <a:xfrm>
              <a:off x="7866689" y="1960756"/>
              <a:ext cx="84322" cy="18719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3200" y="0"/>
                  </a:moveTo>
                  <a:lnTo>
                    <a:pt x="33600" y="1081"/>
                  </a:lnTo>
                  <a:lnTo>
                    <a:pt x="21600" y="1081"/>
                  </a:lnTo>
                  <a:lnTo>
                    <a:pt x="21600" y="6486"/>
                  </a:lnTo>
                  <a:lnTo>
                    <a:pt x="19200" y="9729"/>
                  </a:lnTo>
                  <a:lnTo>
                    <a:pt x="14400" y="14054"/>
                  </a:lnTo>
                  <a:lnTo>
                    <a:pt x="21600" y="18378"/>
                  </a:lnTo>
                  <a:lnTo>
                    <a:pt x="21600" y="27027"/>
                  </a:lnTo>
                  <a:lnTo>
                    <a:pt x="21600" y="32432"/>
                  </a:lnTo>
                  <a:lnTo>
                    <a:pt x="28800" y="36756"/>
                  </a:lnTo>
                  <a:lnTo>
                    <a:pt x="28800" y="41081"/>
                  </a:lnTo>
                  <a:lnTo>
                    <a:pt x="7200" y="48648"/>
                  </a:lnTo>
                  <a:lnTo>
                    <a:pt x="7200" y="62702"/>
                  </a:lnTo>
                  <a:lnTo>
                    <a:pt x="0" y="78918"/>
                  </a:lnTo>
                  <a:lnTo>
                    <a:pt x="2400" y="90810"/>
                  </a:lnTo>
                  <a:lnTo>
                    <a:pt x="4800" y="102702"/>
                  </a:lnTo>
                  <a:lnTo>
                    <a:pt x="2400" y="112432"/>
                  </a:lnTo>
                  <a:lnTo>
                    <a:pt x="7200" y="120000"/>
                  </a:lnTo>
                  <a:lnTo>
                    <a:pt x="96000" y="110270"/>
                  </a:lnTo>
                  <a:lnTo>
                    <a:pt x="98400" y="104864"/>
                  </a:lnTo>
                  <a:lnTo>
                    <a:pt x="117600" y="101621"/>
                  </a:lnTo>
                  <a:lnTo>
                    <a:pt x="115200" y="98378"/>
                  </a:lnTo>
                  <a:lnTo>
                    <a:pt x="120000" y="89729"/>
                  </a:lnTo>
                  <a:lnTo>
                    <a:pt x="120000" y="89729"/>
                  </a:lnTo>
                  <a:lnTo>
                    <a:pt x="98400" y="81081"/>
                  </a:lnTo>
                  <a:lnTo>
                    <a:pt x="43200" y="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5" name="Shape 1406">
              <a:extLst>
                <a:ext uri="{FF2B5EF4-FFF2-40B4-BE49-F238E27FC236}">
                  <a16:creationId xmlns:a16="http://schemas.microsoft.com/office/drawing/2014/main" id="{5C7B4B6F-3699-49E5-8CE8-338A9D2602FD}"/>
                </a:ext>
              </a:extLst>
            </p:cNvPr>
            <p:cNvSpPr/>
            <p:nvPr/>
          </p:nvSpPr>
          <p:spPr>
            <a:xfrm>
              <a:off x="7834647" y="2188425"/>
              <a:ext cx="94441" cy="8600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571" y="68235"/>
                  </a:moveTo>
                  <a:lnTo>
                    <a:pt x="8571" y="84705"/>
                  </a:lnTo>
                  <a:lnTo>
                    <a:pt x="17142" y="98823"/>
                  </a:lnTo>
                  <a:lnTo>
                    <a:pt x="8571" y="112941"/>
                  </a:lnTo>
                  <a:lnTo>
                    <a:pt x="10714" y="120000"/>
                  </a:lnTo>
                  <a:lnTo>
                    <a:pt x="19285" y="117647"/>
                  </a:lnTo>
                  <a:lnTo>
                    <a:pt x="27857" y="105882"/>
                  </a:lnTo>
                  <a:lnTo>
                    <a:pt x="32142" y="103529"/>
                  </a:lnTo>
                  <a:lnTo>
                    <a:pt x="42857" y="91764"/>
                  </a:lnTo>
                  <a:lnTo>
                    <a:pt x="53571" y="84705"/>
                  </a:lnTo>
                  <a:lnTo>
                    <a:pt x="70714" y="84705"/>
                  </a:lnTo>
                  <a:lnTo>
                    <a:pt x="79285" y="80000"/>
                  </a:lnTo>
                  <a:lnTo>
                    <a:pt x="83571" y="75294"/>
                  </a:lnTo>
                  <a:lnTo>
                    <a:pt x="94285" y="70588"/>
                  </a:lnTo>
                  <a:lnTo>
                    <a:pt x="104999" y="65882"/>
                  </a:lnTo>
                  <a:lnTo>
                    <a:pt x="117857" y="65882"/>
                  </a:lnTo>
                  <a:lnTo>
                    <a:pt x="119999" y="61176"/>
                  </a:lnTo>
                  <a:lnTo>
                    <a:pt x="107142" y="0"/>
                  </a:lnTo>
                  <a:lnTo>
                    <a:pt x="51428" y="11764"/>
                  </a:lnTo>
                  <a:lnTo>
                    <a:pt x="0" y="21176"/>
                  </a:lnTo>
                  <a:lnTo>
                    <a:pt x="0" y="23529"/>
                  </a:lnTo>
                  <a:lnTo>
                    <a:pt x="8571" y="68235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6" name="Shape 1407">
              <a:extLst>
                <a:ext uri="{FF2B5EF4-FFF2-40B4-BE49-F238E27FC236}">
                  <a16:creationId xmlns:a16="http://schemas.microsoft.com/office/drawing/2014/main" id="{711F9A93-61D4-4C41-8084-FB299309B0D3}"/>
                </a:ext>
              </a:extLst>
            </p:cNvPr>
            <p:cNvSpPr/>
            <p:nvPr/>
          </p:nvSpPr>
          <p:spPr>
            <a:xfrm>
              <a:off x="7918970" y="2179992"/>
              <a:ext cx="40475" cy="5227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5000" y="58064"/>
                  </a:moveTo>
                  <a:lnTo>
                    <a:pt x="105000" y="50322"/>
                  </a:lnTo>
                  <a:lnTo>
                    <a:pt x="105000" y="46451"/>
                  </a:lnTo>
                  <a:lnTo>
                    <a:pt x="90000" y="42580"/>
                  </a:lnTo>
                  <a:lnTo>
                    <a:pt x="80000" y="38709"/>
                  </a:lnTo>
                  <a:lnTo>
                    <a:pt x="80000" y="27096"/>
                  </a:lnTo>
                  <a:lnTo>
                    <a:pt x="65000" y="19354"/>
                  </a:lnTo>
                  <a:lnTo>
                    <a:pt x="50000" y="0"/>
                  </a:lnTo>
                  <a:lnTo>
                    <a:pt x="0" y="19354"/>
                  </a:lnTo>
                  <a:lnTo>
                    <a:pt x="30000" y="120000"/>
                  </a:lnTo>
                  <a:lnTo>
                    <a:pt x="40000" y="112258"/>
                  </a:lnTo>
                  <a:lnTo>
                    <a:pt x="50000" y="108387"/>
                  </a:lnTo>
                  <a:lnTo>
                    <a:pt x="70000" y="100645"/>
                  </a:lnTo>
                  <a:lnTo>
                    <a:pt x="70000" y="89032"/>
                  </a:lnTo>
                  <a:lnTo>
                    <a:pt x="70000" y="85161"/>
                  </a:lnTo>
                  <a:lnTo>
                    <a:pt x="70000" y="77419"/>
                  </a:lnTo>
                  <a:lnTo>
                    <a:pt x="70000" y="65806"/>
                  </a:lnTo>
                  <a:lnTo>
                    <a:pt x="70000" y="58064"/>
                  </a:lnTo>
                  <a:lnTo>
                    <a:pt x="70000" y="54193"/>
                  </a:lnTo>
                  <a:lnTo>
                    <a:pt x="75000" y="50322"/>
                  </a:lnTo>
                  <a:lnTo>
                    <a:pt x="80000" y="50322"/>
                  </a:lnTo>
                  <a:lnTo>
                    <a:pt x="95000" y="54193"/>
                  </a:lnTo>
                  <a:lnTo>
                    <a:pt x="95000" y="61935"/>
                  </a:lnTo>
                  <a:lnTo>
                    <a:pt x="105000" y="77419"/>
                  </a:lnTo>
                  <a:lnTo>
                    <a:pt x="105000" y="81290"/>
                  </a:lnTo>
                  <a:lnTo>
                    <a:pt x="110000" y="85161"/>
                  </a:lnTo>
                  <a:lnTo>
                    <a:pt x="120000" y="81290"/>
                  </a:lnTo>
                  <a:lnTo>
                    <a:pt x="120000" y="77419"/>
                  </a:lnTo>
                  <a:lnTo>
                    <a:pt x="120000" y="73548"/>
                  </a:lnTo>
                  <a:lnTo>
                    <a:pt x="115000" y="58064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7" name="Shape 1408">
              <a:extLst>
                <a:ext uri="{FF2B5EF4-FFF2-40B4-BE49-F238E27FC236}">
                  <a16:creationId xmlns:a16="http://schemas.microsoft.com/office/drawing/2014/main" id="{55E74F12-4134-49AC-8125-238C9F17B1AD}"/>
                </a:ext>
              </a:extLst>
            </p:cNvPr>
            <p:cNvSpPr/>
            <p:nvPr/>
          </p:nvSpPr>
          <p:spPr>
            <a:xfrm>
              <a:off x="7834647" y="2119281"/>
              <a:ext cx="183821" cy="9275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7798" y="76363"/>
                  </a:moveTo>
                  <a:lnTo>
                    <a:pt x="115596" y="69818"/>
                  </a:lnTo>
                  <a:lnTo>
                    <a:pt x="114495" y="67636"/>
                  </a:lnTo>
                  <a:lnTo>
                    <a:pt x="111192" y="63272"/>
                  </a:lnTo>
                  <a:lnTo>
                    <a:pt x="107889" y="58909"/>
                  </a:lnTo>
                  <a:lnTo>
                    <a:pt x="106788" y="54545"/>
                  </a:lnTo>
                  <a:lnTo>
                    <a:pt x="105688" y="58909"/>
                  </a:lnTo>
                  <a:lnTo>
                    <a:pt x="106788" y="63272"/>
                  </a:lnTo>
                  <a:lnTo>
                    <a:pt x="110091" y="69818"/>
                  </a:lnTo>
                  <a:lnTo>
                    <a:pt x="112293" y="76363"/>
                  </a:lnTo>
                  <a:lnTo>
                    <a:pt x="108990" y="78545"/>
                  </a:lnTo>
                  <a:lnTo>
                    <a:pt x="104587" y="78545"/>
                  </a:lnTo>
                  <a:lnTo>
                    <a:pt x="97981" y="85090"/>
                  </a:lnTo>
                  <a:lnTo>
                    <a:pt x="96880" y="80727"/>
                  </a:lnTo>
                  <a:lnTo>
                    <a:pt x="95779" y="78545"/>
                  </a:lnTo>
                  <a:lnTo>
                    <a:pt x="93577" y="76363"/>
                  </a:lnTo>
                  <a:lnTo>
                    <a:pt x="90275" y="72000"/>
                  </a:lnTo>
                  <a:lnTo>
                    <a:pt x="89174" y="69818"/>
                  </a:lnTo>
                  <a:lnTo>
                    <a:pt x="90275" y="65454"/>
                  </a:lnTo>
                  <a:lnTo>
                    <a:pt x="89174" y="58909"/>
                  </a:lnTo>
                  <a:lnTo>
                    <a:pt x="84770" y="52363"/>
                  </a:lnTo>
                  <a:lnTo>
                    <a:pt x="80366" y="48000"/>
                  </a:lnTo>
                  <a:lnTo>
                    <a:pt x="78165" y="48000"/>
                  </a:lnTo>
                  <a:lnTo>
                    <a:pt x="75963" y="48000"/>
                  </a:lnTo>
                  <a:lnTo>
                    <a:pt x="74862" y="43636"/>
                  </a:lnTo>
                  <a:lnTo>
                    <a:pt x="74862" y="34909"/>
                  </a:lnTo>
                  <a:lnTo>
                    <a:pt x="77064" y="30545"/>
                  </a:lnTo>
                  <a:lnTo>
                    <a:pt x="78165" y="28363"/>
                  </a:lnTo>
                  <a:lnTo>
                    <a:pt x="80366" y="24000"/>
                  </a:lnTo>
                  <a:lnTo>
                    <a:pt x="84770" y="19636"/>
                  </a:lnTo>
                  <a:lnTo>
                    <a:pt x="84770" y="17454"/>
                  </a:lnTo>
                  <a:lnTo>
                    <a:pt x="83669" y="13090"/>
                  </a:lnTo>
                  <a:lnTo>
                    <a:pt x="80366" y="13090"/>
                  </a:lnTo>
                  <a:lnTo>
                    <a:pt x="78165" y="13090"/>
                  </a:lnTo>
                  <a:lnTo>
                    <a:pt x="77064" y="6545"/>
                  </a:lnTo>
                  <a:lnTo>
                    <a:pt x="74862" y="0"/>
                  </a:lnTo>
                  <a:lnTo>
                    <a:pt x="66055" y="6545"/>
                  </a:lnTo>
                  <a:lnTo>
                    <a:pt x="64954" y="17454"/>
                  </a:lnTo>
                  <a:lnTo>
                    <a:pt x="24220" y="37090"/>
                  </a:lnTo>
                  <a:lnTo>
                    <a:pt x="0" y="43636"/>
                  </a:lnTo>
                  <a:lnTo>
                    <a:pt x="0" y="72000"/>
                  </a:lnTo>
                  <a:lnTo>
                    <a:pt x="0" y="109090"/>
                  </a:lnTo>
                  <a:lnTo>
                    <a:pt x="26422" y="100363"/>
                  </a:lnTo>
                  <a:lnTo>
                    <a:pt x="55045" y="89454"/>
                  </a:lnTo>
                  <a:lnTo>
                    <a:pt x="66055" y="78545"/>
                  </a:lnTo>
                  <a:lnTo>
                    <a:pt x="69357" y="89454"/>
                  </a:lnTo>
                  <a:lnTo>
                    <a:pt x="72660" y="93818"/>
                  </a:lnTo>
                  <a:lnTo>
                    <a:pt x="72660" y="100363"/>
                  </a:lnTo>
                  <a:lnTo>
                    <a:pt x="74862" y="102545"/>
                  </a:lnTo>
                  <a:lnTo>
                    <a:pt x="78165" y="104727"/>
                  </a:lnTo>
                  <a:lnTo>
                    <a:pt x="78165" y="106909"/>
                  </a:lnTo>
                  <a:lnTo>
                    <a:pt x="80366" y="111272"/>
                  </a:lnTo>
                  <a:lnTo>
                    <a:pt x="81467" y="120000"/>
                  </a:lnTo>
                  <a:lnTo>
                    <a:pt x="81467" y="120000"/>
                  </a:lnTo>
                  <a:lnTo>
                    <a:pt x="83669" y="120000"/>
                  </a:lnTo>
                  <a:lnTo>
                    <a:pt x="84770" y="120000"/>
                  </a:lnTo>
                  <a:lnTo>
                    <a:pt x="86972" y="115636"/>
                  </a:lnTo>
                  <a:lnTo>
                    <a:pt x="86972" y="106909"/>
                  </a:lnTo>
                  <a:lnTo>
                    <a:pt x="90275" y="102545"/>
                  </a:lnTo>
                  <a:lnTo>
                    <a:pt x="90275" y="98181"/>
                  </a:lnTo>
                  <a:lnTo>
                    <a:pt x="93577" y="93818"/>
                  </a:lnTo>
                  <a:lnTo>
                    <a:pt x="94678" y="100363"/>
                  </a:lnTo>
                  <a:lnTo>
                    <a:pt x="95779" y="106909"/>
                  </a:lnTo>
                  <a:lnTo>
                    <a:pt x="95779" y="111272"/>
                  </a:lnTo>
                  <a:lnTo>
                    <a:pt x="99082" y="106909"/>
                  </a:lnTo>
                  <a:lnTo>
                    <a:pt x="101284" y="102545"/>
                  </a:lnTo>
                  <a:lnTo>
                    <a:pt x="101284" y="98181"/>
                  </a:lnTo>
                  <a:lnTo>
                    <a:pt x="103486" y="98181"/>
                  </a:lnTo>
                  <a:lnTo>
                    <a:pt x="106788" y="93818"/>
                  </a:lnTo>
                  <a:lnTo>
                    <a:pt x="111192" y="93818"/>
                  </a:lnTo>
                  <a:lnTo>
                    <a:pt x="113394" y="89454"/>
                  </a:lnTo>
                  <a:lnTo>
                    <a:pt x="116697" y="87272"/>
                  </a:lnTo>
                  <a:lnTo>
                    <a:pt x="118899" y="82909"/>
                  </a:lnTo>
                  <a:lnTo>
                    <a:pt x="120000" y="78545"/>
                  </a:lnTo>
                  <a:lnTo>
                    <a:pt x="117798" y="76363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8" name="Shape 1409">
              <a:extLst>
                <a:ext uri="{FF2B5EF4-FFF2-40B4-BE49-F238E27FC236}">
                  <a16:creationId xmlns:a16="http://schemas.microsoft.com/office/drawing/2014/main" id="{78A59372-80E7-4644-AF7E-7306206A3EB2}"/>
                </a:ext>
              </a:extLst>
            </p:cNvPr>
            <p:cNvSpPr/>
            <p:nvPr/>
          </p:nvSpPr>
          <p:spPr>
            <a:xfrm>
              <a:off x="7976309" y="2205290"/>
              <a:ext cx="16863" cy="1180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0000" y="120000"/>
                  </a:moveTo>
                  <a:cubicBezTo>
                    <a:pt x="70000" y="120000"/>
                    <a:pt x="70000" y="120000"/>
                    <a:pt x="70000" y="120000"/>
                  </a:cubicBezTo>
                  <a:cubicBezTo>
                    <a:pt x="100000" y="80000"/>
                    <a:pt x="100000" y="80000"/>
                    <a:pt x="100000" y="80000"/>
                  </a:cubicBezTo>
                  <a:cubicBezTo>
                    <a:pt x="120000" y="53333"/>
                    <a:pt x="120000" y="53333"/>
                    <a:pt x="120000" y="53333"/>
                  </a:cubicBezTo>
                  <a:cubicBezTo>
                    <a:pt x="80000" y="26666"/>
                    <a:pt x="80000" y="26666"/>
                    <a:pt x="80000" y="26666"/>
                  </a:cubicBezTo>
                  <a:cubicBezTo>
                    <a:pt x="80000" y="26666"/>
                    <a:pt x="50000" y="0"/>
                    <a:pt x="40000" y="13333"/>
                  </a:cubicBezTo>
                  <a:cubicBezTo>
                    <a:pt x="40000" y="26666"/>
                    <a:pt x="0" y="93333"/>
                    <a:pt x="0" y="93333"/>
                  </a:cubicBezTo>
                  <a:lnTo>
                    <a:pt x="30000" y="12000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29" name="Shape 1410">
              <a:extLst>
                <a:ext uri="{FF2B5EF4-FFF2-40B4-BE49-F238E27FC236}">
                  <a16:creationId xmlns:a16="http://schemas.microsoft.com/office/drawing/2014/main" id="{8BEE6D6D-5527-4190-A3F3-CE6E1482A323}"/>
                </a:ext>
              </a:extLst>
            </p:cNvPr>
            <p:cNvSpPr/>
            <p:nvPr/>
          </p:nvSpPr>
          <p:spPr>
            <a:xfrm>
              <a:off x="7763817" y="2269375"/>
              <a:ext cx="70829" cy="15852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857" y="16595"/>
                  </a:moveTo>
                  <a:lnTo>
                    <a:pt x="102857" y="11489"/>
                  </a:lnTo>
                  <a:lnTo>
                    <a:pt x="97142" y="8936"/>
                  </a:lnTo>
                  <a:lnTo>
                    <a:pt x="60000" y="3829"/>
                  </a:lnTo>
                  <a:lnTo>
                    <a:pt x="25714" y="0"/>
                  </a:lnTo>
                  <a:lnTo>
                    <a:pt x="22857" y="3829"/>
                  </a:lnTo>
                  <a:lnTo>
                    <a:pt x="17142" y="8936"/>
                  </a:lnTo>
                  <a:lnTo>
                    <a:pt x="8571" y="11489"/>
                  </a:lnTo>
                  <a:lnTo>
                    <a:pt x="5714" y="17872"/>
                  </a:lnTo>
                  <a:lnTo>
                    <a:pt x="8571" y="25531"/>
                  </a:lnTo>
                  <a:lnTo>
                    <a:pt x="8571" y="31914"/>
                  </a:lnTo>
                  <a:lnTo>
                    <a:pt x="5714" y="38297"/>
                  </a:lnTo>
                  <a:lnTo>
                    <a:pt x="14285" y="40851"/>
                  </a:lnTo>
                  <a:lnTo>
                    <a:pt x="25714" y="43404"/>
                  </a:lnTo>
                  <a:lnTo>
                    <a:pt x="31428" y="48510"/>
                  </a:lnTo>
                  <a:lnTo>
                    <a:pt x="42857" y="53617"/>
                  </a:lnTo>
                  <a:lnTo>
                    <a:pt x="57142" y="58723"/>
                  </a:lnTo>
                  <a:lnTo>
                    <a:pt x="57142" y="60000"/>
                  </a:lnTo>
                  <a:lnTo>
                    <a:pt x="51428" y="67659"/>
                  </a:lnTo>
                  <a:lnTo>
                    <a:pt x="28571" y="74042"/>
                  </a:lnTo>
                  <a:lnTo>
                    <a:pt x="8571" y="81702"/>
                  </a:lnTo>
                  <a:lnTo>
                    <a:pt x="5714" y="85531"/>
                  </a:lnTo>
                  <a:lnTo>
                    <a:pt x="0" y="91914"/>
                  </a:lnTo>
                  <a:lnTo>
                    <a:pt x="2857" y="95744"/>
                  </a:lnTo>
                  <a:lnTo>
                    <a:pt x="8571" y="100851"/>
                  </a:lnTo>
                  <a:lnTo>
                    <a:pt x="22857" y="105957"/>
                  </a:lnTo>
                  <a:lnTo>
                    <a:pt x="34285" y="108510"/>
                  </a:lnTo>
                  <a:lnTo>
                    <a:pt x="42857" y="109787"/>
                  </a:lnTo>
                  <a:lnTo>
                    <a:pt x="57142" y="109787"/>
                  </a:lnTo>
                  <a:lnTo>
                    <a:pt x="68571" y="109787"/>
                  </a:lnTo>
                  <a:lnTo>
                    <a:pt x="71428" y="109787"/>
                  </a:lnTo>
                  <a:lnTo>
                    <a:pt x="68571" y="114893"/>
                  </a:lnTo>
                  <a:lnTo>
                    <a:pt x="68571" y="118723"/>
                  </a:lnTo>
                  <a:lnTo>
                    <a:pt x="71428" y="120000"/>
                  </a:lnTo>
                  <a:lnTo>
                    <a:pt x="74285" y="120000"/>
                  </a:lnTo>
                  <a:lnTo>
                    <a:pt x="77142" y="111063"/>
                  </a:lnTo>
                  <a:lnTo>
                    <a:pt x="80000" y="109787"/>
                  </a:lnTo>
                  <a:lnTo>
                    <a:pt x="88571" y="104680"/>
                  </a:lnTo>
                  <a:lnTo>
                    <a:pt x="102857" y="99574"/>
                  </a:lnTo>
                  <a:lnTo>
                    <a:pt x="102857" y="88085"/>
                  </a:lnTo>
                  <a:lnTo>
                    <a:pt x="102857" y="82978"/>
                  </a:lnTo>
                  <a:lnTo>
                    <a:pt x="114285" y="77872"/>
                  </a:lnTo>
                  <a:lnTo>
                    <a:pt x="117142" y="67659"/>
                  </a:lnTo>
                  <a:lnTo>
                    <a:pt x="120000" y="61276"/>
                  </a:lnTo>
                  <a:lnTo>
                    <a:pt x="120000" y="51063"/>
                  </a:lnTo>
                  <a:lnTo>
                    <a:pt x="120000" y="45957"/>
                  </a:lnTo>
                  <a:lnTo>
                    <a:pt x="114285" y="38297"/>
                  </a:lnTo>
                  <a:lnTo>
                    <a:pt x="102857" y="38297"/>
                  </a:lnTo>
                  <a:lnTo>
                    <a:pt x="97142" y="38297"/>
                  </a:lnTo>
                  <a:lnTo>
                    <a:pt x="100000" y="31914"/>
                  </a:lnTo>
                  <a:lnTo>
                    <a:pt x="105714" y="25531"/>
                  </a:lnTo>
                  <a:lnTo>
                    <a:pt x="111428" y="22978"/>
                  </a:lnTo>
                  <a:lnTo>
                    <a:pt x="108571" y="21702"/>
                  </a:lnTo>
                  <a:lnTo>
                    <a:pt x="102857" y="16595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0" name="Shape 1411">
              <a:extLst>
                <a:ext uri="{FF2B5EF4-FFF2-40B4-BE49-F238E27FC236}">
                  <a16:creationId xmlns:a16="http://schemas.microsoft.com/office/drawing/2014/main" id="{B5CAB255-3C85-478F-8F83-3C7101C79819}"/>
                </a:ext>
              </a:extLst>
            </p:cNvPr>
            <p:cNvSpPr/>
            <p:nvPr/>
          </p:nvSpPr>
          <p:spPr>
            <a:xfrm>
              <a:off x="7750325" y="2378993"/>
              <a:ext cx="55651" cy="9106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2727" y="22222"/>
                  </a:moveTo>
                  <a:lnTo>
                    <a:pt x="29090" y="15555"/>
                  </a:lnTo>
                  <a:lnTo>
                    <a:pt x="36363" y="4444"/>
                  </a:lnTo>
                  <a:lnTo>
                    <a:pt x="40000" y="2222"/>
                  </a:lnTo>
                  <a:lnTo>
                    <a:pt x="32727" y="0"/>
                  </a:lnTo>
                  <a:lnTo>
                    <a:pt x="21818" y="0"/>
                  </a:lnTo>
                  <a:lnTo>
                    <a:pt x="18181" y="0"/>
                  </a:lnTo>
                  <a:lnTo>
                    <a:pt x="7272" y="4444"/>
                  </a:lnTo>
                  <a:lnTo>
                    <a:pt x="0" y="11111"/>
                  </a:lnTo>
                  <a:lnTo>
                    <a:pt x="43636" y="120000"/>
                  </a:lnTo>
                  <a:lnTo>
                    <a:pt x="120000" y="113333"/>
                  </a:lnTo>
                  <a:lnTo>
                    <a:pt x="116363" y="95555"/>
                  </a:lnTo>
                  <a:lnTo>
                    <a:pt x="105454" y="88888"/>
                  </a:lnTo>
                  <a:lnTo>
                    <a:pt x="101818" y="84444"/>
                  </a:lnTo>
                  <a:lnTo>
                    <a:pt x="94545" y="82222"/>
                  </a:lnTo>
                  <a:lnTo>
                    <a:pt x="83636" y="75555"/>
                  </a:lnTo>
                  <a:lnTo>
                    <a:pt x="72727" y="71111"/>
                  </a:lnTo>
                  <a:lnTo>
                    <a:pt x="65454" y="62222"/>
                  </a:lnTo>
                  <a:lnTo>
                    <a:pt x="58181" y="53333"/>
                  </a:lnTo>
                  <a:lnTo>
                    <a:pt x="50909" y="44444"/>
                  </a:lnTo>
                  <a:lnTo>
                    <a:pt x="58181" y="37777"/>
                  </a:lnTo>
                  <a:lnTo>
                    <a:pt x="40000" y="31111"/>
                  </a:lnTo>
                  <a:lnTo>
                    <a:pt x="32727" y="22222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1" name="Shape 1412">
              <a:extLst>
                <a:ext uri="{FF2B5EF4-FFF2-40B4-BE49-F238E27FC236}">
                  <a16:creationId xmlns:a16="http://schemas.microsoft.com/office/drawing/2014/main" id="{EBF20B0F-8F4E-466A-9AD9-B79FAF61DB3F}"/>
                </a:ext>
              </a:extLst>
            </p:cNvPr>
            <p:cNvSpPr/>
            <p:nvPr/>
          </p:nvSpPr>
          <p:spPr>
            <a:xfrm>
              <a:off x="7480495" y="2227213"/>
              <a:ext cx="317051" cy="2057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5319" y="88524"/>
                  </a:moveTo>
                  <a:lnTo>
                    <a:pt x="105957" y="88524"/>
                  </a:lnTo>
                  <a:lnTo>
                    <a:pt x="107872" y="88524"/>
                  </a:lnTo>
                  <a:lnTo>
                    <a:pt x="109148" y="89508"/>
                  </a:lnTo>
                  <a:lnTo>
                    <a:pt x="109148" y="87540"/>
                  </a:lnTo>
                  <a:lnTo>
                    <a:pt x="113617" y="81639"/>
                  </a:lnTo>
                  <a:lnTo>
                    <a:pt x="118723" y="76721"/>
                  </a:lnTo>
                  <a:lnTo>
                    <a:pt x="120000" y="70819"/>
                  </a:lnTo>
                  <a:lnTo>
                    <a:pt x="120000" y="69836"/>
                  </a:lnTo>
                  <a:lnTo>
                    <a:pt x="116808" y="65901"/>
                  </a:lnTo>
                  <a:lnTo>
                    <a:pt x="114255" y="61967"/>
                  </a:lnTo>
                  <a:lnTo>
                    <a:pt x="112978" y="58032"/>
                  </a:lnTo>
                  <a:lnTo>
                    <a:pt x="110425" y="56065"/>
                  </a:lnTo>
                  <a:lnTo>
                    <a:pt x="108510" y="54098"/>
                  </a:lnTo>
                  <a:lnTo>
                    <a:pt x="109148" y="49180"/>
                  </a:lnTo>
                  <a:lnTo>
                    <a:pt x="109148" y="44262"/>
                  </a:lnTo>
                  <a:lnTo>
                    <a:pt x="108510" y="38360"/>
                  </a:lnTo>
                  <a:lnTo>
                    <a:pt x="109148" y="33442"/>
                  </a:lnTo>
                  <a:lnTo>
                    <a:pt x="111063" y="31475"/>
                  </a:lnTo>
                  <a:lnTo>
                    <a:pt x="112340" y="27540"/>
                  </a:lnTo>
                  <a:lnTo>
                    <a:pt x="112978" y="24590"/>
                  </a:lnTo>
                  <a:lnTo>
                    <a:pt x="114255" y="19672"/>
                  </a:lnTo>
                  <a:lnTo>
                    <a:pt x="112340" y="17704"/>
                  </a:lnTo>
                  <a:lnTo>
                    <a:pt x="110425" y="17704"/>
                  </a:lnTo>
                  <a:lnTo>
                    <a:pt x="108510" y="16721"/>
                  </a:lnTo>
                  <a:lnTo>
                    <a:pt x="105957" y="9836"/>
                  </a:lnTo>
                  <a:lnTo>
                    <a:pt x="103404" y="4918"/>
                  </a:lnTo>
                  <a:lnTo>
                    <a:pt x="98297" y="0"/>
                  </a:lnTo>
                  <a:lnTo>
                    <a:pt x="15319" y="22622"/>
                  </a:lnTo>
                  <a:lnTo>
                    <a:pt x="14042" y="12786"/>
                  </a:lnTo>
                  <a:lnTo>
                    <a:pt x="10212" y="16721"/>
                  </a:lnTo>
                  <a:lnTo>
                    <a:pt x="7021" y="20655"/>
                  </a:lnTo>
                  <a:lnTo>
                    <a:pt x="3829" y="23606"/>
                  </a:lnTo>
                  <a:lnTo>
                    <a:pt x="0" y="27540"/>
                  </a:lnTo>
                  <a:lnTo>
                    <a:pt x="10212" y="120000"/>
                  </a:lnTo>
                  <a:lnTo>
                    <a:pt x="102127" y="93442"/>
                  </a:lnTo>
                  <a:lnTo>
                    <a:pt x="103404" y="90491"/>
                  </a:lnTo>
                  <a:lnTo>
                    <a:pt x="105319" y="88524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2" name="Shape 1413">
              <a:extLst>
                <a:ext uri="{FF2B5EF4-FFF2-40B4-BE49-F238E27FC236}">
                  <a16:creationId xmlns:a16="http://schemas.microsoft.com/office/drawing/2014/main" id="{61E37B91-DA3F-49E2-9E8B-DF7808CF3673}"/>
                </a:ext>
              </a:extLst>
            </p:cNvPr>
            <p:cNvSpPr/>
            <p:nvPr/>
          </p:nvSpPr>
          <p:spPr>
            <a:xfrm>
              <a:off x="7183681" y="3051884"/>
              <a:ext cx="490753" cy="38450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0" y="0"/>
                  </a:moveTo>
                  <a:lnTo>
                    <a:pt x="80000" y="0"/>
                  </a:lnTo>
                  <a:lnTo>
                    <a:pt x="82474" y="0"/>
                  </a:lnTo>
                  <a:lnTo>
                    <a:pt x="86185" y="1052"/>
                  </a:lnTo>
                  <a:lnTo>
                    <a:pt x="86597" y="3684"/>
                  </a:lnTo>
                  <a:lnTo>
                    <a:pt x="87010" y="5263"/>
                  </a:lnTo>
                  <a:lnTo>
                    <a:pt x="88659" y="6315"/>
                  </a:lnTo>
                  <a:lnTo>
                    <a:pt x="89896" y="8947"/>
                  </a:lnTo>
                  <a:lnTo>
                    <a:pt x="91958" y="15789"/>
                  </a:lnTo>
                  <a:lnTo>
                    <a:pt x="94432" y="21052"/>
                  </a:lnTo>
                  <a:lnTo>
                    <a:pt x="97731" y="28947"/>
                  </a:lnTo>
                  <a:lnTo>
                    <a:pt x="99381" y="32631"/>
                  </a:lnTo>
                  <a:lnTo>
                    <a:pt x="103505" y="40526"/>
                  </a:lnTo>
                  <a:lnTo>
                    <a:pt x="105567" y="42631"/>
                  </a:lnTo>
                  <a:lnTo>
                    <a:pt x="106804" y="44210"/>
                  </a:lnTo>
                  <a:lnTo>
                    <a:pt x="106804" y="45789"/>
                  </a:lnTo>
                  <a:lnTo>
                    <a:pt x="106804" y="50526"/>
                  </a:lnTo>
                  <a:lnTo>
                    <a:pt x="105567" y="45263"/>
                  </a:lnTo>
                  <a:lnTo>
                    <a:pt x="105154" y="50526"/>
                  </a:lnTo>
                  <a:lnTo>
                    <a:pt x="107628" y="55789"/>
                  </a:lnTo>
                  <a:lnTo>
                    <a:pt x="110515" y="61052"/>
                  </a:lnTo>
                  <a:lnTo>
                    <a:pt x="113402" y="67894"/>
                  </a:lnTo>
                  <a:lnTo>
                    <a:pt x="115463" y="72105"/>
                  </a:lnTo>
                  <a:lnTo>
                    <a:pt x="117938" y="75789"/>
                  </a:lnTo>
                  <a:lnTo>
                    <a:pt x="119175" y="80526"/>
                  </a:lnTo>
                  <a:lnTo>
                    <a:pt x="120000" y="88421"/>
                  </a:lnTo>
                  <a:lnTo>
                    <a:pt x="120000" y="92631"/>
                  </a:lnTo>
                  <a:lnTo>
                    <a:pt x="120000" y="97368"/>
                  </a:lnTo>
                  <a:lnTo>
                    <a:pt x="120000" y="101578"/>
                  </a:lnTo>
                  <a:lnTo>
                    <a:pt x="118762" y="103157"/>
                  </a:lnTo>
                  <a:lnTo>
                    <a:pt x="117938" y="105263"/>
                  </a:lnTo>
                  <a:lnTo>
                    <a:pt x="117938" y="107894"/>
                  </a:lnTo>
                  <a:lnTo>
                    <a:pt x="118350" y="111052"/>
                  </a:lnTo>
                  <a:lnTo>
                    <a:pt x="117938" y="114736"/>
                  </a:lnTo>
                  <a:lnTo>
                    <a:pt x="116701" y="118421"/>
                  </a:lnTo>
                  <a:lnTo>
                    <a:pt x="115463" y="119473"/>
                  </a:lnTo>
                  <a:lnTo>
                    <a:pt x="114226" y="119999"/>
                  </a:lnTo>
                  <a:lnTo>
                    <a:pt x="115051" y="117894"/>
                  </a:lnTo>
                  <a:lnTo>
                    <a:pt x="115876" y="116842"/>
                  </a:lnTo>
                  <a:lnTo>
                    <a:pt x="115876" y="114210"/>
                  </a:lnTo>
                  <a:lnTo>
                    <a:pt x="115463" y="114210"/>
                  </a:lnTo>
                  <a:lnTo>
                    <a:pt x="112989" y="116315"/>
                  </a:lnTo>
                  <a:lnTo>
                    <a:pt x="111340" y="116842"/>
                  </a:lnTo>
                  <a:lnTo>
                    <a:pt x="110103" y="116315"/>
                  </a:lnTo>
                  <a:lnTo>
                    <a:pt x="108865" y="116842"/>
                  </a:lnTo>
                  <a:lnTo>
                    <a:pt x="107628" y="117894"/>
                  </a:lnTo>
                  <a:lnTo>
                    <a:pt x="106804" y="117368"/>
                  </a:lnTo>
                  <a:lnTo>
                    <a:pt x="105154" y="116842"/>
                  </a:lnTo>
                  <a:lnTo>
                    <a:pt x="104329" y="115263"/>
                  </a:lnTo>
                  <a:lnTo>
                    <a:pt x="104742" y="114210"/>
                  </a:lnTo>
                  <a:lnTo>
                    <a:pt x="105154" y="114210"/>
                  </a:lnTo>
                  <a:lnTo>
                    <a:pt x="108041" y="114736"/>
                  </a:lnTo>
                  <a:lnTo>
                    <a:pt x="108865" y="114210"/>
                  </a:lnTo>
                  <a:lnTo>
                    <a:pt x="108453" y="113684"/>
                  </a:lnTo>
                  <a:lnTo>
                    <a:pt x="107216" y="112631"/>
                  </a:lnTo>
                  <a:lnTo>
                    <a:pt x="105567" y="113157"/>
                  </a:lnTo>
                  <a:lnTo>
                    <a:pt x="104329" y="111578"/>
                  </a:lnTo>
                  <a:lnTo>
                    <a:pt x="103092" y="108947"/>
                  </a:lnTo>
                  <a:lnTo>
                    <a:pt x="101443" y="106842"/>
                  </a:lnTo>
                  <a:lnTo>
                    <a:pt x="101030" y="105263"/>
                  </a:lnTo>
                  <a:lnTo>
                    <a:pt x="99793" y="103157"/>
                  </a:lnTo>
                  <a:lnTo>
                    <a:pt x="97731" y="102631"/>
                  </a:lnTo>
                  <a:lnTo>
                    <a:pt x="96082" y="101578"/>
                  </a:lnTo>
                  <a:lnTo>
                    <a:pt x="94432" y="101052"/>
                  </a:lnTo>
                  <a:lnTo>
                    <a:pt x="92783" y="95263"/>
                  </a:lnTo>
                  <a:lnTo>
                    <a:pt x="91958" y="93157"/>
                  </a:lnTo>
                  <a:lnTo>
                    <a:pt x="90721" y="91578"/>
                  </a:lnTo>
                  <a:lnTo>
                    <a:pt x="90309" y="90526"/>
                  </a:lnTo>
                  <a:lnTo>
                    <a:pt x="89072" y="88947"/>
                  </a:lnTo>
                  <a:lnTo>
                    <a:pt x="87835" y="87894"/>
                  </a:lnTo>
                  <a:lnTo>
                    <a:pt x="88247" y="85789"/>
                  </a:lnTo>
                  <a:lnTo>
                    <a:pt x="88659" y="84736"/>
                  </a:lnTo>
                  <a:lnTo>
                    <a:pt x="87422" y="81578"/>
                  </a:lnTo>
                  <a:lnTo>
                    <a:pt x="86185" y="82105"/>
                  </a:lnTo>
                  <a:lnTo>
                    <a:pt x="86185" y="83157"/>
                  </a:lnTo>
                  <a:lnTo>
                    <a:pt x="86185" y="85789"/>
                  </a:lnTo>
                  <a:lnTo>
                    <a:pt x="85360" y="85789"/>
                  </a:lnTo>
                  <a:lnTo>
                    <a:pt x="84536" y="84736"/>
                  </a:lnTo>
                  <a:lnTo>
                    <a:pt x="83298" y="83157"/>
                  </a:lnTo>
                  <a:lnTo>
                    <a:pt x="81237" y="78947"/>
                  </a:lnTo>
                  <a:lnTo>
                    <a:pt x="80000" y="77368"/>
                  </a:lnTo>
                  <a:lnTo>
                    <a:pt x="79587" y="76842"/>
                  </a:lnTo>
                  <a:lnTo>
                    <a:pt x="80000" y="75789"/>
                  </a:lnTo>
                  <a:lnTo>
                    <a:pt x="79175" y="73684"/>
                  </a:lnTo>
                  <a:lnTo>
                    <a:pt x="77938" y="73157"/>
                  </a:lnTo>
                  <a:lnTo>
                    <a:pt x="79175" y="70000"/>
                  </a:lnTo>
                  <a:lnTo>
                    <a:pt x="80000" y="68421"/>
                  </a:lnTo>
                  <a:lnTo>
                    <a:pt x="80412" y="66842"/>
                  </a:lnTo>
                  <a:lnTo>
                    <a:pt x="80824" y="65263"/>
                  </a:lnTo>
                  <a:lnTo>
                    <a:pt x="80000" y="63684"/>
                  </a:lnTo>
                  <a:lnTo>
                    <a:pt x="79587" y="65789"/>
                  </a:lnTo>
                  <a:lnTo>
                    <a:pt x="78762" y="65263"/>
                  </a:lnTo>
                  <a:lnTo>
                    <a:pt x="78762" y="64210"/>
                  </a:lnTo>
                  <a:lnTo>
                    <a:pt x="77525" y="62105"/>
                  </a:lnTo>
                  <a:lnTo>
                    <a:pt x="77113" y="62105"/>
                  </a:lnTo>
                  <a:lnTo>
                    <a:pt x="77113" y="62631"/>
                  </a:lnTo>
                  <a:lnTo>
                    <a:pt x="77525" y="63684"/>
                  </a:lnTo>
                  <a:lnTo>
                    <a:pt x="77938" y="65263"/>
                  </a:lnTo>
                  <a:lnTo>
                    <a:pt x="77938" y="66842"/>
                  </a:lnTo>
                  <a:lnTo>
                    <a:pt x="77938" y="67368"/>
                  </a:lnTo>
                  <a:lnTo>
                    <a:pt x="77113" y="68421"/>
                  </a:lnTo>
                  <a:lnTo>
                    <a:pt x="76701" y="67894"/>
                  </a:lnTo>
                  <a:lnTo>
                    <a:pt x="75876" y="66842"/>
                  </a:lnTo>
                  <a:lnTo>
                    <a:pt x="74639" y="64210"/>
                  </a:lnTo>
                  <a:lnTo>
                    <a:pt x="74226" y="63157"/>
                  </a:lnTo>
                  <a:lnTo>
                    <a:pt x="74226" y="61052"/>
                  </a:lnTo>
                  <a:lnTo>
                    <a:pt x="74226" y="57894"/>
                  </a:lnTo>
                  <a:lnTo>
                    <a:pt x="75051" y="55789"/>
                  </a:lnTo>
                  <a:lnTo>
                    <a:pt x="75463" y="51578"/>
                  </a:lnTo>
                  <a:lnTo>
                    <a:pt x="75463" y="48947"/>
                  </a:lnTo>
                  <a:lnTo>
                    <a:pt x="75051" y="45263"/>
                  </a:lnTo>
                  <a:lnTo>
                    <a:pt x="74226" y="41578"/>
                  </a:lnTo>
                  <a:lnTo>
                    <a:pt x="72989" y="40526"/>
                  </a:lnTo>
                  <a:lnTo>
                    <a:pt x="71752" y="37894"/>
                  </a:lnTo>
                  <a:lnTo>
                    <a:pt x="69278" y="37368"/>
                  </a:lnTo>
                  <a:lnTo>
                    <a:pt x="68041" y="37368"/>
                  </a:lnTo>
                  <a:lnTo>
                    <a:pt x="67216" y="35263"/>
                  </a:lnTo>
                  <a:lnTo>
                    <a:pt x="65979" y="34736"/>
                  </a:lnTo>
                  <a:lnTo>
                    <a:pt x="64329" y="32105"/>
                  </a:lnTo>
                  <a:lnTo>
                    <a:pt x="62680" y="31578"/>
                  </a:lnTo>
                  <a:lnTo>
                    <a:pt x="62268" y="28947"/>
                  </a:lnTo>
                  <a:lnTo>
                    <a:pt x="61443" y="27894"/>
                  </a:lnTo>
                  <a:lnTo>
                    <a:pt x="58969" y="25263"/>
                  </a:lnTo>
                  <a:lnTo>
                    <a:pt x="56907" y="23157"/>
                  </a:lnTo>
                  <a:lnTo>
                    <a:pt x="55257" y="22105"/>
                  </a:lnTo>
                  <a:lnTo>
                    <a:pt x="53608" y="20526"/>
                  </a:lnTo>
                  <a:lnTo>
                    <a:pt x="52371" y="20000"/>
                  </a:lnTo>
                  <a:lnTo>
                    <a:pt x="50309" y="20000"/>
                  </a:lnTo>
                  <a:lnTo>
                    <a:pt x="48247" y="20526"/>
                  </a:lnTo>
                  <a:lnTo>
                    <a:pt x="47835" y="22105"/>
                  </a:lnTo>
                  <a:lnTo>
                    <a:pt x="48247" y="23684"/>
                  </a:lnTo>
                  <a:lnTo>
                    <a:pt x="47835" y="24736"/>
                  </a:lnTo>
                  <a:lnTo>
                    <a:pt x="47010" y="24736"/>
                  </a:lnTo>
                  <a:lnTo>
                    <a:pt x="46185" y="23684"/>
                  </a:lnTo>
                  <a:lnTo>
                    <a:pt x="44123" y="25789"/>
                  </a:lnTo>
                  <a:lnTo>
                    <a:pt x="41649" y="28421"/>
                  </a:lnTo>
                  <a:lnTo>
                    <a:pt x="38762" y="29473"/>
                  </a:lnTo>
                  <a:lnTo>
                    <a:pt x="34226" y="31052"/>
                  </a:lnTo>
                  <a:lnTo>
                    <a:pt x="34226" y="27894"/>
                  </a:lnTo>
                  <a:lnTo>
                    <a:pt x="32989" y="26315"/>
                  </a:lnTo>
                  <a:lnTo>
                    <a:pt x="31752" y="25789"/>
                  </a:lnTo>
                  <a:lnTo>
                    <a:pt x="29690" y="24210"/>
                  </a:lnTo>
                  <a:lnTo>
                    <a:pt x="31340" y="23157"/>
                  </a:lnTo>
                  <a:lnTo>
                    <a:pt x="31752" y="22631"/>
                  </a:lnTo>
                  <a:lnTo>
                    <a:pt x="28865" y="22105"/>
                  </a:lnTo>
                  <a:lnTo>
                    <a:pt x="28865" y="20526"/>
                  </a:lnTo>
                  <a:lnTo>
                    <a:pt x="29690" y="20526"/>
                  </a:lnTo>
                  <a:lnTo>
                    <a:pt x="30103" y="19473"/>
                  </a:lnTo>
                  <a:lnTo>
                    <a:pt x="30103" y="18421"/>
                  </a:lnTo>
                  <a:lnTo>
                    <a:pt x="29690" y="18421"/>
                  </a:lnTo>
                  <a:lnTo>
                    <a:pt x="28865" y="18947"/>
                  </a:lnTo>
                  <a:lnTo>
                    <a:pt x="28865" y="19473"/>
                  </a:lnTo>
                  <a:lnTo>
                    <a:pt x="28453" y="20000"/>
                  </a:lnTo>
                  <a:lnTo>
                    <a:pt x="27628" y="18947"/>
                  </a:lnTo>
                  <a:lnTo>
                    <a:pt x="25567" y="18947"/>
                  </a:lnTo>
                  <a:lnTo>
                    <a:pt x="26391" y="20526"/>
                  </a:lnTo>
                  <a:lnTo>
                    <a:pt x="26804" y="20526"/>
                  </a:lnTo>
                  <a:lnTo>
                    <a:pt x="27216" y="22631"/>
                  </a:lnTo>
                  <a:lnTo>
                    <a:pt x="26804" y="22631"/>
                  </a:lnTo>
                  <a:lnTo>
                    <a:pt x="25154" y="21578"/>
                  </a:lnTo>
                  <a:lnTo>
                    <a:pt x="23505" y="20000"/>
                  </a:lnTo>
                  <a:lnTo>
                    <a:pt x="21855" y="19473"/>
                  </a:lnTo>
                  <a:lnTo>
                    <a:pt x="18144" y="19473"/>
                  </a:lnTo>
                  <a:lnTo>
                    <a:pt x="16907" y="18421"/>
                  </a:lnTo>
                  <a:lnTo>
                    <a:pt x="16082" y="17368"/>
                  </a:lnTo>
                  <a:lnTo>
                    <a:pt x="14845" y="17368"/>
                  </a:lnTo>
                  <a:lnTo>
                    <a:pt x="10721" y="18421"/>
                  </a:lnTo>
                  <a:lnTo>
                    <a:pt x="7835" y="18421"/>
                  </a:lnTo>
                  <a:lnTo>
                    <a:pt x="5773" y="20000"/>
                  </a:lnTo>
                  <a:lnTo>
                    <a:pt x="4536" y="20526"/>
                  </a:lnTo>
                  <a:lnTo>
                    <a:pt x="2886" y="16842"/>
                  </a:lnTo>
                  <a:lnTo>
                    <a:pt x="2474" y="14210"/>
                  </a:lnTo>
                  <a:lnTo>
                    <a:pt x="824" y="11578"/>
                  </a:lnTo>
                  <a:lnTo>
                    <a:pt x="0" y="10526"/>
                  </a:lnTo>
                  <a:lnTo>
                    <a:pt x="0" y="8947"/>
                  </a:lnTo>
                  <a:lnTo>
                    <a:pt x="1237" y="8421"/>
                  </a:lnTo>
                  <a:lnTo>
                    <a:pt x="4123" y="7368"/>
                  </a:lnTo>
                  <a:lnTo>
                    <a:pt x="7422" y="6315"/>
                  </a:lnTo>
                  <a:lnTo>
                    <a:pt x="38350" y="3157"/>
                  </a:lnTo>
                  <a:lnTo>
                    <a:pt x="40412" y="8421"/>
                  </a:lnTo>
                  <a:lnTo>
                    <a:pt x="77938" y="5789"/>
                  </a:lnTo>
                  <a:lnTo>
                    <a:pt x="78350" y="10000"/>
                  </a:lnTo>
                  <a:lnTo>
                    <a:pt x="81237" y="10000"/>
                  </a:lnTo>
                  <a:lnTo>
                    <a:pt x="80000" y="0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3" name="Shape 1414">
              <a:extLst>
                <a:ext uri="{FF2B5EF4-FFF2-40B4-BE49-F238E27FC236}">
                  <a16:creationId xmlns:a16="http://schemas.microsoft.com/office/drawing/2014/main" id="{DFEB5ABF-0157-41B5-9169-8EC9CD4AB382}"/>
                </a:ext>
              </a:extLst>
            </p:cNvPr>
            <p:cNvSpPr/>
            <p:nvPr/>
          </p:nvSpPr>
          <p:spPr>
            <a:xfrm>
              <a:off x="6802545" y="2950697"/>
              <a:ext cx="306933" cy="2715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340" y="111055"/>
                  </a:moveTo>
                  <a:lnTo>
                    <a:pt x="118021" y="111055"/>
                  </a:lnTo>
                  <a:lnTo>
                    <a:pt x="116043" y="109565"/>
                  </a:lnTo>
                  <a:lnTo>
                    <a:pt x="115384" y="109565"/>
                  </a:lnTo>
                  <a:lnTo>
                    <a:pt x="114065" y="109565"/>
                  </a:lnTo>
                  <a:lnTo>
                    <a:pt x="112747" y="108819"/>
                  </a:lnTo>
                  <a:lnTo>
                    <a:pt x="109450" y="106583"/>
                  </a:lnTo>
                  <a:lnTo>
                    <a:pt x="108791" y="106583"/>
                  </a:lnTo>
                  <a:lnTo>
                    <a:pt x="105494" y="103602"/>
                  </a:lnTo>
                  <a:lnTo>
                    <a:pt x="104175" y="102111"/>
                  </a:lnTo>
                  <a:lnTo>
                    <a:pt x="102197" y="101366"/>
                  </a:lnTo>
                  <a:lnTo>
                    <a:pt x="100219" y="99875"/>
                  </a:lnTo>
                  <a:lnTo>
                    <a:pt x="98901" y="98385"/>
                  </a:lnTo>
                  <a:lnTo>
                    <a:pt x="100879" y="98385"/>
                  </a:lnTo>
                  <a:lnTo>
                    <a:pt x="102197" y="96894"/>
                  </a:lnTo>
                  <a:lnTo>
                    <a:pt x="105494" y="96894"/>
                  </a:lnTo>
                  <a:lnTo>
                    <a:pt x="106153" y="95403"/>
                  </a:lnTo>
                  <a:lnTo>
                    <a:pt x="109450" y="95403"/>
                  </a:lnTo>
                  <a:lnTo>
                    <a:pt x="110769" y="93913"/>
                  </a:lnTo>
                  <a:lnTo>
                    <a:pt x="108791" y="90186"/>
                  </a:lnTo>
                  <a:lnTo>
                    <a:pt x="106813" y="87950"/>
                  </a:lnTo>
                  <a:lnTo>
                    <a:pt x="106153" y="87950"/>
                  </a:lnTo>
                  <a:lnTo>
                    <a:pt x="99560" y="90186"/>
                  </a:lnTo>
                  <a:lnTo>
                    <a:pt x="97582" y="90931"/>
                  </a:lnTo>
                  <a:lnTo>
                    <a:pt x="95604" y="90931"/>
                  </a:lnTo>
                  <a:lnTo>
                    <a:pt x="95604" y="90186"/>
                  </a:lnTo>
                  <a:lnTo>
                    <a:pt x="97582" y="88695"/>
                  </a:lnTo>
                  <a:lnTo>
                    <a:pt x="99560" y="87950"/>
                  </a:lnTo>
                  <a:lnTo>
                    <a:pt x="101538" y="86459"/>
                  </a:lnTo>
                  <a:lnTo>
                    <a:pt x="101538" y="84968"/>
                  </a:lnTo>
                  <a:lnTo>
                    <a:pt x="101538" y="81987"/>
                  </a:lnTo>
                  <a:lnTo>
                    <a:pt x="100879" y="76770"/>
                  </a:lnTo>
                  <a:lnTo>
                    <a:pt x="98901" y="73788"/>
                  </a:lnTo>
                  <a:lnTo>
                    <a:pt x="97582" y="70807"/>
                  </a:lnTo>
                  <a:lnTo>
                    <a:pt x="98241" y="58881"/>
                  </a:lnTo>
                  <a:lnTo>
                    <a:pt x="55384" y="61118"/>
                  </a:lnTo>
                  <a:lnTo>
                    <a:pt x="54725" y="58136"/>
                  </a:lnTo>
                  <a:lnTo>
                    <a:pt x="54725" y="55900"/>
                  </a:lnTo>
                  <a:lnTo>
                    <a:pt x="55384" y="54409"/>
                  </a:lnTo>
                  <a:lnTo>
                    <a:pt x="57362" y="52919"/>
                  </a:lnTo>
                  <a:lnTo>
                    <a:pt x="57362" y="49192"/>
                  </a:lnTo>
                  <a:lnTo>
                    <a:pt x="57362" y="47701"/>
                  </a:lnTo>
                  <a:lnTo>
                    <a:pt x="58021" y="45465"/>
                  </a:lnTo>
                  <a:lnTo>
                    <a:pt x="58681" y="44720"/>
                  </a:lnTo>
                  <a:lnTo>
                    <a:pt x="59340" y="43229"/>
                  </a:lnTo>
                  <a:lnTo>
                    <a:pt x="60000" y="38012"/>
                  </a:lnTo>
                  <a:lnTo>
                    <a:pt x="61318" y="36521"/>
                  </a:lnTo>
                  <a:lnTo>
                    <a:pt x="63956" y="32049"/>
                  </a:lnTo>
                  <a:lnTo>
                    <a:pt x="64615" y="30559"/>
                  </a:lnTo>
                  <a:lnTo>
                    <a:pt x="64615" y="27577"/>
                  </a:lnTo>
                  <a:lnTo>
                    <a:pt x="65274" y="27577"/>
                  </a:lnTo>
                  <a:lnTo>
                    <a:pt x="67252" y="25341"/>
                  </a:lnTo>
                  <a:lnTo>
                    <a:pt x="67912" y="19378"/>
                  </a:lnTo>
                  <a:lnTo>
                    <a:pt x="67252" y="17142"/>
                  </a:lnTo>
                  <a:lnTo>
                    <a:pt x="65274" y="15652"/>
                  </a:lnTo>
                  <a:lnTo>
                    <a:pt x="65274" y="14161"/>
                  </a:lnTo>
                  <a:lnTo>
                    <a:pt x="64615" y="10434"/>
                  </a:lnTo>
                  <a:lnTo>
                    <a:pt x="64615" y="9689"/>
                  </a:lnTo>
                  <a:lnTo>
                    <a:pt x="63956" y="8198"/>
                  </a:lnTo>
                  <a:lnTo>
                    <a:pt x="61978" y="6708"/>
                  </a:lnTo>
                  <a:lnTo>
                    <a:pt x="64615" y="5217"/>
                  </a:lnTo>
                  <a:lnTo>
                    <a:pt x="64615" y="3726"/>
                  </a:lnTo>
                  <a:lnTo>
                    <a:pt x="63956" y="1490"/>
                  </a:lnTo>
                  <a:lnTo>
                    <a:pt x="61978" y="0"/>
                  </a:lnTo>
                  <a:lnTo>
                    <a:pt x="0" y="2236"/>
                  </a:lnTo>
                  <a:lnTo>
                    <a:pt x="0" y="35031"/>
                  </a:lnTo>
                  <a:lnTo>
                    <a:pt x="4615" y="39503"/>
                  </a:lnTo>
                  <a:lnTo>
                    <a:pt x="4615" y="40993"/>
                  </a:lnTo>
                  <a:lnTo>
                    <a:pt x="7252" y="47701"/>
                  </a:lnTo>
                  <a:lnTo>
                    <a:pt x="7912" y="49192"/>
                  </a:lnTo>
                  <a:lnTo>
                    <a:pt x="7912" y="53664"/>
                  </a:lnTo>
                  <a:lnTo>
                    <a:pt x="8571" y="55900"/>
                  </a:lnTo>
                  <a:lnTo>
                    <a:pt x="9890" y="61863"/>
                  </a:lnTo>
                  <a:lnTo>
                    <a:pt x="11208" y="66335"/>
                  </a:lnTo>
                  <a:lnTo>
                    <a:pt x="8571" y="70062"/>
                  </a:lnTo>
                  <a:lnTo>
                    <a:pt x="7252" y="76024"/>
                  </a:lnTo>
                  <a:lnTo>
                    <a:pt x="7252" y="78260"/>
                  </a:lnTo>
                  <a:lnTo>
                    <a:pt x="5934" y="81987"/>
                  </a:lnTo>
                  <a:lnTo>
                    <a:pt x="7912" y="87204"/>
                  </a:lnTo>
                  <a:lnTo>
                    <a:pt x="7912" y="90186"/>
                  </a:lnTo>
                  <a:lnTo>
                    <a:pt x="5934" y="97639"/>
                  </a:lnTo>
                  <a:lnTo>
                    <a:pt x="3956" y="101366"/>
                  </a:lnTo>
                  <a:lnTo>
                    <a:pt x="6593" y="101366"/>
                  </a:lnTo>
                  <a:lnTo>
                    <a:pt x="9890" y="101366"/>
                  </a:lnTo>
                  <a:lnTo>
                    <a:pt x="11868" y="99875"/>
                  </a:lnTo>
                  <a:lnTo>
                    <a:pt x="14505" y="99875"/>
                  </a:lnTo>
                  <a:lnTo>
                    <a:pt x="16483" y="99875"/>
                  </a:lnTo>
                  <a:lnTo>
                    <a:pt x="22417" y="101366"/>
                  </a:lnTo>
                  <a:lnTo>
                    <a:pt x="25714" y="102111"/>
                  </a:lnTo>
                  <a:lnTo>
                    <a:pt x="29010" y="103602"/>
                  </a:lnTo>
                  <a:lnTo>
                    <a:pt x="33626" y="105838"/>
                  </a:lnTo>
                  <a:lnTo>
                    <a:pt x="42197" y="105838"/>
                  </a:lnTo>
                  <a:lnTo>
                    <a:pt x="47472" y="105838"/>
                  </a:lnTo>
                  <a:lnTo>
                    <a:pt x="52087" y="105838"/>
                  </a:lnTo>
                  <a:lnTo>
                    <a:pt x="52747" y="105093"/>
                  </a:lnTo>
                  <a:lnTo>
                    <a:pt x="51428" y="102857"/>
                  </a:lnTo>
                  <a:lnTo>
                    <a:pt x="48131" y="102857"/>
                  </a:lnTo>
                  <a:lnTo>
                    <a:pt x="47472" y="102857"/>
                  </a:lnTo>
                  <a:lnTo>
                    <a:pt x="46153" y="102111"/>
                  </a:lnTo>
                  <a:lnTo>
                    <a:pt x="46813" y="99875"/>
                  </a:lnTo>
                  <a:lnTo>
                    <a:pt x="47472" y="98385"/>
                  </a:lnTo>
                  <a:lnTo>
                    <a:pt x="50769" y="98385"/>
                  </a:lnTo>
                  <a:lnTo>
                    <a:pt x="55384" y="100621"/>
                  </a:lnTo>
                  <a:lnTo>
                    <a:pt x="60000" y="105093"/>
                  </a:lnTo>
                  <a:lnTo>
                    <a:pt x="63956" y="105838"/>
                  </a:lnTo>
                  <a:lnTo>
                    <a:pt x="66593" y="104347"/>
                  </a:lnTo>
                  <a:lnTo>
                    <a:pt x="65934" y="107329"/>
                  </a:lnTo>
                  <a:lnTo>
                    <a:pt x="64615" y="111801"/>
                  </a:lnTo>
                  <a:lnTo>
                    <a:pt x="65934" y="114037"/>
                  </a:lnTo>
                  <a:lnTo>
                    <a:pt x="69890" y="115527"/>
                  </a:lnTo>
                  <a:lnTo>
                    <a:pt x="73186" y="115527"/>
                  </a:lnTo>
                  <a:lnTo>
                    <a:pt x="75824" y="117763"/>
                  </a:lnTo>
                  <a:lnTo>
                    <a:pt x="78461" y="117763"/>
                  </a:lnTo>
                  <a:lnTo>
                    <a:pt x="79780" y="114782"/>
                  </a:lnTo>
                  <a:lnTo>
                    <a:pt x="82417" y="111801"/>
                  </a:lnTo>
                  <a:lnTo>
                    <a:pt x="84395" y="111055"/>
                  </a:lnTo>
                  <a:lnTo>
                    <a:pt x="87032" y="111801"/>
                  </a:lnTo>
                  <a:lnTo>
                    <a:pt x="89670" y="115527"/>
                  </a:lnTo>
                  <a:lnTo>
                    <a:pt x="92307" y="115527"/>
                  </a:lnTo>
                  <a:lnTo>
                    <a:pt x="93626" y="114037"/>
                  </a:lnTo>
                  <a:lnTo>
                    <a:pt x="92307" y="108074"/>
                  </a:lnTo>
                  <a:lnTo>
                    <a:pt x="92307" y="106583"/>
                  </a:lnTo>
                  <a:lnTo>
                    <a:pt x="93626" y="105093"/>
                  </a:lnTo>
                  <a:lnTo>
                    <a:pt x="96263" y="105093"/>
                  </a:lnTo>
                  <a:lnTo>
                    <a:pt x="98901" y="106583"/>
                  </a:lnTo>
                  <a:lnTo>
                    <a:pt x="98901" y="109565"/>
                  </a:lnTo>
                  <a:lnTo>
                    <a:pt x="104175" y="110310"/>
                  </a:lnTo>
                  <a:lnTo>
                    <a:pt x="108791" y="112546"/>
                  </a:lnTo>
                  <a:lnTo>
                    <a:pt x="110769" y="114782"/>
                  </a:lnTo>
                  <a:lnTo>
                    <a:pt x="109450" y="117018"/>
                  </a:lnTo>
                  <a:lnTo>
                    <a:pt x="108791" y="120000"/>
                  </a:lnTo>
                  <a:lnTo>
                    <a:pt x="111428" y="120000"/>
                  </a:lnTo>
                  <a:lnTo>
                    <a:pt x="112747" y="117763"/>
                  </a:lnTo>
                  <a:lnTo>
                    <a:pt x="114065" y="116273"/>
                  </a:lnTo>
                  <a:lnTo>
                    <a:pt x="116043" y="117763"/>
                  </a:lnTo>
                  <a:lnTo>
                    <a:pt x="116043" y="119254"/>
                  </a:lnTo>
                  <a:lnTo>
                    <a:pt x="117362" y="117018"/>
                  </a:lnTo>
                  <a:lnTo>
                    <a:pt x="119340" y="114782"/>
                  </a:lnTo>
                  <a:lnTo>
                    <a:pt x="120000" y="114037"/>
                  </a:lnTo>
                  <a:lnTo>
                    <a:pt x="119340" y="111055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4" name="Shape 1415">
              <a:extLst>
                <a:ext uri="{FF2B5EF4-FFF2-40B4-BE49-F238E27FC236}">
                  <a16:creationId xmlns:a16="http://schemas.microsoft.com/office/drawing/2014/main" id="{E55D25F8-5A99-48C3-94D1-60EDFA12CACD}"/>
                </a:ext>
              </a:extLst>
            </p:cNvPr>
            <p:cNvSpPr/>
            <p:nvPr/>
          </p:nvSpPr>
          <p:spPr>
            <a:xfrm>
              <a:off x="6765442" y="2707850"/>
              <a:ext cx="274889" cy="24790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417" y="100408"/>
                  </a:moveTo>
                  <a:lnTo>
                    <a:pt x="2944" y="98775"/>
                  </a:lnTo>
                  <a:lnTo>
                    <a:pt x="5153" y="101224"/>
                  </a:lnTo>
                  <a:lnTo>
                    <a:pt x="7361" y="102040"/>
                  </a:lnTo>
                  <a:lnTo>
                    <a:pt x="8834" y="100408"/>
                  </a:lnTo>
                  <a:lnTo>
                    <a:pt x="16196" y="101224"/>
                  </a:lnTo>
                  <a:lnTo>
                    <a:pt x="16196" y="120000"/>
                  </a:lnTo>
                  <a:lnTo>
                    <a:pt x="85398" y="117551"/>
                  </a:lnTo>
                  <a:lnTo>
                    <a:pt x="86134" y="117551"/>
                  </a:lnTo>
                  <a:lnTo>
                    <a:pt x="87607" y="113469"/>
                  </a:lnTo>
                  <a:lnTo>
                    <a:pt x="88343" y="111020"/>
                  </a:lnTo>
                  <a:lnTo>
                    <a:pt x="87607" y="108571"/>
                  </a:lnTo>
                  <a:lnTo>
                    <a:pt x="87607" y="103673"/>
                  </a:lnTo>
                  <a:lnTo>
                    <a:pt x="87607" y="102040"/>
                  </a:lnTo>
                  <a:lnTo>
                    <a:pt x="86134" y="99591"/>
                  </a:lnTo>
                  <a:lnTo>
                    <a:pt x="85398" y="98775"/>
                  </a:lnTo>
                  <a:lnTo>
                    <a:pt x="85398" y="97142"/>
                  </a:lnTo>
                  <a:lnTo>
                    <a:pt x="86134" y="95510"/>
                  </a:lnTo>
                  <a:lnTo>
                    <a:pt x="85398" y="94693"/>
                  </a:lnTo>
                  <a:lnTo>
                    <a:pt x="86871" y="92244"/>
                  </a:lnTo>
                  <a:lnTo>
                    <a:pt x="89079" y="88979"/>
                  </a:lnTo>
                  <a:lnTo>
                    <a:pt x="89815" y="88979"/>
                  </a:lnTo>
                  <a:lnTo>
                    <a:pt x="89079" y="87346"/>
                  </a:lnTo>
                  <a:lnTo>
                    <a:pt x="90552" y="84081"/>
                  </a:lnTo>
                  <a:lnTo>
                    <a:pt x="92024" y="81632"/>
                  </a:lnTo>
                  <a:lnTo>
                    <a:pt x="90552" y="80816"/>
                  </a:lnTo>
                  <a:lnTo>
                    <a:pt x="91288" y="77551"/>
                  </a:lnTo>
                  <a:lnTo>
                    <a:pt x="93496" y="75102"/>
                  </a:lnTo>
                  <a:lnTo>
                    <a:pt x="97177" y="70204"/>
                  </a:lnTo>
                  <a:lnTo>
                    <a:pt x="99386" y="66122"/>
                  </a:lnTo>
                  <a:lnTo>
                    <a:pt x="99386" y="62857"/>
                  </a:lnTo>
                  <a:lnTo>
                    <a:pt x="100858" y="58775"/>
                  </a:lnTo>
                  <a:lnTo>
                    <a:pt x="101595" y="58775"/>
                  </a:lnTo>
                  <a:lnTo>
                    <a:pt x="103067" y="57142"/>
                  </a:lnTo>
                  <a:lnTo>
                    <a:pt x="103803" y="54693"/>
                  </a:lnTo>
                  <a:lnTo>
                    <a:pt x="105276" y="53061"/>
                  </a:lnTo>
                  <a:lnTo>
                    <a:pt x="108220" y="51428"/>
                  </a:lnTo>
                  <a:lnTo>
                    <a:pt x="107484" y="48979"/>
                  </a:lnTo>
                  <a:lnTo>
                    <a:pt x="108957" y="47346"/>
                  </a:lnTo>
                  <a:lnTo>
                    <a:pt x="110429" y="44081"/>
                  </a:lnTo>
                  <a:lnTo>
                    <a:pt x="110429" y="39183"/>
                  </a:lnTo>
                  <a:lnTo>
                    <a:pt x="110429" y="35102"/>
                  </a:lnTo>
                  <a:lnTo>
                    <a:pt x="112638" y="31836"/>
                  </a:lnTo>
                  <a:lnTo>
                    <a:pt x="114846" y="30204"/>
                  </a:lnTo>
                  <a:lnTo>
                    <a:pt x="114846" y="28571"/>
                  </a:lnTo>
                  <a:lnTo>
                    <a:pt x="115582" y="26938"/>
                  </a:lnTo>
                  <a:lnTo>
                    <a:pt x="115582" y="23673"/>
                  </a:lnTo>
                  <a:lnTo>
                    <a:pt x="117791" y="22857"/>
                  </a:lnTo>
                  <a:lnTo>
                    <a:pt x="118527" y="21224"/>
                  </a:lnTo>
                  <a:lnTo>
                    <a:pt x="119263" y="19591"/>
                  </a:lnTo>
                  <a:lnTo>
                    <a:pt x="120000" y="17959"/>
                  </a:lnTo>
                  <a:lnTo>
                    <a:pt x="120000" y="15510"/>
                  </a:lnTo>
                  <a:lnTo>
                    <a:pt x="101595" y="16326"/>
                  </a:lnTo>
                  <a:lnTo>
                    <a:pt x="108957" y="4081"/>
                  </a:lnTo>
                  <a:lnTo>
                    <a:pt x="108220" y="0"/>
                  </a:lnTo>
                  <a:lnTo>
                    <a:pt x="0" y="3265"/>
                  </a:lnTo>
                  <a:lnTo>
                    <a:pt x="5153" y="38367"/>
                  </a:lnTo>
                  <a:lnTo>
                    <a:pt x="4417" y="100408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5" name="Shape 1416">
              <a:extLst>
                <a:ext uri="{FF2B5EF4-FFF2-40B4-BE49-F238E27FC236}">
                  <a16:creationId xmlns:a16="http://schemas.microsoft.com/office/drawing/2014/main" id="{7FD8B98A-8210-4657-993D-D084C270B90C}"/>
                </a:ext>
              </a:extLst>
            </p:cNvPr>
            <p:cNvSpPr/>
            <p:nvPr/>
          </p:nvSpPr>
          <p:spPr>
            <a:xfrm>
              <a:off x="7011664" y="2657257"/>
              <a:ext cx="465457" cy="15177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1042" y="15700"/>
                  </a:moveTo>
                  <a:cubicBezTo>
                    <a:pt x="30552" y="23551"/>
                    <a:pt x="30552" y="23551"/>
                    <a:pt x="30552" y="23551"/>
                  </a:cubicBezTo>
                  <a:cubicBezTo>
                    <a:pt x="31288" y="34766"/>
                    <a:pt x="31288" y="34766"/>
                    <a:pt x="31288" y="34766"/>
                  </a:cubicBezTo>
                  <a:cubicBezTo>
                    <a:pt x="9570" y="35887"/>
                    <a:pt x="9570" y="35887"/>
                    <a:pt x="9570" y="35887"/>
                  </a:cubicBezTo>
                  <a:cubicBezTo>
                    <a:pt x="8834" y="37009"/>
                    <a:pt x="8834" y="37009"/>
                    <a:pt x="8834" y="37009"/>
                  </a:cubicBezTo>
                  <a:cubicBezTo>
                    <a:pt x="8834" y="40373"/>
                    <a:pt x="8834" y="40373"/>
                    <a:pt x="8834" y="40373"/>
                  </a:cubicBezTo>
                  <a:cubicBezTo>
                    <a:pt x="8834" y="43738"/>
                    <a:pt x="8834" y="43738"/>
                    <a:pt x="8834" y="43738"/>
                  </a:cubicBezTo>
                  <a:cubicBezTo>
                    <a:pt x="8466" y="47102"/>
                    <a:pt x="8466" y="47102"/>
                    <a:pt x="8466" y="47102"/>
                  </a:cubicBezTo>
                  <a:cubicBezTo>
                    <a:pt x="7730" y="48224"/>
                    <a:pt x="7730" y="48224"/>
                    <a:pt x="7730" y="48224"/>
                  </a:cubicBezTo>
                  <a:cubicBezTo>
                    <a:pt x="7361" y="50467"/>
                    <a:pt x="7361" y="50467"/>
                    <a:pt x="7361" y="50467"/>
                  </a:cubicBezTo>
                  <a:cubicBezTo>
                    <a:pt x="7730" y="51588"/>
                    <a:pt x="7730" y="51588"/>
                    <a:pt x="7730" y="51588"/>
                  </a:cubicBezTo>
                  <a:cubicBezTo>
                    <a:pt x="7730" y="51588"/>
                    <a:pt x="8466" y="54953"/>
                    <a:pt x="8466" y="56074"/>
                  </a:cubicBezTo>
                  <a:cubicBezTo>
                    <a:pt x="8834" y="57196"/>
                    <a:pt x="8098" y="58317"/>
                    <a:pt x="8098" y="58317"/>
                  </a:cubicBezTo>
                  <a:cubicBezTo>
                    <a:pt x="7361" y="61682"/>
                    <a:pt x="7361" y="61682"/>
                    <a:pt x="7361" y="61682"/>
                  </a:cubicBezTo>
                  <a:cubicBezTo>
                    <a:pt x="6993" y="65046"/>
                    <a:pt x="6993" y="65046"/>
                    <a:pt x="6993" y="65046"/>
                  </a:cubicBezTo>
                  <a:cubicBezTo>
                    <a:pt x="7361" y="65046"/>
                    <a:pt x="7361" y="65046"/>
                    <a:pt x="7361" y="65046"/>
                  </a:cubicBezTo>
                  <a:cubicBezTo>
                    <a:pt x="7361" y="69532"/>
                    <a:pt x="7361" y="69532"/>
                    <a:pt x="7361" y="69532"/>
                  </a:cubicBezTo>
                  <a:cubicBezTo>
                    <a:pt x="6993" y="71775"/>
                    <a:pt x="6993" y="71775"/>
                    <a:pt x="6993" y="71775"/>
                  </a:cubicBezTo>
                  <a:cubicBezTo>
                    <a:pt x="6625" y="74018"/>
                    <a:pt x="6625" y="74018"/>
                    <a:pt x="6625" y="74018"/>
                  </a:cubicBezTo>
                  <a:cubicBezTo>
                    <a:pt x="5889" y="77383"/>
                    <a:pt x="5889" y="77383"/>
                    <a:pt x="5889" y="77383"/>
                  </a:cubicBezTo>
                  <a:cubicBezTo>
                    <a:pt x="4785" y="78504"/>
                    <a:pt x="4785" y="78504"/>
                    <a:pt x="4785" y="78504"/>
                  </a:cubicBezTo>
                  <a:cubicBezTo>
                    <a:pt x="4785" y="84112"/>
                    <a:pt x="4785" y="84112"/>
                    <a:pt x="4785" y="84112"/>
                  </a:cubicBezTo>
                  <a:cubicBezTo>
                    <a:pt x="4417" y="86355"/>
                    <a:pt x="4417" y="86355"/>
                    <a:pt x="4417" y="86355"/>
                  </a:cubicBezTo>
                  <a:cubicBezTo>
                    <a:pt x="4417" y="88598"/>
                    <a:pt x="4417" y="88598"/>
                    <a:pt x="4417" y="88598"/>
                  </a:cubicBezTo>
                  <a:cubicBezTo>
                    <a:pt x="2944" y="91962"/>
                    <a:pt x="2944" y="91962"/>
                    <a:pt x="2944" y="91962"/>
                  </a:cubicBezTo>
                  <a:cubicBezTo>
                    <a:pt x="1840" y="97570"/>
                    <a:pt x="1840" y="97570"/>
                    <a:pt x="1840" y="97570"/>
                  </a:cubicBezTo>
                  <a:cubicBezTo>
                    <a:pt x="1840" y="103177"/>
                    <a:pt x="1840" y="103177"/>
                    <a:pt x="1840" y="103177"/>
                  </a:cubicBezTo>
                  <a:cubicBezTo>
                    <a:pt x="1840" y="111028"/>
                    <a:pt x="1840" y="111028"/>
                    <a:pt x="1840" y="111028"/>
                  </a:cubicBezTo>
                  <a:cubicBezTo>
                    <a:pt x="736" y="116635"/>
                    <a:pt x="736" y="116635"/>
                    <a:pt x="736" y="116635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0" y="120000"/>
                    <a:pt x="0" y="120000"/>
                    <a:pt x="0" y="120000"/>
                  </a:cubicBezTo>
                  <a:cubicBezTo>
                    <a:pt x="85398" y="99813"/>
                    <a:pt x="85398" y="99813"/>
                    <a:pt x="85398" y="99813"/>
                  </a:cubicBezTo>
                  <a:cubicBezTo>
                    <a:pt x="85398" y="99813"/>
                    <a:pt x="85398" y="99813"/>
                    <a:pt x="85398" y="99813"/>
                  </a:cubicBezTo>
                  <a:cubicBezTo>
                    <a:pt x="85398" y="98691"/>
                    <a:pt x="85398" y="98691"/>
                    <a:pt x="85398" y="98691"/>
                  </a:cubicBezTo>
                  <a:cubicBezTo>
                    <a:pt x="85766" y="91962"/>
                    <a:pt x="85766" y="91962"/>
                    <a:pt x="85766" y="91962"/>
                  </a:cubicBezTo>
                  <a:cubicBezTo>
                    <a:pt x="85766" y="88598"/>
                    <a:pt x="85766" y="88598"/>
                    <a:pt x="85766" y="88598"/>
                  </a:cubicBezTo>
                  <a:cubicBezTo>
                    <a:pt x="87239" y="84112"/>
                    <a:pt x="87239" y="84112"/>
                    <a:pt x="87239" y="84112"/>
                  </a:cubicBezTo>
                  <a:cubicBezTo>
                    <a:pt x="88343" y="84112"/>
                    <a:pt x="88343" y="84112"/>
                    <a:pt x="88343" y="84112"/>
                  </a:cubicBezTo>
                  <a:cubicBezTo>
                    <a:pt x="89815" y="80747"/>
                    <a:pt x="89815" y="80747"/>
                    <a:pt x="89815" y="80747"/>
                  </a:cubicBezTo>
                  <a:cubicBezTo>
                    <a:pt x="89447" y="76261"/>
                    <a:pt x="89447" y="76261"/>
                    <a:pt x="89447" y="76261"/>
                  </a:cubicBezTo>
                  <a:cubicBezTo>
                    <a:pt x="90552" y="71775"/>
                    <a:pt x="90552" y="71775"/>
                    <a:pt x="90552" y="71775"/>
                  </a:cubicBezTo>
                  <a:cubicBezTo>
                    <a:pt x="103067" y="49345"/>
                    <a:pt x="103067" y="49345"/>
                    <a:pt x="103067" y="49345"/>
                  </a:cubicBezTo>
                  <a:cubicBezTo>
                    <a:pt x="104907" y="45981"/>
                    <a:pt x="104907" y="45981"/>
                    <a:pt x="104907" y="45981"/>
                  </a:cubicBezTo>
                  <a:cubicBezTo>
                    <a:pt x="105644" y="41495"/>
                    <a:pt x="105644" y="41495"/>
                    <a:pt x="105644" y="41495"/>
                  </a:cubicBezTo>
                  <a:cubicBezTo>
                    <a:pt x="107116" y="34766"/>
                    <a:pt x="107116" y="34766"/>
                    <a:pt x="107116" y="34766"/>
                  </a:cubicBezTo>
                  <a:cubicBezTo>
                    <a:pt x="108220" y="34766"/>
                    <a:pt x="108220" y="34766"/>
                    <a:pt x="108220" y="34766"/>
                  </a:cubicBezTo>
                  <a:cubicBezTo>
                    <a:pt x="109325" y="39252"/>
                    <a:pt x="109325" y="39252"/>
                    <a:pt x="109325" y="39252"/>
                  </a:cubicBezTo>
                  <a:cubicBezTo>
                    <a:pt x="110797" y="34766"/>
                    <a:pt x="110797" y="34766"/>
                    <a:pt x="110797" y="34766"/>
                  </a:cubicBezTo>
                  <a:cubicBezTo>
                    <a:pt x="112638" y="28037"/>
                    <a:pt x="112638" y="28037"/>
                    <a:pt x="112638" y="28037"/>
                  </a:cubicBezTo>
                  <a:cubicBezTo>
                    <a:pt x="116687" y="25794"/>
                    <a:pt x="116687" y="25794"/>
                    <a:pt x="116687" y="25794"/>
                  </a:cubicBezTo>
                  <a:cubicBezTo>
                    <a:pt x="117055" y="21308"/>
                    <a:pt x="117055" y="21308"/>
                    <a:pt x="117055" y="21308"/>
                  </a:cubicBezTo>
                  <a:cubicBezTo>
                    <a:pt x="118159" y="15700"/>
                    <a:pt x="118159" y="15700"/>
                    <a:pt x="118159" y="15700"/>
                  </a:cubicBezTo>
                  <a:cubicBezTo>
                    <a:pt x="119631" y="13457"/>
                    <a:pt x="119631" y="13457"/>
                    <a:pt x="119631" y="13457"/>
                  </a:cubicBezTo>
                  <a:cubicBezTo>
                    <a:pt x="120000" y="13457"/>
                    <a:pt x="120000" y="13457"/>
                    <a:pt x="120000" y="13457"/>
                  </a:cubicBezTo>
                  <a:cubicBezTo>
                    <a:pt x="120000" y="0"/>
                    <a:pt x="120000" y="0"/>
                    <a:pt x="120000" y="0"/>
                  </a:cubicBezTo>
                  <a:lnTo>
                    <a:pt x="71042" y="1570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6" name="Shape 1417">
              <a:extLst>
                <a:ext uri="{FF2B5EF4-FFF2-40B4-BE49-F238E27FC236}">
                  <a16:creationId xmlns:a16="http://schemas.microsoft.com/office/drawing/2014/main" id="{B9090E78-C140-4552-B0B7-D3E314FBF30C}"/>
                </a:ext>
              </a:extLst>
            </p:cNvPr>
            <p:cNvSpPr/>
            <p:nvPr/>
          </p:nvSpPr>
          <p:spPr>
            <a:xfrm>
              <a:off x="7342207" y="2606663"/>
              <a:ext cx="465457" cy="2057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9263" y="28333"/>
                  </a:moveTo>
                  <a:cubicBezTo>
                    <a:pt x="118527" y="25833"/>
                    <a:pt x="118527" y="25833"/>
                    <a:pt x="118527" y="25833"/>
                  </a:cubicBezTo>
                  <a:cubicBezTo>
                    <a:pt x="117791" y="23333"/>
                    <a:pt x="117791" y="23333"/>
                    <a:pt x="117791" y="23333"/>
                  </a:cubicBezTo>
                  <a:cubicBezTo>
                    <a:pt x="116687" y="23333"/>
                    <a:pt x="116687" y="23333"/>
                    <a:pt x="116687" y="23333"/>
                  </a:cubicBezTo>
                  <a:cubicBezTo>
                    <a:pt x="116319" y="24166"/>
                    <a:pt x="116319" y="24166"/>
                    <a:pt x="116319" y="24166"/>
                  </a:cubicBezTo>
                  <a:cubicBezTo>
                    <a:pt x="115950" y="31666"/>
                    <a:pt x="115950" y="31666"/>
                    <a:pt x="115950" y="31666"/>
                  </a:cubicBezTo>
                  <a:cubicBezTo>
                    <a:pt x="115950" y="33333"/>
                    <a:pt x="115950" y="33333"/>
                    <a:pt x="115950" y="33333"/>
                  </a:cubicBezTo>
                  <a:cubicBezTo>
                    <a:pt x="114846" y="31666"/>
                    <a:pt x="114846" y="31666"/>
                    <a:pt x="114846" y="31666"/>
                  </a:cubicBezTo>
                  <a:cubicBezTo>
                    <a:pt x="114478" y="26666"/>
                    <a:pt x="114478" y="26666"/>
                    <a:pt x="114478" y="26666"/>
                  </a:cubicBezTo>
                  <a:cubicBezTo>
                    <a:pt x="113742" y="23333"/>
                    <a:pt x="113742" y="23333"/>
                    <a:pt x="113742" y="23333"/>
                  </a:cubicBezTo>
                  <a:cubicBezTo>
                    <a:pt x="112638" y="22500"/>
                    <a:pt x="112638" y="22500"/>
                    <a:pt x="112638" y="22500"/>
                  </a:cubicBezTo>
                  <a:cubicBezTo>
                    <a:pt x="110429" y="25000"/>
                    <a:pt x="110429" y="25000"/>
                    <a:pt x="110429" y="25000"/>
                  </a:cubicBezTo>
                  <a:cubicBezTo>
                    <a:pt x="109693" y="25000"/>
                    <a:pt x="109693" y="25000"/>
                    <a:pt x="109693" y="25000"/>
                  </a:cubicBezTo>
                  <a:cubicBezTo>
                    <a:pt x="107484" y="26666"/>
                    <a:pt x="107484" y="26666"/>
                    <a:pt x="107484" y="26666"/>
                  </a:cubicBezTo>
                  <a:cubicBezTo>
                    <a:pt x="106380" y="29166"/>
                    <a:pt x="106380" y="29166"/>
                    <a:pt x="106380" y="29166"/>
                  </a:cubicBezTo>
                  <a:cubicBezTo>
                    <a:pt x="105276" y="32500"/>
                    <a:pt x="105276" y="32500"/>
                    <a:pt x="105276" y="32500"/>
                  </a:cubicBezTo>
                  <a:cubicBezTo>
                    <a:pt x="104907" y="30833"/>
                    <a:pt x="104907" y="30833"/>
                    <a:pt x="104907" y="30833"/>
                  </a:cubicBezTo>
                  <a:cubicBezTo>
                    <a:pt x="104907" y="26666"/>
                    <a:pt x="104907" y="26666"/>
                    <a:pt x="104907" y="26666"/>
                  </a:cubicBezTo>
                  <a:cubicBezTo>
                    <a:pt x="104907" y="25000"/>
                    <a:pt x="104907" y="25000"/>
                    <a:pt x="104907" y="25000"/>
                  </a:cubicBezTo>
                  <a:cubicBezTo>
                    <a:pt x="104171" y="22500"/>
                    <a:pt x="104171" y="22500"/>
                    <a:pt x="104171" y="22500"/>
                  </a:cubicBezTo>
                  <a:cubicBezTo>
                    <a:pt x="103803" y="20833"/>
                    <a:pt x="103803" y="20833"/>
                    <a:pt x="103803" y="20833"/>
                  </a:cubicBezTo>
                  <a:cubicBezTo>
                    <a:pt x="103435" y="19166"/>
                    <a:pt x="103435" y="19166"/>
                    <a:pt x="103435" y="19166"/>
                  </a:cubicBezTo>
                  <a:cubicBezTo>
                    <a:pt x="103435" y="16666"/>
                    <a:pt x="103435" y="16666"/>
                    <a:pt x="103435" y="16666"/>
                  </a:cubicBezTo>
                  <a:cubicBezTo>
                    <a:pt x="103435" y="15000"/>
                    <a:pt x="103435" y="15000"/>
                    <a:pt x="103435" y="15000"/>
                  </a:cubicBezTo>
                  <a:cubicBezTo>
                    <a:pt x="104171" y="13333"/>
                    <a:pt x="104171" y="13333"/>
                    <a:pt x="104171" y="13333"/>
                  </a:cubicBezTo>
                  <a:cubicBezTo>
                    <a:pt x="104171" y="13333"/>
                    <a:pt x="104171" y="13333"/>
                    <a:pt x="104171" y="13333"/>
                  </a:cubicBezTo>
                  <a:cubicBezTo>
                    <a:pt x="104539" y="16666"/>
                    <a:pt x="104539" y="16666"/>
                    <a:pt x="104539" y="16666"/>
                  </a:cubicBezTo>
                  <a:cubicBezTo>
                    <a:pt x="104907" y="21666"/>
                    <a:pt x="104907" y="21666"/>
                    <a:pt x="104907" y="21666"/>
                  </a:cubicBezTo>
                  <a:cubicBezTo>
                    <a:pt x="105644" y="25833"/>
                    <a:pt x="105644" y="25833"/>
                    <a:pt x="105644" y="25833"/>
                  </a:cubicBezTo>
                  <a:cubicBezTo>
                    <a:pt x="106748" y="24166"/>
                    <a:pt x="106748" y="24166"/>
                    <a:pt x="106748" y="24166"/>
                  </a:cubicBezTo>
                  <a:cubicBezTo>
                    <a:pt x="107116" y="23333"/>
                    <a:pt x="107116" y="23333"/>
                    <a:pt x="107116" y="23333"/>
                  </a:cubicBezTo>
                  <a:cubicBezTo>
                    <a:pt x="108220" y="21666"/>
                    <a:pt x="108220" y="21666"/>
                    <a:pt x="108220" y="21666"/>
                  </a:cubicBezTo>
                  <a:cubicBezTo>
                    <a:pt x="108588" y="21666"/>
                    <a:pt x="108588" y="21666"/>
                    <a:pt x="108588" y="21666"/>
                  </a:cubicBezTo>
                  <a:cubicBezTo>
                    <a:pt x="110061" y="20000"/>
                    <a:pt x="110061" y="20000"/>
                    <a:pt x="110061" y="20000"/>
                  </a:cubicBezTo>
                  <a:cubicBezTo>
                    <a:pt x="110429" y="18333"/>
                    <a:pt x="110429" y="18333"/>
                    <a:pt x="110429" y="18333"/>
                  </a:cubicBezTo>
                  <a:cubicBezTo>
                    <a:pt x="112269" y="18333"/>
                    <a:pt x="112269" y="18333"/>
                    <a:pt x="112269" y="18333"/>
                  </a:cubicBezTo>
                  <a:cubicBezTo>
                    <a:pt x="112638" y="15833"/>
                    <a:pt x="112638" y="15833"/>
                    <a:pt x="112638" y="15833"/>
                  </a:cubicBezTo>
                  <a:cubicBezTo>
                    <a:pt x="113006" y="15000"/>
                    <a:pt x="113006" y="15000"/>
                    <a:pt x="113006" y="15000"/>
                  </a:cubicBezTo>
                  <a:cubicBezTo>
                    <a:pt x="113006" y="15000"/>
                    <a:pt x="112638" y="14166"/>
                    <a:pt x="112638" y="13333"/>
                  </a:cubicBezTo>
                  <a:cubicBezTo>
                    <a:pt x="112269" y="13333"/>
                    <a:pt x="112269" y="13333"/>
                    <a:pt x="112269" y="13333"/>
                  </a:cubicBezTo>
                  <a:cubicBezTo>
                    <a:pt x="111533" y="10833"/>
                    <a:pt x="111533" y="10833"/>
                    <a:pt x="111533" y="10833"/>
                  </a:cubicBezTo>
                  <a:cubicBezTo>
                    <a:pt x="111533" y="10000"/>
                    <a:pt x="111533" y="10000"/>
                    <a:pt x="111533" y="10000"/>
                  </a:cubicBezTo>
                  <a:cubicBezTo>
                    <a:pt x="111901" y="10000"/>
                    <a:pt x="111901" y="10000"/>
                    <a:pt x="111901" y="10000"/>
                  </a:cubicBezTo>
                  <a:cubicBezTo>
                    <a:pt x="113742" y="11666"/>
                    <a:pt x="113742" y="11666"/>
                    <a:pt x="113742" y="11666"/>
                  </a:cubicBezTo>
                  <a:cubicBezTo>
                    <a:pt x="114846" y="11666"/>
                    <a:pt x="114846" y="11666"/>
                    <a:pt x="114846" y="11666"/>
                  </a:cubicBezTo>
                  <a:cubicBezTo>
                    <a:pt x="114846" y="9166"/>
                    <a:pt x="114846" y="9166"/>
                    <a:pt x="114846" y="9166"/>
                  </a:cubicBezTo>
                  <a:cubicBezTo>
                    <a:pt x="113742" y="5833"/>
                    <a:pt x="113742" y="5833"/>
                    <a:pt x="113742" y="5833"/>
                  </a:cubicBezTo>
                  <a:cubicBezTo>
                    <a:pt x="113374" y="3333"/>
                    <a:pt x="113374" y="3333"/>
                    <a:pt x="113374" y="3333"/>
                  </a:cubicBezTo>
                  <a:cubicBezTo>
                    <a:pt x="112269" y="0"/>
                    <a:pt x="112269" y="0"/>
                    <a:pt x="112269" y="0"/>
                  </a:cubicBezTo>
                  <a:cubicBezTo>
                    <a:pt x="80245" y="15000"/>
                    <a:pt x="80245" y="15000"/>
                    <a:pt x="80245" y="15000"/>
                  </a:cubicBezTo>
                  <a:cubicBezTo>
                    <a:pt x="57055" y="23333"/>
                    <a:pt x="57055" y="23333"/>
                    <a:pt x="57055" y="23333"/>
                  </a:cubicBezTo>
                  <a:cubicBezTo>
                    <a:pt x="34601" y="29166"/>
                    <a:pt x="34601" y="29166"/>
                    <a:pt x="34601" y="29166"/>
                  </a:cubicBezTo>
                  <a:cubicBezTo>
                    <a:pt x="34601" y="39166"/>
                    <a:pt x="34601" y="39166"/>
                    <a:pt x="34601" y="39166"/>
                  </a:cubicBezTo>
                  <a:cubicBezTo>
                    <a:pt x="34233" y="39166"/>
                    <a:pt x="34233" y="39166"/>
                    <a:pt x="34233" y="39166"/>
                  </a:cubicBezTo>
                  <a:cubicBezTo>
                    <a:pt x="32760" y="40833"/>
                    <a:pt x="32760" y="40833"/>
                    <a:pt x="32760" y="40833"/>
                  </a:cubicBezTo>
                  <a:cubicBezTo>
                    <a:pt x="31656" y="45000"/>
                    <a:pt x="31656" y="45000"/>
                    <a:pt x="31656" y="45000"/>
                  </a:cubicBezTo>
                  <a:cubicBezTo>
                    <a:pt x="31288" y="48333"/>
                    <a:pt x="31288" y="48333"/>
                    <a:pt x="31288" y="48333"/>
                  </a:cubicBezTo>
                  <a:cubicBezTo>
                    <a:pt x="27239" y="50000"/>
                    <a:pt x="27239" y="50000"/>
                    <a:pt x="27239" y="50000"/>
                  </a:cubicBezTo>
                  <a:cubicBezTo>
                    <a:pt x="25398" y="55000"/>
                    <a:pt x="25398" y="55000"/>
                    <a:pt x="25398" y="55000"/>
                  </a:cubicBezTo>
                  <a:cubicBezTo>
                    <a:pt x="23926" y="58333"/>
                    <a:pt x="23926" y="58333"/>
                    <a:pt x="23926" y="58333"/>
                  </a:cubicBezTo>
                  <a:cubicBezTo>
                    <a:pt x="22822" y="55000"/>
                    <a:pt x="22822" y="55000"/>
                    <a:pt x="22822" y="55000"/>
                  </a:cubicBezTo>
                  <a:cubicBezTo>
                    <a:pt x="21717" y="55000"/>
                    <a:pt x="21717" y="55000"/>
                    <a:pt x="21717" y="55000"/>
                  </a:cubicBezTo>
                  <a:cubicBezTo>
                    <a:pt x="20245" y="60000"/>
                    <a:pt x="20245" y="60000"/>
                    <a:pt x="20245" y="60000"/>
                  </a:cubicBezTo>
                  <a:cubicBezTo>
                    <a:pt x="19509" y="63333"/>
                    <a:pt x="19509" y="63333"/>
                    <a:pt x="19509" y="63333"/>
                  </a:cubicBezTo>
                  <a:cubicBezTo>
                    <a:pt x="17668" y="65833"/>
                    <a:pt x="17668" y="65833"/>
                    <a:pt x="17668" y="65833"/>
                  </a:cubicBezTo>
                  <a:cubicBezTo>
                    <a:pt x="5153" y="82500"/>
                    <a:pt x="5153" y="82500"/>
                    <a:pt x="5153" y="82500"/>
                  </a:cubicBezTo>
                  <a:cubicBezTo>
                    <a:pt x="4049" y="85833"/>
                    <a:pt x="4049" y="85833"/>
                    <a:pt x="4049" y="85833"/>
                  </a:cubicBezTo>
                  <a:cubicBezTo>
                    <a:pt x="4417" y="89166"/>
                    <a:pt x="4417" y="89166"/>
                    <a:pt x="4417" y="89166"/>
                  </a:cubicBezTo>
                  <a:cubicBezTo>
                    <a:pt x="2944" y="91666"/>
                    <a:pt x="2944" y="91666"/>
                    <a:pt x="2944" y="91666"/>
                  </a:cubicBezTo>
                  <a:cubicBezTo>
                    <a:pt x="1840" y="91666"/>
                    <a:pt x="1840" y="91666"/>
                    <a:pt x="1840" y="91666"/>
                  </a:cubicBezTo>
                  <a:cubicBezTo>
                    <a:pt x="368" y="95000"/>
                    <a:pt x="368" y="95000"/>
                    <a:pt x="368" y="95000"/>
                  </a:cubicBezTo>
                  <a:cubicBezTo>
                    <a:pt x="368" y="97500"/>
                    <a:pt x="368" y="97500"/>
                    <a:pt x="368" y="97500"/>
                  </a:cubicBezTo>
                  <a:cubicBezTo>
                    <a:pt x="0" y="102500"/>
                    <a:pt x="0" y="102500"/>
                    <a:pt x="0" y="102500"/>
                  </a:cubicBezTo>
                  <a:cubicBezTo>
                    <a:pt x="0" y="103333"/>
                    <a:pt x="0" y="103333"/>
                    <a:pt x="0" y="103333"/>
                  </a:cubicBezTo>
                  <a:cubicBezTo>
                    <a:pt x="0" y="103333"/>
                    <a:pt x="0" y="103333"/>
                    <a:pt x="0" y="103333"/>
                  </a:cubicBezTo>
                  <a:cubicBezTo>
                    <a:pt x="20613" y="98333"/>
                    <a:pt x="20613" y="98333"/>
                    <a:pt x="20613" y="98333"/>
                  </a:cubicBezTo>
                  <a:cubicBezTo>
                    <a:pt x="26871" y="87500"/>
                    <a:pt x="26871" y="87500"/>
                    <a:pt x="26871" y="87500"/>
                  </a:cubicBezTo>
                  <a:cubicBezTo>
                    <a:pt x="30552" y="86666"/>
                    <a:pt x="30552" y="86666"/>
                    <a:pt x="30552" y="86666"/>
                  </a:cubicBezTo>
                  <a:cubicBezTo>
                    <a:pt x="33128" y="86666"/>
                    <a:pt x="33128" y="86666"/>
                    <a:pt x="33128" y="86666"/>
                  </a:cubicBezTo>
                  <a:cubicBezTo>
                    <a:pt x="37546" y="88333"/>
                    <a:pt x="37546" y="88333"/>
                    <a:pt x="37546" y="88333"/>
                  </a:cubicBezTo>
                  <a:cubicBezTo>
                    <a:pt x="39754" y="87500"/>
                    <a:pt x="39754" y="87500"/>
                    <a:pt x="39754" y="87500"/>
                  </a:cubicBezTo>
                  <a:cubicBezTo>
                    <a:pt x="40858" y="86666"/>
                    <a:pt x="40858" y="86666"/>
                    <a:pt x="40858" y="86666"/>
                  </a:cubicBezTo>
                  <a:cubicBezTo>
                    <a:pt x="42699" y="84166"/>
                    <a:pt x="42699" y="84166"/>
                    <a:pt x="42699" y="84166"/>
                  </a:cubicBezTo>
                  <a:cubicBezTo>
                    <a:pt x="45276" y="83333"/>
                    <a:pt x="45276" y="83333"/>
                    <a:pt x="45276" y="83333"/>
                  </a:cubicBezTo>
                  <a:cubicBezTo>
                    <a:pt x="48588" y="84166"/>
                    <a:pt x="48588" y="84166"/>
                    <a:pt x="48588" y="84166"/>
                  </a:cubicBezTo>
                  <a:cubicBezTo>
                    <a:pt x="50797" y="86666"/>
                    <a:pt x="50797" y="86666"/>
                    <a:pt x="50797" y="86666"/>
                  </a:cubicBezTo>
                  <a:cubicBezTo>
                    <a:pt x="52269" y="95000"/>
                    <a:pt x="52269" y="95000"/>
                    <a:pt x="52269" y="95000"/>
                  </a:cubicBezTo>
                  <a:cubicBezTo>
                    <a:pt x="66993" y="88333"/>
                    <a:pt x="66993" y="88333"/>
                    <a:pt x="66993" y="88333"/>
                  </a:cubicBezTo>
                  <a:cubicBezTo>
                    <a:pt x="86134" y="120000"/>
                    <a:pt x="86134" y="120000"/>
                    <a:pt x="86134" y="120000"/>
                  </a:cubicBezTo>
                  <a:cubicBezTo>
                    <a:pt x="89447" y="116666"/>
                    <a:pt x="89447" y="116666"/>
                    <a:pt x="89447" y="116666"/>
                  </a:cubicBezTo>
                  <a:cubicBezTo>
                    <a:pt x="90184" y="116666"/>
                    <a:pt x="90184" y="116666"/>
                    <a:pt x="90184" y="116666"/>
                  </a:cubicBezTo>
                  <a:cubicBezTo>
                    <a:pt x="93496" y="115833"/>
                    <a:pt x="93496" y="115833"/>
                    <a:pt x="93496" y="115833"/>
                  </a:cubicBezTo>
                  <a:cubicBezTo>
                    <a:pt x="94233" y="113333"/>
                    <a:pt x="94233" y="113333"/>
                    <a:pt x="94233" y="113333"/>
                  </a:cubicBezTo>
                  <a:cubicBezTo>
                    <a:pt x="95337" y="110833"/>
                    <a:pt x="95337" y="110833"/>
                    <a:pt x="95337" y="110833"/>
                  </a:cubicBezTo>
                  <a:cubicBezTo>
                    <a:pt x="95705" y="103333"/>
                    <a:pt x="95705" y="103333"/>
                    <a:pt x="95705" y="103333"/>
                  </a:cubicBezTo>
                  <a:cubicBezTo>
                    <a:pt x="96809" y="97500"/>
                    <a:pt x="96809" y="97500"/>
                    <a:pt x="96809" y="97500"/>
                  </a:cubicBezTo>
                  <a:cubicBezTo>
                    <a:pt x="98282" y="92500"/>
                    <a:pt x="98282" y="92500"/>
                    <a:pt x="98282" y="92500"/>
                  </a:cubicBezTo>
                  <a:cubicBezTo>
                    <a:pt x="99754" y="90000"/>
                    <a:pt x="99754" y="90000"/>
                    <a:pt x="99754" y="90000"/>
                  </a:cubicBezTo>
                  <a:cubicBezTo>
                    <a:pt x="99754" y="88333"/>
                    <a:pt x="99754" y="88333"/>
                    <a:pt x="99754" y="88333"/>
                  </a:cubicBezTo>
                  <a:cubicBezTo>
                    <a:pt x="99386" y="85833"/>
                    <a:pt x="99386" y="85833"/>
                    <a:pt x="99386" y="85833"/>
                  </a:cubicBezTo>
                  <a:cubicBezTo>
                    <a:pt x="99018" y="84166"/>
                    <a:pt x="99018" y="84166"/>
                    <a:pt x="99018" y="84166"/>
                  </a:cubicBezTo>
                  <a:cubicBezTo>
                    <a:pt x="99386" y="83333"/>
                    <a:pt x="99386" y="83333"/>
                    <a:pt x="99386" y="83333"/>
                  </a:cubicBezTo>
                  <a:cubicBezTo>
                    <a:pt x="99386" y="81666"/>
                    <a:pt x="99386" y="81666"/>
                    <a:pt x="99386" y="81666"/>
                  </a:cubicBezTo>
                  <a:cubicBezTo>
                    <a:pt x="99754" y="80833"/>
                    <a:pt x="99754" y="80833"/>
                    <a:pt x="99754" y="80833"/>
                  </a:cubicBezTo>
                  <a:cubicBezTo>
                    <a:pt x="100122" y="80833"/>
                    <a:pt x="100122" y="80833"/>
                    <a:pt x="100122" y="80833"/>
                  </a:cubicBezTo>
                  <a:cubicBezTo>
                    <a:pt x="100490" y="81666"/>
                    <a:pt x="100490" y="81666"/>
                    <a:pt x="100490" y="81666"/>
                  </a:cubicBezTo>
                  <a:cubicBezTo>
                    <a:pt x="100858" y="85000"/>
                    <a:pt x="100858" y="85000"/>
                    <a:pt x="100858" y="85000"/>
                  </a:cubicBezTo>
                  <a:cubicBezTo>
                    <a:pt x="102331" y="83333"/>
                    <a:pt x="102331" y="83333"/>
                    <a:pt x="102331" y="83333"/>
                  </a:cubicBezTo>
                  <a:cubicBezTo>
                    <a:pt x="103435" y="82500"/>
                    <a:pt x="103435" y="82500"/>
                    <a:pt x="103435" y="82500"/>
                  </a:cubicBezTo>
                  <a:cubicBezTo>
                    <a:pt x="103435" y="80833"/>
                    <a:pt x="103435" y="80833"/>
                    <a:pt x="103435" y="80833"/>
                  </a:cubicBezTo>
                  <a:cubicBezTo>
                    <a:pt x="103435" y="79166"/>
                    <a:pt x="103435" y="79166"/>
                    <a:pt x="103435" y="79166"/>
                  </a:cubicBezTo>
                  <a:cubicBezTo>
                    <a:pt x="104171" y="78333"/>
                    <a:pt x="104171" y="78333"/>
                    <a:pt x="104171" y="78333"/>
                  </a:cubicBezTo>
                  <a:cubicBezTo>
                    <a:pt x="104171" y="77500"/>
                    <a:pt x="104171" y="77500"/>
                    <a:pt x="104171" y="77500"/>
                  </a:cubicBezTo>
                  <a:cubicBezTo>
                    <a:pt x="104907" y="79166"/>
                    <a:pt x="104907" y="79166"/>
                    <a:pt x="104907" y="79166"/>
                  </a:cubicBezTo>
                  <a:cubicBezTo>
                    <a:pt x="106748" y="77500"/>
                    <a:pt x="106748" y="77500"/>
                    <a:pt x="106748" y="77500"/>
                  </a:cubicBezTo>
                  <a:cubicBezTo>
                    <a:pt x="108220" y="75833"/>
                    <a:pt x="108220" y="75833"/>
                    <a:pt x="108220" y="75833"/>
                  </a:cubicBezTo>
                  <a:cubicBezTo>
                    <a:pt x="108957" y="75833"/>
                    <a:pt x="108957" y="75833"/>
                    <a:pt x="108957" y="75833"/>
                  </a:cubicBezTo>
                  <a:cubicBezTo>
                    <a:pt x="110061" y="74166"/>
                    <a:pt x="110061" y="74166"/>
                    <a:pt x="110061" y="74166"/>
                  </a:cubicBezTo>
                  <a:cubicBezTo>
                    <a:pt x="110797" y="73333"/>
                    <a:pt x="110797" y="73333"/>
                    <a:pt x="110797" y="73333"/>
                  </a:cubicBezTo>
                  <a:cubicBezTo>
                    <a:pt x="110797" y="72500"/>
                    <a:pt x="110797" y="72500"/>
                    <a:pt x="110797" y="72500"/>
                  </a:cubicBezTo>
                  <a:cubicBezTo>
                    <a:pt x="112269" y="75000"/>
                    <a:pt x="112269" y="75000"/>
                    <a:pt x="112269" y="75000"/>
                  </a:cubicBezTo>
                  <a:cubicBezTo>
                    <a:pt x="113006" y="71666"/>
                    <a:pt x="113006" y="71666"/>
                    <a:pt x="113006" y="71666"/>
                  </a:cubicBezTo>
                  <a:cubicBezTo>
                    <a:pt x="113374" y="67500"/>
                    <a:pt x="113374" y="67500"/>
                    <a:pt x="113374" y="67500"/>
                  </a:cubicBezTo>
                  <a:cubicBezTo>
                    <a:pt x="113742" y="65833"/>
                    <a:pt x="113742" y="65833"/>
                    <a:pt x="113742" y="65833"/>
                  </a:cubicBezTo>
                  <a:cubicBezTo>
                    <a:pt x="114110" y="64166"/>
                    <a:pt x="114110" y="64166"/>
                    <a:pt x="114110" y="64166"/>
                  </a:cubicBezTo>
                  <a:cubicBezTo>
                    <a:pt x="114110" y="64166"/>
                    <a:pt x="113742" y="61666"/>
                    <a:pt x="113374" y="62500"/>
                  </a:cubicBezTo>
                  <a:cubicBezTo>
                    <a:pt x="113006" y="62500"/>
                    <a:pt x="111901" y="63333"/>
                    <a:pt x="111901" y="63333"/>
                  </a:cubicBezTo>
                  <a:cubicBezTo>
                    <a:pt x="111533" y="65000"/>
                    <a:pt x="111533" y="65000"/>
                    <a:pt x="111533" y="65000"/>
                  </a:cubicBezTo>
                  <a:cubicBezTo>
                    <a:pt x="110797" y="65000"/>
                    <a:pt x="110797" y="65000"/>
                    <a:pt x="110797" y="65000"/>
                  </a:cubicBezTo>
                  <a:cubicBezTo>
                    <a:pt x="110061" y="66666"/>
                    <a:pt x="110061" y="66666"/>
                    <a:pt x="110061" y="66666"/>
                  </a:cubicBezTo>
                  <a:cubicBezTo>
                    <a:pt x="108220" y="69166"/>
                    <a:pt x="108220" y="69166"/>
                    <a:pt x="108220" y="69166"/>
                  </a:cubicBezTo>
                  <a:cubicBezTo>
                    <a:pt x="107116" y="69166"/>
                    <a:pt x="107116" y="69166"/>
                    <a:pt x="107116" y="69166"/>
                  </a:cubicBezTo>
                  <a:cubicBezTo>
                    <a:pt x="104171" y="67500"/>
                    <a:pt x="104171" y="67500"/>
                    <a:pt x="104171" y="67500"/>
                  </a:cubicBezTo>
                  <a:cubicBezTo>
                    <a:pt x="104171" y="65833"/>
                    <a:pt x="104171" y="65833"/>
                    <a:pt x="104171" y="65833"/>
                  </a:cubicBezTo>
                  <a:cubicBezTo>
                    <a:pt x="104171" y="64166"/>
                    <a:pt x="104171" y="64166"/>
                    <a:pt x="104171" y="64166"/>
                  </a:cubicBezTo>
                  <a:cubicBezTo>
                    <a:pt x="104539" y="63333"/>
                    <a:pt x="104539" y="63333"/>
                    <a:pt x="104539" y="63333"/>
                  </a:cubicBezTo>
                  <a:cubicBezTo>
                    <a:pt x="105276" y="63333"/>
                    <a:pt x="105276" y="63333"/>
                    <a:pt x="105276" y="63333"/>
                  </a:cubicBezTo>
                  <a:cubicBezTo>
                    <a:pt x="106012" y="64166"/>
                    <a:pt x="106012" y="64166"/>
                    <a:pt x="106012" y="64166"/>
                  </a:cubicBezTo>
                  <a:cubicBezTo>
                    <a:pt x="107852" y="64166"/>
                    <a:pt x="107852" y="64166"/>
                    <a:pt x="107852" y="64166"/>
                  </a:cubicBezTo>
                  <a:cubicBezTo>
                    <a:pt x="108957" y="62500"/>
                    <a:pt x="108957" y="62500"/>
                    <a:pt x="108957" y="62500"/>
                  </a:cubicBezTo>
                  <a:cubicBezTo>
                    <a:pt x="108957" y="60833"/>
                    <a:pt x="108957" y="60833"/>
                    <a:pt x="108957" y="60833"/>
                  </a:cubicBezTo>
                  <a:cubicBezTo>
                    <a:pt x="108588" y="59166"/>
                    <a:pt x="108588" y="59166"/>
                    <a:pt x="108588" y="59166"/>
                  </a:cubicBezTo>
                  <a:cubicBezTo>
                    <a:pt x="108957" y="56666"/>
                    <a:pt x="108957" y="56666"/>
                    <a:pt x="108957" y="56666"/>
                  </a:cubicBezTo>
                  <a:cubicBezTo>
                    <a:pt x="109325" y="56666"/>
                    <a:pt x="109325" y="56666"/>
                    <a:pt x="109325" y="56666"/>
                  </a:cubicBezTo>
                  <a:cubicBezTo>
                    <a:pt x="110061" y="55000"/>
                    <a:pt x="110061" y="55000"/>
                    <a:pt x="110061" y="55000"/>
                  </a:cubicBezTo>
                  <a:cubicBezTo>
                    <a:pt x="110061" y="53333"/>
                    <a:pt x="110061" y="53333"/>
                    <a:pt x="110061" y="53333"/>
                  </a:cubicBezTo>
                  <a:cubicBezTo>
                    <a:pt x="108957" y="53333"/>
                    <a:pt x="108957" y="53333"/>
                    <a:pt x="108957" y="53333"/>
                  </a:cubicBezTo>
                  <a:cubicBezTo>
                    <a:pt x="106748" y="50833"/>
                    <a:pt x="106748" y="50833"/>
                    <a:pt x="106748" y="50833"/>
                  </a:cubicBezTo>
                  <a:cubicBezTo>
                    <a:pt x="104171" y="50000"/>
                    <a:pt x="104171" y="50000"/>
                    <a:pt x="104171" y="50000"/>
                  </a:cubicBezTo>
                  <a:cubicBezTo>
                    <a:pt x="103067" y="48333"/>
                    <a:pt x="103067" y="48333"/>
                    <a:pt x="103067" y="48333"/>
                  </a:cubicBezTo>
                  <a:cubicBezTo>
                    <a:pt x="103067" y="47500"/>
                    <a:pt x="103067" y="47500"/>
                    <a:pt x="103067" y="47500"/>
                  </a:cubicBezTo>
                  <a:cubicBezTo>
                    <a:pt x="104539" y="47500"/>
                    <a:pt x="104539" y="47500"/>
                    <a:pt x="104539" y="47500"/>
                  </a:cubicBezTo>
                  <a:cubicBezTo>
                    <a:pt x="106748" y="47500"/>
                    <a:pt x="106748" y="47500"/>
                    <a:pt x="106748" y="47500"/>
                  </a:cubicBezTo>
                  <a:cubicBezTo>
                    <a:pt x="108220" y="49166"/>
                    <a:pt x="108220" y="49166"/>
                    <a:pt x="108220" y="49166"/>
                  </a:cubicBezTo>
                  <a:cubicBezTo>
                    <a:pt x="108588" y="47500"/>
                    <a:pt x="108588" y="47500"/>
                    <a:pt x="108588" y="47500"/>
                  </a:cubicBezTo>
                  <a:cubicBezTo>
                    <a:pt x="108220" y="45833"/>
                    <a:pt x="108220" y="45833"/>
                    <a:pt x="108220" y="45833"/>
                  </a:cubicBezTo>
                  <a:cubicBezTo>
                    <a:pt x="107852" y="45000"/>
                    <a:pt x="107852" y="45000"/>
                    <a:pt x="107852" y="45000"/>
                  </a:cubicBezTo>
                  <a:cubicBezTo>
                    <a:pt x="107484" y="43333"/>
                    <a:pt x="107484" y="43333"/>
                    <a:pt x="107484" y="43333"/>
                  </a:cubicBezTo>
                  <a:cubicBezTo>
                    <a:pt x="108220" y="42500"/>
                    <a:pt x="108220" y="42500"/>
                    <a:pt x="108220" y="42500"/>
                  </a:cubicBezTo>
                  <a:cubicBezTo>
                    <a:pt x="109325" y="42500"/>
                    <a:pt x="109325" y="42500"/>
                    <a:pt x="109325" y="42500"/>
                  </a:cubicBezTo>
                  <a:cubicBezTo>
                    <a:pt x="109693" y="46666"/>
                    <a:pt x="109693" y="46666"/>
                    <a:pt x="109693" y="46666"/>
                  </a:cubicBezTo>
                  <a:cubicBezTo>
                    <a:pt x="110429" y="48333"/>
                    <a:pt x="110429" y="48333"/>
                    <a:pt x="110429" y="48333"/>
                  </a:cubicBezTo>
                  <a:cubicBezTo>
                    <a:pt x="111533" y="48333"/>
                    <a:pt x="111533" y="48333"/>
                    <a:pt x="111533" y="48333"/>
                  </a:cubicBezTo>
                  <a:cubicBezTo>
                    <a:pt x="111901" y="47500"/>
                    <a:pt x="111901" y="47500"/>
                    <a:pt x="111901" y="47500"/>
                  </a:cubicBezTo>
                  <a:cubicBezTo>
                    <a:pt x="112638" y="48333"/>
                    <a:pt x="112638" y="48333"/>
                    <a:pt x="112638" y="48333"/>
                  </a:cubicBezTo>
                  <a:cubicBezTo>
                    <a:pt x="114110" y="48333"/>
                    <a:pt x="114110" y="48333"/>
                    <a:pt x="114110" y="48333"/>
                  </a:cubicBezTo>
                  <a:cubicBezTo>
                    <a:pt x="116319" y="48333"/>
                    <a:pt x="116319" y="48333"/>
                    <a:pt x="116319" y="48333"/>
                  </a:cubicBezTo>
                  <a:cubicBezTo>
                    <a:pt x="116687" y="47500"/>
                    <a:pt x="116687" y="47500"/>
                    <a:pt x="116687" y="47500"/>
                  </a:cubicBezTo>
                  <a:cubicBezTo>
                    <a:pt x="116687" y="44166"/>
                    <a:pt x="116687" y="44166"/>
                    <a:pt x="116687" y="44166"/>
                  </a:cubicBezTo>
                  <a:cubicBezTo>
                    <a:pt x="117055" y="42500"/>
                    <a:pt x="117055" y="42500"/>
                    <a:pt x="117055" y="42500"/>
                  </a:cubicBezTo>
                  <a:cubicBezTo>
                    <a:pt x="117423" y="40000"/>
                    <a:pt x="117423" y="40000"/>
                    <a:pt x="117423" y="40000"/>
                  </a:cubicBezTo>
                  <a:cubicBezTo>
                    <a:pt x="117423" y="38333"/>
                    <a:pt x="117423" y="38333"/>
                    <a:pt x="117423" y="38333"/>
                  </a:cubicBezTo>
                  <a:cubicBezTo>
                    <a:pt x="117791" y="35000"/>
                    <a:pt x="117791" y="35000"/>
                    <a:pt x="117791" y="35000"/>
                  </a:cubicBezTo>
                  <a:cubicBezTo>
                    <a:pt x="118527" y="35000"/>
                    <a:pt x="118527" y="35000"/>
                    <a:pt x="118527" y="35000"/>
                  </a:cubicBezTo>
                  <a:cubicBezTo>
                    <a:pt x="118895" y="36666"/>
                    <a:pt x="118895" y="36666"/>
                    <a:pt x="118895" y="36666"/>
                  </a:cubicBezTo>
                  <a:cubicBezTo>
                    <a:pt x="119631" y="35000"/>
                    <a:pt x="119631" y="35000"/>
                    <a:pt x="119631" y="35000"/>
                  </a:cubicBezTo>
                  <a:cubicBezTo>
                    <a:pt x="119631" y="32500"/>
                    <a:pt x="119631" y="32500"/>
                    <a:pt x="119631" y="32500"/>
                  </a:cubicBezTo>
                  <a:cubicBezTo>
                    <a:pt x="120000" y="30833"/>
                    <a:pt x="120000" y="30833"/>
                    <a:pt x="120000" y="30833"/>
                  </a:cubicBezTo>
                  <a:lnTo>
                    <a:pt x="119263" y="28333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7" name="Shape 1418">
              <a:extLst>
                <a:ext uri="{FF2B5EF4-FFF2-40B4-BE49-F238E27FC236}">
                  <a16:creationId xmlns:a16="http://schemas.microsoft.com/office/drawing/2014/main" id="{6C72B87A-6216-4A2E-8CBB-8DEC290BAF31}"/>
                </a:ext>
              </a:extLst>
            </p:cNvPr>
            <p:cNvSpPr/>
            <p:nvPr/>
          </p:nvSpPr>
          <p:spPr>
            <a:xfrm>
              <a:off x="7274749" y="2775308"/>
              <a:ext cx="286694" cy="3086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8208" y="71111"/>
                  </a:moveTo>
                  <a:cubicBezTo>
                    <a:pt x="117014" y="70555"/>
                    <a:pt x="117014" y="70555"/>
                    <a:pt x="117014" y="70555"/>
                  </a:cubicBezTo>
                  <a:cubicBezTo>
                    <a:pt x="116417" y="68888"/>
                    <a:pt x="116417" y="68888"/>
                    <a:pt x="116417" y="68888"/>
                  </a:cubicBezTo>
                  <a:cubicBezTo>
                    <a:pt x="116417" y="66666"/>
                    <a:pt x="116417" y="66666"/>
                    <a:pt x="116417" y="66666"/>
                  </a:cubicBezTo>
                  <a:cubicBezTo>
                    <a:pt x="116417" y="66111"/>
                    <a:pt x="116417" y="66111"/>
                    <a:pt x="116417" y="66111"/>
                  </a:cubicBezTo>
                  <a:cubicBezTo>
                    <a:pt x="114029" y="63888"/>
                    <a:pt x="114029" y="63888"/>
                    <a:pt x="114029" y="63888"/>
                  </a:cubicBezTo>
                  <a:cubicBezTo>
                    <a:pt x="113432" y="62222"/>
                    <a:pt x="113432" y="62222"/>
                    <a:pt x="113432" y="62222"/>
                  </a:cubicBezTo>
                  <a:cubicBezTo>
                    <a:pt x="113432" y="61111"/>
                    <a:pt x="113432" y="61111"/>
                    <a:pt x="113432" y="61111"/>
                  </a:cubicBezTo>
                  <a:cubicBezTo>
                    <a:pt x="113432" y="60555"/>
                    <a:pt x="113432" y="60555"/>
                    <a:pt x="113432" y="60555"/>
                  </a:cubicBezTo>
                  <a:cubicBezTo>
                    <a:pt x="111641" y="59444"/>
                    <a:pt x="111641" y="59444"/>
                    <a:pt x="111641" y="59444"/>
                  </a:cubicBezTo>
                  <a:cubicBezTo>
                    <a:pt x="109850" y="58888"/>
                    <a:pt x="109850" y="58888"/>
                    <a:pt x="109850" y="58888"/>
                  </a:cubicBezTo>
                  <a:cubicBezTo>
                    <a:pt x="109253" y="58888"/>
                    <a:pt x="109253" y="58888"/>
                    <a:pt x="109253" y="58888"/>
                  </a:cubicBezTo>
                  <a:cubicBezTo>
                    <a:pt x="108656" y="57777"/>
                    <a:pt x="108656" y="57777"/>
                    <a:pt x="108656" y="57777"/>
                  </a:cubicBezTo>
                  <a:cubicBezTo>
                    <a:pt x="108059" y="56111"/>
                    <a:pt x="108059" y="56111"/>
                    <a:pt x="108059" y="56111"/>
                  </a:cubicBezTo>
                  <a:cubicBezTo>
                    <a:pt x="108059" y="55000"/>
                    <a:pt x="108059" y="55000"/>
                    <a:pt x="108059" y="55000"/>
                  </a:cubicBezTo>
                  <a:cubicBezTo>
                    <a:pt x="106865" y="53333"/>
                    <a:pt x="106865" y="53333"/>
                    <a:pt x="106865" y="53333"/>
                  </a:cubicBezTo>
                  <a:cubicBezTo>
                    <a:pt x="105074" y="50555"/>
                    <a:pt x="105074" y="50555"/>
                    <a:pt x="105074" y="50555"/>
                  </a:cubicBezTo>
                  <a:cubicBezTo>
                    <a:pt x="103880" y="49444"/>
                    <a:pt x="103880" y="49444"/>
                    <a:pt x="103880" y="49444"/>
                  </a:cubicBezTo>
                  <a:cubicBezTo>
                    <a:pt x="102089" y="48333"/>
                    <a:pt x="102089" y="48333"/>
                    <a:pt x="102089" y="48333"/>
                  </a:cubicBezTo>
                  <a:cubicBezTo>
                    <a:pt x="100298" y="46666"/>
                    <a:pt x="100298" y="46666"/>
                    <a:pt x="100298" y="46666"/>
                  </a:cubicBezTo>
                  <a:cubicBezTo>
                    <a:pt x="98507" y="45000"/>
                    <a:pt x="98507" y="45000"/>
                    <a:pt x="98507" y="45000"/>
                  </a:cubicBezTo>
                  <a:cubicBezTo>
                    <a:pt x="94328" y="43333"/>
                    <a:pt x="94328" y="43333"/>
                    <a:pt x="94328" y="43333"/>
                  </a:cubicBezTo>
                  <a:cubicBezTo>
                    <a:pt x="91343" y="39444"/>
                    <a:pt x="91343" y="39444"/>
                    <a:pt x="91343" y="39444"/>
                  </a:cubicBezTo>
                  <a:cubicBezTo>
                    <a:pt x="87761" y="35000"/>
                    <a:pt x="87761" y="35000"/>
                    <a:pt x="87761" y="35000"/>
                  </a:cubicBezTo>
                  <a:cubicBezTo>
                    <a:pt x="84776" y="32777"/>
                    <a:pt x="84776" y="32777"/>
                    <a:pt x="84776" y="32777"/>
                  </a:cubicBezTo>
                  <a:cubicBezTo>
                    <a:pt x="75223" y="25555"/>
                    <a:pt x="75223" y="25555"/>
                    <a:pt x="75223" y="25555"/>
                  </a:cubicBezTo>
                  <a:cubicBezTo>
                    <a:pt x="72238" y="22222"/>
                    <a:pt x="72238" y="22222"/>
                    <a:pt x="72238" y="22222"/>
                  </a:cubicBezTo>
                  <a:cubicBezTo>
                    <a:pt x="69253" y="19444"/>
                    <a:pt x="69253" y="19444"/>
                    <a:pt x="69253" y="19444"/>
                  </a:cubicBezTo>
                  <a:cubicBezTo>
                    <a:pt x="68059" y="17222"/>
                    <a:pt x="68059" y="17222"/>
                    <a:pt x="68059" y="17222"/>
                  </a:cubicBezTo>
                  <a:cubicBezTo>
                    <a:pt x="66268" y="15000"/>
                    <a:pt x="66268" y="15000"/>
                    <a:pt x="66268" y="15000"/>
                  </a:cubicBezTo>
                  <a:cubicBezTo>
                    <a:pt x="64477" y="13333"/>
                    <a:pt x="64477" y="13333"/>
                    <a:pt x="64477" y="13333"/>
                  </a:cubicBezTo>
                  <a:cubicBezTo>
                    <a:pt x="57313" y="10555"/>
                    <a:pt x="57313" y="10555"/>
                    <a:pt x="57313" y="10555"/>
                  </a:cubicBezTo>
                  <a:cubicBezTo>
                    <a:pt x="56119" y="8888"/>
                    <a:pt x="56119" y="8888"/>
                    <a:pt x="56119" y="8888"/>
                  </a:cubicBezTo>
                  <a:cubicBezTo>
                    <a:pt x="54925" y="7777"/>
                    <a:pt x="54925" y="7777"/>
                    <a:pt x="54925" y="7777"/>
                  </a:cubicBezTo>
                  <a:cubicBezTo>
                    <a:pt x="54925" y="6111"/>
                    <a:pt x="54925" y="6111"/>
                    <a:pt x="54925" y="6111"/>
                  </a:cubicBezTo>
                  <a:cubicBezTo>
                    <a:pt x="57910" y="4444"/>
                    <a:pt x="57910" y="4444"/>
                    <a:pt x="57910" y="4444"/>
                  </a:cubicBezTo>
                  <a:cubicBezTo>
                    <a:pt x="60298" y="2777"/>
                    <a:pt x="60298" y="2777"/>
                    <a:pt x="60298" y="2777"/>
                  </a:cubicBezTo>
                  <a:cubicBezTo>
                    <a:pt x="61492" y="2222"/>
                    <a:pt x="61492" y="2222"/>
                    <a:pt x="61492" y="2222"/>
                  </a:cubicBezTo>
                  <a:cubicBezTo>
                    <a:pt x="61492" y="1111"/>
                    <a:pt x="61492" y="1111"/>
                    <a:pt x="61492" y="1111"/>
                  </a:cubicBezTo>
                  <a:cubicBezTo>
                    <a:pt x="62089" y="0"/>
                    <a:pt x="62089" y="0"/>
                    <a:pt x="62089" y="0"/>
                  </a:cubicBezTo>
                  <a:cubicBezTo>
                    <a:pt x="62089" y="0"/>
                    <a:pt x="62089" y="0"/>
                    <a:pt x="62089" y="0"/>
                  </a:cubicBezTo>
                  <a:cubicBezTo>
                    <a:pt x="28656" y="3333"/>
                    <a:pt x="28656" y="3333"/>
                    <a:pt x="28656" y="3333"/>
                  </a:cubicBezTo>
                  <a:cubicBezTo>
                    <a:pt x="28656" y="3333"/>
                    <a:pt x="28656" y="3333"/>
                    <a:pt x="28656" y="3333"/>
                  </a:cubicBezTo>
                  <a:cubicBezTo>
                    <a:pt x="0" y="5555"/>
                    <a:pt x="0" y="5555"/>
                    <a:pt x="0" y="5555"/>
                  </a:cubicBezTo>
                  <a:cubicBezTo>
                    <a:pt x="1791" y="13333"/>
                    <a:pt x="1791" y="13333"/>
                    <a:pt x="1791" y="13333"/>
                  </a:cubicBezTo>
                  <a:cubicBezTo>
                    <a:pt x="6567" y="32222"/>
                    <a:pt x="6567" y="32222"/>
                    <a:pt x="6567" y="32222"/>
                  </a:cubicBezTo>
                  <a:cubicBezTo>
                    <a:pt x="13731" y="54444"/>
                    <a:pt x="13731" y="54444"/>
                    <a:pt x="13731" y="54444"/>
                  </a:cubicBezTo>
                  <a:cubicBezTo>
                    <a:pt x="14925" y="59444"/>
                    <a:pt x="14925" y="59444"/>
                    <a:pt x="14925" y="59444"/>
                  </a:cubicBezTo>
                  <a:cubicBezTo>
                    <a:pt x="19701" y="67777"/>
                    <a:pt x="19701" y="67777"/>
                    <a:pt x="19701" y="67777"/>
                  </a:cubicBezTo>
                  <a:cubicBezTo>
                    <a:pt x="22686" y="71111"/>
                    <a:pt x="22686" y="71111"/>
                    <a:pt x="22686" y="71111"/>
                  </a:cubicBezTo>
                  <a:cubicBezTo>
                    <a:pt x="22686" y="73333"/>
                    <a:pt x="22686" y="73333"/>
                    <a:pt x="22686" y="73333"/>
                  </a:cubicBezTo>
                  <a:cubicBezTo>
                    <a:pt x="23283" y="76111"/>
                    <a:pt x="23283" y="76111"/>
                    <a:pt x="23283" y="76111"/>
                  </a:cubicBezTo>
                  <a:cubicBezTo>
                    <a:pt x="25074" y="77222"/>
                    <a:pt x="25074" y="77222"/>
                    <a:pt x="25074" y="77222"/>
                  </a:cubicBezTo>
                  <a:cubicBezTo>
                    <a:pt x="23880" y="80000"/>
                    <a:pt x="23880" y="80000"/>
                    <a:pt x="23880" y="80000"/>
                  </a:cubicBezTo>
                  <a:cubicBezTo>
                    <a:pt x="20895" y="81666"/>
                    <a:pt x="20895" y="81666"/>
                    <a:pt x="20895" y="81666"/>
                  </a:cubicBezTo>
                  <a:cubicBezTo>
                    <a:pt x="23283" y="83333"/>
                    <a:pt x="23283" y="83333"/>
                    <a:pt x="23283" y="83333"/>
                  </a:cubicBezTo>
                  <a:cubicBezTo>
                    <a:pt x="22686" y="86111"/>
                    <a:pt x="22686" y="86111"/>
                    <a:pt x="22686" y="86111"/>
                  </a:cubicBezTo>
                  <a:cubicBezTo>
                    <a:pt x="20895" y="87222"/>
                    <a:pt x="20895" y="87222"/>
                    <a:pt x="20895" y="87222"/>
                  </a:cubicBezTo>
                  <a:cubicBezTo>
                    <a:pt x="20895" y="90555"/>
                    <a:pt x="20895" y="90555"/>
                    <a:pt x="20895" y="90555"/>
                  </a:cubicBezTo>
                  <a:cubicBezTo>
                    <a:pt x="22089" y="95555"/>
                    <a:pt x="22089" y="95555"/>
                    <a:pt x="22089" y="95555"/>
                  </a:cubicBezTo>
                  <a:cubicBezTo>
                    <a:pt x="23283" y="97777"/>
                    <a:pt x="23283" y="97777"/>
                    <a:pt x="23283" y="97777"/>
                  </a:cubicBezTo>
                  <a:cubicBezTo>
                    <a:pt x="23880" y="101111"/>
                    <a:pt x="23880" y="101111"/>
                    <a:pt x="23880" y="101111"/>
                  </a:cubicBezTo>
                  <a:cubicBezTo>
                    <a:pt x="22686" y="102222"/>
                    <a:pt x="22686" y="102222"/>
                    <a:pt x="22686" y="102222"/>
                  </a:cubicBezTo>
                  <a:cubicBezTo>
                    <a:pt x="22089" y="103333"/>
                    <a:pt x="22089" y="103333"/>
                    <a:pt x="22089" y="103333"/>
                  </a:cubicBezTo>
                  <a:cubicBezTo>
                    <a:pt x="23283" y="105555"/>
                    <a:pt x="23283" y="105555"/>
                    <a:pt x="23283" y="105555"/>
                  </a:cubicBezTo>
                  <a:cubicBezTo>
                    <a:pt x="24477" y="107222"/>
                    <a:pt x="24477" y="107222"/>
                    <a:pt x="24477" y="107222"/>
                  </a:cubicBezTo>
                  <a:cubicBezTo>
                    <a:pt x="26865" y="110555"/>
                    <a:pt x="26865" y="110555"/>
                    <a:pt x="26865" y="110555"/>
                  </a:cubicBezTo>
                  <a:cubicBezTo>
                    <a:pt x="27462" y="111666"/>
                    <a:pt x="27462" y="111666"/>
                    <a:pt x="27462" y="111666"/>
                  </a:cubicBezTo>
                  <a:cubicBezTo>
                    <a:pt x="31044" y="118333"/>
                    <a:pt x="31044" y="118333"/>
                    <a:pt x="31044" y="118333"/>
                  </a:cubicBezTo>
                  <a:cubicBezTo>
                    <a:pt x="95522" y="115000"/>
                    <a:pt x="95522" y="115000"/>
                    <a:pt x="95522" y="115000"/>
                  </a:cubicBezTo>
                  <a:cubicBezTo>
                    <a:pt x="96119" y="120000"/>
                    <a:pt x="96119" y="120000"/>
                    <a:pt x="96119" y="120000"/>
                  </a:cubicBezTo>
                  <a:cubicBezTo>
                    <a:pt x="100895" y="120000"/>
                    <a:pt x="100895" y="120000"/>
                    <a:pt x="100895" y="120000"/>
                  </a:cubicBezTo>
                  <a:cubicBezTo>
                    <a:pt x="99104" y="107222"/>
                    <a:pt x="99104" y="107222"/>
                    <a:pt x="99104" y="107222"/>
                  </a:cubicBezTo>
                  <a:cubicBezTo>
                    <a:pt x="99104" y="107222"/>
                    <a:pt x="99104" y="107222"/>
                    <a:pt x="99104" y="107222"/>
                  </a:cubicBezTo>
                  <a:cubicBezTo>
                    <a:pt x="103283" y="107777"/>
                    <a:pt x="103283" y="107777"/>
                    <a:pt x="103283" y="107777"/>
                  </a:cubicBezTo>
                  <a:cubicBezTo>
                    <a:pt x="109253" y="108888"/>
                    <a:pt x="109253" y="108888"/>
                    <a:pt x="109253" y="108888"/>
                  </a:cubicBezTo>
                  <a:cubicBezTo>
                    <a:pt x="109850" y="107222"/>
                    <a:pt x="109850" y="107222"/>
                    <a:pt x="109850" y="107222"/>
                  </a:cubicBezTo>
                  <a:cubicBezTo>
                    <a:pt x="109850" y="107222"/>
                    <a:pt x="110447" y="105000"/>
                    <a:pt x="110447" y="105000"/>
                  </a:cubicBezTo>
                  <a:cubicBezTo>
                    <a:pt x="110447" y="104444"/>
                    <a:pt x="109850" y="104444"/>
                    <a:pt x="109850" y="104444"/>
                  </a:cubicBezTo>
                  <a:cubicBezTo>
                    <a:pt x="109850" y="104444"/>
                    <a:pt x="109253" y="103888"/>
                    <a:pt x="108656" y="103888"/>
                  </a:cubicBezTo>
                  <a:cubicBezTo>
                    <a:pt x="108059" y="103333"/>
                    <a:pt x="108059" y="102777"/>
                    <a:pt x="107462" y="102222"/>
                  </a:cubicBezTo>
                  <a:cubicBezTo>
                    <a:pt x="106865" y="101666"/>
                    <a:pt x="107462" y="101666"/>
                    <a:pt x="107462" y="101666"/>
                  </a:cubicBezTo>
                  <a:cubicBezTo>
                    <a:pt x="108656" y="101666"/>
                    <a:pt x="108656" y="101666"/>
                    <a:pt x="108656" y="101666"/>
                  </a:cubicBezTo>
                  <a:cubicBezTo>
                    <a:pt x="110447" y="101666"/>
                    <a:pt x="110447" y="101666"/>
                    <a:pt x="110447" y="101666"/>
                  </a:cubicBezTo>
                  <a:cubicBezTo>
                    <a:pt x="110447" y="101666"/>
                    <a:pt x="109850" y="100555"/>
                    <a:pt x="109850" y="99444"/>
                  </a:cubicBezTo>
                  <a:cubicBezTo>
                    <a:pt x="109253" y="98333"/>
                    <a:pt x="109253" y="98333"/>
                    <a:pt x="109253" y="98333"/>
                  </a:cubicBezTo>
                  <a:cubicBezTo>
                    <a:pt x="111044" y="97777"/>
                    <a:pt x="111044" y="97777"/>
                    <a:pt x="111044" y="97777"/>
                  </a:cubicBezTo>
                  <a:cubicBezTo>
                    <a:pt x="112238" y="96666"/>
                    <a:pt x="112238" y="96666"/>
                    <a:pt x="112238" y="96666"/>
                  </a:cubicBezTo>
                  <a:cubicBezTo>
                    <a:pt x="113432" y="93888"/>
                    <a:pt x="113432" y="93888"/>
                    <a:pt x="113432" y="93888"/>
                  </a:cubicBezTo>
                  <a:cubicBezTo>
                    <a:pt x="111641" y="93333"/>
                    <a:pt x="111641" y="93333"/>
                    <a:pt x="111641" y="93333"/>
                  </a:cubicBezTo>
                  <a:cubicBezTo>
                    <a:pt x="111641" y="93333"/>
                    <a:pt x="111641" y="92777"/>
                    <a:pt x="111641" y="92777"/>
                  </a:cubicBezTo>
                  <a:cubicBezTo>
                    <a:pt x="111641" y="92222"/>
                    <a:pt x="112238" y="92222"/>
                    <a:pt x="112238" y="91666"/>
                  </a:cubicBezTo>
                  <a:cubicBezTo>
                    <a:pt x="112238" y="91666"/>
                    <a:pt x="112835" y="91111"/>
                    <a:pt x="112835" y="91111"/>
                  </a:cubicBezTo>
                  <a:cubicBezTo>
                    <a:pt x="112835" y="89444"/>
                    <a:pt x="112835" y="89444"/>
                    <a:pt x="112835" y="89444"/>
                  </a:cubicBezTo>
                  <a:cubicBezTo>
                    <a:pt x="112835" y="85555"/>
                    <a:pt x="112835" y="85555"/>
                    <a:pt x="112835" y="85555"/>
                  </a:cubicBezTo>
                  <a:cubicBezTo>
                    <a:pt x="112835" y="83888"/>
                    <a:pt x="112835" y="83888"/>
                    <a:pt x="112835" y="83888"/>
                  </a:cubicBezTo>
                  <a:cubicBezTo>
                    <a:pt x="112835" y="83888"/>
                    <a:pt x="114029" y="83888"/>
                    <a:pt x="114626" y="83888"/>
                  </a:cubicBezTo>
                  <a:cubicBezTo>
                    <a:pt x="114626" y="83888"/>
                    <a:pt x="115820" y="84444"/>
                    <a:pt x="115820" y="84444"/>
                  </a:cubicBezTo>
                  <a:cubicBezTo>
                    <a:pt x="115820" y="84444"/>
                    <a:pt x="116417" y="83888"/>
                    <a:pt x="116417" y="83333"/>
                  </a:cubicBezTo>
                  <a:cubicBezTo>
                    <a:pt x="116417" y="83333"/>
                    <a:pt x="116417" y="83333"/>
                    <a:pt x="115223" y="82777"/>
                  </a:cubicBezTo>
                  <a:cubicBezTo>
                    <a:pt x="114626" y="82222"/>
                    <a:pt x="113432" y="81666"/>
                    <a:pt x="113432" y="81666"/>
                  </a:cubicBezTo>
                  <a:cubicBezTo>
                    <a:pt x="113432" y="81111"/>
                    <a:pt x="112835" y="80000"/>
                    <a:pt x="112835" y="80000"/>
                  </a:cubicBezTo>
                  <a:cubicBezTo>
                    <a:pt x="114029" y="80000"/>
                    <a:pt x="114029" y="80000"/>
                    <a:pt x="114029" y="80000"/>
                  </a:cubicBezTo>
                  <a:cubicBezTo>
                    <a:pt x="117014" y="80000"/>
                    <a:pt x="117014" y="80000"/>
                    <a:pt x="117014" y="80000"/>
                  </a:cubicBezTo>
                  <a:cubicBezTo>
                    <a:pt x="117611" y="78333"/>
                    <a:pt x="117611" y="78333"/>
                    <a:pt x="117611" y="78333"/>
                  </a:cubicBezTo>
                  <a:cubicBezTo>
                    <a:pt x="117611" y="78333"/>
                    <a:pt x="115223" y="78333"/>
                    <a:pt x="115223" y="78333"/>
                  </a:cubicBezTo>
                  <a:cubicBezTo>
                    <a:pt x="115223" y="78333"/>
                    <a:pt x="114029" y="77222"/>
                    <a:pt x="114029" y="77222"/>
                  </a:cubicBezTo>
                  <a:cubicBezTo>
                    <a:pt x="114626" y="76111"/>
                    <a:pt x="114626" y="76111"/>
                    <a:pt x="114626" y="76111"/>
                  </a:cubicBezTo>
                  <a:cubicBezTo>
                    <a:pt x="115223" y="76666"/>
                    <a:pt x="115223" y="76666"/>
                    <a:pt x="115223" y="76666"/>
                  </a:cubicBezTo>
                  <a:cubicBezTo>
                    <a:pt x="117611" y="76666"/>
                    <a:pt x="117611" y="76666"/>
                    <a:pt x="117611" y="76666"/>
                  </a:cubicBezTo>
                  <a:cubicBezTo>
                    <a:pt x="118805" y="76111"/>
                    <a:pt x="118805" y="76111"/>
                    <a:pt x="118805" y="76111"/>
                  </a:cubicBezTo>
                  <a:cubicBezTo>
                    <a:pt x="118805" y="74444"/>
                    <a:pt x="118805" y="74444"/>
                    <a:pt x="118805" y="74444"/>
                  </a:cubicBezTo>
                  <a:cubicBezTo>
                    <a:pt x="118805" y="73333"/>
                    <a:pt x="118805" y="73333"/>
                    <a:pt x="118805" y="73333"/>
                  </a:cubicBezTo>
                  <a:cubicBezTo>
                    <a:pt x="120000" y="72222"/>
                    <a:pt x="120000" y="72222"/>
                    <a:pt x="120000" y="72222"/>
                  </a:cubicBezTo>
                  <a:cubicBezTo>
                    <a:pt x="119402" y="71666"/>
                    <a:pt x="119402" y="71666"/>
                    <a:pt x="119402" y="71666"/>
                  </a:cubicBezTo>
                  <a:lnTo>
                    <a:pt x="118208" y="71111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9F9EA2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8" name="Shape 1419">
              <a:extLst>
                <a:ext uri="{FF2B5EF4-FFF2-40B4-BE49-F238E27FC236}">
                  <a16:creationId xmlns:a16="http://schemas.microsoft.com/office/drawing/2014/main" id="{9D3707C1-C4A8-4DB6-9DA5-7B946283C794}"/>
                </a:ext>
              </a:extLst>
            </p:cNvPr>
            <p:cNvSpPr/>
            <p:nvPr/>
          </p:nvSpPr>
          <p:spPr>
            <a:xfrm>
              <a:off x="7369189" y="2432959"/>
              <a:ext cx="418238" cy="23441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56129" y="109640"/>
                  </a:moveTo>
                  <a:lnTo>
                    <a:pt x="81774" y="101870"/>
                  </a:lnTo>
                  <a:lnTo>
                    <a:pt x="117580" y="88920"/>
                  </a:lnTo>
                  <a:lnTo>
                    <a:pt x="120000" y="87194"/>
                  </a:lnTo>
                  <a:lnTo>
                    <a:pt x="120000" y="84604"/>
                  </a:lnTo>
                  <a:lnTo>
                    <a:pt x="119032" y="80287"/>
                  </a:lnTo>
                  <a:lnTo>
                    <a:pt x="117580" y="76834"/>
                  </a:lnTo>
                  <a:lnTo>
                    <a:pt x="115645" y="74244"/>
                  </a:lnTo>
                  <a:lnTo>
                    <a:pt x="114677" y="74244"/>
                  </a:lnTo>
                  <a:lnTo>
                    <a:pt x="112258" y="71654"/>
                  </a:lnTo>
                  <a:lnTo>
                    <a:pt x="111774" y="69064"/>
                  </a:lnTo>
                  <a:lnTo>
                    <a:pt x="110322" y="67338"/>
                  </a:lnTo>
                  <a:lnTo>
                    <a:pt x="109354" y="63884"/>
                  </a:lnTo>
                  <a:lnTo>
                    <a:pt x="108387" y="62158"/>
                  </a:lnTo>
                  <a:lnTo>
                    <a:pt x="108387" y="60431"/>
                  </a:lnTo>
                  <a:lnTo>
                    <a:pt x="109354" y="58705"/>
                  </a:lnTo>
                  <a:lnTo>
                    <a:pt x="111290" y="60431"/>
                  </a:lnTo>
                  <a:lnTo>
                    <a:pt x="110322" y="57841"/>
                  </a:lnTo>
                  <a:lnTo>
                    <a:pt x="109354" y="55251"/>
                  </a:lnTo>
                  <a:lnTo>
                    <a:pt x="108387" y="54388"/>
                  </a:lnTo>
                  <a:lnTo>
                    <a:pt x="104032" y="51798"/>
                  </a:lnTo>
                  <a:lnTo>
                    <a:pt x="102096" y="46618"/>
                  </a:lnTo>
                  <a:lnTo>
                    <a:pt x="102096" y="45755"/>
                  </a:lnTo>
                  <a:lnTo>
                    <a:pt x="104032" y="47482"/>
                  </a:lnTo>
                  <a:lnTo>
                    <a:pt x="106451" y="48345"/>
                  </a:lnTo>
                  <a:lnTo>
                    <a:pt x="106935" y="50935"/>
                  </a:lnTo>
                  <a:lnTo>
                    <a:pt x="109838" y="51798"/>
                  </a:lnTo>
                  <a:lnTo>
                    <a:pt x="108870" y="48345"/>
                  </a:lnTo>
                  <a:lnTo>
                    <a:pt x="108870" y="44028"/>
                  </a:lnTo>
                  <a:lnTo>
                    <a:pt x="108870" y="41438"/>
                  </a:lnTo>
                  <a:lnTo>
                    <a:pt x="106935" y="42302"/>
                  </a:lnTo>
                  <a:lnTo>
                    <a:pt x="104032" y="38848"/>
                  </a:lnTo>
                  <a:lnTo>
                    <a:pt x="102580" y="35395"/>
                  </a:lnTo>
                  <a:lnTo>
                    <a:pt x="102096" y="35395"/>
                  </a:lnTo>
                  <a:lnTo>
                    <a:pt x="101612" y="37122"/>
                  </a:lnTo>
                  <a:lnTo>
                    <a:pt x="100161" y="37122"/>
                  </a:lnTo>
                  <a:lnTo>
                    <a:pt x="98225" y="33669"/>
                  </a:lnTo>
                  <a:lnTo>
                    <a:pt x="96290" y="31942"/>
                  </a:lnTo>
                  <a:lnTo>
                    <a:pt x="94354" y="31079"/>
                  </a:lnTo>
                  <a:lnTo>
                    <a:pt x="93387" y="31942"/>
                  </a:lnTo>
                  <a:lnTo>
                    <a:pt x="91935" y="32805"/>
                  </a:lnTo>
                  <a:lnTo>
                    <a:pt x="90967" y="31079"/>
                  </a:lnTo>
                  <a:lnTo>
                    <a:pt x="90967" y="21582"/>
                  </a:lnTo>
                  <a:lnTo>
                    <a:pt x="92419" y="20719"/>
                  </a:lnTo>
                  <a:lnTo>
                    <a:pt x="93387" y="18129"/>
                  </a:lnTo>
                  <a:lnTo>
                    <a:pt x="92903" y="14676"/>
                  </a:lnTo>
                  <a:lnTo>
                    <a:pt x="90967" y="12086"/>
                  </a:lnTo>
                  <a:lnTo>
                    <a:pt x="88548" y="8633"/>
                  </a:lnTo>
                  <a:lnTo>
                    <a:pt x="83709" y="3453"/>
                  </a:lnTo>
                  <a:lnTo>
                    <a:pt x="82741" y="4316"/>
                  </a:lnTo>
                  <a:lnTo>
                    <a:pt x="81290" y="6906"/>
                  </a:lnTo>
                  <a:lnTo>
                    <a:pt x="80322" y="6906"/>
                  </a:lnTo>
                  <a:lnTo>
                    <a:pt x="77419" y="4316"/>
                  </a:lnTo>
                  <a:lnTo>
                    <a:pt x="73064" y="0"/>
                  </a:lnTo>
                  <a:lnTo>
                    <a:pt x="73064" y="6906"/>
                  </a:lnTo>
                  <a:lnTo>
                    <a:pt x="72096" y="12949"/>
                  </a:lnTo>
                  <a:lnTo>
                    <a:pt x="71129" y="15539"/>
                  </a:lnTo>
                  <a:lnTo>
                    <a:pt x="69677" y="18129"/>
                  </a:lnTo>
                  <a:lnTo>
                    <a:pt x="67258" y="25899"/>
                  </a:lnTo>
                  <a:lnTo>
                    <a:pt x="66774" y="24172"/>
                  </a:lnTo>
                  <a:lnTo>
                    <a:pt x="65322" y="24172"/>
                  </a:lnTo>
                  <a:lnTo>
                    <a:pt x="64838" y="24172"/>
                  </a:lnTo>
                  <a:lnTo>
                    <a:pt x="64354" y="27625"/>
                  </a:lnTo>
                  <a:lnTo>
                    <a:pt x="63387" y="31079"/>
                  </a:lnTo>
                  <a:lnTo>
                    <a:pt x="61935" y="37985"/>
                  </a:lnTo>
                  <a:lnTo>
                    <a:pt x="61451" y="39712"/>
                  </a:lnTo>
                  <a:lnTo>
                    <a:pt x="60483" y="38848"/>
                  </a:lnTo>
                  <a:lnTo>
                    <a:pt x="58064" y="37122"/>
                  </a:lnTo>
                  <a:lnTo>
                    <a:pt x="56129" y="35395"/>
                  </a:lnTo>
                  <a:lnTo>
                    <a:pt x="55645" y="41438"/>
                  </a:lnTo>
                  <a:lnTo>
                    <a:pt x="54193" y="51798"/>
                  </a:lnTo>
                  <a:lnTo>
                    <a:pt x="52741" y="58705"/>
                  </a:lnTo>
                  <a:lnTo>
                    <a:pt x="50322" y="63021"/>
                  </a:lnTo>
                  <a:lnTo>
                    <a:pt x="49838" y="67338"/>
                  </a:lnTo>
                  <a:lnTo>
                    <a:pt x="50322" y="74244"/>
                  </a:lnTo>
                  <a:lnTo>
                    <a:pt x="48387" y="76834"/>
                  </a:lnTo>
                  <a:lnTo>
                    <a:pt x="43064" y="82014"/>
                  </a:lnTo>
                  <a:lnTo>
                    <a:pt x="39677" y="87194"/>
                  </a:lnTo>
                  <a:lnTo>
                    <a:pt x="35322" y="88920"/>
                  </a:lnTo>
                  <a:lnTo>
                    <a:pt x="33387" y="86330"/>
                  </a:lnTo>
                  <a:lnTo>
                    <a:pt x="30483" y="92374"/>
                  </a:lnTo>
                  <a:lnTo>
                    <a:pt x="29516" y="92374"/>
                  </a:lnTo>
                  <a:lnTo>
                    <a:pt x="27096" y="90647"/>
                  </a:lnTo>
                  <a:lnTo>
                    <a:pt x="24193" y="86330"/>
                  </a:lnTo>
                  <a:lnTo>
                    <a:pt x="23709" y="83741"/>
                  </a:lnTo>
                  <a:lnTo>
                    <a:pt x="22258" y="83741"/>
                  </a:lnTo>
                  <a:lnTo>
                    <a:pt x="21774" y="85467"/>
                  </a:lnTo>
                  <a:lnTo>
                    <a:pt x="20806" y="88920"/>
                  </a:lnTo>
                  <a:lnTo>
                    <a:pt x="18870" y="94100"/>
                  </a:lnTo>
                  <a:lnTo>
                    <a:pt x="13548" y="97553"/>
                  </a:lnTo>
                  <a:lnTo>
                    <a:pt x="12096" y="101870"/>
                  </a:lnTo>
                  <a:lnTo>
                    <a:pt x="10645" y="109640"/>
                  </a:lnTo>
                  <a:lnTo>
                    <a:pt x="8709" y="110503"/>
                  </a:lnTo>
                  <a:lnTo>
                    <a:pt x="7258" y="112230"/>
                  </a:lnTo>
                  <a:lnTo>
                    <a:pt x="4838" y="114820"/>
                  </a:lnTo>
                  <a:lnTo>
                    <a:pt x="2903" y="117410"/>
                  </a:lnTo>
                  <a:lnTo>
                    <a:pt x="0" y="120000"/>
                  </a:lnTo>
                  <a:lnTo>
                    <a:pt x="30967" y="114820"/>
                  </a:lnTo>
                  <a:lnTo>
                    <a:pt x="56129" y="109640"/>
                  </a:lnTo>
                  <a:close/>
                </a:path>
              </a:pathLst>
            </a:custGeom>
            <a:solidFill>
              <a:schemeClr val="accent1"/>
            </a:solidFill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39" name="Shape 1420">
              <a:extLst>
                <a:ext uri="{FF2B5EF4-FFF2-40B4-BE49-F238E27FC236}">
                  <a16:creationId xmlns:a16="http://schemas.microsoft.com/office/drawing/2014/main" id="{E2A9B05F-22F6-4F21-980C-554BFE4CDBE5}"/>
                </a:ext>
              </a:extLst>
            </p:cNvPr>
            <p:cNvSpPr/>
            <p:nvPr/>
          </p:nvSpPr>
          <p:spPr>
            <a:xfrm>
              <a:off x="7406290" y="2750010"/>
              <a:ext cx="269831" cy="209119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2222" y="11428"/>
                  </a:moveTo>
                  <a:cubicBezTo>
                    <a:pt x="59682" y="3265"/>
                    <a:pt x="59682" y="3265"/>
                    <a:pt x="59682" y="3265"/>
                  </a:cubicBezTo>
                  <a:cubicBezTo>
                    <a:pt x="55873" y="816"/>
                    <a:pt x="55873" y="816"/>
                    <a:pt x="55873" y="816"/>
                  </a:cubicBezTo>
                  <a:cubicBezTo>
                    <a:pt x="50158" y="0"/>
                    <a:pt x="50158" y="0"/>
                    <a:pt x="50158" y="0"/>
                  </a:cubicBezTo>
                  <a:cubicBezTo>
                    <a:pt x="45714" y="816"/>
                    <a:pt x="45714" y="816"/>
                    <a:pt x="45714" y="816"/>
                  </a:cubicBezTo>
                  <a:cubicBezTo>
                    <a:pt x="42539" y="3265"/>
                    <a:pt x="42539" y="3265"/>
                    <a:pt x="42539" y="3265"/>
                  </a:cubicBezTo>
                  <a:cubicBezTo>
                    <a:pt x="40634" y="4081"/>
                    <a:pt x="40634" y="4081"/>
                    <a:pt x="40634" y="4081"/>
                  </a:cubicBezTo>
                  <a:cubicBezTo>
                    <a:pt x="36825" y="4897"/>
                    <a:pt x="36825" y="4897"/>
                    <a:pt x="36825" y="4897"/>
                  </a:cubicBezTo>
                  <a:cubicBezTo>
                    <a:pt x="29206" y="3265"/>
                    <a:pt x="29206" y="3265"/>
                    <a:pt x="29206" y="3265"/>
                  </a:cubicBezTo>
                  <a:cubicBezTo>
                    <a:pt x="24761" y="3265"/>
                    <a:pt x="24761" y="3265"/>
                    <a:pt x="24761" y="3265"/>
                  </a:cubicBezTo>
                  <a:cubicBezTo>
                    <a:pt x="19682" y="4081"/>
                    <a:pt x="19682" y="4081"/>
                    <a:pt x="19682" y="4081"/>
                  </a:cubicBezTo>
                  <a:cubicBezTo>
                    <a:pt x="16507" y="5714"/>
                    <a:pt x="16507" y="5714"/>
                    <a:pt x="16507" y="5714"/>
                  </a:cubicBezTo>
                  <a:cubicBezTo>
                    <a:pt x="7619" y="14693"/>
                    <a:pt x="7619" y="14693"/>
                    <a:pt x="7619" y="14693"/>
                  </a:cubicBezTo>
                  <a:cubicBezTo>
                    <a:pt x="7619" y="14693"/>
                    <a:pt x="7619" y="14693"/>
                    <a:pt x="7619" y="14693"/>
                  </a:cubicBezTo>
                  <a:cubicBezTo>
                    <a:pt x="6984" y="16326"/>
                    <a:pt x="6984" y="16326"/>
                    <a:pt x="6984" y="16326"/>
                  </a:cubicBezTo>
                  <a:cubicBezTo>
                    <a:pt x="6984" y="17959"/>
                    <a:pt x="6984" y="17959"/>
                    <a:pt x="6984" y="17959"/>
                  </a:cubicBezTo>
                  <a:cubicBezTo>
                    <a:pt x="5714" y="18775"/>
                    <a:pt x="5714" y="18775"/>
                    <a:pt x="5714" y="18775"/>
                  </a:cubicBezTo>
                  <a:cubicBezTo>
                    <a:pt x="3174" y="21224"/>
                    <a:pt x="3174" y="21224"/>
                    <a:pt x="3174" y="21224"/>
                  </a:cubicBezTo>
                  <a:cubicBezTo>
                    <a:pt x="0" y="23673"/>
                    <a:pt x="0" y="23673"/>
                    <a:pt x="0" y="23673"/>
                  </a:cubicBezTo>
                  <a:cubicBezTo>
                    <a:pt x="0" y="26122"/>
                    <a:pt x="0" y="26122"/>
                    <a:pt x="0" y="26122"/>
                  </a:cubicBezTo>
                  <a:cubicBezTo>
                    <a:pt x="1269" y="27755"/>
                    <a:pt x="1269" y="27755"/>
                    <a:pt x="1269" y="27755"/>
                  </a:cubicBezTo>
                  <a:cubicBezTo>
                    <a:pt x="2539" y="30204"/>
                    <a:pt x="2539" y="30204"/>
                    <a:pt x="2539" y="30204"/>
                  </a:cubicBezTo>
                  <a:cubicBezTo>
                    <a:pt x="10158" y="34285"/>
                    <a:pt x="10158" y="34285"/>
                    <a:pt x="10158" y="34285"/>
                  </a:cubicBezTo>
                  <a:cubicBezTo>
                    <a:pt x="12063" y="36734"/>
                    <a:pt x="12063" y="36734"/>
                    <a:pt x="12063" y="36734"/>
                  </a:cubicBezTo>
                  <a:cubicBezTo>
                    <a:pt x="13968" y="40000"/>
                    <a:pt x="13968" y="40000"/>
                    <a:pt x="13968" y="40000"/>
                  </a:cubicBezTo>
                  <a:cubicBezTo>
                    <a:pt x="15238" y="43265"/>
                    <a:pt x="15238" y="43265"/>
                    <a:pt x="15238" y="43265"/>
                  </a:cubicBezTo>
                  <a:cubicBezTo>
                    <a:pt x="18412" y="47346"/>
                    <a:pt x="18412" y="47346"/>
                    <a:pt x="18412" y="47346"/>
                  </a:cubicBezTo>
                  <a:cubicBezTo>
                    <a:pt x="21587" y="52244"/>
                    <a:pt x="21587" y="52244"/>
                    <a:pt x="21587" y="52244"/>
                  </a:cubicBezTo>
                  <a:cubicBezTo>
                    <a:pt x="31746" y="62857"/>
                    <a:pt x="31746" y="62857"/>
                    <a:pt x="31746" y="62857"/>
                  </a:cubicBezTo>
                  <a:cubicBezTo>
                    <a:pt x="34920" y="66122"/>
                    <a:pt x="34920" y="66122"/>
                    <a:pt x="34920" y="66122"/>
                  </a:cubicBezTo>
                  <a:cubicBezTo>
                    <a:pt x="38730" y="72653"/>
                    <a:pt x="38730" y="72653"/>
                    <a:pt x="38730" y="72653"/>
                  </a:cubicBezTo>
                  <a:cubicBezTo>
                    <a:pt x="41904" y="78367"/>
                    <a:pt x="41904" y="78367"/>
                    <a:pt x="41904" y="78367"/>
                  </a:cubicBezTo>
                  <a:cubicBezTo>
                    <a:pt x="46349" y="80816"/>
                    <a:pt x="46349" y="80816"/>
                    <a:pt x="46349" y="80816"/>
                  </a:cubicBezTo>
                  <a:cubicBezTo>
                    <a:pt x="48253" y="83265"/>
                    <a:pt x="48253" y="83265"/>
                    <a:pt x="48253" y="83265"/>
                  </a:cubicBezTo>
                  <a:cubicBezTo>
                    <a:pt x="50158" y="85714"/>
                    <a:pt x="50158" y="85714"/>
                    <a:pt x="50158" y="85714"/>
                  </a:cubicBezTo>
                  <a:cubicBezTo>
                    <a:pt x="52063" y="87346"/>
                    <a:pt x="52063" y="87346"/>
                    <a:pt x="52063" y="87346"/>
                  </a:cubicBezTo>
                  <a:cubicBezTo>
                    <a:pt x="53333" y="88979"/>
                    <a:pt x="53333" y="88979"/>
                    <a:pt x="53333" y="88979"/>
                  </a:cubicBezTo>
                  <a:cubicBezTo>
                    <a:pt x="55238" y="93061"/>
                    <a:pt x="55238" y="93061"/>
                    <a:pt x="55238" y="93061"/>
                  </a:cubicBezTo>
                  <a:cubicBezTo>
                    <a:pt x="56507" y="95510"/>
                    <a:pt x="56507" y="95510"/>
                    <a:pt x="56507" y="95510"/>
                  </a:cubicBezTo>
                  <a:cubicBezTo>
                    <a:pt x="56507" y="97142"/>
                    <a:pt x="56507" y="97142"/>
                    <a:pt x="56507" y="97142"/>
                  </a:cubicBezTo>
                  <a:cubicBezTo>
                    <a:pt x="57142" y="99591"/>
                    <a:pt x="57142" y="99591"/>
                    <a:pt x="57142" y="99591"/>
                  </a:cubicBezTo>
                  <a:cubicBezTo>
                    <a:pt x="57777" y="101224"/>
                    <a:pt x="57777" y="101224"/>
                    <a:pt x="57777" y="101224"/>
                  </a:cubicBezTo>
                  <a:cubicBezTo>
                    <a:pt x="58412" y="101224"/>
                    <a:pt x="58412" y="101224"/>
                    <a:pt x="58412" y="101224"/>
                  </a:cubicBezTo>
                  <a:cubicBezTo>
                    <a:pt x="60317" y="102040"/>
                    <a:pt x="60317" y="102040"/>
                    <a:pt x="60317" y="102040"/>
                  </a:cubicBezTo>
                  <a:cubicBezTo>
                    <a:pt x="62222" y="103673"/>
                    <a:pt x="62222" y="103673"/>
                    <a:pt x="62222" y="103673"/>
                  </a:cubicBezTo>
                  <a:cubicBezTo>
                    <a:pt x="62222" y="104489"/>
                    <a:pt x="62222" y="104489"/>
                    <a:pt x="62222" y="104489"/>
                  </a:cubicBezTo>
                  <a:cubicBezTo>
                    <a:pt x="62222" y="106122"/>
                    <a:pt x="62222" y="106122"/>
                    <a:pt x="62222" y="106122"/>
                  </a:cubicBezTo>
                  <a:cubicBezTo>
                    <a:pt x="62857" y="108571"/>
                    <a:pt x="62857" y="108571"/>
                    <a:pt x="62857" y="108571"/>
                  </a:cubicBezTo>
                  <a:cubicBezTo>
                    <a:pt x="65396" y="111836"/>
                    <a:pt x="65396" y="111836"/>
                    <a:pt x="65396" y="111836"/>
                  </a:cubicBezTo>
                  <a:cubicBezTo>
                    <a:pt x="65396" y="112653"/>
                    <a:pt x="65396" y="112653"/>
                    <a:pt x="65396" y="112653"/>
                  </a:cubicBezTo>
                  <a:cubicBezTo>
                    <a:pt x="65396" y="115918"/>
                    <a:pt x="65396" y="115918"/>
                    <a:pt x="65396" y="115918"/>
                  </a:cubicBezTo>
                  <a:cubicBezTo>
                    <a:pt x="66031" y="118367"/>
                    <a:pt x="66031" y="118367"/>
                    <a:pt x="66031" y="118367"/>
                  </a:cubicBezTo>
                  <a:cubicBezTo>
                    <a:pt x="67301" y="119183"/>
                    <a:pt x="67301" y="119183"/>
                    <a:pt x="67301" y="119183"/>
                  </a:cubicBezTo>
                  <a:cubicBezTo>
                    <a:pt x="68571" y="120000"/>
                    <a:pt x="68571" y="120000"/>
                    <a:pt x="68571" y="120000"/>
                  </a:cubicBezTo>
                  <a:cubicBezTo>
                    <a:pt x="68571" y="115102"/>
                    <a:pt x="68571" y="115102"/>
                    <a:pt x="68571" y="115102"/>
                  </a:cubicBezTo>
                  <a:cubicBezTo>
                    <a:pt x="69841" y="114285"/>
                    <a:pt x="69841" y="114285"/>
                    <a:pt x="69841" y="114285"/>
                  </a:cubicBezTo>
                  <a:cubicBezTo>
                    <a:pt x="73015" y="114285"/>
                    <a:pt x="73015" y="114285"/>
                    <a:pt x="73015" y="114285"/>
                  </a:cubicBezTo>
                  <a:cubicBezTo>
                    <a:pt x="73650" y="114285"/>
                    <a:pt x="73650" y="114285"/>
                    <a:pt x="73650" y="114285"/>
                  </a:cubicBezTo>
                  <a:cubicBezTo>
                    <a:pt x="73650" y="114285"/>
                    <a:pt x="74920" y="113469"/>
                    <a:pt x="74920" y="113469"/>
                  </a:cubicBezTo>
                  <a:cubicBezTo>
                    <a:pt x="74920" y="112653"/>
                    <a:pt x="74285" y="111836"/>
                    <a:pt x="74285" y="111836"/>
                  </a:cubicBezTo>
                  <a:cubicBezTo>
                    <a:pt x="73650" y="111836"/>
                    <a:pt x="73650" y="111836"/>
                    <a:pt x="73650" y="111836"/>
                  </a:cubicBezTo>
                  <a:cubicBezTo>
                    <a:pt x="73650" y="111836"/>
                    <a:pt x="71111" y="111020"/>
                    <a:pt x="71111" y="111020"/>
                  </a:cubicBezTo>
                  <a:cubicBezTo>
                    <a:pt x="70476" y="111020"/>
                    <a:pt x="69841" y="109387"/>
                    <a:pt x="69841" y="109387"/>
                  </a:cubicBezTo>
                  <a:cubicBezTo>
                    <a:pt x="69841" y="108571"/>
                    <a:pt x="69841" y="108571"/>
                    <a:pt x="69841" y="108571"/>
                  </a:cubicBezTo>
                  <a:cubicBezTo>
                    <a:pt x="70476" y="105306"/>
                    <a:pt x="70476" y="105306"/>
                    <a:pt x="70476" y="105306"/>
                  </a:cubicBezTo>
                  <a:cubicBezTo>
                    <a:pt x="73015" y="107755"/>
                    <a:pt x="73015" y="107755"/>
                    <a:pt x="73015" y="107755"/>
                  </a:cubicBezTo>
                  <a:cubicBezTo>
                    <a:pt x="73650" y="108571"/>
                    <a:pt x="73650" y="108571"/>
                    <a:pt x="73650" y="108571"/>
                  </a:cubicBezTo>
                  <a:cubicBezTo>
                    <a:pt x="75555" y="110204"/>
                    <a:pt x="75555" y="110204"/>
                    <a:pt x="75555" y="110204"/>
                  </a:cubicBezTo>
                  <a:cubicBezTo>
                    <a:pt x="78095" y="109387"/>
                    <a:pt x="78095" y="109387"/>
                    <a:pt x="78095" y="109387"/>
                  </a:cubicBezTo>
                  <a:cubicBezTo>
                    <a:pt x="78730" y="104489"/>
                    <a:pt x="78730" y="104489"/>
                    <a:pt x="78730" y="104489"/>
                  </a:cubicBezTo>
                  <a:cubicBezTo>
                    <a:pt x="78730" y="103673"/>
                    <a:pt x="78730" y="103673"/>
                    <a:pt x="78730" y="103673"/>
                  </a:cubicBezTo>
                  <a:cubicBezTo>
                    <a:pt x="78095" y="100408"/>
                    <a:pt x="78095" y="100408"/>
                    <a:pt x="78095" y="100408"/>
                  </a:cubicBezTo>
                  <a:cubicBezTo>
                    <a:pt x="80000" y="100408"/>
                    <a:pt x="80000" y="100408"/>
                    <a:pt x="80000" y="100408"/>
                  </a:cubicBezTo>
                  <a:cubicBezTo>
                    <a:pt x="82539" y="100408"/>
                    <a:pt x="82539" y="100408"/>
                    <a:pt x="82539" y="100408"/>
                  </a:cubicBezTo>
                  <a:cubicBezTo>
                    <a:pt x="85714" y="97959"/>
                    <a:pt x="85714" y="97959"/>
                    <a:pt x="85714" y="97959"/>
                  </a:cubicBezTo>
                  <a:cubicBezTo>
                    <a:pt x="85714" y="97142"/>
                    <a:pt x="85714" y="97142"/>
                    <a:pt x="85714" y="97142"/>
                  </a:cubicBezTo>
                  <a:cubicBezTo>
                    <a:pt x="84444" y="96326"/>
                    <a:pt x="84444" y="96326"/>
                    <a:pt x="84444" y="96326"/>
                  </a:cubicBezTo>
                  <a:cubicBezTo>
                    <a:pt x="83174" y="96326"/>
                    <a:pt x="83174" y="96326"/>
                    <a:pt x="83174" y="96326"/>
                  </a:cubicBezTo>
                  <a:cubicBezTo>
                    <a:pt x="81904" y="95510"/>
                    <a:pt x="81904" y="95510"/>
                    <a:pt x="81904" y="95510"/>
                  </a:cubicBezTo>
                  <a:cubicBezTo>
                    <a:pt x="81904" y="93877"/>
                    <a:pt x="81904" y="93877"/>
                    <a:pt x="81904" y="93877"/>
                  </a:cubicBezTo>
                  <a:cubicBezTo>
                    <a:pt x="83809" y="93061"/>
                    <a:pt x="83809" y="93061"/>
                    <a:pt x="83809" y="93061"/>
                  </a:cubicBezTo>
                  <a:cubicBezTo>
                    <a:pt x="84444" y="93877"/>
                    <a:pt x="84444" y="93877"/>
                    <a:pt x="84444" y="93877"/>
                  </a:cubicBezTo>
                  <a:cubicBezTo>
                    <a:pt x="86349" y="95510"/>
                    <a:pt x="86349" y="95510"/>
                    <a:pt x="86349" y="95510"/>
                  </a:cubicBezTo>
                  <a:cubicBezTo>
                    <a:pt x="87619" y="95510"/>
                    <a:pt x="87619" y="95510"/>
                    <a:pt x="87619" y="95510"/>
                  </a:cubicBezTo>
                  <a:cubicBezTo>
                    <a:pt x="90158" y="93061"/>
                    <a:pt x="90158" y="93061"/>
                    <a:pt x="90158" y="93061"/>
                  </a:cubicBezTo>
                  <a:cubicBezTo>
                    <a:pt x="92063" y="89795"/>
                    <a:pt x="92063" y="89795"/>
                    <a:pt x="92063" y="89795"/>
                  </a:cubicBezTo>
                  <a:cubicBezTo>
                    <a:pt x="91428" y="87346"/>
                    <a:pt x="91428" y="87346"/>
                    <a:pt x="91428" y="87346"/>
                  </a:cubicBezTo>
                  <a:cubicBezTo>
                    <a:pt x="89523" y="85714"/>
                    <a:pt x="89523" y="85714"/>
                    <a:pt x="89523" y="85714"/>
                  </a:cubicBezTo>
                  <a:cubicBezTo>
                    <a:pt x="89523" y="84897"/>
                    <a:pt x="89523" y="84897"/>
                    <a:pt x="89523" y="84897"/>
                  </a:cubicBezTo>
                  <a:cubicBezTo>
                    <a:pt x="90793" y="84081"/>
                    <a:pt x="90793" y="84081"/>
                    <a:pt x="90793" y="84081"/>
                  </a:cubicBezTo>
                  <a:cubicBezTo>
                    <a:pt x="93333" y="85714"/>
                    <a:pt x="93333" y="85714"/>
                    <a:pt x="93333" y="85714"/>
                  </a:cubicBezTo>
                  <a:cubicBezTo>
                    <a:pt x="94603" y="84081"/>
                    <a:pt x="94603" y="84081"/>
                    <a:pt x="94603" y="84081"/>
                  </a:cubicBezTo>
                  <a:cubicBezTo>
                    <a:pt x="95873" y="81632"/>
                    <a:pt x="95873" y="81632"/>
                    <a:pt x="95873" y="81632"/>
                  </a:cubicBezTo>
                  <a:cubicBezTo>
                    <a:pt x="98412" y="75918"/>
                    <a:pt x="98412" y="75918"/>
                    <a:pt x="98412" y="75918"/>
                  </a:cubicBezTo>
                  <a:cubicBezTo>
                    <a:pt x="100952" y="73469"/>
                    <a:pt x="100952" y="73469"/>
                    <a:pt x="100952" y="73469"/>
                  </a:cubicBezTo>
                  <a:cubicBezTo>
                    <a:pt x="104126" y="72653"/>
                    <a:pt x="104126" y="72653"/>
                    <a:pt x="104126" y="72653"/>
                  </a:cubicBezTo>
                  <a:cubicBezTo>
                    <a:pt x="106031" y="68571"/>
                    <a:pt x="106031" y="68571"/>
                    <a:pt x="106031" y="68571"/>
                  </a:cubicBezTo>
                  <a:cubicBezTo>
                    <a:pt x="107301" y="66122"/>
                    <a:pt x="107301" y="66122"/>
                    <a:pt x="107301" y="66122"/>
                  </a:cubicBezTo>
                  <a:cubicBezTo>
                    <a:pt x="106031" y="64489"/>
                    <a:pt x="106031" y="64489"/>
                    <a:pt x="106031" y="64489"/>
                  </a:cubicBezTo>
                  <a:cubicBezTo>
                    <a:pt x="104761" y="61224"/>
                    <a:pt x="104761" y="61224"/>
                    <a:pt x="104761" y="61224"/>
                  </a:cubicBezTo>
                  <a:cubicBezTo>
                    <a:pt x="106031" y="61224"/>
                    <a:pt x="106031" y="61224"/>
                    <a:pt x="106031" y="61224"/>
                  </a:cubicBezTo>
                  <a:cubicBezTo>
                    <a:pt x="107301" y="61224"/>
                    <a:pt x="107301" y="61224"/>
                    <a:pt x="107301" y="61224"/>
                  </a:cubicBezTo>
                  <a:cubicBezTo>
                    <a:pt x="107301" y="58775"/>
                    <a:pt x="107301" y="58775"/>
                    <a:pt x="107301" y="58775"/>
                  </a:cubicBezTo>
                  <a:cubicBezTo>
                    <a:pt x="107936" y="57142"/>
                    <a:pt x="107936" y="57142"/>
                    <a:pt x="107936" y="57142"/>
                  </a:cubicBezTo>
                  <a:cubicBezTo>
                    <a:pt x="109841" y="53877"/>
                    <a:pt x="109841" y="53877"/>
                    <a:pt x="109841" y="53877"/>
                  </a:cubicBezTo>
                  <a:cubicBezTo>
                    <a:pt x="111111" y="48979"/>
                    <a:pt x="111111" y="48979"/>
                    <a:pt x="111111" y="48979"/>
                  </a:cubicBezTo>
                  <a:cubicBezTo>
                    <a:pt x="112380" y="45714"/>
                    <a:pt x="112380" y="45714"/>
                    <a:pt x="112380" y="45714"/>
                  </a:cubicBezTo>
                  <a:cubicBezTo>
                    <a:pt x="113015" y="44081"/>
                    <a:pt x="113015" y="44081"/>
                    <a:pt x="113015" y="44081"/>
                  </a:cubicBezTo>
                  <a:cubicBezTo>
                    <a:pt x="114285" y="42448"/>
                    <a:pt x="114285" y="42448"/>
                    <a:pt x="114285" y="42448"/>
                  </a:cubicBezTo>
                  <a:cubicBezTo>
                    <a:pt x="118730" y="37551"/>
                    <a:pt x="118730" y="37551"/>
                    <a:pt x="118730" y="37551"/>
                  </a:cubicBezTo>
                  <a:cubicBezTo>
                    <a:pt x="120000" y="35918"/>
                    <a:pt x="120000" y="35918"/>
                    <a:pt x="120000" y="35918"/>
                  </a:cubicBezTo>
                  <a:cubicBezTo>
                    <a:pt x="87619" y="4897"/>
                    <a:pt x="87619" y="4897"/>
                    <a:pt x="87619" y="4897"/>
                  </a:cubicBezTo>
                  <a:lnTo>
                    <a:pt x="62222" y="11428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0" name="Shape 1421">
              <a:extLst>
                <a:ext uri="{FF2B5EF4-FFF2-40B4-BE49-F238E27FC236}">
                  <a16:creationId xmlns:a16="http://schemas.microsoft.com/office/drawing/2014/main" id="{C0166388-9DEC-4FA3-95E4-89E324287F7A}"/>
                </a:ext>
              </a:extLst>
            </p:cNvPr>
            <p:cNvSpPr/>
            <p:nvPr/>
          </p:nvSpPr>
          <p:spPr>
            <a:xfrm>
              <a:off x="7128028" y="2788799"/>
              <a:ext cx="212491" cy="34066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38095" y="111683"/>
                  </a:moveTo>
                  <a:lnTo>
                    <a:pt x="37142" y="108712"/>
                  </a:lnTo>
                  <a:lnTo>
                    <a:pt x="33333" y="105742"/>
                  </a:lnTo>
                  <a:lnTo>
                    <a:pt x="31428" y="104554"/>
                  </a:lnTo>
                  <a:lnTo>
                    <a:pt x="31428" y="102772"/>
                  </a:lnTo>
                  <a:lnTo>
                    <a:pt x="34285" y="102178"/>
                  </a:lnTo>
                  <a:lnTo>
                    <a:pt x="40952" y="100990"/>
                  </a:lnTo>
                  <a:lnTo>
                    <a:pt x="48571" y="99801"/>
                  </a:lnTo>
                  <a:lnTo>
                    <a:pt x="120000" y="96237"/>
                  </a:lnTo>
                  <a:lnTo>
                    <a:pt x="119047" y="95643"/>
                  </a:lnTo>
                  <a:lnTo>
                    <a:pt x="115238" y="92673"/>
                  </a:lnTo>
                  <a:lnTo>
                    <a:pt x="114285" y="90891"/>
                  </a:lnTo>
                  <a:lnTo>
                    <a:pt x="112380" y="89108"/>
                  </a:lnTo>
                  <a:lnTo>
                    <a:pt x="113333" y="87920"/>
                  </a:lnTo>
                  <a:lnTo>
                    <a:pt x="115238" y="86732"/>
                  </a:lnTo>
                  <a:lnTo>
                    <a:pt x="114285" y="83762"/>
                  </a:lnTo>
                  <a:lnTo>
                    <a:pt x="112380" y="81980"/>
                  </a:lnTo>
                  <a:lnTo>
                    <a:pt x="110476" y="77227"/>
                  </a:lnTo>
                  <a:lnTo>
                    <a:pt x="110476" y="74257"/>
                  </a:lnTo>
                  <a:lnTo>
                    <a:pt x="113333" y="73069"/>
                  </a:lnTo>
                  <a:lnTo>
                    <a:pt x="114285" y="70693"/>
                  </a:lnTo>
                  <a:lnTo>
                    <a:pt x="110476" y="69504"/>
                  </a:lnTo>
                  <a:lnTo>
                    <a:pt x="115238" y="67722"/>
                  </a:lnTo>
                  <a:lnTo>
                    <a:pt x="116190" y="65346"/>
                  </a:lnTo>
                  <a:lnTo>
                    <a:pt x="114285" y="64158"/>
                  </a:lnTo>
                  <a:lnTo>
                    <a:pt x="113333" y="61782"/>
                  </a:lnTo>
                  <a:lnTo>
                    <a:pt x="113333" y="59405"/>
                  </a:lnTo>
                  <a:lnTo>
                    <a:pt x="109523" y="56435"/>
                  </a:lnTo>
                  <a:lnTo>
                    <a:pt x="102857" y="49306"/>
                  </a:lnTo>
                  <a:lnTo>
                    <a:pt x="100952" y="44554"/>
                  </a:lnTo>
                  <a:lnTo>
                    <a:pt x="91428" y="24356"/>
                  </a:lnTo>
                  <a:lnTo>
                    <a:pt x="84761" y="7128"/>
                  </a:lnTo>
                  <a:lnTo>
                    <a:pt x="82857" y="0"/>
                  </a:lnTo>
                  <a:lnTo>
                    <a:pt x="89523" y="0"/>
                  </a:lnTo>
                  <a:lnTo>
                    <a:pt x="89523" y="0"/>
                  </a:lnTo>
                  <a:lnTo>
                    <a:pt x="952" y="4158"/>
                  </a:lnTo>
                  <a:lnTo>
                    <a:pt x="952" y="8316"/>
                  </a:lnTo>
                  <a:lnTo>
                    <a:pt x="0" y="62970"/>
                  </a:lnTo>
                  <a:lnTo>
                    <a:pt x="0" y="92079"/>
                  </a:lnTo>
                  <a:lnTo>
                    <a:pt x="5714" y="116435"/>
                  </a:lnTo>
                  <a:lnTo>
                    <a:pt x="7619" y="116435"/>
                  </a:lnTo>
                  <a:lnTo>
                    <a:pt x="10476" y="117029"/>
                  </a:lnTo>
                  <a:lnTo>
                    <a:pt x="14285" y="117623"/>
                  </a:lnTo>
                  <a:lnTo>
                    <a:pt x="15238" y="115841"/>
                  </a:lnTo>
                  <a:lnTo>
                    <a:pt x="14285" y="113465"/>
                  </a:lnTo>
                  <a:lnTo>
                    <a:pt x="15238" y="111089"/>
                  </a:lnTo>
                  <a:lnTo>
                    <a:pt x="17142" y="109900"/>
                  </a:lnTo>
                  <a:lnTo>
                    <a:pt x="20000" y="109306"/>
                  </a:lnTo>
                  <a:lnTo>
                    <a:pt x="20952" y="110495"/>
                  </a:lnTo>
                  <a:lnTo>
                    <a:pt x="20952" y="112277"/>
                  </a:lnTo>
                  <a:lnTo>
                    <a:pt x="20000" y="113465"/>
                  </a:lnTo>
                  <a:lnTo>
                    <a:pt x="20952" y="114653"/>
                  </a:lnTo>
                  <a:lnTo>
                    <a:pt x="21904" y="115247"/>
                  </a:lnTo>
                  <a:lnTo>
                    <a:pt x="23809" y="115841"/>
                  </a:lnTo>
                  <a:lnTo>
                    <a:pt x="25714" y="117029"/>
                  </a:lnTo>
                  <a:lnTo>
                    <a:pt x="25714" y="118217"/>
                  </a:lnTo>
                  <a:lnTo>
                    <a:pt x="25714" y="118811"/>
                  </a:lnTo>
                  <a:lnTo>
                    <a:pt x="23809" y="120000"/>
                  </a:lnTo>
                  <a:lnTo>
                    <a:pt x="25714" y="119405"/>
                  </a:lnTo>
                  <a:lnTo>
                    <a:pt x="29523" y="118811"/>
                  </a:lnTo>
                  <a:lnTo>
                    <a:pt x="34285" y="118217"/>
                  </a:lnTo>
                  <a:lnTo>
                    <a:pt x="36190" y="117029"/>
                  </a:lnTo>
                  <a:lnTo>
                    <a:pt x="37142" y="117029"/>
                  </a:lnTo>
                  <a:lnTo>
                    <a:pt x="40952" y="116435"/>
                  </a:lnTo>
                  <a:lnTo>
                    <a:pt x="41904" y="115841"/>
                  </a:lnTo>
                  <a:lnTo>
                    <a:pt x="41904" y="115841"/>
                  </a:lnTo>
                  <a:lnTo>
                    <a:pt x="38095" y="111683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1" name="Shape 1422">
              <a:extLst>
                <a:ext uri="{FF2B5EF4-FFF2-40B4-BE49-F238E27FC236}">
                  <a16:creationId xmlns:a16="http://schemas.microsoft.com/office/drawing/2014/main" id="{7C38F7D1-C865-4873-8313-9C0737930287}"/>
                </a:ext>
              </a:extLst>
            </p:cNvPr>
            <p:cNvSpPr/>
            <p:nvPr/>
          </p:nvSpPr>
          <p:spPr>
            <a:xfrm>
              <a:off x="6942518" y="2800603"/>
              <a:ext cx="195628" cy="3423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3793" y="87487"/>
                  </a:moveTo>
                  <a:lnTo>
                    <a:pt x="113793" y="58522"/>
                  </a:lnTo>
                  <a:lnTo>
                    <a:pt x="114827" y="4137"/>
                  </a:lnTo>
                  <a:lnTo>
                    <a:pt x="114827" y="0"/>
                  </a:lnTo>
                  <a:lnTo>
                    <a:pt x="42413" y="2955"/>
                  </a:lnTo>
                  <a:lnTo>
                    <a:pt x="42413" y="2955"/>
                  </a:lnTo>
                  <a:lnTo>
                    <a:pt x="43448" y="4729"/>
                  </a:lnTo>
                  <a:lnTo>
                    <a:pt x="39310" y="5911"/>
                  </a:lnTo>
                  <a:lnTo>
                    <a:pt x="37241" y="7093"/>
                  </a:lnTo>
                  <a:lnTo>
                    <a:pt x="36206" y="8866"/>
                  </a:lnTo>
                  <a:lnTo>
                    <a:pt x="34137" y="10049"/>
                  </a:lnTo>
                  <a:lnTo>
                    <a:pt x="33103" y="10049"/>
                  </a:lnTo>
                  <a:lnTo>
                    <a:pt x="31034" y="13004"/>
                  </a:lnTo>
                  <a:lnTo>
                    <a:pt x="31034" y="15369"/>
                  </a:lnTo>
                  <a:lnTo>
                    <a:pt x="27931" y="18325"/>
                  </a:lnTo>
                  <a:lnTo>
                    <a:pt x="22758" y="21871"/>
                  </a:lnTo>
                  <a:lnTo>
                    <a:pt x="19655" y="23645"/>
                  </a:lnTo>
                  <a:lnTo>
                    <a:pt x="18620" y="26009"/>
                  </a:lnTo>
                  <a:lnTo>
                    <a:pt x="20689" y="26600"/>
                  </a:lnTo>
                  <a:lnTo>
                    <a:pt x="18620" y="28374"/>
                  </a:lnTo>
                  <a:lnTo>
                    <a:pt x="16551" y="30738"/>
                  </a:lnTo>
                  <a:lnTo>
                    <a:pt x="17586" y="31921"/>
                  </a:lnTo>
                  <a:lnTo>
                    <a:pt x="16551" y="31921"/>
                  </a:lnTo>
                  <a:lnTo>
                    <a:pt x="13448" y="34285"/>
                  </a:lnTo>
                  <a:lnTo>
                    <a:pt x="11379" y="36059"/>
                  </a:lnTo>
                  <a:lnTo>
                    <a:pt x="12413" y="36650"/>
                  </a:lnTo>
                  <a:lnTo>
                    <a:pt x="11379" y="37832"/>
                  </a:lnTo>
                  <a:lnTo>
                    <a:pt x="11379" y="39014"/>
                  </a:lnTo>
                  <a:lnTo>
                    <a:pt x="12413" y="39605"/>
                  </a:lnTo>
                  <a:lnTo>
                    <a:pt x="14482" y="41379"/>
                  </a:lnTo>
                  <a:lnTo>
                    <a:pt x="14482" y="42561"/>
                  </a:lnTo>
                  <a:lnTo>
                    <a:pt x="14482" y="46108"/>
                  </a:lnTo>
                  <a:lnTo>
                    <a:pt x="15517" y="47881"/>
                  </a:lnTo>
                  <a:lnTo>
                    <a:pt x="14482" y="49655"/>
                  </a:lnTo>
                  <a:lnTo>
                    <a:pt x="12413" y="52610"/>
                  </a:lnTo>
                  <a:lnTo>
                    <a:pt x="11379" y="52610"/>
                  </a:lnTo>
                  <a:lnTo>
                    <a:pt x="14482" y="53793"/>
                  </a:lnTo>
                  <a:lnTo>
                    <a:pt x="15517" y="55566"/>
                  </a:lnTo>
                  <a:lnTo>
                    <a:pt x="15517" y="56748"/>
                  </a:lnTo>
                  <a:lnTo>
                    <a:pt x="11379" y="57931"/>
                  </a:lnTo>
                  <a:lnTo>
                    <a:pt x="14482" y="59113"/>
                  </a:lnTo>
                  <a:lnTo>
                    <a:pt x="15517" y="60295"/>
                  </a:lnTo>
                  <a:lnTo>
                    <a:pt x="15517" y="60886"/>
                  </a:lnTo>
                  <a:lnTo>
                    <a:pt x="16551" y="63842"/>
                  </a:lnTo>
                  <a:lnTo>
                    <a:pt x="16551" y="65024"/>
                  </a:lnTo>
                  <a:lnTo>
                    <a:pt x="19655" y="66206"/>
                  </a:lnTo>
                  <a:lnTo>
                    <a:pt x="20689" y="67980"/>
                  </a:lnTo>
                  <a:lnTo>
                    <a:pt x="19655" y="72709"/>
                  </a:lnTo>
                  <a:lnTo>
                    <a:pt x="16551" y="74482"/>
                  </a:lnTo>
                  <a:lnTo>
                    <a:pt x="15517" y="74482"/>
                  </a:lnTo>
                  <a:lnTo>
                    <a:pt x="15517" y="76847"/>
                  </a:lnTo>
                  <a:lnTo>
                    <a:pt x="14482" y="78029"/>
                  </a:lnTo>
                  <a:lnTo>
                    <a:pt x="10344" y="81576"/>
                  </a:lnTo>
                  <a:lnTo>
                    <a:pt x="8275" y="82758"/>
                  </a:lnTo>
                  <a:lnTo>
                    <a:pt x="7241" y="86896"/>
                  </a:lnTo>
                  <a:lnTo>
                    <a:pt x="6206" y="88078"/>
                  </a:lnTo>
                  <a:lnTo>
                    <a:pt x="5172" y="88669"/>
                  </a:lnTo>
                  <a:lnTo>
                    <a:pt x="4137" y="90443"/>
                  </a:lnTo>
                  <a:lnTo>
                    <a:pt x="4137" y="91625"/>
                  </a:lnTo>
                  <a:lnTo>
                    <a:pt x="4137" y="94581"/>
                  </a:lnTo>
                  <a:lnTo>
                    <a:pt x="1034" y="95763"/>
                  </a:lnTo>
                  <a:lnTo>
                    <a:pt x="0" y="96945"/>
                  </a:lnTo>
                  <a:lnTo>
                    <a:pt x="0" y="98719"/>
                  </a:lnTo>
                  <a:lnTo>
                    <a:pt x="1034" y="101083"/>
                  </a:lnTo>
                  <a:lnTo>
                    <a:pt x="68275" y="99310"/>
                  </a:lnTo>
                  <a:lnTo>
                    <a:pt x="67241" y="108768"/>
                  </a:lnTo>
                  <a:lnTo>
                    <a:pt x="69310" y="111133"/>
                  </a:lnTo>
                  <a:lnTo>
                    <a:pt x="72413" y="113497"/>
                  </a:lnTo>
                  <a:lnTo>
                    <a:pt x="73448" y="117635"/>
                  </a:lnTo>
                  <a:lnTo>
                    <a:pt x="73448" y="120000"/>
                  </a:lnTo>
                  <a:lnTo>
                    <a:pt x="73448" y="120000"/>
                  </a:lnTo>
                  <a:lnTo>
                    <a:pt x="74482" y="120000"/>
                  </a:lnTo>
                  <a:lnTo>
                    <a:pt x="79655" y="118226"/>
                  </a:lnTo>
                  <a:lnTo>
                    <a:pt x="81724" y="117635"/>
                  </a:lnTo>
                  <a:lnTo>
                    <a:pt x="84827" y="116453"/>
                  </a:lnTo>
                  <a:lnTo>
                    <a:pt x="84827" y="114088"/>
                  </a:lnTo>
                  <a:lnTo>
                    <a:pt x="88965" y="114088"/>
                  </a:lnTo>
                  <a:lnTo>
                    <a:pt x="92068" y="114088"/>
                  </a:lnTo>
                  <a:lnTo>
                    <a:pt x="96206" y="113497"/>
                  </a:lnTo>
                  <a:lnTo>
                    <a:pt x="101379" y="112315"/>
                  </a:lnTo>
                  <a:lnTo>
                    <a:pt x="105517" y="112315"/>
                  </a:lnTo>
                  <a:lnTo>
                    <a:pt x="107586" y="112315"/>
                  </a:lnTo>
                  <a:lnTo>
                    <a:pt x="110689" y="112315"/>
                  </a:lnTo>
                  <a:lnTo>
                    <a:pt x="112758" y="112315"/>
                  </a:lnTo>
                  <a:lnTo>
                    <a:pt x="116896" y="113497"/>
                  </a:lnTo>
                  <a:lnTo>
                    <a:pt x="118965" y="112315"/>
                  </a:lnTo>
                  <a:lnTo>
                    <a:pt x="120000" y="111724"/>
                  </a:lnTo>
                  <a:lnTo>
                    <a:pt x="120000" y="111724"/>
                  </a:lnTo>
                  <a:lnTo>
                    <a:pt x="120000" y="111724"/>
                  </a:lnTo>
                  <a:lnTo>
                    <a:pt x="113793" y="87487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2" name="Shape 1423">
              <a:extLst>
                <a:ext uri="{FF2B5EF4-FFF2-40B4-BE49-F238E27FC236}">
                  <a16:creationId xmlns:a16="http://schemas.microsoft.com/office/drawing/2014/main" id="{201AA261-FDAD-4679-A778-31310DC4FBA9}"/>
                </a:ext>
              </a:extLst>
            </p:cNvPr>
            <p:cNvSpPr/>
            <p:nvPr/>
          </p:nvSpPr>
          <p:spPr>
            <a:xfrm>
              <a:off x="7559757" y="2387425"/>
              <a:ext cx="242848" cy="17707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4588" y="0"/>
                  </a:moveTo>
                  <a:cubicBezTo>
                    <a:pt x="0" y="23414"/>
                    <a:pt x="0" y="23414"/>
                    <a:pt x="0" y="23414"/>
                  </a:cubicBezTo>
                  <a:cubicBezTo>
                    <a:pt x="0" y="23414"/>
                    <a:pt x="0" y="23414"/>
                    <a:pt x="0" y="23414"/>
                  </a:cubicBezTo>
                  <a:cubicBezTo>
                    <a:pt x="2117" y="42926"/>
                    <a:pt x="2117" y="42926"/>
                    <a:pt x="2117" y="42926"/>
                  </a:cubicBezTo>
                  <a:cubicBezTo>
                    <a:pt x="4941" y="42926"/>
                    <a:pt x="4941" y="42926"/>
                    <a:pt x="4941" y="42926"/>
                  </a:cubicBezTo>
                  <a:cubicBezTo>
                    <a:pt x="11294" y="32195"/>
                    <a:pt x="11294" y="32195"/>
                    <a:pt x="11294" y="32195"/>
                  </a:cubicBezTo>
                  <a:cubicBezTo>
                    <a:pt x="15529" y="32195"/>
                    <a:pt x="15529" y="32195"/>
                    <a:pt x="15529" y="32195"/>
                  </a:cubicBezTo>
                  <a:cubicBezTo>
                    <a:pt x="19764" y="24390"/>
                    <a:pt x="19764" y="24390"/>
                    <a:pt x="19764" y="24390"/>
                  </a:cubicBezTo>
                  <a:cubicBezTo>
                    <a:pt x="21176" y="24390"/>
                    <a:pt x="21176" y="24390"/>
                    <a:pt x="21176" y="24390"/>
                  </a:cubicBezTo>
                  <a:cubicBezTo>
                    <a:pt x="21882" y="26341"/>
                    <a:pt x="21882" y="26341"/>
                    <a:pt x="21882" y="26341"/>
                  </a:cubicBezTo>
                  <a:cubicBezTo>
                    <a:pt x="26823" y="21463"/>
                    <a:pt x="26823" y="21463"/>
                    <a:pt x="26823" y="21463"/>
                  </a:cubicBezTo>
                  <a:cubicBezTo>
                    <a:pt x="28941" y="21463"/>
                    <a:pt x="28941" y="21463"/>
                    <a:pt x="28941" y="21463"/>
                  </a:cubicBezTo>
                  <a:cubicBezTo>
                    <a:pt x="34588" y="17560"/>
                    <a:pt x="34588" y="17560"/>
                    <a:pt x="34588" y="17560"/>
                  </a:cubicBezTo>
                  <a:cubicBezTo>
                    <a:pt x="44470" y="21463"/>
                    <a:pt x="44470" y="21463"/>
                    <a:pt x="44470" y="21463"/>
                  </a:cubicBezTo>
                  <a:cubicBezTo>
                    <a:pt x="47294" y="27317"/>
                    <a:pt x="47294" y="27317"/>
                    <a:pt x="47294" y="27317"/>
                  </a:cubicBezTo>
                  <a:cubicBezTo>
                    <a:pt x="49411" y="35121"/>
                    <a:pt x="49411" y="35121"/>
                    <a:pt x="49411" y="35121"/>
                  </a:cubicBezTo>
                  <a:cubicBezTo>
                    <a:pt x="50117" y="35121"/>
                    <a:pt x="50117" y="35121"/>
                    <a:pt x="50117" y="35121"/>
                  </a:cubicBezTo>
                  <a:cubicBezTo>
                    <a:pt x="58588" y="41951"/>
                    <a:pt x="58588" y="41951"/>
                    <a:pt x="58588" y="41951"/>
                  </a:cubicBezTo>
                  <a:cubicBezTo>
                    <a:pt x="62117" y="46829"/>
                    <a:pt x="62117" y="46829"/>
                    <a:pt x="62117" y="46829"/>
                  </a:cubicBezTo>
                  <a:cubicBezTo>
                    <a:pt x="65647" y="49756"/>
                    <a:pt x="65647" y="49756"/>
                    <a:pt x="65647" y="49756"/>
                  </a:cubicBezTo>
                  <a:cubicBezTo>
                    <a:pt x="66352" y="54634"/>
                    <a:pt x="66352" y="54634"/>
                    <a:pt x="66352" y="54634"/>
                  </a:cubicBezTo>
                  <a:cubicBezTo>
                    <a:pt x="64941" y="58536"/>
                    <a:pt x="64941" y="58536"/>
                    <a:pt x="64941" y="58536"/>
                  </a:cubicBezTo>
                  <a:cubicBezTo>
                    <a:pt x="62117" y="59512"/>
                    <a:pt x="62117" y="59512"/>
                    <a:pt x="62117" y="59512"/>
                  </a:cubicBezTo>
                  <a:cubicBezTo>
                    <a:pt x="62823" y="72195"/>
                    <a:pt x="62823" y="72195"/>
                    <a:pt x="62823" y="72195"/>
                  </a:cubicBezTo>
                  <a:cubicBezTo>
                    <a:pt x="64235" y="74146"/>
                    <a:pt x="64235" y="74146"/>
                    <a:pt x="64235" y="74146"/>
                  </a:cubicBezTo>
                  <a:cubicBezTo>
                    <a:pt x="66352" y="73170"/>
                    <a:pt x="66352" y="73170"/>
                    <a:pt x="66352" y="73170"/>
                  </a:cubicBezTo>
                  <a:cubicBezTo>
                    <a:pt x="68470" y="72195"/>
                    <a:pt x="68470" y="72195"/>
                    <a:pt x="68470" y="72195"/>
                  </a:cubicBezTo>
                  <a:cubicBezTo>
                    <a:pt x="71294" y="73170"/>
                    <a:pt x="71294" y="73170"/>
                    <a:pt x="71294" y="73170"/>
                  </a:cubicBezTo>
                  <a:cubicBezTo>
                    <a:pt x="72000" y="74146"/>
                    <a:pt x="72000" y="74146"/>
                    <a:pt x="72000" y="74146"/>
                  </a:cubicBezTo>
                  <a:cubicBezTo>
                    <a:pt x="74823" y="73170"/>
                    <a:pt x="74823" y="73170"/>
                    <a:pt x="74823" y="73170"/>
                  </a:cubicBezTo>
                  <a:cubicBezTo>
                    <a:pt x="84000" y="74146"/>
                    <a:pt x="84000" y="74146"/>
                    <a:pt x="84000" y="74146"/>
                  </a:cubicBezTo>
                  <a:cubicBezTo>
                    <a:pt x="86117" y="76097"/>
                    <a:pt x="86117" y="76097"/>
                    <a:pt x="86117" y="76097"/>
                  </a:cubicBezTo>
                  <a:cubicBezTo>
                    <a:pt x="88941" y="78048"/>
                    <a:pt x="88941" y="78048"/>
                    <a:pt x="88941" y="78048"/>
                  </a:cubicBezTo>
                  <a:cubicBezTo>
                    <a:pt x="91058" y="77073"/>
                    <a:pt x="91058" y="77073"/>
                    <a:pt x="91058" y="77073"/>
                  </a:cubicBezTo>
                  <a:cubicBezTo>
                    <a:pt x="89647" y="73170"/>
                    <a:pt x="89647" y="73170"/>
                    <a:pt x="89647" y="73170"/>
                  </a:cubicBezTo>
                  <a:cubicBezTo>
                    <a:pt x="87529" y="70243"/>
                    <a:pt x="87529" y="70243"/>
                    <a:pt x="87529" y="70243"/>
                  </a:cubicBezTo>
                  <a:cubicBezTo>
                    <a:pt x="87529" y="67317"/>
                    <a:pt x="87529" y="67317"/>
                    <a:pt x="87529" y="67317"/>
                  </a:cubicBezTo>
                  <a:cubicBezTo>
                    <a:pt x="87529" y="66341"/>
                    <a:pt x="87529" y="66341"/>
                    <a:pt x="87529" y="66341"/>
                  </a:cubicBezTo>
                  <a:cubicBezTo>
                    <a:pt x="83294" y="58536"/>
                    <a:pt x="83294" y="58536"/>
                    <a:pt x="83294" y="58536"/>
                  </a:cubicBezTo>
                  <a:cubicBezTo>
                    <a:pt x="81882" y="55609"/>
                    <a:pt x="81882" y="55609"/>
                    <a:pt x="81882" y="55609"/>
                  </a:cubicBezTo>
                  <a:cubicBezTo>
                    <a:pt x="81882" y="48780"/>
                    <a:pt x="81882" y="48780"/>
                    <a:pt x="81882" y="48780"/>
                  </a:cubicBezTo>
                  <a:cubicBezTo>
                    <a:pt x="81176" y="41951"/>
                    <a:pt x="81176" y="41951"/>
                    <a:pt x="81176" y="41951"/>
                  </a:cubicBezTo>
                  <a:cubicBezTo>
                    <a:pt x="81882" y="35121"/>
                    <a:pt x="81882" y="35121"/>
                    <a:pt x="81882" y="35121"/>
                  </a:cubicBezTo>
                  <a:cubicBezTo>
                    <a:pt x="79764" y="30243"/>
                    <a:pt x="79764" y="30243"/>
                    <a:pt x="79764" y="30243"/>
                  </a:cubicBezTo>
                  <a:cubicBezTo>
                    <a:pt x="78352" y="27317"/>
                    <a:pt x="78352" y="27317"/>
                    <a:pt x="78352" y="27317"/>
                  </a:cubicBezTo>
                  <a:cubicBezTo>
                    <a:pt x="81176" y="27317"/>
                    <a:pt x="81176" y="27317"/>
                    <a:pt x="81176" y="27317"/>
                  </a:cubicBezTo>
                  <a:cubicBezTo>
                    <a:pt x="83294" y="21463"/>
                    <a:pt x="83294" y="21463"/>
                    <a:pt x="83294" y="21463"/>
                  </a:cubicBezTo>
                  <a:cubicBezTo>
                    <a:pt x="87529" y="17560"/>
                    <a:pt x="87529" y="17560"/>
                    <a:pt x="87529" y="17560"/>
                  </a:cubicBezTo>
                  <a:cubicBezTo>
                    <a:pt x="89647" y="11707"/>
                    <a:pt x="89647" y="11707"/>
                    <a:pt x="89647" y="11707"/>
                  </a:cubicBezTo>
                  <a:cubicBezTo>
                    <a:pt x="91058" y="12682"/>
                    <a:pt x="91058" y="12682"/>
                    <a:pt x="91058" y="12682"/>
                  </a:cubicBezTo>
                  <a:cubicBezTo>
                    <a:pt x="90352" y="19512"/>
                    <a:pt x="90352" y="19512"/>
                    <a:pt x="90352" y="19512"/>
                  </a:cubicBezTo>
                  <a:cubicBezTo>
                    <a:pt x="88235" y="20487"/>
                    <a:pt x="88235" y="20487"/>
                    <a:pt x="88235" y="20487"/>
                  </a:cubicBezTo>
                  <a:cubicBezTo>
                    <a:pt x="86823" y="26341"/>
                    <a:pt x="86823" y="26341"/>
                    <a:pt x="86823" y="26341"/>
                  </a:cubicBezTo>
                  <a:cubicBezTo>
                    <a:pt x="86823" y="30243"/>
                    <a:pt x="86823" y="30243"/>
                    <a:pt x="86823" y="30243"/>
                  </a:cubicBezTo>
                  <a:cubicBezTo>
                    <a:pt x="89647" y="30243"/>
                    <a:pt x="89647" y="30243"/>
                    <a:pt x="89647" y="30243"/>
                  </a:cubicBezTo>
                  <a:cubicBezTo>
                    <a:pt x="86117" y="35121"/>
                    <a:pt x="86117" y="35121"/>
                    <a:pt x="86117" y="35121"/>
                  </a:cubicBezTo>
                  <a:cubicBezTo>
                    <a:pt x="84705" y="38048"/>
                    <a:pt x="84705" y="38048"/>
                    <a:pt x="84705" y="38048"/>
                  </a:cubicBezTo>
                  <a:cubicBezTo>
                    <a:pt x="88941" y="40000"/>
                    <a:pt x="88941" y="40000"/>
                    <a:pt x="88941" y="40000"/>
                  </a:cubicBezTo>
                  <a:cubicBezTo>
                    <a:pt x="90352" y="40975"/>
                    <a:pt x="90352" y="40975"/>
                    <a:pt x="90352" y="40975"/>
                  </a:cubicBezTo>
                  <a:cubicBezTo>
                    <a:pt x="92470" y="44878"/>
                    <a:pt x="92470" y="44878"/>
                    <a:pt x="92470" y="44878"/>
                  </a:cubicBezTo>
                  <a:cubicBezTo>
                    <a:pt x="91764" y="45853"/>
                    <a:pt x="91764" y="45853"/>
                    <a:pt x="91764" y="45853"/>
                  </a:cubicBezTo>
                  <a:cubicBezTo>
                    <a:pt x="94588" y="49756"/>
                    <a:pt x="94588" y="49756"/>
                    <a:pt x="94588" y="49756"/>
                  </a:cubicBezTo>
                  <a:cubicBezTo>
                    <a:pt x="94588" y="51707"/>
                    <a:pt x="94588" y="51707"/>
                    <a:pt x="94588" y="51707"/>
                  </a:cubicBezTo>
                  <a:cubicBezTo>
                    <a:pt x="91764" y="55609"/>
                    <a:pt x="91764" y="55609"/>
                    <a:pt x="91764" y="55609"/>
                  </a:cubicBezTo>
                  <a:cubicBezTo>
                    <a:pt x="89647" y="55609"/>
                    <a:pt x="89647" y="55609"/>
                    <a:pt x="89647" y="55609"/>
                  </a:cubicBezTo>
                  <a:cubicBezTo>
                    <a:pt x="90352" y="59512"/>
                    <a:pt x="90352" y="59512"/>
                    <a:pt x="90352" y="59512"/>
                  </a:cubicBezTo>
                  <a:cubicBezTo>
                    <a:pt x="89647" y="61463"/>
                    <a:pt x="89647" y="61463"/>
                    <a:pt x="89647" y="61463"/>
                  </a:cubicBezTo>
                  <a:cubicBezTo>
                    <a:pt x="91058" y="63414"/>
                    <a:pt x="91058" y="63414"/>
                    <a:pt x="91058" y="63414"/>
                  </a:cubicBezTo>
                  <a:cubicBezTo>
                    <a:pt x="93882" y="64390"/>
                    <a:pt x="93882" y="64390"/>
                    <a:pt x="93882" y="64390"/>
                  </a:cubicBezTo>
                  <a:cubicBezTo>
                    <a:pt x="98117" y="64390"/>
                    <a:pt x="98117" y="64390"/>
                    <a:pt x="98117" y="64390"/>
                  </a:cubicBezTo>
                  <a:cubicBezTo>
                    <a:pt x="100941" y="67317"/>
                    <a:pt x="100941" y="67317"/>
                    <a:pt x="100941" y="67317"/>
                  </a:cubicBezTo>
                  <a:cubicBezTo>
                    <a:pt x="103058" y="73170"/>
                    <a:pt x="103058" y="73170"/>
                    <a:pt x="103058" y="73170"/>
                  </a:cubicBezTo>
                  <a:cubicBezTo>
                    <a:pt x="104470" y="78048"/>
                    <a:pt x="104470" y="78048"/>
                    <a:pt x="104470" y="78048"/>
                  </a:cubicBezTo>
                  <a:cubicBezTo>
                    <a:pt x="103764" y="79024"/>
                    <a:pt x="103764" y="79024"/>
                    <a:pt x="103764" y="79024"/>
                  </a:cubicBezTo>
                  <a:cubicBezTo>
                    <a:pt x="105882" y="81951"/>
                    <a:pt x="105882" y="81951"/>
                    <a:pt x="105882" y="81951"/>
                  </a:cubicBezTo>
                  <a:cubicBezTo>
                    <a:pt x="107294" y="86829"/>
                    <a:pt x="107294" y="86829"/>
                    <a:pt x="107294" y="86829"/>
                  </a:cubicBezTo>
                  <a:cubicBezTo>
                    <a:pt x="105176" y="95609"/>
                    <a:pt x="105176" y="95609"/>
                    <a:pt x="105176" y="95609"/>
                  </a:cubicBezTo>
                  <a:cubicBezTo>
                    <a:pt x="104470" y="101463"/>
                    <a:pt x="104470" y="101463"/>
                    <a:pt x="104470" y="101463"/>
                  </a:cubicBezTo>
                  <a:cubicBezTo>
                    <a:pt x="104470" y="111219"/>
                    <a:pt x="104470" y="111219"/>
                    <a:pt x="104470" y="111219"/>
                  </a:cubicBezTo>
                  <a:cubicBezTo>
                    <a:pt x="105176" y="117073"/>
                    <a:pt x="105176" y="117073"/>
                    <a:pt x="105176" y="117073"/>
                  </a:cubicBezTo>
                  <a:cubicBezTo>
                    <a:pt x="106588" y="120000"/>
                    <a:pt x="106588" y="120000"/>
                    <a:pt x="106588" y="120000"/>
                  </a:cubicBezTo>
                  <a:cubicBezTo>
                    <a:pt x="108000" y="113170"/>
                    <a:pt x="108000" y="113170"/>
                    <a:pt x="108000" y="113170"/>
                  </a:cubicBezTo>
                  <a:cubicBezTo>
                    <a:pt x="108705" y="102439"/>
                    <a:pt x="108705" y="102439"/>
                    <a:pt x="108705" y="102439"/>
                  </a:cubicBezTo>
                  <a:cubicBezTo>
                    <a:pt x="110823" y="99512"/>
                    <a:pt x="110823" y="99512"/>
                    <a:pt x="110823" y="99512"/>
                  </a:cubicBezTo>
                  <a:cubicBezTo>
                    <a:pt x="110823" y="96585"/>
                    <a:pt x="110823" y="96585"/>
                    <a:pt x="110823" y="96585"/>
                  </a:cubicBezTo>
                  <a:cubicBezTo>
                    <a:pt x="110823" y="94634"/>
                    <a:pt x="110823" y="94634"/>
                    <a:pt x="110823" y="94634"/>
                  </a:cubicBezTo>
                  <a:cubicBezTo>
                    <a:pt x="112941" y="92682"/>
                    <a:pt x="112941" y="92682"/>
                    <a:pt x="112941" y="92682"/>
                  </a:cubicBezTo>
                  <a:cubicBezTo>
                    <a:pt x="115058" y="88780"/>
                    <a:pt x="115058" y="88780"/>
                    <a:pt x="115058" y="88780"/>
                  </a:cubicBezTo>
                  <a:cubicBezTo>
                    <a:pt x="115058" y="80000"/>
                    <a:pt x="115058" y="80000"/>
                    <a:pt x="115058" y="80000"/>
                  </a:cubicBezTo>
                  <a:cubicBezTo>
                    <a:pt x="115058" y="77073"/>
                    <a:pt x="115058" y="77073"/>
                    <a:pt x="115058" y="77073"/>
                  </a:cubicBezTo>
                  <a:cubicBezTo>
                    <a:pt x="115058" y="73170"/>
                    <a:pt x="115058" y="73170"/>
                    <a:pt x="115058" y="73170"/>
                  </a:cubicBezTo>
                  <a:cubicBezTo>
                    <a:pt x="117882" y="69268"/>
                    <a:pt x="117882" y="69268"/>
                    <a:pt x="117882" y="69268"/>
                  </a:cubicBezTo>
                  <a:cubicBezTo>
                    <a:pt x="118588" y="72195"/>
                    <a:pt x="118588" y="72195"/>
                    <a:pt x="118588" y="72195"/>
                  </a:cubicBezTo>
                  <a:cubicBezTo>
                    <a:pt x="117882" y="75121"/>
                    <a:pt x="117882" y="75121"/>
                    <a:pt x="117882" y="75121"/>
                  </a:cubicBezTo>
                  <a:cubicBezTo>
                    <a:pt x="117882" y="75121"/>
                    <a:pt x="116470" y="78048"/>
                    <a:pt x="116470" y="78048"/>
                  </a:cubicBezTo>
                  <a:cubicBezTo>
                    <a:pt x="117176" y="79024"/>
                    <a:pt x="118588" y="80000"/>
                    <a:pt x="118588" y="80000"/>
                  </a:cubicBezTo>
                  <a:cubicBezTo>
                    <a:pt x="120000" y="75121"/>
                    <a:pt x="120000" y="75121"/>
                    <a:pt x="120000" y="75121"/>
                  </a:cubicBezTo>
                  <a:cubicBezTo>
                    <a:pt x="120000" y="66341"/>
                    <a:pt x="120000" y="66341"/>
                    <a:pt x="120000" y="66341"/>
                  </a:cubicBezTo>
                  <a:cubicBezTo>
                    <a:pt x="119294" y="52682"/>
                    <a:pt x="119294" y="52682"/>
                    <a:pt x="119294" y="52682"/>
                  </a:cubicBezTo>
                  <a:cubicBezTo>
                    <a:pt x="119294" y="52682"/>
                    <a:pt x="119294" y="52682"/>
                    <a:pt x="119294" y="52682"/>
                  </a:cubicBezTo>
                  <a:cubicBezTo>
                    <a:pt x="104470" y="55609"/>
                    <a:pt x="104470" y="55609"/>
                    <a:pt x="104470" y="55609"/>
                  </a:cubicBezTo>
                  <a:lnTo>
                    <a:pt x="94588" y="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3" name="Shape 1424">
              <a:extLst>
                <a:ext uri="{FF2B5EF4-FFF2-40B4-BE49-F238E27FC236}">
                  <a16:creationId xmlns:a16="http://schemas.microsoft.com/office/drawing/2014/main" id="{5170DBC2-6E7C-4095-80D3-5451401D0191}"/>
                </a:ext>
              </a:extLst>
            </p:cNvPr>
            <p:cNvSpPr/>
            <p:nvPr/>
          </p:nvSpPr>
          <p:spPr>
            <a:xfrm>
              <a:off x="7411350" y="2367189"/>
              <a:ext cx="249594" cy="24622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7027" y="111780"/>
                  </a:moveTo>
                  <a:lnTo>
                    <a:pt x="19459" y="111780"/>
                  </a:lnTo>
                  <a:lnTo>
                    <a:pt x="20270" y="114246"/>
                  </a:lnTo>
                  <a:lnTo>
                    <a:pt x="25135" y="118356"/>
                  </a:lnTo>
                  <a:lnTo>
                    <a:pt x="29189" y="119999"/>
                  </a:lnTo>
                  <a:lnTo>
                    <a:pt x="30810" y="119999"/>
                  </a:lnTo>
                  <a:lnTo>
                    <a:pt x="35675" y="114246"/>
                  </a:lnTo>
                  <a:lnTo>
                    <a:pt x="38918" y="116712"/>
                  </a:lnTo>
                  <a:lnTo>
                    <a:pt x="46216" y="115068"/>
                  </a:lnTo>
                  <a:lnTo>
                    <a:pt x="51891" y="110136"/>
                  </a:lnTo>
                  <a:lnTo>
                    <a:pt x="60810" y="105205"/>
                  </a:lnTo>
                  <a:lnTo>
                    <a:pt x="64054" y="102739"/>
                  </a:lnTo>
                  <a:lnTo>
                    <a:pt x="63243" y="96164"/>
                  </a:lnTo>
                  <a:lnTo>
                    <a:pt x="64054" y="92054"/>
                  </a:lnTo>
                  <a:lnTo>
                    <a:pt x="68108" y="87945"/>
                  </a:lnTo>
                  <a:lnTo>
                    <a:pt x="70540" y="81369"/>
                  </a:lnTo>
                  <a:lnTo>
                    <a:pt x="72972" y="71506"/>
                  </a:lnTo>
                  <a:lnTo>
                    <a:pt x="73783" y="65753"/>
                  </a:lnTo>
                  <a:lnTo>
                    <a:pt x="77027" y="67397"/>
                  </a:lnTo>
                  <a:lnTo>
                    <a:pt x="81081" y="69041"/>
                  </a:lnTo>
                  <a:lnTo>
                    <a:pt x="82702" y="69863"/>
                  </a:lnTo>
                  <a:lnTo>
                    <a:pt x="83513" y="68219"/>
                  </a:lnTo>
                  <a:lnTo>
                    <a:pt x="85945" y="61643"/>
                  </a:lnTo>
                  <a:lnTo>
                    <a:pt x="87567" y="58356"/>
                  </a:lnTo>
                  <a:lnTo>
                    <a:pt x="88378" y="55068"/>
                  </a:lnTo>
                  <a:lnTo>
                    <a:pt x="89189" y="55068"/>
                  </a:lnTo>
                  <a:lnTo>
                    <a:pt x="91621" y="55068"/>
                  </a:lnTo>
                  <a:lnTo>
                    <a:pt x="92432" y="56712"/>
                  </a:lnTo>
                  <a:lnTo>
                    <a:pt x="96486" y="49315"/>
                  </a:lnTo>
                  <a:lnTo>
                    <a:pt x="98918" y="46849"/>
                  </a:lnTo>
                  <a:lnTo>
                    <a:pt x="100540" y="44383"/>
                  </a:lnTo>
                  <a:lnTo>
                    <a:pt x="102162" y="38630"/>
                  </a:lnTo>
                  <a:lnTo>
                    <a:pt x="102162" y="32054"/>
                  </a:lnTo>
                  <a:lnTo>
                    <a:pt x="109459" y="36164"/>
                  </a:lnTo>
                  <a:lnTo>
                    <a:pt x="114324" y="38630"/>
                  </a:lnTo>
                  <a:lnTo>
                    <a:pt x="115945" y="38630"/>
                  </a:lnTo>
                  <a:lnTo>
                    <a:pt x="118378" y="36164"/>
                  </a:lnTo>
                  <a:lnTo>
                    <a:pt x="120000" y="35342"/>
                  </a:lnTo>
                  <a:lnTo>
                    <a:pt x="119189" y="35342"/>
                  </a:lnTo>
                  <a:lnTo>
                    <a:pt x="117567" y="29589"/>
                  </a:lnTo>
                  <a:lnTo>
                    <a:pt x="114324" y="25479"/>
                  </a:lnTo>
                  <a:lnTo>
                    <a:pt x="105405" y="23013"/>
                  </a:lnTo>
                  <a:lnTo>
                    <a:pt x="99729" y="25479"/>
                  </a:lnTo>
                  <a:lnTo>
                    <a:pt x="97297" y="25479"/>
                  </a:lnTo>
                  <a:lnTo>
                    <a:pt x="92432" y="28767"/>
                  </a:lnTo>
                  <a:lnTo>
                    <a:pt x="91621" y="27945"/>
                  </a:lnTo>
                  <a:lnTo>
                    <a:pt x="90810" y="27945"/>
                  </a:lnTo>
                  <a:lnTo>
                    <a:pt x="86756" y="32876"/>
                  </a:lnTo>
                  <a:lnTo>
                    <a:pt x="82702" y="32876"/>
                  </a:lnTo>
                  <a:lnTo>
                    <a:pt x="76216" y="41095"/>
                  </a:lnTo>
                  <a:lnTo>
                    <a:pt x="73783" y="41095"/>
                  </a:lnTo>
                  <a:lnTo>
                    <a:pt x="71351" y="27123"/>
                  </a:lnTo>
                  <a:lnTo>
                    <a:pt x="46216" y="32054"/>
                  </a:lnTo>
                  <a:lnTo>
                    <a:pt x="41351" y="0"/>
                  </a:lnTo>
                  <a:lnTo>
                    <a:pt x="38918" y="0"/>
                  </a:lnTo>
                  <a:lnTo>
                    <a:pt x="38108" y="2465"/>
                  </a:lnTo>
                  <a:lnTo>
                    <a:pt x="38918" y="4931"/>
                  </a:lnTo>
                  <a:lnTo>
                    <a:pt x="38918" y="5753"/>
                  </a:lnTo>
                  <a:lnTo>
                    <a:pt x="38918" y="12328"/>
                  </a:lnTo>
                  <a:lnTo>
                    <a:pt x="38918" y="15616"/>
                  </a:lnTo>
                  <a:lnTo>
                    <a:pt x="38108" y="18082"/>
                  </a:lnTo>
                  <a:lnTo>
                    <a:pt x="38108" y="23013"/>
                  </a:lnTo>
                  <a:lnTo>
                    <a:pt x="37297" y="29589"/>
                  </a:lnTo>
                  <a:lnTo>
                    <a:pt x="37297" y="32054"/>
                  </a:lnTo>
                  <a:lnTo>
                    <a:pt x="35675" y="36164"/>
                  </a:lnTo>
                  <a:lnTo>
                    <a:pt x="29189" y="41917"/>
                  </a:lnTo>
                  <a:lnTo>
                    <a:pt x="26756" y="45205"/>
                  </a:lnTo>
                  <a:lnTo>
                    <a:pt x="22702" y="45205"/>
                  </a:lnTo>
                  <a:lnTo>
                    <a:pt x="19459" y="50136"/>
                  </a:lnTo>
                  <a:lnTo>
                    <a:pt x="17027" y="53424"/>
                  </a:lnTo>
                  <a:lnTo>
                    <a:pt x="16216" y="61643"/>
                  </a:lnTo>
                  <a:lnTo>
                    <a:pt x="15405" y="62465"/>
                  </a:lnTo>
                  <a:lnTo>
                    <a:pt x="12162" y="59999"/>
                  </a:lnTo>
                  <a:lnTo>
                    <a:pt x="9729" y="62465"/>
                  </a:lnTo>
                  <a:lnTo>
                    <a:pt x="7297" y="71506"/>
                  </a:lnTo>
                  <a:lnTo>
                    <a:pt x="7297" y="74794"/>
                  </a:lnTo>
                  <a:lnTo>
                    <a:pt x="5675" y="77260"/>
                  </a:lnTo>
                  <a:lnTo>
                    <a:pt x="2432" y="80547"/>
                  </a:lnTo>
                  <a:lnTo>
                    <a:pt x="0" y="83013"/>
                  </a:lnTo>
                  <a:lnTo>
                    <a:pt x="2432" y="93698"/>
                  </a:lnTo>
                  <a:lnTo>
                    <a:pt x="4054" y="98630"/>
                  </a:lnTo>
                  <a:lnTo>
                    <a:pt x="8108" y="104383"/>
                  </a:lnTo>
                  <a:lnTo>
                    <a:pt x="12162" y="108493"/>
                  </a:lnTo>
                  <a:lnTo>
                    <a:pt x="15405" y="113424"/>
                  </a:lnTo>
                  <a:lnTo>
                    <a:pt x="16216" y="113424"/>
                  </a:lnTo>
                  <a:lnTo>
                    <a:pt x="17027" y="11178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4" name="Shape 1425">
              <a:extLst>
                <a:ext uri="{FF2B5EF4-FFF2-40B4-BE49-F238E27FC236}">
                  <a16:creationId xmlns:a16="http://schemas.microsoft.com/office/drawing/2014/main" id="{B8D31293-D301-4BC8-B693-A693FA11D91F}"/>
                </a:ext>
              </a:extLst>
            </p:cNvPr>
            <p:cNvSpPr/>
            <p:nvPr/>
          </p:nvSpPr>
          <p:spPr>
            <a:xfrm>
              <a:off x="7045392" y="2498731"/>
              <a:ext cx="397999" cy="20574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2711" y="92459"/>
                  </a:moveTo>
                  <a:lnTo>
                    <a:pt x="105254" y="89508"/>
                  </a:lnTo>
                  <a:lnTo>
                    <a:pt x="106779" y="87540"/>
                  </a:lnTo>
                  <a:lnTo>
                    <a:pt x="108813" y="86557"/>
                  </a:lnTo>
                  <a:lnTo>
                    <a:pt x="110338" y="77704"/>
                  </a:lnTo>
                  <a:lnTo>
                    <a:pt x="111864" y="72786"/>
                  </a:lnTo>
                  <a:lnTo>
                    <a:pt x="117457" y="68852"/>
                  </a:lnTo>
                  <a:lnTo>
                    <a:pt x="119491" y="62950"/>
                  </a:lnTo>
                  <a:lnTo>
                    <a:pt x="120000" y="59016"/>
                  </a:lnTo>
                  <a:lnTo>
                    <a:pt x="117966" y="53114"/>
                  </a:lnTo>
                  <a:lnTo>
                    <a:pt x="115423" y="48196"/>
                  </a:lnTo>
                  <a:lnTo>
                    <a:pt x="112881" y="41311"/>
                  </a:lnTo>
                  <a:lnTo>
                    <a:pt x="111864" y="35409"/>
                  </a:lnTo>
                  <a:lnTo>
                    <a:pt x="110338" y="22622"/>
                  </a:lnTo>
                  <a:lnTo>
                    <a:pt x="110847" y="21639"/>
                  </a:lnTo>
                  <a:lnTo>
                    <a:pt x="109322" y="21639"/>
                  </a:lnTo>
                  <a:lnTo>
                    <a:pt x="107288" y="17704"/>
                  </a:lnTo>
                  <a:lnTo>
                    <a:pt x="105254" y="12786"/>
                  </a:lnTo>
                  <a:lnTo>
                    <a:pt x="103728" y="9836"/>
                  </a:lnTo>
                  <a:lnTo>
                    <a:pt x="103220" y="10819"/>
                  </a:lnTo>
                  <a:lnTo>
                    <a:pt x="102203" y="11803"/>
                  </a:lnTo>
                  <a:lnTo>
                    <a:pt x="101186" y="14754"/>
                  </a:lnTo>
                  <a:lnTo>
                    <a:pt x="100677" y="15737"/>
                  </a:lnTo>
                  <a:lnTo>
                    <a:pt x="97627" y="16721"/>
                  </a:lnTo>
                  <a:lnTo>
                    <a:pt x="95084" y="14754"/>
                  </a:lnTo>
                  <a:lnTo>
                    <a:pt x="93559" y="12786"/>
                  </a:lnTo>
                  <a:lnTo>
                    <a:pt x="93050" y="13770"/>
                  </a:lnTo>
                  <a:lnTo>
                    <a:pt x="92033" y="15737"/>
                  </a:lnTo>
                  <a:lnTo>
                    <a:pt x="92033" y="16721"/>
                  </a:lnTo>
                  <a:lnTo>
                    <a:pt x="90508" y="17704"/>
                  </a:lnTo>
                  <a:lnTo>
                    <a:pt x="89491" y="15737"/>
                  </a:lnTo>
                  <a:lnTo>
                    <a:pt x="88474" y="14754"/>
                  </a:lnTo>
                  <a:lnTo>
                    <a:pt x="86949" y="13770"/>
                  </a:lnTo>
                  <a:lnTo>
                    <a:pt x="84406" y="12786"/>
                  </a:lnTo>
                  <a:lnTo>
                    <a:pt x="83898" y="10819"/>
                  </a:lnTo>
                  <a:lnTo>
                    <a:pt x="82881" y="6885"/>
                  </a:lnTo>
                  <a:lnTo>
                    <a:pt x="80847" y="3934"/>
                  </a:lnTo>
                  <a:lnTo>
                    <a:pt x="78305" y="0"/>
                  </a:lnTo>
                  <a:lnTo>
                    <a:pt x="77796" y="983"/>
                  </a:lnTo>
                  <a:lnTo>
                    <a:pt x="75254" y="2950"/>
                  </a:lnTo>
                  <a:lnTo>
                    <a:pt x="72711" y="983"/>
                  </a:lnTo>
                  <a:lnTo>
                    <a:pt x="71694" y="1967"/>
                  </a:lnTo>
                  <a:lnTo>
                    <a:pt x="72203" y="5901"/>
                  </a:lnTo>
                  <a:lnTo>
                    <a:pt x="73220" y="6885"/>
                  </a:lnTo>
                  <a:lnTo>
                    <a:pt x="72711" y="8852"/>
                  </a:lnTo>
                  <a:lnTo>
                    <a:pt x="73220" y="14754"/>
                  </a:lnTo>
                  <a:lnTo>
                    <a:pt x="72203" y="16721"/>
                  </a:lnTo>
                  <a:lnTo>
                    <a:pt x="70169" y="16721"/>
                  </a:lnTo>
                  <a:lnTo>
                    <a:pt x="68135" y="18688"/>
                  </a:lnTo>
                  <a:lnTo>
                    <a:pt x="64067" y="19672"/>
                  </a:lnTo>
                  <a:lnTo>
                    <a:pt x="63559" y="20655"/>
                  </a:lnTo>
                  <a:lnTo>
                    <a:pt x="63559" y="22622"/>
                  </a:lnTo>
                  <a:lnTo>
                    <a:pt x="63050" y="24590"/>
                  </a:lnTo>
                  <a:lnTo>
                    <a:pt x="63050" y="28524"/>
                  </a:lnTo>
                  <a:lnTo>
                    <a:pt x="62033" y="32459"/>
                  </a:lnTo>
                  <a:lnTo>
                    <a:pt x="61016" y="36393"/>
                  </a:lnTo>
                  <a:lnTo>
                    <a:pt x="60000" y="38360"/>
                  </a:lnTo>
                  <a:lnTo>
                    <a:pt x="58474" y="38360"/>
                  </a:lnTo>
                  <a:lnTo>
                    <a:pt x="56949" y="43278"/>
                  </a:lnTo>
                  <a:lnTo>
                    <a:pt x="56949" y="46229"/>
                  </a:lnTo>
                  <a:lnTo>
                    <a:pt x="55932" y="50163"/>
                  </a:lnTo>
                  <a:lnTo>
                    <a:pt x="52881" y="51147"/>
                  </a:lnTo>
                  <a:lnTo>
                    <a:pt x="52372" y="50163"/>
                  </a:lnTo>
                  <a:lnTo>
                    <a:pt x="50847" y="47213"/>
                  </a:lnTo>
                  <a:lnTo>
                    <a:pt x="50338" y="43278"/>
                  </a:lnTo>
                  <a:lnTo>
                    <a:pt x="49322" y="43278"/>
                  </a:lnTo>
                  <a:lnTo>
                    <a:pt x="48813" y="47213"/>
                  </a:lnTo>
                  <a:lnTo>
                    <a:pt x="47288" y="50163"/>
                  </a:lnTo>
                  <a:lnTo>
                    <a:pt x="47288" y="54098"/>
                  </a:lnTo>
                  <a:lnTo>
                    <a:pt x="46779" y="57049"/>
                  </a:lnTo>
                  <a:lnTo>
                    <a:pt x="44745" y="56065"/>
                  </a:lnTo>
                  <a:lnTo>
                    <a:pt x="43728" y="54098"/>
                  </a:lnTo>
                  <a:lnTo>
                    <a:pt x="41694" y="54098"/>
                  </a:lnTo>
                  <a:lnTo>
                    <a:pt x="40677" y="55081"/>
                  </a:lnTo>
                  <a:lnTo>
                    <a:pt x="38644" y="56065"/>
                  </a:lnTo>
                  <a:lnTo>
                    <a:pt x="38644" y="60000"/>
                  </a:lnTo>
                  <a:lnTo>
                    <a:pt x="38135" y="60983"/>
                  </a:lnTo>
                  <a:lnTo>
                    <a:pt x="36101" y="59016"/>
                  </a:lnTo>
                  <a:lnTo>
                    <a:pt x="34576" y="56065"/>
                  </a:lnTo>
                  <a:lnTo>
                    <a:pt x="32033" y="56065"/>
                  </a:lnTo>
                  <a:lnTo>
                    <a:pt x="30508" y="56065"/>
                  </a:lnTo>
                  <a:lnTo>
                    <a:pt x="28983" y="60000"/>
                  </a:lnTo>
                  <a:lnTo>
                    <a:pt x="24915" y="60000"/>
                  </a:lnTo>
                  <a:lnTo>
                    <a:pt x="24915" y="64918"/>
                  </a:lnTo>
                  <a:lnTo>
                    <a:pt x="23389" y="64918"/>
                  </a:lnTo>
                  <a:lnTo>
                    <a:pt x="21864" y="65901"/>
                  </a:lnTo>
                  <a:lnTo>
                    <a:pt x="21864" y="69836"/>
                  </a:lnTo>
                  <a:lnTo>
                    <a:pt x="21864" y="70819"/>
                  </a:lnTo>
                  <a:lnTo>
                    <a:pt x="21864" y="73770"/>
                  </a:lnTo>
                  <a:lnTo>
                    <a:pt x="22372" y="76721"/>
                  </a:lnTo>
                  <a:lnTo>
                    <a:pt x="21355" y="77704"/>
                  </a:lnTo>
                  <a:lnTo>
                    <a:pt x="18305" y="79672"/>
                  </a:lnTo>
                  <a:lnTo>
                    <a:pt x="16779" y="81639"/>
                  </a:lnTo>
                  <a:lnTo>
                    <a:pt x="16779" y="86557"/>
                  </a:lnTo>
                  <a:lnTo>
                    <a:pt x="17796" y="91475"/>
                  </a:lnTo>
                  <a:lnTo>
                    <a:pt x="16779" y="92459"/>
                  </a:lnTo>
                  <a:lnTo>
                    <a:pt x="15254" y="92459"/>
                  </a:lnTo>
                  <a:lnTo>
                    <a:pt x="13728" y="92459"/>
                  </a:lnTo>
                  <a:lnTo>
                    <a:pt x="11694" y="89508"/>
                  </a:lnTo>
                  <a:lnTo>
                    <a:pt x="9661" y="87540"/>
                  </a:lnTo>
                  <a:lnTo>
                    <a:pt x="8644" y="88524"/>
                  </a:lnTo>
                  <a:lnTo>
                    <a:pt x="7118" y="91475"/>
                  </a:lnTo>
                  <a:lnTo>
                    <a:pt x="5593" y="92459"/>
                  </a:lnTo>
                  <a:lnTo>
                    <a:pt x="5084" y="95409"/>
                  </a:lnTo>
                  <a:lnTo>
                    <a:pt x="5084" y="98360"/>
                  </a:lnTo>
                  <a:lnTo>
                    <a:pt x="7118" y="100327"/>
                  </a:lnTo>
                  <a:lnTo>
                    <a:pt x="7118" y="102295"/>
                  </a:lnTo>
                  <a:lnTo>
                    <a:pt x="7118" y="105245"/>
                  </a:lnTo>
                  <a:lnTo>
                    <a:pt x="7118" y="110163"/>
                  </a:lnTo>
                  <a:lnTo>
                    <a:pt x="6101" y="113114"/>
                  </a:lnTo>
                  <a:lnTo>
                    <a:pt x="5084" y="114098"/>
                  </a:lnTo>
                  <a:lnTo>
                    <a:pt x="3559" y="114098"/>
                  </a:lnTo>
                  <a:lnTo>
                    <a:pt x="2542" y="115081"/>
                  </a:lnTo>
                  <a:lnTo>
                    <a:pt x="2542" y="115081"/>
                  </a:lnTo>
                  <a:lnTo>
                    <a:pt x="2033" y="115081"/>
                  </a:lnTo>
                  <a:lnTo>
                    <a:pt x="0" y="115081"/>
                  </a:lnTo>
                  <a:lnTo>
                    <a:pt x="0" y="116065"/>
                  </a:lnTo>
                  <a:lnTo>
                    <a:pt x="0" y="119016"/>
                  </a:lnTo>
                  <a:lnTo>
                    <a:pt x="0" y="120000"/>
                  </a:lnTo>
                  <a:lnTo>
                    <a:pt x="1016" y="119016"/>
                  </a:lnTo>
                  <a:lnTo>
                    <a:pt x="26440" y="118032"/>
                  </a:lnTo>
                  <a:lnTo>
                    <a:pt x="25423" y="109180"/>
                  </a:lnTo>
                  <a:lnTo>
                    <a:pt x="72711" y="103278"/>
                  </a:lnTo>
                  <a:lnTo>
                    <a:pt x="97627" y="98360"/>
                  </a:lnTo>
                  <a:lnTo>
                    <a:pt x="100677" y="95409"/>
                  </a:lnTo>
                  <a:lnTo>
                    <a:pt x="102711" y="92459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5" name="Shape 1426">
              <a:extLst>
                <a:ext uri="{FF2B5EF4-FFF2-40B4-BE49-F238E27FC236}">
                  <a16:creationId xmlns:a16="http://schemas.microsoft.com/office/drawing/2014/main" id="{FB3D5B65-F593-48AE-B041-671AD056954C}"/>
                </a:ext>
              </a:extLst>
            </p:cNvPr>
            <p:cNvSpPr/>
            <p:nvPr/>
          </p:nvSpPr>
          <p:spPr>
            <a:xfrm>
              <a:off x="6706417" y="2426214"/>
              <a:ext cx="362584" cy="31536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12440" y="104796"/>
                  </a:moveTo>
                  <a:cubicBezTo>
                    <a:pt x="112440" y="103167"/>
                    <a:pt x="112440" y="103167"/>
                    <a:pt x="112440" y="103167"/>
                  </a:cubicBezTo>
                  <a:cubicBezTo>
                    <a:pt x="112440" y="102624"/>
                    <a:pt x="112440" y="102624"/>
                    <a:pt x="112440" y="102624"/>
                  </a:cubicBezTo>
                  <a:cubicBezTo>
                    <a:pt x="114330" y="102624"/>
                    <a:pt x="114330" y="102624"/>
                    <a:pt x="114330" y="102624"/>
                  </a:cubicBezTo>
                  <a:cubicBezTo>
                    <a:pt x="114803" y="102624"/>
                    <a:pt x="114803" y="102624"/>
                    <a:pt x="114803" y="102624"/>
                  </a:cubicBezTo>
                  <a:cubicBezTo>
                    <a:pt x="115275" y="102081"/>
                    <a:pt x="115275" y="102081"/>
                    <a:pt x="115275" y="102081"/>
                  </a:cubicBezTo>
                  <a:cubicBezTo>
                    <a:pt x="116220" y="101538"/>
                    <a:pt x="116220" y="101538"/>
                    <a:pt x="116220" y="101538"/>
                  </a:cubicBezTo>
                  <a:cubicBezTo>
                    <a:pt x="117637" y="101538"/>
                    <a:pt x="117637" y="101538"/>
                    <a:pt x="117637" y="101538"/>
                  </a:cubicBezTo>
                  <a:cubicBezTo>
                    <a:pt x="119055" y="100995"/>
                    <a:pt x="119055" y="100995"/>
                    <a:pt x="119055" y="100995"/>
                  </a:cubicBezTo>
                  <a:cubicBezTo>
                    <a:pt x="120000" y="99366"/>
                    <a:pt x="120000" y="99366"/>
                    <a:pt x="120000" y="99366"/>
                  </a:cubicBezTo>
                  <a:cubicBezTo>
                    <a:pt x="120000" y="96108"/>
                    <a:pt x="120000" y="96108"/>
                    <a:pt x="120000" y="96108"/>
                  </a:cubicBezTo>
                  <a:cubicBezTo>
                    <a:pt x="120000" y="93936"/>
                    <a:pt x="120000" y="93936"/>
                    <a:pt x="120000" y="93936"/>
                  </a:cubicBezTo>
                  <a:cubicBezTo>
                    <a:pt x="120000" y="92850"/>
                    <a:pt x="120000" y="92850"/>
                    <a:pt x="120000" y="92850"/>
                  </a:cubicBezTo>
                  <a:cubicBezTo>
                    <a:pt x="118110" y="91221"/>
                    <a:pt x="118110" y="91221"/>
                    <a:pt x="118110" y="91221"/>
                  </a:cubicBezTo>
                  <a:cubicBezTo>
                    <a:pt x="118110" y="89592"/>
                    <a:pt x="118110" y="89592"/>
                    <a:pt x="118110" y="89592"/>
                  </a:cubicBezTo>
                  <a:cubicBezTo>
                    <a:pt x="118582" y="87420"/>
                    <a:pt x="118582" y="87420"/>
                    <a:pt x="118582" y="87420"/>
                  </a:cubicBezTo>
                  <a:cubicBezTo>
                    <a:pt x="116220" y="87420"/>
                    <a:pt x="116220" y="87420"/>
                    <a:pt x="116220" y="87420"/>
                  </a:cubicBezTo>
                  <a:cubicBezTo>
                    <a:pt x="114803" y="90135"/>
                    <a:pt x="114803" y="90135"/>
                    <a:pt x="114803" y="90135"/>
                  </a:cubicBezTo>
                  <a:cubicBezTo>
                    <a:pt x="114803" y="87420"/>
                    <a:pt x="114803" y="87420"/>
                    <a:pt x="114803" y="87420"/>
                  </a:cubicBezTo>
                  <a:cubicBezTo>
                    <a:pt x="112440" y="84705"/>
                    <a:pt x="112440" y="84705"/>
                    <a:pt x="112440" y="84705"/>
                  </a:cubicBezTo>
                  <a:cubicBezTo>
                    <a:pt x="112913" y="82533"/>
                    <a:pt x="112913" y="82533"/>
                    <a:pt x="112913" y="82533"/>
                  </a:cubicBezTo>
                  <a:cubicBezTo>
                    <a:pt x="113385" y="79276"/>
                    <a:pt x="113385" y="79276"/>
                    <a:pt x="113385" y="79276"/>
                  </a:cubicBezTo>
                  <a:cubicBezTo>
                    <a:pt x="111496" y="73303"/>
                    <a:pt x="111496" y="73303"/>
                    <a:pt x="111496" y="73303"/>
                  </a:cubicBezTo>
                  <a:cubicBezTo>
                    <a:pt x="109606" y="71131"/>
                    <a:pt x="109606" y="71131"/>
                    <a:pt x="109606" y="71131"/>
                  </a:cubicBezTo>
                  <a:cubicBezTo>
                    <a:pt x="103464" y="66244"/>
                    <a:pt x="103464" y="66244"/>
                    <a:pt x="103464" y="66244"/>
                  </a:cubicBezTo>
                  <a:cubicBezTo>
                    <a:pt x="102047" y="67330"/>
                    <a:pt x="102047" y="67330"/>
                    <a:pt x="102047" y="67330"/>
                  </a:cubicBezTo>
                  <a:cubicBezTo>
                    <a:pt x="98267" y="64072"/>
                    <a:pt x="98267" y="64072"/>
                    <a:pt x="98267" y="64072"/>
                  </a:cubicBezTo>
                  <a:cubicBezTo>
                    <a:pt x="95433" y="60814"/>
                    <a:pt x="95433" y="60814"/>
                    <a:pt x="95433" y="60814"/>
                  </a:cubicBezTo>
                  <a:cubicBezTo>
                    <a:pt x="95433" y="57556"/>
                    <a:pt x="95433" y="57556"/>
                    <a:pt x="95433" y="57556"/>
                  </a:cubicBezTo>
                  <a:cubicBezTo>
                    <a:pt x="96377" y="54298"/>
                    <a:pt x="96377" y="54298"/>
                    <a:pt x="96377" y="54298"/>
                  </a:cubicBezTo>
                  <a:cubicBezTo>
                    <a:pt x="96850" y="52126"/>
                    <a:pt x="96850" y="52126"/>
                    <a:pt x="96850" y="52126"/>
                  </a:cubicBezTo>
                  <a:cubicBezTo>
                    <a:pt x="97322" y="49411"/>
                    <a:pt x="97322" y="49411"/>
                    <a:pt x="97322" y="49411"/>
                  </a:cubicBezTo>
                  <a:cubicBezTo>
                    <a:pt x="98740" y="45610"/>
                    <a:pt x="98740" y="45610"/>
                    <a:pt x="98740" y="45610"/>
                  </a:cubicBezTo>
                  <a:cubicBezTo>
                    <a:pt x="97322" y="43438"/>
                    <a:pt x="97322" y="43438"/>
                    <a:pt x="97322" y="43438"/>
                  </a:cubicBezTo>
                  <a:cubicBezTo>
                    <a:pt x="95433" y="41266"/>
                    <a:pt x="95433" y="41266"/>
                    <a:pt x="95433" y="41266"/>
                  </a:cubicBezTo>
                  <a:cubicBezTo>
                    <a:pt x="92598" y="41266"/>
                    <a:pt x="92598" y="41266"/>
                    <a:pt x="92598" y="41266"/>
                  </a:cubicBezTo>
                  <a:cubicBezTo>
                    <a:pt x="91181" y="42352"/>
                    <a:pt x="91181" y="42352"/>
                    <a:pt x="91181" y="42352"/>
                  </a:cubicBezTo>
                  <a:cubicBezTo>
                    <a:pt x="90236" y="43981"/>
                    <a:pt x="90236" y="43981"/>
                    <a:pt x="90236" y="43981"/>
                  </a:cubicBezTo>
                  <a:cubicBezTo>
                    <a:pt x="87874" y="41266"/>
                    <a:pt x="87874" y="41266"/>
                    <a:pt x="87874" y="41266"/>
                  </a:cubicBezTo>
                  <a:cubicBezTo>
                    <a:pt x="87874" y="36380"/>
                    <a:pt x="87874" y="36380"/>
                    <a:pt x="87874" y="36380"/>
                  </a:cubicBezTo>
                  <a:cubicBezTo>
                    <a:pt x="85511" y="32579"/>
                    <a:pt x="85511" y="32579"/>
                    <a:pt x="85511" y="32579"/>
                  </a:cubicBezTo>
                  <a:cubicBezTo>
                    <a:pt x="77007" y="24434"/>
                    <a:pt x="77007" y="24434"/>
                    <a:pt x="77007" y="24434"/>
                  </a:cubicBezTo>
                  <a:cubicBezTo>
                    <a:pt x="73700" y="17918"/>
                    <a:pt x="73700" y="17918"/>
                    <a:pt x="73700" y="17918"/>
                  </a:cubicBezTo>
                  <a:cubicBezTo>
                    <a:pt x="73700" y="11945"/>
                    <a:pt x="73700" y="11945"/>
                    <a:pt x="73700" y="11945"/>
                  </a:cubicBezTo>
                  <a:cubicBezTo>
                    <a:pt x="73700" y="5972"/>
                    <a:pt x="73700" y="5972"/>
                    <a:pt x="73700" y="5972"/>
                  </a:cubicBezTo>
                  <a:cubicBezTo>
                    <a:pt x="74645" y="5429"/>
                    <a:pt x="74645" y="5429"/>
                    <a:pt x="74645" y="5429"/>
                  </a:cubicBezTo>
                  <a:cubicBezTo>
                    <a:pt x="68976" y="0"/>
                    <a:pt x="68976" y="0"/>
                    <a:pt x="68976" y="0"/>
                  </a:cubicBezTo>
                  <a:cubicBezTo>
                    <a:pt x="0" y="1085"/>
                    <a:pt x="0" y="1085"/>
                    <a:pt x="0" y="1085"/>
                  </a:cubicBezTo>
                  <a:cubicBezTo>
                    <a:pt x="472" y="2171"/>
                    <a:pt x="472" y="2171"/>
                    <a:pt x="472" y="2171"/>
                  </a:cubicBezTo>
                  <a:cubicBezTo>
                    <a:pt x="1889" y="3257"/>
                    <a:pt x="1889" y="3257"/>
                    <a:pt x="1889" y="3257"/>
                  </a:cubicBezTo>
                  <a:cubicBezTo>
                    <a:pt x="2362" y="5972"/>
                    <a:pt x="2362" y="5972"/>
                    <a:pt x="2362" y="5972"/>
                  </a:cubicBezTo>
                  <a:cubicBezTo>
                    <a:pt x="1417" y="7058"/>
                    <a:pt x="1417" y="7058"/>
                    <a:pt x="1417" y="7058"/>
                  </a:cubicBezTo>
                  <a:cubicBezTo>
                    <a:pt x="2362" y="8687"/>
                    <a:pt x="2362" y="8687"/>
                    <a:pt x="2362" y="8687"/>
                  </a:cubicBezTo>
                  <a:cubicBezTo>
                    <a:pt x="2362" y="8687"/>
                    <a:pt x="1889" y="8687"/>
                    <a:pt x="2362" y="9230"/>
                  </a:cubicBezTo>
                  <a:cubicBezTo>
                    <a:pt x="2834" y="9773"/>
                    <a:pt x="5196" y="10316"/>
                    <a:pt x="5196" y="10316"/>
                  </a:cubicBezTo>
                  <a:cubicBezTo>
                    <a:pt x="5669" y="13574"/>
                    <a:pt x="5669" y="13574"/>
                    <a:pt x="5669" y="13574"/>
                  </a:cubicBezTo>
                  <a:cubicBezTo>
                    <a:pt x="6614" y="15746"/>
                    <a:pt x="6614" y="15746"/>
                    <a:pt x="6614" y="15746"/>
                  </a:cubicBezTo>
                  <a:cubicBezTo>
                    <a:pt x="6614" y="15746"/>
                    <a:pt x="6614" y="15746"/>
                    <a:pt x="6614" y="15746"/>
                  </a:cubicBezTo>
                  <a:cubicBezTo>
                    <a:pt x="8503" y="19004"/>
                    <a:pt x="8503" y="19004"/>
                    <a:pt x="8503" y="19004"/>
                  </a:cubicBezTo>
                  <a:cubicBezTo>
                    <a:pt x="9448" y="21176"/>
                    <a:pt x="9448" y="21176"/>
                    <a:pt x="9448" y="21176"/>
                  </a:cubicBezTo>
                  <a:cubicBezTo>
                    <a:pt x="13700" y="21176"/>
                    <a:pt x="13700" y="21176"/>
                    <a:pt x="13700" y="21176"/>
                  </a:cubicBezTo>
                  <a:cubicBezTo>
                    <a:pt x="14645" y="21176"/>
                    <a:pt x="14645" y="21176"/>
                    <a:pt x="14645" y="21176"/>
                  </a:cubicBezTo>
                  <a:cubicBezTo>
                    <a:pt x="14645" y="23891"/>
                    <a:pt x="14645" y="23891"/>
                    <a:pt x="14645" y="23891"/>
                  </a:cubicBezTo>
                  <a:cubicBezTo>
                    <a:pt x="13228" y="27149"/>
                    <a:pt x="13228" y="27149"/>
                    <a:pt x="13228" y="27149"/>
                  </a:cubicBezTo>
                  <a:cubicBezTo>
                    <a:pt x="11811" y="29864"/>
                    <a:pt x="11811" y="29864"/>
                    <a:pt x="11811" y="29864"/>
                  </a:cubicBezTo>
                  <a:cubicBezTo>
                    <a:pt x="14645" y="33122"/>
                    <a:pt x="14645" y="33122"/>
                    <a:pt x="14645" y="33122"/>
                  </a:cubicBezTo>
                  <a:cubicBezTo>
                    <a:pt x="15590" y="36380"/>
                    <a:pt x="15590" y="36380"/>
                    <a:pt x="15590" y="36380"/>
                  </a:cubicBezTo>
                  <a:cubicBezTo>
                    <a:pt x="17007" y="37466"/>
                    <a:pt x="17007" y="37466"/>
                    <a:pt x="17007" y="37466"/>
                  </a:cubicBezTo>
                  <a:cubicBezTo>
                    <a:pt x="19842" y="39095"/>
                    <a:pt x="19842" y="39095"/>
                    <a:pt x="19842" y="39095"/>
                  </a:cubicBezTo>
                  <a:cubicBezTo>
                    <a:pt x="19842" y="95565"/>
                    <a:pt x="19842" y="95565"/>
                    <a:pt x="19842" y="95565"/>
                  </a:cubicBezTo>
                  <a:cubicBezTo>
                    <a:pt x="19842" y="109140"/>
                    <a:pt x="19842" y="109140"/>
                    <a:pt x="19842" y="109140"/>
                  </a:cubicBezTo>
                  <a:cubicBezTo>
                    <a:pt x="101574" y="106968"/>
                    <a:pt x="101574" y="106968"/>
                    <a:pt x="101574" y="106968"/>
                  </a:cubicBezTo>
                  <a:cubicBezTo>
                    <a:pt x="102047" y="110226"/>
                    <a:pt x="102047" y="110226"/>
                    <a:pt x="102047" y="110226"/>
                  </a:cubicBezTo>
                  <a:cubicBezTo>
                    <a:pt x="96850" y="120000"/>
                    <a:pt x="96850" y="120000"/>
                    <a:pt x="96850" y="120000"/>
                  </a:cubicBezTo>
                  <a:cubicBezTo>
                    <a:pt x="110078" y="118914"/>
                    <a:pt x="110078" y="118914"/>
                    <a:pt x="110078" y="118914"/>
                  </a:cubicBezTo>
                  <a:cubicBezTo>
                    <a:pt x="110551" y="117285"/>
                    <a:pt x="110551" y="117285"/>
                    <a:pt x="110551" y="117285"/>
                  </a:cubicBezTo>
                  <a:cubicBezTo>
                    <a:pt x="111496" y="115656"/>
                    <a:pt x="111496" y="115656"/>
                    <a:pt x="111496" y="115656"/>
                  </a:cubicBezTo>
                  <a:cubicBezTo>
                    <a:pt x="111496" y="115656"/>
                    <a:pt x="112440" y="115113"/>
                    <a:pt x="111968" y="114570"/>
                  </a:cubicBezTo>
                  <a:cubicBezTo>
                    <a:pt x="111968" y="114027"/>
                    <a:pt x="111023" y="112398"/>
                    <a:pt x="111023" y="112398"/>
                  </a:cubicBezTo>
                  <a:cubicBezTo>
                    <a:pt x="110551" y="111855"/>
                    <a:pt x="110551" y="111855"/>
                    <a:pt x="110551" y="111855"/>
                  </a:cubicBezTo>
                  <a:cubicBezTo>
                    <a:pt x="111023" y="110769"/>
                    <a:pt x="111023" y="110769"/>
                    <a:pt x="111023" y="110769"/>
                  </a:cubicBezTo>
                  <a:cubicBezTo>
                    <a:pt x="111968" y="110226"/>
                    <a:pt x="111968" y="110226"/>
                    <a:pt x="111968" y="110226"/>
                  </a:cubicBezTo>
                  <a:cubicBezTo>
                    <a:pt x="112440" y="108597"/>
                    <a:pt x="112440" y="108597"/>
                    <a:pt x="112440" y="108597"/>
                  </a:cubicBezTo>
                  <a:cubicBezTo>
                    <a:pt x="112440" y="106968"/>
                    <a:pt x="112440" y="106968"/>
                    <a:pt x="112440" y="106968"/>
                  </a:cubicBezTo>
                  <a:cubicBezTo>
                    <a:pt x="112440" y="105339"/>
                    <a:pt x="112440" y="105339"/>
                    <a:pt x="112440" y="105339"/>
                  </a:cubicBezTo>
                  <a:lnTo>
                    <a:pt x="112440" y="104796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46" name="Shape 1427">
              <a:extLst>
                <a:ext uri="{FF2B5EF4-FFF2-40B4-BE49-F238E27FC236}">
                  <a16:creationId xmlns:a16="http://schemas.microsoft.com/office/drawing/2014/main" id="{04FAEB43-3458-4399-874D-F3268A70392B}"/>
                </a:ext>
              </a:extLst>
            </p:cNvPr>
            <p:cNvSpPr/>
            <p:nvPr/>
          </p:nvSpPr>
          <p:spPr>
            <a:xfrm>
              <a:off x="6642332" y="1820781"/>
              <a:ext cx="350780" cy="40811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73846" y="69917"/>
                  </a:moveTo>
                  <a:lnTo>
                    <a:pt x="80192" y="66942"/>
                  </a:lnTo>
                  <a:lnTo>
                    <a:pt x="80192" y="55041"/>
                  </a:lnTo>
                  <a:lnTo>
                    <a:pt x="83076" y="53057"/>
                  </a:lnTo>
                  <a:lnTo>
                    <a:pt x="92884" y="45123"/>
                  </a:lnTo>
                  <a:lnTo>
                    <a:pt x="97500" y="39669"/>
                  </a:lnTo>
                  <a:lnTo>
                    <a:pt x="106730" y="34214"/>
                  </a:lnTo>
                  <a:lnTo>
                    <a:pt x="120000" y="27272"/>
                  </a:lnTo>
                  <a:lnTo>
                    <a:pt x="115384" y="26280"/>
                  </a:lnTo>
                  <a:lnTo>
                    <a:pt x="105576" y="25785"/>
                  </a:lnTo>
                  <a:lnTo>
                    <a:pt x="97500" y="24297"/>
                  </a:lnTo>
                  <a:lnTo>
                    <a:pt x="95769" y="25785"/>
                  </a:lnTo>
                  <a:lnTo>
                    <a:pt x="93461" y="27272"/>
                  </a:lnTo>
                  <a:lnTo>
                    <a:pt x="88846" y="27272"/>
                  </a:lnTo>
                  <a:lnTo>
                    <a:pt x="87115" y="25289"/>
                  </a:lnTo>
                  <a:lnTo>
                    <a:pt x="84807" y="23801"/>
                  </a:lnTo>
                  <a:lnTo>
                    <a:pt x="78461" y="22314"/>
                  </a:lnTo>
                  <a:lnTo>
                    <a:pt x="76730" y="22314"/>
                  </a:lnTo>
                  <a:lnTo>
                    <a:pt x="74423" y="21322"/>
                  </a:lnTo>
                  <a:lnTo>
                    <a:pt x="73846" y="20826"/>
                  </a:lnTo>
                  <a:lnTo>
                    <a:pt x="68653" y="20330"/>
                  </a:lnTo>
                  <a:lnTo>
                    <a:pt x="65769" y="17851"/>
                  </a:lnTo>
                  <a:lnTo>
                    <a:pt x="69230" y="19338"/>
                  </a:lnTo>
                  <a:lnTo>
                    <a:pt x="70961" y="17851"/>
                  </a:lnTo>
                  <a:lnTo>
                    <a:pt x="68653" y="17355"/>
                  </a:lnTo>
                  <a:lnTo>
                    <a:pt x="65769" y="17355"/>
                  </a:lnTo>
                  <a:lnTo>
                    <a:pt x="62884" y="17355"/>
                  </a:lnTo>
                  <a:lnTo>
                    <a:pt x="60576" y="17355"/>
                  </a:lnTo>
                  <a:lnTo>
                    <a:pt x="57692" y="17355"/>
                  </a:lnTo>
                  <a:lnTo>
                    <a:pt x="55961" y="19338"/>
                  </a:lnTo>
                  <a:lnTo>
                    <a:pt x="53653" y="19338"/>
                  </a:lnTo>
                  <a:lnTo>
                    <a:pt x="50192" y="16859"/>
                  </a:lnTo>
                  <a:lnTo>
                    <a:pt x="48461" y="16859"/>
                  </a:lnTo>
                  <a:lnTo>
                    <a:pt x="46153" y="16859"/>
                  </a:lnTo>
                  <a:lnTo>
                    <a:pt x="42115" y="15867"/>
                  </a:lnTo>
                  <a:lnTo>
                    <a:pt x="39230" y="11900"/>
                  </a:lnTo>
                  <a:lnTo>
                    <a:pt x="39230" y="11900"/>
                  </a:lnTo>
                  <a:lnTo>
                    <a:pt x="38076" y="9917"/>
                  </a:lnTo>
                  <a:lnTo>
                    <a:pt x="35769" y="9917"/>
                  </a:lnTo>
                  <a:lnTo>
                    <a:pt x="33461" y="9917"/>
                  </a:lnTo>
                  <a:lnTo>
                    <a:pt x="31730" y="9917"/>
                  </a:lnTo>
                  <a:lnTo>
                    <a:pt x="31153" y="7933"/>
                  </a:lnTo>
                  <a:lnTo>
                    <a:pt x="32884" y="5950"/>
                  </a:lnTo>
                  <a:lnTo>
                    <a:pt x="33461" y="3966"/>
                  </a:lnTo>
                  <a:lnTo>
                    <a:pt x="35769" y="2479"/>
                  </a:lnTo>
                  <a:lnTo>
                    <a:pt x="34615" y="991"/>
                  </a:lnTo>
                  <a:lnTo>
                    <a:pt x="34615" y="991"/>
                  </a:lnTo>
                  <a:lnTo>
                    <a:pt x="32307" y="0"/>
                  </a:lnTo>
                  <a:lnTo>
                    <a:pt x="32307" y="4958"/>
                  </a:lnTo>
                  <a:lnTo>
                    <a:pt x="31153" y="5950"/>
                  </a:lnTo>
                  <a:lnTo>
                    <a:pt x="30000" y="7933"/>
                  </a:lnTo>
                  <a:lnTo>
                    <a:pt x="0" y="7933"/>
                  </a:lnTo>
                  <a:lnTo>
                    <a:pt x="576" y="9917"/>
                  </a:lnTo>
                  <a:lnTo>
                    <a:pt x="576" y="11404"/>
                  </a:lnTo>
                  <a:lnTo>
                    <a:pt x="576" y="11900"/>
                  </a:lnTo>
                  <a:lnTo>
                    <a:pt x="2307" y="12892"/>
                  </a:lnTo>
                  <a:lnTo>
                    <a:pt x="2307" y="14876"/>
                  </a:lnTo>
                  <a:lnTo>
                    <a:pt x="1730" y="15371"/>
                  </a:lnTo>
                  <a:lnTo>
                    <a:pt x="576" y="16363"/>
                  </a:lnTo>
                  <a:lnTo>
                    <a:pt x="576" y="16859"/>
                  </a:lnTo>
                  <a:lnTo>
                    <a:pt x="576" y="18842"/>
                  </a:lnTo>
                  <a:lnTo>
                    <a:pt x="1153" y="19834"/>
                  </a:lnTo>
                  <a:lnTo>
                    <a:pt x="1730" y="22314"/>
                  </a:lnTo>
                  <a:lnTo>
                    <a:pt x="576" y="25289"/>
                  </a:lnTo>
                  <a:lnTo>
                    <a:pt x="1730" y="27768"/>
                  </a:lnTo>
                  <a:lnTo>
                    <a:pt x="3461" y="31735"/>
                  </a:lnTo>
                  <a:lnTo>
                    <a:pt x="5192" y="34710"/>
                  </a:lnTo>
                  <a:lnTo>
                    <a:pt x="5192" y="38677"/>
                  </a:lnTo>
                  <a:lnTo>
                    <a:pt x="5769" y="45619"/>
                  </a:lnTo>
                  <a:lnTo>
                    <a:pt x="5769" y="51570"/>
                  </a:lnTo>
                  <a:lnTo>
                    <a:pt x="5769" y="55537"/>
                  </a:lnTo>
                  <a:lnTo>
                    <a:pt x="6923" y="56528"/>
                  </a:lnTo>
                  <a:lnTo>
                    <a:pt x="6923" y="57520"/>
                  </a:lnTo>
                  <a:lnTo>
                    <a:pt x="6923" y="60495"/>
                  </a:lnTo>
                  <a:lnTo>
                    <a:pt x="8653" y="61487"/>
                  </a:lnTo>
                  <a:lnTo>
                    <a:pt x="9807" y="62975"/>
                  </a:lnTo>
                  <a:lnTo>
                    <a:pt x="10384" y="65454"/>
                  </a:lnTo>
                  <a:lnTo>
                    <a:pt x="10384" y="67438"/>
                  </a:lnTo>
                  <a:lnTo>
                    <a:pt x="10384" y="69917"/>
                  </a:lnTo>
                  <a:lnTo>
                    <a:pt x="9230" y="70413"/>
                  </a:lnTo>
                  <a:lnTo>
                    <a:pt x="9230" y="70413"/>
                  </a:lnTo>
                  <a:lnTo>
                    <a:pt x="9807" y="71404"/>
                  </a:lnTo>
                  <a:lnTo>
                    <a:pt x="7500" y="72892"/>
                  </a:lnTo>
                  <a:lnTo>
                    <a:pt x="6346" y="74380"/>
                  </a:lnTo>
                  <a:lnTo>
                    <a:pt x="4615" y="75371"/>
                  </a:lnTo>
                  <a:lnTo>
                    <a:pt x="4615" y="76363"/>
                  </a:lnTo>
                  <a:lnTo>
                    <a:pt x="4615" y="77355"/>
                  </a:lnTo>
                  <a:lnTo>
                    <a:pt x="5192" y="78347"/>
                  </a:lnTo>
                  <a:lnTo>
                    <a:pt x="6923" y="79338"/>
                  </a:lnTo>
                  <a:lnTo>
                    <a:pt x="6923" y="80826"/>
                  </a:lnTo>
                  <a:lnTo>
                    <a:pt x="9807" y="81322"/>
                  </a:lnTo>
                  <a:lnTo>
                    <a:pt x="10384" y="82809"/>
                  </a:lnTo>
                  <a:lnTo>
                    <a:pt x="12115" y="83801"/>
                  </a:lnTo>
                  <a:lnTo>
                    <a:pt x="10384" y="120000"/>
                  </a:lnTo>
                  <a:lnTo>
                    <a:pt x="99230" y="118512"/>
                  </a:lnTo>
                  <a:lnTo>
                    <a:pt x="99807" y="115537"/>
                  </a:lnTo>
                  <a:lnTo>
                    <a:pt x="99230" y="112561"/>
                  </a:lnTo>
                  <a:lnTo>
                    <a:pt x="95769" y="109090"/>
                  </a:lnTo>
                  <a:lnTo>
                    <a:pt x="92307" y="107107"/>
                  </a:lnTo>
                  <a:lnTo>
                    <a:pt x="90576" y="105619"/>
                  </a:lnTo>
                  <a:lnTo>
                    <a:pt x="86538" y="101157"/>
                  </a:lnTo>
                  <a:lnTo>
                    <a:pt x="79615" y="97685"/>
                  </a:lnTo>
                  <a:lnTo>
                    <a:pt x="75000" y="95702"/>
                  </a:lnTo>
                  <a:lnTo>
                    <a:pt x="72115" y="93719"/>
                  </a:lnTo>
                  <a:lnTo>
                    <a:pt x="72692" y="86280"/>
                  </a:lnTo>
                  <a:lnTo>
                    <a:pt x="73846" y="78842"/>
                  </a:lnTo>
                  <a:lnTo>
                    <a:pt x="72692" y="78842"/>
                  </a:lnTo>
                  <a:lnTo>
                    <a:pt x="70384" y="76363"/>
                  </a:lnTo>
                  <a:lnTo>
                    <a:pt x="72692" y="71900"/>
                  </a:lnTo>
                  <a:lnTo>
                    <a:pt x="73846" y="69917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cxnSp>
          <p:nvCxnSpPr>
            <p:cNvPr id="47" name="Shape 1428">
              <a:extLst>
                <a:ext uri="{FF2B5EF4-FFF2-40B4-BE49-F238E27FC236}">
                  <a16:creationId xmlns:a16="http://schemas.microsoft.com/office/drawing/2014/main" id="{4350DF25-100A-4A56-B716-9AA5D1362589}"/>
                </a:ext>
              </a:extLst>
            </p:cNvPr>
            <p:cNvCxnSpPr/>
            <p:nvPr/>
          </p:nvCxnSpPr>
          <p:spPr>
            <a:xfrm>
              <a:off x="6881807" y="2014722"/>
              <a:ext cx="0" cy="0"/>
            </a:xfrm>
            <a:prstGeom prst="straightConnector1">
              <a:avLst/>
            </a:prstGeom>
            <a:grpFill/>
            <a:ln w="3175" cap="flat" cmpd="sng">
              <a:solidFill>
                <a:srgbClr val="000000"/>
              </a:solidFill>
              <a:prstDash val="solid"/>
              <a:round/>
              <a:headEnd type="none" w="med" len="med"/>
              <a:tailEnd type="none" w="med" len="med"/>
            </a:ln>
          </p:spPr>
        </p:cxnSp>
        <p:cxnSp>
          <p:nvCxnSpPr>
            <p:cNvPr id="48" name="Shape 1429">
              <a:extLst>
                <a:ext uri="{FF2B5EF4-FFF2-40B4-BE49-F238E27FC236}">
                  <a16:creationId xmlns:a16="http://schemas.microsoft.com/office/drawing/2014/main" id="{25AED140-723E-4E49-B870-50081078B61C}"/>
                </a:ext>
              </a:extLst>
            </p:cNvPr>
            <p:cNvCxnSpPr/>
            <p:nvPr/>
          </p:nvCxnSpPr>
          <p:spPr>
            <a:xfrm>
              <a:off x="6881807" y="2014722"/>
              <a:ext cx="0" cy="0"/>
            </a:xfrm>
            <a:prstGeom prst="straightConnector1">
              <a:avLst/>
            </a:pr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</p:cxnSp>
        <p:sp>
          <p:nvSpPr>
            <p:cNvPr id="49" name="Shape 1430">
              <a:extLst>
                <a:ext uri="{FF2B5EF4-FFF2-40B4-BE49-F238E27FC236}">
                  <a16:creationId xmlns:a16="http://schemas.microsoft.com/office/drawing/2014/main" id="{8A6FB40A-3A4F-490A-A5DF-B43566809AC3}"/>
                </a:ext>
              </a:extLst>
            </p:cNvPr>
            <p:cNvSpPr/>
            <p:nvPr/>
          </p:nvSpPr>
          <p:spPr>
            <a:xfrm>
              <a:off x="6964443" y="1940518"/>
              <a:ext cx="409805" cy="38619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0" y="22666"/>
                  </a:moveTo>
                  <a:cubicBezTo>
                    <a:pt x="836" y="21777"/>
                    <a:pt x="836" y="21777"/>
                    <a:pt x="836" y="21777"/>
                  </a:cubicBezTo>
                  <a:cubicBezTo>
                    <a:pt x="2508" y="21777"/>
                    <a:pt x="2508" y="21777"/>
                    <a:pt x="2508" y="21777"/>
                  </a:cubicBezTo>
                  <a:cubicBezTo>
                    <a:pt x="4599" y="20444"/>
                    <a:pt x="4599" y="20444"/>
                    <a:pt x="4599" y="20444"/>
                  </a:cubicBezTo>
                  <a:cubicBezTo>
                    <a:pt x="5017" y="19555"/>
                    <a:pt x="5017" y="19555"/>
                    <a:pt x="5017" y="19555"/>
                  </a:cubicBezTo>
                  <a:cubicBezTo>
                    <a:pt x="5853" y="17777"/>
                    <a:pt x="5853" y="17777"/>
                    <a:pt x="5853" y="17777"/>
                  </a:cubicBezTo>
                  <a:cubicBezTo>
                    <a:pt x="7108" y="16444"/>
                    <a:pt x="7108" y="16444"/>
                    <a:pt x="7108" y="16444"/>
                  </a:cubicBezTo>
                  <a:cubicBezTo>
                    <a:pt x="8362" y="16000"/>
                    <a:pt x="8362" y="16000"/>
                    <a:pt x="8362" y="16000"/>
                  </a:cubicBezTo>
                  <a:cubicBezTo>
                    <a:pt x="9616" y="16000"/>
                    <a:pt x="9616" y="16000"/>
                    <a:pt x="9616" y="16000"/>
                  </a:cubicBezTo>
                  <a:cubicBezTo>
                    <a:pt x="12125" y="16000"/>
                    <a:pt x="12125" y="16000"/>
                    <a:pt x="12125" y="16000"/>
                  </a:cubicBezTo>
                  <a:cubicBezTo>
                    <a:pt x="13379" y="15111"/>
                    <a:pt x="13379" y="15111"/>
                    <a:pt x="13379" y="15111"/>
                  </a:cubicBezTo>
                  <a:cubicBezTo>
                    <a:pt x="17560" y="12000"/>
                    <a:pt x="17560" y="12000"/>
                    <a:pt x="17560" y="12000"/>
                  </a:cubicBezTo>
                  <a:cubicBezTo>
                    <a:pt x="18815" y="11555"/>
                    <a:pt x="18815" y="11555"/>
                    <a:pt x="18815" y="11555"/>
                  </a:cubicBezTo>
                  <a:cubicBezTo>
                    <a:pt x="20487" y="9777"/>
                    <a:pt x="20487" y="9777"/>
                    <a:pt x="20487" y="9777"/>
                  </a:cubicBezTo>
                  <a:cubicBezTo>
                    <a:pt x="21742" y="7555"/>
                    <a:pt x="21742" y="7555"/>
                    <a:pt x="21742" y="7555"/>
                  </a:cubicBezTo>
                  <a:cubicBezTo>
                    <a:pt x="23414" y="6222"/>
                    <a:pt x="23414" y="6222"/>
                    <a:pt x="23414" y="6222"/>
                  </a:cubicBezTo>
                  <a:cubicBezTo>
                    <a:pt x="25505" y="4000"/>
                    <a:pt x="25505" y="4000"/>
                    <a:pt x="25505" y="4000"/>
                  </a:cubicBezTo>
                  <a:cubicBezTo>
                    <a:pt x="27177" y="1777"/>
                    <a:pt x="27177" y="1777"/>
                    <a:pt x="27177" y="1777"/>
                  </a:cubicBezTo>
                  <a:cubicBezTo>
                    <a:pt x="29268" y="444"/>
                    <a:pt x="29268" y="444"/>
                    <a:pt x="29268" y="444"/>
                  </a:cubicBezTo>
                  <a:cubicBezTo>
                    <a:pt x="32195" y="0"/>
                    <a:pt x="32195" y="0"/>
                    <a:pt x="32195" y="0"/>
                  </a:cubicBezTo>
                  <a:cubicBezTo>
                    <a:pt x="33449" y="0"/>
                    <a:pt x="33449" y="0"/>
                    <a:pt x="33449" y="0"/>
                  </a:cubicBezTo>
                  <a:cubicBezTo>
                    <a:pt x="35540" y="888"/>
                    <a:pt x="35540" y="888"/>
                    <a:pt x="35540" y="888"/>
                  </a:cubicBezTo>
                  <a:cubicBezTo>
                    <a:pt x="34703" y="1333"/>
                    <a:pt x="34703" y="1333"/>
                    <a:pt x="34703" y="1333"/>
                  </a:cubicBezTo>
                  <a:cubicBezTo>
                    <a:pt x="33031" y="2222"/>
                    <a:pt x="33031" y="2222"/>
                    <a:pt x="33031" y="2222"/>
                  </a:cubicBezTo>
                  <a:cubicBezTo>
                    <a:pt x="31358" y="2666"/>
                    <a:pt x="31358" y="2666"/>
                    <a:pt x="31358" y="2666"/>
                  </a:cubicBezTo>
                  <a:cubicBezTo>
                    <a:pt x="31777" y="3555"/>
                    <a:pt x="31777" y="3555"/>
                    <a:pt x="31777" y="3555"/>
                  </a:cubicBezTo>
                  <a:cubicBezTo>
                    <a:pt x="29268" y="6222"/>
                    <a:pt x="29268" y="6222"/>
                    <a:pt x="29268" y="6222"/>
                  </a:cubicBezTo>
                  <a:cubicBezTo>
                    <a:pt x="29268" y="6222"/>
                    <a:pt x="28432" y="6222"/>
                    <a:pt x="28432" y="6666"/>
                  </a:cubicBezTo>
                  <a:cubicBezTo>
                    <a:pt x="28432" y="7111"/>
                    <a:pt x="27177" y="10222"/>
                    <a:pt x="27177" y="10222"/>
                  </a:cubicBezTo>
                  <a:cubicBezTo>
                    <a:pt x="27177" y="8444"/>
                    <a:pt x="27177" y="8444"/>
                    <a:pt x="27177" y="8444"/>
                  </a:cubicBezTo>
                  <a:cubicBezTo>
                    <a:pt x="26341" y="7555"/>
                    <a:pt x="26341" y="7555"/>
                    <a:pt x="26341" y="7555"/>
                  </a:cubicBezTo>
                  <a:cubicBezTo>
                    <a:pt x="25923" y="12000"/>
                    <a:pt x="25923" y="12000"/>
                    <a:pt x="25923" y="12000"/>
                  </a:cubicBezTo>
                  <a:cubicBezTo>
                    <a:pt x="25923" y="14666"/>
                    <a:pt x="25923" y="14666"/>
                    <a:pt x="25923" y="14666"/>
                  </a:cubicBezTo>
                  <a:cubicBezTo>
                    <a:pt x="27177" y="13777"/>
                    <a:pt x="27177" y="13777"/>
                    <a:pt x="27177" y="13777"/>
                  </a:cubicBezTo>
                  <a:cubicBezTo>
                    <a:pt x="28013" y="12888"/>
                    <a:pt x="28013" y="12888"/>
                    <a:pt x="28013" y="12888"/>
                  </a:cubicBezTo>
                  <a:cubicBezTo>
                    <a:pt x="28432" y="12888"/>
                    <a:pt x="28432" y="12888"/>
                    <a:pt x="28432" y="12888"/>
                  </a:cubicBezTo>
                  <a:cubicBezTo>
                    <a:pt x="28850" y="13777"/>
                    <a:pt x="28850" y="13777"/>
                    <a:pt x="28850" y="13777"/>
                  </a:cubicBezTo>
                  <a:cubicBezTo>
                    <a:pt x="30104" y="13777"/>
                    <a:pt x="30104" y="13777"/>
                    <a:pt x="30104" y="13777"/>
                  </a:cubicBezTo>
                  <a:cubicBezTo>
                    <a:pt x="30940" y="13333"/>
                    <a:pt x="30940" y="13333"/>
                    <a:pt x="30940" y="13333"/>
                  </a:cubicBezTo>
                  <a:cubicBezTo>
                    <a:pt x="32195" y="12444"/>
                    <a:pt x="32195" y="12444"/>
                    <a:pt x="32195" y="12444"/>
                  </a:cubicBezTo>
                  <a:cubicBezTo>
                    <a:pt x="34285" y="12888"/>
                    <a:pt x="34285" y="12888"/>
                    <a:pt x="34285" y="12888"/>
                  </a:cubicBezTo>
                  <a:cubicBezTo>
                    <a:pt x="38466" y="15111"/>
                    <a:pt x="38466" y="15111"/>
                    <a:pt x="38466" y="15111"/>
                  </a:cubicBezTo>
                  <a:cubicBezTo>
                    <a:pt x="40975" y="18222"/>
                    <a:pt x="40975" y="18222"/>
                    <a:pt x="40975" y="18222"/>
                  </a:cubicBezTo>
                  <a:cubicBezTo>
                    <a:pt x="42648" y="19555"/>
                    <a:pt x="42648" y="19555"/>
                    <a:pt x="42648" y="19555"/>
                  </a:cubicBezTo>
                  <a:cubicBezTo>
                    <a:pt x="46411" y="20000"/>
                    <a:pt x="46411" y="20000"/>
                    <a:pt x="46411" y="20000"/>
                  </a:cubicBezTo>
                  <a:cubicBezTo>
                    <a:pt x="47665" y="19555"/>
                    <a:pt x="47665" y="19555"/>
                    <a:pt x="47665" y="19555"/>
                  </a:cubicBezTo>
                  <a:cubicBezTo>
                    <a:pt x="50592" y="20444"/>
                    <a:pt x="50592" y="20444"/>
                    <a:pt x="50592" y="20444"/>
                  </a:cubicBezTo>
                  <a:cubicBezTo>
                    <a:pt x="53101" y="21333"/>
                    <a:pt x="53101" y="21333"/>
                    <a:pt x="53101" y="21333"/>
                  </a:cubicBezTo>
                  <a:cubicBezTo>
                    <a:pt x="54355" y="19555"/>
                    <a:pt x="54355" y="19555"/>
                    <a:pt x="54355" y="19555"/>
                  </a:cubicBezTo>
                  <a:cubicBezTo>
                    <a:pt x="56445" y="17333"/>
                    <a:pt x="56445" y="17333"/>
                    <a:pt x="56445" y="17333"/>
                  </a:cubicBezTo>
                  <a:cubicBezTo>
                    <a:pt x="58118" y="15555"/>
                    <a:pt x="58118" y="15555"/>
                    <a:pt x="58118" y="15555"/>
                  </a:cubicBezTo>
                  <a:cubicBezTo>
                    <a:pt x="61881" y="14666"/>
                    <a:pt x="61881" y="14666"/>
                    <a:pt x="61881" y="14666"/>
                  </a:cubicBezTo>
                  <a:cubicBezTo>
                    <a:pt x="64390" y="13777"/>
                    <a:pt x="64390" y="13777"/>
                    <a:pt x="64390" y="13777"/>
                  </a:cubicBezTo>
                  <a:cubicBezTo>
                    <a:pt x="66898" y="13777"/>
                    <a:pt x="66898" y="13777"/>
                    <a:pt x="66898" y="13777"/>
                  </a:cubicBezTo>
                  <a:cubicBezTo>
                    <a:pt x="70662" y="12444"/>
                    <a:pt x="70662" y="12444"/>
                    <a:pt x="70662" y="12444"/>
                  </a:cubicBezTo>
                  <a:cubicBezTo>
                    <a:pt x="73170" y="11555"/>
                    <a:pt x="73170" y="11555"/>
                    <a:pt x="73170" y="11555"/>
                  </a:cubicBezTo>
                  <a:cubicBezTo>
                    <a:pt x="74425" y="12444"/>
                    <a:pt x="74425" y="12444"/>
                    <a:pt x="74425" y="12444"/>
                  </a:cubicBezTo>
                  <a:cubicBezTo>
                    <a:pt x="75261" y="16000"/>
                    <a:pt x="75261" y="16000"/>
                    <a:pt x="75261" y="16000"/>
                  </a:cubicBezTo>
                  <a:cubicBezTo>
                    <a:pt x="79860" y="16888"/>
                    <a:pt x="79860" y="16888"/>
                    <a:pt x="79860" y="16888"/>
                  </a:cubicBezTo>
                  <a:cubicBezTo>
                    <a:pt x="82787" y="16888"/>
                    <a:pt x="82787" y="16888"/>
                    <a:pt x="82787" y="16888"/>
                  </a:cubicBezTo>
                  <a:cubicBezTo>
                    <a:pt x="84878" y="17333"/>
                    <a:pt x="84878" y="17333"/>
                    <a:pt x="84878" y="17333"/>
                  </a:cubicBezTo>
                  <a:cubicBezTo>
                    <a:pt x="86550" y="19555"/>
                    <a:pt x="86550" y="19555"/>
                    <a:pt x="86550" y="19555"/>
                  </a:cubicBezTo>
                  <a:cubicBezTo>
                    <a:pt x="89059" y="22666"/>
                    <a:pt x="89059" y="22666"/>
                    <a:pt x="89059" y="22666"/>
                  </a:cubicBezTo>
                  <a:cubicBezTo>
                    <a:pt x="89895" y="23555"/>
                    <a:pt x="89895" y="23555"/>
                    <a:pt x="89895" y="23555"/>
                  </a:cubicBezTo>
                  <a:cubicBezTo>
                    <a:pt x="89895" y="23555"/>
                    <a:pt x="90313" y="24000"/>
                    <a:pt x="90731" y="24444"/>
                  </a:cubicBezTo>
                  <a:cubicBezTo>
                    <a:pt x="91149" y="24888"/>
                    <a:pt x="91567" y="25777"/>
                    <a:pt x="91567" y="25777"/>
                  </a:cubicBezTo>
                  <a:cubicBezTo>
                    <a:pt x="93658" y="26222"/>
                    <a:pt x="93658" y="26222"/>
                    <a:pt x="93658" y="26222"/>
                  </a:cubicBezTo>
                  <a:cubicBezTo>
                    <a:pt x="93658" y="26222"/>
                    <a:pt x="94494" y="25333"/>
                    <a:pt x="94494" y="25333"/>
                  </a:cubicBezTo>
                  <a:cubicBezTo>
                    <a:pt x="94494" y="24888"/>
                    <a:pt x="96167" y="24000"/>
                    <a:pt x="96167" y="24000"/>
                  </a:cubicBezTo>
                  <a:cubicBezTo>
                    <a:pt x="97003" y="24888"/>
                    <a:pt x="97003" y="24888"/>
                    <a:pt x="97003" y="24888"/>
                  </a:cubicBezTo>
                  <a:cubicBezTo>
                    <a:pt x="97003" y="24888"/>
                    <a:pt x="97839" y="25333"/>
                    <a:pt x="97003" y="25777"/>
                  </a:cubicBezTo>
                  <a:cubicBezTo>
                    <a:pt x="96585" y="25777"/>
                    <a:pt x="96167" y="26666"/>
                    <a:pt x="95749" y="26666"/>
                  </a:cubicBezTo>
                  <a:cubicBezTo>
                    <a:pt x="94912" y="26666"/>
                    <a:pt x="94076" y="26666"/>
                    <a:pt x="94076" y="26666"/>
                  </a:cubicBezTo>
                  <a:cubicBezTo>
                    <a:pt x="92404" y="26666"/>
                    <a:pt x="92404" y="26666"/>
                    <a:pt x="92404" y="26666"/>
                  </a:cubicBezTo>
                  <a:cubicBezTo>
                    <a:pt x="91567" y="27555"/>
                    <a:pt x="91567" y="27555"/>
                    <a:pt x="91567" y="27555"/>
                  </a:cubicBezTo>
                  <a:cubicBezTo>
                    <a:pt x="86968" y="27555"/>
                    <a:pt x="86968" y="27555"/>
                    <a:pt x="86968" y="27555"/>
                  </a:cubicBezTo>
                  <a:cubicBezTo>
                    <a:pt x="85714" y="28000"/>
                    <a:pt x="85714" y="28000"/>
                    <a:pt x="85714" y="28000"/>
                  </a:cubicBezTo>
                  <a:cubicBezTo>
                    <a:pt x="84041" y="27111"/>
                    <a:pt x="84041" y="27111"/>
                    <a:pt x="84041" y="27111"/>
                  </a:cubicBezTo>
                  <a:cubicBezTo>
                    <a:pt x="82369" y="26222"/>
                    <a:pt x="82369" y="26222"/>
                    <a:pt x="82369" y="26222"/>
                  </a:cubicBezTo>
                  <a:cubicBezTo>
                    <a:pt x="80696" y="28444"/>
                    <a:pt x="80696" y="28444"/>
                    <a:pt x="80696" y="28444"/>
                  </a:cubicBezTo>
                  <a:cubicBezTo>
                    <a:pt x="81114" y="29777"/>
                    <a:pt x="81114" y="29777"/>
                    <a:pt x="81114" y="29777"/>
                  </a:cubicBezTo>
                  <a:cubicBezTo>
                    <a:pt x="81114" y="30666"/>
                    <a:pt x="81114" y="30666"/>
                    <a:pt x="81114" y="30666"/>
                  </a:cubicBezTo>
                  <a:cubicBezTo>
                    <a:pt x="81114" y="30666"/>
                    <a:pt x="81114" y="31555"/>
                    <a:pt x="81533" y="31555"/>
                  </a:cubicBezTo>
                  <a:cubicBezTo>
                    <a:pt x="81533" y="31555"/>
                    <a:pt x="81951" y="32000"/>
                    <a:pt x="81951" y="32000"/>
                  </a:cubicBezTo>
                  <a:cubicBezTo>
                    <a:pt x="84041" y="32888"/>
                    <a:pt x="84041" y="32888"/>
                    <a:pt x="84041" y="32888"/>
                  </a:cubicBezTo>
                  <a:cubicBezTo>
                    <a:pt x="84878" y="32000"/>
                    <a:pt x="84878" y="32000"/>
                    <a:pt x="84878" y="32000"/>
                  </a:cubicBezTo>
                  <a:cubicBezTo>
                    <a:pt x="84878" y="32000"/>
                    <a:pt x="83623" y="31111"/>
                    <a:pt x="84041" y="31111"/>
                  </a:cubicBezTo>
                  <a:cubicBezTo>
                    <a:pt x="84459" y="31111"/>
                    <a:pt x="86132" y="32000"/>
                    <a:pt x="86132" y="32000"/>
                  </a:cubicBezTo>
                  <a:cubicBezTo>
                    <a:pt x="86132" y="32000"/>
                    <a:pt x="85714" y="32888"/>
                    <a:pt x="85714" y="32888"/>
                  </a:cubicBezTo>
                  <a:cubicBezTo>
                    <a:pt x="85296" y="33333"/>
                    <a:pt x="85296" y="33333"/>
                    <a:pt x="85296" y="33333"/>
                  </a:cubicBezTo>
                  <a:cubicBezTo>
                    <a:pt x="85714" y="33777"/>
                    <a:pt x="87804" y="34222"/>
                    <a:pt x="87804" y="34222"/>
                  </a:cubicBezTo>
                  <a:cubicBezTo>
                    <a:pt x="88222" y="34222"/>
                    <a:pt x="89477" y="35111"/>
                    <a:pt x="89477" y="35111"/>
                  </a:cubicBezTo>
                  <a:cubicBezTo>
                    <a:pt x="91567" y="36444"/>
                    <a:pt x="91567" y="36444"/>
                    <a:pt x="91567" y="36444"/>
                  </a:cubicBezTo>
                  <a:cubicBezTo>
                    <a:pt x="94494" y="37777"/>
                    <a:pt x="94494" y="37777"/>
                    <a:pt x="94494" y="37777"/>
                  </a:cubicBezTo>
                  <a:cubicBezTo>
                    <a:pt x="97839" y="39111"/>
                    <a:pt x="97839" y="39111"/>
                    <a:pt x="97839" y="39111"/>
                  </a:cubicBezTo>
                  <a:cubicBezTo>
                    <a:pt x="101184" y="42666"/>
                    <a:pt x="101184" y="42666"/>
                    <a:pt x="101184" y="42666"/>
                  </a:cubicBezTo>
                  <a:cubicBezTo>
                    <a:pt x="102857" y="44888"/>
                    <a:pt x="102857" y="44888"/>
                    <a:pt x="102857" y="44888"/>
                  </a:cubicBezTo>
                  <a:cubicBezTo>
                    <a:pt x="102020" y="45777"/>
                    <a:pt x="102020" y="45777"/>
                    <a:pt x="102020" y="45777"/>
                  </a:cubicBezTo>
                  <a:cubicBezTo>
                    <a:pt x="102020" y="45777"/>
                    <a:pt x="101602" y="45777"/>
                    <a:pt x="101602" y="46222"/>
                  </a:cubicBezTo>
                  <a:cubicBezTo>
                    <a:pt x="102020" y="46666"/>
                    <a:pt x="102857" y="48444"/>
                    <a:pt x="102857" y="48444"/>
                  </a:cubicBezTo>
                  <a:cubicBezTo>
                    <a:pt x="102439" y="48888"/>
                    <a:pt x="103275" y="50222"/>
                    <a:pt x="103275" y="50222"/>
                  </a:cubicBezTo>
                  <a:cubicBezTo>
                    <a:pt x="104111" y="55111"/>
                    <a:pt x="104111" y="55111"/>
                    <a:pt x="104111" y="55111"/>
                  </a:cubicBezTo>
                  <a:cubicBezTo>
                    <a:pt x="104529" y="57777"/>
                    <a:pt x="104529" y="57777"/>
                    <a:pt x="104529" y="57777"/>
                  </a:cubicBezTo>
                  <a:cubicBezTo>
                    <a:pt x="104111" y="60444"/>
                    <a:pt x="104111" y="60444"/>
                    <a:pt x="104111" y="60444"/>
                  </a:cubicBezTo>
                  <a:cubicBezTo>
                    <a:pt x="102439" y="62666"/>
                    <a:pt x="102439" y="62666"/>
                    <a:pt x="102439" y="62666"/>
                  </a:cubicBezTo>
                  <a:cubicBezTo>
                    <a:pt x="101184" y="65333"/>
                    <a:pt x="101184" y="65333"/>
                    <a:pt x="101184" y="65333"/>
                  </a:cubicBezTo>
                  <a:cubicBezTo>
                    <a:pt x="101184" y="65333"/>
                    <a:pt x="100348" y="67111"/>
                    <a:pt x="99930" y="67555"/>
                  </a:cubicBezTo>
                  <a:cubicBezTo>
                    <a:pt x="99930" y="67555"/>
                    <a:pt x="98257" y="68888"/>
                    <a:pt x="98257" y="69333"/>
                  </a:cubicBezTo>
                  <a:cubicBezTo>
                    <a:pt x="98257" y="69333"/>
                    <a:pt x="97421" y="71111"/>
                    <a:pt x="97421" y="71111"/>
                  </a:cubicBezTo>
                  <a:cubicBezTo>
                    <a:pt x="97421" y="74666"/>
                    <a:pt x="97421" y="74666"/>
                    <a:pt x="97421" y="74666"/>
                  </a:cubicBezTo>
                  <a:cubicBezTo>
                    <a:pt x="98257" y="75555"/>
                    <a:pt x="98257" y="75555"/>
                    <a:pt x="98257" y="75555"/>
                  </a:cubicBezTo>
                  <a:cubicBezTo>
                    <a:pt x="100348" y="76444"/>
                    <a:pt x="100348" y="76444"/>
                    <a:pt x="100348" y="76444"/>
                  </a:cubicBezTo>
                  <a:cubicBezTo>
                    <a:pt x="101184" y="75555"/>
                    <a:pt x="101184" y="75555"/>
                    <a:pt x="101184" y="75555"/>
                  </a:cubicBezTo>
                  <a:cubicBezTo>
                    <a:pt x="101184" y="75555"/>
                    <a:pt x="102020" y="75111"/>
                    <a:pt x="102020" y="74666"/>
                  </a:cubicBezTo>
                  <a:cubicBezTo>
                    <a:pt x="102439" y="74666"/>
                    <a:pt x="102857" y="73777"/>
                    <a:pt x="102857" y="73777"/>
                  </a:cubicBezTo>
                  <a:cubicBezTo>
                    <a:pt x="102857" y="73777"/>
                    <a:pt x="104111" y="72888"/>
                    <a:pt x="104111" y="72888"/>
                  </a:cubicBezTo>
                  <a:cubicBezTo>
                    <a:pt x="104111" y="72888"/>
                    <a:pt x="104111" y="71555"/>
                    <a:pt x="104111" y="71555"/>
                  </a:cubicBezTo>
                  <a:cubicBezTo>
                    <a:pt x="104111" y="71555"/>
                    <a:pt x="104529" y="69777"/>
                    <a:pt x="104529" y="69777"/>
                  </a:cubicBezTo>
                  <a:cubicBezTo>
                    <a:pt x="104529" y="69777"/>
                    <a:pt x="105365" y="69333"/>
                    <a:pt x="105365" y="69333"/>
                  </a:cubicBezTo>
                  <a:cubicBezTo>
                    <a:pt x="105365" y="68888"/>
                    <a:pt x="106620" y="68000"/>
                    <a:pt x="106620" y="68000"/>
                  </a:cubicBezTo>
                  <a:cubicBezTo>
                    <a:pt x="106620" y="68000"/>
                    <a:pt x="108292" y="66666"/>
                    <a:pt x="108292" y="66666"/>
                  </a:cubicBezTo>
                  <a:cubicBezTo>
                    <a:pt x="108710" y="66666"/>
                    <a:pt x="109547" y="65333"/>
                    <a:pt x="109547" y="65333"/>
                  </a:cubicBezTo>
                  <a:cubicBezTo>
                    <a:pt x="110801" y="65333"/>
                    <a:pt x="110801" y="65333"/>
                    <a:pt x="110801" y="65333"/>
                  </a:cubicBezTo>
                  <a:cubicBezTo>
                    <a:pt x="112473" y="65777"/>
                    <a:pt x="112473" y="65777"/>
                    <a:pt x="112473" y="65777"/>
                  </a:cubicBezTo>
                  <a:cubicBezTo>
                    <a:pt x="114982" y="68444"/>
                    <a:pt x="114982" y="68444"/>
                    <a:pt x="114982" y="68444"/>
                  </a:cubicBezTo>
                  <a:cubicBezTo>
                    <a:pt x="116655" y="72000"/>
                    <a:pt x="116655" y="72000"/>
                    <a:pt x="116655" y="72000"/>
                  </a:cubicBezTo>
                  <a:cubicBezTo>
                    <a:pt x="118327" y="81777"/>
                    <a:pt x="118327" y="81777"/>
                    <a:pt x="118327" y="81777"/>
                  </a:cubicBezTo>
                  <a:cubicBezTo>
                    <a:pt x="119581" y="84000"/>
                    <a:pt x="119581" y="84000"/>
                    <a:pt x="119581" y="84000"/>
                  </a:cubicBezTo>
                  <a:cubicBezTo>
                    <a:pt x="119581" y="85777"/>
                    <a:pt x="119581" y="85777"/>
                    <a:pt x="119581" y="85777"/>
                  </a:cubicBezTo>
                  <a:cubicBezTo>
                    <a:pt x="119581" y="85777"/>
                    <a:pt x="120000" y="87111"/>
                    <a:pt x="120000" y="87555"/>
                  </a:cubicBezTo>
                  <a:cubicBezTo>
                    <a:pt x="120000" y="88000"/>
                    <a:pt x="120000" y="94666"/>
                    <a:pt x="120000" y="94666"/>
                  </a:cubicBezTo>
                  <a:cubicBezTo>
                    <a:pt x="117073" y="94666"/>
                    <a:pt x="117073" y="94666"/>
                    <a:pt x="117073" y="94666"/>
                  </a:cubicBezTo>
                  <a:cubicBezTo>
                    <a:pt x="116236" y="94666"/>
                    <a:pt x="116236" y="94666"/>
                    <a:pt x="116236" y="94666"/>
                  </a:cubicBezTo>
                  <a:cubicBezTo>
                    <a:pt x="116236" y="96000"/>
                    <a:pt x="116236" y="96000"/>
                    <a:pt x="116236" y="96000"/>
                  </a:cubicBezTo>
                  <a:cubicBezTo>
                    <a:pt x="114982" y="97777"/>
                    <a:pt x="114982" y="97777"/>
                    <a:pt x="114982" y="97777"/>
                  </a:cubicBezTo>
                  <a:cubicBezTo>
                    <a:pt x="114564" y="100000"/>
                    <a:pt x="114564" y="100000"/>
                    <a:pt x="114564" y="100000"/>
                  </a:cubicBezTo>
                  <a:cubicBezTo>
                    <a:pt x="113728" y="101777"/>
                    <a:pt x="113728" y="101777"/>
                    <a:pt x="113728" y="101777"/>
                  </a:cubicBezTo>
                  <a:cubicBezTo>
                    <a:pt x="112473" y="103555"/>
                    <a:pt x="112473" y="103555"/>
                    <a:pt x="112473" y="103555"/>
                  </a:cubicBezTo>
                  <a:cubicBezTo>
                    <a:pt x="111219" y="108000"/>
                    <a:pt x="111219" y="108000"/>
                    <a:pt x="111219" y="108000"/>
                  </a:cubicBezTo>
                  <a:cubicBezTo>
                    <a:pt x="111219" y="110666"/>
                    <a:pt x="111219" y="110666"/>
                    <a:pt x="111219" y="110666"/>
                  </a:cubicBezTo>
                  <a:cubicBezTo>
                    <a:pt x="109547" y="112888"/>
                    <a:pt x="109547" y="112888"/>
                    <a:pt x="109547" y="112888"/>
                  </a:cubicBezTo>
                  <a:cubicBezTo>
                    <a:pt x="108292" y="115111"/>
                    <a:pt x="108292" y="115111"/>
                    <a:pt x="108292" y="115111"/>
                  </a:cubicBezTo>
                  <a:cubicBezTo>
                    <a:pt x="89059" y="118666"/>
                    <a:pt x="89059" y="118666"/>
                    <a:pt x="89059" y="118666"/>
                  </a:cubicBezTo>
                  <a:cubicBezTo>
                    <a:pt x="88641" y="117777"/>
                    <a:pt x="88641" y="117777"/>
                    <a:pt x="88641" y="117777"/>
                  </a:cubicBezTo>
                  <a:cubicBezTo>
                    <a:pt x="58954" y="120000"/>
                    <a:pt x="58954" y="120000"/>
                    <a:pt x="58954" y="120000"/>
                  </a:cubicBezTo>
                  <a:cubicBezTo>
                    <a:pt x="61045" y="117777"/>
                    <a:pt x="61045" y="117777"/>
                    <a:pt x="61045" y="117777"/>
                  </a:cubicBezTo>
                  <a:cubicBezTo>
                    <a:pt x="61881" y="116000"/>
                    <a:pt x="61881" y="116000"/>
                    <a:pt x="61881" y="116000"/>
                  </a:cubicBezTo>
                  <a:cubicBezTo>
                    <a:pt x="63554" y="112888"/>
                    <a:pt x="63554" y="112888"/>
                    <a:pt x="63554" y="112888"/>
                  </a:cubicBezTo>
                  <a:cubicBezTo>
                    <a:pt x="65226" y="108888"/>
                    <a:pt x="65226" y="108888"/>
                    <a:pt x="65226" y="108888"/>
                  </a:cubicBezTo>
                  <a:cubicBezTo>
                    <a:pt x="66062" y="104444"/>
                    <a:pt x="66062" y="104444"/>
                    <a:pt x="66062" y="104444"/>
                  </a:cubicBezTo>
                  <a:cubicBezTo>
                    <a:pt x="65644" y="96444"/>
                    <a:pt x="65644" y="96444"/>
                    <a:pt x="65644" y="96444"/>
                  </a:cubicBezTo>
                  <a:cubicBezTo>
                    <a:pt x="65644" y="92888"/>
                    <a:pt x="65644" y="92888"/>
                    <a:pt x="65644" y="92888"/>
                  </a:cubicBezTo>
                  <a:cubicBezTo>
                    <a:pt x="63972" y="90222"/>
                    <a:pt x="63972" y="90222"/>
                    <a:pt x="63972" y="90222"/>
                  </a:cubicBezTo>
                  <a:cubicBezTo>
                    <a:pt x="62299" y="86666"/>
                    <a:pt x="62299" y="86666"/>
                    <a:pt x="62299" y="86666"/>
                  </a:cubicBezTo>
                  <a:cubicBezTo>
                    <a:pt x="60627" y="84888"/>
                    <a:pt x="60627" y="84888"/>
                    <a:pt x="60627" y="84888"/>
                  </a:cubicBezTo>
                  <a:cubicBezTo>
                    <a:pt x="59372" y="81777"/>
                    <a:pt x="59372" y="81777"/>
                    <a:pt x="59372" y="81777"/>
                  </a:cubicBezTo>
                  <a:cubicBezTo>
                    <a:pt x="60209" y="79555"/>
                    <a:pt x="60209" y="79555"/>
                    <a:pt x="60209" y="79555"/>
                  </a:cubicBezTo>
                  <a:cubicBezTo>
                    <a:pt x="61045" y="78666"/>
                    <a:pt x="61045" y="78666"/>
                    <a:pt x="61045" y="78666"/>
                  </a:cubicBezTo>
                  <a:cubicBezTo>
                    <a:pt x="61045" y="76888"/>
                    <a:pt x="61045" y="76888"/>
                    <a:pt x="61045" y="76888"/>
                  </a:cubicBezTo>
                  <a:cubicBezTo>
                    <a:pt x="60209" y="73333"/>
                    <a:pt x="60209" y="73333"/>
                    <a:pt x="60209" y="73333"/>
                  </a:cubicBezTo>
                  <a:cubicBezTo>
                    <a:pt x="58954" y="72000"/>
                    <a:pt x="58954" y="72000"/>
                    <a:pt x="58954" y="72000"/>
                  </a:cubicBezTo>
                  <a:cubicBezTo>
                    <a:pt x="60209" y="71111"/>
                    <a:pt x="60209" y="71111"/>
                    <a:pt x="60209" y="71111"/>
                  </a:cubicBezTo>
                  <a:cubicBezTo>
                    <a:pt x="60627" y="68888"/>
                    <a:pt x="60627" y="68888"/>
                    <a:pt x="60627" y="68888"/>
                  </a:cubicBezTo>
                  <a:cubicBezTo>
                    <a:pt x="61045" y="66666"/>
                    <a:pt x="61045" y="66666"/>
                    <a:pt x="61045" y="66666"/>
                  </a:cubicBezTo>
                  <a:cubicBezTo>
                    <a:pt x="61881" y="65333"/>
                    <a:pt x="61881" y="65333"/>
                    <a:pt x="61881" y="65333"/>
                  </a:cubicBezTo>
                  <a:cubicBezTo>
                    <a:pt x="61881" y="61777"/>
                    <a:pt x="61881" y="61777"/>
                    <a:pt x="61881" y="61777"/>
                  </a:cubicBezTo>
                  <a:cubicBezTo>
                    <a:pt x="61463" y="60000"/>
                    <a:pt x="61463" y="60000"/>
                    <a:pt x="61463" y="60000"/>
                  </a:cubicBezTo>
                  <a:cubicBezTo>
                    <a:pt x="61881" y="57777"/>
                    <a:pt x="61881" y="57777"/>
                    <a:pt x="61881" y="57777"/>
                  </a:cubicBezTo>
                  <a:cubicBezTo>
                    <a:pt x="63135" y="56000"/>
                    <a:pt x="63135" y="56000"/>
                    <a:pt x="63135" y="56000"/>
                  </a:cubicBezTo>
                  <a:cubicBezTo>
                    <a:pt x="63972" y="54222"/>
                    <a:pt x="63972" y="54222"/>
                    <a:pt x="63972" y="54222"/>
                  </a:cubicBezTo>
                  <a:cubicBezTo>
                    <a:pt x="63972" y="52000"/>
                    <a:pt x="63972" y="52000"/>
                    <a:pt x="63972" y="52000"/>
                  </a:cubicBezTo>
                  <a:cubicBezTo>
                    <a:pt x="65644" y="51555"/>
                    <a:pt x="65644" y="51555"/>
                    <a:pt x="65644" y="51555"/>
                  </a:cubicBezTo>
                  <a:cubicBezTo>
                    <a:pt x="68153" y="51555"/>
                    <a:pt x="68153" y="51555"/>
                    <a:pt x="68153" y="51555"/>
                  </a:cubicBezTo>
                  <a:cubicBezTo>
                    <a:pt x="68989" y="48000"/>
                    <a:pt x="68989" y="48000"/>
                    <a:pt x="68989" y="48000"/>
                  </a:cubicBezTo>
                  <a:cubicBezTo>
                    <a:pt x="69407" y="47111"/>
                    <a:pt x="69407" y="47111"/>
                    <a:pt x="69407" y="47111"/>
                  </a:cubicBezTo>
                  <a:cubicBezTo>
                    <a:pt x="70243" y="46666"/>
                    <a:pt x="70243" y="46666"/>
                    <a:pt x="70243" y="46666"/>
                  </a:cubicBezTo>
                  <a:cubicBezTo>
                    <a:pt x="71498" y="50666"/>
                    <a:pt x="71498" y="50666"/>
                    <a:pt x="71498" y="50666"/>
                  </a:cubicBezTo>
                  <a:cubicBezTo>
                    <a:pt x="69825" y="52888"/>
                    <a:pt x="69825" y="52888"/>
                    <a:pt x="69825" y="52888"/>
                  </a:cubicBezTo>
                  <a:cubicBezTo>
                    <a:pt x="69825" y="53777"/>
                    <a:pt x="69825" y="53777"/>
                    <a:pt x="69825" y="53777"/>
                  </a:cubicBezTo>
                  <a:cubicBezTo>
                    <a:pt x="69825" y="53777"/>
                    <a:pt x="70243" y="54222"/>
                    <a:pt x="70662" y="54222"/>
                  </a:cubicBezTo>
                  <a:cubicBezTo>
                    <a:pt x="71080" y="54222"/>
                    <a:pt x="71080" y="54222"/>
                    <a:pt x="71080" y="54222"/>
                  </a:cubicBezTo>
                  <a:cubicBezTo>
                    <a:pt x="71080" y="54222"/>
                    <a:pt x="71916" y="53777"/>
                    <a:pt x="71916" y="53777"/>
                  </a:cubicBezTo>
                  <a:cubicBezTo>
                    <a:pt x="71916" y="53333"/>
                    <a:pt x="72334" y="52000"/>
                    <a:pt x="72334" y="52000"/>
                  </a:cubicBezTo>
                  <a:cubicBezTo>
                    <a:pt x="72752" y="51555"/>
                    <a:pt x="72752" y="51555"/>
                    <a:pt x="72752" y="51555"/>
                  </a:cubicBezTo>
                  <a:cubicBezTo>
                    <a:pt x="73170" y="49333"/>
                    <a:pt x="73170" y="49333"/>
                    <a:pt x="73170" y="49333"/>
                  </a:cubicBezTo>
                  <a:cubicBezTo>
                    <a:pt x="73170" y="48000"/>
                    <a:pt x="73170" y="48000"/>
                    <a:pt x="73170" y="48000"/>
                  </a:cubicBezTo>
                  <a:cubicBezTo>
                    <a:pt x="73170" y="46222"/>
                    <a:pt x="73170" y="46222"/>
                    <a:pt x="73170" y="46222"/>
                  </a:cubicBezTo>
                  <a:cubicBezTo>
                    <a:pt x="73170" y="44444"/>
                    <a:pt x="73170" y="44444"/>
                    <a:pt x="73170" y="44444"/>
                  </a:cubicBezTo>
                  <a:cubicBezTo>
                    <a:pt x="74425" y="42666"/>
                    <a:pt x="74425" y="42666"/>
                    <a:pt x="74425" y="42666"/>
                  </a:cubicBezTo>
                  <a:cubicBezTo>
                    <a:pt x="75261" y="41777"/>
                    <a:pt x="75261" y="41777"/>
                    <a:pt x="75261" y="41777"/>
                  </a:cubicBezTo>
                  <a:cubicBezTo>
                    <a:pt x="77351" y="41333"/>
                    <a:pt x="77351" y="41333"/>
                    <a:pt x="77351" y="41333"/>
                  </a:cubicBezTo>
                  <a:cubicBezTo>
                    <a:pt x="78188" y="40444"/>
                    <a:pt x="78188" y="40444"/>
                    <a:pt x="78188" y="40444"/>
                  </a:cubicBezTo>
                  <a:cubicBezTo>
                    <a:pt x="76515" y="38666"/>
                    <a:pt x="76515" y="38666"/>
                    <a:pt x="76515" y="38666"/>
                  </a:cubicBezTo>
                  <a:cubicBezTo>
                    <a:pt x="76097" y="37333"/>
                    <a:pt x="76097" y="37333"/>
                    <a:pt x="76097" y="37333"/>
                  </a:cubicBezTo>
                  <a:cubicBezTo>
                    <a:pt x="76933" y="36000"/>
                    <a:pt x="76933" y="36000"/>
                    <a:pt x="76933" y="36000"/>
                  </a:cubicBezTo>
                  <a:cubicBezTo>
                    <a:pt x="77770" y="34666"/>
                    <a:pt x="77770" y="34666"/>
                    <a:pt x="77770" y="34666"/>
                  </a:cubicBezTo>
                  <a:cubicBezTo>
                    <a:pt x="78188" y="34222"/>
                    <a:pt x="78188" y="34222"/>
                    <a:pt x="78188" y="34222"/>
                  </a:cubicBezTo>
                  <a:cubicBezTo>
                    <a:pt x="78188" y="33333"/>
                    <a:pt x="78188" y="33333"/>
                    <a:pt x="78188" y="33333"/>
                  </a:cubicBezTo>
                  <a:cubicBezTo>
                    <a:pt x="78606" y="32888"/>
                    <a:pt x="78606" y="32888"/>
                    <a:pt x="78606" y="32888"/>
                  </a:cubicBezTo>
                  <a:cubicBezTo>
                    <a:pt x="78606" y="32888"/>
                    <a:pt x="78606" y="32888"/>
                    <a:pt x="79024" y="32888"/>
                  </a:cubicBezTo>
                  <a:cubicBezTo>
                    <a:pt x="79024" y="32888"/>
                    <a:pt x="80696" y="32444"/>
                    <a:pt x="80696" y="32444"/>
                  </a:cubicBezTo>
                  <a:cubicBezTo>
                    <a:pt x="81533" y="32444"/>
                    <a:pt x="81533" y="32444"/>
                    <a:pt x="81533" y="32444"/>
                  </a:cubicBezTo>
                  <a:cubicBezTo>
                    <a:pt x="80696" y="31111"/>
                    <a:pt x="80696" y="31111"/>
                    <a:pt x="80696" y="31111"/>
                  </a:cubicBezTo>
                  <a:cubicBezTo>
                    <a:pt x="79024" y="29777"/>
                    <a:pt x="79024" y="29777"/>
                    <a:pt x="79024" y="29777"/>
                  </a:cubicBezTo>
                  <a:cubicBezTo>
                    <a:pt x="78188" y="28888"/>
                    <a:pt x="78188" y="28888"/>
                    <a:pt x="78188" y="28888"/>
                  </a:cubicBezTo>
                  <a:cubicBezTo>
                    <a:pt x="76933" y="28000"/>
                    <a:pt x="76933" y="28000"/>
                    <a:pt x="76933" y="28000"/>
                  </a:cubicBezTo>
                  <a:cubicBezTo>
                    <a:pt x="74843" y="27111"/>
                    <a:pt x="74843" y="27111"/>
                    <a:pt x="74843" y="27111"/>
                  </a:cubicBezTo>
                  <a:cubicBezTo>
                    <a:pt x="71080" y="26666"/>
                    <a:pt x="71080" y="26666"/>
                    <a:pt x="71080" y="26666"/>
                  </a:cubicBezTo>
                  <a:cubicBezTo>
                    <a:pt x="68153" y="28444"/>
                    <a:pt x="68153" y="28444"/>
                    <a:pt x="68153" y="28444"/>
                  </a:cubicBezTo>
                  <a:cubicBezTo>
                    <a:pt x="66480" y="30222"/>
                    <a:pt x="66480" y="30222"/>
                    <a:pt x="66480" y="30222"/>
                  </a:cubicBezTo>
                  <a:cubicBezTo>
                    <a:pt x="63554" y="30666"/>
                    <a:pt x="63554" y="30666"/>
                    <a:pt x="63554" y="30666"/>
                  </a:cubicBezTo>
                  <a:cubicBezTo>
                    <a:pt x="60209" y="30666"/>
                    <a:pt x="60209" y="30666"/>
                    <a:pt x="60209" y="30666"/>
                  </a:cubicBezTo>
                  <a:cubicBezTo>
                    <a:pt x="58536" y="32000"/>
                    <a:pt x="58536" y="32000"/>
                    <a:pt x="58536" y="32000"/>
                  </a:cubicBezTo>
                  <a:cubicBezTo>
                    <a:pt x="56445" y="36000"/>
                    <a:pt x="56445" y="36000"/>
                    <a:pt x="56445" y="36000"/>
                  </a:cubicBezTo>
                  <a:cubicBezTo>
                    <a:pt x="53937" y="37777"/>
                    <a:pt x="53937" y="37777"/>
                    <a:pt x="53937" y="37777"/>
                  </a:cubicBezTo>
                  <a:cubicBezTo>
                    <a:pt x="53519" y="37333"/>
                    <a:pt x="53519" y="37333"/>
                    <a:pt x="53519" y="37333"/>
                  </a:cubicBezTo>
                  <a:cubicBezTo>
                    <a:pt x="54355" y="35555"/>
                    <a:pt x="54355" y="35555"/>
                    <a:pt x="54355" y="35555"/>
                  </a:cubicBezTo>
                  <a:cubicBezTo>
                    <a:pt x="55609" y="34222"/>
                    <a:pt x="55609" y="34222"/>
                    <a:pt x="55609" y="34222"/>
                  </a:cubicBezTo>
                  <a:cubicBezTo>
                    <a:pt x="54773" y="32888"/>
                    <a:pt x="54773" y="32888"/>
                    <a:pt x="54773" y="32888"/>
                  </a:cubicBezTo>
                  <a:cubicBezTo>
                    <a:pt x="53101" y="33777"/>
                    <a:pt x="53101" y="33777"/>
                    <a:pt x="53101" y="33777"/>
                  </a:cubicBezTo>
                  <a:cubicBezTo>
                    <a:pt x="52264" y="34222"/>
                    <a:pt x="52264" y="34222"/>
                    <a:pt x="52264" y="34222"/>
                  </a:cubicBezTo>
                  <a:cubicBezTo>
                    <a:pt x="51428" y="36000"/>
                    <a:pt x="51428" y="36000"/>
                    <a:pt x="51428" y="36000"/>
                  </a:cubicBezTo>
                  <a:cubicBezTo>
                    <a:pt x="50592" y="36444"/>
                    <a:pt x="50592" y="36444"/>
                    <a:pt x="50592" y="36444"/>
                  </a:cubicBezTo>
                  <a:cubicBezTo>
                    <a:pt x="50174" y="36444"/>
                    <a:pt x="50174" y="36444"/>
                    <a:pt x="50174" y="36444"/>
                  </a:cubicBezTo>
                  <a:cubicBezTo>
                    <a:pt x="49337" y="33333"/>
                    <a:pt x="49337" y="33333"/>
                    <a:pt x="49337" y="33333"/>
                  </a:cubicBezTo>
                  <a:cubicBezTo>
                    <a:pt x="48919" y="33333"/>
                    <a:pt x="48919" y="33333"/>
                    <a:pt x="48919" y="33333"/>
                  </a:cubicBezTo>
                  <a:cubicBezTo>
                    <a:pt x="48083" y="36000"/>
                    <a:pt x="48083" y="36000"/>
                    <a:pt x="48083" y="36000"/>
                  </a:cubicBezTo>
                  <a:cubicBezTo>
                    <a:pt x="47665" y="37777"/>
                    <a:pt x="47665" y="37777"/>
                    <a:pt x="47665" y="37777"/>
                  </a:cubicBezTo>
                  <a:cubicBezTo>
                    <a:pt x="45993" y="40000"/>
                    <a:pt x="45993" y="40000"/>
                    <a:pt x="45993" y="40000"/>
                  </a:cubicBezTo>
                  <a:cubicBezTo>
                    <a:pt x="44738" y="44888"/>
                    <a:pt x="44738" y="44888"/>
                    <a:pt x="44738" y="44888"/>
                  </a:cubicBezTo>
                  <a:cubicBezTo>
                    <a:pt x="43902" y="47555"/>
                    <a:pt x="43902" y="47555"/>
                    <a:pt x="43902" y="47555"/>
                  </a:cubicBezTo>
                  <a:cubicBezTo>
                    <a:pt x="41393" y="49777"/>
                    <a:pt x="41393" y="49777"/>
                    <a:pt x="41393" y="49777"/>
                  </a:cubicBezTo>
                  <a:cubicBezTo>
                    <a:pt x="40557" y="48000"/>
                    <a:pt x="40557" y="48000"/>
                    <a:pt x="40557" y="48000"/>
                  </a:cubicBezTo>
                  <a:cubicBezTo>
                    <a:pt x="40139" y="44888"/>
                    <a:pt x="40139" y="44888"/>
                    <a:pt x="40139" y="44888"/>
                  </a:cubicBezTo>
                  <a:cubicBezTo>
                    <a:pt x="39721" y="44444"/>
                    <a:pt x="39721" y="44444"/>
                    <a:pt x="39721" y="44444"/>
                  </a:cubicBezTo>
                  <a:cubicBezTo>
                    <a:pt x="38885" y="43111"/>
                    <a:pt x="38885" y="43111"/>
                    <a:pt x="38885" y="43111"/>
                  </a:cubicBezTo>
                  <a:cubicBezTo>
                    <a:pt x="39303" y="41777"/>
                    <a:pt x="39303" y="41777"/>
                    <a:pt x="39303" y="41777"/>
                  </a:cubicBezTo>
                  <a:cubicBezTo>
                    <a:pt x="38885" y="39111"/>
                    <a:pt x="38885" y="39111"/>
                    <a:pt x="38885" y="39111"/>
                  </a:cubicBezTo>
                  <a:cubicBezTo>
                    <a:pt x="37630" y="37777"/>
                    <a:pt x="37630" y="37777"/>
                    <a:pt x="37630" y="37777"/>
                  </a:cubicBezTo>
                  <a:cubicBezTo>
                    <a:pt x="35121" y="36000"/>
                    <a:pt x="35121" y="36000"/>
                    <a:pt x="35121" y="36000"/>
                  </a:cubicBezTo>
                  <a:cubicBezTo>
                    <a:pt x="34285" y="34222"/>
                    <a:pt x="34285" y="34222"/>
                    <a:pt x="34285" y="34222"/>
                  </a:cubicBezTo>
                  <a:cubicBezTo>
                    <a:pt x="31358" y="33777"/>
                    <a:pt x="31358" y="33777"/>
                    <a:pt x="31358" y="33777"/>
                  </a:cubicBezTo>
                  <a:cubicBezTo>
                    <a:pt x="27595" y="33777"/>
                    <a:pt x="27595" y="33777"/>
                    <a:pt x="27595" y="33777"/>
                  </a:cubicBezTo>
                  <a:cubicBezTo>
                    <a:pt x="26759" y="32888"/>
                    <a:pt x="26759" y="32888"/>
                    <a:pt x="26759" y="32888"/>
                  </a:cubicBezTo>
                  <a:cubicBezTo>
                    <a:pt x="24250" y="32888"/>
                    <a:pt x="24250" y="32888"/>
                    <a:pt x="24250" y="32888"/>
                  </a:cubicBezTo>
                  <a:cubicBezTo>
                    <a:pt x="20905" y="32444"/>
                    <a:pt x="20905" y="32444"/>
                    <a:pt x="20905" y="32444"/>
                  </a:cubicBezTo>
                  <a:cubicBezTo>
                    <a:pt x="20487" y="31555"/>
                    <a:pt x="20487" y="31555"/>
                    <a:pt x="20487" y="31555"/>
                  </a:cubicBezTo>
                  <a:cubicBezTo>
                    <a:pt x="17979" y="30222"/>
                    <a:pt x="17979" y="30222"/>
                    <a:pt x="17979" y="30222"/>
                  </a:cubicBezTo>
                  <a:cubicBezTo>
                    <a:pt x="15052" y="29777"/>
                    <a:pt x="15052" y="29777"/>
                    <a:pt x="15052" y="29777"/>
                  </a:cubicBezTo>
                  <a:cubicBezTo>
                    <a:pt x="12125" y="28888"/>
                    <a:pt x="12125" y="28888"/>
                    <a:pt x="12125" y="28888"/>
                  </a:cubicBezTo>
                  <a:cubicBezTo>
                    <a:pt x="8780" y="27555"/>
                    <a:pt x="8780" y="27555"/>
                    <a:pt x="8780" y="27555"/>
                  </a:cubicBezTo>
                  <a:cubicBezTo>
                    <a:pt x="6689" y="26222"/>
                    <a:pt x="6689" y="26222"/>
                    <a:pt x="6689" y="26222"/>
                  </a:cubicBezTo>
                  <a:cubicBezTo>
                    <a:pt x="5017" y="26222"/>
                    <a:pt x="5017" y="26222"/>
                    <a:pt x="5017" y="26222"/>
                  </a:cubicBezTo>
                  <a:cubicBezTo>
                    <a:pt x="4599" y="26222"/>
                    <a:pt x="4599" y="26222"/>
                    <a:pt x="4599" y="26222"/>
                  </a:cubicBezTo>
                  <a:cubicBezTo>
                    <a:pt x="3763" y="25333"/>
                    <a:pt x="3763" y="25333"/>
                    <a:pt x="3763" y="25333"/>
                  </a:cubicBezTo>
                  <a:cubicBezTo>
                    <a:pt x="2926" y="24000"/>
                    <a:pt x="2926" y="24000"/>
                    <a:pt x="2926" y="24000"/>
                  </a:cubicBezTo>
                  <a:cubicBezTo>
                    <a:pt x="0" y="23111"/>
                    <a:pt x="0" y="23111"/>
                    <a:pt x="0" y="23111"/>
                  </a:cubicBezTo>
                  <a:lnTo>
                    <a:pt x="0" y="22666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0" name="Shape 1431">
              <a:extLst>
                <a:ext uri="{FF2B5EF4-FFF2-40B4-BE49-F238E27FC236}">
                  <a16:creationId xmlns:a16="http://schemas.microsoft.com/office/drawing/2014/main" id="{2B0A77BB-03DD-454F-9A38-153CF6A5682D}"/>
                </a:ext>
              </a:extLst>
            </p:cNvPr>
            <p:cNvSpPr/>
            <p:nvPr/>
          </p:nvSpPr>
          <p:spPr>
            <a:xfrm>
              <a:off x="6848078" y="1986052"/>
              <a:ext cx="286694" cy="305247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268" y="38873"/>
                  </a:moveTo>
                  <a:cubicBezTo>
                    <a:pt x="105671" y="38309"/>
                    <a:pt x="105671" y="38309"/>
                    <a:pt x="105671" y="38309"/>
                  </a:cubicBezTo>
                  <a:cubicBezTo>
                    <a:pt x="104477" y="36619"/>
                    <a:pt x="104477" y="36619"/>
                    <a:pt x="104477" y="36619"/>
                  </a:cubicBezTo>
                  <a:cubicBezTo>
                    <a:pt x="105074" y="34929"/>
                    <a:pt x="105074" y="34929"/>
                    <a:pt x="105074" y="34929"/>
                  </a:cubicBezTo>
                  <a:cubicBezTo>
                    <a:pt x="104477" y="31549"/>
                    <a:pt x="104477" y="31549"/>
                    <a:pt x="104477" y="31549"/>
                  </a:cubicBezTo>
                  <a:cubicBezTo>
                    <a:pt x="102686" y="29859"/>
                    <a:pt x="102686" y="29859"/>
                    <a:pt x="102686" y="29859"/>
                  </a:cubicBezTo>
                  <a:cubicBezTo>
                    <a:pt x="99104" y="27605"/>
                    <a:pt x="99104" y="27605"/>
                    <a:pt x="99104" y="27605"/>
                  </a:cubicBezTo>
                  <a:cubicBezTo>
                    <a:pt x="97910" y="25352"/>
                    <a:pt x="97910" y="25352"/>
                    <a:pt x="97910" y="25352"/>
                  </a:cubicBezTo>
                  <a:cubicBezTo>
                    <a:pt x="93731" y="24788"/>
                    <a:pt x="93731" y="24788"/>
                    <a:pt x="93731" y="24788"/>
                  </a:cubicBezTo>
                  <a:cubicBezTo>
                    <a:pt x="88358" y="24788"/>
                    <a:pt x="88358" y="24788"/>
                    <a:pt x="88358" y="24788"/>
                  </a:cubicBezTo>
                  <a:cubicBezTo>
                    <a:pt x="87164" y="23661"/>
                    <a:pt x="87164" y="23661"/>
                    <a:pt x="87164" y="23661"/>
                  </a:cubicBezTo>
                  <a:cubicBezTo>
                    <a:pt x="83582" y="23661"/>
                    <a:pt x="83582" y="23661"/>
                    <a:pt x="83582" y="23661"/>
                  </a:cubicBezTo>
                  <a:cubicBezTo>
                    <a:pt x="78805" y="23098"/>
                    <a:pt x="78805" y="23098"/>
                    <a:pt x="78805" y="23098"/>
                  </a:cubicBezTo>
                  <a:cubicBezTo>
                    <a:pt x="78208" y="21971"/>
                    <a:pt x="78208" y="21971"/>
                    <a:pt x="78208" y="21971"/>
                  </a:cubicBezTo>
                  <a:cubicBezTo>
                    <a:pt x="74626" y="20281"/>
                    <a:pt x="74626" y="20281"/>
                    <a:pt x="74626" y="20281"/>
                  </a:cubicBezTo>
                  <a:cubicBezTo>
                    <a:pt x="70447" y="19718"/>
                    <a:pt x="70447" y="19718"/>
                    <a:pt x="70447" y="19718"/>
                  </a:cubicBezTo>
                  <a:cubicBezTo>
                    <a:pt x="66268" y="18591"/>
                    <a:pt x="66268" y="18591"/>
                    <a:pt x="66268" y="18591"/>
                  </a:cubicBezTo>
                  <a:cubicBezTo>
                    <a:pt x="61492" y="16901"/>
                    <a:pt x="61492" y="16901"/>
                    <a:pt x="61492" y="16901"/>
                  </a:cubicBezTo>
                  <a:cubicBezTo>
                    <a:pt x="58507" y="15211"/>
                    <a:pt x="58507" y="15211"/>
                    <a:pt x="58507" y="15211"/>
                  </a:cubicBezTo>
                  <a:cubicBezTo>
                    <a:pt x="56119" y="15211"/>
                    <a:pt x="56119" y="15211"/>
                    <a:pt x="56119" y="15211"/>
                  </a:cubicBezTo>
                  <a:cubicBezTo>
                    <a:pt x="55522" y="15211"/>
                    <a:pt x="55522" y="15211"/>
                    <a:pt x="55522" y="15211"/>
                  </a:cubicBezTo>
                  <a:cubicBezTo>
                    <a:pt x="54328" y="14084"/>
                    <a:pt x="54328" y="14084"/>
                    <a:pt x="54328" y="14084"/>
                  </a:cubicBezTo>
                  <a:cubicBezTo>
                    <a:pt x="53134" y="12394"/>
                    <a:pt x="53134" y="12394"/>
                    <a:pt x="53134" y="12394"/>
                  </a:cubicBezTo>
                  <a:cubicBezTo>
                    <a:pt x="48955" y="11267"/>
                    <a:pt x="48955" y="11267"/>
                    <a:pt x="48955" y="11267"/>
                  </a:cubicBezTo>
                  <a:cubicBezTo>
                    <a:pt x="48955" y="11267"/>
                    <a:pt x="48955" y="11267"/>
                    <a:pt x="48955" y="11267"/>
                  </a:cubicBezTo>
                  <a:cubicBezTo>
                    <a:pt x="48358" y="11267"/>
                    <a:pt x="48358" y="11267"/>
                    <a:pt x="48358" y="11267"/>
                  </a:cubicBezTo>
                  <a:cubicBezTo>
                    <a:pt x="46567" y="10140"/>
                    <a:pt x="46567" y="10140"/>
                    <a:pt x="46567" y="10140"/>
                  </a:cubicBezTo>
                  <a:cubicBezTo>
                    <a:pt x="44776" y="9014"/>
                    <a:pt x="44776" y="9014"/>
                    <a:pt x="44776" y="9014"/>
                  </a:cubicBezTo>
                  <a:cubicBezTo>
                    <a:pt x="42985" y="8450"/>
                    <a:pt x="42985" y="8450"/>
                    <a:pt x="42985" y="8450"/>
                  </a:cubicBezTo>
                  <a:cubicBezTo>
                    <a:pt x="41791" y="9577"/>
                    <a:pt x="41791" y="9577"/>
                    <a:pt x="41791" y="9577"/>
                  </a:cubicBezTo>
                  <a:cubicBezTo>
                    <a:pt x="40000" y="10140"/>
                    <a:pt x="40000" y="10140"/>
                    <a:pt x="40000" y="10140"/>
                  </a:cubicBezTo>
                  <a:cubicBezTo>
                    <a:pt x="39402" y="9577"/>
                    <a:pt x="39402" y="9577"/>
                    <a:pt x="39402" y="9577"/>
                  </a:cubicBezTo>
                  <a:cubicBezTo>
                    <a:pt x="40000" y="8450"/>
                    <a:pt x="40000" y="8450"/>
                    <a:pt x="40000" y="8450"/>
                  </a:cubicBezTo>
                  <a:cubicBezTo>
                    <a:pt x="40597" y="5070"/>
                    <a:pt x="40597" y="5070"/>
                    <a:pt x="40597" y="5070"/>
                  </a:cubicBezTo>
                  <a:cubicBezTo>
                    <a:pt x="41194" y="3943"/>
                    <a:pt x="41194" y="3943"/>
                    <a:pt x="41194" y="3943"/>
                  </a:cubicBezTo>
                  <a:cubicBezTo>
                    <a:pt x="41791" y="1126"/>
                    <a:pt x="41791" y="1126"/>
                    <a:pt x="41791" y="1126"/>
                  </a:cubicBezTo>
                  <a:cubicBezTo>
                    <a:pt x="40000" y="0"/>
                    <a:pt x="40000" y="0"/>
                    <a:pt x="40000" y="0"/>
                  </a:cubicBezTo>
                  <a:cubicBezTo>
                    <a:pt x="38805" y="563"/>
                    <a:pt x="38805" y="563"/>
                    <a:pt x="38805" y="563"/>
                  </a:cubicBezTo>
                  <a:cubicBezTo>
                    <a:pt x="36417" y="1690"/>
                    <a:pt x="36417" y="1690"/>
                    <a:pt x="36417" y="1690"/>
                  </a:cubicBezTo>
                  <a:cubicBezTo>
                    <a:pt x="34029" y="2253"/>
                    <a:pt x="34029" y="2253"/>
                    <a:pt x="34029" y="2253"/>
                  </a:cubicBezTo>
                  <a:cubicBezTo>
                    <a:pt x="31044" y="3380"/>
                    <a:pt x="31044" y="3380"/>
                    <a:pt x="31044" y="3380"/>
                  </a:cubicBezTo>
                  <a:cubicBezTo>
                    <a:pt x="28059" y="5070"/>
                    <a:pt x="28059" y="5070"/>
                    <a:pt x="28059" y="5070"/>
                  </a:cubicBezTo>
                  <a:cubicBezTo>
                    <a:pt x="23283" y="7323"/>
                    <a:pt x="23283" y="7323"/>
                    <a:pt x="23283" y="7323"/>
                  </a:cubicBezTo>
                  <a:cubicBezTo>
                    <a:pt x="22089" y="9014"/>
                    <a:pt x="22089" y="9014"/>
                    <a:pt x="22089" y="9014"/>
                  </a:cubicBezTo>
                  <a:cubicBezTo>
                    <a:pt x="19701" y="9014"/>
                    <a:pt x="19701" y="9014"/>
                    <a:pt x="19701" y="9014"/>
                  </a:cubicBezTo>
                  <a:cubicBezTo>
                    <a:pt x="16716" y="7887"/>
                    <a:pt x="16716" y="7887"/>
                    <a:pt x="16716" y="7887"/>
                  </a:cubicBezTo>
                  <a:cubicBezTo>
                    <a:pt x="14925" y="6197"/>
                    <a:pt x="14925" y="6197"/>
                    <a:pt x="14925" y="6197"/>
                  </a:cubicBezTo>
                  <a:cubicBezTo>
                    <a:pt x="12537" y="8450"/>
                    <a:pt x="12537" y="8450"/>
                    <a:pt x="12537" y="8450"/>
                  </a:cubicBezTo>
                  <a:cubicBezTo>
                    <a:pt x="11940" y="24225"/>
                    <a:pt x="11940" y="24225"/>
                    <a:pt x="11940" y="24225"/>
                  </a:cubicBezTo>
                  <a:cubicBezTo>
                    <a:pt x="4179" y="28732"/>
                    <a:pt x="4179" y="28732"/>
                    <a:pt x="4179" y="28732"/>
                  </a:cubicBezTo>
                  <a:cubicBezTo>
                    <a:pt x="2985" y="30985"/>
                    <a:pt x="2985" y="30985"/>
                    <a:pt x="2985" y="30985"/>
                  </a:cubicBezTo>
                  <a:cubicBezTo>
                    <a:pt x="0" y="37183"/>
                    <a:pt x="0" y="37183"/>
                    <a:pt x="0" y="37183"/>
                  </a:cubicBezTo>
                  <a:cubicBezTo>
                    <a:pt x="2985" y="40563"/>
                    <a:pt x="2985" y="40563"/>
                    <a:pt x="2985" y="40563"/>
                  </a:cubicBezTo>
                  <a:cubicBezTo>
                    <a:pt x="4179" y="40563"/>
                    <a:pt x="4179" y="40563"/>
                    <a:pt x="4179" y="40563"/>
                  </a:cubicBezTo>
                  <a:cubicBezTo>
                    <a:pt x="2985" y="50140"/>
                    <a:pt x="2985" y="50140"/>
                    <a:pt x="2985" y="50140"/>
                  </a:cubicBezTo>
                  <a:cubicBezTo>
                    <a:pt x="2388" y="60281"/>
                    <a:pt x="2388" y="60281"/>
                    <a:pt x="2388" y="60281"/>
                  </a:cubicBezTo>
                  <a:cubicBezTo>
                    <a:pt x="5970" y="63098"/>
                    <a:pt x="5970" y="63098"/>
                    <a:pt x="5970" y="63098"/>
                  </a:cubicBezTo>
                  <a:cubicBezTo>
                    <a:pt x="11343" y="65915"/>
                    <a:pt x="11343" y="65915"/>
                    <a:pt x="11343" y="65915"/>
                  </a:cubicBezTo>
                  <a:cubicBezTo>
                    <a:pt x="19701" y="70422"/>
                    <a:pt x="19701" y="70422"/>
                    <a:pt x="19701" y="70422"/>
                  </a:cubicBezTo>
                  <a:cubicBezTo>
                    <a:pt x="25074" y="76056"/>
                    <a:pt x="25074" y="76056"/>
                    <a:pt x="25074" y="76056"/>
                  </a:cubicBezTo>
                  <a:cubicBezTo>
                    <a:pt x="26865" y="78309"/>
                    <a:pt x="26865" y="78309"/>
                    <a:pt x="26865" y="78309"/>
                  </a:cubicBezTo>
                  <a:cubicBezTo>
                    <a:pt x="31044" y="81126"/>
                    <a:pt x="31044" y="81126"/>
                    <a:pt x="31044" y="81126"/>
                  </a:cubicBezTo>
                  <a:cubicBezTo>
                    <a:pt x="35820" y="85633"/>
                    <a:pt x="35820" y="85633"/>
                    <a:pt x="35820" y="85633"/>
                  </a:cubicBezTo>
                  <a:cubicBezTo>
                    <a:pt x="36417" y="89577"/>
                    <a:pt x="36417" y="89577"/>
                    <a:pt x="36417" y="89577"/>
                  </a:cubicBezTo>
                  <a:cubicBezTo>
                    <a:pt x="35820" y="93521"/>
                    <a:pt x="35820" y="93521"/>
                    <a:pt x="35820" y="93521"/>
                  </a:cubicBezTo>
                  <a:cubicBezTo>
                    <a:pt x="37611" y="97464"/>
                    <a:pt x="37611" y="97464"/>
                    <a:pt x="37611" y="97464"/>
                  </a:cubicBezTo>
                  <a:cubicBezTo>
                    <a:pt x="38805" y="99154"/>
                    <a:pt x="38805" y="99154"/>
                    <a:pt x="38805" y="99154"/>
                  </a:cubicBezTo>
                  <a:cubicBezTo>
                    <a:pt x="38805" y="103098"/>
                    <a:pt x="38805" y="103098"/>
                    <a:pt x="38805" y="103098"/>
                  </a:cubicBezTo>
                  <a:cubicBezTo>
                    <a:pt x="38805" y="105352"/>
                    <a:pt x="38805" y="105352"/>
                    <a:pt x="38805" y="105352"/>
                  </a:cubicBezTo>
                  <a:cubicBezTo>
                    <a:pt x="38805" y="108732"/>
                    <a:pt x="38805" y="108732"/>
                    <a:pt x="38805" y="108732"/>
                  </a:cubicBezTo>
                  <a:cubicBezTo>
                    <a:pt x="40000" y="111549"/>
                    <a:pt x="40000" y="111549"/>
                    <a:pt x="40000" y="111549"/>
                  </a:cubicBezTo>
                  <a:cubicBezTo>
                    <a:pt x="40000" y="114366"/>
                    <a:pt x="40000" y="114366"/>
                    <a:pt x="40000" y="114366"/>
                  </a:cubicBezTo>
                  <a:cubicBezTo>
                    <a:pt x="42985" y="114366"/>
                    <a:pt x="42985" y="114366"/>
                    <a:pt x="42985" y="114366"/>
                  </a:cubicBezTo>
                  <a:cubicBezTo>
                    <a:pt x="42985" y="114366"/>
                    <a:pt x="45373" y="116619"/>
                    <a:pt x="45970" y="116619"/>
                  </a:cubicBezTo>
                  <a:cubicBezTo>
                    <a:pt x="46567" y="116619"/>
                    <a:pt x="48955" y="117746"/>
                    <a:pt x="48955" y="117746"/>
                  </a:cubicBezTo>
                  <a:cubicBezTo>
                    <a:pt x="50746" y="119999"/>
                    <a:pt x="50746" y="119999"/>
                    <a:pt x="50746" y="119999"/>
                  </a:cubicBezTo>
                  <a:cubicBezTo>
                    <a:pt x="109850" y="116619"/>
                    <a:pt x="109850" y="116619"/>
                    <a:pt x="109850" y="116619"/>
                  </a:cubicBezTo>
                  <a:cubicBezTo>
                    <a:pt x="109850" y="109859"/>
                    <a:pt x="109850" y="109859"/>
                    <a:pt x="109850" y="109859"/>
                  </a:cubicBezTo>
                  <a:cubicBezTo>
                    <a:pt x="109850" y="107605"/>
                    <a:pt x="109850" y="107605"/>
                    <a:pt x="109850" y="107605"/>
                  </a:cubicBezTo>
                  <a:cubicBezTo>
                    <a:pt x="106865" y="100845"/>
                    <a:pt x="106865" y="100845"/>
                    <a:pt x="106865" y="100845"/>
                  </a:cubicBezTo>
                  <a:cubicBezTo>
                    <a:pt x="106268" y="96901"/>
                    <a:pt x="106268" y="96901"/>
                    <a:pt x="106268" y="96901"/>
                  </a:cubicBezTo>
                  <a:cubicBezTo>
                    <a:pt x="106865" y="92394"/>
                    <a:pt x="106865" y="92394"/>
                    <a:pt x="106865" y="92394"/>
                  </a:cubicBezTo>
                  <a:cubicBezTo>
                    <a:pt x="108059" y="89014"/>
                    <a:pt x="108059" y="89014"/>
                    <a:pt x="108059" y="89014"/>
                  </a:cubicBezTo>
                  <a:cubicBezTo>
                    <a:pt x="108656" y="87323"/>
                    <a:pt x="108656" y="87323"/>
                    <a:pt x="108656" y="87323"/>
                  </a:cubicBezTo>
                  <a:cubicBezTo>
                    <a:pt x="109850" y="85633"/>
                    <a:pt x="109850" y="85633"/>
                    <a:pt x="109850" y="85633"/>
                  </a:cubicBezTo>
                  <a:cubicBezTo>
                    <a:pt x="108656" y="82816"/>
                    <a:pt x="108656" y="82816"/>
                    <a:pt x="108656" y="82816"/>
                  </a:cubicBezTo>
                  <a:cubicBezTo>
                    <a:pt x="108656" y="78873"/>
                    <a:pt x="108656" y="78873"/>
                    <a:pt x="108656" y="78873"/>
                  </a:cubicBezTo>
                  <a:cubicBezTo>
                    <a:pt x="108656" y="76619"/>
                    <a:pt x="108656" y="76619"/>
                    <a:pt x="108656" y="76619"/>
                  </a:cubicBezTo>
                  <a:cubicBezTo>
                    <a:pt x="109850" y="74929"/>
                    <a:pt x="109850" y="74929"/>
                    <a:pt x="109850" y="74929"/>
                  </a:cubicBezTo>
                  <a:cubicBezTo>
                    <a:pt x="109850" y="73802"/>
                    <a:pt x="109850" y="73802"/>
                    <a:pt x="109850" y="73802"/>
                  </a:cubicBezTo>
                  <a:cubicBezTo>
                    <a:pt x="112238" y="71549"/>
                    <a:pt x="112238" y="71549"/>
                    <a:pt x="112238" y="71549"/>
                  </a:cubicBezTo>
                  <a:cubicBezTo>
                    <a:pt x="112238" y="70422"/>
                    <a:pt x="112238" y="70422"/>
                    <a:pt x="112238" y="70422"/>
                  </a:cubicBezTo>
                  <a:cubicBezTo>
                    <a:pt x="111044" y="68169"/>
                    <a:pt x="111044" y="68169"/>
                    <a:pt x="111044" y="68169"/>
                  </a:cubicBezTo>
                  <a:cubicBezTo>
                    <a:pt x="111044" y="66478"/>
                    <a:pt x="111044" y="66478"/>
                    <a:pt x="111044" y="66478"/>
                  </a:cubicBezTo>
                  <a:cubicBezTo>
                    <a:pt x="111641" y="61971"/>
                    <a:pt x="111641" y="61971"/>
                    <a:pt x="111641" y="61971"/>
                  </a:cubicBezTo>
                  <a:cubicBezTo>
                    <a:pt x="112238" y="59154"/>
                    <a:pt x="112238" y="59154"/>
                    <a:pt x="112238" y="59154"/>
                  </a:cubicBezTo>
                  <a:cubicBezTo>
                    <a:pt x="114029" y="55774"/>
                    <a:pt x="114029" y="55774"/>
                    <a:pt x="114029" y="55774"/>
                  </a:cubicBezTo>
                  <a:cubicBezTo>
                    <a:pt x="117014" y="50140"/>
                    <a:pt x="117014" y="50140"/>
                    <a:pt x="117014" y="50140"/>
                  </a:cubicBezTo>
                  <a:cubicBezTo>
                    <a:pt x="117611" y="47887"/>
                    <a:pt x="117611" y="47887"/>
                    <a:pt x="117611" y="47887"/>
                  </a:cubicBezTo>
                  <a:cubicBezTo>
                    <a:pt x="117611" y="46197"/>
                    <a:pt x="117611" y="46197"/>
                    <a:pt x="117611" y="46197"/>
                  </a:cubicBezTo>
                  <a:cubicBezTo>
                    <a:pt x="120000" y="45633"/>
                    <a:pt x="120000" y="45633"/>
                    <a:pt x="120000" y="45633"/>
                  </a:cubicBezTo>
                  <a:cubicBezTo>
                    <a:pt x="120000" y="44507"/>
                    <a:pt x="120000" y="44507"/>
                    <a:pt x="120000" y="44507"/>
                  </a:cubicBezTo>
                  <a:cubicBezTo>
                    <a:pt x="120000" y="43380"/>
                    <a:pt x="120000" y="43380"/>
                    <a:pt x="120000" y="43380"/>
                  </a:cubicBezTo>
                  <a:cubicBezTo>
                    <a:pt x="120000" y="42253"/>
                    <a:pt x="120000" y="42253"/>
                    <a:pt x="120000" y="42253"/>
                  </a:cubicBezTo>
                  <a:cubicBezTo>
                    <a:pt x="120000" y="41126"/>
                    <a:pt x="120000" y="41126"/>
                    <a:pt x="120000" y="41126"/>
                  </a:cubicBezTo>
                  <a:cubicBezTo>
                    <a:pt x="120000" y="40000"/>
                    <a:pt x="120000" y="40000"/>
                    <a:pt x="120000" y="40000"/>
                  </a:cubicBezTo>
                  <a:cubicBezTo>
                    <a:pt x="117611" y="42253"/>
                    <a:pt x="117611" y="42253"/>
                    <a:pt x="117611" y="42253"/>
                  </a:cubicBezTo>
                  <a:cubicBezTo>
                    <a:pt x="115820" y="44507"/>
                    <a:pt x="115820" y="44507"/>
                    <a:pt x="115820" y="44507"/>
                  </a:cubicBezTo>
                  <a:cubicBezTo>
                    <a:pt x="115223" y="47323"/>
                    <a:pt x="115223" y="47323"/>
                    <a:pt x="115223" y="47323"/>
                  </a:cubicBezTo>
                  <a:cubicBezTo>
                    <a:pt x="113432" y="50704"/>
                    <a:pt x="113432" y="50704"/>
                    <a:pt x="113432" y="50704"/>
                  </a:cubicBezTo>
                  <a:cubicBezTo>
                    <a:pt x="111641" y="51830"/>
                    <a:pt x="111641" y="51830"/>
                    <a:pt x="111641" y="51830"/>
                  </a:cubicBezTo>
                  <a:cubicBezTo>
                    <a:pt x="108059" y="53521"/>
                    <a:pt x="108059" y="53521"/>
                    <a:pt x="108059" y="53521"/>
                  </a:cubicBezTo>
                  <a:cubicBezTo>
                    <a:pt x="106268" y="55774"/>
                    <a:pt x="106268" y="55774"/>
                    <a:pt x="106268" y="55774"/>
                  </a:cubicBezTo>
                  <a:cubicBezTo>
                    <a:pt x="105671" y="56901"/>
                    <a:pt x="105671" y="56901"/>
                    <a:pt x="105671" y="56901"/>
                  </a:cubicBezTo>
                  <a:cubicBezTo>
                    <a:pt x="104477" y="59154"/>
                    <a:pt x="104477" y="59154"/>
                    <a:pt x="104477" y="59154"/>
                  </a:cubicBezTo>
                  <a:cubicBezTo>
                    <a:pt x="102089" y="61971"/>
                    <a:pt x="102089" y="61971"/>
                    <a:pt x="102089" y="61971"/>
                  </a:cubicBezTo>
                  <a:cubicBezTo>
                    <a:pt x="100298" y="60281"/>
                    <a:pt x="100298" y="60281"/>
                    <a:pt x="100298" y="60281"/>
                  </a:cubicBezTo>
                  <a:cubicBezTo>
                    <a:pt x="102089" y="58028"/>
                    <a:pt x="102089" y="58028"/>
                    <a:pt x="102089" y="58028"/>
                  </a:cubicBezTo>
                  <a:cubicBezTo>
                    <a:pt x="103283" y="54084"/>
                    <a:pt x="103283" y="54084"/>
                    <a:pt x="103283" y="54084"/>
                  </a:cubicBezTo>
                  <a:cubicBezTo>
                    <a:pt x="103880" y="52394"/>
                    <a:pt x="103880" y="52394"/>
                    <a:pt x="103880" y="52394"/>
                  </a:cubicBezTo>
                  <a:cubicBezTo>
                    <a:pt x="104477" y="51267"/>
                    <a:pt x="104477" y="51267"/>
                    <a:pt x="104477" y="51267"/>
                  </a:cubicBezTo>
                  <a:cubicBezTo>
                    <a:pt x="105671" y="50140"/>
                    <a:pt x="105671" y="50140"/>
                    <a:pt x="105671" y="50140"/>
                  </a:cubicBezTo>
                  <a:cubicBezTo>
                    <a:pt x="106865" y="49014"/>
                    <a:pt x="106865" y="49014"/>
                    <a:pt x="106865" y="49014"/>
                  </a:cubicBezTo>
                  <a:cubicBezTo>
                    <a:pt x="107462" y="47887"/>
                    <a:pt x="107462" y="47887"/>
                    <a:pt x="107462" y="47887"/>
                  </a:cubicBezTo>
                  <a:cubicBezTo>
                    <a:pt x="106865" y="45070"/>
                    <a:pt x="106865" y="45070"/>
                    <a:pt x="106865" y="45070"/>
                  </a:cubicBezTo>
                  <a:cubicBezTo>
                    <a:pt x="107462" y="43943"/>
                    <a:pt x="107462" y="43943"/>
                    <a:pt x="107462" y="43943"/>
                  </a:cubicBezTo>
                  <a:cubicBezTo>
                    <a:pt x="106865" y="42816"/>
                    <a:pt x="106865" y="42816"/>
                    <a:pt x="106865" y="42816"/>
                  </a:cubicBezTo>
                  <a:lnTo>
                    <a:pt x="106268" y="38873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1" name="Shape 1432">
              <a:extLst>
                <a:ext uri="{FF2B5EF4-FFF2-40B4-BE49-F238E27FC236}">
                  <a16:creationId xmlns:a16="http://schemas.microsoft.com/office/drawing/2014/main" id="{3E38E4D5-5350-4326-B8A2-71C4BE974A17}"/>
                </a:ext>
              </a:extLst>
            </p:cNvPr>
            <p:cNvSpPr/>
            <p:nvPr/>
          </p:nvSpPr>
          <p:spPr>
            <a:xfrm>
              <a:off x="7268003" y="2274433"/>
              <a:ext cx="229356" cy="263085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106764" y="3846"/>
                  </a:moveTo>
                  <a:lnTo>
                    <a:pt x="100588" y="6153"/>
                  </a:lnTo>
                  <a:lnTo>
                    <a:pt x="95294" y="10000"/>
                  </a:lnTo>
                  <a:lnTo>
                    <a:pt x="89117" y="13076"/>
                  </a:lnTo>
                  <a:lnTo>
                    <a:pt x="84705" y="16153"/>
                  </a:lnTo>
                  <a:lnTo>
                    <a:pt x="82058" y="16923"/>
                  </a:lnTo>
                  <a:lnTo>
                    <a:pt x="80294" y="18461"/>
                  </a:lnTo>
                  <a:lnTo>
                    <a:pt x="77647" y="20769"/>
                  </a:lnTo>
                  <a:lnTo>
                    <a:pt x="75000" y="20769"/>
                  </a:lnTo>
                  <a:lnTo>
                    <a:pt x="72352" y="20769"/>
                  </a:lnTo>
                  <a:lnTo>
                    <a:pt x="68823" y="22307"/>
                  </a:lnTo>
                  <a:lnTo>
                    <a:pt x="65294" y="25384"/>
                  </a:lnTo>
                  <a:lnTo>
                    <a:pt x="62647" y="25384"/>
                  </a:lnTo>
                  <a:lnTo>
                    <a:pt x="60882" y="25384"/>
                  </a:lnTo>
                  <a:lnTo>
                    <a:pt x="60000" y="25384"/>
                  </a:lnTo>
                  <a:lnTo>
                    <a:pt x="57352" y="23846"/>
                  </a:lnTo>
                  <a:lnTo>
                    <a:pt x="54705" y="21538"/>
                  </a:lnTo>
                  <a:lnTo>
                    <a:pt x="52941" y="22307"/>
                  </a:lnTo>
                  <a:lnTo>
                    <a:pt x="49411" y="21538"/>
                  </a:lnTo>
                  <a:lnTo>
                    <a:pt x="48529" y="20769"/>
                  </a:lnTo>
                  <a:lnTo>
                    <a:pt x="45000" y="18461"/>
                  </a:lnTo>
                  <a:lnTo>
                    <a:pt x="41470" y="17692"/>
                  </a:lnTo>
                  <a:lnTo>
                    <a:pt x="34411" y="16923"/>
                  </a:lnTo>
                  <a:lnTo>
                    <a:pt x="0" y="21538"/>
                  </a:lnTo>
                  <a:lnTo>
                    <a:pt x="9705" y="103076"/>
                  </a:lnTo>
                  <a:lnTo>
                    <a:pt x="14117" y="104615"/>
                  </a:lnTo>
                  <a:lnTo>
                    <a:pt x="18529" y="103076"/>
                  </a:lnTo>
                  <a:lnTo>
                    <a:pt x="19411" y="102307"/>
                  </a:lnTo>
                  <a:lnTo>
                    <a:pt x="23823" y="105384"/>
                  </a:lnTo>
                  <a:lnTo>
                    <a:pt x="27352" y="107692"/>
                  </a:lnTo>
                  <a:lnTo>
                    <a:pt x="29117" y="110769"/>
                  </a:lnTo>
                  <a:lnTo>
                    <a:pt x="30000" y="112307"/>
                  </a:lnTo>
                  <a:lnTo>
                    <a:pt x="34411" y="113076"/>
                  </a:lnTo>
                  <a:lnTo>
                    <a:pt x="37058" y="113846"/>
                  </a:lnTo>
                  <a:lnTo>
                    <a:pt x="38823" y="114615"/>
                  </a:lnTo>
                  <a:lnTo>
                    <a:pt x="40588" y="116153"/>
                  </a:lnTo>
                  <a:lnTo>
                    <a:pt x="43235" y="115384"/>
                  </a:lnTo>
                  <a:lnTo>
                    <a:pt x="43235" y="114615"/>
                  </a:lnTo>
                  <a:lnTo>
                    <a:pt x="45000" y="113076"/>
                  </a:lnTo>
                  <a:lnTo>
                    <a:pt x="45882" y="112307"/>
                  </a:lnTo>
                  <a:lnTo>
                    <a:pt x="48529" y="113846"/>
                  </a:lnTo>
                  <a:lnTo>
                    <a:pt x="52941" y="115384"/>
                  </a:lnTo>
                  <a:lnTo>
                    <a:pt x="58235" y="114615"/>
                  </a:lnTo>
                  <a:lnTo>
                    <a:pt x="59117" y="113846"/>
                  </a:lnTo>
                  <a:lnTo>
                    <a:pt x="60882" y="111538"/>
                  </a:lnTo>
                  <a:lnTo>
                    <a:pt x="62647" y="110769"/>
                  </a:lnTo>
                  <a:lnTo>
                    <a:pt x="63529" y="110000"/>
                  </a:lnTo>
                  <a:lnTo>
                    <a:pt x="66176" y="112307"/>
                  </a:lnTo>
                  <a:lnTo>
                    <a:pt x="69705" y="116153"/>
                  </a:lnTo>
                  <a:lnTo>
                    <a:pt x="73235" y="119230"/>
                  </a:lnTo>
                  <a:lnTo>
                    <a:pt x="75882" y="119230"/>
                  </a:lnTo>
                  <a:lnTo>
                    <a:pt x="75000" y="120000"/>
                  </a:lnTo>
                  <a:lnTo>
                    <a:pt x="77647" y="117692"/>
                  </a:lnTo>
                  <a:lnTo>
                    <a:pt x="81176" y="114615"/>
                  </a:lnTo>
                  <a:lnTo>
                    <a:pt x="82941" y="112307"/>
                  </a:lnTo>
                  <a:lnTo>
                    <a:pt x="82941" y="109230"/>
                  </a:lnTo>
                  <a:lnTo>
                    <a:pt x="85588" y="100769"/>
                  </a:lnTo>
                  <a:lnTo>
                    <a:pt x="88235" y="98461"/>
                  </a:lnTo>
                  <a:lnTo>
                    <a:pt x="91764" y="100769"/>
                  </a:lnTo>
                  <a:lnTo>
                    <a:pt x="92647" y="100000"/>
                  </a:lnTo>
                  <a:lnTo>
                    <a:pt x="93529" y="92307"/>
                  </a:lnTo>
                  <a:lnTo>
                    <a:pt x="96176" y="89230"/>
                  </a:lnTo>
                  <a:lnTo>
                    <a:pt x="99705" y="84615"/>
                  </a:lnTo>
                  <a:lnTo>
                    <a:pt x="104117" y="84615"/>
                  </a:lnTo>
                  <a:lnTo>
                    <a:pt x="106764" y="81538"/>
                  </a:lnTo>
                  <a:lnTo>
                    <a:pt x="113823" y="76153"/>
                  </a:lnTo>
                  <a:lnTo>
                    <a:pt x="115588" y="72307"/>
                  </a:lnTo>
                  <a:lnTo>
                    <a:pt x="115588" y="70000"/>
                  </a:lnTo>
                  <a:lnTo>
                    <a:pt x="116470" y="63846"/>
                  </a:lnTo>
                  <a:lnTo>
                    <a:pt x="116470" y="59230"/>
                  </a:lnTo>
                  <a:lnTo>
                    <a:pt x="117352" y="56923"/>
                  </a:lnTo>
                  <a:lnTo>
                    <a:pt x="117352" y="53846"/>
                  </a:lnTo>
                  <a:lnTo>
                    <a:pt x="117352" y="47692"/>
                  </a:lnTo>
                  <a:lnTo>
                    <a:pt x="117352" y="46923"/>
                  </a:lnTo>
                  <a:lnTo>
                    <a:pt x="116470" y="44615"/>
                  </a:lnTo>
                  <a:lnTo>
                    <a:pt x="117352" y="42307"/>
                  </a:lnTo>
                  <a:lnTo>
                    <a:pt x="120000" y="42307"/>
                  </a:lnTo>
                  <a:lnTo>
                    <a:pt x="111176" y="0"/>
                  </a:lnTo>
                  <a:lnTo>
                    <a:pt x="106764" y="3846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2" name="Shape 1433">
              <a:extLst>
                <a:ext uri="{FF2B5EF4-FFF2-40B4-BE49-F238E27FC236}">
                  <a16:creationId xmlns:a16="http://schemas.microsoft.com/office/drawing/2014/main" id="{EB863566-E900-4F2B-8E47-A2B683F80913}"/>
                </a:ext>
              </a:extLst>
            </p:cNvPr>
            <p:cNvSpPr/>
            <p:nvPr/>
          </p:nvSpPr>
          <p:spPr>
            <a:xfrm>
              <a:off x="7119596" y="2319968"/>
              <a:ext cx="168644" cy="29006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6000" y="120000"/>
                  </a:moveTo>
                  <a:lnTo>
                    <a:pt x="6000" y="116511"/>
                  </a:lnTo>
                  <a:lnTo>
                    <a:pt x="15600" y="116511"/>
                  </a:lnTo>
                  <a:lnTo>
                    <a:pt x="19200" y="113720"/>
                  </a:lnTo>
                  <a:lnTo>
                    <a:pt x="22800" y="113720"/>
                  </a:lnTo>
                  <a:lnTo>
                    <a:pt x="28800" y="113720"/>
                  </a:lnTo>
                  <a:lnTo>
                    <a:pt x="32400" y="115813"/>
                  </a:lnTo>
                  <a:lnTo>
                    <a:pt x="37200" y="117209"/>
                  </a:lnTo>
                  <a:lnTo>
                    <a:pt x="38400" y="116511"/>
                  </a:lnTo>
                  <a:lnTo>
                    <a:pt x="38400" y="113720"/>
                  </a:lnTo>
                  <a:lnTo>
                    <a:pt x="43200" y="113023"/>
                  </a:lnTo>
                  <a:lnTo>
                    <a:pt x="45600" y="112325"/>
                  </a:lnTo>
                  <a:lnTo>
                    <a:pt x="50400" y="112325"/>
                  </a:lnTo>
                  <a:lnTo>
                    <a:pt x="52800" y="113720"/>
                  </a:lnTo>
                  <a:lnTo>
                    <a:pt x="57600" y="114418"/>
                  </a:lnTo>
                  <a:lnTo>
                    <a:pt x="58800" y="112325"/>
                  </a:lnTo>
                  <a:lnTo>
                    <a:pt x="58800" y="109534"/>
                  </a:lnTo>
                  <a:lnTo>
                    <a:pt x="62400" y="107441"/>
                  </a:lnTo>
                  <a:lnTo>
                    <a:pt x="63600" y="104651"/>
                  </a:lnTo>
                  <a:lnTo>
                    <a:pt x="66000" y="104651"/>
                  </a:lnTo>
                  <a:lnTo>
                    <a:pt x="67200" y="107441"/>
                  </a:lnTo>
                  <a:lnTo>
                    <a:pt x="70800" y="109534"/>
                  </a:lnTo>
                  <a:lnTo>
                    <a:pt x="72000" y="110232"/>
                  </a:lnTo>
                  <a:lnTo>
                    <a:pt x="79200" y="109534"/>
                  </a:lnTo>
                  <a:lnTo>
                    <a:pt x="81600" y="106744"/>
                  </a:lnTo>
                  <a:lnTo>
                    <a:pt x="81600" y="104651"/>
                  </a:lnTo>
                  <a:lnTo>
                    <a:pt x="85200" y="101162"/>
                  </a:lnTo>
                  <a:lnTo>
                    <a:pt x="88800" y="101162"/>
                  </a:lnTo>
                  <a:lnTo>
                    <a:pt x="91200" y="99767"/>
                  </a:lnTo>
                  <a:lnTo>
                    <a:pt x="93600" y="96976"/>
                  </a:lnTo>
                  <a:lnTo>
                    <a:pt x="96000" y="94186"/>
                  </a:lnTo>
                  <a:lnTo>
                    <a:pt x="96000" y="91395"/>
                  </a:lnTo>
                  <a:lnTo>
                    <a:pt x="97200" y="90000"/>
                  </a:lnTo>
                  <a:lnTo>
                    <a:pt x="97200" y="88604"/>
                  </a:lnTo>
                  <a:lnTo>
                    <a:pt x="98400" y="87906"/>
                  </a:lnTo>
                  <a:lnTo>
                    <a:pt x="108000" y="87209"/>
                  </a:lnTo>
                  <a:lnTo>
                    <a:pt x="112800" y="85813"/>
                  </a:lnTo>
                  <a:lnTo>
                    <a:pt x="117600" y="85813"/>
                  </a:lnTo>
                  <a:lnTo>
                    <a:pt x="120000" y="84418"/>
                  </a:lnTo>
                  <a:lnTo>
                    <a:pt x="118800" y="80232"/>
                  </a:lnTo>
                  <a:lnTo>
                    <a:pt x="120000" y="78837"/>
                  </a:lnTo>
                  <a:lnTo>
                    <a:pt x="117600" y="78139"/>
                  </a:lnTo>
                  <a:lnTo>
                    <a:pt x="116400" y="75348"/>
                  </a:lnTo>
                  <a:lnTo>
                    <a:pt x="118800" y="74651"/>
                  </a:lnTo>
                  <a:lnTo>
                    <a:pt x="105600" y="697"/>
                  </a:lnTo>
                  <a:lnTo>
                    <a:pt x="105600" y="0"/>
                  </a:lnTo>
                  <a:lnTo>
                    <a:pt x="32400" y="2790"/>
                  </a:lnTo>
                  <a:lnTo>
                    <a:pt x="32400" y="3488"/>
                  </a:lnTo>
                  <a:lnTo>
                    <a:pt x="24000" y="6279"/>
                  </a:lnTo>
                  <a:lnTo>
                    <a:pt x="19200" y="8372"/>
                  </a:lnTo>
                  <a:lnTo>
                    <a:pt x="15600" y="9069"/>
                  </a:lnTo>
                  <a:lnTo>
                    <a:pt x="9600" y="8372"/>
                  </a:lnTo>
                  <a:lnTo>
                    <a:pt x="13200" y="71860"/>
                  </a:lnTo>
                  <a:lnTo>
                    <a:pt x="12000" y="73953"/>
                  </a:lnTo>
                  <a:lnTo>
                    <a:pt x="12000" y="76046"/>
                  </a:lnTo>
                  <a:lnTo>
                    <a:pt x="12000" y="78837"/>
                  </a:lnTo>
                  <a:lnTo>
                    <a:pt x="13200" y="81627"/>
                  </a:lnTo>
                  <a:lnTo>
                    <a:pt x="18000" y="86511"/>
                  </a:lnTo>
                  <a:lnTo>
                    <a:pt x="19200" y="90697"/>
                  </a:lnTo>
                  <a:lnTo>
                    <a:pt x="19200" y="93488"/>
                  </a:lnTo>
                  <a:lnTo>
                    <a:pt x="15600" y="94883"/>
                  </a:lnTo>
                  <a:lnTo>
                    <a:pt x="13200" y="97674"/>
                  </a:lnTo>
                  <a:lnTo>
                    <a:pt x="12000" y="101162"/>
                  </a:lnTo>
                  <a:lnTo>
                    <a:pt x="9600" y="102558"/>
                  </a:lnTo>
                  <a:lnTo>
                    <a:pt x="6000" y="104651"/>
                  </a:lnTo>
                  <a:lnTo>
                    <a:pt x="4800" y="108837"/>
                  </a:lnTo>
                  <a:lnTo>
                    <a:pt x="2400" y="109534"/>
                  </a:lnTo>
                  <a:lnTo>
                    <a:pt x="0" y="112325"/>
                  </a:lnTo>
                  <a:lnTo>
                    <a:pt x="0" y="116511"/>
                  </a:lnTo>
                  <a:lnTo>
                    <a:pt x="1200" y="119302"/>
                  </a:lnTo>
                  <a:lnTo>
                    <a:pt x="2400" y="120000"/>
                  </a:lnTo>
                  <a:lnTo>
                    <a:pt x="2400" y="120000"/>
                  </a:lnTo>
                  <a:lnTo>
                    <a:pt x="6000" y="12000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3" name="Shape 1434">
              <a:extLst>
                <a:ext uri="{FF2B5EF4-FFF2-40B4-BE49-F238E27FC236}">
                  <a16:creationId xmlns:a16="http://schemas.microsoft.com/office/drawing/2014/main" id="{59B9C890-440C-4C9E-AF56-75CCF90851BF}"/>
                </a:ext>
              </a:extLst>
            </p:cNvPr>
            <p:cNvSpPr/>
            <p:nvPr/>
          </p:nvSpPr>
          <p:spPr>
            <a:xfrm>
              <a:off x="6929028" y="2282866"/>
              <a:ext cx="217551" cy="381136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80000" y="115752"/>
                  </a:moveTo>
                  <a:lnTo>
                    <a:pt x="81860" y="115221"/>
                  </a:lnTo>
                  <a:lnTo>
                    <a:pt x="85581" y="116283"/>
                  </a:lnTo>
                  <a:lnTo>
                    <a:pt x="89302" y="117876"/>
                  </a:lnTo>
                  <a:lnTo>
                    <a:pt x="92093" y="117876"/>
                  </a:lnTo>
                  <a:lnTo>
                    <a:pt x="94883" y="117876"/>
                  </a:lnTo>
                  <a:lnTo>
                    <a:pt x="96744" y="117345"/>
                  </a:lnTo>
                  <a:lnTo>
                    <a:pt x="94883" y="114690"/>
                  </a:lnTo>
                  <a:lnTo>
                    <a:pt x="94883" y="112035"/>
                  </a:lnTo>
                  <a:lnTo>
                    <a:pt x="97674" y="110973"/>
                  </a:lnTo>
                  <a:lnTo>
                    <a:pt x="103255" y="109911"/>
                  </a:lnTo>
                  <a:lnTo>
                    <a:pt x="105116" y="109380"/>
                  </a:lnTo>
                  <a:lnTo>
                    <a:pt x="104186" y="107787"/>
                  </a:lnTo>
                  <a:lnTo>
                    <a:pt x="104186" y="106194"/>
                  </a:lnTo>
                  <a:lnTo>
                    <a:pt x="104186" y="105663"/>
                  </a:lnTo>
                  <a:lnTo>
                    <a:pt x="104186" y="103539"/>
                  </a:lnTo>
                  <a:lnTo>
                    <a:pt x="106976" y="103008"/>
                  </a:lnTo>
                  <a:lnTo>
                    <a:pt x="106976" y="103008"/>
                  </a:lnTo>
                  <a:lnTo>
                    <a:pt x="106046" y="102477"/>
                  </a:lnTo>
                  <a:lnTo>
                    <a:pt x="105116" y="100353"/>
                  </a:lnTo>
                  <a:lnTo>
                    <a:pt x="105116" y="97168"/>
                  </a:lnTo>
                  <a:lnTo>
                    <a:pt x="106976" y="95044"/>
                  </a:lnTo>
                  <a:lnTo>
                    <a:pt x="108837" y="94513"/>
                  </a:lnTo>
                  <a:lnTo>
                    <a:pt x="109767" y="91327"/>
                  </a:lnTo>
                  <a:lnTo>
                    <a:pt x="112558" y="89734"/>
                  </a:lnTo>
                  <a:lnTo>
                    <a:pt x="114418" y="88672"/>
                  </a:lnTo>
                  <a:lnTo>
                    <a:pt x="115348" y="86017"/>
                  </a:lnTo>
                  <a:lnTo>
                    <a:pt x="117209" y="83893"/>
                  </a:lnTo>
                  <a:lnTo>
                    <a:pt x="120000" y="82831"/>
                  </a:lnTo>
                  <a:lnTo>
                    <a:pt x="120000" y="80707"/>
                  </a:lnTo>
                  <a:lnTo>
                    <a:pt x="119069" y="77522"/>
                  </a:lnTo>
                  <a:lnTo>
                    <a:pt x="115348" y="73805"/>
                  </a:lnTo>
                  <a:lnTo>
                    <a:pt x="114418" y="71681"/>
                  </a:lnTo>
                  <a:lnTo>
                    <a:pt x="114418" y="69557"/>
                  </a:lnTo>
                  <a:lnTo>
                    <a:pt x="114418" y="67964"/>
                  </a:lnTo>
                  <a:lnTo>
                    <a:pt x="115348" y="66371"/>
                  </a:lnTo>
                  <a:lnTo>
                    <a:pt x="112558" y="18053"/>
                  </a:lnTo>
                  <a:lnTo>
                    <a:pt x="113488" y="18053"/>
                  </a:lnTo>
                  <a:lnTo>
                    <a:pt x="109767" y="16460"/>
                  </a:lnTo>
                  <a:lnTo>
                    <a:pt x="107906" y="13805"/>
                  </a:lnTo>
                  <a:lnTo>
                    <a:pt x="106046" y="12212"/>
                  </a:lnTo>
                  <a:lnTo>
                    <a:pt x="105116" y="9026"/>
                  </a:lnTo>
                  <a:lnTo>
                    <a:pt x="101395" y="6902"/>
                  </a:lnTo>
                  <a:lnTo>
                    <a:pt x="99534" y="1592"/>
                  </a:lnTo>
                  <a:lnTo>
                    <a:pt x="99534" y="0"/>
                  </a:lnTo>
                  <a:lnTo>
                    <a:pt x="22325" y="2654"/>
                  </a:lnTo>
                  <a:lnTo>
                    <a:pt x="20465" y="1592"/>
                  </a:lnTo>
                  <a:lnTo>
                    <a:pt x="20465" y="1592"/>
                  </a:lnTo>
                  <a:lnTo>
                    <a:pt x="19534" y="3185"/>
                  </a:lnTo>
                  <a:lnTo>
                    <a:pt x="19534" y="4247"/>
                  </a:lnTo>
                  <a:lnTo>
                    <a:pt x="22325" y="5840"/>
                  </a:lnTo>
                  <a:lnTo>
                    <a:pt x="26046" y="7433"/>
                  </a:lnTo>
                  <a:lnTo>
                    <a:pt x="30697" y="9557"/>
                  </a:lnTo>
                  <a:lnTo>
                    <a:pt x="35348" y="12212"/>
                  </a:lnTo>
                  <a:lnTo>
                    <a:pt x="35348" y="13805"/>
                  </a:lnTo>
                  <a:lnTo>
                    <a:pt x="33488" y="16991"/>
                  </a:lnTo>
                  <a:lnTo>
                    <a:pt x="31627" y="18584"/>
                  </a:lnTo>
                  <a:lnTo>
                    <a:pt x="28837" y="22831"/>
                  </a:lnTo>
                  <a:lnTo>
                    <a:pt x="26976" y="23893"/>
                  </a:lnTo>
                  <a:lnTo>
                    <a:pt x="25116" y="24955"/>
                  </a:lnTo>
                  <a:lnTo>
                    <a:pt x="19534" y="26548"/>
                  </a:lnTo>
                  <a:lnTo>
                    <a:pt x="13953" y="26548"/>
                  </a:lnTo>
                  <a:lnTo>
                    <a:pt x="11162" y="27079"/>
                  </a:lnTo>
                  <a:lnTo>
                    <a:pt x="11162" y="29203"/>
                  </a:lnTo>
                  <a:lnTo>
                    <a:pt x="11162" y="30796"/>
                  </a:lnTo>
                  <a:lnTo>
                    <a:pt x="13953" y="34513"/>
                  </a:lnTo>
                  <a:lnTo>
                    <a:pt x="15813" y="35575"/>
                  </a:lnTo>
                  <a:lnTo>
                    <a:pt x="12093" y="37168"/>
                  </a:lnTo>
                  <a:lnTo>
                    <a:pt x="12093" y="40884"/>
                  </a:lnTo>
                  <a:lnTo>
                    <a:pt x="10232" y="40884"/>
                  </a:lnTo>
                  <a:lnTo>
                    <a:pt x="7441" y="42477"/>
                  </a:lnTo>
                  <a:lnTo>
                    <a:pt x="1860" y="45663"/>
                  </a:lnTo>
                  <a:lnTo>
                    <a:pt x="2790" y="48849"/>
                  </a:lnTo>
                  <a:lnTo>
                    <a:pt x="0" y="50442"/>
                  </a:lnTo>
                  <a:lnTo>
                    <a:pt x="0" y="55221"/>
                  </a:lnTo>
                  <a:lnTo>
                    <a:pt x="0" y="60000"/>
                  </a:lnTo>
                  <a:lnTo>
                    <a:pt x="5581" y="65309"/>
                  </a:lnTo>
                  <a:lnTo>
                    <a:pt x="19534" y="72212"/>
                  </a:lnTo>
                  <a:lnTo>
                    <a:pt x="23255" y="75398"/>
                  </a:lnTo>
                  <a:lnTo>
                    <a:pt x="23255" y="79646"/>
                  </a:lnTo>
                  <a:lnTo>
                    <a:pt x="27906" y="81769"/>
                  </a:lnTo>
                  <a:lnTo>
                    <a:pt x="28837" y="80176"/>
                  </a:lnTo>
                  <a:lnTo>
                    <a:pt x="31627" y="79646"/>
                  </a:lnTo>
                  <a:lnTo>
                    <a:pt x="36279" y="79646"/>
                  </a:lnTo>
                  <a:lnTo>
                    <a:pt x="39069" y="81238"/>
                  </a:lnTo>
                  <a:lnTo>
                    <a:pt x="41860" y="82831"/>
                  </a:lnTo>
                  <a:lnTo>
                    <a:pt x="39069" y="86017"/>
                  </a:lnTo>
                  <a:lnTo>
                    <a:pt x="38139" y="88672"/>
                  </a:lnTo>
                  <a:lnTo>
                    <a:pt x="38139" y="90265"/>
                  </a:lnTo>
                  <a:lnTo>
                    <a:pt x="36279" y="92920"/>
                  </a:lnTo>
                  <a:lnTo>
                    <a:pt x="36279" y="95575"/>
                  </a:lnTo>
                  <a:lnTo>
                    <a:pt x="40930" y="98230"/>
                  </a:lnTo>
                  <a:lnTo>
                    <a:pt x="47441" y="100884"/>
                  </a:lnTo>
                  <a:lnTo>
                    <a:pt x="49302" y="100353"/>
                  </a:lnTo>
                  <a:lnTo>
                    <a:pt x="59534" y="104070"/>
                  </a:lnTo>
                  <a:lnTo>
                    <a:pt x="63255" y="106194"/>
                  </a:lnTo>
                  <a:lnTo>
                    <a:pt x="66046" y="110973"/>
                  </a:lnTo>
                  <a:lnTo>
                    <a:pt x="65116" y="113628"/>
                  </a:lnTo>
                  <a:lnTo>
                    <a:pt x="64186" y="115221"/>
                  </a:lnTo>
                  <a:lnTo>
                    <a:pt x="68837" y="117876"/>
                  </a:lnTo>
                  <a:lnTo>
                    <a:pt x="68837" y="120000"/>
                  </a:lnTo>
                  <a:lnTo>
                    <a:pt x="70697" y="117876"/>
                  </a:lnTo>
                  <a:lnTo>
                    <a:pt x="74418" y="117876"/>
                  </a:lnTo>
                  <a:lnTo>
                    <a:pt x="77209" y="117345"/>
                  </a:lnTo>
                  <a:lnTo>
                    <a:pt x="80000" y="115752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4" name="Shape 1435">
              <a:extLst>
                <a:ext uri="{FF2B5EF4-FFF2-40B4-BE49-F238E27FC236}">
                  <a16:creationId xmlns:a16="http://schemas.microsoft.com/office/drawing/2014/main" id="{384FA1BC-36BF-4663-9D71-F8F1776F334C}"/>
                </a:ext>
              </a:extLst>
            </p:cNvPr>
            <p:cNvSpPr/>
            <p:nvPr/>
          </p:nvSpPr>
          <p:spPr>
            <a:xfrm>
              <a:off x="6662570" y="2198543"/>
              <a:ext cx="330542" cy="242848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8181" y="113647"/>
                  </a:moveTo>
                  <a:cubicBezTo>
                    <a:pt x="101818" y="108705"/>
                    <a:pt x="101818" y="108705"/>
                    <a:pt x="101818" y="108705"/>
                  </a:cubicBezTo>
                  <a:cubicBezTo>
                    <a:pt x="103376" y="105882"/>
                    <a:pt x="103376" y="105882"/>
                    <a:pt x="103376" y="105882"/>
                  </a:cubicBezTo>
                  <a:cubicBezTo>
                    <a:pt x="104415" y="105882"/>
                    <a:pt x="104415" y="105882"/>
                    <a:pt x="104415" y="105882"/>
                  </a:cubicBezTo>
                  <a:cubicBezTo>
                    <a:pt x="104935" y="100235"/>
                    <a:pt x="104935" y="100235"/>
                    <a:pt x="104935" y="100235"/>
                  </a:cubicBezTo>
                  <a:cubicBezTo>
                    <a:pt x="107012" y="98117"/>
                    <a:pt x="107012" y="98117"/>
                    <a:pt x="107012" y="98117"/>
                  </a:cubicBezTo>
                  <a:cubicBezTo>
                    <a:pt x="105974" y="96000"/>
                    <a:pt x="105974" y="96000"/>
                    <a:pt x="105974" y="96000"/>
                  </a:cubicBezTo>
                  <a:cubicBezTo>
                    <a:pt x="103896" y="90352"/>
                    <a:pt x="103896" y="90352"/>
                    <a:pt x="103896" y="90352"/>
                  </a:cubicBezTo>
                  <a:cubicBezTo>
                    <a:pt x="103896" y="87529"/>
                    <a:pt x="103896" y="87529"/>
                    <a:pt x="103896" y="87529"/>
                  </a:cubicBezTo>
                  <a:cubicBezTo>
                    <a:pt x="103896" y="84705"/>
                    <a:pt x="103896" y="84705"/>
                    <a:pt x="103896" y="84705"/>
                  </a:cubicBezTo>
                  <a:cubicBezTo>
                    <a:pt x="105974" y="83294"/>
                    <a:pt x="105974" y="83294"/>
                    <a:pt x="105974" y="83294"/>
                  </a:cubicBezTo>
                  <a:cubicBezTo>
                    <a:pt x="109610" y="83294"/>
                    <a:pt x="109610" y="83294"/>
                    <a:pt x="109610" y="83294"/>
                  </a:cubicBezTo>
                  <a:cubicBezTo>
                    <a:pt x="113246" y="81176"/>
                    <a:pt x="113246" y="81176"/>
                    <a:pt x="113246" y="81176"/>
                  </a:cubicBezTo>
                  <a:cubicBezTo>
                    <a:pt x="114285" y="79764"/>
                    <a:pt x="114285" y="79764"/>
                    <a:pt x="114285" y="79764"/>
                  </a:cubicBezTo>
                  <a:cubicBezTo>
                    <a:pt x="115844" y="77647"/>
                    <a:pt x="115844" y="77647"/>
                    <a:pt x="115844" y="77647"/>
                  </a:cubicBezTo>
                  <a:cubicBezTo>
                    <a:pt x="117402" y="71294"/>
                    <a:pt x="117402" y="71294"/>
                    <a:pt x="117402" y="71294"/>
                  </a:cubicBezTo>
                  <a:cubicBezTo>
                    <a:pt x="118961" y="68470"/>
                    <a:pt x="118961" y="68470"/>
                    <a:pt x="118961" y="68470"/>
                  </a:cubicBezTo>
                  <a:cubicBezTo>
                    <a:pt x="119999" y="63529"/>
                    <a:pt x="119999" y="63529"/>
                    <a:pt x="119999" y="63529"/>
                  </a:cubicBezTo>
                  <a:cubicBezTo>
                    <a:pt x="119999" y="61411"/>
                    <a:pt x="119999" y="61411"/>
                    <a:pt x="119999" y="61411"/>
                  </a:cubicBezTo>
                  <a:cubicBezTo>
                    <a:pt x="116883" y="57176"/>
                    <a:pt x="116883" y="57176"/>
                    <a:pt x="116883" y="57176"/>
                  </a:cubicBezTo>
                  <a:cubicBezTo>
                    <a:pt x="113766" y="53647"/>
                    <a:pt x="113766" y="53647"/>
                    <a:pt x="113766" y="53647"/>
                  </a:cubicBezTo>
                  <a:cubicBezTo>
                    <a:pt x="111688" y="50823"/>
                    <a:pt x="111688" y="50823"/>
                    <a:pt x="111688" y="50823"/>
                  </a:cubicBezTo>
                  <a:cubicBezTo>
                    <a:pt x="109610" y="48705"/>
                    <a:pt x="109610" y="48705"/>
                    <a:pt x="109610" y="48705"/>
                  </a:cubicBezTo>
                  <a:cubicBezTo>
                    <a:pt x="109610" y="46588"/>
                    <a:pt x="109610" y="46588"/>
                    <a:pt x="109610" y="46588"/>
                  </a:cubicBezTo>
                  <a:cubicBezTo>
                    <a:pt x="110129" y="44470"/>
                    <a:pt x="110129" y="44470"/>
                    <a:pt x="110129" y="44470"/>
                  </a:cubicBezTo>
                  <a:cubicBezTo>
                    <a:pt x="111168" y="45882"/>
                    <a:pt x="111168" y="45882"/>
                    <a:pt x="111168" y="45882"/>
                  </a:cubicBezTo>
                  <a:cubicBezTo>
                    <a:pt x="109610" y="43058"/>
                    <a:pt x="109610" y="43058"/>
                    <a:pt x="109610" y="43058"/>
                  </a:cubicBezTo>
                  <a:cubicBezTo>
                    <a:pt x="109610" y="43058"/>
                    <a:pt x="107532" y="41647"/>
                    <a:pt x="107012" y="41647"/>
                  </a:cubicBezTo>
                  <a:cubicBezTo>
                    <a:pt x="106493" y="41647"/>
                    <a:pt x="104415" y="38823"/>
                    <a:pt x="104415" y="38823"/>
                  </a:cubicBezTo>
                  <a:cubicBezTo>
                    <a:pt x="101818" y="38823"/>
                    <a:pt x="101818" y="38823"/>
                    <a:pt x="101818" y="38823"/>
                  </a:cubicBezTo>
                  <a:cubicBezTo>
                    <a:pt x="101818" y="35294"/>
                    <a:pt x="101818" y="35294"/>
                    <a:pt x="101818" y="35294"/>
                  </a:cubicBezTo>
                  <a:cubicBezTo>
                    <a:pt x="100779" y="31764"/>
                    <a:pt x="100779" y="31764"/>
                    <a:pt x="100779" y="31764"/>
                  </a:cubicBezTo>
                  <a:cubicBezTo>
                    <a:pt x="100779" y="27529"/>
                    <a:pt x="100779" y="27529"/>
                    <a:pt x="100779" y="27529"/>
                  </a:cubicBezTo>
                  <a:cubicBezTo>
                    <a:pt x="100779" y="24705"/>
                    <a:pt x="100779" y="24705"/>
                    <a:pt x="100779" y="24705"/>
                  </a:cubicBezTo>
                  <a:cubicBezTo>
                    <a:pt x="100779" y="19764"/>
                    <a:pt x="100779" y="19764"/>
                    <a:pt x="100779" y="19764"/>
                  </a:cubicBezTo>
                  <a:cubicBezTo>
                    <a:pt x="99740" y="17647"/>
                    <a:pt x="99740" y="17647"/>
                    <a:pt x="99740" y="17647"/>
                  </a:cubicBezTo>
                  <a:cubicBezTo>
                    <a:pt x="98181" y="12705"/>
                    <a:pt x="98181" y="12705"/>
                    <a:pt x="98181" y="12705"/>
                  </a:cubicBezTo>
                  <a:cubicBezTo>
                    <a:pt x="3636" y="15529"/>
                    <a:pt x="3636" y="15529"/>
                    <a:pt x="3636" y="15529"/>
                  </a:cubicBezTo>
                  <a:cubicBezTo>
                    <a:pt x="4155" y="0"/>
                    <a:pt x="4155" y="0"/>
                    <a:pt x="4155" y="0"/>
                  </a:cubicBezTo>
                  <a:cubicBezTo>
                    <a:pt x="4155" y="0"/>
                    <a:pt x="4155" y="0"/>
                    <a:pt x="4155" y="0"/>
                  </a:cubicBezTo>
                  <a:cubicBezTo>
                    <a:pt x="3636" y="16235"/>
                    <a:pt x="3636" y="16235"/>
                    <a:pt x="3636" y="16235"/>
                  </a:cubicBezTo>
                  <a:cubicBezTo>
                    <a:pt x="2077" y="16235"/>
                    <a:pt x="2077" y="16235"/>
                    <a:pt x="2077" y="16235"/>
                  </a:cubicBezTo>
                  <a:cubicBezTo>
                    <a:pt x="2077" y="18352"/>
                    <a:pt x="2077" y="18352"/>
                    <a:pt x="2077" y="18352"/>
                  </a:cubicBezTo>
                  <a:cubicBezTo>
                    <a:pt x="1558" y="21882"/>
                    <a:pt x="1558" y="21882"/>
                    <a:pt x="1558" y="21882"/>
                  </a:cubicBezTo>
                  <a:cubicBezTo>
                    <a:pt x="2597" y="22588"/>
                    <a:pt x="2597" y="22588"/>
                    <a:pt x="2597" y="22588"/>
                  </a:cubicBezTo>
                  <a:cubicBezTo>
                    <a:pt x="3636" y="26117"/>
                    <a:pt x="3636" y="26117"/>
                    <a:pt x="3636" y="26117"/>
                  </a:cubicBezTo>
                  <a:cubicBezTo>
                    <a:pt x="3636" y="28941"/>
                    <a:pt x="3636" y="28941"/>
                    <a:pt x="3636" y="28941"/>
                  </a:cubicBezTo>
                  <a:cubicBezTo>
                    <a:pt x="2597" y="29647"/>
                    <a:pt x="2597" y="29647"/>
                    <a:pt x="2597" y="29647"/>
                  </a:cubicBezTo>
                  <a:cubicBezTo>
                    <a:pt x="2077" y="31764"/>
                    <a:pt x="2077" y="31764"/>
                    <a:pt x="2077" y="31764"/>
                  </a:cubicBezTo>
                  <a:cubicBezTo>
                    <a:pt x="2077" y="36705"/>
                    <a:pt x="2077" y="36705"/>
                    <a:pt x="2077" y="36705"/>
                  </a:cubicBezTo>
                  <a:cubicBezTo>
                    <a:pt x="519" y="37411"/>
                    <a:pt x="519" y="37411"/>
                    <a:pt x="519" y="37411"/>
                  </a:cubicBezTo>
                  <a:cubicBezTo>
                    <a:pt x="0" y="39529"/>
                    <a:pt x="0" y="39529"/>
                    <a:pt x="0" y="39529"/>
                  </a:cubicBezTo>
                  <a:cubicBezTo>
                    <a:pt x="0" y="41647"/>
                    <a:pt x="0" y="41647"/>
                    <a:pt x="0" y="41647"/>
                  </a:cubicBezTo>
                  <a:cubicBezTo>
                    <a:pt x="2077" y="43764"/>
                    <a:pt x="2077" y="43764"/>
                    <a:pt x="2077" y="43764"/>
                  </a:cubicBezTo>
                  <a:cubicBezTo>
                    <a:pt x="2077" y="46588"/>
                    <a:pt x="2077" y="46588"/>
                    <a:pt x="2077" y="46588"/>
                  </a:cubicBezTo>
                  <a:cubicBezTo>
                    <a:pt x="2077" y="48705"/>
                    <a:pt x="2077" y="48705"/>
                    <a:pt x="2077" y="48705"/>
                  </a:cubicBezTo>
                  <a:cubicBezTo>
                    <a:pt x="1558" y="47294"/>
                    <a:pt x="1558" y="47294"/>
                    <a:pt x="1558" y="47294"/>
                  </a:cubicBezTo>
                  <a:cubicBezTo>
                    <a:pt x="3116" y="50117"/>
                    <a:pt x="3116" y="50117"/>
                    <a:pt x="3116" y="50117"/>
                  </a:cubicBezTo>
                  <a:cubicBezTo>
                    <a:pt x="4675" y="56470"/>
                    <a:pt x="4675" y="56470"/>
                    <a:pt x="4675" y="56470"/>
                  </a:cubicBezTo>
                  <a:cubicBezTo>
                    <a:pt x="6233" y="60000"/>
                    <a:pt x="6233" y="60000"/>
                    <a:pt x="6233" y="60000"/>
                  </a:cubicBezTo>
                  <a:cubicBezTo>
                    <a:pt x="7272" y="64235"/>
                    <a:pt x="7272" y="64235"/>
                    <a:pt x="7272" y="64235"/>
                  </a:cubicBezTo>
                  <a:cubicBezTo>
                    <a:pt x="8311" y="67764"/>
                    <a:pt x="8311" y="67764"/>
                    <a:pt x="8311" y="67764"/>
                  </a:cubicBezTo>
                  <a:cubicBezTo>
                    <a:pt x="9350" y="69882"/>
                    <a:pt x="9350" y="69882"/>
                    <a:pt x="9350" y="69882"/>
                  </a:cubicBezTo>
                  <a:cubicBezTo>
                    <a:pt x="9870" y="72000"/>
                    <a:pt x="9870" y="72000"/>
                    <a:pt x="9870" y="72000"/>
                  </a:cubicBezTo>
                  <a:cubicBezTo>
                    <a:pt x="10389" y="72705"/>
                    <a:pt x="10389" y="72705"/>
                    <a:pt x="10389" y="72705"/>
                  </a:cubicBezTo>
                  <a:cubicBezTo>
                    <a:pt x="10389" y="73411"/>
                    <a:pt x="10389" y="73411"/>
                    <a:pt x="10389" y="73411"/>
                  </a:cubicBezTo>
                  <a:cubicBezTo>
                    <a:pt x="8831" y="74117"/>
                    <a:pt x="8831" y="74117"/>
                    <a:pt x="8831" y="74117"/>
                  </a:cubicBezTo>
                  <a:cubicBezTo>
                    <a:pt x="9350" y="76941"/>
                    <a:pt x="9350" y="76941"/>
                    <a:pt x="9350" y="76941"/>
                  </a:cubicBezTo>
                  <a:cubicBezTo>
                    <a:pt x="9870" y="80470"/>
                    <a:pt x="9870" y="80470"/>
                    <a:pt x="9870" y="80470"/>
                  </a:cubicBezTo>
                  <a:cubicBezTo>
                    <a:pt x="10389" y="81882"/>
                    <a:pt x="10389" y="81882"/>
                    <a:pt x="10389" y="81882"/>
                  </a:cubicBezTo>
                  <a:cubicBezTo>
                    <a:pt x="11428" y="81882"/>
                    <a:pt x="11428" y="81882"/>
                    <a:pt x="11428" y="81882"/>
                  </a:cubicBezTo>
                  <a:cubicBezTo>
                    <a:pt x="12467" y="83294"/>
                    <a:pt x="12467" y="83294"/>
                    <a:pt x="12467" y="83294"/>
                  </a:cubicBezTo>
                  <a:cubicBezTo>
                    <a:pt x="13506" y="88235"/>
                    <a:pt x="13506" y="88235"/>
                    <a:pt x="13506" y="88235"/>
                  </a:cubicBezTo>
                  <a:cubicBezTo>
                    <a:pt x="13506" y="95294"/>
                    <a:pt x="13506" y="95294"/>
                    <a:pt x="13506" y="95294"/>
                  </a:cubicBezTo>
                  <a:cubicBezTo>
                    <a:pt x="12987" y="98117"/>
                    <a:pt x="12987" y="98117"/>
                    <a:pt x="12987" y="98117"/>
                  </a:cubicBezTo>
                  <a:cubicBezTo>
                    <a:pt x="14025" y="100235"/>
                    <a:pt x="14025" y="100235"/>
                    <a:pt x="14025" y="100235"/>
                  </a:cubicBezTo>
                  <a:cubicBezTo>
                    <a:pt x="14545" y="101647"/>
                    <a:pt x="14545" y="101647"/>
                    <a:pt x="14545" y="101647"/>
                  </a:cubicBezTo>
                  <a:cubicBezTo>
                    <a:pt x="14545" y="108705"/>
                    <a:pt x="14545" y="108705"/>
                    <a:pt x="14545" y="108705"/>
                  </a:cubicBezTo>
                  <a:cubicBezTo>
                    <a:pt x="15584" y="113647"/>
                    <a:pt x="15584" y="113647"/>
                    <a:pt x="15584" y="113647"/>
                  </a:cubicBezTo>
                  <a:cubicBezTo>
                    <a:pt x="15584" y="114352"/>
                    <a:pt x="15584" y="114352"/>
                    <a:pt x="15584" y="114352"/>
                  </a:cubicBezTo>
                  <a:cubicBezTo>
                    <a:pt x="91428" y="112941"/>
                    <a:pt x="91428" y="112941"/>
                    <a:pt x="91428" y="112941"/>
                  </a:cubicBezTo>
                  <a:cubicBezTo>
                    <a:pt x="97662" y="120000"/>
                    <a:pt x="97662" y="120000"/>
                    <a:pt x="97662" y="120000"/>
                  </a:cubicBezTo>
                  <a:cubicBezTo>
                    <a:pt x="98701" y="118588"/>
                    <a:pt x="98701" y="118588"/>
                    <a:pt x="98701" y="118588"/>
                  </a:cubicBezTo>
                  <a:lnTo>
                    <a:pt x="98181" y="113647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5" name="Shape 1436">
              <a:extLst>
                <a:ext uri="{FF2B5EF4-FFF2-40B4-BE49-F238E27FC236}">
                  <a16:creationId xmlns:a16="http://schemas.microsoft.com/office/drawing/2014/main" id="{84858B74-C2A6-41D9-9070-943C0355AC3E}"/>
                </a:ext>
              </a:extLst>
            </p:cNvPr>
            <p:cNvSpPr/>
            <p:nvPr/>
          </p:nvSpPr>
          <p:spPr>
            <a:xfrm>
              <a:off x="5157992" y="3013096"/>
              <a:ext cx="735560" cy="571704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47091" y="96637"/>
                  </a:moveTo>
                  <a:lnTo>
                    <a:pt x="47916" y="97699"/>
                  </a:lnTo>
                  <a:lnTo>
                    <a:pt x="49567" y="99115"/>
                  </a:lnTo>
                  <a:lnTo>
                    <a:pt x="48466" y="99469"/>
                  </a:lnTo>
                  <a:lnTo>
                    <a:pt x="47916" y="99469"/>
                  </a:lnTo>
                  <a:lnTo>
                    <a:pt x="46816" y="100531"/>
                  </a:lnTo>
                  <a:lnTo>
                    <a:pt x="46816" y="100884"/>
                  </a:lnTo>
                  <a:lnTo>
                    <a:pt x="46816" y="101946"/>
                  </a:lnTo>
                  <a:lnTo>
                    <a:pt x="47366" y="101946"/>
                  </a:lnTo>
                  <a:lnTo>
                    <a:pt x="48466" y="103716"/>
                  </a:lnTo>
                  <a:lnTo>
                    <a:pt x="48466" y="104424"/>
                  </a:lnTo>
                  <a:lnTo>
                    <a:pt x="47641" y="104778"/>
                  </a:lnTo>
                  <a:lnTo>
                    <a:pt x="47091" y="104778"/>
                  </a:lnTo>
                  <a:lnTo>
                    <a:pt x="46540" y="105132"/>
                  </a:lnTo>
                  <a:lnTo>
                    <a:pt x="46265" y="105132"/>
                  </a:lnTo>
                  <a:lnTo>
                    <a:pt x="45440" y="105840"/>
                  </a:lnTo>
                  <a:lnTo>
                    <a:pt x="45440" y="106902"/>
                  </a:lnTo>
                  <a:lnTo>
                    <a:pt x="45440" y="107256"/>
                  </a:lnTo>
                  <a:lnTo>
                    <a:pt x="44890" y="108318"/>
                  </a:lnTo>
                  <a:lnTo>
                    <a:pt x="44064" y="106548"/>
                  </a:lnTo>
                  <a:lnTo>
                    <a:pt x="44064" y="106902"/>
                  </a:lnTo>
                  <a:lnTo>
                    <a:pt x="43789" y="107610"/>
                  </a:lnTo>
                  <a:lnTo>
                    <a:pt x="42964" y="108672"/>
                  </a:lnTo>
                  <a:lnTo>
                    <a:pt x="42413" y="110088"/>
                  </a:lnTo>
                  <a:lnTo>
                    <a:pt x="42413" y="110442"/>
                  </a:lnTo>
                  <a:lnTo>
                    <a:pt x="42413" y="111858"/>
                  </a:lnTo>
                  <a:lnTo>
                    <a:pt x="39937" y="111858"/>
                  </a:lnTo>
                  <a:lnTo>
                    <a:pt x="41863" y="111150"/>
                  </a:lnTo>
                  <a:lnTo>
                    <a:pt x="42138" y="110442"/>
                  </a:lnTo>
                  <a:lnTo>
                    <a:pt x="42413" y="109734"/>
                  </a:lnTo>
                  <a:lnTo>
                    <a:pt x="42138" y="108672"/>
                  </a:lnTo>
                  <a:lnTo>
                    <a:pt x="41588" y="108318"/>
                  </a:lnTo>
                  <a:lnTo>
                    <a:pt x="41313" y="108318"/>
                  </a:lnTo>
                  <a:lnTo>
                    <a:pt x="40763" y="107610"/>
                  </a:lnTo>
                  <a:lnTo>
                    <a:pt x="40763" y="107256"/>
                  </a:lnTo>
                  <a:lnTo>
                    <a:pt x="40488" y="105132"/>
                  </a:lnTo>
                  <a:lnTo>
                    <a:pt x="41038" y="104424"/>
                  </a:lnTo>
                  <a:lnTo>
                    <a:pt x="41313" y="103716"/>
                  </a:lnTo>
                  <a:lnTo>
                    <a:pt x="42138" y="103008"/>
                  </a:lnTo>
                  <a:lnTo>
                    <a:pt x="42413" y="103362"/>
                  </a:lnTo>
                  <a:lnTo>
                    <a:pt x="43239" y="104424"/>
                  </a:lnTo>
                  <a:lnTo>
                    <a:pt x="43789" y="105840"/>
                  </a:lnTo>
                  <a:lnTo>
                    <a:pt x="43789" y="104424"/>
                  </a:lnTo>
                  <a:lnTo>
                    <a:pt x="43514" y="103008"/>
                  </a:lnTo>
                  <a:lnTo>
                    <a:pt x="42964" y="101946"/>
                  </a:lnTo>
                  <a:lnTo>
                    <a:pt x="43789" y="101592"/>
                  </a:lnTo>
                  <a:lnTo>
                    <a:pt x="44890" y="102300"/>
                  </a:lnTo>
                  <a:lnTo>
                    <a:pt x="45440" y="102300"/>
                  </a:lnTo>
                  <a:lnTo>
                    <a:pt x="45440" y="101592"/>
                  </a:lnTo>
                  <a:lnTo>
                    <a:pt x="45440" y="101238"/>
                  </a:lnTo>
                  <a:lnTo>
                    <a:pt x="45440" y="100531"/>
                  </a:lnTo>
                  <a:lnTo>
                    <a:pt x="45440" y="99469"/>
                  </a:lnTo>
                  <a:lnTo>
                    <a:pt x="45165" y="98761"/>
                  </a:lnTo>
                  <a:lnTo>
                    <a:pt x="46265" y="97699"/>
                  </a:lnTo>
                  <a:close/>
                  <a:moveTo>
                    <a:pt x="8573" y="75044"/>
                  </a:moveTo>
                  <a:lnTo>
                    <a:pt x="9123" y="75044"/>
                  </a:lnTo>
                  <a:lnTo>
                    <a:pt x="9948" y="77168"/>
                  </a:lnTo>
                  <a:lnTo>
                    <a:pt x="9948" y="78230"/>
                  </a:lnTo>
                  <a:lnTo>
                    <a:pt x="9398" y="79291"/>
                  </a:lnTo>
                  <a:lnTo>
                    <a:pt x="8848" y="79291"/>
                  </a:lnTo>
                  <a:lnTo>
                    <a:pt x="8022" y="79291"/>
                  </a:lnTo>
                  <a:lnTo>
                    <a:pt x="6922" y="78230"/>
                  </a:lnTo>
                  <a:lnTo>
                    <a:pt x="5546" y="76814"/>
                  </a:lnTo>
                  <a:lnTo>
                    <a:pt x="6922" y="75752"/>
                  </a:lnTo>
                  <a:lnTo>
                    <a:pt x="7747" y="75752"/>
                  </a:lnTo>
                  <a:close/>
                  <a:moveTo>
                    <a:pt x="692" y="44955"/>
                  </a:moveTo>
                  <a:cubicBezTo>
                    <a:pt x="692" y="44955"/>
                    <a:pt x="692" y="44955"/>
                    <a:pt x="922" y="46162"/>
                  </a:cubicBezTo>
                  <a:cubicBezTo>
                    <a:pt x="922" y="46162"/>
                    <a:pt x="922" y="46162"/>
                    <a:pt x="1384" y="46765"/>
                  </a:cubicBezTo>
                  <a:cubicBezTo>
                    <a:pt x="1384" y="46765"/>
                    <a:pt x="1384" y="46765"/>
                    <a:pt x="2538" y="47066"/>
                  </a:cubicBezTo>
                  <a:cubicBezTo>
                    <a:pt x="2538" y="47066"/>
                    <a:pt x="2538" y="47066"/>
                    <a:pt x="3691" y="47066"/>
                  </a:cubicBezTo>
                  <a:cubicBezTo>
                    <a:pt x="3691" y="47066"/>
                    <a:pt x="3691" y="47066"/>
                    <a:pt x="4384" y="47669"/>
                  </a:cubicBezTo>
                  <a:cubicBezTo>
                    <a:pt x="4384" y="47669"/>
                    <a:pt x="4384" y="47669"/>
                    <a:pt x="4384" y="48574"/>
                  </a:cubicBezTo>
                  <a:cubicBezTo>
                    <a:pt x="4384" y="48574"/>
                    <a:pt x="4384" y="48574"/>
                    <a:pt x="4845" y="49177"/>
                  </a:cubicBezTo>
                  <a:cubicBezTo>
                    <a:pt x="4845" y="49177"/>
                    <a:pt x="4845" y="49177"/>
                    <a:pt x="5768" y="50383"/>
                  </a:cubicBezTo>
                  <a:cubicBezTo>
                    <a:pt x="5768" y="50383"/>
                    <a:pt x="5768" y="50383"/>
                    <a:pt x="6922" y="52494"/>
                  </a:cubicBezTo>
                  <a:cubicBezTo>
                    <a:pt x="6922" y="52494"/>
                    <a:pt x="6922" y="52494"/>
                    <a:pt x="6230" y="52494"/>
                  </a:cubicBezTo>
                  <a:cubicBezTo>
                    <a:pt x="6230" y="52494"/>
                    <a:pt x="6230" y="52494"/>
                    <a:pt x="4845" y="52494"/>
                  </a:cubicBezTo>
                  <a:lnTo>
                    <a:pt x="4614" y="53097"/>
                  </a:lnTo>
                  <a:cubicBezTo>
                    <a:pt x="4614" y="53097"/>
                    <a:pt x="4614" y="53097"/>
                    <a:pt x="3691" y="51891"/>
                  </a:cubicBezTo>
                  <a:cubicBezTo>
                    <a:pt x="3691" y="51891"/>
                    <a:pt x="3691" y="51891"/>
                    <a:pt x="3230" y="50082"/>
                  </a:cubicBezTo>
                  <a:cubicBezTo>
                    <a:pt x="3230" y="50082"/>
                    <a:pt x="3230" y="50082"/>
                    <a:pt x="2999" y="49479"/>
                  </a:cubicBezTo>
                  <a:cubicBezTo>
                    <a:pt x="2999" y="49479"/>
                    <a:pt x="2999" y="49479"/>
                    <a:pt x="2538" y="48875"/>
                  </a:cubicBezTo>
                  <a:cubicBezTo>
                    <a:pt x="2538" y="48875"/>
                    <a:pt x="2538" y="48875"/>
                    <a:pt x="2307" y="48875"/>
                  </a:cubicBezTo>
                  <a:cubicBezTo>
                    <a:pt x="2307" y="48875"/>
                    <a:pt x="2307" y="48875"/>
                    <a:pt x="2076" y="48875"/>
                  </a:cubicBezTo>
                  <a:cubicBezTo>
                    <a:pt x="2076" y="48875"/>
                    <a:pt x="1615" y="48875"/>
                    <a:pt x="1615" y="48875"/>
                  </a:cubicBezTo>
                  <a:cubicBezTo>
                    <a:pt x="1384" y="48574"/>
                    <a:pt x="1384" y="48875"/>
                    <a:pt x="1384" y="48875"/>
                  </a:cubicBezTo>
                  <a:cubicBezTo>
                    <a:pt x="1384" y="48875"/>
                    <a:pt x="1384" y="48875"/>
                    <a:pt x="692" y="48875"/>
                  </a:cubicBezTo>
                  <a:cubicBezTo>
                    <a:pt x="-230" y="48574"/>
                    <a:pt x="461" y="48574"/>
                    <a:pt x="461" y="48574"/>
                  </a:cubicBezTo>
                  <a:cubicBezTo>
                    <a:pt x="230" y="48272"/>
                    <a:pt x="230" y="48272"/>
                    <a:pt x="230" y="47971"/>
                  </a:cubicBezTo>
                  <a:cubicBezTo>
                    <a:pt x="230" y="47971"/>
                    <a:pt x="0" y="47368"/>
                    <a:pt x="0" y="47066"/>
                  </a:cubicBezTo>
                  <a:cubicBezTo>
                    <a:pt x="0" y="47066"/>
                    <a:pt x="0" y="46162"/>
                    <a:pt x="0" y="46162"/>
                  </a:cubicBezTo>
                  <a:cubicBezTo>
                    <a:pt x="0" y="46162"/>
                    <a:pt x="0" y="46162"/>
                    <a:pt x="692" y="44955"/>
                  </a:cubicBezTo>
                  <a:close/>
                  <a:moveTo>
                    <a:pt x="43147" y="0"/>
                  </a:moveTo>
                  <a:cubicBezTo>
                    <a:pt x="43147" y="0"/>
                    <a:pt x="43147" y="0"/>
                    <a:pt x="44079" y="1197"/>
                  </a:cubicBezTo>
                  <a:cubicBezTo>
                    <a:pt x="44079" y="1197"/>
                    <a:pt x="44079" y="1197"/>
                    <a:pt x="44545" y="2094"/>
                  </a:cubicBezTo>
                  <a:cubicBezTo>
                    <a:pt x="44545" y="2094"/>
                    <a:pt x="44545" y="2094"/>
                    <a:pt x="44079" y="2094"/>
                  </a:cubicBezTo>
                  <a:cubicBezTo>
                    <a:pt x="44079" y="2094"/>
                    <a:pt x="44079" y="2094"/>
                    <a:pt x="44079" y="2992"/>
                  </a:cubicBezTo>
                  <a:cubicBezTo>
                    <a:pt x="44079" y="2992"/>
                    <a:pt x="44079" y="2992"/>
                    <a:pt x="44777" y="3591"/>
                  </a:cubicBezTo>
                  <a:cubicBezTo>
                    <a:pt x="44777" y="3591"/>
                    <a:pt x="44777" y="3591"/>
                    <a:pt x="45709" y="3591"/>
                  </a:cubicBezTo>
                  <a:cubicBezTo>
                    <a:pt x="45709" y="3591"/>
                    <a:pt x="45709" y="3591"/>
                    <a:pt x="45709" y="2693"/>
                  </a:cubicBezTo>
                  <a:cubicBezTo>
                    <a:pt x="45709" y="2693"/>
                    <a:pt x="45709" y="2693"/>
                    <a:pt x="46175" y="2094"/>
                  </a:cubicBezTo>
                  <a:cubicBezTo>
                    <a:pt x="46175" y="2094"/>
                    <a:pt x="46175" y="2094"/>
                    <a:pt x="46640" y="2693"/>
                  </a:cubicBezTo>
                  <a:cubicBezTo>
                    <a:pt x="46640" y="2693"/>
                    <a:pt x="46640" y="2693"/>
                    <a:pt x="47339" y="3890"/>
                  </a:cubicBezTo>
                  <a:cubicBezTo>
                    <a:pt x="47339" y="3890"/>
                    <a:pt x="47339" y="3890"/>
                    <a:pt x="48736" y="3591"/>
                  </a:cubicBezTo>
                  <a:cubicBezTo>
                    <a:pt x="48736" y="3591"/>
                    <a:pt x="48736" y="3591"/>
                    <a:pt x="50600" y="4189"/>
                  </a:cubicBezTo>
                  <a:cubicBezTo>
                    <a:pt x="50600" y="4189"/>
                    <a:pt x="50600" y="4189"/>
                    <a:pt x="50600" y="5087"/>
                  </a:cubicBezTo>
                  <a:cubicBezTo>
                    <a:pt x="50600" y="5087"/>
                    <a:pt x="50600" y="5087"/>
                    <a:pt x="51065" y="6284"/>
                  </a:cubicBezTo>
                  <a:cubicBezTo>
                    <a:pt x="51065" y="6284"/>
                    <a:pt x="51065" y="6284"/>
                    <a:pt x="52230" y="7481"/>
                  </a:cubicBezTo>
                  <a:cubicBezTo>
                    <a:pt x="52230" y="7481"/>
                    <a:pt x="52230" y="7481"/>
                    <a:pt x="54791" y="7481"/>
                  </a:cubicBezTo>
                  <a:cubicBezTo>
                    <a:pt x="54791" y="7481"/>
                    <a:pt x="54791" y="7481"/>
                    <a:pt x="55490" y="7481"/>
                  </a:cubicBezTo>
                  <a:cubicBezTo>
                    <a:pt x="55490" y="7481"/>
                    <a:pt x="55490" y="7481"/>
                    <a:pt x="56189" y="6882"/>
                  </a:cubicBezTo>
                  <a:cubicBezTo>
                    <a:pt x="56189" y="6882"/>
                    <a:pt x="56189" y="6882"/>
                    <a:pt x="57120" y="6882"/>
                  </a:cubicBezTo>
                  <a:cubicBezTo>
                    <a:pt x="57120" y="6882"/>
                    <a:pt x="57120" y="6882"/>
                    <a:pt x="58285" y="7780"/>
                  </a:cubicBezTo>
                  <a:cubicBezTo>
                    <a:pt x="58285" y="7780"/>
                    <a:pt x="58285" y="7780"/>
                    <a:pt x="58518" y="8678"/>
                  </a:cubicBezTo>
                  <a:cubicBezTo>
                    <a:pt x="58518" y="8678"/>
                    <a:pt x="58518" y="8678"/>
                    <a:pt x="58518" y="9575"/>
                  </a:cubicBezTo>
                  <a:cubicBezTo>
                    <a:pt x="58518" y="9575"/>
                    <a:pt x="58518" y="9575"/>
                    <a:pt x="58518" y="9725"/>
                  </a:cubicBezTo>
                  <a:lnTo>
                    <a:pt x="58518" y="10174"/>
                  </a:lnTo>
                  <a:cubicBezTo>
                    <a:pt x="58518" y="10174"/>
                    <a:pt x="58518" y="10174"/>
                    <a:pt x="59682" y="9276"/>
                  </a:cubicBezTo>
                  <a:cubicBezTo>
                    <a:pt x="59682" y="9276"/>
                    <a:pt x="59682" y="9276"/>
                    <a:pt x="61079" y="8678"/>
                  </a:cubicBezTo>
                  <a:cubicBezTo>
                    <a:pt x="61079" y="8678"/>
                    <a:pt x="61079" y="8678"/>
                    <a:pt x="62011" y="8678"/>
                  </a:cubicBezTo>
                  <a:cubicBezTo>
                    <a:pt x="62011" y="8678"/>
                    <a:pt x="62011" y="8678"/>
                    <a:pt x="63874" y="9575"/>
                  </a:cubicBezTo>
                  <a:cubicBezTo>
                    <a:pt x="63874" y="9575"/>
                    <a:pt x="63874" y="9575"/>
                    <a:pt x="65504" y="10174"/>
                  </a:cubicBezTo>
                  <a:cubicBezTo>
                    <a:pt x="65504" y="10174"/>
                    <a:pt x="65504" y="10174"/>
                    <a:pt x="67367" y="9575"/>
                  </a:cubicBezTo>
                  <a:cubicBezTo>
                    <a:pt x="67367" y="9575"/>
                    <a:pt x="67367" y="9575"/>
                    <a:pt x="68299" y="8678"/>
                  </a:cubicBezTo>
                  <a:cubicBezTo>
                    <a:pt x="68299" y="8678"/>
                    <a:pt x="68299" y="8678"/>
                    <a:pt x="69230" y="8678"/>
                  </a:cubicBezTo>
                  <a:cubicBezTo>
                    <a:pt x="69230" y="8678"/>
                    <a:pt x="69230" y="8678"/>
                    <a:pt x="69696" y="8678"/>
                  </a:cubicBezTo>
                  <a:cubicBezTo>
                    <a:pt x="69696" y="8678"/>
                    <a:pt x="69696" y="8678"/>
                    <a:pt x="70861" y="10174"/>
                  </a:cubicBezTo>
                  <a:cubicBezTo>
                    <a:pt x="70861" y="10174"/>
                    <a:pt x="70861" y="10174"/>
                    <a:pt x="72025" y="11371"/>
                  </a:cubicBezTo>
                  <a:cubicBezTo>
                    <a:pt x="72025" y="11371"/>
                    <a:pt x="72025" y="11371"/>
                    <a:pt x="74121" y="11670"/>
                  </a:cubicBezTo>
                  <a:lnTo>
                    <a:pt x="75053" y="22144"/>
                  </a:lnTo>
                  <a:cubicBezTo>
                    <a:pt x="75053" y="22144"/>
                    <a:pt x="75053" y="22144"/>
                    <a:pt x="77847" y="48478"/>
                  </a:cubicBezTo>
                  <a:cubicBezTo>
                    <a:pt x="77847" y="48478"/>
                    <a:pt x="77847" y="48478"/>
                    <a:pt x="81108" y="80199"/>
                  </a:cubicBezTo>
                  <a:cubicBezTo>
                    <a:pt x="81108" y="80199"/>
                    <a:pt x="81108" y="80199"/>
                    <a:pt x="81806" y="81995"/>
                  </a:cubicBezTo>
                  <a:cubicBezTo>
                    <a:pt x="81806" y="81995"/>
                    <a:pt x="81806" y="81995"/>
                    <a:pt x="84135" y="81995"/>
                  </a:cubicBezTo>
                  <a:cubicBezTo>
                    <a:pt x="84135" y="81995"/>
                    <a:pt x="84135" y="81995"/>
                    <a:pt x="84601" y="80199"/>
                  </a:cubicBezTo>
                  <a:cubicBezTo>
                    <a:pt x="84601" y="80199"/>
                    <a:pt x="84601" y="80199"/>
                    <a:pt x="86464" y="80199"/>
                  </a:cubicBezTo>
                  <a:cubicBezTo>
                    <a:pt x="86464" y="80199"/>
                    <a:pt x="86464" y="80199"/>
                    <a:pt x="86464" y="81097"/>
                  </a:cubicBezTo>
                  <a:cubicBezTo>
                    <a:pt x="86464" y="81097"/>
                    <a:pt x="86464" y="81097"/>
                    <a:pt x="87163" y="82294"/>
                  </a:cubicBezTo>
                  <a:cubicBezTo>
                    <a:pt x="87163" y="82294"/>
                    <a:pt x="87163" y="82294"/>
                    <a:pt x="90190" y="84987"/>
                  </a:cubicBezTo>
                  <a:cubicBezTo>
                    <a:pt x="90190" y="84987"/>
                    <a:pt x="90190" y="84987"/>
                    <a:pt x="92752" y="88578"/>
                  </a:cubicBezTo>
                  <a:cubicBezTo>
                    <a:pt x="92752" y="88578"/>
                    <a:pt x="92752" y="88578"/>
                    <a:pt x="94149" y="87082"/>
                  </a:cubicBezTo>
                  <a:cubicBezTo>
                    <a:pt x="94149" y="87082"/>
                    <a:pt x="94149" y="87082"/>
                    <a:pt x="95081" y="84089"/>
                  </a:cubicBezTo>
                  <a:cubicBezTo>
                    <a:pt x="95081" y="84089"/>
                    <a:pt x="95081" y="84089"/>
                    <a:pt x="96245" y="82593"/>
                  </a:cubicBezTo>
                  <a:cubicBezTo>
                    <a:pt x="96245" y="82593"/>
                    <a:pt x="96245" y="82593"/>
                    <a:pt x="97410" y="81695"/>
                  </a:cubicBezTo>
                  <a:cubicBezTo>
                    <a:pt x="97410" y="81695"/>
                    <a:pt x="97410" y="81695"/>
                    <a:pt x="99506" y="82892"/>
                  </a:cubicBezTo>
                  <a:cubicBezTo>
                    <a:pt x="99506" y="82892"/>
                    <a:pt x="99506" y="82892"/>
                    <a:pt x="102067" y="85286"/>
                  </a:cubicBezTo>
                  <a:cubicBezTo>
                    <a:pt x="102067" y="85286"/>
                    <a:pt x="102067" y="85286"/>
                    <a:pt x="104629" y="88578"/>
                  </a:cubicBezTo>
                  <a:cubicBezTo>
                    <a:pt x="104629" y="88578"/>
                    <a:pt x="104629" y="88578"/>
                    <a:pt x="106492" y="91271"/>
                  </a:cubicBezTo>
                  <a:cubicBezTo>
                    <a:pt x="106492" y="91271"/>
                    <a:pt x="106492" y="91271"/>
                    <a:pt x="110218" y="96059"/>
                  </a:cubicBezTo>
                  <a:cubicBezTo>
                    <a:pt x="110218" y="96059"/>
                    <a:pt x="110218" y="96059"/>
                    <a:pt x="112547" y="100249"/>
                  </a:cubicBezTo>
                  <a:cubicBezTo>
                    <a:pt x="112547" y="100249"/>
                    <a:pt x="112547" y="100249"/>
                    <a:pt x="113944" y="100548"/>
                  </a:cubicBezTo>
                  <a:cubicBezTo>
                    <a:pt x="113944" y="100548"/>
                    <a:pt x="113944" y="100548"/>
                    <a:pt x="115575" y="100847"/>
                  </a:cubicBezTo>
                  <a:cubicBezTo>
                    <a:pt x="115575" y="100847"/>
                    <a:pt x="115575" y="100847"/>
                    <a:pt x="118369" y="102044"/>
                  </a:cubicBezTo>
                  <a:cubicBezTo>
                    <a:pt x="118369" y="102044"/>
                    <a:pt x="118369" y="102044"/>
                    <a:pt x="119534" y="102942"/>
                  </a:cubicBezTo>
                  <a:cubicBezTo>
                    <a:pt x="119534" y="102942"/>
                    <a:pt x="119534" y="102942"/>
                    <a:pt x="119534" y="104139"/>
                  </a:cubicBezTo>
                  <a:cubicBezTo>
                    <a:pt x="119534" y="104139"/>
                    <a:pt x="119534" y="104139"/>
                    <a:pt x="120000" y="106833"/>
                  </a:cubicBezTo>
                  <a:cubicBezTo>
                    <a:pt x="120000" y="106833"/>
                    <a:pt x="120000" y="106833"/>
                    <a:pt x="120000" y="108029"/>
                  </a:cubicBezTo>
                  <a:cubicBezTo>
                    <a:pt x="120000" y="108029"/>
                    <a:pt x="120000" y="108029"/>
                    <a:pt x="120000" y="109226"/>
                  </a:cubicBezTo>
                  <a:cubicBezTo>
                    <a:pt x="120000" y="109226"/>
                    <a:pt x="120000" y="109226"/>
                    <a:pt x="120000" y="111920"/>
                  </a:cubicBezTo>
                  <a:cubicBezTo>
                    <a:pt x="120000" y="111920"/>
                    <a:pt x="120000" y="111920"/>
                    <a:pt x="119068" y="112817"/>
                  </a:cubicBezTo>
                  <a:cubicBezTo>
                    <a:pt x="119068" y="112817"/>
                    <a:pt x="119068" y="112817"/>
                    <a:pt x="118369" y="111620"/>
                  </a:cubicBezTo>
                  <a:cubicBezTo>
                    <a:pt x="118369" y="111620"/>
                    <a:pt x="118369" y="111620"/>
                    <a:pt x="117671" y="110124"/>
                  </a:cubicBezTo>
                  <a:cubicBezTo>
                    <a:pt x="117671" y="110124"/>
                    <a:pt x="117671" y="110124"/>
                    <a:pt x="116972" y="110723"/>
                  </a:cubicBezTo>
                  <a:cubicBezTo>
                    <a:pt x="116972" y="110723"/>
                    <a:pt x="116972" y="110723"/>
                    <a:pt x="117671" y="112219"/>
                  </a:cubicBezTo>
                  <a:cubicBezTo>
                    <a:pt x="117671" y="112219"/>
                    <a:pt x="117671" y="112219"/>
                    <a:pt x="117205" y="112518"/>
                  </a:cubicBezTo>
                  <a:cubicBezTo>
                    <a:pt x="117205" y="112518"/>
                    <a:pt x="117205" y="112518"/>
                    <a:pt x="116506" y="111920"/>
                  </a:cubicBezTo>
                  <a:cubicBezTo>
                    <a:pt x="116506" y="111920"/>
                    <a:pt x="116506" y="111920"/>
                    <a:pt x="115109" y="111321"/>
                  </a:cubicBezTo>
                  <a:cubicBezTo>
                    <a:pt x="115109" y="111321"/>
                    <a:pt x="115109" y="111321"/>
                    <a:pt x="115109" y="110124"/>
                  </a:cubicBezTo>
                  <a:cubicBezTo>
                    <a:pt x="115109" y="110124"/>
                    <a:pt x="115109" y="110124"/>
                    <a:pt x="114643" y="108628"/>
                  </a:cubicBezTo>
                  <a:cubicBezTo>
                    <a:pt x="114643" y="108628"/>
                    <a:pt x="114643" y="108628"/>
                    <a:pt x="113944" y="108029"/>
                  </a:cubicBezTo>
                  <a:cubicBezTo>
                    <a:pt x="113944" y="108029"/>
                    <a:pt x="113944" y="108029"/>
                    <a:pt x="113479" y="106833"/>
                  </a:cubicBezTo>
                  <a:cubicBezTo>
                    <a:pt x="113479" y="106833"/>
                    <a:pt x="113479" y="106833"/>
                    <a:pt x="111616" y="105037"/>
                  </a:cubicBezTo>
                  <a:cubicBezTo>
                    <a:pt x="111616" y="105037"/>
                    <a:pt x="111616" y="105037"/>
                    <a:pt x="109985" y="105336"/>
                  </a:cubicBezTo>
                  <a:cubicBezTo>
                    <a:pt x="109985" y="105336"/>
                    <a:pt x="109985" y="105336"/>
                    <a:pt x="110451" y="106234"/>
                  </a:cubicBezTo>
                  <a:cubicBezTo>
                    <a:pt x="110451" y="106234"/>
                    <a:pt x="110451" y="106234"/>
                    <a:pt x="110917" y="106833"/>
                  </a:cubicBezTo>
                  <a:cubicBezTo>
                    <a:pt x="110917" y="106833"/>
                    <a:pt x="110917" y="106833"/>
                    <a:pt x="112547" y="108029"/>
                  </a:cubicBezTo>
                  <a:cubicBezTo>
                    <a:pt x="112547" y="108029"/>
                    <a:pt x="112547" y="108029"/>
                    <a:pt x="113479" y="109226"/>
                  </a:cubicBezTo>
                  <a:cubicBezTo>
                    <a:pt x="113479" y="109226"/>
                    <a:pt x="113479" y="109226"/>
                    <a:pt x="113479" y="110124"/>
                  </a:cubicBezTo>
                  <a:cubicBezTo>
                    <a:pt x="113479" y="110124"/>
                    <a:pt x="113479" y="110124"/>
                    <a:pt x="114177" y="111022"/>
                  </a:cubicBezTo>
                  <a:cubicBezTo>
                    <a:pt x="114177" y="111022"/>
                    <a:pt x="114177" y="111022"/>
                    <a:pt x="114643" y="111920"/>
                  </a:cubicBezTo>
                  <a:cubicBezTo>
                    <a:pt x="114643" y="111920"/>
                    <a:pt x="114643" y="111920"/>
                    <a:pt x="115109" y="114015"/>
                  </a:cubicBezTo>
                  <a:cubicBezTo>
                    <a:pt x="115109" y="114015"/>
                    <a:pt x="115109" y="114015"/>
                    <a:pt x="115109" y="114613"/>
                  </a:cubicBezTo>
                  <a:cubicBezTo>
                    <a:pt x="115109" y="114613"/>
                    <a:pt x="115109" y="114613"/>
                    <a:pt x="114410" y="114912"/>
                  </a:cubicBezTo>
                  <a:cubicBezTo>
                    <a:pt x="114410" y="114912"/>
                    <a:pt x="114410" y="114912"/>
                    <a:pt x="113944" y="113416"/>
                  </a:cubicBezTo>
                  <a:cubicBezTo>
                    <a:pt x="113944" y="113416"/>
                    <a:pt x="113944" y="113416"/>
                    <a:pt x="113944" y="114912"/>
                  </a:cubicBezTo>
                  <a:cubicBezTo>
                    <a:pt x="113944" y="114912"/>
                    <a:pt x="113944" y="114912"/>
                    <a:pt x="113479" y="116109"/>
                  </a:cubicBezTo>
                  <a:cubicBezTo>
                    <a:pt x="113479" y="116109"/>
                    <a:pt x="113479" y="116109"/>
                    <a:pt x="112780" y="115810"/>
                  </a:cubicBezTo>
                  <a:cubicBezTo>
                    <a:pt x="112780" y="115810"/>
                    <a:pt x="112780" y="115810"/>
                    <a:pt x="111616" y="114314"/>
                  </a:cubicBezTo>
                  <a:cubicBezTo>
                    <a:pt x="111616" y="114314"/>
                    <a:pt x="111616" y="114314"/>
                    <a:pt x="110451" y="112518"/>
                  </a:cubicBezTo>
                  <a:cubicBezTo>
                    <a:pt x="110451" y="112518"/>
                    <a:pt x="110451" y="112518"/>
                    <a:pt x="109520" y="113117"/>
                  </a:cubicBezTo>
                  <a:cubicBezTo>
                    <a:pt x="109520" y="113117"/>
                    <a:pt x="109520" y="113117"/>
                    <a:pt x="108821" y="113117"/>
                  </a:cubicBezTo>
                  <a:cubicBezTo>
                    <a:pt x="108821" y="113117"/>
                    <a:pt x="108821" y="113117"/>
                    <a:pt x="109287" y="111321"/>
                  </a:cubicBezTo>
                  <a:cubicBezTo>
                    <a:pt x="109287" y="111321"/>
                    <a:pt x="109287" y="111321"/>
                    <a:pt x="110451" y="111022"/>
                  </a:cubicBezTo>
                  <a:cubicBezTo>
                    <a:pt x="110451" y="111022"/>
                    <a:pt x="110451" y="111022"/>
                    <a:pt x="109985" y="109226"/>
                  </a:cubicBezTo>
                  <a:cubicBezTo>
                    <a:pt x="109985" y="109226"/>
                    <a:pt x="109985" y="109226"/>
                    <a:pt x="108588" y="110124"/>
                  </a:cubicBezTo>
                  <a:cubicBezTo>
                    <a:pt x="108588" y="110124"/>
                    <a:pt x="108588" y="110124"/>
                    <a:pt x="109054" y="108329"/>
                  </a:cubicBezTo>
                  <a:cubicBezTo>
                    <a:pt x="109054" y="108329"/>
                    <a:pt x="109054" y="108329"/>
                    <a:pt x="108355" y="107132"/>
                  </a:cubicBezTo>
                  <a:cubicBezTo>
                    <a:pt x="108355" y="107132"/>
                    <a:pt x="108355" y="107132"/>
                    <a:pt x="108122" y="106234"/>
                  </a:cubicBezTo>
                  <a:cubicBezTo>
                    <a:pt x="108122" y="106234"/>
                    <a:pt x="108122" y="106234"/>
                    <a:pt x="108122" y="105336"/>
                  </a:cubicBezTo>
                  <a:cubicBezTo>
                    <a:pt x="108122" y="105336"/>
                    <a:pt x="108122" y="105336"/>
                    <a:pt x="109054" y="103541"/>
                  </a:cubicBezTo>
                  <a:cubicBezTo>
                    <a:pt x="109054" y="103541"/>
                    <a:pt x="109054" y="103541"/>
                    <a:pt x="107889" y="103541"/>
                  </a:cubicBezTo>
                  <a:cubicBezTo>
                    <a:pt x="107889" y="103541"/>
                    <a:pt x="107889" y="103541"/>
                    <a:pt x="107424" y="104139"/>
                  </a:cubicBezTo>
                  <a:cubicBezTo>
                    <a:pt x="107424" y="104139"/>
                    <a:pt x="107424" y="104139"/>
                    <a:pt x="107424" y="104738"/>
                  </a:cubicBezTo>
                  <a:cubicBezTo>
                    <a:pt x="107424" y="104738"/>
                    <a:pt x="107424" y="104738"/>
                    <a:pt x="107424" y="106533"/>
                  </a:cubicBezTo>
                  <a:cubicBezTo>
                    <a:pt x="107424" y="106533"/>
                    <a:pt x="107424" y="106533"/>
                    <a:pt x="106725" y="107132"/>
                  </a:cubicBezTo>
                  <a:cubicBezTo>
                    <a:pt x="106725" y="107132"/>
                    <a:pt x="106725" y="107132"/>
                    <a:pt x="106259" y="107730"/>
                  </a:cubicBezTo>
                  <a:cubicBezTo>
                    <a:pt x="106259" y="107730"/>
                    <a:pt x="106259" y="107132"/>
                    <a:pt x="106259" y="106833"/>
                  </a:cubicBezTo>
                  <a:cubicBezTo>
                    <a:pt x="106259" y="106533"/>
                    <a:pt x="106026" y="105635"/>
                    <a:pt x="106026" y="105635"/>
                  </a:cubicBezTo>
                  <a:cubicBezTo>
                    <a:pt x="106026" y="105635"/>
                    <a:pt x="105794" y="104738"/>
                    <a:pt x="105794" y="104139"/>
                  </a:cubicBezTo>
                  <a:cubicBezTo>
                    <a:pt x="105794" y="103840"/>
                    <a:pt x="105561" y="103241"/>
                    <a:pt x="105561" y="103241"/>
                  </a:cubicBezTo>
                  <a:cubicBezTo>
                    <a:pt x="105561" y="103241"/>
                    <a:pt x="105328" y="102643"/>
                    <a:pt x="105328" y="102344"/>
                  </a:cubicBezTo>
                  <a:cubicBezTo>
                    <a:pt x="105328" y="101745"/>
                    <a:pt x="105328" y="101446"/>
                    <a:pt x="105328" y="101446"/>
                  </a:cubicBezTo>
                  <a:cubicBezTo>
                    <a:pt x="105328" y="101446"/>
                    <a:pt x="105561" y="100847"/>
                    <a:pt x="106026" y="100847"/>
                  </a:cubicBezTo>
                  <a:cubicBezTo>
                    <a:pt x="106259" y="100548"/>
                    <a:pt x="106492" y="99950"/>
                    <a:pt x="106492" y="99950"/>
                  </a:cubicBezTo>
                  <a:cubicBezTo>
                    <a:pt x="106492" y="99950"/>
                    <a:pt x="106492" y="99950"/>
                    <a:pt x="107424" y="98753"/>
                  </a:cubicBezTo>
                  <a:cubicBezTo>
                    <a:pt x="107424" y="98753"/>
                    <a:pt x="107424" y="98753"/>
                    <a:pt x="106492" y="96658"/>
                  </a:cubicBezTo>
                  <a:cubicBezTo>
                    <a:pt x="106492" y="96658"/>
                    <a:pt x="106492" y="96658"/>
                    <a:pt x="106026" y="96957"/>
                  </a:cubicBezTo>
                  <a:cubicBezTo>
                    <a:pt x="106026" y="96957"/>
                    <a:pt x="106026" y="96957"/>
                    <a:pt x="105561" y="98453"/>
                  </a:cubicBezTo>
                  <a:cubicBezTo>
                    <a:pt x="105561" y="98453"/>
                    <a:pt x="105561" y="98453"/>
                    <a:pt x="104629" y="99950"/>
                  </a:cubicBezTo>
                  <a:cubicBezTo>
                    <a:pt x="104629" y="99950"/>
                    <a:pt x="104629" y="99950"/>
                    <a:pt x="103930" y="100548"/>
                  </a:cubicBezTo>
                  <a:cubicBezTo>
                    <a:pt x="103930" y="100548"/>
                    <a:pt x="103930" y="100548"/>
                    <a:pt x="103697" y="101147"/>
                  </a:cubicBezTo>
                  <a:cubicBezTo>
                    <a:pt x="103697" y="101147"/>
                    <a:pt x="103697" y="101147"/>
                    <a:pt x="104163" y="103541"/>
                  </a:cubicBezTo>
                  <a:cubicBezTo>
                    <a:pt x="104163" y="103541"/>
                    <a:pt x="104163" y="103541"/>
                    <a:pt x="105095" y="106833"/>
                  </a:cubicBezTo>
                  <a:cubicBezTo>
                    <a:pt x="105095" y="106833"/>
                    <a:pt x="105095" y="106833"/>
                    <a:pt x="104163" y="106533"/>
                  </a:cubicBezTo>
                  <a:cubicBezTo>
                    <a:pt x="104163" y="106533"/>
                    <a:pt x="104163" y="106533"/>
                    <a:pt x="102766" y="102942"/>
                  </a:cubicBezTo>
                  <a:cubicBezTo>
                    <a:pt x="102766" y="102942"/>
                    <a:pt x="102766" y="102942"/>
                    <a:pt x="101136" y="99950"/>
                  </a:cubicBezTo>
                  <a:cubicBezTo>
                    <a:pt x="101136" y="99950"/>
                    <a:pt x="101136" y="99950"/>
                    <a:pt x="100670" y="101745"/>
                  </a:cubicBezTo>
                  <a:cubicBezTo>
                    <a:pt x="100670" y="101745"/>
                    <a:pt x="100670" y="101745"/>
                    <a:pt x="100204" y="101446"/>
                  </a:cubicBezTo>
                  <a:cubicBezTo>
                    <a:pt x="100204" y="101446"/>
                    <a:pt x="100204" y="101446"/>
                    <a:pt x="99506" y="99351"/>
                  </a:cubicBezTo>
                  <a:cubicBezTo>
                    <a:pt x="99506" y="99351"/>
                    <a:pt x="99506" y="99351"/>
                    <a:pt x="98574" y="98453"/>
                  </a:cubicBezTo>
                  <a:cubicBezTo>
                    <a:pt x="98574" y="98453"/>
                    <a:pt x="98574" y="98453"/>
                    <a:pt x="96245" y="95162"/>
                  </a:cubicBezTo>
                  <a:cubicBezTo>
                    <a:pt x="96245" y="95162"/>
                    <a:pt x="96245" y="95162"/>
                    <a:pt x="96245" y="93067"/>
                  </a:cubicBezTo>
                  <a:cubicBezTo>
                    <a:pt x="96245" y="93067"/>
                    <a:pt x="96245" y="93067"/>
                    <a:pt x="95779" y="94264"/>
                  </a:cubicBezTo>
                  <a:cubicBezTo>
                    <a:pt x="95779" y="94264"/>
                    <a:pt x="95779" y="94264"/>
                    <a:pt x="94615" y="93665"/>
                  </a:cubicBezTo>
                  <a:cubicBezTo>
                    <a:pt x="94615" y="93665"/>
                    <a:pt x="94615" y="93665"/>
                    <a:pt x="92053" y="90673"/>
                  </a:cubicBezTo>
                  <a:cubicBezTo>
                    <a:pt x="92053" y="90673"/>
                    <a:pt x="92053" y="90673"/>
                    <a:pt x="90423" y="88279"/>
                  </a:cubicBezTo>
                  <a:cubicBezTo>
                    <a:pt x="90423" y="88279"/>
                    <a:pt x="90423" y="88279"/>
                    <a:pt x="89492" y="88578"/>
                  </a:cubicBezTo>
                  <a:cubicBezTo>
                    <a:pt x="89492" y="88578"/>
                    <a:pt x="89492" y="88578"/>
                    <a:pt x="87395" y="87980"/>
                  </a:cubicBezTo>
                  <a:cubicBezTo>
                    <a:pt x="87395" y="87980"/>
                    <a:pt x="87395" y="87980"/>
                    <a:pt x="85998" y="86184"/>
                  </a:cubicBezTo>
                  <a:cubicBezTo>
                    <a:pt x="85998" y="86184"/>
                    <a:pt x="85998" y="86184"/>
                    <a:pt x="85998" y="84089"/>
                  </a:cubicBezTo>
                  <a:cubicBezTo>
                    <a:pt x="85998" y="84089"/>
                    <a:pt x="85998" y="84089"/>
                    <a:pt x="85299" y="84688"/>
                  </a:cubicBezTo>
                  <a:cubicBezTo>
                    <a:pt x="85299" y="84688"/>
                    <a:pt x="85299" y="84688"/>
                    <a:pt x="82505" y="84688"/>
                  </a:cubicBezTo>
                  <a:cubicBezTo>
                    <a:pt x="82505" y="84688"/>
                    <a:pt x="82505" y="84688"/>
                    <a:pt x="81108" y="84389"/>
                  </a:cubicBezTo>
                  <a:cubicBezTo>
                    <a:pt x="81108" y="84389"/>
                    <a:pt x="81108" y="84389"/>
                    <a:pt x="79477" y="83790"/>
                  </a:cubicBezTo>
                  <a:cubicBezTo>
                    <a:pt x="79477" y="83790"/>
                    <a:pt x="79477" y="83790"/>
                    <a:pt x="76450" y="83491"/>
                  </a:cubicBezTo>
                  <a:cubicBezTo>
                    <a:pt x="76450" y="83491"/>
                    <a:pt x="76450" y="83491"/>
                    <a:pt x="73422" y="84389"/>
                  </a:cubicBezTo>
                  <a:cubicBezTo>
                    <a:pt x="73422" y="84389"/>
                    <a:pt x="73422" y="84389"/>
                    <a:pt x="71326" y="84987"/>
                  </a:cubicBezTo>
                  <a:cubicBezTo>
                    <a:pt x="71326" y="84987"/>
                    <a:pt x="71326" y="84987"/>
                    <a:pt x="71792" y="82593"/>
                  </a:cubicBezTo>
                  <a:cubicBezTo>
                    <a:pt x="71792" y="82593"/>
                    <a:pt x="71792" y="82593"/>
                    <a:pt x="71093" y="83191"/>
                  </a:cubicBezTo>
                  <a:cubicBezTo>
                    <a:pt x="71093" y="83191"/>
                    <a:pt x="71093" y="83191"/>
                    <a:pt x="69929" y="82294"/>
                  </a:cubicBezTo>
                  <a:cubicBezTo>
                    <a:pt x="69929" y="82294"/>
                    <a:pt x="69929" y="82294"/>
                    <a:pt x="68997" y="81695"/>
                  </a:cubicBezTo>
                  <a:cubicBezTo>
                    <a:pt x="68997" y="81695"/>
                    <a:pt x="68997" y="81695"/>
                    <a:pt x="68066" y="81695"/>
                  </a:cubicBezTo>
                  <a:cubicBezTo>
                    <a:pt x="68066" y="81695"/>
                    <a:pt x="68066" y="81695"/>
                    <a:pt x="67367" y="81695"/>
                  </a:cubicBezTo>
                  <a:cubicBezTo>
                    <a:pt x="67367" y="81695"/>
                    <a:pt x="67367" y="81695"/>
                    <a:pt x="66203" y="82593"/>
                  </a:cubicBezTo>
                  <a:cubicBezTo>
                    <a:pt x="66203" y="82593"/>
                    <a:pt x="66203" y="82593"/>
                    <a:pt x="65271" y="83191"/>
                  </a:cubicBezTo>
                  <a:cubicBezTo>
                    <a:pt x="65271" y="83191"/>
                    <a:pt x="65271" y="83191"/>
                    <a:pt x="64340" y="84688"/>
                  </a:cubicBezTo>
                  <a:cubicBezTo>
                    <a:pt x="64340" y="84688"/>
                    <a:pt x="64340" y="84688"/>
                    <a:pt x="63874" y="85286"/>
                  </a:cubicBezTo>
                  <a:cubicBezTo>
                    <a:pt x="63874" y="85286"/>
                    <a:pt x="63874" y="85286"/>
                    <a:pt x="62710" y="84987"/>
                  </a:cubicBezTo>
                  <a:cubicBezTo>
                    <a:pt x="62710" y="84987"/>
                    <a:pt x="62710" y="84987"/>
                    <a:pt x="63874" y="83790"/>
                  </a:cubicBezTo>
                  <a:cubicBezTo>
                    <a:pt x="63874" y="83790"/>
                    <a:pt x="63874" y="83790"/>
                    <a:pt x="65271" y="81995"/>
                  </a:cubicBezTo>
                  <a:cubicBezTo>
                    <a:pt x="65271" y="81995"/>
                    <a:pt x="65271" y="81995"/>
                    <a:pt x="66203" y="80798"/>
                  </a:cubicBezTo>
                  <a:cubicBezTo>
                    <a:pt x="66203" y="80798"/>
                    <a:pt x="66203" y="80798"/>
                    <a:pt x="66902" y="79600"/>
                  </a:cubicBezTo>
                  <a:cubicBezTo>
                    <a:pt x="66902" y="79600"/>
                    <a:pt x="66902" y="79600"/>
                    <a:pt x="66436" y="79600"/>
                  </a:cubicBezTo>
                  <a:cubicBezTo>
                    <a:pt x="66436" y="79600"/>
                    <a:pt x="66436" y="79600"/>
                    <a:pt x="65504" y="79002"/>
                  </a:cubicBezTo>
                  <a:cubicBezTo>
                    <a:pt x="65504" y="79002"/>
                    <a:pt x="65504" y="79002"/>
                    <a:pt x="65504" y="76907"/>
                  </a:cubicBezTo>
                  <a:cubicBezTo>
                    <a:pt x="65504" y="76907"/>
                    <a:pt x="65504" y="76907"/>
                    <a:pt x="64573" y="77805"/>
                  </a:cubicBezTo>
                  <a:cubicBezTo>
                    <a:pt x="64573" y="77805"/>
                    <a:pt x="64573" y="77805"/>
                    <a:pt x="64340" y="78104"/>
                  </a:cubicBezTo>
                  <a:cubicBezTo>
                    <a:pt x="64340" y="78104"/>
                    <a:pt x="64340" y="78104"/>
                    <a:pt x="62710" y="78104"/>
                  </a:cubicBezTo>
                  <a:cubicBezTo>
                    <a:pt x="62710" y="78104"/>
                    <a:pt x="62710" y="78104"/>
                    <a:pt x="61312" y="77805"/>
                  </a:cubicBezTo>
                  <a:cubicBezTo>
                    <a:pt x="61312" y="77805"/>
                    <a:pt x="61312" y="77805"/>
                    <a:pt x="60614" y="78703"/>
                  </a:cubicBezTo>
                  <a:cubicBezTo>
                    <a:pt x="60614" y="78703"/>
                    <a:pt x="60614" y="78703"/>
                    <a:pt x="60148" y="80498"/>
                  </a:cubicBezTo>
                  <a:cubicBezTo>
                    <a:pt x="60148" y="80498"/>
                    <a:pt x="60148" y="80498"/>
                    <a:pt x="61079" y="81995"/>
                  </a:cubicBezTo>
                  <a:cubicBezTo>
                    <a:pt x="61079" y="81995"/>
                    <a:pt x="61079" y="81995"/>
                    <a:pt x="60614" y="84389"/>
                  </a:cubicBezTo>
                  <a:cubicBezTo>
                    <a:pt x="60614" y="84389"/>
                    <a:pt x="60614" y="84389"/>
                    <a:pt x="59449" y="85885"/>
                  </a:cubicBezTo>
                  <a:cubicBezTo>
                    <a:pt x="59449" y="85885"/>
                    <a:pt x="59449" y="85885"/>
                    <a:pt x="58285" y="85885"/>
                  </a:cubicBezTo>
                  <a:cubicBezTo>
                    <a:pt x="58285" y="85885"/>
                    <a:pt x="58285" y="85885"/>
                    <a:pt x="56888" y="85885"/>
                  </a:cubicBezTo>
                  <a:cubicBezTo>
                    <a:pt x="56888" y="85885"/>
                    <a:pt x="56888" y="85885"/>
                    <a:pt x="56422" y="87980"/>
                  </a:cubicBezTo>
                  <a:cubicBezTo>
                    <a:pt x="56422" y="87980"/>
                    <a:pt x="56422" y="87980"/>
                    <a:pt x="54559" y="88877"/>
                  </a:cubicBezTo>
                  <a:cubicBezTo>
                    <a:pt x="54559" y="88877"/>
                    <a:pt x="54559" y="88877"/>
                    <a:pt x="54326" y="89476"/>
                  </a:cubicBezTo>
                  <a:cubicBezTo>
                    <a:pt x="54326" y="89476"/>
                    <a:pt x="54326" y="89476"/>
                    <a:pt x="52695" y="90972"/>
                  </a:cubicBezTo>
                  <a:cubicBezTo>
                    <a:pt x="52695" y="90972"/>
                    <a:pt x="52695" y="90972"/>
                    <a:pt x="51065" y="91571"/>
                  </a:cubicBezTo>
                  <a:cubicBezTo>
                    <a:pt x="51065" y="91571"/>
                    <a:pt x="51065" y="91571"/>
                    <a:pt x="50134" y="91870"/>
                  </a:cubicBezTo>
                  <a:cubicBezTo>
                    <a:pt x="50134" y="91870"/>
                    <a:pt x="50134" y="91870"/>
                    <a:pt x="49668" y="90972"/>
                  </a:cubicBezTo>
                  <a:cubicBezTo>
                    <a:pt x="49668" y="90972"/>
                    <a:pt x="49668" y="90972"/>
                    <a:pt x="49435" y="90374"/>
                  </a:cubicBezTo>
                  <a:cubicBezTo>
                    <a:pt x="49435" y="90374"/>
                    <a:pt x="49435" y="90374"/>
                    <a:pt x="50600" y="89775"/>
                  </a:cubicBezTo>
                  <a:cubicBezTo>
                    <a:pt x="50600" y="89775"/>
                    <a:pt x="50600" y="89775"/>
                    <a:pt x="51531" y="88279"/>
                  </a:cubicBezTo>
                  <a:cubicBezTo>
                    <a:pt x="51531" y="88279"/>
                    <a:pt x="51531" y="88279"/>
                    <a:pt x="50367" y="88279"/>
                  </a:cubicBezTo>
                  <a:cubicBezTo>
                    <a:pt x="50367" y="88279"/>
                    <a:pt x="50367" y="88279"/>
                    <a:pt x="49901" y="87381"/>
                  </a:cubicBezTo>
                  <a:cubicBezTo>
                    <a:pt x="49901" y="87381"/>
                    <a:pt x="49901" y="87381"/>
                    <a:pt x="51065" y="85286"/>
                  </a:cubicBezTo>
                  <a:cubicBezTo>
                    <a:pt x="51065" y="85286"/>
                    <a:pt x="51065" y="85286"/>
                    <a:pt x="51531" y="83191"/>
                  </a:cubicBezTo>
                  <a:cubicBezTo>
                    <a:pt x="51531" y="83191"/>
                    <a:pt x="51531" y="83191"/>
                    <a:pt x="52230" y="80199"/>
                  </a:cubicBezTo>
                  <a:cubicBezTo>
                    <a:pt x="52230" y="80199"/>
                    <a:pt x="52230" y="80199"/>
                    <a:pt x="53394" y="78404"/>
                  </a:cubicBezTo>
                  <a:cubicBezTo>
                    <a:pt x="53394" y="78404"/>
                    <a:pt x="53394" y="78404"/>
                    <a:pt x="57586" y="79002"/>
                  </a:cubicBezTo>
                  <a:cubicBezTo>
                    <a:pt x="57586" y="79002"/>
                    <a:pt x="57586" y="79002"/>
                    <a:pt x="56888" y="77805"/>
                  </a:cubicBezTo>
                  <a:cubicBezTo>
                    <a:pt x="56888" y="77805"/>
                    <a:pt x="56888" y="77805"/>
                    <a:pt x="55723" y="77506"/>
                  </a:cubicBezTo>
                  <a:cubicBezTo>
                    <a:pt x="55723" y="77506"/>
                    <a:pt x="55723" y="77506"/>
                    <a:pt x="53627" y="76309"/>
                  </a:cubicBezTo>
                  <a:cubicBezTo>
                    <a:pt x="53627" y="76309"/>
                    <a:pt x="53627" y="76309"/>
                    <a:pt x="51997" y="77207"/>
                  </a:cubicBezTo>
                  <a:cubicBezTo>
                    <a:pt x="51997" y="77207"/>
                    <a:pt x="51997" y="77207"/>
                    <a:pt x="50600" y="78703"/>
                  </a:cubicBezTo>
                  <a:cubicBezTo>
                    <a:pt x="50600" y="78703"/>
                    <a:pt x="50600" y="78703"/>
                    <a:pt x="49202" y="80199"/>
                  </a:cubicBezTo>
                  <a:cubicBezTo>
                    <a:pt x="49202" y="80199"/>
                    <a:pt x="49202" y="80199"/>
                    <a:pt x="48504" y="81995"/>
                  </a:cubicBezTo>
                  <a:cubicBezTo>
                    <a:pt x="48504" y="81995"/>
                    <a:pt x="48504" y="81995"/>
                    <a:pt x="48271" y="83491"/>
                  </a:cubicBezTo>
                  <a:cubicBezTo>
                    <a:pt x="48271" y="83491"/>
                    <a:pt x="48271" y="83491"/>
                    <a:pt x="47339" y="83491"/>
                  </a:cubicBezTo>
                  <a:cubicBezTo>
                    <a:pt x="47339" y="83491"/>
                    <a:pt x="47339" y="83491"/>
                    <a:pt x="47339" y="84089"/>
                  </a:cubicBezTo>
                  <a:cubicBezTo>
                    <a:pt x="47339" y="84089"/>
                    <a:pt x="47339" y="84089"/>
                    <a:pt x="47805" y="85286"/>
                  </a:cubicBezTo>
                  <a:cubicBezTo>
                    <a:pt x="47805" y="85286"/>
                    <a:pt x="47805" y="85286"/>
                    <a:pt x="47572" y="86184"/>
                  </a:cubicBezTo>
                  <a:cubicBezTo>
                    <a:pt x="47572" y="86184"/>
                    <a:pt x="47572" y="86184"/>
                    <a:pt x="46873" y="87082"/>
                  </a:cubicBezTo>
                  <a:cubicBezTo>
                    <a:pt x="46873" y="87082"/>
                    <a:pt x="46873" y="87082"/>
                    <a:pt x="45243" y="88279"/>
                  </a:cubicBezTo>
                  <a:cubicBezTo>
                    <a:pt x="45243" y="88279"/>
                    <a:pt x="45243" y="88279"/>
                    <a:pt x="44312" y="89177"/>
                  </a:cubicBezTo>
                  <a:cubicBezTo>
                    <a:pt x="44312" y="89177"/>
                    <a:pt x="44312" y="89177"/>
                    <a:pt x="43147" y="90673"/>
                  </a:cubicBezTo>
                  <a:cubicBezTo>
                    <a:pt x="43147" y="90673"/>
                    <a:pt x="43147" y="90673"/>
                    <a:pt x="42914" y="92169"/>
                  </a:cubicBezTo>
                  <a:cubicBezTo>
                    <a:pt x="42914" y="92169"/>
                    <a:pt x="42914" y="92169"/>
                    <a:pt x="44545" y="92768"/>
                  </a:cubicBezTo>
                  <a:cubicBezTo>
                    <a:pt x="44545" y="92768"/>
                    <a:pt x="44545" y="92768"/>
                    <a:pt x="44777" y="94862"/>
                  </a:cubicBezTo>
                  <a:cubicBezTo>
                    <a:pt x="44777" y="94862"/>
                    <a:pt x="44777" y="94862"/>
                    <a:pt x="44079" y="96059"/>
                  </a:cubicBezTo>
                  <a:cubicBezTo>
                    <a:pt x="44079" y="96059"/>
                    <a:pt x="44079" y="96059"/>
                    <a:pt x="42914" y="96957"/>
                  </a:cubicBezTo>
                  <a:cubicBezTo>
                    <a:pt x="42914" y="96957"/>
                    <a:pt x="42914" y="96957"/>
                    <a:pt x="41517" y="99351"/>
                  </a:cubicBezTo>
                  <a:cubicBezTo>
                    <a:pt x="41517" y="99351"/>
                    <a:pt x="41517" y="99351"/>
                    <a:pt x="39421" y="101147"/>
                  </a:cubicBezTo>
                  <a:cubicBezTo>
                    <a:pt x="39421" y="101147"/>
                    <a:pt x="39421" y="101147"/>
                    <a:pt x="35229" y="103840"/>
                  </a:cubicBezTo>
                  <a:cubicBezTo>
                    <a:pt x="35229" y="103840"/>
                    <a:pt x="35229" y="103840"/>
                    <a:pt x="34996" y="106234"/>
                  </a:cubicBezTo>
                  <a:cubicBezTo>
                    <a:pt x="34996" y="106234"/>
                    <a:pt x="34996" y="106234"/>
                    <a:pt x="33366" y="107132"/>
                  </a:cubicBezTo>
                  <a:cubicBezTo>
                    <a:pt x="33366" y="107132"/>
                    <a:pt x="33366" y="107132"/>
                    <a:pt x="31736" y="108329"/>
                  </a:cubicBezTo>
                  <a:cubicBezTo>
                    <a:pt x="31736" y="108329"/>
                    <a:pt x="31736" y="108329"/>
                    <a:pt x="29640" y="109226"/>
                  </a:cubicBezTo>
                  <a:cubicBezTo>
                    <a:pt x="29640" y="109226"/>
                    <a:pt x="29640" y="109226"/>
                    <a:pt x="28941" y="109825"/>
                  </a:cubicBezTo>
                  <a:cubicBezTo>
                    <a:pt x="28941" y="109825"/>
                    <a:pt x="28941" y="109825"/>
                    <a:pt x="28010" y="110723"/>
                  </a:cubicBezTo>
                  <a:cubicBezTo>
                    <a:pt x="28010" y="110723"/>
                    <a:pt x="28010" y="110723"/>
                    <a:pt x="27311" y="111620"/>
                  </a:cubicBezTo>
                  <a:cubicBezTo>
                    <a:pt x="27311" y="111620"/>
                    <a:pt x="27311" y="111620"/>
                    <a:pt x="26845" y="113416"/>
                  </a:cubicBezTo>
                  <a:cubicBezTo>
                    <a:pt x="26845" y="113416"/>
                    <a:pt x="26845" y="113416"/>
                    <a:pt x="25681" y="113715"/>
                  </a:cubicBezTo>
                  <a:cubicBezTo>
                    <a:pt x="25681" y="113715"/>
                    <a:pt x="25681" y="113715"/>
                    <a:pt x="24050" y="114314"/>
                  </a:cubicBezTo>
                  <a:cubicBezTo>
                    <a:pt x="24050" y="114314"/>
                    <a:pt x="24050" y="114314"/>
                    <a:pt x="22886" y="114314"/>
                  </a:cubicBezTo>
                  <a:cubicBezTo>
                    <a:pt x="22886" y="114314"/>
                    <a:pt x="22886" y="114314"/>
                    <a:pt x="21722" y="114912"/>
                  </a:cubicBezTo>
                  <a:cubicBezTo>
                    <a:pt x="21722" y="114912"/>
                    <a:pt x="21722" y="114912"/>
                    <a:pt x="20091" y="116109"/>
                  </a:cubicBezTo>
                  <a:cubicBezTo>
                    <a:pt x="20091" y="116109"/>
                    <a:pt x="20091" y="116109"/>
                    <a:pt x="20557" y="117606"/>
                  </a:cubicBezTo>
                  <a:cubicBezTo>
                    <a:pt x="20557" y="117606"/>
                    <a:pt x="20557" y="117606"/>
                    <a:pt x="20091" y="117905"/>
                  </a:cubicBezTo>
                  <a:cubicBezTo>
                    <a:pt x="20091" y="117905"/>
                    <a:pt x="20091" y="117905"/>
                    <a:pt x="18927" y="117007"/>
                  </a:cubicBezTo>
                  <a:cubicBezTo>
                    <a:pt x="18927" y="117007"/>
                    <a:pt x="18927" y="117007"/>
                    <a:pt x="17763" y="116408"/>
                  </a:cubicBezTo>
                  <a:cubicBezTo>
                    <a:pt x="17763" y="116408"/>
                    <a:pt x="17763" y="116408"/>
                    <a:pt x="16831" y="114613"/>
                  </a:cubicBezTo>
                  <a:cubicBezTo>
                    <a:pt x="16831" y="114613"/>
                    <a:pt x="16831" y="114613"/>
                    <a:pt x="16598" y="115211"/>
                  </a:cubicBezTo>
                  <a:cubicBezTo>
                    <a:pt x="16598" y="115211"/>
                    <a:pt x="16598" y="115211"/>
                    <a:pt x="16598" y="117606"/>
                  </a:cubicBezTo>
                  <a:cubicBezTo>
                    <a:pt x="16598" y="117606"/>
                    <a:pt x="16598" y="117606"/>
                    <a:pt x="15201" y="117606"/>
                  </a:cubicBezTo>
                  <a:cubicBezTo>
                    <a:pt x="15201" y="117606"/>
                    <a:pt x="15201" y="117606"/>
                    <a:pt x="15201" y="118503"/>
                  </a:cubicBezTo>
                  <a:cubicBezTo>
                    <a:pt x="15201" y="118503"/>
                    <a:pt x="15201" y="118503"/>
                    <a:pt x="13804" y="118503"/>
                  </a:cubicBezTo>
                  <a:cubicBezTo>
                    <a:pt x="13804" y="118503"/>
                    <a:pt x="13804" y="118503"/>
                    <a:pt x="13804" y="118204"/>
                  </a:cubicBezTo>
                  <a:cubicBezTo>
                    <a:pt x="13804" y="117905"/>
                    <a:pt x="13105" y="117905"/>
                    <a:pt x="13105" y="117905"/>
                  </a:cubicBezTo>
                  <a:cubicBezTo>
                    <a:pt x="13105" y="117905"/>
                    <a:pt x="13105" y="117905"/>
                    <a:pt x="12173" y="117905"/>
                  </a:cubicBezTo>
                  <a:cubicBezTo>
                    <a:pt x="12173" y="117905"/>
                    <a:pt x="12173" y="117905"/>
                    <a:pt x="11009" y="118204"/>
                  </a:cubicBezTo>
                  <a:cubicBezTo>
                    <a:pt x="11009" y="118204"/>
                    <a:pt x="11009" y="118204"/>
                    <a:pt x="9612" y="120000"/>
                  </a:cubicBezTo>
                  <a:cubicBezTo>
                    <a:pt x="9612" y="120000"/>
                    <a:pt x="9612" y="120000"/>
                    <a:pt x="7050" y="120000"/>
                  </a:cubicBezTo>
                  <a:cubicBezTo>
                    <a:pt x="7050" y="120000"/>
                    <a:pt x="7050" y="120000"/>
                    <a:pt x="4721" y="120000"/>
                  </a:cubicBezTo>
                  <a:cubicBezTo>
                    <a:pt x="4721" y="120000"/>
                    <a:pt x="4721" y="120000"/>
                    <a:pt x="4721" y="118802"/>
                  </a:cubicBezTo>
                  <a:cubicBezTo>
                    <a:pt x="4721" y="118802"/>
                    <a:pt x="4721" y="118802"/>
                    <a:pt x="6351" y="116408"/>
                  </a:cubicBezTo>
                  <a:cubicBezTo>
                    <a:pt x="6351" y="116408"/>
                    <a:pt x="6351" y="116408"/>
                    <a:pt x="9146" y="116408"/>
                  </a:cubicBezTo>
                  <a:cubicBezTo>
                    <a:pt x="9146" y="116408"/>
                    <a:pt x="9146" y="116408"/>
                    <a:pt x="10310" y="116408"/>
                  </a:cubicBezTo>
                  <a:cubicBezTo>
                    <a:pt x="10310" y="116408"/>
                    <a:pt x="10310" y="116408"/>
                    <a:pt x="11475" y="115511"/>
                  </a:cubicBezTo>
                  <a:cubicBezTo>
                    <a:pt x="11475" y="115511"/>
                    <a:pt x="11475" y="115511"/>
                    <a:pt x="13105" y="114912"/>
                  </a:cubicBezTo>
                  <a:cubicBezTo>
                    <a:pt x="13105" y="114912"/>
                    <a:pt x="13105" y="114912"/>
                    <a:pt x="13804" y="114314"/>
                  </a:cubicBezTo>
                  <a:cubicBezTo>
                    <a:pt x="13804" y="114314"/>
                    <a:pt x="13804" y="114314"/>
                    <a:pt x="14502" y="112817"/>
                  </a:cubicBezTo>
                  <a:cubicBezTo>
                    <a:pt x="14502" y="112817"/>
                    <a:pt x="14502" y="112817"/>
                    <a:pt x="15900" y="111920"/>
                  </a:cubicBezTo>
                  <a:cubicBezTo>
                    <a:pt x="15900" y="111920"/>
                    <a:pt x="15900" y="111920"/>
                    <a:pt x="17995" y="111620"/>
                  </a:cubicBezTo>
                  <a:cubicBezTo>
                    <a:pt x="17995" y="111620"/>
                    <a:pt x="17995" y="111620"/>
                    <a:pt x="19160" y="111620"/>
                  </a:cubicBezTo>
                  <a:cubicBezTo>
                    <a:pt x="19160" y="111620"/>
                    <a:pt x="19160" y="111620"/>
                    <a:pt x="20091" y="112817"/>
                  </a:cubicBezTo>
                  <a:cubicBezTo>
                    <a:pt x="20091" y="112817"/>
                    <a:pt x="20091" y="112817"/>
                    <a:pt x="21023" y="111920"/>
                  </a:cubicBezTo>
                  <a:cubicBezTo>
                    <a:pt x="21023" y="111920"/>
                    <a:pt x="21023" y="111920"/>
                    <a:pt x="21955" y="110124"/>
                  </a:cubicBezTo>
                  <a:cubicBezTo>
                    <a:pt x="21955" y="110124"/>
                    <a:pt x="21955" y="110124"/>
                    <a:pt x="23119" y="108628"/>
                  </a:cubicBezTo>
                  <a:cubicBezTo>
                    <a:pt x="23119" y="108628"/>
                    <a:pt x="23119" y="108628"/>
                    <a:pt x="24283" y="107730"/>
                  </a:cubicBezTo>
                  <a:cubicBezTo>
                    <a:pt x="24283" y="107730"/>
                    <a:pt x="24283" y="107730"/>
                    <a:pt x="26612" y="107132"/>
                  </a:cubicBezTo>
                  <a:cubicBezTo>
                    <a:pt x="26612" y="107132"/>
                    <a:pt x="26612" y="107132"/>
                    <a:pt x="27544" y="105935"/>
                  </a:cubicBezTo>
                  <a:cubicBezTo>
                    <a:pt x="27544" y="105935"/>
                    <a:pt x="27544" y="105935"/>
                    <a:pt x="28708" y="104438"/>
                  </a:cubicBezTo>
                  <a:cubicBezTo>
                    <a:pt x="28708" y="104438"/>
                    <a:pt x="28708" y="104438"/>
                    <a:pt x="30106" y="102942"/>
                  </a:cubicBezTo>
                  <a:cubicBezTo>
                    <a:pt x="30106" y="102942"/>
                    <a:pt x="30106" y="102942"/>
                    <a:pt x="31270" y="102044"/>
                  </a:cubicBezTo>
                  <a:cubicBezTo>
                    <a:pt x="31270" y="102044"/>
                    <a:pt x="31270" y="102044"/>
                    <a:pt x="31736" y="100249"/>
                  </a:cubicBezTo>
                  <a:cubicBezTo>
                    <a:pt x="31736" y="100249"/>
                    <a:pt x="31736" y="100249"/>
                    <a:pt x="31969" y="97556"/>
                  </a:cubicBezTo>
                  <a:cubicBezTo>
                    <a:pt x="31969" y="97556"/>
                    <a:pt x="31969" y="97556"/>
                    <a:pt x="32434" y="95760"/>
                  </a:cubicBezTo>
                  <a:cubicBezTo>
                    <a:pt x="32434" y="95760"/>
                    <a:pt x="32434" y="95760"/>
                    <a:pt x="32667" y="95162"/>
                  </a:cubicBezTo>
                  <a:cubicBezTo>
                    <a:pt x="32667" y="95162"/>
                    <a:pt x="32667" y="95162"/>
                    <a:pt x="33832" y="93067"/>
                  </a:cubicBezTo>
                  <a:cubicBezTo>
                    <a:pt x="33832" y="93067"/>
                    <a:pt x="33832" y="93067"/>
                    <a:pt x="33133" y="93067"/>
                  </a:cubicBezTo>
                  <a:cubicBezTo>
                    <a:pt x="33133" y="93067"/>
                    <a:pt x="33133" y="93067"/>
                    <a:pt x="31969" y="93366"/>
                  </a:cubicBezTo>
                  <a:cubicBezTo>
                    <a:pt x="31969" y="93366"/>
                    <a:pt x="31969" y="93366"/>
                    <a:pt x="31270" y="93366"/>
                  </a:cubicBezTo>
                  <a:cubicBezTo>
                    <a:pt x="31270" y="93366"/>
                    <a:pt x="31270" y="93366"/>
                    <a:pt x="30106" y="93067"/>
                  </a:cubicBezTo>
                  <a:cubicBezTo>
                    <a:pt x="30106" y="93067"/>
                    <a:pt x="30106" y="93067"/>
                    <a:pt x="29640" y="92468"/>
                  </a:cubicBezTo>
                  <a:cubicBezTo>
                    <a:pt x="29640" y="92468"/>
                    <a:pt x="29640" y="92468"/>
                    <a:pt x="30804" y="90972"/>
                  </a:cubicBezTo>
                  <a:cubicBezTo>
                    <a:pt x="30804" y="90972"/>
                    <a:pt x="30804" y="90972"/>
                    <a:pt x="29640" y="91271"/>
                  </a:cubicBezTo>
                  <a:cubicBezTo>
                    <a:pt x="29640" y="91271"/>
                    <a:pt x="29640" y="91271"/>
                    <a:pt x="28941" y="92169"/>
                  </a:cubicBezTo>
                  <a:cubicBezTo>
                    <a:pt x="28941" y="92169"/>
                    <a:pt x="28941" y="92169"/>
                    <a:pt x="28475" y="94264"/>
                  </a:cubicBezTo>
                  <a:cubicBezTo>
                    <a:pt x="28475" y="94264"/>
                    <a:pt x="28475" y="94264"/>
                    <a:pt x="27777" y="95162"/>
                  </a:cubicBezTo>
                  <a:cubicBezTo>
                    <a:pt x="27777" y="95162"/>
                    <a:pt x="27777" y="95162"/>
                    <a:pt x="27544" y="94264"/>
                  </a:cubicBezTo>
                  <a:cubicBezTo>
                    <a:pt x="27544" y="94264"/>
                    <a:pt x="27544" y="94264"/>
                    <a:pt x="26845" y="93067"/>
                  </a:cubicBezTo>
                  <a:cubicBezTo>
                    <a:pt x="26845" y="93067"/>
                    <a:pt x="26845" y="93067"/>
                    <a:pt x="25681" y="91571"/>
                  </a:cubicBezTo>
                  <a:cubicBezTo>
                    <a:pt x="25681" y="91571"/>
                    <a:pt x="25681" y="91571"/>
                    <a:pt x="23818" y="90074"/>
                  </a:cubicBezTo>
                  <a:cubicBezTo>
                    <a:pt x="23818" y="90074"/>
                    <a:pt x="23818" y="90074"/>
                    <a:pt x="23352" y="90074"/>
                  </a:cubicBezTo>
                  <a:cubicBezTo>
                    <a:pt x="23352" y="90074"/>
                    <a:pt x="23352" y="90074"/>
                    <a:pt x="21722" y="91571"/>
                  </a:cubicBezTo>
                  <a:cubicBezTo>
                    <a:pt x="21722" y="91571"/>
                    <a:pt x="21722" y="91571"/>
                    <a:pt x="20790" y="91571"/>
                  </a:cubicBezTo>
                  <a:cubicBezTo>
                    <a:pt x="20790" y="91571"/>
                    <a:pt x="20790" y="91571"/>
                    <a:pt x="19393" y="91571"/>
                  </a:cubicBezTo>
                  <a:cubicBezTo>
                    <a:pt x="19393" y="91571"/>
                    <a:pt x="19393" y="91571"/>
                    <a:pt x="19626" y="87680"/>
                  </a:cubicBezTo>
                  <a:cubicBezTo>
                    <a:pt x="19626" y="87680"/>
                    <a:pt x="19626" y="87680"/>
                    <a:pt x="19859" y="86483"/>
                  </a:cubicBezTo>
                  <a:cubicBezTo>
                    <a:pt x="19859" y="86483"/>
                    <a:pt x="19859" y="86483"/>
                    <a:pt x="20557" y="85286"/>
                  </a:cubicBezTo>
                  <a:cubicBezTo>
                    <a:pt x="20557" y="85286"/>
                    <a:pt x="20557" y="85286"/>
                    <a:pt x="20557" y="83790"/>
                  </a:cubicBezTo>
                  <a:cubicBezTo>
                    <a:pt x="20557" y="83790"/>
                    <a:pt x="20557" y="83790"/>
                    <a:pt x="20324" y="81396"/>
                  </a:cubicBezTo>
                  <a:cubicBezTo>
                    <a:pt x="20324" y="81396"/>
                    <a:pt x="20324" y="81396"/>
                    <a:pt x="19859" y="79002"/>
                  </a:cubicBezTo>
                  <a:cubicBezTo>
                    <a:pt x="19859" y="79002"/>
                    <a:pt x="19859" y="79002"/>
                    <a:pt x="19393" y="79600"/>
                  </a:cubicBezTo>
                  <a:cubicBezTo>
                    <a:pt x="19393" y="79600"/>
                    <a:pt x="19393" y="79600"/>
                    <a:pt x="18461" y="80798"/>
                  </a:cubicBezTo>
                  <a:cubicBezTo>
                    <a:pt x="18461" y="80798"/>
                    <a:pt x="18461" y="80798"/>
                    <a:pt x="17763" y="81396"/>
                  </a:cubicBezTo>
                  <a:cubicBezTo>
                    <a:pt x="17763" y="81396"/>
                    <a:pt x="17763" y="81396"/>
                    <a:pt x="17064" y="81396"/>
                  </a:cubicBezTo>
                  <a:cubicBezTo>
                    <a:pt x="17064" y="81396"/>
                    <a:pt x="17064" y="81396"/>
                    <a:pt x="16365" y="80498"/>
                  </a:cubicBezTo>
                  <a:cubicBezTo>
                    <a:pt x="16365" y="80498"/>
                    <a:pt x="16365" y="80498"/>
                    <a:pt x="15900" y="80498"/>
                  </a:cubicBezTo>
                  <a:cubicBezTo>
                    <a:pt x="15900" y="80498"/>
                    <a:pt x="15900" y="80498"/>
                    <a:pt x="14968" y="79900"/>
                  </a:cubicBezTo>
                  <a:cubicBezTo>
                    <a:pt x="14968" y="79900"/>
                    <a:pt x="14968" y="79900"/>
                    <a:pt x="14269" y="79002"/>
                  </a:cubicBezTo>
                  <a:cubicBezTo>
                    <a:pt x="14269" y="79002"/>
                    <a:pt x="14269" y="79002"/>
                    <a:pt x="13571" y="78404"/>
                  </a:cubicBezTo>
                  <a:cubicBezTo>
                    <a:pt x="13571" y="78404"/>
                    <a:pt x="13571" y="78404"/>
                    <a:pt x="12872" y="77506"/>
                  </a:cubicBezTo>
                  <a:cubicBezTo>
                    <a:pt x="12872" y="77506"/>
                    <a:pt x="12872" y="77506"/>
                    <a:pt x="12639" y="76608"/>
                  </a:cubicBezTo>
                  <a:cubicBezTo>
                    <a:pt x="12639" y="76608"/>
                    <a:pt x="12639" y="76608"/>
                    <a:pt x="12406" y="74513"/>
                  </a:cubicBezTo>
                  <a:cubicBezTo>
                    <a:pt x="12406" y="74513"/>
                    <a:pt x="12406" y="74513"/>
                    <a:pt x="13338" y="73616"/>
                  </a:cubicBezTo>
                  <a:cubicBezTo>
                    <a:pt x="13338" y="73616"/>
                    <a:pt x="13338" y="73616"/>
                    <a:pt x="14269" y="73616"/>
                  </a:cubicBezTo>
                  <a:cubicBezTo>
                    <a:pt x="14269" y="73616"/>
                    <a:pt x="14269" y="73616"/>
                    <a:pt x="15434" y="73616"/>
                  </a:cubicBezTo>
                  <a:cubicBezTo>
                    <a:pt x="15434" y="73616"/>
                    <a:pt x="15434" y="73616"/>
                    <a:pt x="16598" y="74513"/>
                  </a:cubicBezTo>
                  <a:cubicBezTo>
                    <a:pt x="16598" y="74513"/>
                    <a:pt x="16598" y="74513"/>
                    <a:pt x="17064" y="73017"/>
                  </a:cubicBezTo>
                  <a:cubicBezTo>
                    <a:pt x="17064" y="73017"/>
                    <a:pt x="17064" y="73017"/>
                    <a:pt x="16365" y="72119"/>
                  </a:cubicBezTo>
                  <a:cubicBezTo>
                    <a:pt x="16365" y="72119"/>
                    <a:pt x="16365" y="72119"/>
                    <a:pt x="16132" y="72119"/>
                  </a:cubicBezTo>
                  <a:cubicBezTo>
                    <a:pt x="16132" y="72119"/>
                    <a:pt x="16132" y="72119"/>
                    <a:pt x="14968" y="72119"/>
                  </a:cubicBezTo>
                  <a:cubicBezTo>
                    <a:pt x="14968" y="72119"/>
                    <a:pt x="14968" y="72119"/>
                    <a:pt x="14269" y="72119"/>
                  </a:cubicBezTo>
                  <a:cubicBezTo>
                    <a:pt x="14269" y="72119"/>
                    <a:pt x="14269" y="72119"/>
                    <a:pt x="12872" y="70922"/>
                  </a:cubicBezTo>
                  <a:cubicBezTo>
                    <a:pt x="12872" y="70922"/>
                    <a:pt x="12872" y="70922"/>
                    <a:pt x="12406" y="69725"/>
                  </a:cubicBezTo>
                  <a:cubicBezTo>
                    <a:pt x="12406" y="69725"/>
                    <a:pt x="12406" y="69725"/>
                    <a:pt x="11941" y="68229"/>
                  </a:cubicBezTo>
                  <a:cubicBezTo>
                    <a:pt x="11941" y="68229"/>
                    <a:pt x="11941" y="68229"/>
                    <a:pt x="11475" y="66733"/>
                  </a:cubicBezTo>
                  <a:cubicBezTo>
                    <a:pt x="11475" y="66733"/>
                    <a:pt x="11475" y="66733"/>
                    <a:pt x="11475" y="66134"/>
                  </a:cubicBezTo>
                  <a:cubicBezTo>
                    <a:pt x="11475" y="66134"/>
                    <a:pt x="11475" y="66134"/>
                    <a:pt x="11941" y="65536"/>
                  </a:cubicBezTo>
                  <a:cubicBezTo>
                    <a:pt x="11941" y="65536"/>
                    <a:pt x="11941" y="65536"/>
                    <a:pt x="12639" y="64039"/>
                  </a:cubicBezTo>
                  <a:cubicBezTo>
                    <a:pt x="12639" y="64039"/>
                    <a:pt x="12639" y="64039"/>
                    <a:pt x="13804" y="62244"/>
                  </a:cubicBezTo>
                  <a:cubicBezTo>
                    <a:pt x="13804" y="62244"/>
                    <a:pt x="13804" y="62244"/>
                    <a:pt x="15201" y="61047"/>
                  </a:cubicBezTo>
                  <a:cubicBezTo>
                    <a:pt x="15201" y="61047"/>
                    <a:pt x="15201" y="61047"/>
                    <a:pt x="16132" y="59551"/>
                  </a:cubicBezTo>
                  <a:cubicBezTo>
                    <a:pt x="16132" y="59551"/>
                    <a:pt x="16132" y="59551"/>
                    <a:pt x="16365" y="58054"/>
                  </a:cubicBezTo>
                  <a:cubicBezTo>
                    <a:pt x="16365" y="58054"/>
                    <a:pt x="16365" y="58054"/>
                    <a:pt x="17530" y="56558"/>
                  </a:cubicBezTo>
                  <a:cubicBezTo>
                    <a:pt x="17530" y="56558"/>
                    <a:pt x="17530" y="56558"/>
                    <a:pt x="18461" y="56259"/>
                  </a:cubicBezTo>
                  <a:cubicBezTo>
                    <a:pt x="18461" y="56259"/>
                    <a:pt x="18461" y="56259"/>
                    <a:pt x="19160" y="56857"/>
                  </a:cubicBezTo>
                  <a:cubicBezTo>
                    <a:pt x="19160" y="56857"/>
                    <a:pt x="19160" y="56857"/>
                    <a:pt x="19859" y="58054"/>
                  </a:cubicBezTo>
                  <a:cubicBezTo>
                    <a:pt x="19859" y="58054"/>
                    <a:pt x="19859" y="58054"/>
                    <a:pt x="20324" y="58054"/>
                  </a:cubicBezTo>
                  <a:cubicBezTo>
                    <a:pt x="20324" y="58054"/>
                    <a:pt x="20324" y="58054"/>
                    <a:pt x="21256" y="58054"/>
                  </a:cubicBezTo>
                  <a:cubicBezTo>
                    <a:pt x="21256" y="58054"/>
                    <a:pt x="21256" y="58054"/>
                    <a:pt x="21722" y="58054"/>
                  </a:cubicBezTo>
                  <a:cubicBezTo>
                    <a:pt x="21722" y="58054"/>
                    <a:pt x="21722" y="58054"/>
                    <a:pt x="22420" y="56857"/>
                  </a:cubicBezTo>
                  <a:cubicBezTo>
                    <a:pt x="22420" y="56857"/>
                    <a:pt x="22420" y="56857"/>
                    <a:pt x="23119" y="56857"/>
                  </a:cubicBezTo>
                  <a:cubicBezTo>
                    <a:pt x="23119" y="56857"/>
                    <a:pt x="23119" y="56857"/>
                    <a:pt x="23352" y="56259"/>
                  </a:cubicBezTo>
                  <a:cubicBezTo>
                    <a:pt x="23352" y="56259"/>
                    <a:pt x="23352" y="56259"/>
                    <a:pt x="23818" y="55361"/>
                  </a:cubicBezTo>
                  <a:cubicBezTo>
                    <a:pt x="23818" y="55361"/>
                    <a:pt x="23818" y="55361"/>
                    <a:pt x="24050" y="56259"/>
                  </a:cubicBezTo>
                  <a:cubicBezTo>
                    <a:pt x="24050" y="56259"/>
                    <a:pt x="24050" y="56259"/>
                    <a:pt x="24749" y="56259"/>
                  </a:cubicBezTo>
                  <a:cubicBezTo>
                    <a:pt x="24749" y="56259"/>
                    <a:pt x="24749" y="56259"/>
                    <a:pt x="25215" y="56259"/>
                  </a:cubicBezTo>
                  <a:cubicBezTo>
                    <a:pt x="25215" y="56259"/>
                    <a:pt x="25215" y="56259"/>
                    <a:pt x="26147" y="56259"/>
                  </a:cubicBezTo>
                  <a:cubicBezTo>
                    <a:pt x="26147" y="56259"/>
                    <a:pt x="26147" y="56259"/>
                    <a:pt x="26845" y="55361"/>
                  </a:cubicBezTo>
                  <a:cubicBezTo>
                    <a:pt x="26845" y="55361"/>
                    <a:pt x="26845" y="55361"/>
                    <a:pt x="27544" y="55361"/>
                  </a:cubicBezTo>
                  <a:cubicBezTo>
                    <a:pt x="27544" y="55361"/>
                    <a:pt x="27544" y="55361"/>
                    <a:pt x="27777" y="53266"/>
                  </a:cubicBezTo>
                  <a:cubicBezTo>
                    <a:pt x="27777" y="53266"/>
                    <a:pt x="27777" y="53266"/>
                    <a:pt x="27311" y="51770"/>
                  </a:cubicBezTo>
                  <a:cubicBezTo>
                    <a:pt x="27311" y="51770"/>
                    <a:pt x="27311" y="51770"/>
                    <a:pt x="26845" y="49376"/>
                  </a:cubicBezTo>
                  <a:cubicBezTo>
                    <a:pt x="26845" y="49376"/>
                    <a:pt x="26845" y="49376"/>
                    <a:pt x="27777" y="49376"/>
                  </a:cubicBezTo>
                  <a:cubicBezTo>
                    <a:pt x="27777" y="49376"/>
                    <a:pt x="27777" y="49376"/>
                    <a:pt x="28708" y="48179"/>
                  </a:cubicBezTo>
                  <a:cubicBezTo>
                    <a:pt x="28708" y="48179"/>
                    <a:pt x="28708" y="48179"/>
                    <a:pt x="28475" y="46383"/>
                  </a:cubicBezTo>
                  <a:cubicBezTo>
                    <a:pt x="28475" y="46383"/>
                    <a:pt x="28475" y="46383"/>
                    <a:pt x="27078" y="46084"/>
                  </a:cubicBezTo>
                  <a:cubicBezTo>
                    <a:pt x="27078" y="46084"/>
                    <a:pt x="27078" y="46084"/>
                    <a:pt x="26379" y="46084"/>
                  </a:cubicBezTo>
                  <a:cubicBezTo>
                    <a:pt x="26379" y="46084"/>
                    <a:pt x="26379" y="46084"/>
                    <a:pt x="25681" y="46383"/>
                  </a:cubicBezTo>
                  <a:cubicBezTo>
                    <a:pt x="25681" y="46383"/>
                    <a:pt x="25681" y="46383"/>
                    <a:pt x="24982" y="46982"/>
                  </a:cubicBezTo>
                  <a:cubicBezTo>
                    <a:pt x="24982" y="46982"/>
                    <a:pt x="24982" y="46982"/>
                    <a:pt x="24516" y="48179"/>
                  </a:cubicBezTo>
                  <a:cubicBezTo>
                    <a:pt x="24516" y="48179"/>
                    <a:pt x="24516" y="48179"/>
                    <a:pt x="23818" y="48179"/>
                  </a:cubicBezTo>
                  <a:cubicBezTo>
                    <a:pt x="23818" y="48179"/>
                    <a:pt x="23818" y="48179"/>
                    <a:pt x="23119" y="46383"/>
                  </a:cubicBezTo>
                  <a:cubicBezTo>
                    <a:pt x="23119" y="46383"/>
                    <a:pt x="23119" y="46383"/>
                    <a:pt x="21256" y="46383"/>
                  </a:cubicBezTo>
                  <a:cubicBezTo>
                    <a:pt x="21256" y="46383"/>
                    <a:pt x="21256" y="46383"/>
                    <a:pt x="19160" y="46383"/>
                  </a:cubicBezTo>
                  <a:cubicBezTo>
                    <a:pt x="19160" y="46383"/>
                    <a:pt x="19160" y="46383"/>
                    <a:pt x="17530" y="45785"/>
                  </a:cubicBezTo>
                  <a:cubicBezTo>
                    <a:pt x="17530" y="45785"/>
                    <a:pt x="17530" y="45785"/>
                    <a:pt x="15900" y="44887"/>
                  </a:cubicBezTo>
                  <a:cubicBezTo>
                    <a:pt x="15900" y="44887"/>
                    <a:pt x="15900" y="44887"/>
                    <a:pt x="14968" y="43391"/>
                  </a:cubicBezTo>
                  <a:cubicBezTo>
                    <a:pt x="14968" y="43391"/>
                    <a:pt x="14968" y="43391"/>
                    <a:pt x="14735" y="40399"/>
                  </a:cubicBezTo>
                  <a:cubicBezTo>
                    <a:pt x="14735" y="40399"/>
                    <a:pt x="14735" y="40399"/>
                    <a:pt x="15900" y="39800"/>
                  </a:cubicBezTo>
                  <a:cubicBezTo>
                    <a:pt x="15900" y="39800"/>
                    <a:pt x="15900" y="39800"/>
                    <a:pt x="16598" y="39201"/>
                  </a:cubicBezTo>
                  <a:cubicBezTo>
                    <a:pt x="16598" y="39201"/>
                    <a:pt x="16598" y="39201"/>
                    <a:pt x="14968" y="38304"/>
                  </a:cubicBezTo>
                  <a:cubicBezTo>
                    <a:pt x="14968" y="38304"/>
                    <a:pt x="14968" y="38304"/>
                    <a:pt x="14036" y="37406"/>
                  </a:cubicBezTo>
                  <a:cubicBezTo>
                    <a:pt x="14036" y="37406"/>
                    <a:pt x="14036" y="37406"/>
                    <a:pt x="12872" y="36209"/>
                  </a:cubicBezTo>
                  <a:cubicBezTo>
                    <a:pt x="12872" y="36209"/>
                    <a:pt x="12872" y="36209"/>
                    <a:pt x="12639" y="35610"/>
                  </a:cubicBezTo>
                  <a:cubicBezTo>
                    <a:pt x="12639" y="35610"/>
                    <a:pt x="12639" y="35610"/>
                    <a:pt x="13571" y="34713"/>
                  </a:cubicBezTo>
                  <a:cubicBezTo>
                    <a:pt x="13571" y="34713"/>
                    <a:pt x="13571" y="34713"/>
                    <a:pt x="14269" y="34713"/>
                  </a:cubicBezTo>
                  <a:cubicBezTo>
                    <a:pt x="14269" y="34713"/>
                    <a:pt x="14269" y="34713"/>
                    <a:pt x="15667" y="34413"/>
                  </a:cubicBezTo>
                  <a:cubicBezTo>
                    <a:pt x="15667" y="34413"/>
                    <a:pt x="15667" y="34413"/>
                    <a:pt x="17530" y="32917"/>
                  </a:cubicBezTo>
                  <a:cubicBezTo>
                    <a:pt x="17530" y="32917"/>
                    <a:pt x="17530" y="32917"/>
                    <a:pt x="17763" y="33516"/>
                  </a:cubicBezTo>
                  <a:cubicBezTo>
                    <a:pt x="17763" y="33516"/>
                    <a:pt x="17763" y="33516"/>
                    <a:pt x="18927" y="32917"/>
                  </a:cubicBezTo>
                  <a:cubicBezTo>
                    <a:pt x="18927" y="32917"/>
                    <a:pt x="18927" y="32917"/>
                    <a:pt x="18927" y="32618"/>
                  </a:cubicBezTo>
                  <a:cubicBezTo>
                    <a:pt x="18927" y="32618"/>
                    <a:pt x="18927" y="32618"/>
                    <a:pt x="19626" y="32319"/>
                  </a:cubicBezTo>
                  <a:cubicBezTo>
                    <a:pt x="19626" y="32319"/>
                    <a:pt x="19626" y="32319"/>
                    <a:pt x="21023" y="32019"/>
                  </a:cubicBezTo>
                  <a:cubicBezTo>
                    <a:pt x="21023" y="32019"/>
                    <a:pt x="21023" y="32019"/>
                    <a:pt x="22653" y="32019"/>
                  </a:cubicBezTo>
                  <a:cubicBezTo>
                    <a:pt x="22653" y="32019"/>
                    <a:pt x="22653" y="32019"/>
                    <a:pt x="23352" y="32618"/>
                  </a:cubicBezTo>
                  <a:cubicBezTo>
                    <a:pt x="23352" y="32618"/>
                    <a:pt x="23352" y="32618"/>
                    <a:pt x="22886" y="34114"/>
                  </a:cubicBezTo>
                  <a:cubicBezTo>
                    <a:pt x="22886" y="34114"/>
                    <a:pt x="22886" y="34114"/>
                    <a:pt x="22886" y="34713"/>
                  </a:cubicBezTo>
                  <a:cubicBezTo>
                    <a:pt x="22886" y="34713"/>
                    <a:pt x="22886" y="34713"/>
                    <a:pt x="23585" y="35311"/>
                  </a:cubicBezTo>
                  <a:cubicBezTo>
                    <a:pt x="23585" y="35311"/>
                    <a:pt x="23585" y="35311"/>
                    <a:pt x="24283" y="36209"/>
                  </a:cubicBezTo>
                  <a:cubicBezTo>
                    <a:pt x="24283" y="36209"/>
                    <a:pt x="24283" y="36209"/>
                    <a:pt x="25681" y="36209"/>
                  </a:cubicBezTo>
                  <a:cubicBezTo>
                    <a:pt x="25681" y="36209"/>
                    <a:pt x="25681" y="36209"/>
                    <a:pt x="27544" y="36808"/>
                  </a:cubicBezTo>
                  <a:cubicBezTo>
                    <a:pt x="27544" y="36808"/>
                    <a:pt x="27544" y="36808"/>
                    <a:pt x="28941" y="35910"/>
                  </a:cubicBezTo>
                  <a:cubicBezTo>
                    <a:pt x="28941" y="35910"/>
                    <a:pt x="28941" y="35910"/>
                    <a:pt x="29873" y="34713"/>
                  </a:cubicBezTo>
                  <a:cubicBezTo>
                    <a:pt x="29873" y="34713"/>
                    <a:pt x="29873" y="34713"/>
                    <a:pt x="31037" y="33815"/>
                  </a:cubicBezTo>
                  <a:cubicBezTo>
                    <a:pt x="31037" y="33815"/>
                    <a:pt x="30106" y="33216"/>
                    <a:pt x="29873" y="33216"/>
                  </a:cubicBezTo>
                  <a:cubicBezTo>
                    <a:pt x="29407" y="33216"/>
                    <a:pt x="28941" y="32618"/>
                    <a:pt x="28941" y="32618"/>
                  </a:cubicBezTo>
                  <a:cubicBezTo>
                    <a:pt x="28941" y="32618"/>
                    <a:pt x="28941" y="32618"/>
                    <a:pt x="28243" y="32019"/>
                  </a:cubicBezTo>
                  <a:cubicBezTo>
                    <a:pt x="28243" y="32019"/>
                    <a:pt x="28243" y="32019"/>
                    <a:pt x="28243" y="30822"/>
                  </a:cubicBezTo>
                  <a:cubicBezTo>
                    <a:pt x="28243" y="30822"/>
                    <a:pt x="28243" y="30822"/>
                    <a:pt x="28010" y="29326"/>
                  </a:cubicBezTo>
                  <a:cubicBezTo>
                    <a:pt x="28010" y="29326"/>
                    <a:pt x="28010" y="29326"/>
                    <a:pt x="24516" y="28129"/>
                  </a:cubicBezTo>
                  <a:cubicBezTo>
                    <a:pt x="24516" y="28129"/>
                    <a:pt x="24516" y="28129"/>
                    <a:pt x="24516" y="23640"/>
                  </a:cubicBezTo>
                  <a:cubicBezTo>
                    <a:pt x="24516" y="23640"/>
                    <a:pt x="24516" y="23640"/>
                    <a:pt x="22886" y="21546"/>
                  </a:cubicBezTo>
                  <a:cubicBezTo>
                    <a:pt x="22886" y="21546"/>
                    <a:pt x="22886" y="21546"/>
                    <a:pt x="19626" y="17057"/>
                  </a:cubicBezTo>
                  <a:cubicBezTo>
                    <a:pt x="19626" y="17057"/>
                    <a:pt x="19626" y="17057"/>
                    <a:pt x="20091" y="17057"/>
                  </a:cubicBezTo>
                  <a:cubicBezTo>
                    <a:pt x="20091" y="17057"/>
                    <a:pt x="20091" y="17057"/>
                    <a:pt x="20091" y="16159"/>
                  </a:cubicBezTo>
                  <a:cubicBezTo>
                    <a:pt x="20091" y="16159"/>
                    <a:pt x="20091" y="16159"/>
                    <a:pt x="21256" y="16159"/>
                  </a:cubicBezTo>
                  <a:cubicBezTo>
                    <a:pt x="21256" y="16159"/>
                    <a:pt x="21256" y="16159"/>
                    <a:pt x="21256" y="14962"/>
                  </a:cubicBezTo>
                  <a:cubicBezTo>
                    <a:pt x="21256" y="14962"/>
                    <a:pt x="21256" y="14962"/>
                    <a:pt x="21489" y="13466"/>
                  </a:cubicBezTo>
                  <a:cubicBezTo>
                    <a:pt x="21489" y="13466"/>
                    <a:pt x="21489" y="13466"/>
                    <a:pt x="22187" y="13466"/>
                  </a:cubicBezTo>
                  <a:cubicBezTo>
                    <a:pt x="22187" y="13466"/>
                    <a:pt x="22187" y="13466"/>
                    <a:pt x="22886" y="14064"/>
                  </a:cubicBezTo>
                  <a:cubicBezTo>
                    <a:pt x="22886" y="14064"/>
                    <a:pt x="22886" y="14064"/>
                    <a:pt x="24050" y="14064"/>
                  </a:cubicBezTo>
                  <a:cubicBezTo>
                    <a:pt x="24050" y="14064"/>
                    <a:pt x="24050" y="14064"/>
                    <a:pt x="24516" y="14064"/>
                  </a:cubicBezTo>
                  <a:cubicBezTo>
                    <a:pt x="24516" y="14064"/>
                    <a:pt x="24516" y="14064"/>
                    <a:pt x="25681" y="14064"/>
                  </a:cubicBezTo>
                  <a:cubicBezTo>
                    <a:pt x="25681" y="14064"/>
                    <a:pt x="25681" y="14064"/>
                    <a:pt x="27777" y="13166"/>
                  </a:cubicBezTo>
                  <a:cubicBezTo>
                    <a:pt x="27777" y="13166"/>
                    <a:pt x="27777" y="13166"/>
                    <a:pt x="28475" y="12269"/>
                  </a:cubicBezTo>
                  <a:cubicBezTo>
                    <a:pt x="28475" y="12269"/>
                    <a:pt x="28475" y="12269"/>
                    <a:pt x="29174" y="10773"/>
                  </a:cubicBezTo>
                  <a:cubicBezTo>
                    <a:pt x="29174" y="10773"/>
                    <a:pt x="29174" y="10773"/>
                    <a:pt x="29174" y="8379"/>
                  </a:cubicBezTo>
                  <a:cubicBezTo>
                    <a:pt x="29174" y="8379"/>
                    <a:pt x="29174" y="8379"/>
                    <a:pt x="29873" y="8379"/>
                  </a:cubicBezTo>
                  <a:cubicBezTo>
                    <a:pt x="29873" y="8379"/>
                    <a:pt x="29873" y="8379"/>
                    <a:pt x="30571" y="7481"/>
                  </a:cubicBezTo>
                  <a:cubicBezTo>
                    <a:pt x="30571" y="7481"/>
                    <a:pt x="30571" y="7481"/>
                    <a:pt x="31969" y="5984"/>
                  </a:cubicBezTo>
                  <a:cubicBezTo>
                    <a:pt x="31969" y="5984"/>
                    <a:pt x="31969" y="5984"/>
                    <a:pt x="34530" y="5386"/>
                  </a:cubicBezTo>
                  <a:cubicBezTo>
                    <a:pt x="34530" y="5386"/>
                    <a:pt x="34530" y="5386"/>
                    <a:pt x="35462" y="3890"/>
                  </a:cubicBezTo>
                  <a:cubicBezTo>
                    <a:pt x="35462" y="3890"/>
                    <a:pt x="35462" y="3890"/>
                    <a:pt x="36393" y="3291"/>
                  </a:cubicBezTo>
                  <a:cubicBezTo>
                    <a:pt x="36393" y="3291"/>
                    <a:pt x="36393" y="3291"/>
                    <a:pt x="37092" y="2393"/>
                  </a:cubicBezTo>
                  <a:cubicBezTo>
                    <a:pt x="37092" y="2393"/>
                    <a:pt x="37092" y="2393"/>
                    <a:pt x="40818" y="2693"/>
                  </a:cubicBezTo>
                  <a:cubicBezTo>
                    <a:pt x="40818" y="2693"/>
                    <a:pt x="40818" y="2693"/>
                    <a:pt x="41284" y="1197"/>
                  </a:cubicBezTo>
                  <a:cubicBezTo>
                    <a:pt x="41284" y="1197"/>
                    <a:pt x="41284" y="1197"/>
                    <a:pt x="43147" y="0"/>
                  </a:cubicBez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  <p:sp>
          <p:nvSpPr>
            <p:cNvPr id="56" name="Shape 1437">
              <a:extLst>
                <a:ext uri="{FF2B5EF4-FFF2-40B4-BE49-F238E27FC236}">
                  <a16:creationId xmlns:a16="http://schemas.microsoft.com/office/drawing/2014/main" id="{70FF0B16-58F5-4F0E-BD9A-F0C3440BF3C7}"/>
                </a:ext>
              </a:extLst>
            </p:cNvPr>
            <p:cNvSpPr/>
            <p:nvPr/>
          </p:nvSpPr>
          <p:spPr>
            <a:xfrm>
              <a:off x="5957637" y="3282926"/>
              <a:ext cx="448593" cy="285010"/>
            </a:xfrm>
            <a:custGeom>
              <a:avLst/>
              <a:gdLst/>
              <a:ahLst/>
              <a:cxnLst/>
              <a:rect l="0" t="0" r="0" b="0"/>
              <a:pathLst>
                <a:path w="120000" h="120000" extrusionOk="0">
                  <a:moveTo>
                    <a:pt x="95419" y="71716"/>
                  </a:moveTo>
                  <a:cubicBezTo>
                    <a:pt x="96188" y="71716"/>
                    <a:pt x="96188" y="71716"/>
                    <a:pt x="96188" y="71716"/>
                  </a:cubicBezTo>
                  <a:cubicBezTo>
                    <a:pt x="97724" y="71716"/>
                    <a:pt x="97724" y="71716"/>
                    <a:pt x="97724" y="71716"/>
                  </a:cubicBezTo>
                  <a:cubicBezTo>
                    <a:pt x="100028" y="74100"/>
                    <a:pt x="100028" y="74100"/>
                    <a:pt x="100028" y="74100"/>
                  </a:cubicBezTo>
                  <a:cubicBezTo>
                    <a:pt x="101948" y="77080"/>
                    <a:pt x="101948" y="77080"/>
                    <a:pt x="101948" y="77080"/>
                  </a:cubicBezTo>
                  <a:cubicBezTo>
                    <a:pt x="101948" y="77080"/>
                    <a:pt x="103101" y="77677"/>
                    <a:pt x="103485" y="77677"/>
                  </a:cubicBezTo>
                  <a:cubicBezTo>
                    <a:pt x="103869" y="77677"/>
                    <a:pt x="104253" y="77677"/>
                    <a:pt x="104637" y="77677"/>
                  </a:cubicBezTo>
                  <a:cubicBezTo>
                    <a:pt x="105021" y="77677"/>
                    <a:pt x="106557" y="77677"/>
                    <a:pt x="106557" y="77677"/>
                  </a:cubicBezTo>
                  <a:cubicBezTo>
                    <a:pt x="110398" y="80061"/>
                    <a:pt x="110398" y="80061"/>
                    <a:pt x="110398" y="80061"/>
                  </a:cubicBezTo>
                  <a:cubicBezTo>
                    <a:pt x="112702" y="83042"/>
                    <a:pt x="112702" y="83042"/>
                    <a:pt x="112702" y="83042"/>
                  </a:cubicBezTo>
                  <a:cubicBezTo>
                    <a:pt x="112702" y="85426"/>
                    <a:pt x="112702" y="85426"/>
                    <a:pt x="112702" y="85426"/>
                  </a:cubicBezTo>
                  <a:cubicBezTo>
                    <a:pt x="113470" y="90791"/>
                    <a:pt x="113470" y="90791"/>
                    <a:pt x="113470" y="90791"/>
                  </a:cubicBezTo>
                  <a:cubicBezTo>
                    <a:pt x="114623" y="90791"/>
                    <a:pt x="114623" y="90791"/>
                    <a:pt x="114623" y="90791"/>
                  </a:cubicBezTo>
                  <a:cubicBezTo>
                    <a:pt x="115391" y="90791"/>
                    <a:pt x="115391" y="90791"/>
                    <a:pt x="115391" y="90791"/>
                  </a:cubicBezTo>
                  <a:cubicBezTo>
                    <a:pt x="115391" y="94367"/>
                    <a:pt x="115391" y="94367"/>
                    <a:pt x="115391" y="94367"/>
                  </a:cubicBezTo>
                  <a:cubicBezTo>
                    <a:pt x="116543" y="94367"/>
                    <a:pt x="116543" y="94367"/>
                    <a:pt x="116543" y="94367"/>
                  </a:cubicBezTo>
                  <a:cubicBezTo>
                    <a:pt x="118079" y="96752"/>
                    <a:pt x="118079" y="96752"/>
                    <a:pt x="118079" y="96752"/>
                  </a:cubicBezTo>
                  <a:cubicBezTo>
                    <a:pt x="120000" y="96752"/>
                    <a:pt x="120000" y="96752"/>
                    <a:pt x="120000" y="96752"/>
                  </a:cubicBezTo>
                  <a:cubicBezTo>
                    <a:pt x="118079" y="100924"/>
                    <a:pt x="118079" y="100924"/>
                    <a:pt x="118079" y="100924"/>
                  </a:cubicBezTo>
                  <a:cubicBezTo>
                    <a:pt x="116543" y="102117"/>
                    <a:pt x="116543" y="102117"/>
                    <a:pt x="116543" y="102117"/>
                  </a:cubicBezTo>
                  <a:cubicBezTo>
                    <a:pt x="114623" y="107482"/>
                    <a:pt x="114623" y="107482"/>
                    <a:pt x="114623" y="107482"/>
                  </a:cubicBezTo>
                  <a:cubicBezTo>
                    <a:pt x="112318" y="108674"/>
                    <a:pt x="112318" y="108674"/>
                    <a:pt x="112318" y="108674"/>
                  </a:cubicBezTo>
                  <a:cubicBezTo>
                    <a:pt x="107709" y="108674"/>
                    <a:pt x="107709" y="108674"/>
                    <a:pt x="107709" y="108674"/>
                  </a:cubicBezTo>
                  <a:cubicBezTo>
                    <a:pt x="106941" y="110462"/>
                    <a:pt x="106941" y="110462"/>
                    <a:pt x="106941" y="110462"/>
                  </a:cubicBezTo>
                  <a:cubicBezTo>
                    <a:pt x="103869" y="110462"/>
                    <a:pt x="103869" y="110462"/>
                    <a:pt x="103869" y="110462"/>
                  </a:cubicBezTo>
                  <a:cubicBezTo>
                    <a:pt x="103101" y="114635"/>
                    <a:pt x="103101" y="114635"/>
                    <a:pt x="103101" y="114635"/>
                  </a:cubicBezTo>
                  <a:cubicBezTo>
                    <a:pt x="102717" y="117615"/>
                    <a:pt x="102717" y="117615"/>
                    <a:pt x="102717" y="117615"/>
                  </a:cubicBezTo>
                  <a:cubicBezTo>
                    <a:pt x="101948" y="118808"/>
                    <a:pt x="101948" y="118808"/>
                    <a:pt x="101948" y="118808"/>
                  </a:cubicBezTo>
                  <a:cubicBezTo>
                    <a:pt x="101180" y="120000"/>
                    <a:pt x="101180" y="120000"/>
                    <a:pt x="101180" y="120000"/>
                  </a:cubicBezTo>
                  <a:cubicBezTo>
                    <a:pt x="100028" y="120000"/>
                    <a:pt x="100028" y="120000"/>
                    <a:pt x="100028" y="120000"/>
                  </a:cubicBezTo>
                  <a:cubicBezTo>
                    <a:pt x="98876" y="117019"/>
                    <a:pt x="98876" y="117019"/>
                    <a:pt x="98876" y="117019"/>
                  </a:cubicBezTo>
                  <a:cubicBezTo>
                    <a:pt x="96188" y="115231"/>
                    <a:pt x="96188" y="115231"/>
                    <a:pt x="96188" y="115231"/>
                  </a:cubicBezTo>
                  <a:cubicBezTo>
                    <a:pt x="94651" y="112846"/>
                    <a:pt x="94651" y="112846"/>
                    <a:pt x="94651" y="112846"/>
                  </a:cubicBezTo>
                  <a:cubicBezTo>
                    <a:pt x="94651" y="111654"/>
                    <a:pt x="94651" y="111654"/>
                    <a:pt x="94651" y="111654"/>
                  </a:cubicBezTo>
                  <a:cubicBezTo>
                    <a:pt x="94651" y="109866"/>
                    <a:pt x="94651" y="109866"/>
                    <a:pt x="94651" y="109866"/>
                  </a:cubicBezTo>
                  <a:cubicBezTo>
                    <a:pt x="94651" y="107482"/>
                    <a:pt x="94651" y="107482"/>
                    <a:pt x="94651" y="107482"/>
                  </a:cubicBezTo>
                  <a:cubicBezTo>
                    <a:pt x="94651" y="106289"/>
                    <a:pt x="94651" y="106289"/>
                    <a:pt x="94651" y="106289"/>
                  </a:cubicBezTo>
                  <a:cubicBezTo>
                    <a:pt x="94651" y="101521"/>
                    <a:pt x="94651" y="101521"/>
                    <a:pt x="94651" y="101521"/>
                  </a:cubicBezTo>
                  <a:cubicBezTo>
                    <a:pt x="94651" y="100328"/>
                    <a:pt x="94651" y="100328"/>
                    <a:pt x="94651" y="100328"/>
                  </a:cubicBezTo>
                  <a:cubicBezTo>
                    <a:pt x="94651" y="97348"/>
                    <a:pt x="94651" y="97348"/>
                    <a:pt x="94651" y="97348"/>
                  </a:cubicBezTo>
                  <a:cubicBezTo>
                    <a:pt x="92731" y="93175"/>
                    <a:pt x="92731" y="93175"/>
                    <a:pt x="92731" y="93175"/>
                  </a:cubicBezTo>
                  <a:cubicBezTo>
                    <a:pt x="91579" y="91387"/>
                    <a:pt x="91579" y="91387"/>
                    <a:pt x="91579" y="91387"/>
                  </a:cubicBezTo>
                  <a:cubicBezTo>
                    <a:pt x="91579" y="89598"/>
                    <a:pt x="91579" y="89598"/>
                    <a:pt x="91579" y="89598"/>
                  </a:cubicBezTo>
                  <a:cubicBezTo>
                    <a:pt x="91579" y="88406"/>
                    <a:pt x="91579" y="88406"/>
                    <a:pt x="91579" y="88406"/>
                  </a:cubicBezTo>
                  <a:cubicBezTo>
                    <a:pt x="92731" y="86022"/>
                    <a:pt x="92731" y="86022"/>
                    <a:pt x="92731" y="86022"/>
                  </a:cubicBezTo>
                  <a:cubicBezTo>
                    <a:pt x="94651" y="85426"/>
                    <a:pt x="94651" y="85426"/>
                    <a:pt x="94651" y="85426"/>
                  </a:cubicBezTo>
                  <a:cubicBezTo>
                    <a:pt x="96188" y="83042"/>
                    <a:pt x="96188" y="83042"/>
                    <a:pt x="96188" y="83042"/>
                  </a:cubicBezTo>
                  <a:lnTo>
                    <a:pt x="96188" y="80061"/>
                  </a:lnTo>
                  <a:cubicBezTo>
                    <a:pt x="95419" y="74696"/>
                    <a:pt x="95419" y="74696"/>
                    <a:pt x="95419" y="74696"/>
                  </a:cubicBezTo>
                  <a:cubicBezTo>
                    <a:pt x="95419" y="73504"/>
                    <a:pt x="95419" y="73504"/>
                    <a:pt x="95419" y="73504"/>
                  </a:cubicBezTo>
                  <a:cubicBezTo>
                    <a:pt x="95419" y="71716"/>
                    <a:pt x="95419" y="71716"/>
                    <a:pt x="95419" y="71716"/>
                  </a:cubicBezTo>
                  <a:close/>
                  <a:moveTo>
                    <a:pt x="70375" y="46863"/>
                  </a:moveTo>
                  <a:lnTo>
                    <a:pt x="71729" y="46863"/>
                  </a:lnTo>
                  <a:lnTo>
                    <a:pt x="72631" y="46863"/>
                  </a:lnTo>
                  <a:lnTo>
                    <a:pt x="73533" y="48283"/>
                  </a:lnTo>
                  <a:lnTo>
                    <a:pt x="74435" y="50413"/>
                  </a:lnTo>
                  <a:lnTo>
                    <a:pt x="74435" y="52544"/>
                  </a:lnTo>
                  <a:lnTo>
                    <a:pt x="72631" y="53964"/>
                  </a:lnTo>
                  <a:lnTo>
                    <a:pt x="71729" y="52544"/>
                  </a:lnTo>
                  <a:lnTo>
                    <a:pt x="71729" y="50413"/>
                  </a:lnTo>
                  <a:lnTo>
                    <a:pt x="70375" y="48993"/>
                  </a:lnTo>
                  <a:lnTo>
                    <a:pt x="70375" y="48283"/>
                  </a:lnTo>
                  <a:close/>
                  <a:moveTo>
                    <a:pt x="78947" y="43313"/>
                  </a:moveTo>
                  <a:lnTo>
                    <a:pt x="80300" y="43313"/>
                  </a:lnTo>
                  <a:lnTo>
                    <a:pt x="81654" y="45443"/>
                  </a:lnTo>
                  <a:lnTo>
                    <a:pt x="82556" y="46863"/>
                  </a:lnTo>
                  <a:lnTo>
                    <a:pt x="84361" y="48283"/>
                  </a:lnTo>
                  <a:lnTo>
                    <a:pt x="84361" y="46863"/>
                  </a:lnTo>
                  <a:lnTo>
                    <a:pt x="86616" y="46863"/>
                  </a:lnTo>
                  <a:lnTo>
                    <a:pt x="87969" y="46863"/>
                  </a:lnTo>
                  <a:lnTo>
                    <a:pt x="89774" y="48994"/>
                  </a:lnTo>
                  <a:lnTo>
                    <a:pt x="92932" y="52544"/>
                  </a:lnTo>
                  <a:lnTo>
                    <a:pt x="92932" y="56094"/>
                  </a:lnTo>
                  <a:lnTo>
                    <a:pt x="91578" y="58224"/>
                  </a:lnTo>
                  <a:lnTo>
                    <a:pt x="90225" y="58224"/>
                  </a:lnTo>
                  <a:lnTo>
                    <a:pt x="88872" y="58224"/>
                  </a:lnTo>
                  <a:lnTo>
                    <a:pt x="88872" y="58934"/>
                  </a:lnTo>
                  <a:lnTo>
                    <a:pt x="85714" y="58934"/>
                  </a:lnTo>
                  <a:lnTo>
                    <a:pt x="84361" y="58934"/>
                  </a:lnTo>
                  <a:lnTo>
                    <a:pt x="83909" y="58934"/>
                  </a:lnTo>
                  <a:lnTo>
                    <a:pt x="83007" y="56804"/>
                  </a:lnTo>
                  <a:lnTo>
                    <a:pt x="82556" y="53964"/>
                  </a:lnTo>
                  <a:lnTo>
                    <a:pt x="83007" y="51124"/>
                  </a:lnTo>
                  <a:lnTo>
                    <a:pt x="80751" y="51124"/>
                  </a:lnTo>
                  <a:lnTo>
                    <a:pt x="78947" y="50413"/>
                  </a:lnTo>
                  <a:lnTo>
                    <a:pt x="78947" y="48283"/>
                  </a:lnTo>
                  <a:lnTo>
                    <a:pt x="78947" y="46863"/>
                  </a:lnTo>
                  <a:lnTo>
                    <a:pt x="78947" y="44733"/>
                  </a:lnTo>
                  <a:close/>
                  <a:moveTo>
                    <a:pt x="65864" y="37633"/>
                  </a:moveTo>
                  <a:lnTo>
                    <a:pt x="66766" y="37633"/>
                  </a:lnTo>
                  <a:lnTo>
                    <a:pt x="69473" y="37633"/>
                  </a:lnTo>
                  <a:lnTo>
                    <a:pt x="71728" y="37633"/>
                  </a:lnTo>
                  <a:lnTo>
                    <a:pt x="72179" y="40473"/>
                  </a:lnTo>
                  <a:lnTo>
                    <a:pt x="77142" y="40473"/>
                  </a:lnTo>
                  <a:lnTo>
                    <a:pt x="74886" y="42603"/>
                  </a:lnTo>
                  <a:lnTo>
                    <a:pt x="74435" y="43313"/>
                  </a:lnTo>
                  <a:lnTo>
                    <a:pt x="74435" y="41893"/>
                  </a:lnTo>
                  <a:lnTo>
                    <a:pt x="73082" y="41893"/>
                  </a:lnTo>
                  <a:lnTo>
                    <a:pt x="72179" y="41893"/>
                  </a:lnTo>
                  <a:lnTo>
                    <a:pt x="70826" y="41893"/>
                  </a:lnTo>
                  <a:lnTo>
                    <a:pt x="69924" y="41893"/>
                  </a:lnTo>
                  <a:lnTo>
                    <a:pt x="69022" y="41893"/>
                  </a:lnTo>
                  <a:lnTo>
                    <a:pt x="67668" y="41893"/>
                  </a:lnTo>
                  <a:lnTo>
                    <a:pt x="65864" y="41183"/>
                  </a:lnTo>
                  <a:lnTo>
                    <a:pt x="65864" y="40473"/>
                  </a:lnTo>
                  <a:lnTo>
                    <a:pt x="65864" y="39053"/>
                  </a:lnTo>
                  <a:close/>
                  <a:moveTo>
                    <a:pt x="47819" y="20591"/>
                  </a:moveTo>
                  <a:lnTo>
                    <a:pt x="49623" y="20591"/>
                  </a:lnTo>
                  <a:lnTo>
                    <a:pt x="50526" y="20591"/>
                  </a:lnTo>
                  <a:lnTo>
                    <a:pt x="51428" y="21301"/>
                  </a:lnTo>
                  <a:lnTo>
                    <a:pt x="51879" y="22721"/>
                  </a:lnTo>
                  <a:lnTo>
                    <a:pt x="53232" y="26272"/>
                  </a:lnTo>
                  <a:lnTo>
                    <a:pt x="54586" y="26272"/>
                  </a:lnTo>
                  <a:lnTo>
                    <a:pt x="55488" y="29822"/>
                  </a:lnTo>
                  <a:lnTo>
                    <a:pt x="55488" y="32662"/>
                  </a:lnTo>
                  <a:lnTo>
                    <a:pt x="55488" y="34793"/>
                  </a:lnTo>
                  <a:lnTo>
                    <a:pt x="54135" y="34793"/>
                  </a:lnTo>
                  <a:lnTo>
                    <a:pt x="52781" y="32662"/>
                  </a:lnTo>
                  <a:lnTo>
                    <a:pt x="51879" y="31242"/>
                  </a:lnTo>
                  <a:lnTo>
                    <a:pt x="49623" y="32662"/>
                  </a:lnTo>
                  <a:lnTo>
                    <a:pt x="47819" y="33372"/>
                  </a:lnTo>
                  <a:lnTo>
                    <a:pt x="46466" y="31952"/>
                  </a:lnTo>
                  <a:lnTo>
                    <a:pt x="45563" y="29822"/>
                  </a:lnTo>
                  <a:lnTo>
                    <a:pt x="43308" y="27692"/>
                  </a:lnTo>
                  <a:lnTo>
                    <a:pt x="43308" y="25562"/>
                  </a:lnTo>
                  <a:lnTo>
                    <a:pt x="43308" y="22721"/>
                  </a:lnTo>
                  <a:lnTo>
                    <a:pt x="44661" y="22721"/>
                  </a:lnTo>
                  <a:lnTo>
                    <a:pt x="46014" y="22721"/>
                  </a:lnTo>
                  <a:lnTo>
                    <a:pt x="46014" y="21301"/>
                  </a:lnTo>
                  <a:close/>
                  <a:moveTo>
                    <a:pt x="3157" y="6390"/>
                  </a:moveTo>
                  <a:lnTo>
                    <a:pt x="3157" y="8520"/>
                  </a:lnTo>
                  <a:lnTo>
                    <a:pt x="3157" y="9941"/>
                  </a:lnTo>
                  <a:lnTo>
                    <a:pt x="2255" y="11361"/>
                  </a:lnTo>
                  <a:lnTo>
                    <a:pt x="1804" y="12781"/>
                  </a:lnTo>
                  <a:lnTo>
                    <a:pt x="1804" y="15621"/>
                  </a:lnTo>
                  <a:lnTo>
                    <a:pt x="0" y="14201"/>
                  </a:lnTo>
                  <a:lnTo>
                    <a:pt x="0" y="12781"/>
                  </a:lnTo>
                  <a:lnTo>
                    <a:pt x="0" y="11361"/>
                  </a:lnTo>
                  <a:lnTo>
                    <a:pt x="1804" y="8520"/>
                  </a:lnTo>
                  <a:close/>
                  <a:moveTo>
                    <a:pt x="14887" y="0"/>
                  </a:moveTo>
                  <a:lnTo>
                    <a:pt x="16240" y="0"/>
                  </a:lnTo>
                  <a:lnTo>
                    <a:pt x="19849" y="0"/>
                  </a:lnTo>
                  <a:lnTo>
                    <a:pt x="21202" y="0"/>
                  </a:lnTo>
                  <a:lnTo>
                    <a:pt x="22556" y="3550"/>
                  </a:lnTo>
                  <a:lnTo>
                    <a:pt x="22556" y="4260"/>
                  </a:lnTo>
                  <a:lnTo>
                    <a:pt x="22556" y="6390"/>
                  </a:lnTo>
                  <a:lnTo>
                    <a:pt x="22105" y="8520"/>
                  </a:lnTo>
                  <a:lnTo>
                    <a:pt x="22105" y="9230"/>
                  </a:lnTo>
                  <a:lnTo>
                    <a:pt x="20751" y="11360"/>
                  </a:lnTo>
                  <a:lnTo>
                    <a:pt x="19849" y="11360"/>
                  </a:lnTo>
                  <a:lnTo>
                    <a:pt x="18496" y="11360"/>
                  </a:lnTo>
                  <a:lnTo>
                    <a:pt x="17593" y="11360"/>
                  </a:lnTo>
                  <a:lnTo>
                    <a:pt x="15338" y="9230"/>
                  </a:lnTo>
                  <a:lnTo>
                    <a:pt x="14887" y="9230"/>
                  </a:lnTo>
                  <a:lnTo>
                    <a:pt x="12631" y="6390"/>
                  </a:lnTo>
                  <a:lnTo>
                    <a:pt x="12631" y="2840"/>
                  </a:lnTo>
                  <a:lnTo>
                    <a:pt x="12631" y="1420"/>
                  </a:lnTo>
                  <a:close/>
                </a:path>
              </a:pathLst>
            </a:custGeom>
            <a:grpFill/>
            <a:ln w="3175" cap="flat" cmpd="sng">
              <a:solidFill>
                <a:srgbClr val="FFFFFF"/>
              </a:solidFill>
              <a:prstDash val="solid"/>
              <a:miter/>
              <a:headEnd type="none" w="med" len="med"/>
              <a:tailEnd type="none" w="med" len="med"/>
            </a:ln>
          </p:spPr>
          <p:txBody>
            <a:bodyPr lIns="34285" tIns="17138" rIns="34285" bIns="17138" anchor="t" anchorCtr="0">
              <a:noAutofit/>
            </a:bodyPr>
            <a:lstStyle/>
            <a:p>
              <a:pPr defTabSz="342900"/>
              <a:endParaRPr sz="1350" kern="0">
                <a:solidFill>
                  <a:srgbClr val="7F7F7F"/>
                </a:solidFill>
                <a:latin typeface="Calibri" panose="020F0502020204030204" pitchFamily="34" charset="0"/>
                <a:ea typeface="Source Sans Pro"/>
                <a:cs typeface="Calibri" panose="020F0502020204030204" pitchFamily="34" charset="0"/>
                <a:sym typeface="Source Sans Pro"/>
              </a:endParaRPr>
            </a:p>
          </p:txBody>
        </p:sp>
      </p:grpSp>
      <p:sp>
        <p:nvSpPr>
          <p:cNvPr id="57" name="Rectangle 56">
            <a:extLst>
              <a:ext uri="{FF2B5EF4-FFF2-40B4-BE49-F238E27FC236}">
                <a16:creationId xmlns:a16="http://schemas.microsoft.com/office/drawing/2014/main" id="{AA8B0120-7CFA-458A-B2A6-6D4D19C9EF3B}"/>
              </a:ext>
            </a:extLst>
          </p:cNvPr>
          <p:cNvSpPr/>
          <p:nvPr/>
        </p:nvSpPr>
        <p:spPr>
          <a:xfrm>
            <a:off x="5280680" y="2208054"/>
            <a:ext cx="641117" cy="641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8CD5A16-FC85-40CF-8B50-B542D3991763}"/>
              </a:ext>
            </a:extLst>
          </p:cNvPr>
          <p:cNvGrpSpPr/>
          <p:nvPr/>
        </p:nvGrpSpPr>
        <p:grpSpPr>
          <a:xfrm>
            <a:off x="5462808" y="2343836"/>
            <a:ext cx="276861" cy="369554"/>
            <a:chOff x="887373" y="2743604"/>
            <a:chExt cx="299688" cy="400024"/>
          </a:xfrm>
          <a:solidFill>
            <a:schemeClr val="bg2"/>
          </a:solidFill>
        </p:grpSpPr>
        <p:sp>
          <p:nvSpPr>
            <p:cNvPr id="69" name="Freeform 109">
              <a:extLst>
                <a:ext uri="{FF2B5EF4-FFF2-40B4-BE49-F238E27FC236}">
                  <a16:creationId xmlns:a16="http://schemas.microsoft.com/office/drawing/2014/main" id="{8D44E098-A502-4230-93AE-454FA144669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62625" y="2814896"/>
              <a:ext cx="149184" cy="150504"/>
            </a:xfrm>
            <a:custGeom>
              <a:avLst/>
              <a:gdLst>
                <a:gd name="T0" fmla="*/ 24 w 48"/>
                <a:gd name="T1" fmla="*/ 48 h 48"/>
                <a:gd name="T2" fmla="*/ 48 w 48"/>
                <a:gd name="T3" fmla="*/ 24 h 48"/>
                <a:gd name="T4" fmla="*/ 24 w 48"/>
                <a:gd name="T5" fmla="*/ 0 h 48"/>
                <a:gd name="T6" fmla="*/ 0 w 48"/>
                <a:gd name="T7" fmla="*/ 24 h 48"/>
                <a:gd name="T8" fmla="*/ 24 w 48"/>
                <a:gd name="T9" fmla="*/ 48 h 48"/>
                <a:gd name="T10" fmla="*/ 24 w 48"/>
                <a:gd name="T11" fmla="*/ 4 h 48"/>
                <a:gd name="T12" fmla="*/ 44 w 48"/>
                <a:gd name="T13" fmla="*/ 24 h 48"/>
                <a:gd name="T14" fmla="*/ 24 w 48"/>
                <a:gd name="T15" fmla="*/ 44 h 48"/>
                <a:gd name="T16" fmla="*/ 4 w 48"/>
                <a:gd name="T17" fmla="*/ 24 h 48"/>
                <a:gd name="T18" fmla="*/ 24 w 48"/>
                <a:gd name="T19" fmla="*/ 4 h 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48" h="48">
                  <a:moveTo>
                    <a:pt x="24" y="48"/>
                  </a:moveTo>
                  <a:cubicBezTo>
                    <a:pt x="37" y="48"/>
                    <a:pt x="48" y="37"/>
                    <a:pt x="48" y="24"/>
                  </a:cubicBezTo>
                  <a:cubicBezTo>
                    <a:pt x="48" y="11"/>
                    <a:pt x="37" y="0"/>
                    <a:pt x="24" y="0"/>
                  </a:cubicBezTo>
                  <a:cubicBezTo>
                    <a:pt x="11" y="0"/>
                    <a:pt x="0" y="11"/>
                    <a:pt x="0" y="24"/>
                  </a:cubicBezTo>
                  <a:cubicBezTo>
                    <a:pt x="0" y="37"/>
                    <a:pt x="11" y="48"/>
                    <a:pt x="24" y="48"/>
                  </a:cubicBezTo>
                  <a:close/>
                  <a:moveTo>
                    <a:pt x="24" y="4"/>
                  </a:moveTo>
                  <a:cubicBezTo>
                    <a:pt x="35" y="4"/>
                    <a:pt x="44" y="13"/>
                    <a:pt x="44" y="24"/>
                  </a:cubicBezTo>
                  <a:cubicBezTo>
                    <a:pt x="44" y="35"/>
                    <a:pt x="35" y="44"/>
                    <a:pt x="24" y="44"/>
                  </a:cubicBezTo>
                  <a:cubicBezTo>
                    <a:pt x="13" y="44"/>
                    <a:pt x="4" y="3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0" name="Freeform 110">
              <a:extLst>
                <a:ext uri="{FF2B5EF4-FFF2-40B4-BE49-F238E27FC236}">
                  <a16:creationId xmlns:a16="http://schemas.microsoft.com/office/drawing/2014/main" id="{460B824D-BD88-416F-B88A-FD1EB749762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87373" y="2743604"/>
              <a:ext cx="299688" cy="400024"/>
            </a:xfrm>
            <a:custGeom>
              <a:avLst/>
              <a:gdLst>
                <a:gd name="T0" fmla="*/ 48 w 96"/>
                <a:gd name="T1" fmla="*/ 0 h 128"/>
                <a:gd name="T2" fmla="*/ 0 w 96"/>
                <a:gd name="T3" fmla="*/ 48 h 128"/>
                <a:gd name="T4" fmla="*/ 41 w 96"/>
                <a:gd name="T5" fmla="*/ 125 h 128"/>
                <a:gd name="T6" fmla="*/ 48 w 96"/>
                <a:gd name="T7" fmla="*/ 128 h 128"/>
                <a:gd name="T8" fmla="*/ 48 w 96"/>
                <a:gd name="T9" fmla="*/ 128 h 128"/>
                <a:gd name="T10" fmla="*/ 54 w 96"/>
                <a:gd name="T11" fmla="*/ 125 h 128"/>
                <a:gd name="T12" fmla="*/ 96 w 96"/>
                <a:gd name="T13" fmla="*/ 48 h 128"/>
                <a:gd name="T14" fmla="*/ 48 w 96"/>
                <a:gd name="T15" fmla="*/ 0 h 128"/>
                <a:gd name="T16" fmla="*/ 48 w 96"/>
                <a:gd name="T17" fmla="*/ 120 h 128"/>
                <a:gd name="T18" fmla="*/ 48 w 96"/>
                <a:gd name="T19" fmla="*/ 120 h 128"/>
                <a:gd name="T20" fmla="*/ 47 w 96"/>
                <a:gd name="T21" fmla="*/ 119 h 128"/>
                <a:gd name="T22" fmla="*/ 8 w 96"/>
                <a:gd name="T23" fmla="*/ 48 h 128"/>
                <a:gd name="T24" fmla="*/ 48 w 96"/>
                <a:gd name="T25" fmla="*/ 8 h 128"/>
                <a:gd name="T26" fmla="*/ 88 w 96"/>
                <a:gd name="T27" fmla="*/ 48 h 128"/>
                <a:gd name="T28" fmla="*/ 48 w 96"/>
                <a:gd name="T29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96" h="128">
                  <a:moveTo>
                    <a:pt x="48" y="0"/>
                  </a:moveTo>
                  <a:cubicBezTo>
                    <a:pt x="22" y="0"/>
                    <a:pt x="0" y="21"/>
                    <a:pt x="0" y="48"/>
                  </a:cubicBezTo>
                  <a:cubicBezTo>
                    <a:pt x="0" y="76"/>
                    <a:pt x="24" y="105"/>
                    <a:pt x="41" y="125"/>
                  </a:cubicBezTo>
                  <a:cubicBezTo>
                    <a:pt x="42" y="125"/>
                    <a:pt x="44" y="128"/>
                    <a:pt x="48" y="128"/>
                  </a:cubicBezTo>
                  <a:cubicBezTo>
                    <a:pt x="48" y="128"/>
                    <a:pt x="48" y="128"/>
                    <a:pt x="48" y="128"/>
                  </a:cubicBezTo>
                  <a:cubicBezTo>
                    <a:pt x="52" y="128"/>
                    <a:pt x="54" y="125"/>
                    <a:pt x="54" y="125"/>
                  </a:cubicBezTo>
                  <a:cubicBezTo>
                    <a:pt x="72" y="105"/>
                    <a:pt x="96" y="76"/>
                    <a:pt x="96" y="48"/>
                  </a:cubicBezTo>
                  <a:cubicBezTo>
                    <a:pt x="96" y="21"/>
                    <a:pt x="74" y="0"/>
                    <a:pt x="48" y="0"/>
                  </a:cubicBezTo>
                  <a:close/>
                  <a:moveTo>
                    <a:pt x="48" y="120"/>
                  </a:moveTo>
                  <a:cubicBezTo>
                    <a:pt x="48" y="120"/>
                    <a:pt x="48" y="120"/>
                    <a:pt x="48" y="120"/>
                  </a:cubicBezTo>
                  <a:cubicBezTo>
                    <a:pt x="48" y="120"/>
                    <a:pt x="48" y="120"/>
                    <a:pt x="47" y="119"/>
                  </a:cubicBezTo>
                  <a:cubicBezTo>
                    <a:pt x="33" y="103"/>
                    <a:pt x="8" y="74"/>
                    <a:pt x="8" y="48"/>
                  </a:cubicBezTo>
                  <a:cubicBezTo>
                    <a:pt x="8" y="26"/>
                    <a:pt x="26" y="8"/>
                    <a:pt x="48" y="8"/>
                  </a:cubicBezTo>
                  <a:cubicBezTo>
                    <a:pt x="70" y="8"/>
                    <a:pt x="88" y="26"/>
                    <a:pt x="88" y="48"/>
                  </a:cubicBezTo>
                  <a:cubicBezTo>
                    <a:pt x="88" y="74"/>
                    <a:pt x="63" y="103"/>
                    <a:pt x="48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79" name="TextBox 78">
            <a:extLst>
              <a:ext uri="{FF2B5EF4-FFF2-40B4-BE49-F238E27FC236}">
                <a16:creationId xmlns:a16="http://schemas.microsoft.com/office/drawing/2014/main" id="{F7652206-88F5-44B7-A6B9-EE9C968E86FA}"/>
              </a:ext>
            </a:extLst>
          </p:cNvPr>
          <p:cNvSpPr txBox="1"/>
          <p:nvPr/>
        </p:nvSpPr>
        <p:spPr>
          <a:xfrm>
            <a:off x="6032802" y="2193718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DFBD9EAA-7B34-42BF-996E-5C8FE980AD27}"/>
              </a:ext>
            </a:extLst>
          </p:cNvPr>
          <p:cNvSpPr txBox="1"/>
          <p:nvPr/>
        </p:nvSpPr>
        <p:spPr>
          <a:xfrm>
            <a:off x="6032802" y="2391150"/>
            <a:ext cx="2572492" cy="4839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presentation, just put a description here.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246D3BA1-BCA2-4F4E-870F-BAF71532B062}"/>
              </a:ext>
            </a:extLst>
          </p:cNvPr>
          <p:cNvSpPr/>
          <p:nvPr/>
        </p:nvSpPr>
        <p:spPr>
          <a:xfrm>
            <a:off x="5280680" y="3013663"/>
            <a:ext cx="641117" cy="641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7" name="Freeform 113">
            <a:extLst>
              <a:ext uri="{FF2B5EF4-FFF2-40B4-BE49-F238E27FC236}">
                <a16:creationId xmlns:a16="http://schemas.microsoft.com/office/drawing/2014/main" id="{5F07117B-5FD8-4404-B077-DC4F4C030B56}"/>
              </a:ext>
            </a:extLst>
          </p:cNvPr>
          <p:cNvSpPr>
            <a:spLocks noEditPoints="1"/>
          </p:cNvSpPr>
          <p:nvPr/>
        </p:nvSpPr>
        <p:spPr bwMode="auto">
          <a:xfrm>
            <a:off x="5410973" y="3149446"/>
            <a:ext cx="380532" cy="36955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3" name="TextBox 82">
            <a:extLst>
              <a:ext uri="{FF2B5EF4-FFF2-40B4-BE49-F238E27FC236}">
                <a16:creationId xmlns:a16="http://schemas.microsoft.com/office/drawing/2014/main" id="{C5DB6610-F1BB-44D5-AD97-90E417210A45}"/>
              </a:ext>
            </a:extLst>
          </p:cNvPr>
          <p:cNvSpPr txBox="1"/>
          <p:nvPr/>
        </p:nvSpPr>
        <p:spPr>
          <a:xfrm>
            <a:off x="6032802" y="2999328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2283512B-8CB8-4FC8-A4DA-B16AD48AAD3A}"/>
              </a:ext>
            </a:extLst>
          </p:cNvPr>
          <p:cNvSpPr txBox="1"/>
          <p:nvPr/>
        </p:nvSpPr>
        <p:spPr>
          <a:xfrm>
            <a:off x="6032802" y="3196760"/>
            <a:ext cx="2572492" cy="4839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presentation, just put a description here.</a:t>
            </a:r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204CE80A-982B-4E96-A572-A45468954157}"/>
              </a:ext>
            </a:extLst>
          </p:cNvPr>
          <p:cNvSpPr/>
          <p:nvPr/>
        </p:nvSpPr>
        <p:spPr>
          <a:xfrm>
            <a:off x="5280680" y="3819273"/>
            <a:ext cx="641117" cy="641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77" name="Freeform 5">
            <a:extLst>
              <a:ext uri="{FF2B5EF4-FFF2-40B4-BE49-F238E27FC236}">
                <a16:creationId xmlns:a16="http://schemas.microsoft.com/office/drawing/2014/main" id="{E81CF194-A618-4FA9-8E13-6C488A30B2B7}"/>
              </a:ext>
            </a:extLst>
          </p:cNvPr>
          <p:cNvSpPr>
            <a:spLocks noChangeAspect="1" noEditPoints="1"/>
          </p:cNvSpPr>
          <p:nvPr/>
        </p:nvSpPr>
        <p:spPr bwMode="auto">
          <a:xfrm>
            <a:off x="5416289" y="3954881"/>
            <a:ext cx="369900" cy="369900"/>
          </a:xfrm>
          <a:custGeom>
            <a:avLst/>
            <a:gdLst>
              <a:gd name="T0" fmla="*/ 0 w 124"/>
              <a:gd name="T1" fmla="*/ 62 h 124"/>
              <a:gd name="T2" fmla="*/ 124 w 124"/>
              <a:gd name="T3" fmla="*/ 62 h 124"/>
              <a:gd name="T4" fmla="*/ 116 w 124"/>
              <a:gd name="T5" fmla="*/ 60 h 124"/>
              <a:gd name="T6" fmla="*/ 87 w 124"/>
              <a:gd name="T7" fmla="*/ 35 h 124"/>
              <a:gd name="T8" fmla="*/ 116 w 124"/>
              <a:gd name="T9" fmla="*/ 60 h 124"/>
              <a:gd name="T10" fmla="*/ 43 w 124"/>
              <a:gd name="T11" fmla="*/ 95 h 124"/>
              <a:gd name="T12" fmla="*/ 60 w 124"/>
              <a:gd name="T13" fmla="*/ 116 h 124"/>
              <a:gd name="T14" fmla="*/ 64 w 124"/>
              <a:gd name="T15" fmla="*/ 8 h 124"/>
              <a:gd name="T16" fmla="*/ 64 w 124"/>
              <a:gd name="T17" fmla="*/ 36 h 124"/>
              <a:gd name="T18" fmla="*/ 64 w 124"/>
              <a:gd name="T19" fmla="*/ 8 h 124"/>
              <a:gd name="T20" fmla="*/ 100 w 124"/>
              <a:gd name="T21" fmla="*/ 23 h 124"/>
              <a:gd name="T22" fmla="*/ 71 w 124"/>
              <a:gd name="T23" fmla="*/ 9 h 124"/>
              <a:gd name="T24" fmla="*/ 60 w 124"/>
              <a:gd name="T25" fmla="*/ 36 h 124"/>
              <a:gd name="T26" fmla="*/ 60 w 124"/>
              <a:gd name="T27" fmla="*/ 8 h 124"/>
              <a:gd name="T28" fmla="*/ 38 w 124"/>
              <a:gd name="T29" fmla="*/ 31 h 124"/>
              <a:gd name="T30" fmla="*/ 53 w 124"/>
              <a:gd name="T31" fmla="*/ 9 h 124"/>
              <a:gd name="T32" fmla="*/ 40 w 124"/>
              <a:gd name="T33" fmla="*/ 36 h 124"/>
              <a:gd name="T34" fmla="*/ 60 w 124"/>
              <a:gd name="T35" fmla="*/ 60 h 124"/>
              <a:gd name="T36" fmla="*/ 40 w 124"/>
              <a:gd name="T37" fmla="*/ 36 h 124"/>
              <a:gd name="T38" fmla="*/ 60 w 124"/>
              <a:gd name="T39" fmla="*/ 88 h 124"/>
              <a:gd name="T40" fmla="*/ 36 w 124"/>
              <a:gd name="T41" fmla="*/ 64 h 124"/>
              <a:gd name="T42" fmla="*/ 53 w 124"/>
              <a:gd name="T43" fmla="*/ 115 h 124"/>
              <a:gd name="T44" fmla="*/ 40 w 124"/>
              <a:gd name="T45" fmla="*/ 96 h 124"/>
              <a:gd name="T46" fmla="*/ 64 w 124"/>
              <a:gd name="T47" fmla="*/ 116 h 124"/>
              <a:gd name="T48" fmla="*/ 81 w 124"/>
              <a:gd name="T49" fmla="*/ 95 h 124"/>
              <a:gd name="T50" fmla="*/ 64 w 124"/>
              <a:gd name="T51" fmla="*/ 116 h 124"/>
              <a:gd name="T52" fmla="*/ 97 w 124"/>
              <a:gd name="T53" fmla="*/ 103 h 124"/>
              <a:gd name="T54" fmla="*/ 84 w 124"/>
              <a:gd name="T55" fmla="*/ 96 h 124"/>
              <a:gd name="T56" fmla="*/ 64 w 124"/>
              <a:gd name="T57" fmla="*/ 88 h 124"/>
              <a:gd name="T58" fmla="*/ 88 w 124"/>
              <a:gd name="T59" fmla="*/ 64 h 124"/>
              <a:gd name="T60" fmla="*/ 64 w 124"/>
              <a:gd name="T61" fmla="*/ 60 h 124"/>
              <a:gd name="T62" fmla="*/ 84 w 124"/>
              <a:gd name="T63" fmla="*/ 36 h 124"/>
              <a:gd name="T64" fmla="*/ 64 w 124"/>
              <a:gd name="T65" fmla="*/ 60 h 124"/>
              <a:gd name="T66" fmla="*/ 37 w 124"/>
              <a:gd name="T67" fmla="*/ 35 h 124"/>
              <a:gd name="T68" fmla="*/ 8 w 124"/>
              <a:gd name="T69" fmla="*/ 60 h 124"/>
              <a:gd name="T70" fmla="*/ 8 w 124"/>
              <a:gd name="T71" fmla="*/ 64 h 124"/>
              <a:gd name="T72" fmla="*/ 38 w 124"/>
              <a:gd name="T73" fmla="*/ 93 h 124"/>
              <a:gd name="T74" fmla="*/ 8 w 124"/>
              <a:gd name="T75" fmla="*/ 64 h 124"/>
              <a:gd name="T76" fmla="*/ 86 w 124"/>
              <a:gd name="T77" fmla="*/ 93 h 124"/>
              <a:gd name="T78" fmla="*/ 116 w 124"/>
              <a:gd name="T79" fmla="*/ 64 h 1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24" h="124">
                <a:moveTo>
                  <a:pt x="62" y="0"/>
                </a:moveTo>
                <a:cubicBezTo>
                  <a:pt x="28" y="0"/>
                  <a:pt x="0" y="28"/>
                  <a:pt x="0" y="62"/>
                </a:cubicBezTo>
                <a:cubicBezTo>
                  <a:pt x="0" y="96"/>
                  <a:pt x="28" y="124"/>
                  <a:pt x="62" y="124"/>
                </a:cubicBezTo>
                <a:cubicBezTo>
                  <a:pt x="96" y="124"/>
                  <a:pt x="124" y="96"/>
                  <a:pt x="124" y="62"/>
                </a:cubicBezTo>
                <a:cubicBezTo>
                  <a:pt x="124" y="28"/>
                  <a:pt x="96" y="0"/>
                  <a:pt x="62" y="0"/>
                </a:cubicBezTo>
                <a:close/>
                <a:moveTo>
                  <a:pt x="116" y="60"/>
                </a:moveTo>
                <a:cubicBezTo>
                  <a:pt x="92" y="60"/>
                  <a:pt x="92" y="60"/>
                  <a:pt x="92" y="60"/>
                </a:cubicBezTo>
                <a:cubicBezTo>
                  <a:pt x="92" y="51"/>
                  <a:pt x="90" y="43"/>
                  <a:pt x="87" y="35"/>
                </a:cubicBezTo>
                <a:cubicBezTo>
                  <a:pt x="93" y="33"/>
                  <a:pt x="98" y="30"/>
                  <a:pt x="102" y="26"/>
                </a:cubicBezTo>
                <a:cubicBezTo>
                  <a:pt x="110" y="35"/>
                  <a:pt x="115" y="47"/>
                  <a:pt x="116" y="60"/>
                </a:cubicBezTo>
                <a:close/>
                <a:moveTo>
                  <a:pt x="60" y="116"/>
                </a:moveTo>
                <a:cubicBezTo>
                  <a:pt x="53" y="110"/>
                  <a:pt x="48" y="103"/>
                  <a:pt x="43" y="95"/>
                </a:cubicBezTo>
                <a:cubicBezTo>
                  <a:pt x="49" y="93"/>
                  <a:pt x="54" y="92"/>
                  <a:pt x="60" y="92"/>
                </a:cubicBezTo>
                <a:cubicBezTo>
                  <a:pt x="60" y="116"/>
                  <a:pt x="60" y="116"/>
                  <a:pt x="60" y="116"/>
                </a:cubicBezTo>
                <a:cubicBezTo>
                  <a:pt x="60" y="116"/>
                  <a:pt x="60" y="116"/>
                  <a:pt x="60" y="116"/>
                </a:cubicBezTo>
                <a:close/>
                <a:moveTo>
                  <a:pt x="64" y="8"/>
                </a:moveTo>
                <a:cubicBezTo>
                  <a:pt x="72" y="14"/>
                  <a:pt x="78" y="23"/>
                  <a:pt x="82" y="33"/>
                </a:cubicBezTo>
                <a:cubicBezTo>
                  <a:pt x="76" y="35"/>
                  <a:pt x="70" y="36"/>
                  <a:pt x="64" y="36"/>
                </a:cubicBezTo>
                <a:cubicBezTo>
                  <a:pt x="64" y="8"/>
                  <a:pt x="64" y="8"/>
                  <a:pt x="64" y="8"/>
                </a:cubicBezTo>
                <a:cubicBezTo>
                  <a:pt x="64" y="8"/>
                  <a:pt x="64" y="8"/>
                  <a:pt x="64" y="8"/>
                </a:cubicBezTo>
                <a:close/>
                <a:moveTo>
                  <a:pt x="71" y="9"/>
                </a:moveTo>
                <a:cubicBezTo>
                  <a:pt x="82" y="11"/>
                  <a:pt x="92" y="16"/>
                  <a:pt x="100" y="23"/>
                </a:cubicBezTo>
                <a:cubicBezTo>
                  <a:pt x="95" y="26"/>
                  <a:pt x="91" y="29"/>
                  <a:pt x="86" y="31"/>
                </a:cubicBezTo>
                <a:cubicBezTo>
                  <a:pt x="82" y="23"/>
                  <a:pt x="77" y="15"/>
                  <a:pt x="71" y="9"/>
                </a:cubicBezTo>
                <a:close/>
                <a:moveTo>
                  <a:pt x="60" y="8"/>
                </a:moveTo>
                <a:cubicBezTo>
                  <a:pt x="60" y="36"/>
                  <a:pt x="60" y="36"/>
                  <a:pt x="60" y="36"/>
                </a:cubicBezTo>
                <a:cubicBezTo>
                  <a:pt x="54" y="36"/>
                  <a:pt x="48" y="35"/>
                  <a:pt x="42" y="33"/>
                </a:cubicBezTo>
                <a:cubicBezTo>
                  <a:pt x="46" y="23"/>
                  <a:pt x="52" y="14"/>
                  <a:pt x="60" y="8"/>
                </a:cubicBezTo>
                <a:cubicBezTo>
                  <a:pt x="60" y="8"/>
                  <a:pt x="60" y="8"/>
                  <a:pt x="60" y="8"/>
                </a:cubicBezTo>
                <a:close/>
                <a:moveTo>
                  <a:pt x="38" y="31"/>
                </a:moveTo>
                <a:cubicBezTo>
                  <a:pt x="33" y="29"/>
                  <a:pt x="29" y="26"/>
                  <a:pt x="24" y="23"/>
                </a:cubicBezTo>
                <a:cubicBezTo>
                  <a:pt x="32" y="16"/>
                  <a:pt x="42" y="11"/>
                  <a:pt x="53" y="9"/>
                </a:cubicBezTo>
                <a:cubicBezTo>
                  <a:pt x="47" y="15"/>
                  <a:pt x="42" y="23"/>
                  <a:pt x="38" y="31"/>
                </a:cubicBezTo>
                <a:close/>
                <a:moveTo>
                  <a:pt x="40" y="36"/>
                </a:moveTo>
                <a:cubicBezTo>
                  <a:pt x="47" y="38"/>
                  <a:pt x="53" y="40"/>
                  <a:pt x="60" y="40"/>
                </a:cubicBezTo>
                <a:cubicBezTo>
                  <a:pt x="60" y="60"/>
                  <a:pt x="60" y="60"/>
                  <a:pt x="60" y="60"/>
                </a:cubicBezTo>
                <a:cubicBezTo>
                  <a:pt x="36" y="60"/>
                  <a:pt x="36" y="60"/>
                  <a:pt x="36" y="60"/>
                </a:cubicBezTo>
                <a:cubicBezTo>
                  <a:pt x="36" y="52"/>
                  <a:pt x="38" y="44"/>
                  <a:pt x="40" y="36"/>
                </a:cubicBezTo>
                <a:close/>
                <a:moveTo>
                  <a:pt x="60" y="64"/>
                </a:moveTo>
                <a:cubicBezTo>
                  <a:pt x="60" y="88"/>
                  <a:pt x="60" y="88"/>
                  <a:pt x="60" y="88"/>
                </a:cubicBezTo>
                <a:cubicBezTo>
                  <a:pt x="54" y="88"/>
                  <a:pt x="48" y="89"/>
                  <a:pt x="42" y="91"/>
                </a:cubicBezTo>
                <a:cubicBezTo>
                  <a:pt x="38" y="83"/>
                  <a:pt x="36" y="74"/>
                  <a:pt x="36" y="64"/>
                </a:cubicBezTo>
                <a:lnTo>
                  <a:pt x="60" y="64"/>
                </a:lnTo>
                <a:close/>
                <a:moveTo>
                  <a:pt x="53" y="115"/>
                </a:moveTo>
                <a:cubicBezTo>
                  <a:pt x="43" y="114"/>
                  <a:pt x="34" y="109"/>
                  <a:pt x="27" y="103"/>
                </a:cubicBezTo>
                <a:cubicBezTo>
                  <a:pt x="31" y="100"/>
                  <a:pt x="35" y="98"/>
                  <a:pt x="40" y="96"/>
                </a:cubicBezTo>
                <a:cubicBezTo>
                  <a:pt x="43" y="103"/>
                  <a:pt x="48" y="110"/>
                  <a:pt x="53" y="115"/>
                </a:cubicBezTo>
                <a:close/>
                <a:moveTo>
                  <a:pt x="64" y="116"/>
                </a:moveTo>
                <a:cubicBezTo>
                  <a:pt x="64" y="92"/>
                  <a:pt x="64" y="92"/>
                  <a:pt x="64" y="92"/>
                </a:cubicBezTo>
                <a:cubicBezTo>
                  <a:pt x="70" y="92"/>
                  <a:pt x="75" y="93"/>
                  <a:pt x="81" y="95"/>
                </a:cubicBezTo>
                <a:cubicBezTo>
                  <a:pt x="76" y="103"/>
                  <a:pt x="71" y="110"/>
                  <a:pt x="64" y="116"/>
                </a:cubicBezTo>
                <a:cubicBezTo>
                  <a:pt x="64" y="116"/>
                  <a:pt x="64" y="116"/>
                  <a:pt x="64" y="116"/>
                </a:cubicBezTo>
                <a:close/>
                <a:moveTo>
                  <a:pt x="84" y="96"/>
                </a:moveTo>
                <a:cubicBezTo>
                  <a:pt x="89" y="98"/>
                  <a:pt x="93" y="100"/>
                  <a:pt x="97" y="103"/>
                </a:cubicBezTo>
                <a:cubicBezTo>
                  <a:pt x="90" y="109"/>
                  <a:pt x="81" y="114"/>
                  <a:pt x="71" y="115"/>
                </a:cubicBezTo>
                <a:cubicBezTo>
                  <a:pt x="76" y="110"/>
                  <a:pt x="81" y="103"/>
                  <a:pt x="84" y="96"/>
                </a:cubicBezTo>
                <a:close/>
                <a:moveTo>
                  <a:pt x="82" y="91"/>
                </a:moveTo>
                <a:cubicBezTo>
                  <a:pt x="76" y="89"/>
                  <a:pt x="70" y="88"/>
                  <a:pt x="64" y="88"/>
                </a:cubicBezTo>
                <a:cubicBezTo>
                  <a:pt x="64" y="64"/>
                  <a:pt x="64" y="64"/>
                  <a:pt x="64" y="64"/>
                </a:cubicBezTo>
                <a:cubicBezTo>
                  <a:pt x="88" y="64"/>
                  <a:pt x="88" y="64"/>
                  <a:pt x="88" y="64"/>
                </a:cubicBezTo>
                <a:cubicBezTo>
                  <a:pt x="88" y="74"/>
                  <a:pt x="86" y="83"/>
                  <a:pt x="82" y="91"/>
                </a:cubicBezTo>
                <a:close/>
                <a:moveTo>
                  <a:pt x="64" y="60"/>
                </a:moveTo>
                <a:cubicBezTo>
                  <a:pt x="64" y="40"/>
                  <a:pt x="64" y="40"/>
                  <a:pt x="64" y="40"/>
                </a:cubicBezTo>
                <a:cubicBezTo>
                  <a:pt x="71" y="40"/>
                  <a:pt x="77" y="38"/>
                  <a:pt x="84" y="36"/>
                </a:cubicBezTo>
                <a:cubicBezTo>
                  <a:pt x="86" y="44"/>
                  <a:pt x="88" y="52"/>
                  <a:pt x="88" y="60"/>
                </a:cubicBezTo>
                <a:lnTo>
                  <a:pt x="64" y="60"/>
                </a:lnTo>
                <a:close/>
                <a:moveTo>
                  <a:pt x="22" y="26"/>
                </a:moveTo>
                <a:cubicBezTo>
                  <a:pt x="26" y="30"/>
                  <a:pt x="31" y="33"/>
                  <a:pt x="37" y="35"/>
                </a:cubicBezTo>
                <a:cubicBezTo>
                  <a:pt x="34" y="43"/>
                  <a:pt x="32" y="51"/>
                  <a:pt x="32" y="60"/>
                </a:cubicBezTo>
                <a:cubicBezTo>
                  <a:pt x="8" y="60"/>
                  <a:pt x="8" y="60"/>
                  <a:pt x="8" y="60"/>
                </a:cubicBezTo>
                <a:cubicBezTo>
                  <a:pt x="9" y="47"/>
                  <a:pt x="14" y="35"/>
                  <a:pt x="22" y="26"/>
                </a:cubicBezTo>
                <a:close/>
                <a:moveTo>
                  <a:pt x="8" y="64"/>
                </a:moveTo>
                <a:cubicBezTo>
                  <a:pt x="32" y="64"/>
                  <a:pt x="32" y="64"/>
                  <a:pt x="32" y="64"/>
                </a:cubicBezTo>
                <a:cubicBezTo>
                  <a:pt x="32" y="74"/>
                  <a:pt x="34" y="84"/>
                  <a:pt x="38" y="93"/>
                </a:cubicBezTo>
                <a:cubicBezTo>
                  <a:pt x="33" y="95"/>
                  <a:pt x="28" y="97"/>
                  <a:pt x="24" y="100"/>
                </a:cubicBezTo>
                <a:cubicBezTo>
                  <a:pt x="15" y="91"/>
                  <a:pt x="9" y="78"/>
                  <a:pt x="8" y="64"/>
                </a:cubicBezTo>
                <a:close/>
                <a:moveTo>
                  <a:pt x="100" y="100"/>
                </a:moveTo>
                <a:cubicBezTo>
                  <a:pt x="96" y="97"/>
                  <a:pt x="91" y="95"/>
                  <a:pt x="86" y="93"/>
                </a:cubicBezTo>
                <a:cubicBezTo>
                  <a:pt x="90" y="84"/>
                  <a:pt x="92" y="74"/>
                  <a:pt x="92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5" y="78"/>
                  <a:pt x="109" y="91"/>
                  <a:pt x="100" y="10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  <p:sp>
        <p:nvSpPr>
          <p:cNvPr id="86" name="TextBox 85">
            <a:extLst>
              <a:ext uri="{FF2B5EF4-FFF2-40B4-BE49-F238E27FC236}">
                <a16:creationId xmlns:a16="http://schemas.microsoft.com/office/drawing/2014/main" id="{42B341DC-C5A1-45AF-9485-CA44686E51DB}"/>
              </a:ext>
            </a:extLst>
          </p:cNvPr>
          <p:cNvSpPr txBox="1"/>
          <p:nvPr/>
        </p:nvSpPr>
        <p:spPr>
          <a:xfrm>
            <a:off x="6032801" y="3804937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sp>
        <p:nvSpPr>
          <p:cNvPr id="87" name="TextBox 86">
            <a:extLst>
              <a:ext uri="{FF2B5EF4-FFF2-40B4-BE49-F238E27FC236}">
                <a16:creationId xmlns:a16="http://schemas.microsoft.com/office/drawing/2014/main" id="{B03050DA-92B6-4502-86BA-09E4EC172CF0}"/>
              </a:ext>
            </a:extLst>
          </p:cNvPr>
          <p:cNvSpPr txBox="1"/>
          <p:nvPr/>
        </p:nvSpPr>
        <p:spPr>
          <a:xfrm>
            <a:off x="6032801" y="4002369"/>
            <a:ext cx="2572492" cy="4839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presentation, just put a description here.</a:t>
            </a:r>
          </a:p>
        </p:txBody>
      </p:sp>
      <p:sp>
        <p:nvSpPr>
          <p:cNvPr id="60" name="Rectangle 59">
            <a:extLst>
              <a:ext uri="{FF2B5EF4-FFF2-40B4-BE49-F238E27FC236}">
                <a16:creationId xmlns:a16="http://schemas.microsoft.com/office/drawing/2014/main" id="{D053F259-21D6-42F8-B188-02C1DF864F8C}"/>
              </a:ext>
            </a:extLst>
          </p:cNvPr>
          <p:cNvSpPr/>
          <p:nvPr/>
        </p:nvSpPr>
        <p:spPr>
          <a:xfrm>
            <a:off x="5280680" y="4624882"/>
            <a:ext cx="641117" cy="64111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71" name="Group 70">
            <a:extLst>
              <a:ext uri="{FF2B5EF4-FFF2-40B4-BE49-F238E27FC236}">
                <a16:creationId xmlns:a16="http://schemas.microsoft.com/office/drawing/2014/main" id="{E88D7E03-4CB8-4FBF-A963-29FDDC5596DE}"/>
              </a:ext>
            </a:extLst>
          </p:cNvPr>
          <p:cNvGrpSpPr/>
          <p:nvPr/>
        </p:nvGrpSpPr>
        <p:grpSpPr>
          <a:xfrm>
            <a:off x="5400901" y="4748356"/>
            <a:ext cx="400676" cy="394172"/>
            <a:chOff x="2433339" y="4342379"/>
            <a:chExt cx="406625" cy="400024"/>
          </a:xfrm>
          <a:solidFill>
            <a:schemeClr val="bg2"/>
          </a:solidFill>
        </p:grpSpPr>
        <p:sp>
          <p:nvSpPr>
            <p:cNvPr id="72" name="Freeform 53">
              <a:extLst>
                <a:ext uri="{FF2B5EF4-FFF2-40B4-BE49-F238E27FC236}">
                  <a16:creationId xmlns:a16="http://schemas.microsoft.com/office/drawing/2014/main" id="{624BA015-0AC6-4EAD-9211-8EBB8A59B03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3339" y="4342379"/>
              <a:ext cx="406625" cy="400024"/>
            </a:xfrm>
            <a:custGeom>
              <a:avLst/>
              <a:gdLst>
                <a:gd name="T0" fmla="*/ 127 w 130"/>
                <a:gd name="T1" fmla="*/ 42 h 128"/>
                <a:gd name="T2" fmla="*/ 87 w 130"/>
                <a:gd name="T3" fmla="*/ 2 h 128"/>
                <a:gd name="T4" fmla="*/ 79 w 130"/>
                <a:gd name="T5" fmla="*/ 0 h 128"/>
                <a:gd name="T6" fmla="*/ 75 w 130"/>
                <a:gd name="T7" fmla="*/ 2 h 128"/>
                <a:gd name="T8" fmla="*/ 73 w 130"/>
                <a:gd name="T9" fmla="*/ 6 h 128"/>
                <a:gd name="T10" fmla="*/ 64 w 130"/>
                <a:gd name="T11" fmla="*/ 21 h 128"/>
                <a:gd name="T12" fmla="*/ 41 w 130"/>
                <a:gd name="T13" fmla="*/ 37 h 128"/>
                <a:gd name="T14" fmla="*/ 15 w 130"/>
                <a:gd name="T15" fmla="*/ 55 h 128"/>
                <a:gd name="T16" fmla="*/ 1 w 130"/>
                <a:gd name="T17" fmla="*/ 78 h 128"/>
                <a:gd name="T18" fmla="*/ 3 w 130"/>
                <a:gd name="T19" fmla="*/ 86 h 128"/>
                <a:gd name="T20" fmla="*/ 43 w 130"/>
                <a:gd name="T21" fmla="*/ 126 h 128"/>
                <a:gd name="T22" fmla="*/ 51 w 130"/>
                <a:gd name="T23" fmla="*/ 128 h 128"/>
                <a:gd name="T24" fmla="*/ 55 w 130"/>
                <a:gd name="T25" fmla="*/ 126 h 128"/>
                <a:gd name="T26" fmla="*/ 57 w 130"/>
                <a:gd name="T27" fmla="*/ 122 h 128"/>
                <a:gd name="T28" fmla="*/ 66 w 130"/>
                <a:gd name="T29" fmla="*/ 107 h 128"/>
                <a:gd name="T30" fmla="*/ 89 w 130"/>
                <a:gd name="T31" fmla="*/ 91 h 128"/>
                <a:gd name="T32" fmla="*/ 115 w 130"/>
                <a:gd name="T33" fmla="*/ 73 h 128"/>
                <a:gd name="T34" fmla="*/ 129 w 130"/>
                <a:gd name="T35" fmla="*/ 50 h 128"/>
                <a:gd name="T36" fmla="*/ 127 w 130"/>
                <a:gd name="T37" fmla="*/ 42 h 128"/>
                <a:gd name="T38" fmla="*/ 49 w 130"/>
                <a:gd name="T39" fmla="*/ 120 h 128"/>
                <a:gd name="T40" fmla="*/ 9 w 130"/>
                <a:gd name="T41" fmla="*/ 80 h 128"/>
                <a:gd name="T42" fmla="*/ 81 w 130"/>
                <a:gd name="T43" fmla="*/ 8 h 128"/>
                <a:gd name="T44" fmla="*/ 121 w 130"/>
                <a:gd name="T45" fmla="*/ 48 h 128"/>
                <a:gd name="T46" fmla="*/ 49 w 130"/>
                <a:gd name="T47" fmla="*/ 12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</a:cxnLst>
              <a:rect l="0" t="0" r="r" b="b"/>
              <a:pathLst>
                <a:path w="130" h="128">
                  <a:moveTo>
                    <a:pt x="127" y="42"/>
                  </a:moveTo>
                  <a:cubicBezTo>
                    <a:pt x="87" y="2"/>
                    <a:pt x="87" y="2"/>
                    <a:pt x="87" y="2"/>
                  </a:cubicBezTo>
                  <a:cubicBezTo>
                    <a:pt x="85" y="0"/>
                    <a:pt x="82" y="0"/>
                    <a:pt x="79" y="0"/>
                  </a:cubicBezTo>
                  <a:cubicBezTo>
                    <a:pt x="78" y="1"/>
                    <a:pt x="76" y="1"/>
                    <a:pt x="75" y="2"/>
                  </a:cubicBezTo>
                  <a:cubicBezTo>
                    <a:pt x="74" y="3"/>
                    <a:pt x="74" y="4"/>
                    <a:pt x="73" y="6"/>
                  </a:cubicBezTo>
                  <a:cubicBezTo>
                    <a:pt x="72" y="12"/>
                    <a:pt x="68" y="17"/>
                    <a:pt x="64" y="21"/>
                  </a:cubicBezTo>
                  <a:cubicBezTo>
                    <a:pt x="58" y="27"/>
                    <a:pt x="50" y="32"/>
                    <a:pt x="41" y="37"/>
                  </a:cubicBezTo>
                  <a:cubicBezTo>
                    <a:pt x="32" y="42"/>
                    <a:pt x="23" y="48"/>
                    <a:pt x="15" y="55"/>
                  </a:cubicBezTo>
                  <a:cubicBezTo>
                    <a:pt x="8" y="62"/>
                    <a:pt x="4" y="69"/>
                    <a:pt x="1" y="78"/>
                  </a:cubicBezTo>
                  <a:cubicBezTo>
                    <a:pt x="0" y="80"/>
                    <a:pt x="1" y="84"/>
                    <a:pt x="3" y="86"/>
                  </a:cubicBezTo>
                  <a:cubicBezTo>
                    <a:pt x="43" y="126"/>
                    <a:pt x="43" y="126"/>
                    <a:pt x="43" y="126"/>
                  </a:cubicBezTo>
                  <a:cubicBezTo>
                    <a:pt x="45" y="128"/>
                    <a:pt x="48" y="128"/>
                    <a:pt x="51" y="128"/>
                  </a:cubicBezTo>
                  <a:cubicBezTo>
                    <a:pt x="52" y="127"/>
                    <a:pt x="54" y="127"/>
                    <a:pt x="55" y="126"/>
                  </a:cubicBezTo>
                  <a:cubicBezTo>
                    <a:pt x="56" y="125"/>
                    <a:pt x="56" y="124"/>
                    <a:pt x="57" y="122"/>
                  </a:cubicBezTo>
                  <a:cubicBezTo>
                    <a:pt x="58" y="116"/>
                    <a:pt x="62" y="111"/>
                    <a:pt x="66" y="107"/>
                  </a:cubicBezTo>
                  <a:cubicBezTo>
                    <a:pt x="72" y="101"/>
                    <a:pt x="80" y="96"/>
                    <a:pt x="89" y="91"/>
                  </a:cubicBezTo>
                  <a:cubicBezTo>
                    <a:pt x="98" y="86"/>
                    <a:pt x="107" y="80"/>
                    <a:pt x="115" y="73"/>
                  </a:cubicBezTo>
                  <a:cubicBezTo>
                    <a:pt x="122" y="66"/>
                    <a:pt x="126" y="59"/>
                    <a:pt x="129" y="50"/>
                  </a:cubicBezTo>
                  <a:cubicBezTo>
                    <a:pt x="130" y="48"/>
                    <a:pt x="129" y="44"/>
                    <a:pt x="127" y="42"/>
                  </a:cubicBezTo>
                  <a:close/>
                  <a:moveTo>
                    <a:pt x="49" y="120"/>
                  </a:moveTo>
                  <a:cubicBezTo>
                    <a:pt x="36" y="107"/>
                    <a:pt x="22" y="93"/>
                    <a:pt x="9" y="80"/>
                  </a:cubicBezTo>
                  <a:cubicBezTo>
                    <a:pt x="20" y="43"/>
                    <a:pt x="70" y="45"/>
                    <a:pt x="81" y="8"/>
                  </a:cubicBezTo>
                  <a:cubicBezTo>
                    <a:pt x="94" y="21"/>
                    <a:pt x="108" y="35"/>
                    <a:pt x="121" y="48"/>
                  </a:cubicBezTo>
                  <a:cubicBezTo>
                    <a:pt x="110" y="85"/>
                    <a:pt x="60" y="83"/>
                    <a:pt x="49" y="12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3" name="Freeform 54">
              <a:extLst>
                <a:ext uri="{FF2B5EF4-FFF2-40B4-BE49-F238E27FC236}">
                  <a16:creationId xmlns:a16="http://schemas.microsoft.com/office/drawing/2014/main" id="{B9976E18-3626-4F15-A177-0AB74B8B98C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581203" y="4482321"/>
              <a:ext cx="108257" cy="113538"/>
            </a:xfrm>
            <a:custGeom>
              <a:avLst/>
              <a:gdLst>
                <a:gd name="T0" fmla="*/ 28 w 35"/>
                <a:gd name="T1" fmla="*/ 12 h 36"/>
                <a:gd name="T2" fmla="*/ 20 w 35"/>
                <a:gd name="T3" fmla="*/ 13 h 36"/>
                <a:gd name="T4" fmla="*/ 10 w 35"/>
                <a:gd name="T5" fmla="*/ 7 h 36"/>
                <a:gd name="T6" fmla="*/ 15 w 35"/>
                <a:gd name="T7" fmla="*/ 6 h 36"/>
                <a:gd name="T8" fmla="*/ 19 w 35"/>
                <a:gd name="T9" fmla="*/ 6 h 36"/>
                <a:gd name="T10" fmla="*/ 20 w 35"/>
                <a:gd name="T11" fmla="*/ 2 h 36"/>
                <a:gd name="T12" fmla="*/ 13 w 35"/>
                <a:gd name="T13" fmla="*/ 1 h 36"/>
                <a:gd name="T14" fmla="*/ 6 w 35"/>
                <a:gd name="T15" fmla="*/ 4 h 36"/>
                <a:gd name="T16" fmla="*/ 5 w 35"/>
                <a:gd name="T17" fmla="*/ 3 h 36"/>
                <a:gd name="T18" fmla="*/ 3 w 35"/>
                <a:gd name="T19" fmla="*/ 5 h 36"/>
                <a:gd name="T20" fmla="*/ 4 w 35"/>
                <a:gd name="T21" fmla="*/ 6 h 36"/>
                <a:gd name="T22" fmla="*/ 1 w 35"/>
                <a:gd name="T23" fmla="*/ 15 h 36"/>
                <a:gd name="T24" fmla="*/ 3 w 35"/>
                <a:gd name="T25" fmla="*/ 22 h 36"/>
                <a:gd name="T26" fmla="*/ 18 w 35"/>
                <a:gd name="T27" fmla="*/ 21 h 36"/>
                <a:gd name="T28" fmla="*/ 23 w 35"/>
                <a:gd name="T29" fmla="*/ 31 h 36"/>
                <a:gd name="T30" fmla="*/ 19 w 35"/>
                <a:gd name="T31" fmla="*/ 30 h 36"/>
                <a:gd name="T32" fmla="*/ 16 w 35"/>
                <a:gd name="T33" fmla="*/ 28 h 36"/>
                <a:gd name="T34" fmla="*/ 13 w 35"/>
                <a:gd name="T35" fmla="*/ 31 h 36"/>
                <a:gd name="T36" fmla="*/ 17 w 35"/>
                <a:gd name="T37" fmla="*/ 35 h 36"/>
                <a:gd name="T38" fmla="*/ 25 w 35"/>
                <a:gd name="T39" fmla="*/ 36 h 36"/>
                <a:gd name="T40" fmla="*/ 31 w 35"/>
                <a:gd name="T41" fmla="*/ 35 h 36"/>
                <a:gd name="T42" fmla="*/ 33 w 35"/>
                <a:gd name="T43" fmla="*/ 34 h 36"/>
                <a:gd name="T44" fmla="*/ 33 w 35"/>
                <a:gd name="T45" fmla="*/ 32 h 36"/>
                <a:gd name="T46" fmla="*/ 34 w 35"/>
                <a:gd name="T47" fmla="*/ 26 h 36"/>
                <a:gd name="T48" fmla="*/ 35 w 35"/>
                <a:gd name="T49" fmla="*/ 18 h 36"/>
                <a:gd name="T50" fmla="*/ 10 w 35"/>
                <a:gd name="T51" fmla="*/ 17 h 36"/>
                <a:gd name="T52" fmla="*/ 6 w 35"/>
                <a:gd name="T53" fmla="*/ 15 h 36"/>
                <a:gd name="T54" fmla="*/ 7 w 35"/>
                <a:gd name="T55" fmla="*/ 11 h 36"/>
                <a:gd name="T56" fmla="*/ 14 w 35"/>
                <a:gd name="T57" fmla="*/ 16 h 36"/>
                <a:gd name="T58" fmla="*/ 29 w 35"/>
                <a:gd name="T59" fmla="*/ 25 h 36"/>
                <a:gd name="T60" fmla="*/ 21 w 35"/>
                <a:gd name="T61" fmla="*/ 20 h 36"/>
                <a:gd name="T62" fmla="*/ 25 w 35"/>
                <a:gd name="T63" fmla="*/ 18 h 36"/>
                <a:gd name="T64" fmla="*/ 28 w 35"/>
                <a:gd name="T65" fmla="*/ 20 h 36"/>
                <a:gd name="T66" fmla="*/ 29 w 35"/>
                <a:gd name="T67" fmla="*/ 23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35" h="36">
                  <a:moveTo>
                    <a:pt x="32" y="15"/>
                  </a:moveTo>
                  <a:cubicBezTo>
                    <a:pt x="31" y="14"/>
                    <a:pt x="30" y="13"/>
                    <a:pt x="28" y="12"/>
                  </a:cubicBezTo>
                  <a:cubicBezTo>
                    <a:pt x="27" y="12"/>
                    <a:pt x="26" y="12"/>
                    <a:pt x="24" y="12"/>
                  </a:cubicBezTo>
                  <a:cubicBezTo>
                    <a:pt x="23" y="12"/>
                    <a:pt x="22" y="12"/>
                    <a:pt x="20" y="13"/>
                  </a:cubicBezTo>
                  <a:cubicBezTo>
                    <a:pt x="19" y="13"/>
                    <a:pt x="18" y="14"/>
                    <a:pt x="16" y="15"/>
                  </a:cubicBezTo>
                  <a:cubicBezTo>
                    <a:pt x="14" y="12"/>
                    <a:pt x="12" y="10"/>
                    <a:pt x="10" y="7"/>
                  </a:cubicBezTo>
                  <a:cubicBezTo>
                    <a:pt x="11" y="7"/>
                    <a:pt x="12" y="6"/>
                    <a:pt x="13" y="6"/>
                  </a:cubicBezTo>
                  <a:cubicBezTo>
                    <a:pt x="14" y="6"/>
                    <a:pt x="14" y="6"/>
                    <a:pt x="15" y="6"/>
                  </a:cubicBezTo>
                  <a:cubicBezTo>
                    <a:pt x="16" y="7"/>
                    <a:pt x="17" y="7"/>
                    <a:pt x="18" y="7"/>
                  </a:cubicBezTo>
                  <a:cubicBezTo>
                    <a:pt x="18" y="7"/>
                    <a:pt x="19" y="7"/>
                    <a:pt x="19" y="6"/>
                  </a:cubicBezTo>
                  <a:cubicBezTo>
                    <a:pt x="20" y="6"/>
                    <a:pt x="20" y="5"/>
                    <a:pt x="20" y="5"/>
                  </a:cubicBezTo>
                  <a:cubicBezTo>
                    <a:pt x="20" y="4"/>
                    <a:pt x="20" y="3"/>
                    <a:pt x="20" y="2"/>
                  </a:cubicBezTo>
                  <a:cubicBezTo>
                    <a:pt x="19" y="1"/>
                    <a:pt x="18" y="1"/>
                    <a:pt x="16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1" y="1"/>
                    <a:pt x="10" y="1"/>
                    <a:pt x="9" y="2"/>
                  </a:cubicBezTo>
                  <a:cubicBezTo>
                    <a:pt x="8" y="3"/>
                    <a:pt x="7" y="3"/>
                    <a:pt x="6" y="4"/>
                  </a:cubicBezTo>
                  <a:cubicBezTo>
                    <a:pt x="6" y="4"/>
                    <a:pt x="6" y="3"/>
                    <a:pt x="6" y="3"/>
                  </a:cubicBezTo>
                  <a:cubicBezTo>
                    <a:pt x="5" y="3"/>
                    <a:pt x="5" y="3"/>
                    <a:pt x="5" y="3"/>
                  </a:cubicBezTo>
                  <a:cubicBezTo>
                    <a:pt x="4" y="3"/>
                    <a:pt x="4" y="3"/>
                    <a:pt x="3" y="3"/>
                  </a:cubicBezTo>
                  <a:cubicBezTo>
                    <a:pt x="3" y="4"/>
                    <a:pt x="3" y="4"/>
                    <a:pt x="3" y="5"/>
                  </a:cubicBezTo>
                  <a:cubicBezTo>
                    <a:pt x="3" y="5"/>
                    <a:pt x="3" y="5"/>
                    <a:pt x="4" y="6"/>
                  </a:cubicBezTo>
                  <a:cubicBezTo>
                    <a:pt x="4" y="6"/>
                    <a:pt x="4" y="6"/>
                    <a:pt x="4" y="6"/>
                  </a:cubicBezTo>
                  <a:cubicBezTo>
                    <a:pt x="3" y="7"/>
                    <a:pt x="2" y="9"/>
                    <a:pt x="2" y="10"/>
                  </a:cubicBezTo>
                  <a:cubicBezTo>
                    <a:pt x="1" y="12"/>
                    <a:pt x="1" y="13"/>
                    <a:pt x="1" y="15"/>
                  </a:cubicBezTo>
                  <a:cubicBezTo>
                    <a:pt x="0" y="16"/>
                    <a:pt x="1" y="17"/>
                    <a:pt x="1" y="18"/>
                  </a:cubicBezTo>
                  <a:cubicBezTo>
                    <a:pt x="1" y="20"/>
                    <a:pt x="2" y="21"/>
                    <a:pt x="3" y="22"/>
                  </a:cubicBezTo>
                  <a:cubicBezTo>
                    <a:pt x="5" y="23"/>
                    <a:pt x="8" y="24"/>
                    <a:pt x="10" y="24"/>
                  </a:cubicBezTo>
                  <a:cubicBezTo>
                    <a:pt x="13" y="23"/>
                    <a:pt x="15" y="23"/>
                    <a:pt x="18" y="21"/>
                  </a:cubicBezTo>
                  <a:cubicBezTo>
                    <a:pt x="21" y="24"/>
                    <a:pt x="23" y="27"/>
                    <a:pt x="25" y="29"/>
                  </a:cubicBezTo>
                  <a:cubicBezTo>
                    <a:pt x="24" y="30"/>
                    <a:pt x="24" y="30"/>
                    <a:pt x="23" y="31"/>
                  </a:cubicBezTo>
                  <a:cubicBezTo>
                    <a:pt x="22" y="31"/>
                    <a:pt x="21" y="31"/>
                    <a:pt x="21" y="31"/>
                  </a:cubicBezTo>
                  <a:cubicBezTo>
                    <a:pt x="20" y="30"/>
                    <a:pt x="20" y="30"/>
                    <a:pt x="19" y="30"/>
                  </a:cubicBezTo>
                  <a:cubicBezTo>
                    <a:pt x="18" y="29"/>
                    <a:pt x="18" y="29"/>
                    <a:pt x="17" y="29"/>
                  </a:cubicBezTo>
                  <a:cubicBezTo>
                    <a:pt x="17" y="28"/>
                    <a:pt x="16" y="28"/>
                    <a:pt x="16" y="28"/>
                  </a:cubicBezTo>
                  <a:cubicBezTo>
                    <a:pt x="15" y="28"/>
                    <a:pt x="15" y="29"/>
                    <a:pt x="14" y="29"/>
                  </a:cubicBezTo>
                  <a:cubicBezTo>
                    <a:pt x="13" y="30"/>
                    <a:pt x="13" y="30"/>
                    <a:pt x="13" y="31"/>
                  </a:cubicBezTo>
                  <a:cubicBezTo>
                    <a:pt x="13" y="32"/>
                    <a:pt x="13" y="33"/>
                    <a:pt x="14" y="33"/>
                  </a:cubicBezTo>
                  <a:cubicBezTo>
                    <a:pt x="15" y="34"/>
                    <a:pt x="16" y="35"/>
                    <a:pt x="17" y="35"/>
                  </a:cubicBezTo>
                  <a:cubicBezTo>
                    <a:pt x="18" y="36"/>
                    <a:pt x="19" y="36"/>
                    <a:pt x="20" y="36"/>
                  </a:cubicBezTo>
                  <a:cubicBezTo>
                    <a:pt x="22" y="36"/>
                    <a:pt x="23" y="36"/>
                    <a:pt x="25" y="36"/>
                  </a:cubicBezTo>
                  <a:cubicBezTo>
                    <a:pt x="26" y="35"/>
                    <a:pt x="27" y="34"/>
                    <a:pt x="29" y="33"/>
                  </a:cubicBezTo>
                  <a:cubicBezTo>
                    <a:pt x="30" y="33"/>
                    <a:pt x="30" y="34"/>
                    <a:pt x="31" y="35"/>
                  </a:cubicBezTo>
                  <a:cubicBezTo>
                    <a:pt x="31" y="35"/>
                    <a:pt x="32" y="35"/>
                    <a:pt x="32" y="35"/>
                  </a:cubicBezTo>
                  <a:cubicBezTo>
                    <a:pt x="33" y="35"/>
                    <a:pt x="33" y="35"/>
                    <a:pt x="33" y="34"/>
                  </a:cubicBezTo>
                  <a:cubicBezTo>
                    <a:pt x="33" y="34"/>
                    <a:pt x="34" y="34"/>
                    <a:pt x="34" y="33"/>
                  </a:cubicBezTo>
                  <a:cubicBezTo>
                    <a:pt x="34" y="33"/>
                    <a:pt x="33" y="32"/>
                    <a:pt x="33" y="32"/>
                  </a:cubicBezTo>
                  <a:cubicBezTo>
                    <a:pt x="32" y="32"/>
                    <a:pt x="32" y="31"/>
                    <a:pt x="31" y="30"/>
                  </a:cubicBezTo>
                  <a:cubicBezTo>
                    <a:pt x="32" y="29"/>
                    <a:pt x="33" y="27"/>
                    <a:pt x="34" y="26"/>
                  </a:cubicBezTo>
                  <a:cubicBezTo>
                    <a:pt x="35" y="24"/>
                    <a:pt x="35" y="23"/>
                    <a:pt x="35" y="21"/>
                  </a:cubicBezTo>
                  <a:cubicBezTo>
                    <a:pt x="35" y="20"/>
                    <a:pt x="35" y="19"/>
                    <a:pt x="35" y="18"/>
                  </a:cubicBezTo>
                  <a:cubicBezTo>
                    <a:pt x="34" y="17"/>
                    <a:pt x="33" y="16"/>
                    <a:pt x="32" y="15"/>
                  </a:cubicBezTo>
                  <a:close/>
                  <a:moveTo>
                    <a:pt x="10" y="17"/>
                  </a:moveTo>
                  <a:cubicBezTo>
                    <a:pt x="9" y="17"/>
                    <a:pt x="8" y="17"/>
                    <a:pt x="7" y="16"/>
                  </a:cubicBezTo>
                  <a:cubicBezTo>
                    <a:pt x="7" y="16"/>
                    <a:pt x="6" y="15"/>
                    <a:pt x="6" y="15"/>
                  </a:cubicBezTo>
                  <a:cubicBezTo>
                    <a:pt x="6" y="14"/>
                    <a:pt x="6" y="14"/>
                    <a:pt x="6" y="13"/>
                  </a:cubicBezTo>
                  <a:cubicBezTo>
                    <a:pt x="6" y="13"/>
                    <a:pt x="6" y="12"/>
                    <a:pt x="7" y="11"/>
                  </a:cubicBezTo>
                  <a:cubicBezTo>
                    <a:pt x="7" y="11"/>
                    <a:pt x="7" y="10"/>
                    <a:pt x="8" y="9"/>
                  </a:cubicBezTo>
                  <a:cubicBezTo>
                    <a:pt x="10" y="11"/>
                    <a:pt x="12" y="14"/>
                    <a:pt x="14" y="16"/>
                  </a:cubicBezTo>
                  <a:cubicBezTo>
                    <a:pt x="12" y="17"/>
                    <a:pt x="11" y="17"/>
                    <a:pt x="10" y="17"/>
                  </a:cubicBezTo>
                  <a:close/>
                  <a:moveTo>
                    <a:pt x="29" y="25"/>
                  </a:moveTo>
                  <a:cubicBezTo>
                    <a:pt x="28" y="26"/>
                    <a:pt x="28" y="27"/>
                    <a:pt x="27" y="27"/>
                  </a:cubicBezTo>
                  <a:cubicBezTo>
                    <a:pt x="25" y="25"/>
                    <a:pt x="23" y="22"/>
                    <a:pt x="21" y="20"/>
                  </a:cubicBezTo>
                  <a:cubicBezTo>
                    <a:pt x="21" y="20"/>
                    <a:pt x="22" y="19"/>
                    <a:pt x="23" y="19"/>
                  </a:cubicBezTo>
                  <a:cubicBezTo>
                    <a:pt x="23" y="19"/>
                    <a:pt x="24" y="19"/>
                    <a:pt x="25" y="18"/>
                  </a:cubicBezTo>
                  <a:cubicBezTo>
                    <a:pt x="25" y="18"/>
                    <a:pt x="26" y="18"/>
                    <a:pt x="27" y="19"/>
                  </a:cubicBezTo>
                  <a:cubicBezTo>
                    <a:pt x="27" y="19"/>
                    <a:pt x="28" y="19"/>
                    <a:pt x="28" y="20"/>
                  </a:cubicBezTo>
                  <a:cubicBezTo>
                    <a:pt x="29" y="20"/>
                    <a:pt x="29" y="21"/>
                    <a:pt x="29" y="21"/>
                  </a:cubicBezTo>
                  <a:cubicBezTo>
                    <a:pt x="30" y="22"/>
                    <a:pt x="30" y="23"/>
                    <a:pt x="29" y="23"/>
                  </a:cubicBezTo>
                  <a:cubicBezTo>
                    <a:pt x="29" y="24"/>
                    <a:pt x="29" y="25"/>
                    <a:pt x="29" y="25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4" name="Freeform 55">
              <a:extLst>
                <a:ext uri="{FF2B5EF4-FFF2-40B4-BE49-F238E27FC236}">
                  <a16:creationId xmlns:a16="http://schemas.microsoft.com/office/drawing/2014/main" id="{A9715ED9-9DFD-4679-8FEA-D8A50C6ACC84}"/>
                </a:ext>
              </a:extLst>
            </p:cNvPr>
            <p:cNvSpPr>
              <a:spLocks/>
            </p:cNvSpPr>
            <p:nvPr/>
          </p:nvSpPr>
          <p:spPr bwMode="auto">
            <a:xfrm>
              <a:off x="2571961" y="4616983"/>
              <a:ext cx="59410" cy="66011"/>
            </a:xfrm>
            <a:custGeom>
              <a:avLst/>
              <a:gdLst>
                <a:gd name="T0" fmla="*/ 16 w 19"/>
                <a:gd name="T1" fmla="*/ 1 h 21"/>
                <a:gd name="T2" fmla="*/ 16 w 19"/>
                <a:gd name="T3" fmla="*/ 1 h 21"/>
                <a:gd name="T4" fmla="*/ 9 w 19"/>
                <a:gd name="T5" fmla="*/ 7 h 21"/>
                <a:gd name="T6" fmla="*/ 3 w 19"/>
                <a:gd name="T7" fmla="*/ 14 h 21"/>
                <a:gd name="T8" fmla="*/ 0 w 19"/>
                <a:gd name="T9" fmla="*/ 17 h 21"/>
                <a:gd name="T10" fmla="*/ 0 w 19"/>
                <a:gd name="T11" fmla="*/ 17 h 21"/>
                <a:gd name="T12" fmla="*/ 0 w 19"/>
                <a:gd name="T13" fmla="*/ 20 h 21"/>
                <a:gd name="T14" fmla="*/ 3 w 19"/>
                <a:gd name="T15" fmla="*/ 20 h 21"/>
                <a:gd name="T16" fmla="*/ 3 w 19"/>
                <a:gd name="T17" fmla="*/ 20 h 21"/>
                <a:gd name="T18" fmla="*/ 6 w 19"/>
                <a:gd name="T19" fmla="*/ 16 h 21"/>
                <a:gd name="T20" fmla="*/ 11 w 19"/>
                <a:gd name="T21" fmla="*/ 10 h 21"/>
                <a:gd name="T22" fmla="*/ 18 w 19"/>
                <a:gd name="T23" fmla="*/ 4 h 21"/>
                <a:gd name="T24" fmla="*/ 18 w 19"/>
                <a:gd name="T25" fmla="*/ 4 h 21"/>
                <a:gd name="T26" fmla="*/ 19 w 19"/>
                <a:gd name="T27" fmla="*/ 4 h 21"/>
                <a:gd name="T28" fmla="*/ 19 w 19"/>
                <a:gd name="T29" fmla="*/ 1 h 21"/>
                <a:gd name="T30" fmla="*/ 16 w 19"/>
                <a:gd name="T31" fmla="*/ 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9" h="21">
                  <a:moveTo>
                    <a:pt x="16" y="1"/>
                  </a:moveTo>
                  <a:cubicBezTo>
                    <a:pt x="16" y="1"/>
                    <a:pt x="16" y="1"/>
                    <a:pt x="16" y="1"/>
                  </a:cubicBezTo>
                  <a:cubicBezTo>
                    <a:pt x="13" y="3"/>
                    <a:pt x="11" y="5"/>
                    <a:pt x="9" y="7"/>
                  </a:cubicBezTo>
                  <a:cubicBezTo>
                    <a:pt x="6" y="9"/>
                    <a:pt x="5" y="11"/>
                    <a:pt x="3" y="14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6"/>
                    <a:pt x="6" y="16"/>
                    <a:pt x="6" y="16"/>
                  </a:cubicBezTo>
                  <a:cubicBezTo>
                    <a:pt x="8" y="14"/>
                    <a:pt x="9" y="12"/>
                    <a:pt x="11" y="10"/>
                  </a:cubicBezTo>
                  <a:cubicBezTo>
                    <a:pt x="14" y="8"/>
                    <a:pt x="16" y="6"/>
                    <a:pt x="18" y="4"/>
                  </a:cubicBezTo>
                  <a:cubicBezTo>
                    <a:pt x="18" y="4"/>
                    <a:pt x="18" y="4"/>
                    <a:pt x="18" y="4"/>
                  </a:cubicBezTo>
                  <a:cubicBezTo>
                    <a:pt x="18" y="4"/>
                    <a:pt x="18" y="4"/>
                    <a:pt x="19" y="4"/>
                  </a:cubicBezTo>
                  <a:cubicBezTo>
                    <a:pt x="19" y="3"/>
                    <a:pt x="19" y="2"/>
                    <a:pt x="19" y="1"/>
                  </a:cubicBezTo>
                  <a:cubicBezTo>
                    <a:pt x="18" y="0"/>
                    <a:pt x="17" y="0"/>
                    <a:pt x="16" y="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75" name="Freeform 56">
              <a:extLst>
                <a:ext uri="{FF2B5EF4-FFF2-40B4-BE49-F238E27FC236}">
                  <a16:creationId xmlns:a16="http://schemas.microsoft.com/office/drawing/2014/main" id="{21E4BB2F-356C-4DD9-9C05-3FD642C23A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43252" y="4404429"/>
              <a:ext cx="62050" cy="66011"/>
            </a:xfrm>
            <a:custGeom>
              <a:avLst/>
              <a:gdLst>
                <a:gd name="T0" fmla="*/ 8 w 20"/>
                <a:gd name="T1" fmla="*/ 11 h 21"/>
                <a:gd name="T2" fmla="*/ 1 w 20"/>
                <a:gd name="T3" fmla="*/ 17 h 21"/>
                <a:gd name="T4" fmla="*/ 0 w 20"/>
                <a:gd name="T5" fmla="*/ 17 h 21"/>
                <a:gd name="T6" fmla="*/ 0 w 20"/>
                <a:gd name="T7" fmla="*/ 20 h 21"/>
                <a:gd name="T8" fmla="*/ 3 w 20"/>
                <a:gd name="T9" fmla="*/ 20 h 21"/>
                <a:gd name="T10" fmla="*/ 3 w 20"/>
                <a:gd name="T11" fmla="*/ 20 h 21"/>
                <a:gd name="T12" fmla="*/ 10 w 20"/>
                <a:gd name="T13" fmla="*/ 14 h 21"/>
                <a:gd name="T14" fmla="*/ 16 w 20"/>
                <a:gd name="T15" fmla="*/ 7 h 21"/>
                <a:gd name="T16" fmla="*/ 19 w 20"/>
                <a:gd name="T17" fmla="*/ 3 h 21"/>
                <a:gd name="T18" fmla="*/ 19 w 20"/>
                <a:gd name="T19" fmla="*/ 3 h 21"/>
                <a:gd name="T20" fmla="*/ 19 w 20"/>
                <a:gd name="T21" fmla="*/ 0 h 21"/>
                <a:gd name="T22" fmla="*/ 16 w 20"/>
                <a:gd name="T23" fmla="*/ 0 h 21"/>
                <a:gd name="T24" fmla="*/ 16 w 20"/>
                <a:gd name="T25" fmla="*/ 1 h 21"/>
                <a:gd name="T26" fmla="*/ 13 w 20"/>
                <a:gd name="T27" fmla="*/ 5 h 21"/>
                <a:gd name="T28" fmla="*/ 8 w 20"/>
                <a:gd name="T29" fmla="*/ 11 h 2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20" h="21">
                  <a:moveTo>
                    <a:pt x="8" y="11"/>
                  </a:moveTo>
                  <a:cubicBezTo>
                    <a:pt x="5" y="13"/>
                    <a:pt x="3" y="15"/>
                    <a:pt x="1" y="17"/>
                  </a:cubicBezTo>
                  <a:cubicBezTo>
                    <a:pt x="1" y="17"/>
                    <a:pt x="0" y="17"/>
                    <a:pt x="0" y="17"/>
                  </a:cubicBezTo>
                  <a:cubicBezTo>
                    <a:pt x="0" y="18"/>
                    <a:pt x="0" y="19"/>
                    <a:pt x="0" y="20"/>
                  </a:cubicBezTo>
                  <a:cubicBezTo>
                    <a:pt x="1" y="21"/>
                    <a:pt x="2" y="21"/>
                    <a:pt x="3" y="20"/>
                  </a:cubicBezTo>
                  <a:cubicBezTo>
                    <a:pt x="3" y="20"/>
                    <a:pt x="3" y="20"/>
                    <a:pt x="3" y="20"/>
                  </a:cubicBezTo>
                  <a:cubicBezTo>
                    <a:pt x="6" y="18"/>
                    <a:pt x="8" y="16"/>
                    <a:pt x="10" y="14"/>
                  </a:cubicBezTo>
                  <a:cubicBezTo>
                    <a:pt x="13" y="12"/>
                    <a:pt x="14" y="9"/>
                    <a:pt x="16" y="7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19" y="3"/>
                    <a:pt x="19" y="3"/>
                    <a:pt x="19" y="3"/>
                  </a:cubicBezTo>
                  <a:cubicBezTo>
                    <a:pt x="20" y="2"/>
                    <a:pt x="20" y="1"/>
                    <a:pt x="19" y="0"/>
                  </a:cubicBezTo>
                  <a:cubicBezTo>
                    <a:pt x="18" y="0"/>
                    <a:pt x="17" y="0"/>
                    <a:pt x="16" y="0"/>
                  </a:cubicBezTo>
                  <a:cubicBezTo>
                    <a:pt x="16" y="1"/>
                    <a:pt x="16" y="1"/>
                    <a:pt x="16" y="1"/>
                  </a:cubicBezTo>
                  <a:cubicBezTo>
                    <a:pt x="13" y="5"/>
                    <a:pt x="13" y="5"/>
                    <a:pt x="13" y="5"/>
                  </a:cubicBezTo>
                  <a:cubicBezTo>
                    <a:pt x="11" y="7"/>
                    <a:pt x="10" y="9"/>
                    <a:pt x="8" y="11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89" name="TextBox 88">
            <a:extLst>
              <a:ext uri="{FF2B5EF4-FFF2-40B4-BE49-F238E27FC236}">
                <a16:creationId xmlns:a16="http://schemas.microsoft.com/office/drawing/2014/main" id="{09AFB3DE-1C85-4403-92BF-84083CF87698}"/>
              </a:ext>
            </a:extLst>
          </p:cNvPr>
          <p:cNvSpPr txBox="1"/>
          <p:nvPr/>
        </p:nvSpPr>
        <p:spPr>
          <a:xfrm>
            <a:off x="6032800" y="4610547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5762DB65-3EE5-40C0-9AB7-D55DEA9557E1}"/>
              </a:ext>
            </a:extLst>
          </p:cNvPr>
          <p:cNvSpPr txBox="1"/>
          <p:nvPr/>
        </p:nvSpPr>
        <p:spPr>
          <a:xfrm>
            <a:off x="6032800" y="4807979"/>
            <a:ext cx="2572492" cy="483915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>
              <a:lnSpc>
                <a:spcPct val="150000"/>
              </a:lnSpc>
            </a:pPr>
            <a:r>
              <a:rPr lang="en-GB" sz="900" dirty="0"/>
              <a:t>Suitable for all categories business and personal presentation, just put a description here.</a:t>
            </a:r>
          </a:p>
        </p:txBody>
      </p:sp>
    </p:spTree>
    <p:extLst>
      <p:ext uri="{BB962C8B-B14F-4D97-AF65-F5344CB8AC3E}">
        <p14:creationId xmlns:p14="http://schemas.microsoft.com/office/powerpoint/2010/main" val="82925282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6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500" fill="hold"/>
                                        <p:tgtEl>
                                          <p:spTgt spid="7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6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9" dur="500"/>
                                        <p:tgtEl>
                                          <p:spTgt spid="8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2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5" dur="500"/>
                                        <p:tgtEl>
                                          <p:spTgt spid="8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57" grpId="0" animBg="1"/>
      <p:bldP spid="79" grpId="0"/>
      <p:bldP spid="80" grpId="0"/>
      <p:bldP spid="58" grpId="0" animBg="1"/>
      <p:bldP spid="67" grpId="0" animBg="1"/>
      <p:bldP spid="83" grpId="0"/>
      <p:bldP spid="84" grpId="0"/>
      <p:bldP spid="59" grpId="0" animBg="1"/>
      <p:bldP spid="77" grpId="0" animBg="1"/>
      <p:bldP spid="86" grpId="0"/>
      <p:bldP spid="87" grpId="0"/>
      <p:bldP spid="60" grpId="0" animBg="1"/>
      <p:bldP spid="89" grpId="0"/>
      <p:bldP spid="90" grpId="0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6" name="Rectangle 35">
            <a:extLst>
              <a:ext uri="{FF2B5EF4-FFF2-40B4-BE49-F238E27FC236}">
                <a16:creationId xmlns:a16="http://schemas.microsoft.com/office/drawing/2014/main" id="{940FB96C-C436-4A12-813A-88CD0A34BB3E}"/>
              </a:ext>
            </a:extLst>
          </p:cNvPr>
          <p:cNvSpPr/>
          <p:nvPr/>
        </p:nvSpPr>
        <p:spPr>
          <a:xfrm>
            <a:off x="54000" y="1767053"/>
            <a:ext cx="9034331" cy="501894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2377E401-CD7B-4D9D-A16E-D9A807B16DA3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4C84E90F-81D0-43F6-8D2B-EE92C72F90A5}"/>
              </a:ext>
            </a:extLst>
          </p:cNvPr>
          <p:cNvSpPr/>
          <p:nvPr/>
        </p:nvSpPr>
        <p:spPr>
          <a:xfrm>
            <a:off x="71999" y="1843532"/>
            <a:ext cx="9000001" cy="4942469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62F2C0D-C7A0-4A69-BA59-318AD71973B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Social Media</a:t>
            </a:r>
          </a:p>
        </p:txBody>
      </p:sp>
      <p:graphicFrame>
        <p:nvGraphicFramePr>
          <p:cNvPr id="3" name="Chart 2">
            <a:extLst>
              <a:ext uri="{FF2B5EF4-FFF2-40B4-BE49-F238E27FC236}">
                <a16:creationId xmlns:a16="http://schemas.microsoft.com/office/drawing/2014/main" id="{CFE549F3-72F3-4EAE-AAC1-78B4A5D4037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22521433"/>
              </p:ext>
            </p:extLst>
          </p:nvPr>
        </p:nvGraphicFramePr>
        <p:xfrm>
          <a:off x="363417" y="2665904"/>
          <a:ext cx="2050254" cy="175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12" name="Graphic 58">
            <a:extLst>
              <a:ext uri="{FF2B5EF4-FFF2-40B4-BE49-F238E27FC236}">
                <a16:creationId xmlns:a16="http://schemas.microsoft.com/office/drawing/2014/main" id="{99E8EAC2-CF54-4000-9969-6BC514C9B2FD}"/>
              </a:ext>
            </a:extLst>
          </p:cNvPr>
          <p:cNvSpPr/>
          <p:nvPr/>
        </p:nvSpPr>
        <p:spPr>
          <a:xfrm>
            <a:off x="1062828" y="3218194"/>
            <a:ext cx="651432" cy="651432"/>
          </a:xfrm>
          <a:custGeom>
            <a:avLst/>
            <a:gdLst>
              <a:gd name="connsiteX0" fmla="*/ 211821 w 1446028"/>
              <a:gd name="connsiteY0" fmla="*/ 1446028 h 1446028"/>
              <a:gd name="connsiteX1" fmla="*/ 683474 w 1446028"/>
              <a:gd name="connsiteY1" fmla="*/ 1446028 h 1446028"/>
              <a:gd name="connsiteX2" fmla="*/ 683474 w 1446028"/>
              <a:gd name="connsiteY2" fmla="*/ 932010 h 1446028"/>
              <a:gd name="connsiteX3" fmla="*/ 514018 w 1446028"/>
              <a:gd name="connsiteY3" fmla="*/ 932010 h 1446028"/>
              <a:gd name="connsiteX4" fmla="*/ 514018 w 1446028"/>
              <a:gd name="connsiteY4" fmla="*/ 762554 h 1446028"/>
              <a:gd name="connsiteX5" fmla="*/ 683474 w 1446028"/>
              <a:gd name="connsiteY5" fmla="*/ 762554 h 1446028"/>
              <a:gd name="connsiteX6" fmla="*/ 683474 w 1446028"/>
              <a:gd name="connsiteY6" fmla="*/ 550733 h 1446028"/>
              <a:gd name="connsiteX7" fmla="*/ 895295 w 1446028"/>
              <a:gd name="connsiteY7" fmla="*/ 338913 h 1446028"/>
              <a:gd name="connsiteX8" fmla="*/ 1107115 w 1446028"/>
              <a:gd name="connsiteY8" fmla="*/ 338913 h 1446028"/>
              <a:gd name="connsiteX9" fmla="*/ 1107115 w 1446028"/>
              <a:gd name="connsiteY9" fmla="*/ 508369 h 1446028"/>
              <a:gd name="connsiteX10" fmla="*/ 937659 w 1446028"/>
              <a:gd name="connsiteY10" fmla="*/ 508369 h 1446028"/>
              <a:gd name="connsiteX11" fmla="*/ 852931 w 1446028"/>
              <a:gd name="connsiteY11" fmla="*/ 593097 h 1446028"/>
              <a:gd name="connsiteX12" fmla="*/ 852931 w 1446028"/>
              <a:gd name="connsiteY12" fmla="*/ 762554 h 1446028"/>
              <a:gd name="connsiteX13" fmla="*/ 1099470 w 1446028"/>
              <a:gd name="connsiteY13" fmla="*/ 762554 h 1446028"/>
              <a:gd name="connsiteX14" fmla="*/ 1071227 w 1446028"/>
              <a:gd name="connsiteY14" fmla="*/ 932010 h 1446028"/>
              <a:gd name="connsiteX15" fmla="*/ 852931 w 1446028"/>
              <a:gd name="connsiteY15" fmla="*/ 932010 h 1446028"/>
              <a:gd name="connsiteX16" fmla="*/ 852931 w 1446028"/>
              <a:gd name="connsiteY16" fmla="*/ 1446028 h 1446028"/>
              <a:gd name="connsiteX17" fmla="*/ 1234208 w 1446028"/>
              <a:gd name="connsiteY17" fmla="*/ 1446028 h 1446028"/>
              <a:gd name="connsiteX18" fmla="*/ 1446028 w 1446028"/>
              <a:gd name="connsiteY18" fmla="*/ 1234208 h 1446028"/>
              <a:gd name="connsiteX19" fmla="*/ 1446028 w 1446028"/>
              <a:gd name="connsiteY19" fmla="*/ 211821 h 1446028"/>
              <a:gd name="connsiteX20" fmla="*/ 1234208 w 1446028"/>
              <a:gd name="connsiteY20" fmla="*/ 0 h 1446028"/>
              <a:gd name="connsiteX21" fmla="*/ 211821 w 1446028"/>
              <a:gd name="connsiteY21" fmla="*/ 0 h 1446028"/>
              <a:gd name="connsiteX22" fmla="*/ 0 w 1446028"/>
              <a:gd name="connsiteY22" fmla="*/ 211821 h 1446028"/>
              <a:gd name="connsiteX23" fmla="*/ 0 w 1446028"/>
              <a:gd name="connsiteY23" fmla="*/ 1234208 h 1446028"/>
              <a:gd name="connsiteX24" fmla="*/ 211821 w 1446028"/>
              <a:gd name="connsiteY24" fmla="*/ 1446028 h 1446028"/>
              <a:gd name="connsiteX25" fmla="*/ 84728 w 1446028"/>
              <a:gd name="connsiteY25" fmla="*/ 211821 h 1446028"/>
              <a:gd name="connsiteX26" fmla="*/ 211821 w 1446028"/>
              <a:gd name="connsiteY26" fmla="*/ 84728 h 1446028"/>
              <a:gd name="connsiteX27" fmla="*/ 1234208 w 1446028"/>
              <a:gd name="connsiteY27" fmla="*/ 84728 h 1446028"/>
              <a:gd name="connsiteX28" fmla="*/ 1361300 w 1446028"/>
              <a:gd name="connsiteY28" fmla="*/ 211821 h 1446028"/>
              <a:gd name="connsiteX29" fmla="*/ 1361300 w 1446028"/>
              <a:gd name="connsiteY29" fmla="*/ 1234208 h 1446028"/>
              <a:gd name="connsiteX30" fmla="*/ 1234208 w 1446028"/>
              <a:gd name="connsiteY30" fmla="*/ 1361300 h 1446028"/>
              <a:gd name="connsiteX31" fmla="*/ 937659 w 1446028"/>
              <a:gd name="connsiteY31" fmla="*/ 1361300 h 1446028"/>
              <a:gd name="connsiteX32" fmla="*/ 937659 w 1446028"/>
              <a:gd name="connsiteY32" fmla="*/ 1016738 h 1446028"/>
              <a:gd name="connsiteX33" fmla="*/ 1143003 w 1446028"/>
              <a:gd name="connsiteY33" fmla="*/ 1016738 h 1446028"/>
              <a:gd name="connsiteX34" fmla="*/ 1199489 w 1446028"/>
              <a:gd name="connsiteY34" fmla="*/ 677826 h 1446028"/>
              <a:gd name="connsiteX35" fmla="*/ 937659 w 1446028"/>
              <a:gd name="connsiteY35" fmla="*/ 677826 h 1446028"/>
              <a:gd name="connsiteX36" fmla="*/ 937659 w 1446028"/>
              <a:gd name="connsiteY36" fmla="*/ 593097 h 1446028"/>
              <a:gd name="connsiteX37" fmla="*/ 1191843 w 1446028"/>
              <a:gd name="connsiteY37" fmla="*/ 593097 h 1446028"/>
              <a:gd name="connsiteX38" fmla="*/ 1191843 w 1446028"/>
              <a:gd name="connsiteY38" fmla="*/ 254185 h 1446028"/>
              <a:gd name="connsiteX39" fmla="*/ 895295 w 1446028"/>
              <a:gd name="connsiteY39" fmla="*/ 254185 h 1446028"/>
              <a:gd name="connsiteX40" fmla="*/ 598746 w 1446028"/>
              <a:gd name="connsiteY40" fmla="*/ 550733 h 1446028"/>
              <a:gd name="connsiteX41" fmla="*/ 598746 w 1446028"/>
              <a:gd name="connsiteY41" fmla="*/ 677826 h 1446028"/>
              <a:gd name="connsiteX42" fmla="*/ 429290 w 1446028"/>
              <a:gd name="connsiteY42" fmla="*/ 677826 h 1446028"/>
              <a:gd name="connsiteX43" fmla="*/ 429290 w 1446028"/>
              <a:gd name="connsiteY43" fmla="*/ 1016738 h 1446028"/>
              <a:gd name="connsiteX44" fmla="*/ 598746 w 1446028"/>
              <a:gd name="connsiteY44" fmla="*/ 1016738 h 1446028"/>
              <a:gd name="connsiteX45" fmla="*/ 598746 w 1446028"/>
              <a:gd name="connsiteY45" fmla="*/ 1361300 h 1446028"/>
              <a:gd name="connsiteX46" fmla="*/ 211821 w 1446028"/>
              <a:gd name="connsiteY46" fmla="*/ 1361300 h 1446028"/>
              <a:gd name="connsiteX47" fmla="*/ 84728 w 1446028"/>
              <a:gd name="connsiteY47" fmla="*/ 1234208 h 144602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</a:cxnLst>
            <a:rect l="l" t="t" r="r" b="b"/>
            <a:pathLst>
              <a:path w="1446028" h="1446028">
                <a:moveTo>
                  <a:pt x="211821" y="1446028"/>
                </a:moveTo>
                <a:lnTo>
                  <a:pt x="683474" y="1446028"/>
                </a:lnTo>
                <a:lnTo>
                  <a:pt x="683474" y="932010"/>
                </a:lnTo>
                <a:lnTo>
                  <a:pt x="514018" y="932010"/>
                </a:lnTo>
                <a:lnTo>
                  <a:pt x="514018" y="762554"/>
                </a:lnTo>
                <a:lnTo>
                  <a:pt x="683474" y="762554"/>
                </a:lnTo>
                <a:lnTo>
                  <a:pt x="683474" y="550733"/>
                </a:lnTo>
                <a:cubicBezTo>
                  <a:pt x="683474" y="433934"/>
                  <a:pt x="778496" y="338913"/>
                  <a:pt x="895295" y="338913"/>
                </a:cubicBezTo>
                <a:lnTo>
                  <a:pt x="1107115" y="338913"/>
                </a:lnTo>
                <a:lnTo>
                  <a:pt x="1107115" y="508369"/>
                </a:lnTo>
                <a:lnTo>
                  <a:pt x="937659" y="508369"/>
                </a:lnTo>
                <a:cubicBezTo>
                  <a:pt x="890937" y="508369"/>
                  <a:pt x="852931" y="546376"/>
                  <a:pt x="852931" y="593097"/>
                </a:cubicBezTo>
                <a:lnTo>
                  <a:pt x="852931" y="762554"/>
                </a:lnTo>
                <a:lnTo>
                  <a:pt x="1099470" y="762554"/>
                </a:lnTo>
                <a:lnTo>
                  <a:pt x="1071227" y="932010"/>
                </a:lnTo>
                <a:lnTo>
                  <a:pt x="852931" y="932010"/>
                </a:lnTo>
                <a:lnTo>
                  <a:pt x="852931" y="1446028"/>
                </a:lnTo>
                <a:lnTo>
                  <a:pt x="1234208" y="1446028"/>
                </a:lnTo>
                <a:cubicBezTo>
                  <a:pt x="1351007" y="1446028"/>
                  <a:pt x="1446028" y="1351007"/>
                  <a:pt x="1446028" y="1234208"/>
                </a:cubicBezTo>
                <a:lnTo>
                  <a:pt x="1446028" y="211821"/>
                </a:lnTo>
                <a:cubicBezTo>
                  <a:pt x="1446028" y="95021"/>
                  <a:pt x="1351007" y="0"/>
                  <a:pt x="1234208" y="0"/>
                </a:cubicBezTo>
                <a:lnTo>
                  <a:pt x="211821" y="0"/>
                </a:lnTo>
                <a:cubicBezTo>
                  <a:pt x="95021" y="0"/>
                  <a:pt x="0" y="95021"/>
                  <a:pt x="0" y="211821"/>
                </a:cubicBezTo>
                <a:lnTo>
                  <a:pt x="0" y="1234208"/>
                </a:lnTo>
                <a:cubicBezTo>
                  <a:pt x="0" y="1351007"/>
                  <a:pt x="95021" y="1446028"/>
                  <a:pt x="211821" y="1446028"/>
                </a:cubicBezTo>
                <a:close/>
                <a:moveTo>
                  <a:pt x="84728" y="211821"/>
                </a:moveTo>
                <a:cubicBezTo>
                  <a:pt x="84728" y="141743"/>
                  <a:pt x="141743" y="84728"/>
                  <a:pt x="211821" y="84728"/>
                </a:cubicBezTo>
                <a:lnTo>
                  <a:pt x="1234208" y="84728"/>
                </a:lnTo>
                <a:cubicBezTo>
                  <a:pt x="1304285" y="84728"/>
                  <a:pt x="1361300" y="141743"/>
                  <a:pt x="1361300" y="211821"/>
                </a:cubicBezTo>
                <a:lnTo>
                  <a:pt x="1361300" y="1234208"/>
                </a:lnTo>
                <a:cubicBezTo>
                  <a:pt x="1361300" y="1304285"/>
                  <a:pt x="1304285" y="1361300"/>
                  <a:pt x="1234208" y="1361300"/>
                </a:cubicBezTo>
                <a:lnTo>
                  <a:pt x="937659" y="1361300"/>
                </a:lnTo>
                <a:lnTo>
                  <a:pt x="937659" y="1016738"/>
                </a:lnTo>
                <a:lnTo>
                  <a:pt x="1143003" y="1016738"/>
                </a:lnTo>
                <a:lnTo>
                  <a:pt x="1199489" y="677826"/>
                </a:lnTo>
                <a:lnTo>
                  <a:pt x="937659" y="677826"/>
                </a:lnTo>
                <a:lnTo>
                  <a:pt x="937659" y="593097"/>
                </a:lnTo>
                <a:lnTo>
                  <a:pt x="1191843" y="593097"/>
                </a:lnTo>
                <a:lnTo>
                  <a:pt x="1191843" y="254185"/>
                </a:lnTo>
                <a:lnTo>
                  <a:pt x="895295" y="254185"/>
                </a:lnTo>
                <a:cubicBezTo>
                  <a:pt x="731774" y="254185"/>
                  <a:pt x="598746" y="387212"/>
                  <a:pt x="598746" y="550733"/>
                </a:cubicBezTo>
                <a:lnTo>
                  <a:pt x="598746" y="677826"/>
                </a:lnTo>
                <a:lnTo>
                  <a:pt x="429290" y="677826"/>
                </a:lnTo>
                <a:lnTo>
                  <a:pt x="429290" y="1016738"/>
                </a:lnTo>
                <a:lnTo>
                  <a:pt x="598746" y="1016738"/>
                </a:lnTo>
                <a:lnTo>
                  <a:pt x="598746" y="1361300"/>
                </a:lnTo>
                <a:lnTo>
                  <a:pt x="211821" y="1361300"/>
                </a:lnTo>
                <a:cubicBezTo>
                  <a:pt x="141743" y="1361300"/>
                  <a:pt x="84728" y="1304285"/>
                  <a:pt x="84728" y="1234208"/>
                </a:cubicBezTo>
                <a:close/>
              </a:path>
            </a:pathLst>
          </a:custGeom>
          <a:solidFill>
            <a:schemeClr val="bg1"/>
          </a:solidFill>
          <a:ln w="2809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1" name="TextBox 20">
            <a:extLst>
              <a:ext uri="{FF2B5EF4-FFF2-40B4-BE49-F238E27FC236}">
                <a16:creationId xmlns:a16="http://schemas.microsoft.com/office/drawing/2014/main" id="{4544F40D-FA21-40E6-BEDB-292D32E9E75A}"/>
              </a:ext>
            </a:extLst>
          </p:cNvPr>
          <p:cNvSpPr txBox="1"/>
          <p:nvPr/>
        </p:nvSpPr>
        <p:spPr>
          <a:xfrm>
            <a:off x="785655" y="4337662"/>
            <a:ext cx="120577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7500+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7C592DAA-284C-4C4C-BAC3-A3C8FC75B3BC}"/>
              </a:ext>
            </a:extLst>
          </p:cNvPr>
          <p:cNvSpPr txBox="1"/>
          <p:nvPr/>
        </p:nvSpPr>
        <p:spPr>
          <a:xfrm>
            <a:off x="547095" y="4740686"/>
            <a:ext cx="1682898" cy="7915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graphicFrame>
        <p:nvGraphicFramePr>
          <p:cNvPr id="8" name="Chart 7">
            <a:extLst>
              <a:ext uri="{FF2B5EF4-FFF2-40B4-BE49-F238E27FC236}">
                <a16:creationId xmlns:a16="http://schemas.microsoft.com/office/drawing/2014/main" id="{24C8EEAA-0888-49D4-A79B-55C42C623B5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305763994"/>
              </p:ext>
            </p:extLst>
          </p:nvPr>
        </p:nvGraphicFramePr>
        <p:xfrm>
          <a:off x="2485721" y="2665904"/>
          <a:ext cx="2050254" cy="175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3"/>
          </a:graphicData>
        </a:graphic>
      </p:graphicFrame>
      <p:sp>
        <p:nvSpPr>
          <p:cNvPr id="13" name="Graphic 61">
            <a:extLst>
              <a:ext uri="{FF2B5EF4-FFF2-40B4-BE49-F238E27FC236}">
                <a16:creationId xmlns:a16="http://schemas.microsoft.com/office/drawing/2014/main" id="{A62576E9-C1D3-4762-8A7C-392DEAE452B4}"/>
              </a:ext>
            </a:extLst>
          </p:cNvPr>
          <p:cNvSpPr/>
          <p:nvPr/>
        </p:nvSpPr>
        <p:spPr>
          <a:xfrm>
            <a:off x="3112838" y="3218194"/>
            <a:ext cx="796022" cy="651432"/>
          </a:xfrm>
          <a:custGeom>
            <a:avLst/>
            <a:gdLst>
              <a:gd name="connsiteX0" fmla="*/ 4876800 w 4876800"/>
              <a:gd name="connsiteY0" fmla="*/ 533062 h 3990975"/>
              <a:gd name="connsiteX1" fmla="*/ 4542049 w 4876800"/>
              <a:gd name="connsiteY1" fmla="*/ 548949 h 3990975"/>
              <a:gd name="connsiteX2" fmla="*/ 4723731 w 4876800"/>
              <a:gd name="connsiteY2" fmla="*/ 30097 h 3990975"/>
              <a:gd name="connsiteX3" fmla="*/ 4012853 w 4876800"/>
              <a:gd name="connsiteY3" fmla="*/ 276035 h 3990975"/>
              <a:gd name="connsiteX4" fmla="*/ 2672804 w 4876800"/>
              <a:gd name="connsiteY4" fmla="*/ 168284 h 3990975"/>
              <a:gd name="connsiteX5" fmla="*/ 2226692 w 4876800"/>
              <a:gd name="connsiteY5" fmla="*/ 1122607 h 3990975"/>
              <a:gd name="connsiteX6" fmla="*/ 623032 w 4876800"/>
              <a:gd name="connsiteY6" fmla="*/ 219741 h 3990975"/>
              <a:gd name="connsiteX7" fmla="*/ 488491 w 4876800"/>
              <a:gd name="connsiteY7" fmla="*/ 58151 h 3990975"/>
              <a:gd name="connsiteX8" fmla="*/ 387958 w 4876800"/>
              <a:gd name="connsiteY8" fmla="*/ 242772 h 3990975"/>
              <a:gd name="connsiteX9" fmla="*/ 269118 w 4876800"/>
              <a:gd name="connsiteY9" fmla="*/ 993834 h 3990975"/>
              <a:gd name="connsiteX10" fmla="*/ 373670 w 4876800"/>
              <a:gd name="connsiteY10" fmla="*/ 1287025 h 3990975"/>
              <a:gd name="connsiteX11" fmla="*/ 258254 w 4876800"/>
              <a:gd name="connsiteY11" fmla="*/ 1242302 h 3990975"/>
              <a:gd name="connsiteX12" fmla="*/ 244562 w 4876800"/>
              <a:gd name="connsiteY12" fmla="*/ 1435146 h 3990975"/>
              <a:gd name="connsiteX13" fmla="*/ 419063 w 4876800"/>
              <a:gd name="connsiteY13" fmla="*/ 2046793 h 3990975"/>
              <a:gd name="connsiteX14" fmla="*/ 554980 w 4876800"/>
              <a:gd name="connsiteY14" fmla="*/ 2214410 h 3990975"/>
              <a:gd name="connsiteX15" fmla="*/ 495337 w 4876800"/>
              <a:gd name="connsiteY15" fmla="*/ 2205257 h 3990975"/>
              <a:gd name="connsiteX16" fmla="*/ 568114 w 4876800"/>
              <a:gd name="connsiteY16" fmla="*/ 2426230 h 3990975"/>
              <a:gd name="connsiteX17" fmla="*/ 1120304 w 4876800"/>
              <a:gd name="connsiteY17" fmla="*/ 3066042 h 3990975"/>
              <a:gd name="connsiteX18" fmla="*/ 312837 w 4876800"/>
              <a:gd name="connsiteY18" fmla="*/ 3357522 h 3990975"/>
              <a:gd name="connsiteX19" fmla="*/ 0 w 4876800"/>
              <a:gd name="connsiteY19" fmla="*/ 3460362 h 3990975"/>
              <a:gd name="connsiteX20" fmla="*/ 288950 w 4876800"/>
              <a:gd name="connsiteY20" fmla="*/ 3618343 h 3990975"/>
              <a:gd name="connsiteX21" fmla="*/ 1173063 w 4876800"/>
              <a:gd name="connsiteY21" fmla="*/ 3940110 h 3990975"/>
              <a:gd name="connsiteX22" fmla="*/ 3638811 w 4876800"/>
              <a:gd name="connsiteY22" fmla="*/ 3381334 h 3990975"/>
              <a:gd name="connsiteX23" fmla="*/ 4326583 w 4876800"/>
              <a:gd name="connsiteY23" fmla="*/ 1462679 h 3990975"/>
              <a:gd name="connsiteX24" fmla="*/ 4411564 w 4876800"/>
              <a:gd name="connsiteY24" fmla="*/ 1166660 h 3990975"/>
              <a:gd name="connsiteX25" fmla="*/ 4876800 w 4876800"/>
              <a:gd name="connsiteY25" fmla="*/ 533062 h 3990975"/>
              <a:gd name="connsiteX26" fmla="*/ 4183075 w 4876800"/>
              <a:gd name="connsiteY26" fmla="*/ 995508 h 3990975"/>
              <a:gd name="connsiteX27" fmla="*/ 4041465 w 4876800"/>
              <a:gd name="connsiteY27" fmla="*/ 1477265 h 3990975"/>
              <a:gd name="connsiteX28" fmla="*/ 3447790 w 4876800"/>
              <a:gd name="connsiteY28" fmla="*/ 3169180 h 3990975"/>
              <a:gd name="connsiteX29" fmla="*/ 1217303 w 4876800"/>
              <a:gd name="connsiteY29" fmla="*/ 3658043 h 3990975"/>
              <a:gd name="connsiteX30" fmla="*/ 739415 w 4876800"/>
              <a:gd name="connsiteY30" fmla="*/ 3516024 h 3990975"/>
              <a:gd name="connsiteX31" fmla="*/ 1605000 w 4876800"/>
              <a:gd name="connsiteY31" fmla="*/ 3160250 h 3990975"/>
              <a:gd name="connsiteX32" fmla="*/ 2104095 w 4876800"/>
              <a:gd name="connsiteY32" fmla="*/ 2924023 h 3990975"/>
              <a:gd name="connsiteX33" fmla="*/ 1553059 w 4876800"/>
              <a:gd name="connsiteY33" fmla="*/ 2888751 h 3990975"/>
              <a:gd name="connsiteX34" fmla="*/ 934231 w 4876800"/>
              <a:gd name="connsiteY34" fmla="*/ 2536251 h 3990975"/>
              <a:gd name="connsiteX35" fmla="*/ 1144005 w 4876800"/>
              <a:gd name="connsiteY35" fmla="*/ 2501276 h 3990975"/>
              <a:gd name="connsiteX36" fmla="*/ 1669554 w 4876800"/>
              <a:gd name="connsiteY36" fmla="*/ 2354904 h 3990975"/>
              <a:gd name="connsiteX37" fmla="*/ 1139614 w 4876800"/>
              <a:gd name="connsiteY37" fmla="*/ 2225126 h 3990975"/>
              <a:gd name="connsiteX38" fmla="*/ 657523 w 4876800"/>
              <a:gd name="connsiteY38" fmla="*/ 1889816 h 3990975"/>
              <a:gd name="connsiteX39" fmla="*/ 553045 w 4876800"/>
              <a:gd name="connsiteY39" fmla="*/ 1659281 h 3990975"/>
              <a:gd name="connsiteX40" fmla="*/ 768028 w 4876800"/>
              <a:gd name="connsiteY40" fmla="*/ 1693586 h 3990975"/>
              <a:gd name="connsiteX41" fmla="*/ 1258528 w 4876800"/>
              <a:gd name="connsiteY41" fmla="*/ 1742104 h 3990975"/>
              <a:gd name="connsiteX42" fmla="*/ 869900 w 4876800"/>
              <a:gd name="connsiteY42" fmla="*/ 1438941 h 3990975"/>
              <a:gd name="connsiteX43" fmla="*/ 559929 w 4876800"/>
              <a:gd name="connsiteY43" fmla="*/ 576966 h 3990975"/>
              <a:gd name="connsiteX44" fmla="*/ 2563230 w 4876800"/>
              <a:gd name="connsiteY44" fmla="*/ 1439239 h 3990975"/>
              <a:gd name="connsiteX45" fmla="*/ 2533948 w 4876800"/>
              <a:gd name="connsiteY45" fmla="*/ 1196872 h 3990975"/>
              <a:gd name="connsiteX46" fmla="*/ 2822302 w 4876800"/>
              <a:gd name="connsiteY46" fmla="*/ 411506 h 3990975"/>
              <a:gd name="connsiteX47" fmla="*/ 3829162 w 4876800"/>
              <a:gd name="connsiteY47" fmla="*/ 494887 h 3990975"/>
              <a:gd name="connsiteX48" fmla="*/ 4063789 w 4876800"/>
              <a:gd name="connsiteY48" fmla="*/ 557656 h 3990975"/>
              <a:gd name="connsiteX49" fmla="*/ 4257117 w 4876800"/>
              <a:gd name="connsiteY49" fmla="*/ 498868 h 3990975"/>
              <a:gd name="connsiteX50" fmla="*/ 4133887 w 4876800"/>
              <a:gd name="connsiteY50" fmla="*/ 850772 h 3990975"/>
              <a:gd name="connsiteX51" fmla="*/ 4291199 w 4876800"/>
              <a:gd name="connsiteY51" fmla="*/ 850884 h 3990975"/>
              <a:gd name="connsiteX52" fmla="*/ 4183075 w 4876800"/>
              <a:gd name="connsiteY52" fmla="*/ 995508 h 39909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</a:cxnLst>
            <a:rect l="l" t="t" r="r" b="b"/>
            <a:pathLst>
              <a:path w="4876800" h="3990975">
                <a:moveTo>
                  <a:pt x="4876800" y="533062"/>
                </a:moveTo>
                <a:cubicBezTo>
                  <a:pt x="4570028" y="547200"/>
                  <a:pt x="4576726" y="546047"/>
                  <a:pt x="4542049" y="548949"/>
                </a:cubicBezTo>
                <a:lnTo>
                  <a:pt x="4723731" y="30097"/>
                </a:lnTo>
                <a:cubicBezTo>
                  <a:pt x="4723731" y="30097"/>
                  <a:pt x="4156621" y="238717"/>
                  <a:pt x="4012853" y="276035"/>
                </a:cubicBezTo>
                <a:cubicBezTo>
                  <a:pt x="3635276" y="-63330"/>
                  <a:pt x="3074045" y="-78324"/>
                  <a:pt x="2672804" y="168284"/>
                </a:cubicBezTo>
                <a:cubicBezTo>
                  <a:pt x="2344229" y="370281"/>
                  <a:pt x="2167868" y="717162"/>
                  <a:pt x="2226692" y="1122607"/>
                </a:cubicBezTo>
                <a:cubicBezTo>
                  <a:pt x="1587215" y="1033868"/>
                  <a:pt x="1048420" y="730743"/>
                  <a:pt x="623032" y="219741"/>
                </a:cubicBezTo>
                <a:lnTo>
                  <a:pt x="488491" y="58151"/>
                </a:lnTo>
                <a:lnTo>
                  <a:pt x="387958" y="242772"/>
                </a:lnTo>
                <a:cubicBezTo>
                  <a:pt x="260896" y="476060"/>
                  <a:pt x="218703" y="742798"/>
                  <a:pt x="269118" y="993834"/>
                </a:cubicBezTo>
                <a:cubicBezTo>
                  <a:pt x="289806" y="1096823"/>
                  <a:pt x="324966" y="1195049"/>
                  <a:pt x="373670" y="1287025"/>
                </a:cubicBezTo>
                <a:lnTo>
                  <a:pt x="258254" y="1242302"/>
                </a:lnTo>
                <a:lnTo>
                  <a:pt x="244562" y="1435146"/>
                </a:lnTo>
                <a:cubicBezTo>
                  <a:pt x="230684" y="1631041"/>
                  <a:pt x="295908" y="1859716"/>
                  <a:pt x="419063" y="2046793"/>
                </a:cubicBezTo>
                <a:cubicBezTo>
                  <a:pt x="453740" y="2099478"/>
                  <a:pt x="498388" y="2157335"/>
                  <a:pt x="554980" y="2214410"/>
                </a:cubicBezTo>
                <a:lnTo>
                  <a:pt x="495337" y="2205257"/>
                </a:lnTo>
                <a:lnTo>
                  <a:pt x="568114" y="2426230"/>
                </a:lnTo>
                <a:cubicBezTo>
                  <a:pt x="663773" y="2716556"/>
                  <a:pt x="862459" y="2941175"/>
                  <a:pt x="1120304" y="3066042"/>
                </a:cubicBezTo>
                <a:cubicBezTo>
                  <a:pt x="862794" y="3175319"/>
                  <a:pt x="654769" y="3245045"/>
                  <a:pt x="312837" y="3357522"/>
                </a:cubicBezTo>
                <a:lnTo>
                  <a:pt x="0" y="3460362"/>
                </a:lnTo>
                <a:lnTo>
                  <a:pt x="288950" y="3618343"/>
                </a:lnTo>
                <a:cubicBezTo>
                  <a:pt x="399120" y="3678581"/>
                  <a:pt x="788417" y="3879760"/>
                  <a:pt x="1173063" y="3940110"/>
                </a:cubicBezTo>
                <a:cubicBezTo>
                  <a:pt x="2028081" y="4074204"/>
                  <a:pt x="2990739" y="3965001"/>
                  <a:pt x="3638811" y="3381334"/>
                </a:cubicBezTo>
                <a:cubicBezTo>
                  <a:pt x="4184675" y="2889718"/>
                  <a:pt x="4363790" y="2190412"/>
                  <a:pt x="4326583" y="1462679"/>
                </a:cubicBezTo>
                <a:cubicBezTo>
                  <a:pt x="4320964" y="1352509"/>
                  <a:pt x="4351139" y="1247362"/>
                  <a:pt x="4411564" y="1166660"/>
                </a:cubicBezTo>
                <a:cubicBezTo>
                  <a:pt x="4532598" y="1005070"/>
                  <a:pt x="4876056" y="534141"/>
                  <a:pt x="4876800" y="533062"/>
                </a:cubicBezTo>
                <a:close/>
                <a:moveTo>
                  <a:pt x="4183075" y="995508"/>
                </a:moveTo>
                <a:cubicBezTo>
                  <a:pt x="4082728" y="1129490"/>
                  <a:pt x="4032461" y="1300606"/>
                  <a:pt x="4041465" y="1477265"/>
                </a:cubicBezTo>
                <a:cubicBezTo>
                  <a:pt x="4079007" y="2211322"/>
                  <a:pt x="3879280" y="2780590"/>
                  <a:pt x="3447790" y="3169180"/>
                </a:cubicBezTo>
                <a:cubicBezTo>
                  <a:pt x="2943746" y="3623143"/>
                  <a:pt x="2130735" y="3801327"/>
                  <a:pt x="1217303" y="3658043"/>
                </a:cubicBezTo>
                <a:cubicBezTo>
                  <a:pt x="1051880" y="3632110"/>
                  <a:pt x="880914" y="3574030"/>
                  <a:pt x="739415" y="3516024"/>
                </a:cubicBezTo>
                <a:cubicBezTo>
                  <a:pt x="1026096" y="3417388"/>
                  <a:pt x="1247477" y="3329468"/>
                  <a:pt x="1605000" y="3160250"/>
                </a:cubicBezTo>
                <a:lnTo>
                  <a:pt x="2104095" y="2924023"/>
                </a:lnTo>
                <a:lnTo>
                  <a:pt x="1553059" y="2888751"/>
                </a:lnTo>
                <a:cubicBezTo>
                  <a:pt x="1289112" y="2871859"/>
                  <a:pt x="1069330" y="2743941"/>
                  <a:pt x="934231" y="2536251"/>
                </a:cubicBezTo>
                <a:cubicBezTo>
                  <a:pt x="1005967" y="2532084"/>
                  <a:pt x="1075134" y="2520475"/>
                  <a:pt x="1144005" y="2501276"/>
                </a:cubicBezTo>
                <a:lnTo>
                  <a:pt x="1669554" y="2354904"/>
                </a:lnTo>
                <a:lnTo>
                  <a:pt x="1139614" y="2225126"/>
                </a:lnTo>
                <a:cubicBezTo>
                  <a:pt x="882104" y="2162060"/>
                  <a:pt x="735323" y="2007986"/>
                  <a:pt x="657523" y="1889816"/>
                </a:cubicBezTo>
                <a:cubicBezTo>
                  <a:pt x="606437" y="1812165"/>
                  <a:pt x="573063" y="1732616"/>
                  <a:pt x="553045" y="1659281"/>
                </a:cubicBezTo>
                <a:cubicBezTo>
                  <a:pt x="606177" y="1673532"/>
                  <a:pt x="668127" y="1683689"/>
                  <a:pt x="768028" y="1693586"/>
                </a:cubicBezTo>
                <a:lnTo>
                  <a:pt x="1258528" y="1742104"/>
                </a:lnTo>
                <a:lnTo>
                  <a:pt x="869900" y="1438941"/>
                </a:lnTo>
                <a:cubicBezTo>
                  <a:pt x="589880" y="1220536"/>
                  <a:pt x="477664" y="892407"/>
                  <a:pt x="559929" y="576966"/>
                </a:cubicBezTo>
                <a:cubicBezTo>
                  <a:pt x="1433847" y="1483404"/>
                  <a:pt x="2459943" y="1415278"/>
                  <a:pt x="2563230" y="1439239"/>
                </a:cubicBezTo>
                <a:cubicBezTo>
                  <a:pt x="2540496" y="1218415"/>
                  <a:pt x="2539901" y="1217894"/>
                  <a:pt x="2533948" y="1196872"/>
                </a:cubicBezTo>
                <a:cubicBezTo>
                  <a:pt x="2401677" y="729292"/>
                  <a:pt x="2691557" y="491873"/>
                  <a:pt x="2822302" y="411506"/>
                </a:cubicBezTo>
                <a:cubicBezTo>
                  <a:pt x="3095402" y="243665"/>
                  <a:pt x="3528901" y="218365"/>
                  <a:pt x="3829162" y="494887"/>
                </a:cubicBezTo>
                <a:cubicBezTo>
                  <a:pt x="3894014" y="554567"/>
                  <a:pt x="3981711" y="578045"/>
                  <a:pt x="4063789" y="557656"/>
                </a:cubicBezTo>
                <a:cubicBezTo>
                  <a:pt x="4137459" y="539350"/>
                  <a:pt x="4197921" y="519965"/>
                  <a:pt x="4257117" y="498868"/>
                </a:cubicBezTo>
                <a:lnTo>
                  <a:pt x="4133887" y="850772"/>
                </a:lnTo>
                <a:lnTo>
                  <a:pt x="4291199" y="850884"/>
                </a:lnTo>
                <a:cubicBezTo>
                  <a:pt x="4261508" y="890696"/>
                  <a:pt x="4225900" y="938358"/>
                  <a:pt x="4183075" y="995508"/>
                </a:cubicBezTo>
                <a:close/>
              </a:path>
            </a:pathLst>
          </a:custGeom>
          <a:solidFill>
            <a:schemeClr val="bg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22" name="TextBox 21">
            <a:extLst>
              <a:ext uri="{FF2B5EF4-FFF2-40B4-BE49-F238E27FC236}">
                <a16:creationId xmlns:a16="http://schemas.microsoft.com/office/drawing/2014/main" id="{AC83ADE0-7040-445A-A126-924F7C3D45F6}"/>
              </a:ext>
            </a:extLst>
          </p:cNvPr>
          <p:cNvSpPr txBox="1"/>
          <p:nvPr/>
        </p:nvSpPr>
        <p:spPr>
          <a:xfrm>
            <a:off x="2891127" y="4337662"/>
            <a:ext cx="1239442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8500+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E498BFB4-9486-4D6D-AC7E-1EAFACB839CA}"/>
              </a:ext>
            </a:extLst>
          </p:cNvPr>
          <p:cNvSpPr txBox="1"/>
          <p:nvPr/>
        </p:nvSpPr>
        <p:spPr>
          <a:xfrm>
            <a:off x="2669399" y="4740686"/>
            <a:ext cx="1682898" cy="7915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graphicFrame>
        <p:nvGraphicFramePr>
          <p:cNvPr id="9" name="Chart 8">
            <a:extLst>
              <a:ext uri="{FF2B5EF4-FFF2-40B4-BE49-F238E27FC236}">
                <a16:creationId xmlns:a16="http://schemas.microsoft.com/office/drawing/2014/main" id="{347975F9-B29D-4428-9AC8-B0219A8828A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873778088"/>
              </p:ext>
            </p:extLst>
          </p:nvPr>
        </p:nvGraphicFramePr>
        <p:xfrm>
          <a:off x="4608026" y="2665904"/>
          <a:ext cx="2050254" cy="175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4"/>
          </a:graphicData>
        </a:graphic>
      </p:graphicFrame>
      <p:grpSp>
        <p:nvGrpSpPr>
          <p:cNvPr id="14" name="Group 13">
            <a:extLst>
              <a:ext uri="{FF2B5EF4-FFF2-40B4-BE49-F238E27FC236}">
                <a16:creationId xmlns:a16="http://schemas.microsoft.com/office/drawing/2014/main" id="{2B98FE3A-7F38-4F1F-9B58-F0FC933ED0AB}"/>
              </a:ext>
            </a:extLst>
          </p:cNvPr>
          <p:cNvGrpSpPr/>
          <p:nvPr/>
        </p:nvGrpSpPr>
        <p:grpSpPr>
          <a:xfrm>
            <a:off x="5205547" y="3218194"/>
            <a:ext cx="855212" cy="651432"/>
            <a:chOff x="3657600" y="990600"/>
            <a:chExt cx="4876800" cy="3714750"/>
          </a:xfrm>
          <a:solidFill>
            <a:schemeClr val="bg1"/>
          </a:solidFill>
        </p:grpSpPr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A6C0C0E3-1BBB-41D9-9332-2477668BD6EF}"/>
                </a:ext>
              </a:extLst>
            </p:cNvPr>
            <p:cNvSpPr/>
            <p:nvPr/>
          </p:nvSpPr>
          <p:spPr>
            <a:xfrm>
              <a:off x="3657600" y="990600"/>
              <a:ext cx="4876800" cy="3714750"/>
            </a:xfrm>
            <a:custGeom>
              <a:avLst/>
              <a:gdLst>
                <a:gd name="connsiteX0" fmla="*/ 714375 w 4876800"/>
                <a:gd name="connsiteY0" fmla="*/ 3714750 h 3714750"/>
                <a:gd name="connsiteX1" fmla="*/ 4162425 w 4876800"/>
                <a:gd name="connsiteY1" fmla="*/ 3714750 h 3714750"/>
                <a:gd name="connsiteX2" fmla="*/ 4876800 w 4876800"/>
                <a:gd name="connsiteY2" fmla="*/ 3000375 h 3714750"/>
                <a:gd name="connsiteX3" fmla="*/ 4876800 w 4876800"/>
                <a:gd name="connsiteY3" fmla="*/ 714375 h 3714750"/>
                <a:gd name="connsiteX4" fmla="*/ 4162425 w 4876800"/>
                <a:gd name="connsiteY4" fmla="*/ 0 h 3714750"/>
                <a:gd name="connsiteX5" fmla="*/ 714375 w 4876800"/>
                <a:gd name="connsiteY5" fmla="*/ 0 h 3714750"/>
                <a:gd name="connsiteX6" fmla="*/ 0 w 4876800"/>
                <a:gd name="connsiteY6" fmla="*/ 714375 h 3714750"/>
                <a:gd name="connsiteX7" fmla="*/ 0 w 4876800"/>
                <a:gd name="connsiteY7" fmla="*/ 3000375 h 3714750"/>
                <a:gd name="connsiteX8" fmla="*/ 714375 w 4876800"/>
                <a:gd name="connsiteY8" fmla="*/ 3714750 h 3714750"/>
                <a:gd name="connsiteX9" fmla="*/ 285750 w 4876800"/>
                <a:gd name="connsiteY9" fmla="*/ 714375 h 3714750"/>
                <a:gd name="connsiteX10" fmla="*/ 714375 w 4876800"/>
                <a:gd name="connsiteY10" fmla="*/ 285750 h 3714750"/>
                <a:gd name="connsiteX11" fmla="*/ 4162425 w 4876800"/>
                <a:gd name="connsiteY11" fmla="*/ 285750 h 3714750"/>
                <a:gd name="connsiteX12" fmla="*/ 4591050 w 4876800"/>
                <a:gd name="connsiteY12" fmla="*/ 714375 h 3714750"/>
                <a:gd name="connsiteX13" fmla="*/ 4591050 w 4876800"/>
                <a:gd name="connsiteY13" fmla="*/ 3000375 h 3714750"/>
                <a:gd name="connsiteX14" fmla="*/ 4162425 w 4876800"/>
                <a:gd name="connsiteY14" fmla="*/ 3429000 h 3714750"/>
                <a:gd name="connsiteX15" fmla="*/ 714375 w 4876800"/>
                <a:gd name="connsiteY15" fmla="*/ 3429000 h 3714750"/>
                <a:gd name="connsiteX16" fmla="*/ 285750 w 4876800"/>
                <a:gd name="connsiteY16" fmla="*/ 3000375 h 3714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76800" h="3714750">
                  <a:moveTo>
                    <a:pt x="714375" y="3714750"/>
                  </a:moveTo>
                  <a:lnTo>
                    <a:pt x="4162425" y="3714750"/>
                  </a:lnTo>
                  <a:cubicBezTo>
                    <a:pt x="4556336" y="3714750"/>
                    <a:pt x="4876800" y="3394286"/>
                    <a:pt x="4876800" y="3000375"/>
                  </a:cubicBezTo>
                  <a:lnTo>
                    <a:pt x="4876800" y="714375"/>
                  </a:lnTo>
                  <a:cubicBezTo>
                    <a:pt x="4876800" y="320464"/>
                    <a:pt x="4556336" y="0"/>
                    <a:pt x="4162425" y="0"/>
                  </a:cubicBezTo>
                  <a:lnTo>
                    <a:pt x="714375" y="0"/>
                  </a:lnTo>
                  <a:cubicBezTo>
                    <a:pt x="320464" y="0"/>
                    <a:pt x="0" y="320464"/>
                    <a:pt x="0" y="714375"/>
                  </a:cubicBezTo>
                  <a:lnTo>
                    <a:pt x="0" y="3000375"/>
                  </a:lnTo>
                  <a:cubicBezTo>
                    <a:pt x="0" y="3394286"/>
                    <a:pt x="320464" y="3714750"/>
                    <a:pt x="714375" y="3714750"/>
                  </a:cubicBezTo>
                  <a:close/>
                  <a:moveTo>
                    <a:pt x="285750" y="714375"/>
                  </a:moveTo>
                  <a:cubicBezTo>
                    <a:pt x="285750" y="478036"/>
                    <a:pt x="478036" y="285750"/>
                    <a:pt x="714375" y="285750"/>
                  </a:cubicBezTo>
                  <a:lnTo>
                    <a:pt x="4162425" y="285750"/>
                  </a:lnTo>
                  <a:cubicBezTo>
                    <a:pt x="4398764" y="285750"/>
                    <a:pt x="4591050" y="478036"/>
                    <a:pt x="4591050" y="714375"/>
                  </a:cubicBezTo>
                  <a:lnTo>
                    <a:pt x="4591050" y="3000375"/>
                  </a:lnTo>
                  <a:cubicBezTo>
                    <a:pt x="4591050" y="3236714"/>
                    <a:pt x="4398764" y="3429000"/>
                    <a:pt x="4162425" y="3429000"/>
                  </a:cubicBezTo>
                  <a:lnTo>
                    <a:pt x="714375" y="3429000"/>
                  </a:lnTo>
                  <a:cubicBezTo>
                    <a:pt x="478036" y="3429000"/>
                    <a:pt x="285750" y="3236714"/>
                    <a:pt x="285750" y="300037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A8019D98-9DC7-4410-AB3D-46A6CDB42BA2}"/>
                </a:ext>
              </a:extLst>
            </p:cNvPr>
            <p:cNvSpPr/>
            <p:nvPr/>
          </p:nvSpPr>
          <p:spPr>
            <a:xfrm>
              <a:off x="5381625" y="1890787"/>
              <a:ext cx="1714500" cy="1933575"/>
            </a:xfrm>
            <a:custGeom>
              <a:avLst/>
              <a:gdLst>
                <a:gd name="connsiteX0" fmla="*/ 0 w 1714500"/>
                <a:gd name="connsiteY0" fmla="*/ 0 h 1933575"/>
                <a:gd name="connsiteX1" fmla="*/ 0 w 1714500"/>
                <a:gd name="connsiteY1" fmla="*/ 1942133 h 1933575"/>
                <a:gd name="connsiteX2" fmla="*/ 1719263 w 1714500"/>
                <a:gd name="connsiteY2" fmla="*/ 955142 h 1933575"/>
                <a:gd name="connsiteX3" fmla="*/ 285750 w 1714500"/>
                <a:gd name="connsiteY3" fmla="*/ 485626 h 1933575"/>
                <a:gd name="connsiteX4" fmla="*/ 1138238 w 1714500"/>
                <a:gd name="connsiteY4" fmla="*/ 959235 h 1933575"/>
                <a:gd name="connsiteX5" fmla="*/ 285750 w 1714500"/>
                <a:gd name="connsiteY5" fmla="*/ 1448619 h 1933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714500" h="1933575">
                  <a:moveTo>
                    <a:pt x="0" y="0"/>
                  </a:moveTo>
                  <a:lnTo>
                    <a:pt x="0" y="1942133"/>
                  </a:lnTo>
                  <a:lnTo>
                    <a:pt x="1719263" y="955142"/>
                  </a:lnTo>
                  <a:close/>
                  <a:moveTo>
                    <a:pt x="285750" y="485626"/>
                  </a:moveTo>
                  <a:lnTo>
                    <a:pt x="1138238" y="959235"/>
                  </a:lnTo>
                  <a:lnTo>
                    <a:pt x="285750" y="14486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3" name="TextBox 22">
            <a:extLst>
              <a:ext uri="{FF2B5EF4-FFF2-40B4-BE49-F238E27FC236}">
                <a16:creationId xmlns:a16="http://schemas.microsoft.com/office/drawing/2014/main" id="{AD188D2B-2AA1-4295-822E-DA13A49FC5F7}"/>
              </a:ext>
            </a:extLst>
          </p:cNvPr>
          <p:cNvSpPr txBox="1"/>
          <p:nvPr/>
        </p:nvSpPr>
        <p:spPr>
          <a:xfrm>
            <a:off x="5014233" y="4337662"/>
            <a:ext cx="1237839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6500+</a:t>
            </a: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A18C28BB-F98C-46A9-9356-38F925C77B4D}"/>
              </a:ext>
            </a:extLst>
          </p:cNvPr>
          <p:cNvSpPr txBox="1"/>
          <p:nvPr/>
        </p:nvSpPr>
        <p:spPr>
          <a:xfrm>
            <a:off x="4791704" y="4740686"/>
            <a:ext cx="1682898" cy="7915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  <p:graphicFrame>
        <p:nvGraphicFramePr>
          <p:cNvPr id="10" name="Chart 9">
            <a:extLst>
              <a:ext uri="{FF2B5EF4-FFF2-40B4-BE49-F238E27FC236}">
                <a16:creationId xmlns:a16="http://schemas.microsoft.com/office/drawing/2014/main" id="{F8B6146E-B029-460B-82F8-86429CFF50DC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604614959"/>
              </p:ext>
            </p:extLst>
          </p:nvPr>
        </p:nvGraphicFramePr>
        <p:xfrm>
          <a:off x="6730329" y="2665904"/>
          <a:ext cx="2050254" cy="1756011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5"/>
          </a:graphicData>
        </a:graphic>
      </p:graphicFrame>
      <p:grpSp>
        <p:nvGrpSpPr>
          <p:cNvPr id="15" name="Group 14">
            <a:extLst>
              <a:ext uri="{FF2B5EF4-FFF2-40B4-BE49-F238E27FC236}">
                <a16:creationId xmlns:a16="http://schemas.microsoft.com/office/drawing/2014/main" id="{3F000ACA-C66B-476B-9C91-1F5C1BA8098C}"/>
              </a:ext>
            </a:extLst>
          </p:cNvPr>
          <p:cNvGrpSpPr/>
          <p:nvPr/>
        </p:nvGrpSpPr>
        <p:grpSpPr>
          <a:xfrm>
            <a:off x="7428116" y="3216570"/>
            <a:ext cx="654680" cy="654680"/>
            <a:chOff x="3657600" y="990600"/>
            <a:chExt cx="4876800" cy="4876800"/>
          </a:xfrm>
          <a:solidFill>
            <a:schemeClr val="bg1"/>
          </a:solidFill>
        </p:grpSpPr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3EE1E39-4671-4470-A688-5A7714E0A2B9}"/>
                </a:ext>
              </a:extLst>
            </p:cNvPr>
            <p:cNvSpPr/>
            <p:nvPr/>
          </p:nvSpPr>
          <p:spPr>
            <a:xfrm>
              <a:off x="3657600" y="990600"/>
              <a:ext cx="4876800" cy="4876800"/>
            </a:xfrm>
            <a:custGeom>
              <a:avLst/>
              <a:gdLst>
                <a:gd name="connsiteX0" fmla="*/ 714375 w 4876800"/>
                <a:gd name="connsiteY0" fmla="*/ 4876800 h 4876800"/>
                <a:gd name="connsiteX1" fmla="*/ 4162425 w 4876800"/>
                <a:gd name="connsiteY1" fmla="*/ 4876800 h 4876800"/>
                <a:gd name="connsiteX2" fmla="*/ 4876800 w 4876800"/>
                <a:gd name="connsiteY2" fmla="*/ 4162425 h 4876800"/>
                <a:gd name="connsiteX3" fmla="*/ 4876800 w 4876800"/>
                <a:gd name="connsiteY3" fmla="*/ 714375 h 4876800"/>
                <a:gd name="connsiteX4" fmla="*/ 4162425 w 4876800"/>
                <a:gd name="connsiteY4" fmla="*/ 0 h 4876800"/>
                <a:gd name="connsiteX5" fmla="*/ 714375 w 4876800"/>
                <a:gd name="connsiteY5" fmla="*/ 0 h 4876800"/>
                <a:gd name="connsiteX6" fmla="*/ 0 w 4876800"/>
                <a:gd name="connsiteY6" fmla="*/ 714375 h 4876800"/>
                <a:gd name="connsiteX7" fmla="*/ 0 w 4876800"/>
                <a:gd name="connsiteY7" fmla="*/ 4162425 h 4876800"/>
                <a:gd name="connsiteX8" fmla="*/ 714375 w 4876800"/>
                <a:gd name="connsiteY8" fmla="*/ 4876800 h 4876800"/>
                <a:gd name="connsiteX9" fmla="*/ 285750 w 4876800"/>
                <a:gd name="connsiteY9" fmla="*/ 714375 h 4876800"/>
                <a:gd name="connsiteX10" fmla="*/ 714375 w 4876800"/>
                <a:gd name="connsiteY10" fmla="*/ 285750 h 4876800"/>
                <a:gd name="connsiteX11" fmla="*/ 4162425 w 4876800"/>
                <a:gd name="connsiteY11" fmla="*/ 285750 h 4876800"/>
                <a:gd name="connsiteX12" fmla="*/ 4591050 w 4876800"/>
                <a:gd name="connsiteY12" fmla="*/ 714375 h 4876800"/>
                <a:gd name="connsiteX13" fmla="*/ 4591050 w 4876800"/>
                <a:gd name="connsiteY13" fmla="*/ 4162425 h 4876800"/>
                <a:gd name="connsiteX14" fmla="*/ 4162425 w 4876800"/>
                <a:gd name="connsiteY14" fmla="*/ 4591050 h 4876800"/>
                <a:gd name="connsiteX15" fmla="*/ 714375 w 4876800"/>
                <a:gd name="connsiteY15" fmla="*/ 4591050 h 4876800"/>
                <a:gd name="connsiteX16" fmla="*/ 285750 w 4876800"/>
                <a:gd name="connsiteY16" fmla="*/ 4162425 h 4876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4876800" h="4876800">
                  <a:moveTo>
                    <a:pt x="714375" y="4876800"/>
                  </a:moveTo>
                  <a:lnTo>
                    <a:pt x="4162425" y="4876800"/>
                  </a:lnTo>
                  <a:cubicBezTo>
                    <a:pt x="4556336" y="4876800"/>
                    <a:pt x="4876800" y="4556336"/>
                    <a:pt x="4876800" y="4162425"/>
                  </a:cubicBezTo>
                  <a:lnTo>
                    <a:pt x="4876800" y="714375"/>
                  </a:lnTo>
                  <a:cubicBezTo>
                    <a:pt x="4876800" y="320464"/>
                    <a:pt x="4556336" y="0"/>
                    <a:pt x="4162425" y="0"/>
                  </a:cubicBezTo>
                  <a:lnTo>
                    <a:pt x="714375" y="0"/>
                  </a:lnTo>
                  <a:cubicBezTo>
                    <a:pt x="320464" y="0"/>
                    <a:pt x="0" y="320464"/>
                    <a:pt x="0" y="714375"/>
                  </a:cubicBezTo>
                  <a:lnTo>
                    <a:pt x="0" y="4162425"/>
                  </a:lnTo>
                  <a:cubicBezTo>
                    <a:pt x="0" y="4556336"/>
                    <a:pt x="320464" y="4876800"/>
                    <a:pt x="714375" y="4876800"/>
                  </a:cubicBezTo>
                  <a:close/>
                  <a:moveTo>
                    <a:pt x="285750" y="714375"/>
                  </a:moveTo>
                  <a:cubicBezTo>
                    <a:pt x="285750" y="478036"/>
                    <a:pt x="478036" y="285750"/>
                    <a:pt x="714375" y="285750"/>
                  </a:cubicBezTo>
                  <a:lnTo>
                    <a:pt x="4162425" y="285750"/>
                  </a:lnTo>
                  <a:cubicBezTo>
                    <a:pt x="4398764" y="285750"/>
                    <a:pt x="4591050" y="478036"/>
                    <a:pt x="4591050" y="714375"/>
                  </a:cubicBezTo>
                  <a:lnTo>
                    <a:pt x="4591050" y="4162425"/>
                  </a:lnTo>
                  <a:cubicBezTo>
                    <a:pt x="4591050" y="4398764"/>
                    <a:pt x="4398764" y="4591050"/>
                    <a:pt x="4162425" y="4591050"/>
                  </a:cubicBezTo>
                  <a:lnTo>
                    <a:pt x="714375" y="4591050"/>
                  </a:lnTo>
                  <a:cubicBezTo>
                    <a:pt x="478036" y="4591050"/>
                    <a:pt x="285750" y="4398764"/>
                    <a:pt x="285750" y="4162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34A73339-1723-47C6-8239-190F93B712EF}"/>
                </a:ext>
              </a:extLst>
            </p:cNvPr>
            <p:cNvSpPr/>
            <p:nvPr/>
          </p:nvSpPr>
          <p:spPr>
            <a:xfrm>
              <a:off x="4810125" y="2143125"/>
              <a:ext cx="2571750" cy="2571750"/>
            </a:xfrm>
            <a:custGeom>
              <a:avLst/>
              <a:gdLst>
                <a:gd name="connsiteX0" fmla="*/ 1285875 w 2571750"/>
                <a:gd name="connsiteY0" fmla="*/ 2571750 h 2571750"/>
                <a:gd name="connsiteX1" fmla="*/ 2571750 w 2571750"/>
                <a:gd name="connsiteY1" fmla="*/ 1285875 h 2571750"/>
                <a:gd name="connsiteX2" fmla="*/ 1285875 w 2571750"/>
                <a:gd name="connsiteY2" fmla="*/ 0 h 2571750"/>
                <a:gd name="connsiteX3" fmla="*/ 0 w 2571750"/>
                <a:gd name="connsiteY3" fmla="*/ 1285875 h 2571750"/>
                <a:gd name="connsiteX4" fmla="*/ 1285875 w 2571750"/>
                <a:gd name="connsiteY4" fmla="*/ 2571750 h 2571750"/>
                <a:gd name="connsiteX5" fmla="*/ 1285875 w 2571750"/>
                <a:gd name="connsiteY5" fmla="*/ 285750 h 2571750"/>
                <a:gd name="connsiteX6" fmla="*/ 2286000 w 2571750"/>
                <a:gd name="connsiteY6" fmla="*/ 1285875 h 2571750"/>
                <a:gd name="connsiteX7" fmla="*/ 1285875 w 2571750"/>
                <a:gd name="connsiteY7" fmla="*/ 2286000 h 2571750"/>
                <a:gd name="connsiteX8" fmla="*/ 285750 w 2571750"/>
                <a:gd name="connsiteY8" fmla="*/ 1285875 h 2571750"/>
                <a:gd name="connsiteX9" fmla="*/ 1285875 w 2571750"/>
                <a:gd name="connsiteY9" fmla="*/ 285750 h 2571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571750" h="2571750">
                  <a:moveTo>
                    <a:pt x="1285875" y="2571750"/>
                  </a:moveTo>
                  <a:cubicBezTo>
                    <a:pt x="1994892" y="2571750"/>
                    <a:pt x="2571750" y="1994892"/>
                    <a:pt x="2571750" y="1285875"/>
                  </a:cubicBezTo>
                  <a:cubicBezTo>
                    <a:pt x="2571750" y="576858"/>
                    <a:pt x="1994892" y="0"/>
                    <a:pt x="1285875" y="0"/>
                  </a:cubicBezTo>
                  <a:cubicBezTo>
                    <a:pt x="576858" y="0"/>
                    <a:pt x="0" y="576858"/>
                    <a:pt x="0" y="1285875"/>
                  </a:cubicBezTo>
                  <a:cubicBezTo>
                    <a:pt x="0" y="1994892"/>
                    <a:pt x="576858" y="2571750"/>
                    <a:pt x="1285875" y="2571750"/>
                  </a:cubicBezTo>
                  <a:close/>
                  <a:moveTo>
                    <a:pt x="1285875" y="285750"/>
                  </a:moveTo>
                  <a:cubicBezTo>
                    <a:pt x="1837358" y="285750"/>
                    <a:pt x="2286000" y="734392"/>
                    <a:pt x="2286000" y="1285875"/>
                  </a:cubicBezTo>
                  <a:cubicBezTo>
                    <a:pt x="2286000" y="1837358"/>
                    <a:pt x="1837358" y="2286000"/>
                    <a:pt x="1285875" y="2286000"/>
                  </a:cubicBezTo>
                  <a:cubicBezTo>
                    <a:pt x="734392" y="2286000"/>
                    <a:pt x="285750" y="1837358"/>
                    <a:pt x="285750" y="1285875"/>
                  </a:cubicBezTo>
                  <a:cubicBezTo>
                    <a:pt x="285750" y="734392"/>
                    <a:pt x="734392" y="285750"/>
                    <a:pt x="1285875" y="2857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54D46370-44BF-4B04-85BC-DE353181ECA9}"/>
                </a:ext>
              </a:extLst>
            </p:cNvPr>
            <p:cNvSpPr/>
            <p:nvPr/>
          </p:nvSpPr>
          <p:spPr>
            <a:xfrm>
              <a:off x="7096125" y="1571625"/>
              <a:ext cx="857250" cy="857250"/>
            </a:xfrm>
            <a:custGeom>
              <a:avLst/>
              <a:gdLst>
                <a:gd name="connsiteX0" fmla="*/ 428625 w 857250"/>
                <a:gd name="connsiteY0" fmla="*/ 857250 h 857250"/>
                <a:gd name="connsiteX1" fmla="*/ 857250 w 857250"/>
                <a:gd name="connsiteY1" fmla="*/ 428625 h 857250"/>
                <a:gd name="connsiteX2" fmla="*/ 428625 w 857250"/>
                <a:gd name="connsiteY2" fmla="*/ 0 h 857250"/>
                <a:gd name="connsiteX3" fmla="*/ 0 w 857250"/>
                <a:gd name="connsiteY3" fmla="*/ 428625 h 857250"/>
                <a:gd name="connsiteX4" fmla="*/ 428625 w 857250"/>
                <a:gd name="connsiteY4" fmla="*/ 857250 h 857250"/>
                <a:gd name="connsiteX5" fmla="*/ 428625 w 857250"/>
                <a:gd name="connsiteY5" fmla="*/ 285750 h 857250"/>
                <a:gd name="connsiteX6" fmla="*/ 571500 w 857250"/>
                <a:gd name="connsiteY6" fmla="*/ 428625 h 857250"/>
                <a:gd name="connsiteX7" fmla="*/ 428625 w 857250"/>
                <a:gd name="connsiteY7" fmla="*/ 571500 h 857250"/>
                <a:gd name="connsiteX8" fmla="*/ 285750 w 857250"/>
                <a:gd name="connsiteY8" fmla="*/ 428625 h 857250"/>
                <a:gd name="connsiteX9" fmla="*/ 428625 w 857250"/>
                <a:gd name="connsiteY9" fmla="*/ 285750 h 857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857250" h="857250">
                  <a:moveTo>
                    <a:pt x="428625" y="857250"/>
                  </a:moveTo>
                  <a:cubicBezTo>
                    <a:pt x="664964" y="857250"/>
                    <a:pt x="857250" y="664964"/>
                    <a:pt x="857250" y="428625"/>
                  </a:cubicBezTo>
                  <a:cubicBezTo>
                    <a:pt x="857250" y="192286"/>
                    <a:pt x="664964" y="0"/>
                    <a:pt x="428625" y="0"/>
                  </a:cubicBezTo>
                  <a:cubicBezTo>
                    <a:pt x="192286" y="0"/>
                    <a:pt x="0" y="192286"/>
                    <a:pt x="0" y="428625"/>
                  </a:cubicBezTo>
                  <a:cubicBezTo>
                    <a:pt x="0" y="664964"/>
                    <a:pt x="192286" y="857250"/>
                    <a:pt x="428625" y="857250"/>
                  </a:cubicBezTo>
                  <a:close/>
                  <a:moveTo>
                    <a:pt x="428625" y="285750"/>
                  </a:moveTo>
                  <a:cubicBezTo>
                    <a:pt x="507392" y="285750"/>
                    <a:pt x="571500" y="349858"/>
                    <a:pt x="571500" y="428625"/>
                  </a:cubicBezTo>
                  <a:cubicBezTo>
                    <a:pt x="571500" y="507392"/>
                    <a:pt x="507392" y="571500"/>
                    <a:pt x="428625" y="571500"/>
                  </a:cubicBezTo>
                  <a:cubicBezTo>
                    <a:pt x="349858" y="571500"/>
                    <a:pt x="285750" y="507392"/>
                    <a:pt x="285750" y="428625"/>
                  </a:cubicBezTo>
                  <a:cubicBezTo>
                    <a:pt x="285750" y="349858"/>
                    <a:pt x="349858" y="285750"/>
                    <a:pt x="428625" y="2857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A434E629-9E93-41C8-B792-61FB7967B0F4}"/>
              </a:ext>
            </a:extLst>
          </p:cNvPr>
          <p:cNvSpPr txBox="1"/>
          <p:nvPr/>
        </p:nvSpPr>
        <p:spPr>
          <a:xfrm>
            <a:off x="7134132" y="4337662"/>
            <a:ext cx="1242648" cy="5539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000" b="1" dirty="0">
                <a:solidFill>
                  <a:schemeClr val="bg1"/>
                </a:solidFill>
              </a:rPr>
              <a:t>9500+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22F6DF22-56A2-4762-87F1-934E8ADAF7D8}"/>
              </a:ext>
            </a:extLst>
          </p:cNvPr>
          <p:cNvSpPr txBox="1"/>
          <p:nvPr/>
        </p:nvSpPr>
        <p:spPr>
          <a:xfrm>
            <a:off x="6914007" y="4740746"/>
            <a:ext cx="1682898" cy="791563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>
                <a:solidFill>
                  <a:schemeClr val="bg1"/>
                </a:solidFill>
              </a:rPr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7306117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18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1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1" presetClass="entr" presetSubtype="1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heel(1)">
                                      <p:cBhvr>
                                        <p:cTn id="27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6" grpId="0" animBg="1"/>
      <p:bldP spid="7" grpId="0" animBg="1"/>
      <p:bldP spid="2" grpId="0"/>
      <p:bldGraphic spid="3" grpId="0">
        <p:bldAsOne/>
      </p:bldGraphic>
      <p:bldP spid="12" grpId="0" animBg="1"/>
      <p:bldP spid="21" grpId="0"/>
      <p:bldP spid="25" grpId="0"/>
      <p:bldGraphic spid="8" grpId="0">
        <p:bldAsOne/>
      </p:bldGraphic>
      <p:bldP spid="13" grpId="0" animBg="1"/>
      <p:bldP spid="22" grpId="0"/>
      <p:bldP spid="27" grpId="0"/>
      <p:bldGraphic spid="9" grpId="0">
        <p:bldAsOne/>
      </p:bldGraphic>
      <p:bldP spid="23" grpId="0"/>
      <p:bldP spid="28" grpId="0"/>
      <p:bldGraphic spid="10" grpId="0">
        <p:bldAsOne/>
      </p:bldGraphic>
      <p:bldP spid="24" grpId="0"/>
      <p:bldP spid="29" grpId="0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2" name="Rectangle 311">
            <a:extLst>
              <a:ext uri="{FF2B5EF4-FFF2-40B4-BE49-F238E27FC236}">
                <a16:creationId xmlns:a16="http://schemas.microsoft.com/office/drawing/2014/main" id="{D051DDEE-789E-4118-AC46-3361F7284CE1}"/>
              </a:ext>
            </a:extLst>
          </p:cNvPr>
          <p:cNvSpPr/>
          <p:nvPr/>
        </p:nvSpPr>
        <p:spPr>
          <a:xfrm>
            <a:off x="57844" y="4073167"/>
            <a:ext cx="9034331" cy="2718237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D2AF3D24-A5F8-4F07-88E1-8A27A4BE9F4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The Great Partners</a:t>
            </a:r>
          </a:p>
        </p:txBody>
      </p:sp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C5E8C359-E90B-4115-AFE7-434FCE2BA3A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11" name="Rectangle 310">
            <a:extLst>
              <a:ext uri="{FF2B5EF4-FFF2-40B4-BE49-F238E27FC236}">
                <a16:creationId xmlns:a16="http://schemas.microsoft.com/office/drawing/2014/main" id="{16BA9BC5-2820-411A-9B6B-237FDCAFCD81}"/>
              </a:ext>
            </a:extLst>
          </p:cNvPr>
          <p:cNvSpPr/>
          <p:nvPr/>
        </p:nvSpPr>
        <p:spPr>
          <a:xfrm>
            <a:off x="71999" y="4150654"/>
            <a:ext cx="9000002" cy="2635345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AA91558C-5C07-40FB-999E-E6DA7CC063B3}"/>
              </a:ext>
            </a:extLst>
          </p:cNvPr>
          <p:cNvGrpSpPr/>
          <p:nvPr/>
        </p:nvGrpSpPr>
        <p:grpSpPr>
          <a:xfrm>
            <a:off x="4015501" y="2171744"/>
            <a:ext cx="1113135" cy="1467941"/>
            <a:chOff x="5652602" y="4468954"/>
            <a:chExt cx="955262" cy="1259747"/>
          </a:xfrm>
          <a:solidFill>
            <a:schemeClr val="tx1"/>
          </a:solidFill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CD744E1E-4C60-4411-A0C5-A9837A745862}"/>
                </a:ext>
              </a:extLst>
            </p:cNvPr>
            <p:cNvSpPr/>
            <p:nvPr/>
          </p:nvSpPr>
          <p:spPr>
            <a:xfrm>
              <a:off x="5723313" y="4468954"/>
              <a:ext cx="771525" cy="1076325"/>
            </a:xfrm>
            <a:custGeom>
              <a:avLst/>
              <a:gdLst>
                <a:gd name="connsiteX0" fmla="*/ 83584 w 771525"/>
                <a:gd name="connsiteY0" fmla="*/ 317525 h 1076325"/>
                <a:gd name="connsiteX1" fmla="*/ 96642 w 771525"/>
                <a:gd name="connsiteY1" fmla="*/ 327841 h 1076325"/>
                <a:gd name="connsiteX2" fmla="*/ 105634 w 771525"/>
                <a:gd name="connsiteY2" fmla="*/ 336080 h 1076325"/>
                <a:gd name="connsiteX3" fmla="*/ 148420 w 771525"/>
                <a:gd name="connsiteY3" fmla="*/ 392097 h 1076325"/>
                <a:gd name="connsiteX4" fmla="*/ 136924 w 771525"/>
                <a:gd name="connsiteY4" fmla="*/ 406032 h 1076325"/>
                <a:gd name="connsiteX5" fmla="*/ 130113 w 771525"/>
                <a:gd name="connsiteY5" fmla="*/ 396430 h 1076325"/>
                <a:gd name="connsiteX6" fmla="*/ 123827 w 771525"/>
                <a:gd name="connsiteY6" fmla="*/ 401003 h 1076325"/>
                <a:gd name="connsiteX7" fmla="*/ 130209 w 771525"/>
                <a:gd name="connsiteY7" fmla="*/ 409575 h 1076325"/>
                <a:gd name="connsiteX8" fmla="*/ 107615 w 771525"/>
                <a:gd name="connsiteY8" fmla="*/ 416033 h 1076325"/>
                <a:gd name="connsiteX9" fmla="*/ 105806 w 771525"/>
                <a:gd name="connsiteY9" fmla="*/ 416414 h 1076325"/>
                <a:gd name="connsiteX10" fmla="*/ 79631 w 771525"/>
                <a:gd name="connsiteY10" fmla="*/ 419472 h 1076325"/>
                <a:gd name="connsiteX11" fmla="*/ 50875 w 771525"/>
                <a:gd name="connsiteY11" fmla="*/ 412423 h 1076325"/>
                <a:gd name="connsiteX12" fmla="*/ 45227 w 771525"/>
                <a:gd name="connsiteY12" fmla="*/ 408327 h 1076325"/>
                <a:gd name="connsiteX13" fmla="*/ 45722 w 771525"/>
                <a:gd name="connsiteY13" fmla="*/ 415280 h 1076325"/>
                <a:gd name="connsiteX14" fmla="*/ 84403 w 771525"/>
                <a:gd name="connsiteY14" fmla="*/ 440255 h 1076325"/>
                <a:gd name="connsiteX15" fmla="*/ 109254 w 771525"/>
                <a:gd name="connsiteY15" fmla="*/ 437255 h 1076325"/>
                <a:gd name="connsiteX16" fmla="*/ 144248 w 771525"/>
                <a:gd name="connsiteY16" fmla="*/ 428454 h 1076325"/>
                <a:gd name="connsiteX17" fmla="*/ 192750 w 771525"/>
                <a:gd name="connsiteY17" fmla="*/ 493643 h 1076325"/>
                <a:gd name="connsiteX18" fmla="*/ 180996 w 771525"/>
                <a:gd name="connsiteY18" fmla="*/ 496138 h 1076325"/>
                <a:gd name="connsiteX19" fmla="*/ 176900 w 771525"/>
                <a:gd name="connsiteY19" fmla="*/ 497138 h 1076325"/>
                <a:gd name="connsiteX20" fmla="*/ 178910 w 771525"/>
                <a:gd name="connsiteY20" fmla="*/ 500834 h 1076325"/>
                <a:gd name="connsiteX21" fmla="*/ 184025 w 771525"/>
                <a:gd name="connsiteY21" fmla="*/ 509292 h 1076325"/>
                <a:gd name="connsiteX22" fmla="*/ 159488 w 771525"/>
                <a:gd name="connsiteY22" fmla="*/ 512807 h 1076325"/>
                <a:gd name="connsiteX23" fmla="*/ 139600 w 771525"/>
                <a:gd name="connsiteY23" fmla="*/ 506797 h 1076325"/>
                <a:gd name="connsiteX24" fmla="*/ 132028 w 771525"/>
                <a:gd name="connsiteY24" fmla="*/ 498891 h 1076325"/>
                <a:gd name="connsiteX25" fmla="*/ 133590 w 771525"/>
                <a:gd name="connsiteY25" fmla="*/ 507168 h 1076325"/>
                <a:gd name="connsiteX26" fmla="*/ 72582 w 771525"/>
                <a:gd name="connsiteY26" fmla="*/ 444684 h 1076325"/>
                <a:gd name="connsiteX27" fmla="*/ 67058 w 771525"/>
                <a:gd name="connsiteY27" fmla="*/ 450199 h 1076325"/>
                <a:gd name="connsiteX28" fmla="*/ 141439 w 771525"/>
                <a:gd name="connsiteY28" fmla="*/ 522922 h 1076325"/>
                <a:gd name="connsiteX29" fmla="*/ 143972 w 771525"/>
                <a:gd name="connsiteY29" fmla="*/ 525399 h 1076325"/>
                <a:gd name="connsiteX30" fmla="*/ 174424 w 771525"/>
                <a:gd name="connsiteY30" fmla="*/ 555165 h 1076325"/>
                <a:gd name="connsiteX31" fmla="*/ 180358 w 771525"/>
                <a:gd name="connsiteY31" fmla="*/ 555050 h 1076325"/>
                <a:gd name="connsiteX32" fmla="*/ 159231 w 771525"/>
                <a:gd name="connsiteY32" fmla="*/ 533410 h 1076325"/>
                <a:gd name="connsiteX33" fmla="*/ 174566 w 771525"/>
                <a:gd name="connsiteY33" fmla="*/ 535391 h 1076325"/>
                <a:gd name="connsiteX34" fmla="*/ 192464 w 771525"/>
                <a:gd name="connsiteY34" fmla="*/ 533543 h 1076325"/>
                <a:gd name="connsiteX35" fmla="*/ 200722 w 771525"/>
                <a:gd name="connsiteY35" fmla="*/ 531638 h 1076325"/>
                <a:gd name="connsiteX36" fmla="*/ 223296 w 771525"/>
                <a:gd name="connsiteY36" fmla="*/ 554212 h 1076325"/>
                <a:gd name="connsiteX37" fmla="*/ 235717 w 771525"/>
                <a:gd name="connsiteY37" fmla="*/ 563709 h 1076325"/>
                <a:gd name="connsiteX38" fmla="*/ 9346 w 771525"/>
                <a:gd name="connsiteY38" fmla="*/ 568166 h 1076325"/>
                <a:gd name="connsiteX39" fmla="*/ 139429 w 771525"/>
                <a:gd name="connsiteY39" fmla="*/ 783565 h 1076325"/>
                <a:gd name="connsiteX40" fmla="*/ 141458 w 771525"/>
                <a:gd name="connsiteY40" fmla="*/ 783374 h 1076325"/>
                <a:gd name="connsiteX41" fmla="*/ 156488 w 771525"/>
                <a:gd name="connsiteY41" fmla="*/ 787508 h 1076325"/>
                <a:gd name="connsiteX42" fmla="*/ 31349 w 771525"/>
                <a:gd name="connsiteY42" fmla="*/ 580320 h 1076325"/>
                <a:gd name="connsiteX43" fmla="*/ 256948 w 771525"/>
                <a:gd name="connsiteY43" fmla="*/ 575872 h 1076325"/>
                <a:gd name="connsiteX44" fmla="*/ 286104 w 771525"/>
                <a:gd name="connsiteY44" fmla="*/ 585035 h 1076325"/>
                <a:gd name="connsiteX45" fmla="*/ 287181 w 771525"/>
                <a:gd name="connsiteY45" fmla="*/ 585245 h 1076325"/>
                <a:gd name="connsiteX46" fmla="*/ 279723 w 771525"/>
                <a:gd name="connsiteY46" fmla="*/ 607533 h 1076325"/>
                <a:gd name="connsiteX47" fmla="*/ 264073 w 771525"/>
                <a:gd name="connsiteY47" fmla="*/ 585473 h 1076325"/>
                <a:gd name="connsiteX48" fmla="*/ 261092 w 771525"/>
                <a:gd name="connsiteY48" fmla="*/ 585530 h 1076325"/>
                <a:gd name="connsiteX49" fmla="*/ 278875 w 771525"/>
                <a:gd name="connsiteY49" fmla="*/ 609457 h 1076325"/>
                <a:gd name="connsiteX50" fmla="*/ 256558 w 771525"/>
                <a:gd name="connsiteY50" fmla="*/ 633089 h 1076325"/>
                <a:gd name="connsiteX51" fmla="*/ 211076 w 771525"/>
                <a:gd name="connsiteY51" fmla="*/ 586511 h 1076325"/>
                <a:gd name="connsiteX52" fmla="*/ 206551 w 771525"/>
                <a:gd name="connsiteY52" fmla="*/ 586607 h 1076325"/>
                <a:gd name="connsiteX53" fmla="*/ 254319 w 771525"/>
                <a:gd name="connsiteY53" fmla="*/ 633298 h 1076325"/>
                <a:gd name="connsiteX54" fmla="*/ 238784 w 771525"/>
                <a:gd name="connsiteY54" fmla="*/ 634232 h 1076325"/>
                <a:gd name="connsiteX55" fmla="*/ 209761 w 771525"/>
                <a:gd name="connsiteY55" fmla="*/ 629669 h 1076325"/>
                <a:gd name="connsiteX56" fmla="*/ 201237 w 771525"/>
                <a:gd name="connsiteY56" fmla="*/ 625602 h 1076325"/>
                <a:gd name="connsiteX57" fmla="*/ 205437 w 771525"/>
                <a:gd name="connsiteY57" fmla="*/ 634060 h 1076325"/>
                <a:gd name="connsiteX58" fmla="*/ 209361 w 771525"/>
                <a:gd name="connsiteY58" fmla="*/ 639985 h 1076325"/>
                <a:gd name="connsiteX59" fmla="*/ 139476 w 771525"/>
                <a:gd name="connsiteY59" fmla="*/ 587940 h 1076325"/>
                <a:gd name="connsiteX60" fmla="*/ 131990 w 771525"/>
                <a:gd name="connsiteY60" fmla="*/ 588083 h 1076325"/>
                <a:gd name="connsiteX61" fmla="*/ 294181 w 771525"/>
                <a:gd name="connsiteY61" fmla="*/ 703174 h 1076325"/>
                <a:gd name="connsiteX62" fmla="*/ 228392 w 771525"/>
                <a:gd name="connsiteY62" fmla="*/ 654158 h 1076325"/>
                <a:gd name="connsiteX63" fmla="*/ 246299 w 771525"/>
                <a:gd name="connsiteY63" fmla="*/ 657473 h 1076325"/>
                <a:gd name="connsiteX64" fmla="*/ 262244 w 771525"/>
                <a:gd name="connsiteY64" fmla="*/ 655339 h 1076325"/>
                <a:gd name="connsiteX65" fmla="*/ 272141 w 771525"/>
                <a:gd name="connsiteY65" fmla="*/ 650739 h 1076325"/>
                <a:gd name="connsiteX66" fmla="*/ 308593 w 771525"/>
                <a:gd name="connsiteY66" fmla="*/ 686372 h 1076325"/>
                <a:gd name="connsiteX67" fmla="*/ 273141 w 771525"/>
                <a:gd name="connsiteY67" fmla="*/ 650072 h 1076325"/>
                <a:gd name="connsiteX68" fmla="*/ 293143 w 771525"/>
                <a:gd name="connsiteY68" fmla="*/ 628640 h 1076325"/>
                <a:gd name="connsiteX69" fmla="*/ 313231 w 771525"/>
                <a:gd name="connsiteY69" fmla="*/ 655644 h 1076325"/>
                <a:gd name="connsiteX70" fmla="*/ 307478 w 771525"/>
                <a:gd name="connsiteY70" fmla="*/ 862899 h 1076325"/>
                <a:gd name="connsiteX71" fmla="*/ 316137 w 771525"/>
                <a:gd name="connsiteY71" fmla="*/ 911866 h 1076325"/>
                <a:gd name="connsiteX72" fmla="*/ 275722 w 771525"/>
                <a:gd name="connsiteY72" fmla="*/ 966121 h 1076325"/>
                <a:gd name="connsiteX73" fmla="*/ 276789 w 771525"/>
                <a:gd name="connsiteY73" fmla="*/ 967902 h 1076325"/>
                <a:gd name="connsiteX74" fmla="*/ 316232 w 771525"/>
                <a:gd name="connsiteY74" fmla="*/ 912314 h 1076325"/>
                <a:gd name="connsiteX75" fmla="*/ 324928 w 771525"/>
                <a:gd name="connsiteY75" fmla="*/ 947509 h 1076325"/>
                <a:gd name="connsiteX76" fmla="*/ 296829 w 771525"/>
                <a:gd name="connsiteY76" fmla="*/ 1001068 h 1076325"/>
                <a:gd name="connsiteX77" fmla="*/ 298249 w 771525"/>
                <a:gd name="connsiteY77" fmla="*/ 1003440 h 1076325"/>
                <a:gd name="connsiteX78" fmla="*/ 325300 w 771525"/>
                <a:gd name="connsiteY78" fmla="*/ 948871 h 1076325"/>
                <a:gd name="connsiteX79" fmla="*/ 340321 w 771525"/>
                <a:gd name="connsiteY79" fmla="*/ 990581 h 1076325"/>
                <a:gd name="connsiteX80" fmla="*/ 322442 w 771525"/>
                <a:gd name="connsiteY80" fmla="*/ 1043492 h 1076325"/>
                <a:gd name="connsiteX81" fmla="*/ 324509 w 771525"/>
                <a:gd name="connsiteY81" fmla="*/ 1046931 h 1076325"/>
                <a:gd name="connsiteX82" fmla="*/ 341378 w 771525"/>
                <a:gd name="connsiteY82" fmla="*/ 992981 h 1076325"/>
                <a:gd name="connsiteX83" fmla="*/ 367019 w 771525"/>
                <a:gd name="connsiteY83" fmla="*/ 1034453 h 1076325"/>
                <a:gd name="connsiteX84" fmla="*/ 359237 w 771525"/>
                <a:gd name="connsiteY84" fmla="*/ 1080068 h 1076325"/>
                <a:gd name="connsiteX85" fmla="*/ 368476 w 771525"/>
                <a:gd name="connsiteY85" fmla="*/ 1080211 h 1076325"/>
                <a:gd name="connsiteX86" fmla="*/ 362904 w 771525"/>
                <a:gd name="connsiteY86" fmla="*/ 1080126 h 1076325"/>
                <a:gd name="connsiteX87" fmla="*/ 369267 w 771525"/>
                <a:gd name="connsiteY87" fmla="*/ 1036825 h 1076325"/>
                <a:gd name="connsiteX88" fmla="*/ 406119 w 771525"/>
                <a:gd name="connsiteY88" fmla="*/ 1059456 h 1076325"/>
                <a:gd name="connsiteX89" fmla="*/ 405891 w 771525"/>
                <a:gd name="connsiteY89" fmla="*/ 1079830 h 1076325"/>
                <a:gd name="connsiteX90" fmla="*/ 406376 w 771525"/>
                <a:gd name="connsiteY90" fmla="*/ 1079821 h 1076325"/>
                <a:gd name="connsiteX91" fmla="*/ 418254 w 771525"/>
                <a:gd name="connsiteY91" fmla="*/ 1079335 h 1076325"/>
                <a:gd name="connsiteX92" fmla="*/ 409396 w 771525"/>
                <a:gd name="connsiteY92" fmla="*/ 1079687 h 1076325"/>
                <a:gd name="connsiteX93" fmla="*/ 409186 w 771525"/>
                <a:gd name="connsiteY93" fmla="*/ 1060209 h 1076325"/>
                <a:gd name="connsiteX94" fmla="*/ 420702 w 771525"/>
                <a:gd name="connsiteY94" fmla="*/ 1061323 h 1076325"/>
                <a:gd name="connsiteX95" fmla="*/ 420969 w 771525"/>
                <a:gd name="connsiteY95" fmla="*/ 1061323 h 1076325"/>
                <a:gd name="connsiteX96" fmla="*/ 447362 w 771525"/>
                <a:gd name="connsiteY96" fmla="*/ 1046198 h 1076325"/>
                <a:gd name="connsiteX97" fmla="*/ 451925 w 771525"/>
                <a:gd name="connsiteY97" fmla="*/ 1077440 h 1076325"/>
                <a:gd name="connsiteX98" fmla="*/ 455487 w 771525"/>
                <a:gd name="connsiteY98" fmla="*/ 1077163 h 1076325"/>
                <a:gd name="connsiteX99" fmla="*/ 449772 w 771525"/>
                <a:gd name="connsiteY99" fmla="*/ 1043587 h 1076325"/>
                <a:gd name="connsiteX100" fmla="*/ 477481 w 771525"/>
                <a:gd name="connsiteY100" fmla="*/ 1004583 h 1076325"/>
                <a:gd name="connsiteX101" fmla="*/ 487320 w 771525"/>
                <a:gd name="connsiteY101" fmla="*/ 1036139 h 1076325"/>
                <a:gd name="connsiteX102" fmla="*/ 489149 w 771525"/>
                <a:gd name="connsiteY102" fmla="*/ 1032815 h 1076325"/>
                <a:gd name="connsiteX103" fmla="*/ 478814 w 771525"/>
                <a:gd name="connsiteY103" fmla="*/ 1002192 h 1076325"/>
                <a:gd name="connsiteX104" fmla="*/ 497588 w 771525"/>
                <a:gd name="connsiteY104" fmla="*/ 964368 h 1076325"/>
                <a:gd name="connsiteX105" fmla="*/ 511447 w 771525"/>
                <a:gd name="connsiteY105" fmla="*/ 992362 h 1076325"/>
                <a:gd name="connsiteX106" fmla="*/ 512637 w 771525"/>
                <a:gd name="connsiteY106" fmla="*/ 990181 h 1076325"/>
                <a:gd name="connsiteX107" fmla="*/ 498274 w 771525"/>
                <a:gd name="connsiteY107" fmla="*/ 962758 h 1076325"/>
                <a:gd name="connsiteX108" fmla="*/ 510980 w 771525"/>
                <a:gd name="connsiteY108" fmla="*/ 929278 h 1076325"/>
                <a:gd name="connsiteX109" fmla="*/ 530792 w 771525"/>
                <a:gd name="connsiteY109" fmla="*/ 957253 h 1076325"/>
                <a:gd name="connsiteX110" fmla="*/ 531649 w 771525"/>
                <a:gd name="connsiteY110" fmla="*/ 955700 h 1076325"/>
                <a:gd name="connsiteX111" fmla="*/ 511294 w 771525"/>
                <a:gd name="connsiteY111" fmla="*/ 928345 h 1076325"/>
                <a:gd name="connsiteX112" fmla="*/ 519705 w 771525"/>
                <a:gd name="connsiteY112" fmla="*/ 898712 h 1076325"/>
                <a:gd name="connsiteX113" fmla="*/ 547423 w 771525"/>
                <a:gd name="connsiteY113" fmla="*/ 927097 h 1076325"/>
                <a:gd name="connsiteX114" fmla="*/ 548070 w 771525"/>
                <a:gd name="connsiteY114" fmla="*/ 925906 h 1076325"/>
                <a:gd name="connsiteX115" fmla="*/ 519810 w 771525"/>
                <a:gd name="connsiteY115" fmla="*/ 898265 h 1076325"/>
                <a:gd name="connsiteX116" fmla="*/ 524744 w 771525"/>
                <a:gd name="connsiteY116" fmla="*/ 871509 h 1076325"/>
                <a:gd name="connsiteX117" fmla="*/ 562529 w 771525"/>
                <a:gd name="connsiteY117" fmla="*/ 899674 h 1076325"/>
                <a:gd name="connsiteX118" fmla="*/ 563129 w 771525"/>
                <a:gd name="connsiteY118" fmla="*/ 898655 h 1076325"/>
                <a:gd name="connsiteX119" fmla="*/ 524753 w 771525"/>
                <a:gd name="connsiteY119" fmla="*/ 871433 h 1076325"/>
                <a:gd name="connsiteX120" fmla="*/ 526468 w 771525"/>
                <a:gd name="connsiteY120" fmla="*/ 843210 h 1076325"/>
                <a:gd name="connsiteX121" fmla="*/ 497093 w 771525"/>
                <a:gd name="connsiteY121" fmla="*/ 664331 h 1076325"/>
                <a:gd name="connsiteX122" fmla="*/ 518267 w 771525"/>
                <a:gd name="connsiteY122" fmla="*/ 635927 h 1076325"/>
                <a:gd name="connsiteX123" fmla="*/ 539231 w 771525"/>
                <a:gd name="connsiteY123" fmla="*/ 648062 h 1076325"/>
                <a:gd name="connsiteX124" fmla="*/ 544908 w 771525"/>
                <a:gd name="connsiteY124" fmla="*/ 648948 h 1076325"/>
                <a:gd name="connsiteX125" fmla="*/ 507865 w 771525"/>
                <a:gd name="connsiteY125" fmla="*/ 686829 h 1076325"/>
                <a:gd name="connsiteX126" fmla="*/ 546470 w 771525"/>
                <a:gd name="connsiteY126" fmla="*/ 649129 h 1076325"/>
                <a:gd name="connsiteX127" fmla="*/ 552309 w 771525"/>
                <a:gd name="connsiteY127" fmla="*/ 649434 h 1076325"/>
                <a:gd name="connsiteX128" fmla="*/ 594838 w 771525"/>
                <a:gd name="connsiteY128" fmla="*/ 623849 h 1076325"/>
                <a:gd name="connsiteX129" fmla="*/ 598581 w 771525"/>
                <a:gd name="connsiteY129" fmla="*/ 615201 h 1076325"/>
                <a:gd name="connsiteX130" fmla="*/ 590285 w 771525"/>
                <a:gd name="connsiteY130" fmla="*/ 619725 h 1076325"/>
                <a:gd name="connsiteX131" fmla="*/ 571387 w 771525"/>
                <a:gd name="connsiteY131" fmla="*/ 624812 h 1076325"/>
                <a:gd name="connsiteX132" fmla="*/ 618822 w 771525"/>
                <a:gd name="connsiteY132" fmla="*/ 578482 h 1076325"/>
                <a:gd name="connsiteX133" fmla="*/ 613726 w 771525"/>
                <a:gd name="connsiteY133" fmla="*/ 578577 h 1076325"/>
                <a:gd name="connsiteX134" fmla="*/ 568168 w 771525"/>
                <a:gd name="connsiteY134" fmla="*/ 625173 h 1076325"/>
                <a:gd name="connsiteX135" fmla="*/ 543775 w 771525"/>
                <a:gd name="connsiteY135" fmla="*/ 625583 h 1076325"/>
                <a:gd name="connsiteX136" fmla="*/ 530973 w 771525"/>
                <a:gd name="connsiteY136" fmla="*/ 618877 h 1076325"/>
                <a:gd name="connsiteX137" fmla="*/ 560196 w 771525"/>
                <a:gd name="connsiteY137" fmla="*/ 579634 h 1076325"/>
                <a:gd name="connsiteX138" fmla="*/ 556862 w 771525"/>
                <a:gd name="connsiteY138" fmla="*/ 579701 h 1076325"/>
                <a:gd name="connsiteX139" fmla="*/ 529887 w 771525"/>
                <a:gd name="connsiteY139" fmla="*/ 617725 h 1076325"/>
                <a:gd name="connsiteX140" fmla="*/ 516143 w 771525"/>
                <a:gd name="connsiteY140" fmla="*/ 594322 h 1076325"/>
                <a:gd name="connsiteX141" fmla="*/ 519362 w 771525"/>
                <a:gd name="connsiteY141" fmla="*/ 580444 h 1076325"/>
                <a:gd name="connsiteX142" fmla="*/ 520515 w 771525"/>
                <a:gd name="connsiteY142" fmla="*/ 570690 h 1076325"/>
                <a:gd name="connsiteX143" fmla="*/ 757649 w 771525"/>
                <a:gd name="connsiteY143" fmla="*/ 566014 h 1076325"/>
                <a:gd name="connsiteX144" fmla="*/ 657932 w 771525"/>
                <a:gd name="connsiteY144" fmla="*/ 746865 h 1076325"/>
                <a:gd name="connsiteX145" fmla="*/ 666485 w 771525"/>
                <a:gd name="connsiteY145" fmla="*/ 757409 h 1076325"/>
                <a:gd name="connsiteX146" fmla="*/ 779185 w 771525"/>
                <a:gd name="connsiteY146" fmla="*/ 553022 h 1076325"/>
                <a:gd name="connsiteX147" fmla="*/ 571626 w 771525"/>
                <a:gd name="connsiteY147" fmla="*/ 557108 h 1076325"/>
                <a:gd name="connsiteX148" fmla="*/ 583084 w 771525"/>
                <a:gd name="connsiteY148" fmla="*/ 547135 h 1076325"/>
                <a:gd name="connsiteX149" fmla="*/ 584427 w 771525"/>
                <a:gd name="connsiteY149" fmla="*/ 547106 h 1076325"/>
                <a:gd name="connsiteX150" fmla="*/ 591085 w 771525"/>
                <a:gd name="connsiteY150" fmla="*/ 538163 h 1076325"/>
                <a:gd name="connsiteX151" fmla="*/ 597076 w 771525"/>
                <a:gd name="connsiteY151" fmla="*/ 530142 h 1076325"/>
                <a:gd name="connsiteX152" fmla="*/ 602544 w 771525"/>
                <a:gd name="connsiteY152" fmla="*/ 522799 h 1076325"/>
                <a:gd name="connsiteX153" fmla="*/ 602544 w 771525"/>
                <a:gd name="connsiteY153" fmla="*/ 522808 h 1076325"/>
                <a:gd name="connsiteX154" fmla="*/ 616422 w 771525"/>
                <a:gd name="connsiteY154" fmla="*/ 523818 h 1076325"/>
                <a:gd name="connsiteX155" fmla="*/ 659599 w 771525"/>
                <a:gd name="connsiteY155" fmla="*/ 495881 h 1076325"/>
                <a:gd name="connsiteX156" fmla="*/ 661065 w 771525"/>
                <a:gd name="connsiteY156" fmla="*/ 485051 h 1076325"/>
                <a:gd name="connsiteX157" fmla="*/ 653922 w 771525"/>
                <a:gd name="connsiteY157" fmla="*/ 493328 h 1076325"/>
                <a:gd name="connsiteX158" fmla="*/ 630719 w 771525"/>
                <a:gd name="connsiteY158" fmla="*/ 500472 h 1076325"/>
                <a:gd name="connsiteX159" fmla="*/ 619689 w 771525"/>
                <a:gd name="connsiteY159" fmla="*/ 499758 h 1076325"/>
                <a:gd name="connsiteX160" fmla="*/ 677753 w 771525"/>
                <a:gd name="connsiteY160" fmla="*/ 421815 h 1076325"/>
                <a:gd name="connsiteX161" fmla="*/ 680582 w 771525"/>
                <a:gd name="connsiteY161" fmla="*/ 422282 h 1076325"/>
                <a:gd name="connsiteX162" fmla="*/ 700956 w 771525"/>
                <a:gd name="connsiteY162" fmla="*/ 424101 h 1076325"/>
                <a:gd name="connsiteX163" fmla="*/ 742885 w 771525"/>
                <a:gd name="connsiteY163" fmla="*/ 397012 h 1076325"/>
                <a:gd name="connsiteX164" fmla="*/ 743019 w 771525"/>
                <a:gd name="connsiteY164" fmla="*/ 390058 h 1076325"/>
                <a:gd name="connsiteX165" fmla="*/ 737608 w 771525"/>
                <a:gd name="connsiteY165" fmla="*/ 394430 h 1076325"/>
                <a:gd name="connsiteX166" fmla="*/ 703747 w 771525"/>
                <a:gd name="connsiteY166" fmla="*/ 403117 h 1076325"/>
                <a:gd name="connsiteX167" fmla="*/ 692117 w 771525"/>
                <a:gd name="connsiteY167" fmla="*/ 402546 h 1076325"/>
                <a:gd name="connsiteX168" fmla="*/ 692860 w 771525"/>
                <a:gd name="connsiteY168" fmla="*/ 401536 h 1076325"/>
                <a:gd name="connsiteX169" fmla="*/ 686535 w 771525"/>
                <a:gd name="connsiteY169" fmla="*/ 396926 h 1076325"/>
                <a:gd name="connsiteX170" fmla="*/ 683373 w 771525"/>
                <a:gd name="connsiteY170" fmla="*/ 401393 h 1076325"/>
                <a:gd name="connsiteX171" fmla="*/ 682964 w 771525"/>
                <a:gd name="connsiteY171" fmla="*/ 401307 h 1076325"/>
                <a:gd name="connsiteX172" fmla="*/ 681125 w 771525"/>
                <a:gd name="connsiteY172" fmla="*/ 401021 h 1076325"/>
                <a:gd name="connsiteX173" fmla="*/ 639082 w 771525"/>
                <a:gd name="connsiteY173" fmla="*/ 379228 h 1076325"/>
                <a:gd name="connsiteX174" fmla="*/ 678896 w 771525"/>
                <a:gd name="connsiteY174" fmla="*/ 321069 h 1076325"/>
                <a:gd name="connsiteX175" fmla="*/ 687431 w 771525"/>
                <a:gd name="connsiteY175" fmla="*/ 312382 h 1076325"/>
                <a:gd name="connsiteX176" fmla="*/ 699918 w 771525"/>
                <a:gd name="connsiteY176" fmla="*/ 301390 h 1076325"/>
                <a:gd name="connsiteX177" fmla="*/ 770146 w 771525"/>
                <a:gd name="connsiteY177" fmla="*/ 223266 h 1076325"/>
                <a:gd name="connsiteX178" fmla="*/ 762421 w 771525"/>
                <a:gd name="connsiteY178" fmla="*/ 84296 h 1076325"/>
                <a:gd name="connsiteX179" fmla="*/ 757678 w 771525"/>
                <a:gd name="connsiteY179" fmla="*/ 66999 h 1076325"/>
                <a:gd name="connsiteX180" fmla="*/ 756058 w 771525"/>
                <a:gd name="connsiteY180" fmla="*/ 84868 h 1076325"/>
                <a:gd name="connsiteX181" fmla="*/ 753991 w 771525"/>
                <a:gd name="connsiteY181" fmla="*/ 181442 h 1076325"/>
                <a:gd name="connsiteX182" fmla="*/ 725750 w 771525"/>
                <a:gd name="connsiteY182" fmla="*/ 236077 h 1076325"/>
                <a:gd name="connsiteX183" fmla="*/ 716501 w 771525"/>
                <a:gd name="connsiteY183" fmla="*/ 182261 h 1076325"/>
                <a:gd name="connsiteX184" fmla="*/ 713101 w 771525"/>
                <a:gd name="connsiteY184" fmla="*/ 154448 h 1076325"/>
                <a:gd name="connsiteX185" fmla="*/ 712100 w 771525"/>
                <a:gd name="connsiteY185" fmla="*/ 84668 h 1076325"/>
                <a:gd name="connsiteX186" fmla="*/ 691707 w 771525"/>
                <a:gd name="connsiteY186" fmla="*/ 7191 h 1076325"/>
                <a:gd name="connsiteX187" fmla="*/ 688507 w 771525"/>
                <a:gd name="connsiteY187" fmla="*/ 0 h 1076325"/>
                <a:gd name="connsiteX188" fmla="*/ 685697 w 771525"/>
                <a:gd name="connsiteY188" fmla="*/ 7363 h 1076325"/>
                <a:gd name="connsiteX189" fmla="*/ 685583 w 771525"/>
                <a:gd name="connsiteY189" fmla="*/ 52254 h 1076325"/>
                <a:gd name="connsiteX190" fmla="*/ 689059 w 771525"/>
                <a:gd name="connsiteY190" fmla="*/ 76305 h 1076325"/>
                <a:gd name="connsiteX191" fmla="*/ 686488 w 771525"/>
                <a:gd name="connsiteY191" fmla="*/ 96946 h 1076325"/>
                <a:gd name="connsiteX192" fmla="*/ 681687 w 771525"/>
                <a:gd name="connsiteY192" fmla="*/ 98974 h 1076325"/>
                <a:gd name="connsiteX193" fmla="*/ 678449 w 771525"/>
                <a:gd name="connsiteY193" fmla="*/ 98450 h 1076325"/>
                <a:gd name="connsiteX194" fmla="*/ 625413 w 771525"/>
                <a:gd name="connsiteY194" fmla="*/ 56788 h 1076325"/>
                <a:gd name="connsiteX195" fmla="*/ 617565 w 771525"/>
                <a:gd name="connsiteY195" fmla="*/ 51692 h 1076325"/>
                <a:gd name="connsiteX196" fmla="*/ 620556 w 771525"/>
                <a:gd name="connsiteY196" fmla="*/ 60550 h 1076325"/>
                <a:gd name="connsiteX197" fmla="*/ 651750 w 771525"/>
                <a:gd name="connsiteY197" fmla="*/ 104547 h 1076325"/>
                <a:gd name="connsiteX198" fmla="*/ 672753 w 771525"/>
                <a:gd name="connsiteY198" fmla="*/ 131236 h 1076325"/>
                <a:gd name="connsiteX199" fmla="*/ 694317 w 771525"/>
                <a:gd name="connsiteY199" fmla="*/ 244040 h 1076325"/>
                <a:gd name="connsiteX200" fmla="*/ 626747 w 771525"/>
                <a:gd name="connsiteY200" fmla="*/ 336299 h 1076325"/>
                <a:gd name="connsiteX201" fmla="*/ 606192 w 771525"/>
                <a:gd name="connsiteY201" fmla="*/ 358721 h 1076325"/>
                <a:gd name="connsiteX202" fmla="*/ 541174 w 771525"/>
                <a:gd name="connsiteY202" fmla="*/ 412975 h 1076325"/>
                <a:gd name="connsiteX203" fmla="*/ 527630 w 771525"/>
                <a:gd name="connsiteY203" fmla="*/ 428139 h 1076325"/>
                <a:gd name="connsiteX204" fmla="*/ 560015 w 771525"/>
                <a:gd name="connsiteY204" fmla="*/ 332337 h 1076325"/>
                <a:gd name="connsiteX205" fmla="*/ 552576 w 771525"/>
                <a:gd name="connsiteY205" fmla="*/ 329917 h 1076325"/>
                <a:gd name="connsiteX206" fmla="*/ 517933 w 771525"/>
                <a:gd name="connsiteY206" fmla="*/ 440807 h 1076325"/>
                <a:gd name="connsiteX207" fmla="*/ 471651 w 771525"/>
                <a:gd name="connsiteY207" fmla="*/ 485965 h 1076325"/>
                <a:gd name="connsiteX208" fmla="*/ 456573 w 771525"/>
                <a:gd name="connsiteY208" fmla="*/ 493262 h 1076325"/>
                <a:gd name="connsiteX209" fmla="*/ 487129 w 771525"/>
                <a:gd name="connsiteY209" fmla="*/ 314144 h 1076325"/>
                <a:gd name="connsiteX210" fmla="*/ 479424 w 771525"/>
                <a:gd name="connsiteY210" fmla="*/ 312906 h 1076325"/>
                <a:gd name="connsiteX211" fmla="*/ 453001 w 771525"/>
                <a:gd name="connsiteY211" fmla="*/ 492823 h 1076325"/>
                <a:gd name="connsiteX212" fmla="*/ 410139 w 771525"/>
                <a:gd name="connsiteY212" fmla="*/ 488871 h 1076325"/>
                <a:gd name="connsiteX213" fmla="*/ 412301 w 771525"/>
                <a:gd name="connsiteY213" fmla="*/ 307562 h 1076325"/>
                <a:gd name="connsiteX214" fmla="*/ 404519 w 771525"/>
                <a:gd name="connsiteY214" fmla="*/ 307562 h 1076325"/>
                <a:gd name="connsiteX215" fmla="*/ 406538 w 771525"/>
                <a:gd name="connsiteY215" fmla="*/ 488928 h 1076325"/>
                <a:gd name="connsiteX216" fmla="*/ 402100 w 771525"/>
                <a:gd name="connsiteY216" fmla="*/ 489004 h 1076325"/>
                <a:gd name="connsiteX217" fmla="*/ 363800 w 771525"/>
                <a:gd name="connsiteY217" fmla="*/ 493509 h 1076325"/>
                <a:gd name="connsiteX218" fmla="*/ 337377 w 771525"/>
                <a:gd name="connsiteY218" fmla="*/ 312782 h 1076325"/>
                <a:gd name="connsiteX219" fmla="*/ 329643 w 771525"/>
                <a:gd name="connsiteY219" fmla="*/ 314001 h 1076325"/>
                <a:gd name="connsiteX220" fmla="*/ 360276 w 771525"/>
                <a:gd name="connsiteY220" fmla="*/ 494252 h 1076325"/>
                <a:gd name="connsiteX221" fmla="*/ 340930 w 771525"/>
                <a:gd name="connsiteY221" fmla="*/ 500339 h 1076325"/>
                <a:gd name="connsiteX222" fmla="*/ 321194 w 771525"/>
                <a:gd name="connsiteY222" fmla="*/ 489899 h 1076325"/>
                <a:gd name="connsiteX223" fmla="*/ 313070 w 771525"/>
                <a:gd name="connsiteY223" fmla="*/ 486499 h 1076325"/>
                <a:gd name="connsiteX224" fmla="*/ 264187 w 771525"/>
                <a:gd name="connsiteY224" fmla="*/ 329651 h 1076325"/>
                <a:gd name="connsiteX225" fmla="*/ 256748 w 771525"/>
                <a:gd name="connsiteY225" fmla="*/ 332070 h 1076325"/>
                <a:gd name="connsiteX226" fmla="*/ 307621 w 771525"/>
                <a:gd name="connsiteY226" fmla="*/ 482860 h 1076325"/>
                <a:gd name="connsiteX227" fmla="*/ 268359 w 771525"/>
                <a:gd name="connsiteY227" fmla="*/ 442246 h 1076325"/>
                <a:gd name="connsiteX228" fmla="*/ 247947 w 771525"/>
                <a:gd name="connsiteY228" fmla="*/ 420672 h 1076325"/>
                <a:gd name="connsiteX229" fmla="*/ 214848 w 771525"/>
                <a:gd name="connsiteY229" fmla="*/ 398888 h 1076325"/>
                <a:gd name="connsiteX230" fmla="*/ 194521 w 771525"/>
                <a:gd name="connsiteY230" fmla="*/ 357778 h 1076325"/>
                <a:gd name="connsiteX231" fmla="*/ 187540 w 771525"/>
                <a:gd name="connsiteY231" fmla="*/ 361331 h 1076325"/>
                <a:gd name="connsiteX232" fmla="*/ 202427 w 771525"/>
                <a:gd name="connsiteY232" fmla="*/ 389754 h 1076325"/>
                <a:gd name="connsiteX233" fmla="*/ 180129 w 771525"/>
                <a:gd name="connsiteY233" fmla="*/ 369903 h 1076325"/>
                <a:gd name="connsiteX234" fmla="*/ 158460 w 771525"/>
                <a:gd name="connsiteY234" fmla="*/ 348605 h 1076325"/>
                <a:gd name="connsiteX235" fmla="*/ 86146 w 771525"/>
                <a:gd name="connsiteY235" fmla="*/ 259975 h 1076325"/>
                <a:gd name="connsiteX236" fmla="*/ 101795 w 771525"/>
                <a:gd name="connsiteY236" fmla="*/ 146209 h 1076325"/>
                <a:gd name="connsiteX237" fmla="*/ 121388 w 771525"/>
                <a:gd name="connsiteY237" fmla="*/ 118453 h 1076325"/>
                <a:gd name="connsiteX238" fmla="*/ 150211 w 771525"/>
                <a:gd name="connsiteY238" fmla="*/ 72895 h 1076325"/>
                <a:gd name="connsiteX239" fmla="*/ 152735 w 771525"/>
                <a:gd name="connsiteY239" fmla="*/ 63903 h 1076325"/>
                <a:gd name="connsiteX240" fmla="*/ 145182 w 771525"/>
                <a:gd name="connsiteY240" fmla="*/ 69390 h 1076325"/>
                <a:gd name="connsiteX241" fmla="*/ 94404 w 771525"/>
                <a:gd name="connsiteY241" fmla="*/ 113776 h 1076325"/>
                <a:gd name="connsiteX242" fmla="*/ 90756 w 771525"/>
                <a:gd name="connsiteY242" fmla="*/ 114481 h 1076325"/>
                <a:gd name="connsiteX243" fmla="*/ 86174 w 771525"/>
                <a:gd name="connsiteY243" fmla="*/ 112557 h 1076325"/>
                <a:gd name="connsiteX244" fmla="*/ 82631 w 771525"/>
                <a:gd name="connsiteY244" fmla="*/ 92212 h 1076325"/>
                <a:gd name="connsiteX245" fmla="*/ 84841 w 771525"/>
                <a:gd name="connsiteY245" fmla="*/ 68009 h 1076325"/>
                <a:gd name="connsiteX246" fmla="*/ 82355 w 771525"/>
                <a:gd name="connsiteY246" fmla="*/ 23174 h 1076325"/>
                <a:gd name="connsiteX247" fmla="*/ 79174 w 771525"/>
                <a:gd name="connsiteY247" fmla="*/ 15983 h 1076325"/>
                <a:gd name="connsiteX248" fmla="*/ 76354 w 771525"/>
                <a:gd name="connsiteY248" fmla="*/ 23327 h 1076325"/>
                <a:gd name="connsiteX249" fmla="*/ 60086 w 771525"/>
                <a:gd name="connsiteY249" fmla="*/ 101765 h 1076325"/>
                <a:gd name="connsiteX250" fmla="*/ 62695 w 771525"/>
                <a:gd name="connsiteY250" fmla="*/ 171498 h 1076325"/>
                <a:gd name="connsiteX251" fmla="*/ 60781 w 771525"/>
                <a:gd name="connsiteY251" fmla="*/ 199387 h 1076325"/>
                <a:gd name="connsiteX252" fmla="*/ 54752 w 771525"/>
                <a:gd name="connsiteY252" fmla="*/ 253632 h 1076325"/>
                <a:gd name="connsiteX253" fmla="*/ 23310 w 771525"/>
                <a:gd name="connsiteY253" fmla="*/ 200587 h 1076325"/>
                <a:gd name="connsiteX254" fmla="*/ 16185 w 771525"/>
                <a:gd name="connsiteY254" fmla="*/ 104261 h 1076325"/>
                <a:gd name="connsiteX255" fmla="*/ 13642 w 771525"/>
                <a:gd name="connsiteY255" fmla="*/ 86496 h 1076325"/>
                <a:gd name="connsiteX256" fmla="*/ 9794 w 771525"/>
                <a:gd name="connsiteY256" fmla="*/ 104032 h 1076325"/>
                <a:gd name="connsiteX257" fmla="*/ 9374 w 771525"/>
                <a:gd name="connsiteY257" fmla="*/ 243221 h 1076325"/>
                <a:gd name="connsiteX258" fmla="*/ 83584 w 771525"/>
                <a:gd name="connsiteY258" fmla="*/ 317525 h 1076325"/>
                <a:gd name="connsiteX259" fmla="*/ 151325 w 771525"/>
                <a:gd name="connsiteY259" fmla="*/ 426368 h 1076325"/>
                <a:gd name="connsiteX260" fmla="*/ 156679 w 771525"/>
                <a:gd name="connsiteY260" fmla="*/ 424710 h 1076325"/>
                <a:gd name="connsiteX261" fmla="*/ 185187 w 771525"/>
                <a:gd name="connsiteY261" fmla="*/ 421939 h 1076325"/>
                <a:gd name="connsiteX262" fmla="*/ 234031 w 771525"/>
                <a:gd name="connsiteY262" fmla="*/ 450009 h 1076325"/>
                <a:gd name="connsiteX263" fmla="*/ 248709 w 771525"/>
                <a:gd name="connsiteY263" fmla="*/ 478012 h 1076325"/>
                <a:gd name="connsiteX264" fmla="*/ 230659 w 771525"/>
                <a:gd name="connsiteY264" fmla="*/ 490947 h 1076325"/>
                <a:gd name="connsiteX265" fmla="*/ 223611 w 771525"/>
                <a:gd name="connsiteY265" fmla="*/ 490747 h 1076325"/>
                <a:gd name="connsiteX266" fmla="*/ 198398 w 771525"/>
                <a:gd name="connsiteY266" fmla="*/ 492766 h 1076325"/>
                <a:gd name="connsiteX267" fmla="*/ 151325 w 771525"/>
                <a:gd name="connsiteY267" fmla="*/ 426368 h 1076325"/>
                <a:gd name="connsiteX268" fmla="*/ 245737 w 771525"/>
                <a:gd name="connsiteY268" fmla="*/ 461258 h 1076325"/>
                <a:gd name="connsiteX269" fmla="*/ 249547 w 771525"/>
                <a:gd name="connsiteY269" fmla="*/ 466611 h 1076325"/>
                <a:gd name="connsiteX270" fmla="*/ 251224 w 771525"/>
                <a:gd name="connsiteY270" fmla="*/ 472364 h 1076325"/>
                <a:gd name="connsiteX271" fmla="*/ 245737 w 771525"/>
                <a:gd name="connsiteY271" fmla="*/ 461258 h 1076325"/>
                <a:gd name="connsiteX272" fmla="*/ 217772 w 771525"/>
                <a:gd name="connsiteY272" fmla="*/ 497415 h 1076325"/>
                <a:gd name="connsiteX273" fmla="*/ 190711 w 771525"/>
                <a:gd name="connsiteY273" fmla="*/ 507502 h 1076325"/>
                <a:gd name="connsiteX274" fmla="*/ 186806 w 771525"/>
                <a:gd name="connsiteY274" fmla="*/ 501453 h 1076325"/>
                <a:gd name="connsiteX275" fmla="*/ 217772 w 771525"/>
                <a:gd name="connsiteY275" fmla="*/ 497415 h 1076325"/>
                <a:gd name="connsiteX276" fmla="*/ 249128 w 771525"/>
                <a:gd name="connsiteY276" fmla="*/ 508806 h 1076325"/>
                <a:gd name="connsiteX277" fmla="*/ 261082 w 771525"/>
                <a:gd name="connsiteY277" fmla="*/ 502434 h 1076325"/>
                <a:gd name="connsiteX278" fmla="*/ 299115 w 771525"/>
                <a:gd name="connsiteY278" fmla="*/ 521351 h 1076325"/>
                <a:gd name="connsiteX279" fmla="*/ 297525 w 771525"/>
                <a:gd name="connsiteY279" fmla="*/ 532972 h 1076325"/>
                <a:gd name="connsiteX280" fmla="*/ 297172 w 771525"/>
                <a:gd name="connsiteY280" fmla="*/ 534495 h 1076325"/>
                <a:gd name="connsiteX281" fmla="*/ 249128 w 771525"/>
                <a:gd name="connsiteY281" fmla="*/ 508806 h 1076325"/>
                <a:gd name="connsiteX282" fmla="*/ 293467 w 771525"/>
                <a:gd name="connsiteY282" fmla="*/ 509454 h 1076325"/>
                <a:gd name="connsiteX283" fmla="*/ 272931 w 771525"/>
                <a:gd name="connsiteY283" fmla="*/ 499463 h 1076325"/>
                <a:gd name="connsiteX284" fmla="*/ 281942 w 771525"/>
                <a:gd name="connsiteY284" fmla="*/ 501396 h 1076325"/>
                <a:gd name="connsiteX285" fmla="*/ 293467 w 771525"/>
                <a:gd name="connsiteY285" fmla="*/ 509454 h 1076325"/>
                <a:gd name="connsiteX286" fmla="*/ 207742 w 771525"/>
                <a:gd name="connsiteY286" fmla="*/ 529533 h 1076325"/>
                <a:gd name="connsiteX287" fmla="*/ 239860 w 771525"/>
                <a:gd name="connsiteY287" fmla="*/ 514369 h 1076325"/>
                <a:gd name="connsiteX288" fmla="*/ 293515 w 771525"/>
                <a:gd name="connsiteY288" fmla="*/ 555450 h 1076325"/>
                <a:gd name="connsiteX289" fmla="*/ 293858 w 771525"/>
                <a:gd name="connsiteY289" fmla="*/ 554555 h 1076325"/>
                <a:gd name="connsiteX290" fmla="*/ 288819 w 771525"/>
                <a:gd name="connsiteY290" fmla="*/ 578930 h 1076325"/>
                <a:gd name="connsiteX291" fmla="*/ 207742 w 771525"/>
                <a:gd name="connsiteY291" fmla="*/ 529533 h 1076325"/>
                <a:gd name="connsiteX292" fmla="*/ 293867 w 771525"/>
                <a:gd name="connsiteY292" fmla="*/ 627507 h 1076325"/>
                <a:gd name="connsiteX293" fmla="*/ 299801 w 771525"/>
                <a:gd name="connsiteY293" fmla="*/ 617477 h 1076325"/>
                <a:gd name="connsiteX294" fmla="*/ 314946 w 771525"/>
                <a:gd name="connsiteY294" fmla="*/ 645824 h 1076325"/>
                <a:gd name="connsiteX295" fmla="*/ 313336 w 771525"/>
                <a:gd name="connsiteY295" fmla="*/ 654987 h 1076325"/>
                <a:gd name="connsiteX296" fmla="*/ 293867 w 771525"/>
                <a:gd name="connsiteY296" fmla="*/ 627507 h 1076325"/>
                <a:gd name="connsiteX297" fmla="*/ 458193 w 771525"/>
                <a:gd name="connsiteY297" fmla="*/ 614410 h 1076325"/>
                <a:gd name="connsiteX298" fmla="*/ 453725 w 771525"/>
                <a:gd name="connsiteY298" fmla="*/ 641109 h 1076325"/>
                <a:gd name="connsiteX299" fmla="*/ 483281 w 771525"/>
                <a:gd name="connsiteY299" fmla="*/ 587731 h 1076325"/>
                <a:gd name="connsiteX300" fmla="*/ 480557 w 771525"/>
                <a:gd name="connsiteY300" fmla="*/ 593531 h 1076325"/>
                <a:gd name="connsiteX301" fmla="*/ 458193 w 771525"/>
                <a:gd name="connsiteY301" fmla="*/ 614410 h 1076325"/>
                <a:gd name="connsiteX302" fmla="*/ 497026 w 771525"/>
                <a:gd name="connsiteY302" fmla="*/ 664064 h 1076325"/>
                <a:gd name="connsiteX303" fmla="*/ 489863 w 771525"/>
                <a:gd name="connsiteY303" fmla="*/ 641071 h 1076325"/>
                <a:gd name="connsiteX304" fmla="*/ 504989 w 771525"/>
                <a:gd name="connsiteY304" fmla="*/ 620106 h 1076325"/>
                <a:gd name="connsiteX305" fmla="*/ 517524 w 771525"/>
                <a:gd name="connsiteY305" fmla="*/ 635156 h 1076325"/>
                <a:gd name="connsiteX306" fmla="*/ 497026 w 771525"/>
                <a:gd name="connsiteY306" fmla="*/ 664064 h 1076325"/>
                <a:gd name="connsiteX307" fmla="*/ 517838 w 771525"/>
                <a:gd name="connsiteY307" fmla="*/ 542420 h 1076325"/>
                <a:gd name="connsiteX308" fmla="*/ 513857 w 771525"/>
                <a:gd name="connsiteY308" fmla="*/ 532933 h 1076325"/>
                <a:gd name="connsiteX309" fmla="*/ 515161 w 771525"/>
                <a:gd name="connsiteY309" fmla="*/ 531648 h 1076325"/>
                <a:gd name="connsiteX310" fmla="*/ 548632 w 771525"/>
                <a:gd name="connsiteY310" fmla="*/ 503168 h 1076325"/>
                <a:gd name="connsiteX311" fmla="*/ 552709 w 771525"/>
                <a:gd name="connsiteY311" fmla="*/ 505349 h 1076325"/>
                <a:gd name="connsiteX312" fmla="*/ 516819 w 771525"/>
                <a:gd name="connsiteY312" fmla="*/ 534714 h 1076325"/>
                <a:gd name="connsiteX313" fmla="*/ 517838 w 771525"/>
                <a:gd name="connsiteY313" fmla="*/ 542420 h 1076325"/>
                <a:gd name="connsiteX314" fmla="*/ 513228 w 771525"/>
                <a:gd name="connsiteY314" fmla="*/ 524485 h 1076325"/>
                <a:gd name="connsiteX315" fmla="*/ 499293 w 771525"/>
                <a:gd name="connsiteY315" fmla="*/ 512064 h 1076325"/>
                <a:gd name="connsiteX316" fmla="*/ 502846 w 771525"/>
                <a:gd name="connsiteY316" fmla="*/ 501501 h 1076325"/>
                <a:gd name="connsiteX317" fmla="*/ 511494 w 771525"/>
                <a:gd name="connsiteY317" fmla="*/ 495386 h 1076325"/>
                <a:gd name="connsiteX318" fmla="*/ 542260 w 771525"/>
                <a:gd name="connsiteY318" fmla="*/ 499824 h 1076325"/>
                <a:gd name="connsiteX319" fmla="*/ 513228 w 771525"/>
                <a:gd name="connsiteY319" fmla="*/ 524485 h 1076325"/>
                <a:gd name="connsiteX320" fmla="*/ 535602 w 771525"/>
                <a:gd name="connsiteY320" fmla="*/ 563175 h 1076325"/>
                <a:gd name="connsiteX321" fmla="*/ 520200 w 771525"/>
                <a:gd name="connsiteY321" fmla="*/ 560346 h 1076325"/>
                <a:gd name="connsiteX322" fmla="*/ 519324 w 771525"/>
                <a:gd name="connsiteY322" fmla="*/ 548850 h 1076325"/>
                <a:gd name="connsiteX323" fmla="*/ 560310 w 771525"/>
                <a:gd name="connsiteY323" fmla="*/ 509226 h 1076325"/>
                <a:gd name="connsiteX324" fmla="*/ 594914 w 771525"/>
                <a:gd name="connsiteY324" fmla="*/ 521446 h 1076325"/>
                <a:gd name="connsiteX325" fmla="*/ 535602 w 771525"/>
                <a:gd name="connsiteY325" fmla="*/ 563175 h 1076325"/>
                <a:gd name="connsiteX326" fmla="*/ 615136 w 771525"/>
                <a:gd name="connsiteY326" fmla="*/ 497596 h 1076325"/>
                <a:gd name="connsiteX327" fmla="*/ 618470 w 771525"/>
                <a:gd name="connsiteY327" fmla="*/ 490166 h 1076325"/>
                <a:gd name="connsiteX328" fmla="*/ 620165 w 771525"/>
                <a:gd name="connsiteY328" fmla="*/ 482155 h 1076325"/>
                <a:gd name="connsiteX329" fmla="*/ 620422 w 771525"/>
                <a:gd name="connsiteY329" fmla="*/ 480193 h 1076325"/>
                <a:gd name="connsiteX330" fmla="*/ 618803 w 771525"/>
                <a:gd name="connsiteY330" fmla="*/ 479060 h 1076325"/>
                <a:gd name="connsiteX331" fmla="*/ 566863 w 771525"/>
                <a:gd name="connsiteY331" fmla="*/ 484661 h 1076325"/>
                <a:gd name="connsiteX332" fmla="*/ 565111 w 771525"/>
                <a:gd name="connsiteY332" fmla="*/ 483841 h 1076325"/>
                <a:gd name="connsiteX333" fmla="*/ 603192 w 771525"/>
                <a:gd name="connsiteY333" fmla="*/ 411289 h 1076325"/>
                <a:gd name="connsiteX334" fmla="*/ 603992 w 771525"/>
                <a:gd name="connsiteY334" fmla="*/ 410994 h 1076325"/>
                <a:gd name="connsiteX335" fmla="*/ 632567 w 771525"/>
                <a:gd name="connsiteY335" fmla="*/ 412261 h 1076325"/>
                <a:gd name="connsiteX336" fmla="*/ 669886 w 771525"/>
                <a:gd name="connsiteY336" fmla="*/ 420453 h 1076325"/>
                <a:gd name="connsiteX337" fmla="*/ 615136 w 771525"/>
                <a:gd name="connsiteY337" fmla="*/ 497596 h 1076325"/>
                <a:gd name="connsiteX338" fmla="*/ 585761 w 771525"/>
                <a:gd name="connsiteY338" fmla="*/ 491995 h 1076325"/>
                <a:gd name="connsiteX339" fmla="*/ 574693 w 771525"/>
                <a:gd name="connsiteY339" fmla="*/ 487975 h 1076325"/>
                <a:gd name="connsiteX340" fmla="*/ 601610 w 771525"/>
                <a:gd name="connsiteY340" fmla="*/ 481479 h 1076325"/>
                <a:gd name="connsiteX341" fmla="*/ 613383 w 771525"/>
                <a:gd name="connsiteY341" fmla="*/ 483537 h 1076325"/>
                <a:gd name="connsiteX342" fmla="*/ 612488 w 771525"/>
                <a:gd name="connsiteY342" fmla="*/ 487613 h 1076325"/>
                <a:gd name="connsiteX343" fmla="*/ 607859 w 771525"/>
                <a:gd name="connsiteY343" fmla="*/ 497919 h 1076325"/>
                <a:gd name="connsiteX344" fmla="*/ 588009 w 771525"/>
                <a:gd name="connsiteY344" fmla="*/ 492747 h 1076325"/>
                <a:gd name="connsiteX345" fmla="*/ 603115 w 771525"/>
                <a:gd name="connsiteY345" fmla="*/ 488518 h 1076325"/>
                <a:gd name="connsiteX346" fmla="*/ 585761 w 771525"/>
                <a:gd name="connsiteY346" fmla="*/ 491995 h 1076325"/>
                <a:gd name="connsiteX347" fmla="*/ 540765 w 771525"/>
                <a:gd name="connsiteY347" fmla="*/ 466582 h 1076325"/>
                <a:gd name="connsiteX348" fmla="*/ 542032 w 771525"/>
                <a:gd name="connsiteY348" fmla="*/ 458953 h 1076325"/>
                <a:gd name="connsiteX349" fmla="*/ 593790 w 771525"/>
                <a:gd name="connsiteY349" fmla="*/ 415604 h 1076325"/>
                <a:gd name="connsiteX350" fmla="*/ 560977 w 771525"/>
                <a:gd name="connsiteY350" fmla="*/ 481841 h 1076325"/>
                <a:gd name="connsiteX351" fmla="*/ 540765 w 771525"/>
                <a:gd name="connsiteY351" fmla="*/ 466582 h 1076325"/>
                <a:gd name="connsiteX352" fmla="*/ 473347 w 771525"/>
                <a:gd name="connsiteY352" fmla="*/ 492223 h 1076325"/>
                <a:gd name="connsiteX353" fmla="*/ 527106 w 771525"/>
                <a:gd name="connsiteY353" fmla="*/ 439541 h 1076325"/>
                <a:gd name="connsiteX354" fmla="*/ 544908 w 771525"/>
                <a:gd name="connsiteY354" fmla="*/ 418309 h 1076325"/>
                <a:gd name="connsiteX355" fmla="*/ 611345 w 771525"/>
                <a:gd name="connsiteY355" fmla="*/ 362731 h 1076325"/>
                <a:gd name="connsiteX356" fmla="*/ 631490 w 771525"/>
                <a:gd name="connsiteY356" fmla="*/ 340786 h 1076325"/>
                <a:gd name="connsiteX357" fmla="*/ 700804 w 771525"/>
                <a:gd name="connsiteY357" fmla="*/ 244669 h 1076325"/>
                <a:gd name="connsiteX358" fmla="*/ 678477 w 771525"/>
                <a:gd name="connsiteY358" fmla="*/ 128140 h 1076325"/>
                <a:gd name="connsiteX359" fmla="*/ 656655 w 771525"/>
                <a:gd name="connsiteY359" fmla="*/ 100270 h 1076325"/>
                <a:gd name="connsiteX360" fmla="*/ 631871 w 771525"/>
                <a:gd name="connsiteY360" fmla="*/ 68999 h 1076325"/>
                <a:gd name="connsiteX361" fmla="*/ 674248 w 771525"/>
                <a:gd name="connsiteY361" fmla="*/ 103461 h 1076325"/>
                <a:gd name="connsiteX362" fmla="*/ 675324 w 771525"/>
                <a:gd name="connsiteY362" fmla="*/ 104213 h 1076325"/>
                <a:gd name="connsiteX363" fmla="*/ 681706 w 771525"/>
                <a:gd name="connsiteY363" fmla="*/ 105470 h 1076325"/>
                <a:gd name="connsiteX364" fmla="*/ 691364 w 771525"/>
                <a:gd name="connsiteY364" fmla="*/ 101260 h 1076325"/>
                <a:gd name="connsiteX365" fmla="*/ 695536 w 771525"/>
                <a:gd name="connsiteY365" fmla="*/ 75533 h 1076325"/>
                <a:gd name="connsiteX366" fmla="*/ 692022 w 771525"/>
                <a:gd name="connsiteY366" fmla="*/ 51235 h 1076325"/>
                <a:gd name="connsiteX367" fmla="*/ 689488 w 771525"/>
                <a:gd name="connsiteY367" fmla="*/ 18679 h 1076325"/>
                <a:gd name="connsiteX368" fmla="*/ 692517 w 771525"/>
                <a:gd name="connsiteY368" fmla="*/ 26499 h 1076325"/>
                <a:gd name="connsiteX369" fmla="*/ 701318 w 771525"/>
                <a:gd name="connsiteY369" fmla="*/ 57969 h 1076325"/>
                <a:gd name="connsiteX370" fmla="*/ 703871 w 771525"/>
                <a:gd name="connsiteY370" fmla="*/ 64532 h 1076325"/>
                <a:gd name="connsiteX371" fmla="*/ 705662 w 771525"/>
                <a:gd name="connsiteY371" fmla="*/ 84125 h 1076325"/>
                <a:gd name="connsiteX372" fmla="*/ 704690 w 771525"/>
                <a:gd name="connsiteY372" fmla="*/ 98279 h 1076325"/>
                <a:gd name="connsiteX373" fmla="*/ 698546 w 771525"/>
                <a:gd name="connsiteY373" fmla="*/ 122111 h 1076325"/>
                <a:gd name="connsiteX374" fmla="*/ 709967 w 771525"/>
                <a:gd name="connsiteY374" fmla="*/ 181899 h 1076325"/>
                <a:gd name="connsiteX375" fmla="*/ 710043 w 771525"/>
                <a:gd name="connsiteY375" fmla="*/ 182813 h 1076325"/>
                <a:gd name="connsiteX376" fmla="*/ 725502 w 771525"/>
                <a:gd name="connsiteY376" fmla="*/ 242516 h 1076325"/>
                <a:gd name="connsiteX377" fmla="*/ 727474 w 771525"/>
                <a:gd name="connsiteY377" fmla="*/ 242183 h 1076325"/>
                <a:gd name="connsiteX378" fmla="*/ 760497 w 771525"/>
                <a:gd name="connsiteY378" fmla="*/ 180985 h 1076325"/>
                <a:gd name="connsiteX379" fmla="*/ 761059 w 771525"/>
                <a:gd name="connsiteY379" fmla="*/ 106489 h 1076325"/>
                <a:gd name="connsiteX380" fmla="*/ 764336 w 771525"/>
                <a:gd name="connsiteY380" fmla="*/ 123006 h 1076325"/>
                <a:gd name="connsiteX381" fmla="*/ 769155 w 771525"/>
                <a:gd name="connsiteY381" fmla="*/ 184013 h 1076325"/>
                <a:gd name="connsiteX382" fmla="*/ 743466 w 771525"/>
                <a:gd name="connsiteY382" fmla="*/ 245678 h 1076325"/>
                <a:gd name="connsiteX383" fmla="*/ 699803 w 771525"/>
                <a:gd name="connsiteY383" fmla="*/ 293056 h 1076325"/>
                <a:gd name="connsiteX384" fmla="*/ 695784 w 771525"/>
                <a:gd name="connsiteY384" fmla="*/ 296418 h 1076325"/>
                <a:gd name="connsiteX385" fmla="*/ 682449 w 771525"/>
                <a:gd name="connsiteY385" fmla="*/ 308229 h 1076325"/>
                <a:gd name="connsiteX386" fmla="*/ 674372 w 771525"/>
                <a:gd name="connsiteY386" fmla="*/ 316430 h 1076325"/>
                <a:gd name="connsiteX387" fmla="*/ 661608 w 771525"/>
                <a:gd name="connsiteY387" fmla="*/ 329212 h 1076325"/>
                <a:gd name="connsiteX388" fmla="*/ 619956 w 771525"/>
                <a:gd name="connsiteY388" fmla="*/ 370875 h 1076325"/>
                <a:gd name="connsiteX389" fmla="*/ 645178 w 771525"/>
                <a:gd name="connsiteY389" fmla="*/ 396430 h 1076325"/>
                <a:gd name="connsiteX390" fmla="*/ 680335 w 771525"/>
                <a:gd name="connsiteY390" fmla="*/ 407480 h 1076325"/>
                <a:gd name="connsiteX391" fmla="*/ 681173 w 771525"/>
                <a:gd name="connsiteY391" fmla="*/ 407575 h 1076325"/>
                <a:gd name="connsiteX392" fmla="*/ 703756 w 771525"/>
                <a:gd name="connsiteY392" fmla="*/ 409642 h 1076325"/>
                <a:gd name="connsiteX393" fmla="*/ 733989 w 771525"/>
                <a:gd name="connsiteY393" fmla="*/ 404222 h 1076325"/>
                <a:gd name="connsiteX394" fmla="*/ 700966 w 771525"/>
                <a:gd name="connsiteY394" fmla="*/ 417643 h 1076325"/>
                <a:gd name="connsiteX395" fmla="*/ 681658 w 771525"/>
                <a:gd name="connsiteY395" fmla="*/ 415909 h 1076325"/>
                <a:gd name="connsiteX396" fmla="*/ 634167 w 771525"/>
                <a:gd name="connsiteY396" fmla="*/ 405965 h 1076325"/>
                <a:gd name="connsiteX397" fmla="*/ 601906 w 771525"/>
                <a:gd name="connsiteY397" fmla="*/ 404841 h 1076325"/>
                <a:gd name="connsiteX398" fmla="*/ 574226 w 771525"/>
                <a:gd name="connsiteY398" fmla="*/ 419795 h 1076325"/>
                <a:gd name="connsiteX399" fmla="*/ 525372 w 771525"/>
                <a:gd name="connsiteY399" fmla="*/ 468249 h 1076325"/>
                <a:gd name="connsiteX400" fmla="*/ 546994 w 771525"/>
                <a:gd name="connsiteY400" fmla="*/ 481203 h 1076325"/>
                <a:gd name="connsiteX401" fmla="*/ 630747 w 771525"/>
                <a:gd name="connsiteY401" fmla="*/ 506978 h 1076325"/>
                <a:gd name="connsiteX402" fmla="*/ 645521 w 771525"/>
                <a:gd name="connsiteY402" fmla="*/ 505063 h 1076325"/>
                <a:gd name="connsiteX403" fmla="*/ 609821 w 771525"/>
                <a:gd name="connsiteY403" fmla="*/ 517074 h 1076325"/>
                <a:gd name="connsiteX404" fmla="*/ 603477 w 771525"/>
                <a:gd name="connsiteY404" fmla="*/ 516388 h 1076325"/>
                <a:gd name="connsiteX405" fmla="*/ 551499 w 771525"/>
                <a:gd name="connsiteY405" fmla="*/ 497357 h 1076325"/>
                <a:gd name="connsiteX406" fmla="*/ 521324 w 771525"/>
                <a:gd name="connsiteY406" fmla="*/ 486308 h 1076325"/>
                <a:gd name="connsiteX407" fmla="*/ 508380 w 771525"/>
                <a:gd name="connsiteY407" fmla="*/ 489709 h 1076325"/>
                <a:gd name="connsiteX408" fmla="*/ 495454 w 771525"/>
                <a:gd name="connsiteY408" fmla="*/ 499853 h 1076325"/>
                <a:gd name="connsiteX409" fmla="*/ 481310 w 771525"/>
                <a:gd name="connsiteY409" fmla="*/ 511912 h 1076325"/>
                <a:gd name="connsiteX410" fmla="*/ 505208 w 771525"/>
                <a:gd name="connsiteY410" fmla="*/ 583464 h 1076325"/>
                <a:gd name="connsiteX411" fmla="*/ 543327 w 771525"/>
                <a:gd name="connsiteY411" fmla="*/ 632070 h 1076325"/>
                <a:gd name="connsiteX412" fmla="*/ 583732 w 771525"/>
                <a:gd name="connsiteY412" fmla="*/ 629022 h 1076325"/>
                <a:gd name="connsiteX413" fmla="*/ 579046 w 771525"/>
                <a:gd name="connsiteY413" fmla="*/ 633641 h 1076325"/>
                <a:gd name="connsiteX414" fmla="*/ 540146 w 771525"/>
                <a:gd name="connsiteY414" fmla="*/ 641633 h 1076325"/>
                <a:gd name="connsiteX415" fmla="*/ 474156 w 771525"/>
                <a:gd name="connsiteY415" fmla="*/ 535257 h 1076325"/>
                <a:gd name="connsiteX416" fmla="*/ 473575 w 771525"/>
                <a:gd name="connsiteY416" fmla="*/ 532495 h 1076325"/>
                <a:gd name="connsiteX417" fmla="*/ 470784 w 771525"/>
                <a:gd name="connsiteY417" fmla="*/ 532495 h 1076325"/>
                <a:gd name="connsiteX418" fmla="*/ 453297 w 771525"/>
                <a:gd name="connsiteY418" fmla="*/ 513359 h 1076325"/>
                <a:gd name="connsiteX419" fmla="*/ 473347 w 771525"/>
                <a:gd name="connsiteY419" fmla="*/ 492223 h 1076325"/>
                <a:gd name="connsiteX420" fmla="*/ 347464 w 771525"/>
                <a:gd name="connsiteY420" fmla="*/ 516598 h 1076325"/>
                <a:gd name="connsiteX421" fmla="*/ 344759 w 771525"/>
                <a:gd name="connsiteY421" fmla="*/ 505882 h 1076325"/>
                <a:gd name="connsiteX422" fmla="*/ 402395 w 771525"/>
                <a:gd name="connsiteY422" fmla="*/ 495481 h 1076325"/>
                <a:gd name="connsiteX423" fmla="*/ 429732 w 771525"/>
                <a:gd name="connsiteY423" fmla="*/ 496024 h 1076325"/>
                <a:gd name="connsiteX424" fmla="*/ 447315 w 771525"/>
                <a:gd name="connsiteY424" fmla="*/ 551421 h 1076325"/>
                <a:gd name="connsiteX425" fmla="*/ 401909 w 771525"/>
                <a:gd name="connsiteY425" fmla="*/ 589302 h 1076325"/>
                <a:gd name="connsiteX426" fmla="*/ 403805 w 771525"/>
                <a:gd name="connsiteY426" fmla="*/ 660130 h 1076325"/>
                <a:gd name="connsiteX427" fmla="*/ 403805 w 771525"/>
                <a:gd name="connsiteY427" fmla="*/ 660149 h 1076325"/>
                <a:gd name="connsiteX428" fmla="*/ 380126 w 771525"/>
                <a:gd name="connsiteY428" fmla="*/ 686086 h 1076325"/>
                <a:gd name="connsiteX429" fmla="*/ 388136 w 771525"/>
                <a:gd name="connsiteY429" fmla="*/ 701802 h 1076325"/>
                <a:gd name="connsiteX430" fmla="*/ 388050 w 771525"/>
                <a:gd name="connsiteY430" fmla="*/ 701554 h 1076325"/>
                <a:gd name="connsiteX431" fmla="*/ 387479 w 771525"/>
                <a:gd name="connsiteY431" fmla="*/ 689877 h 1076325"/>
                <a:gd name="connsiteX432" fmla="*/ 406072 w 771525"/>
                <a:gd name="connsiteY432" fmla="*/ 710470 h 1076325"/>
                <a:gd name="connsiteX433" fmla="*/ 408672 w 771525"/>
                <a:gd name="connsiteY433" fmla="*/ 711060 h 1076325"/>
                <a:gd name="connsiteX434" fmla="*/ 416673 w 771525"/>
                <a:gd name="connsiteY434" fmla="*/ 737397 h 1076325"/>
                <a:gd name="connsiteX435" fmla="*/ 417225 w 771525"/>
                <a:gd name="connsiteY435" fmla="*/ 737464 h 1076325"/>
                <a:gd name="connsiteX436" fmla="*/ 417654 w 771525"/>
                <a:gd name="connsiteY436" fmla="*/ 737492 h 1076325"/>
                <a:gd name="connsiteX437" fmla="*/ 436190 w 771525"/>
                <a:gd name="connsiteY437" fmla="*/ 732120 h 1076325"/>
                <a:gd name="connsiteX438" fmla="*/ 436742 w 771525"/>
                <a:gd name="connsiteY438" fmla="*/ 731749 h 1076325"/>
                <a:gd name="connsiteX439" fmla="*/ 438190 w 771525"/>
                <a:gd name="connsiteY439" fmla="*/ 730682 h 1076325"/>
                <a:gd name="connsiteX440" fmla="*/ 438885 w 771525"/>
                <a:gd name="connsiteY440" fmla="*/ 730110 h 1076325"/>
                <a:gd name="connsiteX441" fmla="*/ 440276 w 771525"/>
                <a:gd name="connsiteY441" fmla="*/ 728929 h 1076325"/>
                <a:gd name="connsiteX442" fmla="*/ 441019 w 771525"/>
                <a:gd name="connsiteY442" fmla="*/ 728243 h 1076325"/>
                <a:gd name="connsiteX443" fmla="*/ 442352 w 771525"/>
                <a:gd name="connsiteY443" fmla="*/ 726920 h 1076325"/>
                <a:gd name="connsiteX444" fmla="*/ 443105 w 771525"/>
                <a:gd name="connsiteY444" fmla="*/ 726100 h 1076325"/>
                <a:gd name="connsiteX445" fmla="*/ 444419 w 771525"/>
                <a:gd name="connsiteY445" fmla="*/ 724624 h 1076325"/>
                <a:gd name="connsiteX446" fmla="*/ 445172 w 771525"/>
                <a:gd name="connsiteY446" fmla="*/ 723672 h 1076325"/>
                <a:gd name="connsiteX447" fmla="*/ 446439 w 771525"/>
                <a:gd name="connsiteY447" fmla="*/ 722014 h 1076325"/>
                <a:gd name="connsiteX448" fmla="*/ 447191 w 771525"/>
                <a:gd name="connsiteY448" fmla="*/ 720928 h 1076325"/>
                <a:gd name="connsiteX449" fmla="*/ 448382 w 771525"/>
                <a:gd name="connsiteY449" fmla="*/ 719099 h 1076325"/>
                <a:gd name="connsiteX450" fmla="*/ 449144 w 771525"/>
                <a:gd name="connsiteY450" fmla="*/ 717861 h 1076325"/>
                <a:gd name="connsiteX451" fmla="*/ 450287 w 771525"/>
                <a:gd name="connsiteY451" fmla="*/ 715804 h 1076325"/>
                <a:gd name="connsiteX452" fmla="*/ 450991 w 771525"/>
                <a:gd name="connsiteY452" fmla="*/ 714451 h 1076325"/>
                <a:gd name="connsiteX453" fmla="*/ 452106 w 771525"/>
                <a:gd name="connsiteY453" fmla="*/ 712156 h 1076325"/>
                <a:gd name="connsiteX454" fmla="*/ 452773 w 771525"/>
                <a:gd name="connsiteY454" fmla="*/ 710679 h 1076325"/>
                <a:gd name="connsiteX455" fmla="*/ 453801 w 771525"/>
                <a:gd name="connsiteY455" fmla="*/ 708117 h 1076325"/>
                <a:gd name="connsiteX456" fmla="*/ 454420 w 771525"/>
                <a:gd name="connsiteY456" fmla="*/ 706517 h 1076325"/>
                <a:gd name="connsiteX457" fmla="*/ 455411 w 771525"/>
                <a:gd name="connsiteY457" fmla="*/ 703650 h 1076325"/>
                <a:gd name="connsiteX458" fmla="*/ 455954 w 771525"/>
                <a:gd name="connsiteY458" fmla="*/ 701964 h 1076325"/>
                <a:gd name="connsiteX459" fmla="*/ 456897 w 771525"/>
                <a:gd name="connsiteY459" fmla="*/ 698716 h 1076325"/>
                <a:gd name="connsiteX460" fmla="*/ 456907 w 771525"/>
                <a:gd name="connsiteY460" fmla="*/ 698649 h 1076325"/>
                <a:gd name="connsiteX461" fmla="*/ 456907 w 771525"/>
                <a:gd name="connsiteY461" fmla="*/ 698659 h 1076325"/>
                <a:gd name="connsiteX462" fmla="*/ 422531 w 771525"/>
                <a:gd name="connsiteY462" fmla="*/ 1054542 h 1076325"/>
                <a:gd name="connsiteX463" fmla="*/ 420902 w 771525"/>
                <a:gd name="connsiteY463" fmla="*/ 1054837 h 1076325"/>
                <a:gd name="connsiteX464" fmla="*/ 420673 w 771525"/>
                <a:gd name="connsiteY464" fmla="*/ 1058066 h 1076325"/>
                <a:gd name="connsiteX465" fmla="*/ 420673 w 771525"/>
                <a:gd name="connsiteY465" fmla="*/ 1054837 h 1076325"/>
                <a:gd name="connsiteX466" fmla="*/ 313898 w 771525"/>
                <a:gd name="connsiteY466" fmla="*/ 861974 h 1076325"/>
                <a:gd name="connsiteX467" fmla="*/ 321252 w 771525"/>
                <a:gd name="connsiteY467" fmla="*/ 647367 h 1076325"/>
                <a:gd name="connsiteX468" fmla="*/ 322299 w 771525"/>
                <a:gd name="connsiteY468" fmla="*/ 648091 h 1076325"/>
                <a:gd name="connsiteX469" fmla="*/ 325890 w 771525"/>
                <a:gd name="connsiteY469" fmla="*/ 650643 h 1076325"/>
                <a:gd name="connsiteX470" fmla="*/ 331481 w 771525"/>
                <a:gd name="connsiteY470" fmla="*/ 654644 h 1076325"/>
                <a:gd name="connsiteX471" fmla="*/ 338454 w 771525"/>
                <a:gd name="connsiteY471" fmla="*/ 660035 h 1076325"/>
                <a:gd name="connsiteX472" fmla="*/ 345836 w 771525"/>
                <a:gd name="connsiteY472" fmla="*/ 667026 h 1076325"/>
                <a:gd name="connsiteX473" fmla="*/ 347417 w 771525"/>
                <a:gd name="connsiteY473" fmla="*/ 669074 h 1076325"/>
                <a:gd name="connsiteX474" fmla="*/ 348026 w 771525"/>
                <a:gd name="connsiteY474" fmla="*/ 670132 h 1076325"/>
                <a:gd name="connsiteX475" fmla="*/ 348274 w 771525"/>
                <a:gd name="connsiteY475" fmla="*/ 670636 h 1076325"/>
                <a:gd name="connsiteX476" fmla="*/ 348417 w 771525"/>
                <a:gd name="connsiteY476" fmla="*/ 670970 h 1076325"/>
                <a:gd name="connsiteX477" fmla="*/ 348503 w 771525"/>
                <a:gd name="connsiteY477" fmla="*/ 671246 h 1076325"/>
                <a:gd name="connsiteX478" fmla="*/ 349246 w 771525"/>
                <a:gd name="connsiteY478" fmla="*/ 673884 h 1076325"/>
                <a:gd name="connsiteX479" fmla="*/ 349998 w 771525"/>
                <a:gd name="connsiteY479" fmla="*/ 676799 h 1076325"/>
                <a:gd name="connsiteX480" fmla="*/ 353932 w 771525"/>
                <a:gd name="connsiteY480" fmla="*/ 688867 h 1076325"/>
                <a:gd name="connsiteX481" fmla="*/ 358189 w 771525"/>
                <a:gd name="connsiteY481" fmla="*/ 701240 h 1076325"/>
                <a:gd name="connsiteX482" fmla="*/ 363142 w 771525"/>
                <a:gd name="connsiteY482" fmla="*/ 713527 h 1076325"/>
                <a:gd name="connsiteX483" fmla="*/ 370524 w 771525"/>
                <a:gd name="connsiteY483" fmla="*/ 724262 h 1076325"/>
                <a:gd name="connsiteX484" fmla="*/ 380002 w 771525"/>
                <a:gd name="connsiteY484" fmla="*/ 732196 h 1076325"/>
                <a:gd name="connsiteX485" fmla="*/ 385164 w 771525"/>
                <a:gd name="connsiteY485" fmla="*/ 734749 h 1076325"/>
                <a:gd name="connsiteX486" fmla="*/ 387736 w 771525"/>
                <a:gd name="connsiteY486" fmla="*/ 735721 h 1076325"/>
                <a:gd name="connsiteX487" fmla="*/ 390260 w 771525"/>
                <a:gd name="connsiteY487" fmla="*/ 736425 h 1076325"/>
                <a:gd name="connsiteX488" fmla="*/ 395061 w 771525"/>
                <a:gd name="connsiteY488" fmla="*/ 737378 h 1076325"/>
                <a:gd name="connsiteX489" fmla="*/ 397318 w 771525"/>
                <a:gd name="connsiteY489" fmla="*/ 737635 h 1076325"/>
                <a:gd name="connsiteX490" fmla="*/ 399423 w 771525"/>
                <a:gd name="connsiteY490" fmla="*/ 737759 h 1076325"/>
                <a:gd name="connsiteX491" fmla="*/ 406519 w 771525"/>
                <a:gd name="connsiteY491" fmla="*/ 737473 h 1076325"/>
                <a:gd name="connsiteX492" fmla="*/ 410958 w 771525"/>
                <a:gd name="connsiteY492" fmla="*/ 736749 h 1076325"/>
                <a:gd name="connsiteX493" fmla="*/ 412511 w 771525"/>
                <a:gd name="connsiteY493" fmla="*/ 736397 h 1076325"/>
                <a:gd name="connsiteX494" fmla="*/ 412434 w 771525"/>
                <a:gd name="connsiteY494" fmla="*/ 735940 h 1076325"/>
                <a:gd name="connsiteX495" fmla="*/ 410863 w 771525"/>
                <a:gd name="connsiteY495" fmla="*/ 735835 h 1076325"/>
                <a:gd name="connsiteX496" fmla="*/ 409005 w 771525"/>
                <a:gd name="connsiteY496" fmla="*/ 735721 h 1076325"/>
                <a:gd name="connsiteX497" fmla="*/ 406481 w 771525"/>
                <a:gd name="connsiteY497" fmla="*/ 735502 h 1076325"/>
                <a:gd name="connsiteX498" fmla="*/ 399823 w 771525"/>
                <a:gd name="connsiteY498" fmla="*/ 734549 h 1076325"/>
                <a:gd name="connsiteX499" fmla="*/ 395823 w 771525"/>
                <a:gd name="connsiteY499" fmla="*/ 733644 h 1076325"/>
                <a:gd name="connsiteX500" fmla="*/ 393699 w 771525"/>
                <a:gd name="connsiteY500" fmla="*/ 733035 h 1076325"/>
                <a:gd name="connsiteX501" fmla="*/ 391518 w 771525"/>
                <a:gd name="connsiteY501" fmla="*/ 732320 h 1076325"/>
                <a:gd name="connsiteX502" fmla="*/ 382554 w 771525"/>
                <a:gd name="connsiteY502" fmla="*/ 727986 h 1076325"/>
                <a:gd name="connsiteX503" fmla="*/ 373763 w 771525"/>
                <a:gd name="connsiteY503" fmla="*/ 721166 h 1076325"/>
                <a:gd name="connsiteX504" fmla="*/ 366048 w 771525"/>
                <a:gd name="connsiteY504" fmla="*/ 711794 h 1076325"/>
                <a:gd name="connsiteX505" fmla="*/ 359647 w 771525"/>
                <a:gd name="connsiteY505" fmla="*/ 700687 h 1076325"/>
                <a:gd name="connsiteX506" fmla="*/ 359028 w 771525"/>
                <a:gd name="connsiteY506" fmla="*/ 699192 h 1076325"/>
                <a:gd name="connsiteX507" fmla="*/ 358466 w 771525"/>
                <a:gd name="connsiteY507" fmla="*/ 697668 h 1076325"/>
                <a:gd name="connsiteX508" fmla="*/ 357399 w 771525"/>
                <a:gd name="connsiteY508" fmla="*/ 694611 h 1076325"/>
                <a:gd name="connsiteX509" fmla="*/ 355884 w 771525"/>
                <a:gd name="connsiteY509" fmla="*/ 688353 h 1076325"/>
                <a:gd name="connsiteX510" fmla="*/ 353875 w 771525"/>
                <a:gd name="connsiteY510" fmla="*/ 675923 h 1076325"/>
                <a:gd name="connsiteX511" fmla="*/ 353246 w 771525"/>
                <a:gd name="connsiteY511" fmla="*/ 672922 h 1076325"/>
                <a:gd name="connsiteX512" fmla="*/ 352332 w 771525"/>
                <a:gd name="connsiteY512" fmla="*/ 669846 h 1076325"/>
                <a:gd name="connsiteX513" fmla="*/ 352151 w 771525"/>
                <a:gd name="connsiteY513" fmla="*/ 669436 h 1076325"/>
                <a:gd name="connsiteX514" fmla="*/ 352017 w 771525"/>
                <a:gd name="connsiteY514" fmla="*/ 669103 h 1076325"/>
                <a:gd name="connsiteX515" fmla="*/ 351589 w 771525"/>
                <a:gd name="connsiteY515" fmla="*/ 668284 h 1076325"/>
                <a:gd name="connsiteX516" fmla="*/ 350741 w 771525"/>
                <a:gd name="connsiteY516" fmla="*/ 666864 h 1076325"/>
                <a:gd name="connsiteX517" fmla="*/ 348741 w 771525"/>
                <a:gd name="connsiteY517" fmla="*/ 664455 h 1076325"/>
                <a:gd name="connsiteX518" fmla="*/ 340387 w 771525"/>
                <a:gd name="connsiteY518" fmla="*/ 657444 h 1076325"/>
                <a:gd name="connsiteX519" fmla="*/ 332767 w 771525"/>
                <a:gd name="connsiteY519" fmla="*/ 652624 h 1076325"/>
                <a:gd name="connsiteX520" fmla="*/ 326633 w 771525"/>
                <a:gd name="connsiteY520" fmla="*/ 649348 h 1076325"/>
                <a:gd name="connsiteX521" fmla="*/ 321309 w 771525"/>
                <a:gd name="connsiteY521" fmla="*/ 646871 h 1076325"/>
                <a:gd name="connsiteX522" fmla="*/ 321604 w 771525"/>
                <a:gd name="connsiteY522" fmla="*/ 645328 h 1076325"/>
                <a:gd name="connsiteX523" fmla="*/ 321985 w 771525"/>
                <a:gd name="connsiteY523" fmla="*/ 643414 h 1076325"/>
                <a:gd name="connsiteX524" fmla="*/ 320480 w 771525"/>
                <a:gd name="connsiteY524" fmla="*/ 642166 h 1076325"/>
                <a:gd name="connsiteX525" fmla="*/ 303840 w 771525"/>
                <a:gd name="connsiteY525" fmla="*/ 609648 h 1076325"/>
                <a:gd name="connsiteX526" fmla="*/ 327309 w 771525"/>
                <a:gd name="connsiteY526" fmla="*/ 542506 h 1076325"/>
                <a:gd name="connsiteX527" fmla="*/ 347464 w 771525"/>
                <a:gd name="connsiteY527" fmla="*/ 516598 h 1076325"/>
                <a:gd name="connsiteX528" fmla="*/ 431608 w 771525"/>
                <a:gd name="connsiteY528" fmla="*/ 684705 h 1076325"/>
                <a:gd name="connsiteX529" fmla="*/ 410825 w 771525"/>
                <a:gd name="connsiteY529" fmla="*/ 672027 h 1076325"/>
                <a:gd name="connsiteX530" fmla="*/ 390336 w 771525"/>
                <a:gd name="connsiteY530" fmla="*/ 684600 h 1076325"/>
                <a:gd name="connsiteX531" fmla="*/ 408624 w 771525"/>
                <a:gd name="connsiteY531" fmla="*/ 666350 h 1076325"/>
                <a:gd name="connsiteX532" fmla="*/ 431608 w 771525"/>
                <a:gd name="connsiteY532" fmla="*/ 684705 h 1076325"/>
                <a:gd name="connsiteX533" fmla="*/ 412863 w 771525"/>
                <a:gd name="connsiteY533" fmla="*/ 710927 h 1076325"/>
                <a:gd name="connsiteX534" fmla="*/ 412825 w 771525"/>
                <a:gd name="connsiteY534" fmla="*/ 710946 h 1076325"/>
                <a:gd name="connsiteX535" fmla="*/ 412806 w 771525"/>
                <a:gd name="connsiteY535" fmla="*/ 710937 h 1076325"/>
                <a:gd name="connsiteX536" fmla="*/ 412863 w 771525"/>
                <a:gd name="connsiteY536" fmla="*/ 710927 h 1076325"/>
                <a:gd name="connsiteX537" fmla="*/ 433113 w 771525"/>
                <a:gd name="connsiteY537" fmla="*/ 688677 h 1076325"/>
                <a:gd name="connsiteX538" fmla="*/ 433285 w 771525"/>
                <a:gd name="connsiteY538" fmla="*/ 699954 h 1076325"/>
                <a:gd name="connsiteX539" fmla="*/ 416368 w 771525"/>
                <a:gd name="connsiteY539" fmla="*/ 709946 h 1076325"/>
                <a:gd name="connsiteX540" fmla="*/ 433113 w 771525"/>
                <a:gd name="connsiteY540" fmla="*/ 688677 h 1076325"/>
                <a:gd name="connsiteX541" fmla="*/ 12375 w 771525"/>
                <a:gd name="connsiteY541" fmla="*/ 126102 h 1076325"/>
                <a:gd name="connsiteX542" fmla="*/ 16509 w 771525"/>
                <a:gd name="connsiteY542" fmla="*/ 178480 h 1076325"/>
                <a:gd name="connsiteX543" fmla="*/ 16318 w 771525"/>
                <a:gd name="connsiteY543" fmla="*/ 180623 h 1076325"/>
                <a:gd name="connsiteX544" fmla="*/ 26577 w 771525"/>
                <a:gd name="connsiteY544" fmla="*/ 240906 h 1076325"/>
                <a:gd name="connsiteX545" fmla="*/ 52989 w 771525"/>
                <a:gd name="connsiteY545" fmla="*/ 259852 h 1076325"/>
                <a:gd name="connsiteX546" fmla="*/ 54675 w 771525"/>
                <a:gd name="connsiteY546" fmla="*/ 260090 h 1076325"/>
                <a:gd name="connsiteX547" fmla="*/ 67296 w 771525"/>
                <a:gd name="connsiteY547" fmla="*/ 199568 h 1076325"/>
                <a:gd name="connsiteX548" fmla="*/ 69001 w 771525"/>
                <a:gd name="connsiteY548" fmla="*/ 173146 h 1076325"/>
                <a:gd name="connsiteX549" fmla="*/ 66534 w 771525"/>
                <a:gd name="connsiteY549" fmla="*/ 100870 h 1076325"/>
                <a:gd name="connsiteX550" fmla="*/ 79164 w 771525"/>
                <a:gd name="connsiteY550" fmla="*/ 34776 h 1076325"/>
                <a:gd name="connsiteX551" fmla="*/ 78783 w 771525"/>
                <a:gd name="connsiteY551" fmla="*/ 51902 h 1076325"/>
                <a:gd name="connsiteX552" fmla="*/ 70782 w 771525"/>
                <a:gd name="connsiteY552" fmla="*/ 98203 h 1076325"/>
                <a:gd name="connsiteX553" fmla="*/ 80507 w 771525"/>
                <a:gd name="connsiteY553" fmla="*/ 115576 h 1076325"/>
                <a:gd name="connsiteX554" fmla="*/ 81431 w 771525"/>
                <a:gd name="connsiteY554" fmla="*/ 116967 h 1076325"/>
                <a:gd name="connsiteX555" fmla="*/ 90765 w 771525"/>
                <a:gd name="connsiteY555" fmla="*/ 120948 h 1076325"/>
                <a:gd name="connsiteX556" fmla="*/ 97843 w 771525"/>
                <a:gd name="connsiteY556" fmla="*/ 119339 h 1076325"/>
                <a:gd name="connsiteX557" fmla="*/ 98871 w 771525"/>
                <a:gd name="connsiteY557" fmla="*/ 118529 h 1076325"/>
                <a:gd name="connsiteX558" fmla="*/ 139391 w 771525"/>
                <a:gd name="connsiteY558" fmla="*/ 81896 h 1076325"/>
                <a:gd name="connsiteX559" fmla="*/ 126665 w 771525"/>
                <a:gd name="connsiteY559" fmla="*/ 101003 h 1076325"/>
                <a:gd name="connsiteX560" fmla="*/ 94842 w 771525"/>
                <a:gd name="connsiteY560" fmla="*/ 139008 h 1076325"/>
                <a:gd name="connsiteX561" fmla="*/ 94318 w 771525"/>
                <a:gd name="connsiteY561" fmla="*/ 147161 h 1076325"/>
                <a:gd name="connsiteX562" fmla="*/ 82326 w 771525"/>
                <a:gd name="connsiteY562" fmla="*/ 196767 h 1076325"/>
                <a:gd name="connsiteX563" fmla="*/ 67439 w 771525"/>
                <a:gd name="connsiteY563" fmla="*/ 260480 h 1076325"/>
                <a:gd name="connsiteX564" fmla="*/ 108387 w 771525"/>
                <a:gd name="connsiteY564" fmla="*/ 307581 h 1076325"/>
                <a:gd name="connsiteX565" fmla="*/ 154012 w 771525"/>
                <a:gd name="connsiteY565" fmla="*/ 353292 h 1076325"/>
                <a:gd name="connsiteX566" fmla="*/ 158926 w 771525"/>
                <a:gd name="connsiteY566" fmla="*/ 357940 h 1076325"/>
                <a:gd name="connsiteX567" fmla="*/ 174433 w 771525"/>
                <a:gd name="connsiteY567" fmla="*/ 380619 h 1076325"/>
                <a:gd name="connsiteX568" fmla="*/ 246547 w 771525"/>
                <a:gd name="connsiteY568" fmla="*/ 435540 h 1076325"/>
                <a:gd name="connsiteX569" fmla="*/ 307897 w 771525"/>
                <a:gd name="connsiteY569" fmla="*/ 491128 h 1076325"/>
                <a:gd name="connsiteX570" fmla="*/ 308488 w 771525"/>
                <a:gd name="connsiteY570" fmla="*/ 491261 h 1076325"/>
                <a:gd name="connsiteX571" fmla="*/ 319480 w 771525"/>
                <a:gd name="connsiteY571" fmla="*/ 496119 h 1076325"/>
                <a:gd name="connsiteX572" fmla="*/ 328157 w 771525"/>
                <a:gd name="connsiteY572" fmla="*/ 512807 h 1076325"/>
                <a:gd name="connsiteX573" fmla="*/ 326224 w 771525"/>
                <a:gd name="connsiteY573" fmla="*/ 536096 h 1076325"/>
                <a:gd name="connsiteX574" fmla="*/ 324480 w 771525"/>
                <a:gd name="connsiteY574" fmla="*/ 536296 h 1076325"/>
                <a:gd name="connsiteX575" fmla="*/ 321585 w 771525"/>
                <a:gd name="connsiteY575" fmla="*/ 536353 h 1076325"/>
                <a:gd name="connsiteX576" fmla="*/ 321318 w 771525"/>
                <a:gd name="connsiteY576" fmla="*/ 539249 h 1076325"/>
                <a:gd name="connsiteX577" fmla="*/ 260587 w 771525"/>
                <a:gd name="connsiteY577" fmla="*/ 649024 h 1076325"/>
                <a:gd name="connsiteX578" fmla="*/ 246261 w 771525"/>
                <a:gd name="connsiteY578" fmla="*/ 650948 h 1076325"/>
                <a:gd name="connsiteX579" fmla="*/ 216677 w 771525"/>
                <a:gd name="connsiteY579" fmla="*/ 638556 h 1076325"/>
                <a:gd name="connsiteX580" fmla="*/ 238746 w 771525"/>
                <a:gd name="connsiteY580" fmla="*/ 640718 h 1076325"/>
                <a:gd name="connsiteX581" fmla="*/ 257320 w 771525"/>
                <a:gd name="connsiteY581" fmla="*/ 639528 h 1076325"/>
                <a:gd name="connsiteX582" fmla="*/ 302440 w 771525"/>
                <a:gd name="connsiteY582" fmla="*/ 542163 h 1076325"/>
                <a:gd name="connsiteX583" fmla="*/ 303697 w 771525"/>
                <a:gd name="connsiteY583" fmla="*/ 534838 h 1076325"/>
                <a:gd name="connsiteX584" fmla="*/ 296229 w 771525"/>
                <a:gd name="connsiteY584" fmla="*/ 503063 h 1076325"/>
                <a:gd name="connsiteX585" fmla="*/ 265359 w 771525"/>
                <a:gd name="connsiteY585" fmla="*/ 484251 h 1076325"/>
                <a:gd name="connsiteX586" fmla="*/ 194798 w 771525"/>
                <a:gd name="connsiteY586" fmla="*/ 525361 h 1076325"/>
                <a:gd name="connsiteX587" fmla="*/ 189826 w 771525"/>
                <a:gd name="connsiteY587" fmla="*/ 527352 h 1076325"/>
                <a:gd name="connsiteX588" fmla="*/ 174538 w 771525"/>
                <a:gd name="connsiteY588" fmla="*/ 528876 h 1076325"/>
                <a:gd name="connsiteX589" fmla="*/ 144953 w 771525"/>
                <a:gd name="connsiteY589" fmla="*/ 517284 h 1076325"/>
                <a:gd name="connsiteX590" fmla="*/ 159450 w 771525"/>
                <a:gd name="connsiteY590" fmla="*/ 519274 h 1076325"/>
                <a:gd name="connsiteX591" fmla="*/ 159460 w 771525"/>
                <a:gd name="connsiteY591" fmla="*/ 519274 h 1076325"/>
                <a:gd name="connsiteX592" fmla="*/ 257425 w 771525"/>
                <a:gd name="connsiteY592" fmla="*/ 475945 h 1076325"/>
                <a:gd name="connsiteX593" fmla="*/ 255196 w 771525"/>
                <a:gd name="connsiteY593" fmla="*/ 463420 h 1076325"/>
                <a:gd name="connsiteX594" fmla="*/ 186920 w 771525"/>
                <a:gd name="connsiteY594" fmla="*/ 415652 h 1076325"/>
                <a:gd name="connsiteX595" fmla="*/ 179520 w 771525"/>
                <a:gd name="connsiteY595" fmla="*/ 414138 h 1076325"/>
                <a:gd name="connsiteX596" fmla="*/ 138876 w 771525"/>
                <a:gd name="connsiteY596" fmla="*/ 422310 h 1076325"/>
                <a:gd name="connsiteX597" fmla="*/ 135143 w 771525"/>
                <a:gd name="connsiteY597" fmla="*/ 424234 h 1076325"/>
                <a:gd name="connsiteX598" fmla="*/ 107844 w 771525"/>
                <a:gd name="connsiteY598" fmla="*/ 430882 h 1076325"/>
                <a:gd name="connsiteX599" fmla="*/ 84374 w 771525"/>
                <a:gd name="connsiteY599" fmla="*/ 433749 h 1076325"/>
                <a:gd name="connsiteX600" fmla="*/ 54942 w 771525"/>
                <a:gd name="connsiteY600" fmla="*/ 421939 h 1076325"/>
                <a:gd name="connsiteX601" fmla="*/ 79602 w 771525"/>
                <a:gd name="connsiteY601" fmla="*/ 425939 h 1076325"/>
                <a:gd name="connsiteX602" fmla="*/ 107644 w 771525"/>
                <a:gd name="connsiteY602" fmla="*/ 422605 h 1076325"/>
                <a:gd name="connsiteX603" fmla="*/ 108730 w 771525"/>
                <a:gd name="connsiteY603" fmla="*/ 422405 h 1076325"/>
                <a:gd name="connsiteX604" fmla="*/ 154735 w 771525"/>
                <a:gd name="connsiteY604" fmla="*/ 393468 h 1076325"/>
                <a:gd name="connsiteX605" fmla="*/ 109882 w 771525"/>
                <a:gd name="connsiteY605" fmla="*/ 331175 h 1076325"/>
                <a:gd name="connsiteX606" fmla="*/ 101386 w 771525"/>
                <a:gd name="connsiteY606" fmla="*/ 323422 h 1076325"/>
                <a:gd name="connsiteX607" fmla="*/ 87441 w 771525"/>
                <a:gd name="connsiteY607" fmla="*/ 312296 h 1076325"/>
                <a:gd name="connsiteX608" fmla="*/ 15128 w 771525"/>
                <a:gd name="connsiteY608" fmla="*/ 240192 h 1076325"/>
                <a:gd name="connsiteX609" fmla="*/ 12375 w 771525"/>
                <a:gd name="connsiteY609" fmla="*/ 126102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</a:cxnLst>
              <a:rect l="l" t="t" r="r" b="b"/>
              <a:pathLst>
                <a:path w="771525" h="1076325">
                  <a:moveTo>
                    <a:pt x="83584" y="317525"/>
                  </a:moveTo>
                  <a:cubicBezTo>
                    <a:pt x="89946" y="322278"/>
                    <a:pt x="94957" y="326031"/>
                    <a:pt x="96642" y="327841"/>
                  </a:cubicBezTo>
                  <a:cubicBezTo>
                    <a:pt x="98281" y="329622"/>
                    <a:pt x="101357" y="332337"/>
                    <a:pt x="105634" y="336080"/>
                  </a:cubicBezTo>
                  <a:cubicBezTo>
                    <a:pt x="120636" y="349272"/>
                    <a:pt x="151840" y="376714"/>
                    <a:pt x="148420" y="392097"/>
                  </a:cubicBezTo>
                  <a:cubicBezTo>
                    <a:pt x="147249" y="397412"/>
                    <a:pt x="143277" y="402098"/>
                    <a:pt x="136924" y="406032"/>
                  </a:cubicBezTo>
                  <a:lnTo>
                    <a:pt x="130113" y="396430"/>
                  </a:lnTo>
                  <a:lnTo>
                    <a:pt x="123827" y="401003"/>
                  </a:lnTo>
                  <a:lnTo>
                    <a:pt x="130209" y="409575"/>
                  </a:lnTo>
                  <a:cubicBezTo>
                    <a:pt x="124055" y="412252"/>
                    <a:pt x="116493" y="414442"/>
                    <a:pt x="107615" y="416033"/>
                  </a:cubicBezTo>
                  <a:cubicBezTo>
                    <a:pt x="106577" y="416223"/>
                    <a:pt x="105929" y="416366"/>
                    <a:pt x="105806" y="416414"/>
                  </a:cubicBezTo>
                  <a:cubicBezTo>
                    <a:pt x="104491" y="416814"/>
                    <a:pt x="92718" y="419472"/>
                    <a:pt x="79631" y="419472"/>
                  </a:cubicBezTo>
                  <a:cubicBezTo>
                    <a:pt x="67020" y="419472"/>
                    <a:pt x="57333" y="417090"/>
                    <a:pt x="50875" y="412423"/>
                  </a:cubicBezTo>
                  <a:lnTo>
                    <a:pt x="45227" y="408327"/>
                  </a:lnTo>
                  <a:lnTo>
                    <a:pt x="45722" y="415280"/>
                  </a:lnTo>
                  <a:cubicBezTo>
                    <a:pt x="45741" y="415519"/>
                    <a:pt x="47960" y="440255"/>
                    <a:pt x="84403" y="440255"/>
                  </a:cubicBezTo>
                  <a:cubicBezTo>
                    <a:pt x="91747" y="440255"/>
                    <a:pt x="100110" y="439245"/>
                    <a:pt x="109254" y="437255"/>
                  </a:cubicBezTo>
                  <a:cubicBezTo>
                    <a:pt x="124284" y="433978"/>
                    <a:pt x="135571" y="430978"/>
                    <a:pt x="144248" y="428454"/>
                  </a:cubicBezTo>
                  <a:lnTo>
                    <a:pt x="192750" y="493643"/>
                  </a:lnTo>
                  <a:cubicBezTo>
                    <a:pt x="188854" y="494357"/>
                    <a:pt x="184930" y="495167"/>
                    <a:pt x="180996" y="496138"/>
                  </a:cubicBezTo>
                  <a:lnTo>
                    <a:pt x="176900" y="497138"/>
                  </a:lnTo>
                  <a:lnTo>
                    <a:pt x="178910" y="500834"/>
                  </a:lnTo>
                  <a:cubicBezTo>
                    <a:pt x="179224" y="501425"/>
                    <a:pt x="180977" y="504577"/>
                    <a:pt x="184025" y="509292"/>
                  </a:cubicBezTo>
                  <a:cubicBezTo>
                    <a:pt x="175357" y="511455"/>
                    <a:pt x="166899" y="512807"/>
                    <a:pt x="159488" y="512807"/>
                  </a:cubicBezTo>
                  <a:cubicBezTo>
                    <a:pt x="150116" y="512807"/>
                    <a:pt x="143420" y="510788"/>
                    <a:pt x="139600" y="506797"/>
                  </a:cubicBezTo>
                  <a:lnTo>
                    <a:pt x="132028" y="498891"/>
                  </a:lnTo>
                  <a:lnTo>
                    <a:pt x="133590" y="507168"/>
                  </a:lnTo>
                  <a:lnTo>
                    <a:pt x="72582" y="444684"/>
                  </a:lnTo>
                  <a:lnTo>
                    <a:pt x="67058" y="450199"/>
                  </a:lnTo>
                  <a:lnTo>
                    <a:pt x="141439" y="522922"/>
                  </a:lnTo>
                  <a:cubicBezTo>
                    <a:pt x="142201" y="523761"/>
                    <a:pt x="143048" y="524580"/>
                    <a:pt x="143972" y="525399"/>
                  </a:cubicBezTo>
                  <a:lnTo>
                    <a:pt x="174424" y="555165"/>
                  </a:lnTo>
                  <a:lnTo>
                    <a:pt x="180358" y="555050"/>
                  </a:lnTo>
                  <a:lnTo>
                    <a:pt x="159231" y="533410"/>
                  </a:lnTo>
                  <a:cubicBezTo>
                    <a:pt x="163584" y="534619"/>
                    <a:pt x="168613" y="535391"/>
                    <a:pt x="174566" y="535391"/>
                  </a:cubicBezTo>
                  <a:cubicBezTo>
                    <a:pt x="180062" y="535391"/>
                    <a:pt x="186082" y="534781"/>
                    <a:pt x="192464" y="533543"/>
                  </a:cubicBezTo>
                  <a:cubicBezTo>
                    <a:pt x="195312" y="532981"/>
                    <a:pt x="198074" y="532343"/>
                    <a:pt x="200722" y="531638"/>
                  </a:cubicBezTo>
                  <a:cubicBezTo>
                    <a:pt x="206971" y="538982"/>
                    <a:pt x="214505" y="546792"/>
                    <a:pt x="223296" y="554212"/>
                  </a:cubicBezTo>
                  <a:cubicBezTo>
                    <a:pt x="227183" y="557508"/>
                    <a:pt x="231336" y="560680"/>
                    <a:pt x="235717" y="563709"/>
                  </a:cubicBezTo>
                  <a:lnTo>
                    <a:pt x="9346" y="568166"/>
                  </a:lnTo>
                  <a:lnTo>
                    <a:pt x="139429" y="783565"/>
                  </a:lnTo>
                  <a:cubicBezTo>
                    <a:pt x="140105" y="783507"/>
                    <a:pt x="140762" y="783374"/>
                    <a:pt x="141458" y="783374"/>
                  </a:cubicBezTo>
                  <a:cubicBezTo>
                    <a:pt x="147144" y="783374"/>
                    <a:pt x="152335" y="785279"/>
                    <a:pt x="156488" y="787508"/>
                  </a:cubicBezTo>
                  <a:lnTo>
                    <a:pt x="31349" y="580320"/>
                  </a:lnTo>
                  <a:lnTo>
                    <a:pt x="256948" y="575872"/>
                  </a:lnTo>
                  <a:cubicBezTo>
                    <a:pt x="265949" y="580025"/>
                    <a:pt x="275684" y="583206"/>
                    <a:pt x="286104" y="585035"/>
                  </a:cubicBezTo>
                  <a:cubicBezTo>
                    <a:pt x="286466" y="585102"/>
                    <a:pt x="286819" y="585197"/>
                    <a:pt x="287181" y="585245"/>
                  </a:cubicBezTo>
                  <a:cubicBezTo>
                    <a:pt x="285095" y="592989"/>
                    <a:pt x="282628" y="600647"/>
                    <a:pt x="279723" y="607533"/>
                  </a:cubicBezTo>
                  <a:lnTo>
                    <a:pt x="264073" y="585473"/>
                  </a:lnTo>
                  <a:lnTo>
                    <a:pt x="261092" y="585530"/>
                  </a:lnTo>
                  <a:lnTo>
                    <a:pt x="278875" y="609457"/>
                  </a:lnTo>
                  <a:cubicBezTo>
                    <a:pt x="273169" y="622278"/>
                    <a:pt x="265883" y="631927"/>
                    <a:pt x="256558" y="633089"/>
                  </a:cubicBezTo>
                  <a:lnTo>
                    <a:pt x="211076" y="586511"/>
                  </a:lnTo>
                  <a:lnTo>
                    <a:pt x="206551" y="586607"/>
                  </a:lnTo>
                  <a:lnTo>
                    <a:pt x="254319" y="633298"/>
                  </a:lnTo>
                  <a:cubicBezTo>
                    <a:pt x="248966" y="633889"/>
                    <a:pt x="243747" y="634232"/>
                    <a:pt x="238784" y="634232"/>
                  </a:cubicBezTo>
                  <a:cubicBezTo>
                    <a:pt x="219486" y="634241"/>
                    <a:pt x="209857" y="629726"/>
                    <a:pt x="209761" y="629669"/>
                  </a:cubicBezTo>
                  <a:lnTo>
                    <a:pt x="201237" y="625602"/>
                  </a:lnTo>
                  <a:lnTo>
                    <a:pt x="205437" y="634060"/>
                  </a:lnTo>
                  <a:cubicBezTo>
                    <a:pt x="205589" y="634355"/>
                    <a:pt x="206828" y="636794"/>
                    <a:pt x="209361" y="639985"/>
                  </a:cubicBezTo>
                  <a:lnTo>
                    <a:pt x="139476" y="587940"/>
                  </a:lnTo>
                  <a:lnTo>
                    <a:pt x="131990" y="588083"/>
                  </a:lnTo>
                  <a:lnTo>
                    <a:pt x="294181" y="703174"/>
                  </a:lnTo>
                  <a:lnTo>
                    <a:pt x="228392" y="654158"/>
                  </a:lnTo>
                  <a:cubicBezTo>
                    <a:pt x="233421" y="656139"/>
                    <a:pt x="239337" y="657473"/>
                    <a:pt x="246299" y="657473"/>
                  </a:cubicBezTo>
                  <a:cubicBezTo>
                    <a:pt x="251376" y="657473"/>
                    <a:pt x="256748" y="656758"/>
                    <a:pt x="262244" y="655339"/>
                  </a:cubicBezTo>
                  <a:cubicBezTo>
                    <a:pt x="265673" y="654453"/>
                    <a:pt x="268950" y="652758"/>
                    <a:pt x="272141" y="650739"/>
                  </a:cubicBezTo>
                  <a:lnTo>
                    <a:pt x="308593" y="686372"/>
                  </a:lnTo>
                  <a:lnTo>
                    <a:pt x="273141" y="650072"/>
                  </a:lnTo>
                  <a:cubicBezTo>
                    <a:pt x="280465" y="645138"/>
                    <a:pt x="287171" y="637651"/>
                    <a:pt x="293143" y="628640"/>
                  </a:cubicBezTo>
                  <a:lnTo>
                    <a:pt x="313231" y="655644"/>
                  </a:lnTo>
                  <a:cubicBezTo>
                    <a:pt x="307974" y="687334"/>
                    <a:pt x="295344" y="778516"/>
                    <a:pt x="307478" y="862899"/>
                  </a:cubicBezTo>
                  <a:cubicBezTo>
                    <a:pt x="309984" y="880367"/>
                    <a:pt x="312889" y="896626"/>
                    <a:pt x="316137" y="911866"/>
                  </a:cubicBezTo>
                  <a:lnTo>
                    <a:pt x="275722" y="966121"/>
                  </a:lnTo>
                  <a:lnTo>
                    <a:pt x="276789" y="967902"/>
                  </a:lnTo>
                  <a:lnTo>
                    <a:pt x="316232" y="912314"/>
                  </a:lnTo>
                  <a:cubicBezTo>
                    <a:pt x="318899" y="924782"/>
                    <a:pt x="321794" y="936555"/>
                    <a:pt x="324928" y="947509"/>
                  </a:cubicBezTo>
                  <a:lnTo>
                    <a:pt x="296829" y="1001068"/>
                  </a:lnTo>
                  <a:lnTo>
                    <a:pt x="298249" y="1003440"/>
                  </a:lnTo>
                  <a:lnTo>
                    <a:pt x="325300" y="948871"/>
                  </a:lnTo>
                  <a:cubicBezTo>
                    <a:pt x="329814" y="964406"/>
                    <a:pt x="334863" y="978198"/>
                    <a:pt x="340321" y="990581"/>
                  </a:cubicBezTo>
                  <a:lnTo>
                    <a:pt x="322442" y="1043492"/>
                  </a:lnTo>
                  <a:lnTo>
                    <a:pt x="324509" y="1046931"/>
                  </a:lnTo>
                  <a:lnTo>
                    <a:pt x="341378" y="992981"/>
                  </a:lnTo>
                  <a:cubicBezTo>
                    <a:pt x="349055" y="1009888"/>
                    <a:pt x="357609" y="1023766"/>
                    <a:pt x="367019" y="1034453"/>
                  </a:cubicBezTo>
                  <a:lnTo>
                    <a:pt x="359237" y="1080068"/>
                  </a:lnTo>
                  <a:cubicBezTo>
                    <a:pt x="362323" y="1080107"/>
                    <a:pt x="365390" y="1080192"/>
                    <a:pt x="368476" y="1080211"/>
                  </a:cubicBezTo>
                  <a:cubicBezTo>
                    <a:pt x="366619" y="1080202"/>
                    <a:pt x="364762" y="1080154"/>
                    <a:pt x="362904" y="1080126"/>
                  </a:cubicBezTo>
                  <a:lnTo>
                    <a:pt x="369267" y="1036825"/>
                  </a:lnTo>
                  <a:cubicBezTo>
                    <a:pt x="380421" y="1048722"/>
                    <a:pt x="392718" y="1056304"/>
                    <a:pt x="406119" y="1059456"/>
                  </a:cubicBezTo>
                  <a:lnTo>
                    <a:pt x="405891" y="1079830"/>
                  </a:lnTo>
                  <a:cubicBezTo>
                    <a:pt x="406053" y="1079821"/>
                    <a:pt x="406205" y="1079821"/>
                    <a:pt x="406376" y="1079821"/>
                  </a:cubicBezTo>
                  <a:cubicBezTo>
                    <a:pt x="410339" y="1079707"/>
                    <a:pt x="414301" y="1079507"/>
                    <a:pt x="418254" y="1079335"/>
                  </a:cubicBezTo>
                  <a:cubicBezTo>
                    <a:pt x="415301" y="1079459"/>
                    <a:pt x="412358" y="1079602"/>
                    <a:pt x="409396" y="1079687"/>
                  </a:cubicBezTo>
                  <a:lnTo>
                    <a:pt x="409186" y="1060209"/>
                  </a:lnTo>
                  <a:cubicBezTo>
                    <a:pt x="412958" y="1060895"/>
                    <a:pt x="416768" y="1061323"/>
                    <a:pt x="420702" y="1061323"/>
                  </a:cubicBezTo>
                  <a:lnTo>
                    <a:pt x="420969" y="1061323"/>
                  </a:lnTo>
                  <a:cubicBezTo>
                    <a:pt x="428646" y="1061295"/>
                    <a:pt x="437533" y="1056189"/>
                    <a:pt x="447362" y="1046198"/>
                  </a:cubicBezTo>
                  <a:lnTo>
                    <a:pt x="451925" y="1077440"/>
                  </a:lnTo>
                  <a:cubicBezTo>
                    <a:pt x="453116" y="1077354"/>
                    <a:pt x="454297" y="1077240"/>
                    <a:pt x="455487" y="1077163"/>
                  </a:cubicBezTo>
                  <a:lnTo>
                    <a:pt x="449772" y="1043587"/>
                  </a:lnTo>
                  <a:cubicBezTo>
                    <a:pt x="458945" y="1033701"/>
                    <a:pt x="468422" y="1020270"/>
                    <a:pt x="477481" y="1004583"/>
                  </a:cubicBezTo>
                  <a:lnTo>
                    <a:pt x="487320" y="1036139"/>
                  </a:lnTo>
                  <a:lnTo>
                    <a:pt x="489149" y="1032815"/>
                  </a:lnTo>
                  <a:lnTo>
                    <a:pt x="478814" y="1002192"/>
                  </a:lnTo>
                  <a:cubicBezTo>
                    <a:pt x="485443" y="990524"/>
                    <a:pt x="491778" y="977770"/>
                    <a:pt x="497588" y="964368"/>
                  </a:cubicBezTo>
                  <a:lnTo>
                    <a:pt x="511447" y="992362"/>
                  </a:lnTo>
                  <a:lnTo>
                    <a:pt x="512637" y="990181"/>
                  </a:lnTo>
                  <a:lnTo>
                    <a:pt x="498274" y="962758"/>
                  </a:lnTo>
                  <a:cubicBezTo>
                    <a:pt x="502941" y="951852"/>
                    <a:pt x="507237" y="940622"/>
                    <a:pt x="510980" y="929278"/>
                  </a:cubicBezTo>
                  <a:lnTo>
                    <a:pt x="530792" y="957253"/>
                  </a:lnTo>
                  <a:lnTo>
                    <a:pt x="531649" y="955700"/>
                  </a:lnTo>
                  <a:lnTo>
                    <a:pt x="511294" y="928345"/>
                  </a:lnTo>
                  <a:cubicBezTo>
                    <a:pt x="514552" y="918448"/>
                    <a:pt x="517400" y="908513"/>
                    <a:pt x="519705" y="898712"/>
                  </a:cubicBezTo>
                  <a:lnTo>
                    <a:pt x="547423" y="927097"/>
                  </a:lnTo>
                  <a:lnTo>
                    <a:pt x="548070" y="925906"/>
                  </a:lnTo>
                  <a:lnTo>
                    <a:pt x="519810" y="898265"/>
                  </a:lnTo>
                  <a:cubicBezTo>
                    <a:pt x="521953" y="889149"/>
                    <a:pt x="523582" y="880205"/>
                    <a:pt x="524744" y="871509"/>
                  </a:cubicBezTo>
                  <a:lnTo>
                    <a:pt x="562529" y="899674"/>
                  </a:lnTo>
                  <a:lnTo>
                    <a:pt x="563129" y="898655"/>
                  </a:lnTo>
                  <a:lnTo>
                    <a:pt x="524753" y="871433"/>
                  </a:lnTo>
                  <a:cubicBezTo>
                    <a:pt x="526039" y="861584"/>
                    <a:pt x="526706" y="852078"/>
                    <a:pt x="526468" y="843210"/>
                  </a:cubicBezTo>
                  <a:cubicBezTo>
                    <a:pt x="524515" y="769230"/>
                    <a:pt x="507456" y="700011"/>
                    <a:pt x="497093" y="664331"/>
                  </a:cubicBezTo>
                  <a:lnTo>
                    <a:pt x="518267" y="635927"/>
                  </a:lnTo>
                  <a:cubicBezTo>
                    <a:pt x="524829" y="642138"/>
                    <a:pt x="531830" y="646576"/>
                    <a:pt x="539231" y="648062"/>
                  </a:cubicBezTo>
                  <a:cubicBezTo>
                    <a:pt x="541146" y="648453"/>
                    <a:pt x="543022" y="648710"/>
                    <a:pt x="544908" y="648948"/>
                  </a:cubicBezTo>
                  <a:lnTo>
                    <a:pt x="507865" y="686829"/>
                  </a:lnTo>
                  <a:lnTo>
                    <a:pt x="546470" y="649129"/>
                  </a:lnTo>
                  <a:cubicBezTo>
                    <a:pt x="548461" y="649329"/>
                    <a:pt x="550413" y="649434"/>
                    <a:pt x="552309" y="649434"/>
                  </a:cubicBezTo>
                  <a:cubicBezTo>
                    <a:pt x="583399" y="649434"/>
                    <a:pt x="594390" y="624897"/>
                    <a:pt x="594838" y="623849"/>
                  </a:cubicBezTo>
                  <a:lnTo>
                    <a:pt x="598581" y="615201"/>
                  </a:lnTo>
                  <a:lnTo>
                    <a:pt x="590285" y="619725"/>
                  </a:lnTo>
                  <a:cubicBezTo>
                    <a:pt x="590190" y="619773"/>
                    <a:pt x="583961" y="623030"/>
                    <a:pt x="571387" y="624812"/>
                  </a:cubicBezTo>
                  <a:lnTo>
                    <a:pt x="618822" y="578482"/>
                  </a:lnTo>
                  <a:lnTo>
                    <a:pt x="613726" y="578577"/>
                  </a:lnTo>
                  <a:lnTo>
                    <a:pt x="568168" y="625173"/>
                  </a:lnTo>
                  <a:cubicBezTo>
                    <a:pt x="561510" y="625916"/>
                    <a:pt x="553528" y="626278"/>
                    <a:pt x="543775" y="625583"/>
                  </a:cubicBezTo>
                  <a:cubicBezTo>
                    <a:pt x="539126" y="625250"/>
                    <a:pt x="534878" y="622763"/>
                    <a:pt x="530973" y="618877"/>
                  </a:cubicBezTo>
                  <a:lnTo>
                    <a:pt x="560196" y="579634"/>
                  </a:lnTo>
                  <a:lnTo>
                    <a:pt x="556862" y="579701"/>
                  </a:lnTo>
                  <a:lnTo>
                    <a:pt x="529887" y="617725"/>
                  </a:lnTo>
                  <a:cubicBezTo>
                    <a:pt x="524620" y="612000"/>
                    <a:pt x="520067" y="603666"/>
                    <a:pt x="516143" y="594322"/>
                  </a:cubicBezTo>
                  <a:cubicBezTo>
                    <a:pt x="517486" y="589931"/>
                    <a:pt x="518562" y="585302"/>
                    <a:pt x="519362" y="580444"/>
                  </a:cubicBezTo>
                  <a:cubicBezTo>
                    <a:pt x="519905" y="577291"/>
                    <a:pt x="520257" y="574024"/>
                    <a:pt x="520515" y="570690"/>
                  </a:cubicBezTo>
                  <a:lnTo>
                    <a:pt x="757649" y="566014"/>
                  </a:lnTo>
                  <a:lnTo>
                    <a:pt x="657932" y="746865"/>
                  </a:lnTo>
                  <a:cubicBezTo>
                    <a:pt x="661332" y="749598"/>
                    <a:pt x="664256" y="753132"/>
                    <a:pt x="666485" y="757409"/>
                  </a:cubicBezTo>
                  <a:lnTo>
                    <a:pt x="779185" y="553022"/>
                  </a:lnTo>
                  <a:lnTo>
                    <a:pt x="571626" y="557108"/>
                  </a:lnTo>
                  <a:cubicBezTo>
                    <a:pt x="575398" y="554364"/>
                    <a:pt x="579236" y="551050"/>
                    <a:pt x="583084" y="547135"/>
                  </a:cubicBezTo>
                  <a:lnTo>
                    <a:pt x="584427" y="547106"/>
                  </a:lnTo>
                  <a:lnTo>
                    <a:pt x="591085" y="538163"/>
                  </a:lnTo>
                  <a:cubicBezTo>
                    <a:pt x="593095" y="535667"/>
                    <a:pt x="595086" y="533010"/>
                    <a:pt x="597076" y="530142"/>
                  </a:cubicBezTo>
                  <a:lnTo>
                    <a:pt x="602544" y="522799"/>
                  </a:lnTo>
                  <a:lnTo>
                    <a:pt x="602544" y="522808"/>
                  </a:lnTo>
                  <a:cubicBezTo>
                    <a:pt x="607440" y="523475"/>
                    <a:pt x="612088" y="523818"/>
                    <a:pt x="616422" y="523818"/>
                  </a:cubicBezTo>
                  <a:cubicBezTo>
                    <a:pt x="655379" y="523818"/>
                    <a:pt x="659560" y="496167"/>
                    <a:pt x="659599" y="495881"/>
                  </a:cubicBezTo>
                  <a:lnTo>
                    <a:pt x="661065" y="485051"/>
                  </a:lnTo>
                  <a:lnTo>
                    <a:pt x="653922" y="493328"/>
                  </a:lnTo>
                  <a:cubicBezTo>
                    <a:pt x="649902" y="497995"/>
                    <a:pt x="641863" y="500472"/>
                    <a:pt x="630719" y="500472"/>
                  </a:cubicBezTo>
                  <a:cubicBezTo>
                    <a:pt x="627185" y="500472"/>
                    <a:pt x="623461" y="500177"/>
                    <a:pt x="619689" y="499758"/>
                  </a:cubicBezTo>
                  <a:lnTo>
                    <a:pt x="677753" y="421815"/>
                  </a:lnTo>
                  <a:cubicBezTo>
                    <a:pt x="678725" y="421967"/>
                    <a:pt x="679592" y="422129"/>
                    <a:pt x="680582" y="422282"/>
                  </a:cubicBezTo>
                  <a:cubicBezTo>
                    <a:pt x="687926" y="423501"/>
                    <a:pt x="694793" y="424101"/>
                    <a:pt x="700956" y="424101"/>
                  </a:cubicBezTo>
                  <a:cubicBezTo>
                    <a:pt x="741847" y="424101"/>
                    <a:pt x="742866" y="397297"/>
                    <a:pt x="742885" y="397012"/>
                  </a:cubicBezTo>
                  <a:lnTo>
                    <a:pt x="743019" y="390058"/>
                  </a:lnTo>
                  <a:lnTo>
                    <a:pt x="737608" y="394430"/>
                  </a:lnTo>
                  <a:cubicBezTo>
                    <a:pt x="728693" y="401612"/>
                    <a:pt x="714262" y="403117"/>
                    <a:pt x="703747" y="403117"/>
                  </a:cubicBezTo>
                  <a:cubicBezTo>
                    <a:pt x="699432" y="403117"/>
                    <a:pt x="695451" y="402860"/>
                    <a:pt x="692117" y="402546"/>
                  </a:cubicBezTo>
                  <a:lnTo>
                    <a:pt x="692860" y="401536"/>
                  </a:lnTo>
                  <a:lnTo>
                    <a:pt x="686535" y="396926"/>
                  </a:lnTo>
                  <a:lnTo>
                    <a:pt x="683373" y="401393"/>
                  </a:lnTo>
                  <a:cubicBezTo>
                    <a:pt x="683220" y="401364"/>
                    <a:pt x="683040" y="401326"/>
                    <a:pt x="682964" y="401307"/>
                  </a:cubicBezTo>
                  <a:cubicBezTo>
                    <a:pt x="682792" y="401260"/>
                    <a:pt x="682144" y="401136"/>
                    <a:pt x="681125" y="401021"/>
                  </a:cubicBezTo>
                  <a:cubicBezTo>
                    <a:pt x="657074" y="398012"/>
                    <a:pt x="642149" y="390268"/>
                    <a:pt x="639082" y="379228"/>
                  </a:cubicBezTo>
                  <a:cubicBezTo>
                    <a:pt x="634881" y="364055"/>
                    <a:pt x="664609" y="335013"/>
                    <a:pt x="678896" y="321069"/>
                  </a:cubicBezTo>
                  <a:cubicBezTo>
                    <a:pt x="682954" y="317087"/>
                    <a:pt x="685887" y="314220"/>
                    <a:pt x="687431" y="312382"/>
                  </a:cubicBezTo>
                  <a:cubicBezTo>
                    <a:pt x="689012" y="310467"/>
                    <a:pt x="693812" y="306467"/>
                    <a:pt x="699918" y="301390"/>
                  </a:cubicBezTo>
                  <a:cubicBezTo>
                    <a:pt x="719492" y="285112"/>
                    <a:pt x="755896" y="254803"/>
                    <a:pt x="770146" y="223266"/>
                  </a:cubicBezTo>
                  <a:cubicBezTo>
                    <a:pt x="788881" y="181804"/>
                    <a:pt x="763507" y="88259"/>
                    <a:pt x="762421" y="84296"/>
                  </a:cubicBezTo>
                  <a:lnTo>
                    <a:pt x="757678" y="66999"/>
                  </a:lnTo>
                  <a:lnTo>
                    <a:pt x="756058" y="84868"/>
                  </a:lnTo>
                  <a:cubicBezTo>
                    <a:pt x="756020" y="85420"/>
                    <a:pt x="751143" y="140141"/>
                    <a:pt x="753991" y="181442"/>
                  </a:cubicBezTo>
                  <a:cubicBezTo>
                    <a:pt x="756487" y="217570"/>
                    <a:pt x="739799" y="231077"/>
                    <a:pt x="725750" y="236077"/>
                  </a:cubicBezTo>
                  <a:cubicBezTo>
                    <a:pt x="720873" y="233401"/>
                    <a:pt x="717920" y="198854"/>
                    <a:pt x="716501" y="182261"/>
                  </a:cubicBezTo>
                  <a:cubicBezTo>
                    <a:pt x="715367" y="169126"/>
                    <a:pt x="714472" y="158744"/>
                    <a:pt x="713101" y="154448"/>
                  </a:cubicBezTo>
                  <a:cubicBezTo>
                    <a:pt x="709376" y="142780"/>
                    <a:pt x="709976" y="110109"/>
                    <a:pt x="712100" y="84668"/>
                  </a:cubicBezTo>
                  <a:cubicBezTo>
                    <a:pt x="714310" y="58121"/>
                    <a:pt x="692641" y="9258"/>
                    <a:pt x="691707" y="7191"/>
                  </a:cubicBezTo>
                  <a:lnTo>
                    <a:pt x="688507" y="0"/>
                  </a:lnTo>
                  <a:lnTo>
                    <a:pt x="685697" y="7363"/>
                  </a:lnTo>
                  <a:cubicBezTo>
                    <a:pt x="680582" y="20917"/>
                    <a:pt x="682554" y="33385"/>
                    <a:pt x="685583" y="52254"/>
                  </a:cubicBezTo>
                  <a:cubicBezTo>
                    <a:pt x="686697" y="59198"/>
                    <a:pt x="687964" y="67085"/>
                    <a:pt x="689059" y="76305"/>
                  </a:cubicBezTo>
                  <a:cubicBezTo>
                    <a:pt x="690621" y="89202"/>
                    <a:pt x="688516" y="94650"/>
                    <a:pt x="686488" y="96946"/>
                  </a:cubicBezTo>
                  <a:cubicBezTo>
                    <a:pt x="685278" y="98317"/>
                    <a:pt x="683697" y="98974"/>
                    <a:pt x="681687" y="98974"/>
                  </a:cubicBezTo>
                  <a:cubicBezTo>
                    <a:pt x="680306" y="98974"/>
                    <a:pt x="679106" y="98670"/>
                    <a:pt x="678449" y="98450"/>
                  </a:cubicBezTo>
                  <a:cubicBezTo>
                    <a:pt x="660646" y="79762"/>
                    <a:pt x="626861" y="57721"/>
                    <a:pt x="625413" y="56788"/>
                  </a:cubicBezTo>
                  <a:lnTo>
                    <a:pt x="617565" y="51692"/>
                  </a:lnTo>
                  <a:lnTo>
                    <a:pt x="620556" y="60550"/>
                  </a:lnTo>
                  <a:cubicBezTo>
                    <a:pt x="625280" y="74486"/>
                    <a:pt x="638729" y="89764"/>
                    <a:pt x="651750" y="104547"/>
                  </a:cubicBezTo>
                  <a:cubicBezTo>
                    <a:pt x="660475" y="114481"/>
                    <a:pt x="668714" y="123835"/>
                    <a:pt x="672753" y="131236"/>
                  </a:cubicBezTo>
                  <a:cubicBezTo>
                    <a:pt x="683116" y="150238"/>
                    <a:pt x="697403" y="211931"/>
                    <a:pt x="694317" y="244040"/>
                  </a:cubicBezTo>
                  <a:cubicBezTo>
                    <a:pt x="691993" y="268005"/>
                    <a:pt x="652721" y="309096"/>
                    <a:pt x="626747" y="336299"/>
                  </a:cubicBezTo>
                  <a:cubicBezTo>
                    <a:pt x="617517" y="345977"/>
                    <a:pt x="610230" y="353597"/>
                    <a:pt x="606192" y="358721"/>
                  </a:cubicBezTo>
                  <a:cubicBezTo>
                    <a:pt x="591771" y="377104"/>
                    <a:pt x="555929" y="402784"/>
                    <a:pt x="541174" y="412975"/>
                  </a:cubicBezTo>
                  <a:cubicBezTo>
                    <a:pt x="537936" y="415214"/>
                    <a:pt x="533345" y="420776"/>
                    <a:pt x="527630" y="428139"/>
                  </a:cubicBezTo>
                  <a:lnTo>
                    <a:pt x="560015" y="332337"/>
                  </a:lnTo>
                  <a:lnTo>
                    <a:pt x="552576" y="329917"/>
                  </a:lnTo>
                  <a:lnTo>
                    <a:pt x="517933" y="440807"/>
                  </a:lnTo>
                  <a:cubicBezTo>
                    <a:pt x="503493" y="459629"/>
                    <a:pt x="485272" y="482317"/>
                    <a:pt x="471651" y="485965"/>
                  </a:cubicBezTo>
                  <a:cubicBezTo>
                    <a:pt x="465022" y="487737"/>
                    <a:pt x="460145" y="490338"/>
                    <a:pt x="456573" y="493262"/>
                  </a:cubicBezTo>
                  <a:lnTo>
                    <a:pt x="487129" y="314144"/>
                  </a:lnTo>
                  <a:lnTo>
                    <a:pt x="479424" y="312906"/>
                  </a:lnTo>
                  <a:lnTo>
                    <a:pt x="453001" y="492823"/>
                  </a:lnTo>
                  <a:cubicBezTo>
                    <a:pt x="440895" y="490242"/>
                    <a:pt x="426674" y="488699"/>
                    <a:pt x="410139" y="488871"/>
                  </a:cubicBezTo>
                  <a:lnTo>
                    <a:pt x="412301" y="307562"/>
                  </a:lnTo>
                  <a:lnTo>
                    <a:pt x="404519" y="307562"/>
                  </a:lnTo>
                  <a:lnTo>
                    <a:pt x="406538" y="488928"/>
                  </a:lnTo>
                  <a:cubicBezTo>
                    <a:pt x="405043" y="488966"/>
                    <a:pt x="403633" y="488928"/>
                    <a:pt x="402100" y="489004"/>
                  </a:cubicBezTo>
                  <a:cubicBezTo>
                    <a:pt x="386964" y="489623"/>
                    <a:pt x="374392" y="491271"/>
                    <a:pt x="363800" y="493509"/>
                  </a:cubicBezTo>
                  <a:lnTo>
                    <a:pt x="337377" y="312782"/>
                  </a:lnTo>
                  <a:lnTo>
                    <a:pt x="329643" y="314001"/>
                  </a:lnTo>
                  <a:lnTo>
                    <a:pt x="360276" y="494252"/>
                  </a:lnTo>
                  <a:cubicBezTo>
                    <a:pt x="352760" y="496015"/>
                    <a:pt x="346388" y="498081"/>
                    <a:pt x="340930" y="500339"/>
                  </a:cubicBezTo>
                  <a:cubicBezTo>
                    <a:pt x="337073" y="496024"/>
                    <a:pt x="330967" y="491976"/>
                    <a:pt x="321194" y="489899"/>
                  </a:cubicBezTo>
                  <a:cubicBezTo>
                    <a:pt x="318651" y="489366"/>
                    <a:pt x="315927" y="488156"/>
                    <a:pt x="313070" y="486499"/>
                  </a:cubicBezTo>
                  <a:lnTo>
                    <a:pt x="264187" y="329651"/>
                  </a:lnTo>
                  <a:lnTo>
                    <a:pt x="256748" y="332070"/>
                  </a:lnTo>
                  <a:lnTo>
                    <a:pt x="307621" y="482860"/>
                  </a:lnTo>
                  <a:cubicBezTo>
                    <a:pt x="294648" y="473212"/>
                    <a:pt x="279942" y="455914"/>
                    <a:pt x="268359" y="442246"/>
                  </a:cubicBezTo>
                  <a:cubicBezTo>
                    <a:pt x="259425" y="431721"/>
                    <a:pt x="252367" y="423396"/>
                    <a:pt x="247947" y="420672"/>
                  </a:cubicBezTo>
                  <a:cubicBezTo>
                    <a:pt x="240460" y="416052"/>
                    <a:pt x="227716" y="407975"/>
                    <a:pt x="214848" y="398888"/>
                  </a:cubicBezTo>
                  <a:lnTo>
                    <a:pt x="194521" y="357778"/>
                  </a:lnTo>
                  <a:lnTo>
                    <a:pt x="187540" y="361331"/>
                  </a:lnTo>
                  <a:lnTo>
                    <a:pt x="202427" y="389754"/>
                  </a:lnTo>
                  <a:cubicBezTo>
                    <a:pt x="193569" y="382943"/>
                    <a:pt x="185511" y="376047"/>
                    <a:pt x="180129" y="369903"/>
                  </a:cubicBezTo>
                  <a:cubicBezTo>
                    <a:pt x="175852" y="364988"/>
                    <a:pt x="168166" y="357759"/>
                    <a:pt x="158460" y="348605"/>
                  </a:cubicBezTo>
                  <a:cubicBezTo>
                    <a:pt x="131085" y="322802"/>
                    <a:pt x="89718" y="283798"/>
                    <a:pt x="86146" y="259975"/>
                  </a:cubicBezTo>
                  <a:cubicBezTo>
                    <a:pt x="81098" y="226171"/>
                    <a:pt x="93394" y="163773"/>
                    <a:pt x="101795" y="146209"/>
                  </a:cubicBezTo>
                  <a:cubicBezTo>
                    <a:pt x="105434" y="138617"/>
                    <a:pt x="113178" y="128826"/>
                    <a:pt x="121388" y="118453"/>
                  </a:cubicBezTo>
                  <a:cubicBezTo>
                    <a:pt x="133609" y="103013"/>
                    <a:pt x="146239" y="87039"/>
                    <a:pt x="150211" y="72895"/>
                  </a:cubicBezTo>
                  <a:lnTo>
                    <a:pt x="152735" y="63903"/>
                  </a:lnTo>
                  <a:lnTo>
                    <a:pt x="145182" y="69390"/>
                  </a:lnTo>
                  <a:cubicBezTo>
                    <a:pt x="143791" y="70390"/>
                    <a:pt x="111168" y="94193"/>
                    <a:pt x="94404" y="113776"/>
                  </a:cubicBezTo>
                  <a:cubicBezTo>
                    <a:pt x="93680" y="114052"/>
                    <a:pt x="92290" y="114481"/>
                    <a:pt x="90756" y="114481"/>
                  </a:cubicBezTo>
                  <a:cubicBezTo>
                    <a:pt x="88880" y="114481"/>
                    <a:pt x="87384" y="113852"/>
                    <a:pt x="86174" y="112557"/>
                  </a:cubicBezTo>
                  <a:cubicBezTo>
                    <a:pt x="84079" y="110328"/>
                    <a:pt x="81774" y="104975"/>
                    <a:pt x="82631" y="92212"/>
                  </a:cubicBezTo>
                  <a:cubicBezTo>
                    <a:pt x="83250" y="82934"/>
                    <a:pt x="84108" y="75000"/>
                    <a:pt x="84841" y="68009"/>
                  </a:cubicBezTo>
                  <a:cubicBezTo>
                    <a:pt x="86879" y="49006"/>
                    <a:pt x="88213" y="36452"/>
                    <a:pt x="82355" y="23174"/>
                  </a:cubicBezTo>
                  <a:lnTo>
                    <a:pt x="79174" y="15983"/>
                  </a:lnTo>
                  <a:lnTo>
                    <a:pt x="76354" y="23327"/>
                  </a:lnTo>
                  <a:cubicBezTo>
                    <a:pt x="75535" y="25451"/>
                    <a:pt x="56466" y="75381"/>
                    <a:pt x="60086" y="101765"/>
                  </a:cubicBezTo>
                  <a:cubicBezTo>
                    <a:pt x="63534" y="127111"/>
                    <a:pt x="65829" y="159744"/>
                    <a:pt x="62695" y="171498"/>
                  </a:cubicBezTo>
                  <a:cubicBezTo>
                    <a:pt x="61552" y="175851"/>
                    <a:pt x="61219" y="186242"/>
                    <a:pt x="60781" y="199387"/>
                  </a:cubicBezTo>
                  <a:cubicBezTo>
                    <a:pt x="60228" y="216056"/>
                    <a:pt x="59095" y="250755"/>
                    <a:pt x="54752" y="253632"/>
                  </a:cubicBezTo>
                  <a:cubicBezTo>
                    <a:pt x="40083" y="249431"/>
                    <a:pt x="22719" y="236811"/>
                    <a:pt x="23310" y="200587"/>
                  </a:cubicBezTo>
                  <a:cubicBezTo>
                    <a:pt x="23957" y="159220"/>
                    <a:pt x="16261" y="104803"/>
                    <a:pt x="16185" y="104261"/>
                  </a:cubicBezTo>
                  <a:lnTo>
                    <a:pt x="13642" y="86496"/>
                  </a:lnTo>
                  <a:lnTo>
                    <a:pt x="9794" y="104032"/>
                  </a:lnTo>
                  <a:cubicBezTo>
                    <a:pt x="8917" y="108042"/>
                    <a:pt x="-11523" y="202816"/>
                    <a:pt x="9374" y="243221"/>
                  </a:cubicBezTo>
                  <a:cubicBezTo>
                    <a:pt x="25272" y="273930"/>
                    <a:pt x="63200" y="302305"/>
                    <a:pt x="83584" y="317525"/>
                  </a:cubicBezTo>
                  <a:close/>
                  <a:moveTo>
                    <a:pt x="151325" y="426368"/>
                  </a:moveTo>
                  <a:cubicBezTo>
                    <a:pt x="153240" y="425768"/>
                    <a:pt x="155069" y="425215"/>
                    <a:pt x="156679" y="424710"/>
                  </a:cubicBezTo>
                  <a:cubicBezTo>
                    <a:pt x="170557" y="420396"/>
                    <a:pt x="174547" y="418957"/>
                    <a:pt x="185187" y="421939"/>
                  </a:cubicBezTo>
                  <a:cubicBezTo>
                    <a:pt x="195903" y="424939"/>
                    <a:pt x="218239" y="437159"/>
                    <a:pt x="234031" y="450009"/>
                  </a:cubicBezTo>
                  <a:lnTo>
                    <a:pt x="248709" y="478012"/>
                  </a:lnTo>
                  <a:cubicBezTo>
                    <a:pt x="245337" y="481813"/>
                    <a:pt x="238917" y="486375"/>
                    <a:pt x="230659" y="490947"/>
                  </a:cubicBezTo>
                  <a:cubicBezTo>
                    <a:pt x="228335" y="490833"/>
                    <a:pt x="226021" y="490747"/>
                    <a:pt x="223611" y="490747"/>
                  </a:cubicBezTo>
                  <a:cubicBezTo>
                    <a:pt x="215429" y="490747"/>
                    <a:pt x="206971" y="491471"/>
                    <a:pt x="198398" y="492766"/>
                  </a:cubicBezTo>
                  <a:lnTo>
                    <a:pt x="151325" y="426368"/>
                  </a:lnTo>
                  <a:close/>
                  <a:moveTo>
                    <a:pt x="245737" y="461258"/>
                  </a:moveTo>
                  <a:cubicBezTo>
                    <a:pt x="247261" y="463077"/>
                    <a:pt x="248595" y="464877"/>
                    <a:pt x="249547" y="466611"/>
                  </a:cubicBezTo>
                  <a:cubicBezTo>
                    <a:pt x="250786" y="468830"/>
                    <a:pt x="251195" y="470688"/>
                    <a:pt x="251224" y="472364"/>
                  </a:cubicBezTo>
                  <a:lnTo>
                    <a:pt x="245737" y="461258"/>
                  </a:lnTo>
                  <a:close/>
                  <a:moveTo>
                    <a:pt x="217772" y="497415"/>
                  </a:moveTo>
                  <a:cubicBezTo>
                    <a:pt x="209295" y="501263"/>
                    <a:pt x="199998" y="504777"/>
                    <a:pt x="190711" y="507502"/>
                  </a:cubicBezTo>
                  <a:cubicBezTo>
                    <a:pt x="189130" y="505139"/>
                    <a:pt x="187778" y="503034"/>
                    <a:pt x="186806" y="501453"/>
                  </a:cubicBezTo>
                  <a:cubicBezTo>
                    <a:pt x="197369" y="499110"/>
                    <a:pt x="207733" y="497805"/>
                    <a:pt x="217772" y="497415"/>
                  </a:cubicBezTo>
                  <a:close/>
                  <a:moveTo>
                    <a:pt x="249128" y="508806"/>
                  </a:moveTo>
                  <a:cubicBezTo>
                    <a:pt x="253395" y="506263"/>
                    <a:pt x="257358" y="504072"/>
                    <a:pt x="261082" y="502434"/>
                  </a:cubicBezTo>
                  <a:cubicBezTo>
                    <a:pt x="278303" y="507435"/>
                    <a:pt x="290943" y="515121"/>
                    <a:pt x="299115" y="521351"/>
                  </a:cubicBezTo>
                  <a:cubicBezTo>
                    <a:pt x="299611" y="526094"/>
                    <a:pt x="298353" y="530295"/>
                    <a:pt x="297525" y="532972"/>
                  </a:cubicBezTo>
                  <a:cubicBezTo>
                    <a:pt x="297420" y="533324"/>
                    <a:pt x="297306" y="533857"/>
                    <a:pt x="297172" y="534495"/>
                  </a:cubicBezTo>
                  <a:cubicBezTo>
                    <a:pt x="281989" y="520446"/>
                    <a:pt x="264787" y="512778"/>
                    <a:pt x="249128" y="508806"/>
                  </a:cubicBezTo>
                  <a:close/>
                  <a:moveTo>
                    <a:pt x="293467" y="509454"/>
                  </a:moveTo>
                  <a:cubicBezTo>
                    <a:pt x="287752" y="505978"/>
                    <a:pt x="280923" y="502491"/>
                    <a:pt x="272931" y="499463"/>
                  </a:cubicBezTo>
                  <a:cubicBezTo>
                    <a:pt x="275970" y="499405"/>
                    <a:pt x="278951" y="499967"/>
                    <a:pt x="281942" y="501396"/>
                  </a:cubicBezTo>
                  <a:cubicBezTo>
                    <a:pt x="287152" y="503911"/>
                    <a:pt x="290838" y="506654"/>
                    <a:pt x="293467" y="509454"/>
                  </a:cubicBezTo>
                  <a:close/>
                  <a:moveTo>
                    <a:pt x="207742" y="529533"/>
                  </a:moveTo>
                  <a:cubicBezTo>
                    <a:pt x="220496" y="525342"/>
                    <a:pt x="230926" y="519674"/>
                    <a:pt x="239860" y="514369"/>
                  </a:cubicBezTo>
                  <a:cubicBezTo>
                    <a:pt x="270255" y="528723"/>
                    <a:pt x="293515" y="555450"/>
                    <a:pt x="293515" y="555450"/>
                  </a:cubicBezTo>
                  <a:lnTo>
                    <a:pt x="293858" y="554555"/>
                  </a:lnTo>
                  <a:cubicBezTo>
                    <a:pt x="292572" y="561775"/>
                    <a:pt x="290943" y="570214"/>
                    <a:pt x="288819" y="578930"/>
                  </a:cubicBezTo>
                  <a:cubicBezTo>
                    <a:pt x="253300" y="573205"/>
                    <a:pt x="225620" y="549821"/>
                    <a:pt x="207742" y="529533"/>
                  </a:cubicBezTo>
                  <a:close/>
                  <a:moveTo>
                    <a:pt x="293867" y="627507"/>
                  </a:moveTo>
                  <a:cubicBezTo>
                    <a:pt x="295934" y="624307"/>
                    <a:pt x="297906" y="620944"/>
                    <a:pt x="299801" y="617477"/>
                  </a:cubicBezTo>
                  <a:cubicBezTo>
                    <a:pt x="304116" y="628926"/>
                    <a:pt x="309383" y="640213"/>
                    <a:pt x="314946" y="645824"/>
                  </a:cubicBezTo>
                  <a:cubicBezTo>
                    <a:pt x="314622" y="647614"/>
                    <a:pt x="314041" y="650758"/>
                    <a:pt x="313336" y="654987"/>
                  </a:cubicBezTo>
                  <a:lnTo>
                    <a:pt x="293867" y="627507"/>
                  </a:lnTo>
                  <a:close/>
                  <a:moveTo>
                    <a:pt x="458193" y="614410"/>
                  </a:moveTo>
                  <a:lnTo>
                    <a:pt x="453725" y="641109"/>
                  </a:lnTo>
                  <a:cubicBezTo>
                    <a:pt x="453725" y="641109"/>
                    <a:pt x="431551" y="582206"/>
                    <a:pt x="483281" y="587731"/>
                  </a:cubicBezTo>
                  <a:lnTo>
                    <a:pt x="480557" y="593531"/>
                  </a:lnTo>
                  <a:cubicBezTo>
                    <a:pt x="480548" y="593531"/>
                    <a:pt x="493340" y="622316"/>
                    <a:pt x="458193" y="614410"/>
                  </a:cubicBezTo>
                  <a:close/>
                  <a:moveTo>
                    <a:pt x="497026" y="664064"/>
                  </a:moveTo>
                  <a:cubicBezTo>
                    <a:pt x="493673" y="652548"/>
                    <a:pt x="491016" y="644509"/>
                    <a:pt x="489863" y="641071"/>
                  </a:cubicBezTo>
                  <a:cubicBezTo>
                    <a:pt x="492616" y="638080"/>
                    <a:pt x="498826" y="630803"/>
                    <a:pt x="504989" y="620106"/>
                  </a:cubicBezTo>
                  <a:cubicBezTo>
                    <a:pt x="508932" y="625745"/>
                    <a:pt x="513123" y="630850"/>
                    <a:pt x="517524" y="635156"/>
                  </a:cubicBezTo>
                  <a:lnTo>
                    <a:pt x="497026" y="664064"/>
                  </a:lnTo>
                  <a:close/>
                  <a:moveTo>
                    <a:pt x="517838" y="542420"/>
                  </a:moveTo>
                  <a:cubicBezTo>
                    <a:pt x="516847" y="539182"/>
                    <a:pt x="515533" y="536019"/>
                    <a:pt x="513857" y="532933"/>
                  </a:cubicBezTo>
                  <a:lnTo>
                    <a:pt x="515161" y="531648"/>
                  </a:lnTo>
                  <a:cubicBezTo>
                    <a:pt x="527515" y="519541"/>
                    <a:pt x="538641" y="510292"/>
                    <a:pt x="548632" y="503168"/>
                  </a:cubicBezTo>
                  <a:cubicBezTo>
                    <a:pt x="549956" y="503872"/>
                    <a:pt x="551309" y="504606"/>
                    <a:pt x="552709" y="505349"/>
                  </a:cubicBezTo>
                  <a:cubicBezTo>
                    <a:pt x="540489" y="512131"/>
                    <a:pt x="527782" y="521570"/>
                    <a:pt x="516819" y="534714"/>
                  </a:cubicBezTo>
                  <a:lnTo>
                    <a:pt x="517838" y="542420"/>
                  </a:lnTo>
                  <a:close/>
                  <a:moveTo>
                    <a:pt x="513228" y="524485"/>
                  </a:moveTo>
                  <a:cubicBezTo>
                    <a:pt x="510770" y="521599"/>
                    <a:pt x="506256" y="517007"/>
                    <a:pt x="499293" y="512064"/>
                  </a:cubicBezTo>
                  <a:lnTo>
                    <a:pt x="502846" y="501501"/>
                  </a:lnTo>
                  <a:cubicBezTo>
                    <a:pt x="505094" y="499424"/>
                    <a:pt x="507884" y="497357"/>
                    <a:pt x="511494" y="495386"/>
                  </a:cubicBezTo>
                  <a:cubicBezTo>
                    <a:pt x="520648" y="490347"/>
                    <a:pt x="530078" y="493595"/>
                    <a:pt x="542260" y="499824"/>
                  </a:cubicBezTo>
                  <a:cubicBezTo>
                    <a:pt x="533392" y="506330"/>
                    <a:pt x="523715" y="514398"/>
                    <a:pt x="513228" y="524485"/>
                  </a:cubicBezTo>
                  <a:close/>
                  <a:moveTo>
                    <a:pt x="535602" y="563175"/>
                  </a:moveTo>
                  <a:cubicBezTo>
                    <a:pt x="527954" y="563175"/>
                    <a:pt x="522391" y="561261"/>
                    <a:pt x="520200" y="560346"/>
                  </a:cubicBezTo>
                  <a:cubicBezTo>
                    <a:pt x="520257" y="556498"/>
                    <a:pt x="519981" y="552640"/>
                    <a:pt x="519324" y="548850"/>
                  </a:cubicBezTo>
                  <a:cubicBezTo>
                    <a:pt x="522524" y="544982"/>
                    <a:pt x="539250" y="525209"/>
                    <a:pt x="560310" y="509226"/>
                  </a:cubicBezTo>
                  <a:cubicBezTo>
                    <a:pt x="570006" y="514007"/>
                    <a:pt x="581294" y="518674"/>
                    <a:pt x="594914" y="521446"/>
                  </a:cubicBezTo>
                  <a:cubicBezTo>
                    <a:pt x="572035" y="556879"/>
                    <a:pt x="548928" y="563175"/>
                    <a:pt x="535602" y="563175"/>
                  </a:cubicBezTo>
                  <a:close/>
                  <a:moveTo>
                    <a:pt x="615136" y="497596"/>
                  </a:moveTo>
                  <a:cubicBezTo>
                    <a:pt x="616250" y="495148"/>
                    <a:pt x="617365" y="492766"/>
                    <a:pt x="618470" y="490166"/>
                  </a:cubicBezTo>
                  <a:cubicBezTo>
                    <a:pt x="619289" y="488309"/>
                    <a:pt x="619975" y="483565"/>
                    <a:pt x="620165" y="482155"/>
                  </a:cubicBezTo>
                  <a:lnTo>
                    <a:pt x="620422" y="480193"/>
                  </a:lnTo>
                  <a:lnTo>
                    <a:pt x="618803" y="479060"/>
                  </a:lnTo>
                  <a:cubicBezTo>
                    <a:pt x="617765" y="478327"/>
                    <a:pt x="600867" y="467897"/>
                    <a:pt x="566863" y="484661"/>
                  </a:cubicBezTo>
                  <a:cubicBezTo>
                    <a:pt x="566263" y="484394"/>
                    <a:pt x="565711" y="484118"/>
                    <a:pt x="565111" y="483841"/>
                  </a:cubicBezTo>
                  <a:lnTo>
                    <a:pt x="603192" y="411289"/>
                  </a:lnTo>
                  <a:cubicBezTo>
                    <a:pt x="603449" y="411194"/>
                    <a:pt x="603754" y="411071"/>
                    <a:pt x="603992" y="410994"/>
                  </a:cubicBezTo>
                  <a:cubicBezTo>
                    <a:pt x="614412" y="407461"/>
                    <a:pt x="618632" y="408718"/>
                    <a:pt x="632567" y="412261"/>
                  </a:cubicBezTo>
                  <a:cubicBezTo>
                    <a:pt x="640682" y="414319"/>
                    <a:pt x="652341" y="417262"/>
                    <a:pt x="669886" y="420453"/>
                  </a:cubicBezTo>
                  <a:lnTo>
                    <a:pt x="615136" y="497596"/>
                  </a:lnTo>
                  <a:close/>
                  <a:moveTo>
                    <a:pt x="585761" y="491995"/>
                  </a:moveTo>
                  <a:cubicBezTo>
                    <a:pt x="581951" y="490728"/>
                    <a:pt x="578246" y="489395"/>
                    <a:pt x="574693" y="487975"/>
                  </a:cubicBezTo>
                  <a:cubicBezTo>
                    <a:pt x="585894" y="483070"/>
                    <a:pt x="594838" y="481479"/>
                    <a:pt x="601610" y="481479"/>
                  </a:cubicBezTo>
                  <a:cubicBezTo>
                    <a:pt x="607430" y="481479"/>
                    <a:pt x="611335" y="482680"/>
                    <a:pt x="613383" y="483537"/>
                  </a:cubicBezTo>
                  <a:cubicBezTo>
                    <a:pt x="613069" y="485337"/>
                    <a:pt x="612717" y="487071"/>
                    <a:pt x="612488" y="487613"/>
                  </a:cubicBezTo>
                  <a:cubicBezTo>
                    <a:pt x="610964" y="491233"/>
                    <a:pt x="609421" y="494624"/>
                    <a:pt x="607859" y="497919"/>
                  </a:cubicBezTo>
                  <a:cubicBezTo>
                    <a:pt x="601220" y="496586"/>
                    <a:pt x="594505" y="494833"/>
                    <a:pt x="588009" y="492747"/>
                  </a:cubicBezTo>
                  <a:cubicBezTo>
                    <a:pt x="593047" y="490699"/>
                    <a:pt x="598115" y="489213"/>
                    <a:pt x="603115" y="488518"/>
                  </a:cubicBezTo>
                  <a:cubicBezTo>
                    <a:pt x="603115" y="488518"/>
                    <a:pt x="596200" y="489175"/>
                    <a:pt x="585761" y="491995"/>
                  </a:cubicBezTo>
                  <a:close/>
                  <a:moveTo>
                    <a:pt x="540765" y="466582"/>
                  </a:moveTo>
                  <a:cubicBezTo>
                    <a:pt x="540098" y="464639"/>
                    <a:pt x="540527" y="462067"/>
                    <a:pt x="542032" y="458953"/>
                  </a:cubicBezTo>
                  <a:cubicBezTo>
                    <a:pt x="549004" y="444694"/>
                    <a:pt x="575931" y="425063"/>
                    <a:pt x="593790" y="415604"/>
                  </a:cubicBezTo>
                  <a:lnTo>
                    <a:pt x="560977" y="481841"/>
                  </a:lnTo>
                  <a:cubicBezTo>
                    <a:pt x="549985" y="476336"/>
                    <a:pt x="542193" y="470688"/>
                    <a:pt x="540765" y="466582"/>
                  </a:cubicBezTo>
                  <a:close/>
                  <a:moveTo>
                    <a:pt x="473347" y="492223"/>
                  </a:moveTo>
                  <a:cubicBezTo>
                    <a:pt x="490416" y="487661"/>
                    <a:pt x="510770" y="460972"/>
                    <a:pt x="527106" y="439541"/>
                  </a:cubicBezTo>
                  <a:cubicBezTo>
                    <a:pt x="534507" y="429835"/>
                    <a:pt x="541489" y="420681"/>
                    <a:pt x="544908" y="418309"/>
                  </a:cubicBezTo>
                  <a:cubicBezTo>
                    <a:pt x="559881" y="407946"/>
                    <a:pt x="596381" y="381800"/>
                    <a:pt x="611345" y="362731"/>
                  </a:cubicBezTo>
                  <a:cubicBezTo>
                    <a:pt x="615174" y="357854"/>
                    <a:pt x="622727" y="349948"/>
                    <a:pt x="631490" y="340786"/>
                  </a:cubicBezTo>
                  <a:cubicBezTo>
                    <a:pt x="658075" y="312934"/>
                    <a:pt x="698280" y="270853"/>
                    <a:pt x="700804" y="244669"/>
                  </a:cubicBezTo>
                  <a:cubicBezTo>
                    <a:pt x="704004" y="211522"/>
                    <a:pt x="689212" y="147781"/>
                    <a:pt x="678477" y="128140"/>
                  </a:cubicBezTo>
                  <a:cubicBezTo>
                    <a:pt x="674105" y="120101"/>
                    <a:pt x="665618" y="110471"/>
                    <a:pt x="656655" y="100270"/>
                  </a:cubicBezTo>
                  <a:cubicBezTo>
                    <a:pt x="647816" y="90221"/>
                    <a:pt x="638110" y="79191"/>
                    <a:pt x="631871" y="68999"/>
                  </a:cubicBezTo>
                  <a:cubicBezTo>
                    <a:pt x="643606" y="77171"/>
                    <a:pt x="662885" y="91326"/>
                    <a:pt x="674248" y="103461"/>
                  </a:cubicBezTo>
                  <a:lnTo>
                    <a:pt x="675324" y="104213"/>
                  </a:lnTo>
                  <a:cubicBezTo>
                    <a:pt x="675620" y="104347"/>
                    <a:pt x="678306" y="105470"/>
                    <a:pt x="681706" y="105470"/>
                  </a:cubicBezTo>
                  <a:cubicBezTo>
                    <a:pt x="685573" y="105470"/>
                    <a:pt x="688907" y="104013"/>
                    <a:pt x="691364" y="101260"/>
                  </a:cubicBezTo>
                  <a:cubicBezTo>
                    <a:pt x="695660" y="96403"/>
                    <a:pt x="697041" y="87992"/>
                    <a:pt x="695536" y="75533"/>
                  </a:cubicBezTo>
                  <a:cubicBezTo>
                    <a:pt x="694422" y="66208"/>
                    <a:pt x="693136" y="58255"/>
                    <a:pt x="692022" y="51235"/>
                  </a:cubicBezTo>
                  <a:cubicBezTo>
                    <a:pt x="689812" y="37424"/>
                    <a:pt x="688250" y="27699"/>
                    <a:pt x="689488" y="18679"/>
                  </a:cubicBezTo>
                  <a:cubicBezTo>
                    <a:pt x="690402" y="20946"/>
                    <a:pt x="691441" y="23632"/>
                    <a:pt x="692517" y="26499"/>
                  </a:cubicBezTo>
                  <a:cubicBezTo>
                    <a:pt x="693879" y="36557"/>
                    <a:pt x="696384" y="47787"/>
                    <a:pt x="701318" y="57969"/>
                  </a:cubicBezTo>
                  <a:cubicBezTo>
                    <a:pt x="702375" y="60150"/>
                    <a:pt x="703175" y="62332"/>
                    <a:pt x="703871" y="64532"/>
                  </a:cubicBezTo>
                  <a:cubicBezTo>
                    <a:pt x="705300" y="71714"/>
                    <a:pt x="706100" y="78543"/>
                    <a:pt x="705662" y="84125"/>
                  </a:cubicBezTo>
                  <a:cubicBezTo>
                    <a:pt x="705271" y="88716"/>
                    <a:pt x="704957" y="93478"/>
                    <a:pt x="704690" y="98279"/>
                  </a:cubicBezTo>
                  <a:cubicBezTo>
                    <a:pt x="702442" y="109271"/>
                    <a:pt x="698870" y="118091"/>
                    <a:pt x="698546" y="122111"/>
                  </a:cubicBezTo>
                  <a:cubicBezTo>
                    <a:pt x="698156" y="127397"/>
                    <a:pt x="704719" y="157858"/>
                    <a:pt x="709967" y="181899"/>
                  </a:cubicBezTo>
                  <a:cubicBezTo>
                    <a:pt x="709986" y="182194"/>
                    <a:pt x="710005" y="182499"/>
                    <a:pt x="710043" y="182813"/>
                  </a:cubicBezTo>
                  <a:cubicBezTo>
                    <a:pt x="713653" y="224914"/>
                    <a:pt x="716596" y="242516"/>
                    <a:pt x="725502" y="242516"/>
                  </a:cubicBezTo>
                  <a:cubicBezTo>
                    <a:pt x="726169" y="242516"/>
                    <a:pt x="726826" y="242402"/>
                    <a:pt x="727474" y="242183"/>
                  </a:cubicBezTo>
                  <a:cubicBezTo>
                    <a:pt x="744066" y="236477"/>
                    <a:pt x="763250" y="221237"/>
                    <a:pt x="760497" y="180985"/>
                  </a:cubicBezTo>
                  <a:cubicBezTo>
                    <a:pt x="758763" y="156067"/>
                    <a:pt x="759897" y="126111"/>
                    <a:pt x="761059" y="106489"/>
                  </a:cubicBezTo>
                  <a:cubicBezTo>
                    <a:pt x="762097" y="111385"/>
                    <a:pt x="763240" y="116995"/>
                    <a:pt x="764336" y="123006"/>
                  </a:cubicBezTo>
                  <a:cubicBezTo>
                    <a:pt x="767517" y="147619"/>
                    <a:pt x="770460" y="175041"/>
                    <a:pt x="769155" y="184013"/>
                  </a:cubicBezTo>
                  <a:cubicBezTo>
                    <a:pt x="766583" y="201559"/>
                    <a:pt x="764354" y="232467"/>
                    <a:pt x="743466" y="245678"/>
                  </a:cubicBezTo>
                  <a:cubicBezTo>
                    <a:pt x="728769" y="254965"/>
                    <a:pt x="710910" y="278302"/>
                    <a:pt x="699803" y="293056"/>
                  </a:cubicBezTo>
                  <a:cubicBezTo>
                    <a:pt x="698394" y="294227"/>
                    <a:pt x="697051" y="295351"/>
                    <a:pt x="695784" y="296418"/>
                  </a:cubicBezTo>
                  <a:cubicBezTo>
                    <a:pt x="688936" y="302114"/>
                    <a:pt x="684421" y="305867"/>
                    <a:pt x="682449" y="308229"/>
                  </a:cubicBezTo>
                  <a:cubicBezTo>
                    <a:pt x="681125" y="309829"/>
                    <a:pt x="678153" y="312744"/>
                    <a:pt x="674372" y="316430"/>
                  </a:cubicBezTo>
                  <a:cubicBezTo>
                    <a:pt x="670095" y="320602"/>
                    <a:pt x="665780" y="324898"/>
                    <a:pt x="661608" y="329212"/>
                  </a:cubicBezTo>
                  <a:cubicBezTo>
                    <a:pt x="645930" y="342652"/>
                    <a:pt x="628118" y="358978"/>
                    <a:pt x="619956" y="370875"/>
                  </a:cubicBezTo>
                  <a:cubicBezTo>
                    <a:pt x="608678" y="387344"/>
                    <a:pt x="630300" y="393468"/>
                    <a:pt x="645178" y="396430"/>
                  </a:cubicBezTo>
                  <a:cubicBezTo>
                    <a:pt x="653341" y="401793"/>
                    <a:pt x="665066" y="405565"/>
                    <a:pt x="680335" y="407480"/>
                  </a:cubicBezTo>
                  <a:lnTo>
                    <a:pt x="681173" y="407575"/>
                  </a:lnTo>
                  <a:cubicBezTo>
                    <a:pt x="682401" y="407927"/>
                    <a:pt x="692222" y="409642"/>
                    <a:pt x="703756" y="409642"/>
                  </a:cubicBezTo>
                  <a:cubicBezTo>
                    <a:pt x="716053" y="409642"/>
                    <a:pt x="726178" y="407823"/>
                    <a:pt x="733989" y="404222"/>
                  </a:cubicBezTo>
                  <a:cubicBezTo>
                    <a:pt x="730512" y="410194"/>
                    <a:pt x="721949" y="417643"/>
                    <a:pt x="700966" y="417643"/>
                  </a:cubicBezTo>
                  <a:cubicBezTo>
                    <a:pt x="695165" y="417643"/>
                    <a:pt x="688650" y="417062"/>
                    <a:pt x="681658" y="415909"/>
                  </a:cubicBezTo>
                  <a:cubicBezTo>
                    <a:pt x="658141" y="412080"/>
                    <a:pt x="643730" y="408394"/>
                    <a:pt x="634167" y="405965"/>
                  </a:cubicBezTo>
                  <a:cubicBezTo>
                    <a:pt x="619641" y="402269"/>
                    <a:pt x="613726" y="400841"/>
                    <a:pt x="601906" y="404841"/>
                  </a:cubicBezTo>
                  <a:cubicBezTo>
                    <a:pt x="595352" y="407051"/>
                    <a:pt x="584942" y="412652"/>
                    <a:pt x="574226" y="419795"/>
                  </a:cubicBezTo>
                  <a:cubicBezTo>
                    <a:pt x="551385" y="430273"/>
                    <a:pt x="526792" y="446513"/>
                    <a:pt x="525372" y="468249"/>
                  </a:cubicBezTo>
                  <a:cubicBezTo>
                    <a:pt x="525372" y="468249"/>
                    <a:pt x="531659" y="479660"/>
                    <a:pt x="546994" y="481203"/>
                  </a:cubicBezTo>
                  <a:cubicBezTo>
                    <a:pt x="566749" y="494224"/>
                    <a:pt x="605135" y="506978"/>
                    <a:pt x="630747" y="506978"/>
                  </a:cubicBezTo>
                  <a:cubicBezTo>
                    <a:pt x="636462" y="506978"/>
                    <a:pt x="641244" y="506225"/>
                    <a:pt x="645521" y="505063"/>
                  </a:cubicBezTo>
                  <a:cubicBezTo>
                    <a:pt x="633805" y="513179"/>
                    <a:pt x="620775" y="516217"/>
                    <a:pt x="609821" y="517074"/>
                  </a:cubicBezTo>
                  <a:cubicBezTo>
                    <a:pt x="607754" y="516903"/>
                    <a:pt x="605649" y="516684"/>
                    <a:pt x="603477" y="516388"/>
                  </a:cubicBezTo>
                  <a:cubicBezTo>
                    <a:pt x="581151" y="513264"/>
                    <a:pt x="564730" y="504444"/>
                    <a:pt x="551499" y="497357"/>
                  </a:cubicBezTo>
                  <a:cubicBezTo>
                    <a:pt x="540450" y="491424"/>
                    <a:pt x="530887" y="486308"/>
                    <a:pt x="521324" y="486308"/>
                  </a:cubicBezTo>
                  <a:cubicBezTo>
                    <a:pt x="516800" y="486308"/>
                    <a:pt x="512561" y="487413"/>
                    <a:pt x="508380" y="489709"/>
                  </a:cubicBezTo>
                  <a:cubicBezTo>
                    <a:pt x="502560" y="492909"/>
                    <a:pt x="498426" y="496348"/>
                    <a:pt x="495454" y="499853"/>
                  </a:cubicBezTo>
                  <a:cubicBezTo>
                    <a:pt x="490035" y="502025"/>
                    <a:pt x="484634" y="505625"/>
                    <a:pt x="481310" y="511912"/>
                  </a:cubicBezTo>
                  <a:cubicBezTo>
                    <a:pt x="475842" y="522151"/>
                    <a:pt x="490959" y="556479"/>
                    <a:pt x="505208" y="583464"/>
                  </a:cubicBezTo>
                  <a:cubicBezTo>
                    <a:pt x="513390" y="607648"/>
                    <a:pt x="525601" y="630822"/>
                    <a:pt x="543327" y="632070"/>
                  </a:cubicBezTo>
                  <a:cubicBezTo>
                    <a:pt x="562301" y="633441"/>
                    <a:pt x="575607" y="631231"/>
                    <a:pt x="583732" y="629022"/>
                  </a:cubicBezTo>
                  <a:cubicBezTo>
                    <a:pt x="582446" y="630507"/>
                    <a:pt x="580865" y="632098"/>
                    <a:pt x="579046" y="633641"/>
                  </a:cubicBezTo>
                  <a:cubicBezTo>
                    <a:pt x="566673" y="639937"/>
                    <a:pt x="550280" y="641404"/>
                    <a:pt x="540146" y="641633"/>
                  </a:cubicBezTo>
                  <a:cubicBezTo>
                    <a:pt x="504151" y="633746"/>
                    <a:pt x="475042" y="541268"/>
                    <a:pt x="474156" y="535257"/>
                  </a:cubicBezTo>
                  <a:lnTo>
                    <a:pt x="473575" y="532495"/>
                  </a:lnTo>
                  <a:lnTo>
                    <a:pt x="470784" y="532495"/>
                  </a:lnTo>
                  <a:cubicBezTo>
                    <a:pt x="468089" y="532495"/>
                    <a:pt x="454668" y="531571"/>
                    <a:pt x="453297" y="513359"/>
                  </a:cubicBezTo>
                  <a:cubicBezTo>
                    <a:pt x="453230" y="512712"/>
                    <a:pt x="452182" y="497872"/>
                    <a:pt x="473347" y="492223"/>
                  </a:cubicBezTo>
                  <a:close/>
                  <a:moveTo>
                    <a:pt x="347464" y="516598"/>
                  </a:moveTo>
                  <a:cubicBezTo>
                    <a:pt x="347474" y="516503"/>
                    <a:pt x="347626" y="511578"/>
                    <a:pt x="344759" y="505882"/>
                  </a:cubicBezTo>
                  <a:cubicBezTo>
                    <a:pt x="357542" y="500786"/>
                    <a:pt x="375849" y="496576"/>
                    <a:pt x="402395" y="495481"/>
                  </a:cubicBezTo>
                  <a:cubicBezTo>
                    <a:pt x="412311" y="495072"/>
                    <a:pt x="421388" y="495300"/>
                    <a:pt x="429732" y="496024"/>
                  </a:cubicBezTo>
                  <a:cubicBezTo>
                    <a:pt x="436485" y="505530"/>
                    <a:pt x="453906" y="532676"/>
                    <a:pt x="447315" y="551421"/>
                  </a:cubicBezTo>
                  <a:cubicBezTo>
                    <a:pt x="439181" y="574472"/>
                    <a:pt x="401909" y="589302"/>
                    <a:pt x="401909" y="589302"/>
                  </a:cubicBezTo>
                  <a:lnTo>
                    <a:pt x="403805" y="660130"/>
                  </a:lnTo>
                  <a:lnTo>
                    <a:pt x="403805" y="660149"/>
                  </a:lnTo>
                  <a:cubicBezTo>
                    <a:pt x="391155" y="662750"/>
                    <a:pt x="380154" y="674418"/>
                    <a:pt x="380126" y="686086"/>
                  </a:cubicBezTo>
                  <a:cubicBezTo>
                    <a:pt x="380126" y="699488"/>
                    <a:pt x="388136" y="701802"/>
                    <a:pt x="388136" y="701802"/>
                  </a:cubicBezTo>
                  <a:cubicBezTo>
                    <a:pt x="388098" y="701707"/>
                    <a:pt x="388088" y="701650"/>
                    <a:pt x="388050" y="701554"/>
                  </a:cubicBezTo>
                  <a:cubicBezTo>
                    <a:pt x="382869" y="689677"/>
                    <a:pt x="387479" y="689877"/>
                    <a:pt x="387479" y="689877"/>
                  </a:cubicBezTo>
                  <a:cubicBezTo>
                    <a:pt x="388765" y="704259"/>
                    <a:pt x="400757" y="709041"/>
                    <a:pt x="406072" y="710470"/>
                  </a:cubicBezTo>
                  <a:cubicBezTo>
                    <a:pt x="407605" y="710879"/>
                    <a:pt x="408672" y="711060"/>
                    <a:pt x="408672" y="711060"/>
                  </a:cubicBezTo>
                  <a:cubicBezTo>
                    <a:pt x="408672" y="711060"/>
                    <a:pt x="430760" y="711994"/>
                    <a:pt x="416673" y="737397"/>
                  </a:cubicBezTo>
                  <a:cubicBezTo>
                    <a:pt x="416673" y="737397"/>
                    <a:pt x="416873" y="737435"/>
                    <a:pt x="417225" y="737464"/>
                  </a:cubicBezTo>
                  <a:cubicBezTo>
                    <a:pt x="417359" y="737473"/>
                    <a:pt x="417492" y="737483"/>
                    <a:pt x="417654" y="737492"/>
                  </a:cubicBezTo>
                  <a:cubicBezTo>
                    <a:pt x="420273" y="737683"/>
                    <a:pt x="427941" y="737635"/>
                    <a:pt x="436190" y="732120"/>
                  </a:cubicBezTo>
                  <a:cubicBezTo>
                    <a:pt x="436380" y="731996"/>
                    <a:pt x="436542" y="731863"/>
                    <a:pt x="436742" y="731749"/>
                  </a:cubicBezTo>
                  <a:cubicBezTo>
                    <a:pt x="437228" y="731406"/>
                    <a:pt x="437704" y="731063"/>
                    <a:pt x="438190" y="730682"/>
                  </a:cubicBezTo>
                  <a:cubicBezTo>
                    <a:pt x="438409" y="730501"/>
                    <a:pt x="438647" y="730301"/>
                    <a:pt x="438885" y="730110"/>
                  </a:cubicBezTo>
                  <a:cubicBezTo>
                    <a:pt x="439333" y="729739"/>
                    <a:pt x="439809" y="729348"/>
                    <a:pt x="440276" y="728929"/>
                  </a:cubicBezTo>
                  <a:cubicBezTo>
                    <a:pt x="440514" y="728720"/>
                    <a:pt x="440752" y="728472"/>
                    <a:pt x="441019" y="728243"/>
                  </a:cubicBezTo>
                  <a:cubicBezTo>
                    <a:pt x="441466" y="727825"/>
                    <a:pt x="441905" y="727377"/>
                    <a:pt x="442352" y="726920"/>
                  </a:cubicBezTo>
                  <a:cubicBezTo>
                    <a:pt x="442610" y="726653"/>
                    <a:pt x="442867" y="726377"/>
                    <a:pt x="443105" y="726100"/>
                  </a:cubicBezTo>
                  <a:cubicBezTo>
                    <a:pt x="443543" y="725624"/>
                    <a:pt x="443972" y="725129"/>
                    <a:pt x="444419" y="724624"/>
                  </a:cubicBezTo>
                  <a:cubicBezTo>
                    <a:pt x="444676" y="724310"/>
                    <a:pt x="444924" y="723995"/>
                    <a:pt x="445172" y="723672"/>
                  </a:cubicBezTo>
                  <a:cubicBezTo>
                    <a:pt x="445600" y="723129"/>
                    <a:pt x="446010" y="722595"/>
                    <a:pt x="446439" y="722014"/>
                  </a:cubicBezTo>
                  <a:cubicBezTo>
                    <a:pt x="446696" y="721662"/>
                    <a:pt x="446943" y="721290"/>
                    <a:pt x="447191" y="720928"/>
                  </a:cubicBezTo>
                  <a:cubicBezTo>
                    <a:pt x="447591" y="720328"/>
                    <a:pt x="448001" y="719728"/>
                    <a:pt x="448382" y="719099"/>
                  </a:cubicBezTo>
                  <a:cubicBezTo>
                    <a:pt x="448629" y="718690"/>
                    <a:pt x="448896" y="718280"/>
                    <a:pt x="449144" y="717861"/>
                  </a:cubicBezTo>
                  <a:cubicBezTo>
                    <a:pt x="449525" y="717204"/>
                    <a:pt x="449915" y="716509"/>
                    <a:pt x="450287" y="715804"/>
                  </a:cubicBezTo>
                  <a:cubicBezTo>
                    <a:pt x="450515" y="715366"/>
                    <a:pt x="450763" y="714908"/>
                    <a:pt x="450991" y="714451"/>
                  </a:cubicBezTo>
                  <a:cubicBezTo>
                    <a:pt x="451382" y="713708"/>
                    <a:pt x="451744" y="712937"/>
                    <a:pt x="452106" y="712156"/>
                  </a:cubicBezTo>
                  <a:cubicBezTo>
                    <a:pt x="452335" y="711670"/>
                    <a:pt x="452554" y="711184"/>
                    <a:pt x="452773" y="710679"/>
                  </a:cubicBezTo>
                  <a:cubicBezTo>
                    <a:pt x="453125" y="709860"/>
                    <a:pt x="453478" y="708993"/>
                    <a:pt x="453801" y="708117"/>
                  </a:cubicBezTo>
                  <a:cubicBezTo>
                    <a:pt x="454011" y="707593"/>
                    <a:pt x="454230" y="707069"/>
                    <a:pt x="454420" y="706517"/>
                  </a:cubicBezTo>
                  <a:cubicBezTo>
                    <a:pt x="454763" y="705583"/>
                    <a:pt x="455097" y="704622"/>
                    <a:pt x="455411" y="703650"/>
                  </a:cubicBezTo>
                  <a:cubicBezTo>
                    <a:pt x="455583" y="703088"/>
                    <a:pt x="455783" y="702535"/>
                    <a:pt x="455954" y="701964"/>
                  </a:cubicBezTo>
                  <a:cubicBezTo>
                    <a:pt x="456268" y="700926"/>
                    <a:pt x="456573" y="699821"/>
                    <a:pt x="456897" y="698716"/>
                  </a:cubicBezTo>
                  <a:cubicBezTo>
                    <a:pt x="456897" y="698697"/>
                    <a:pt x="456897" y="698678"/>
                    <a:pt x="456907" y="698649"/>
                  </a:cubicBezTo>
                  <a:lnTo>
                    <a:pt x="456907" y="698659"/>
                  </a:lnTo>
                  <a:cubicBezTo>
                    <a:pt x="498283" y="872300"/>
                    <a:pt x="433599" y="1029557"/>
                    <a:pt x="422531" y="1054542"/>
                  </a:cubicBezTo>
                  <a:cubicBezTo>
                    <a:pt x="422007" y="1054608"/>
                    <a:pt x="421426" y="1054837"/>
                    <a:pt x="420902" y="1054837"/>
                  </a:cubicBezTo>
                  <a:lnTo>
                    <a:pt x="420673" y="1058066"/>
                  </a:lnTo>
                  <a:lnTo>
                    <a:pt x="420673" y="1054837"/>
                  </a:lnTo>
                  <a:cubicBezTo>
                    <a:pt x="368943" y="1054837"/>
                    <a:pt x="332015" y="988143"/>
                    <a:pt x="313898" y="861974"/>
                  </a:cubicBezTo>
                  <a:cubicBezTo>
                    <a:pt x="300201" y="766896"/>
                    <a:pt x="318356" y="662969"/>
                    <a:pt x="321252" y="647367"/>
                  </a:cubicBezTo>
                  <a:cubicBezTo>
                    <a:pt x="321461" y="647519"/>
                    <a:pt x="321785" y="647738"/>
                    <a:pt x="322299" y="648091"/>
                  </a:cubicBezTo>
                  <a:cubicBezTo>
                    <a:pt x="323099" y="648691"/>
                    <a:pt x="324347" y="649538"/>
                    <a:pt x="325890" y="650643"/>
                  </a:cubicBezTo>
                  <a:cubicBezTo>
                    <a:pt x="327471" y="651720"/>
                    <a:pt x="329338" y="653101"/>
                    <a:pt x="331481" y="654644"/>
                  </a:cubicBezTo>
                  <a:cubicBezTo>
                    <a:pt x="333577" y="656225"/>
                    <a:pt x="335977" y="657996"/>
                    <a:pt x="338454" y="660035"/>
                  </a:cubicBezTo>
                  <a:cubicBezTo>
                    <a:pt x="340911" y="662083"/>
                    <a:pt x="343549" y="664359"/>
                    <a:pt x="345836" y="667026"/>
                  </a:cubicBezTo>
                  <a:cubicBezTo>
                    <a:pt x="346436" y="667674"/>
                    <a:pt x="346931" y="668369"/>
                    <a:pt x="347417" y="669074"/>
                  </a:cubicBezTo>
                  <a:cubicBezTo>
                    <a:pt x="347617" y="669436"/>
                    <a:pt x="347874" y="669779"/>
                    <a:pt x="348026" y="670132"/>
                  </a:cubicBezTo>
                  <a:cubicBezTo>
                    <a:pt x="348112" y="670293"/>
                    <a:pt x="348245" y="670522"/>
                    <a:pt x="348274" y="670636"/>
                  </a:cubicBezTo>
                  <a:lnTo>
                    <a:pt x="348417" y="670970"/>
                  </a:lnTo>
                  <a:cubicBezTo>
                    <a:pt x="348464" y="671103"/>
                    <a:pt x="348503" y="671151"/>
                    <a:pt x="348503" y="671246"/>
                  </a:cubicBezTo>
                  <a:cubicBezTo>
                    <a:pt x="348750" y="671989"/>
                    <a:pt x="349017" y="672960"/>
                    <a:pt x="349246" y="673884"/>
                  </a:cubicBezTo>
                  <a:cubicBezTo>
                    <a:pt x="349484" y="674856"/>
                    <a:pt x="349750" y="675818"/>
                    <a:pt x="349998" y="676799"/>
                  </a:cubicBezTo>
                  <a:cubicBezTo>
                    <a:pt x="351036" y="680723"/>
                    <a:pt x="352494" y="684790"/>
                    <a:pt x="353932" y="688867"/>
                  </a:cubicBezTo>
                  <a:cubicBezTo>
                    <a:pt x="355408" y="692934"/>
                    <a:pt x="356761" y="697087"/>
                    <a:pt x="358189" y="701240"/>
                  </a:cubicBezTo>
                  <a:cubicBezTo>
                    <a:pt x="359628" y="705393"/>
                    <a:pt x="361171" y="709574"/>
                    <a:pt x="363142" y="713527"/>
                  </a:cubicBezTo>
                  <a:cubicBezTo>
                    <a:pt x="365114" y="717471"/>
                    <a:pt x="367667" y="721071"/>
                    <a:pt x="370524" y="724262"/>
                  </a:cubicBezTo>
                  <a:cubicBezTo>
                    <a:pt x="373382" y="727415"/>
                    <a:pt x="376582" y="730167"/>
                    <a:pt x="380002" y="732196"/>
                  </a:cubicBezTo>
                  <a:cubicBezTo>
                    <a:pt x="381735" y="733187"/>
                    <a:pt x="383421" y="734054"/>
                    <a:pt x="385164" y="734749"/>
                  </a:cubicBezTo>
                  <a:cubicBezTo>
                    <a:pt x="386041" y="735121"/>
                    <a:pt x="386907" y="735397"/>
                    <a:pt x="387736" y="735721"/>
                  </a:cubicBezTo>
                  <a:cubicBezTo>
                    <a:pt x="388593" y="735940"/>
                    <a:pt x="389431" y="736244"/>
                    <a:pt x="390260" y="736425"/>
                  </a:cubicBezTo>
                  <a:cubicBezTo>
                    <a:pt x="391937" y="736873"/>
                    <a:pt x="393518" y="737178"/>
                    <a:pt x="395061" y="737378"/>
                  </a:cubicBezTo>
                  <a:cubicBezTo>
                    <a:pt x="395823" y="737502"/>
                    <a:pt x="396594" y="737559"/>
                    <a:pt x="397318" y="737635"/>
                  </a:cubicBezTo>
                  <a:cubicBezTo>
                    <a:pt x="398033" y="737711"/>
                    <a:pt x="398785" y="737730"/>
                    <a:pt x="399423" y="737759"/>
                  </a:cubicBezTo>
                  <a:cubicBezTo>
                    <a:pt x="402204" y="737845"/>
                    <a:pt x="404548" y="737711"/>
                    <a:pt x="406519" y="737473"/>
                  </a:cubicBezTo>
                  <a:cubicBezTo>
                    <a:pt x="408424" y="737273"/>
                    <a:pt x="409939" y="736968"/>
                    <a:pt x="410958" y="736749"/>
                  </a:cubicBezTo>
                  <a:cubicBezTo>
                    <a:pt x="411958" y="736530"/>
                    <a:pt x="412511" y="736397"/>
                    <a:pt x="412511" y="736397"/>
                  </a:cubicBezTo>
                  <a:lnTo>
                    <a:pt x="412434" y="735940"/>
                  </a:lnTo>
                  <a:cubicBezTo>
                    <a:pt x="412434" y="735940"/>
                    <a:pt x="411920" y="735911"/>
                    <a:pt x="410863" y="735835"/>
                  </a:cubicBezTo>
                  <a:cubicBezTo>
                    <a:pt x="410367" y="735806"/>
                    <a:pt x="409729" y="735778"/>
                    <a:pt x="409005" y="735721"/>
                  </a:cubicBezTo>
                  <a:cubicBezTo>
                    <a:pt x="408272" y="735644"/>
                    <a:pt x="407443" y="735606"/>
                    <a:pt x="406481" y="735502"/>
                  </a:cubicBezTo>
                  <a:cubicBezTo>
                    <a:pt x="404614" y="735339"/>
                    <a:pt x="402347" y="735035"/>
                    <a:pt x="399823" y="734549"/>
                  </a:cubicBezTo>
                  <a:cubicBezTo>
                    <a:pt x="398537" y="734311"/>
                    <a:pt x="397204" y="734025"/>
                    <a:pt x="395823" y="733644"/>
                  </a:cubicBezTo>
                  <a:cubicBezTo>
                    <a:pt x="395127" y="733463"/>
                    <a:pt x="394423" y="733263"/>
                    <a:pt x="393699" y="733035"/>
                  </a:cubicBezTo>
                  <a:cubicBezTo>
                    <a:pt x="392994" y="732834"/>
                    <a:pt x="392251" y="732577"/>
                    <a:pt x="391518" y="732320"/>
                  </a:cubicBezTo>
                  <a:cubicBezTo>
                    <a:pt x="388574" y="731282"/>
                    <a:pt x="385555" y="729844"/>
                    <a:pt x="382554" y="727986"/>
                  </a:cubicBezTo>
                  <a:cubicBezTo>
                    <a:pt x="379545" y="726139"/>
                    <a:pt x="376554" y="723890"/>
                    <a:pt x="373763" y="721166"/>
                  </a:cubicBezTo>
                  <a:cubicBezTo>
                    <a:pt x="370972" y="718423"/>
                    <a:pt x="368457" y="715204"/>
                    <a:pt x="366048" y="711794"/>
                  </a:cubicBezTo>
                  <a:cubicBezTo>
                    <a:pt x="363619" y="708384"/>
                    <a:pt x="361399" y="704640"/>
                    <a:pt x="359647" y="700687"/>
                  </a:cubicBezTo>
                  <a:lnTo>
                    <a:pt x="359028" y="699192"/>
                  </a:lnTo>
                  <a:lnTo>
                    <a:pt x="358466" y="697668"/>
                  </a:lnTo>
                  <a:cubicBezTo>
                    <a:pt x="358056" y="696668"/>
                    <a:pt x="357732" y="695639"/>
                    <a:pt x="357399" y="694611"/>
                  </a:cubicBezTo>
                  <a:cubicBezTo>
                    <a:pt x="356770" y="692553"/>
                    <a:pt x="356265" y="690448"/>
                    <a:pt x="355884" y="688353"/>
                  </a:cubicBezTo>
                  <a:cubicBezTo>
                    <a:pt x="355094" y="684152"/>
                    <a:pt x="354665" y="679961"/>
                    <a:pt x="353875" y="675923"/>
                  </a:cubicBezTo>
                  <a:cubicBezTo>
                    <a:pt x="353694" y="674922"/>
                    <a:pt x="353494" y="673913"/>
                    <a:pt x="353246" y="672922"/>
                  </a:cubicBezTo>
                  <a:cubicBezTo>
                    <a:pt x="352998" y="671894"/>
                    <a:pt x="352741" y="670941"/>
                    <a:pt x="352332" y="669846"/>
                  </a:cubicBezTo>
                  <a:lnTo>
                    <a:pt x="352151" y="669436"/>
                  </a:lnTo>
                  <a:lnTo>
                    <a:pt x="352017" y="669103"/>
                  </a:lnTo>
                  <a:cubicBezTo>
                    <a:pt x="351836" y="668760"/>
                    <a:pt x="351741" y="668550"/>
                    <a:pt x="351589" y="668284"/>
                  </a:cubicBezTo>
                  <a:cubicBezTo>
                    <a:pt x="351341" y="667741"/>
                    <a:pt x="350998" y="667331"/>
                    <a:pt x="350741" y="666864"/>
                  </a:cubicBezTo>
                  <a:cubicBezTo>
                    <a:pt x="350093" y="665997"/>
                    <a:pt x="349417" y="665178"/>
                    <a:pt x="348741" y="664455"/>
                  </a:cubicBezTo>
                  <a:cubicBezTo>
                    <a:pt x="345997" y="661549"/>
                    <a:pt x="343140" y="659340"/>
                    <a:pt x="340387" y="657444"/>
                  </a:cubicBezTo>
                  <a:cubicBezTo>
                    <a:pt x="337692" y="655549"/>
                    <a:pt x="335091" y="653948"/>
                    <a:pt x="332767" y="652624"/>
                  </a:cubicBezTo>
                  <a:cubicBezTo>
                    <a:pt x="330462" y="651272"/>
                    <a:pt x="328348" y="650234"/>
                    <a:pt x="326633" y="649348"/>
                  </a:cubicBezTo>
                  <a:cubicBezTo>
                    <a:pt x="323537" y="647805"/>
                    <a:pt x="321661" y="647014"/>
                    <a:pt x="321309" y="646871"/>
                  </a:cubicBezTo>
                  <a:cubicBezTo>
                    <a:pt x="321499" y="645938"/>
                    <a:pt x="321594" y="645405"/>
                    <a:pt x="321604" y="645328"/>
                  </a:cubicBezTo>
                  <a:lnTo>
                    <a:pt x="321985" y="643414"/>
                  </a:lnTo>
                  <a:lnTo>
                    <a:pt x="320480" y="642166"/>
                  </a:lnTo>
                  <a:cubicBezTo>
                    <a:pt x="314794" y="637546"/>
                    <a:pt x="308717" y="623516"/>
                    <a:pt x="303840" y="609648"/>
                  </a:cubicBezTo>
                  <a:cubicBezTo>
                    <a:pt x="317137" y="582597"/>
                    <a:pt x="325328" y="552031"/>
                    <a:pt x="327309" y="542506"/>
                  </a:cubicBezTo>
                  <a:cubicBezTo>
                    <a:pt x="333329" y="541353"/>
                    <a:pt x="347074" y="536629"/>
                    <a:pt x="347464" y="516598"/>
                  </a:cubicBezTo>
                  <a:close/>
                  <a:moveTo>
                    <a:pt x="431608" y="684705"/>
                  </a:moveTo>
                  <a:cubicBezTo>
                    <a:pt x="431608" y="684705"/>
                    <a:pt x="427903" y="671141"/>
                    <a:pt x="410825" y="672027"/>
                  </a:cubicBezTo>
                  <a:cubicBezTo>
                    <a:pt x="393756" y="672913"/>
                    <a:pt x="390336" y="684600"/>
                    <a:pt x="390336" y="684600"/>
                  </a:cubicBezTo>
                  <a:cubicBezTo>
                    <a:pt x="390336" y="684600"/>
                    <a:pt x="386279" y="666522"/>
                    <a:pt x="408624" y="666350"/>
                  </a:cubicBezTo>
                  <a:cubicBezTo>
                    <a:pt x="430970" y="666207"/>
                    <a:pt x="433351" y="675408"/>
                    <a:pt x="431608" y="684705"/>
                  </a:cubicBezTo>
                  <a:close/>
                  <a:moveTo>
                    <a:pt x="412863" y="710927"/>
                  </a:moveTo>
                  <a:cubicBezTo>
                    <a:pt x="412834" y="710937"/>
                    <a:pt x="412834" y="710946"/>
                    <a:pt x="412825" y="710946"/>
                  </a:cubicBezTo>
                  <a:lnTo>
                    <a:pt x="412806" y="710937"/>
                  </a:lnTo>
                  <a:lnTo>
                    <a:pt x="412863" y="710927"/>
                  </a:lnTo>
                  <a:close/>
                  <a:moveTo>
                    <a:pt x="433113" y="688677"/>
                  </a:moveTo>
                  <a:cubicBezTo>
                    <a:pt x="433113" y="688677"/>
                    <a:pt x="437561" y="688286"/>
                    <a:pt x="433285" y="699954"/>
                  </a:cubicBezTo>
                  <a:cubicBezTo>
                    <a:pt x="430389" y="703812"/>
                    <a:pt x="425122" y="707393"/>
                    <a:pt x="416368" y="709946"/>
                  </a:cubicBezTo>
                  <a:cubicBezTo>
                    <a:pt x="421921" y="707955"/>
                    <a:pt x="432570" y="702393"/>
                    <a:pt x="433113" y="688677"/>
                  </a:cubicBezTo>
                  <a:close/>
                  <a:moveTo>
                    <a:pt x="12375" y="126102"/>
                  </a:moveTo>
                  <a:cubicBezTo>
                    <a:pt x="13927" y="140141"/>
                    <a:pt x="15747" y="159468"/>
                    <a:pt x="16509" y="178480"/>
                  </a:cubicBezTo>
                  <a:cubicBezTo>
                    <a:pt x="16452" y="179337"/>
                    <a:pt x="16394" y="180080"/>
                    <a:pt x="16318" y="180623"/>
                  </a:cubicBezTo>
                  <a:cubicBezTo>
                    <a:pt x="15194" y="188119"/>
                    <a:pt x="5326" y="219132"/>
                    <a:pt x="26577" y="240906"/>
                  </a:cubicBezTo>
                  <a:cubicBezTo>
                    <a:pt x="33768" y="251784"/>
                    <a:pt x="43826" y="257232"/>
                    <a:pt x="52989" y="259852"/>
                  </a:cubicBezTo>
                  <a:lnTo>
                    <a:pt x="54675" y="260090"/>
                  </a:lnTo>
                  <a:cubicBezTo>
                    <a:pt x="63829" y="260090"/>
                    <a:pt x="65896" y="242249"/>
                    <a:pt x="67296" y="199568"/>
                  </a:cubicBezTo>
                  <a:cubicBezTo>
                    <a:pt x="67677" y="187852"/>
                    <a:pt x="68048" y="176774"/>
                    <a:pt x="69001" y="173146"/>
                  </a:cubicBezTo>
                  <a:cubicBezTo>
                    <a:pt x="72373" y="160458"/>
                    <a:pt x="70201" y="127702"/>
                    <a:pt x="66534" y="100870"/>
                  </a:cubicBezTo>
                  <a:cubicBezTo>
                    <a:pt x="64029" y="82563"/>
                    <a:pt x="73830" y="50444"/>
                    <a:pt x="79164" y="34776"/>
                  </a:cubicBezTo>
                  <a:cubicBezTo>
                    <a:pt x="79526" y="40977"/>
                    <a:pt x="79631" y="47749"/>
                    <a:pt x="78783" y="51902"/>
                  </a:cubicBezTo>
                  <a:cubicBezTo>
                    <a:pt x="76935" y="61084"/>
                    <a:pt x="67048" y="81582"/>
                    <a:pt x="70782" y="98203"/>
                  </a:cubicBezTo>
                  <a:cubicBezTo>
                    <a:pt x="72792" y="107042"/>
                    <a:pt x="76211" y="112643"/>
                    <a:pt x="80507" y="115576"/>
                  </a:cubicBezTo>
                  <a:cubicBezTo>
                    <a:pt x="80831" y="116024"/>
                    <a:pt x="81069" y="116577"/>
                    <a:pt x="81431" y="116967"/>
                  </a:cubicBezTo>
                  <a:cubicBezTo>
                    <a:pt x="83879" y="119567"/>
                    <a:pt x="87098" y="120948"/>
                    <a:pt x="90765" y="120948"/>
                  </a:cubicBezTo>
                  <a:cubicBezTo>
                    <a:pt x="94538" y="120948"/>
                    <a:pt x="97519" y="119510"/>
                    <a:pt x="97843" y="119339"/>
                  </a:cubicBezTo>
                  <a:lnTo>
                    <a:pt x="98871" y="118529"/>
                  </a:lnTo>
                  <a:cubicBezTo>
                    <a:pt x="109587" y="105804"/>
                    <a:pt x="128104" y="90659"/>
                    <a:pt x="139391" y="81896"/>
                  </a:cubicBezTo>
                  <a:cubicBezTo>
                    <a:pt x="136057" y="88049"/>
                    <a:pt x="131504" y="94564"/>
                    <a:pt x="126665" y="101003"/>
                  </a:cubicBezTo>
                  <a:cubicBezTo>
                    <a:pt x="118398" y="108033"/>
                    <a:pt x="94842" y="123454"/>
                    <a:pt x="94842" y="139008"/>
                  </a:cubicBezTo>
                  <a:cubicBezTo>
                    <a:pt x="94852" y="141704"/>
                    <a:pt x="94633" y="144428"/>
                    <a:pt x="94318" y="147161"/>
                  </a:cubicBezTo>
                  <a:cubicBezTo>
                    <a:pt x="89956" y="158144"/>
                    <a:pt x="85422" y="176746"/>
                    <a:pt x="82326" y="196767"/>
                  </a:cubicBezTo>
                  <a:cubicBezTo>
                    <a:pt x="76202" y="215713"/>
                    <a:pt x="64810" y="248003"/>
                    <a:pt x="67439" y="260480"/>
                  </a:cubicBezTo>
                  <a:cubicBezTo>
                    <a:pt x="69868" y="271844"/>
                    <a:pt x="91651" y="293370"/>
                    <a:pt x="108387" y="307581"/>
                  </a:cubicBezTo>
                  <a:cubicBezTo>
                    <a:pt x="122865" y="323917"/>
                    <a:pt x="140172" y="340252"/>
                    <a:pt x="154012" y="353292"/>
                  </a:cubicBezTo>
                  <a:cubicBezTo>
                    <a:pt x="155726" y="354911"/>
                    <a:pt x="157326" y="356426"/>
                    <a:pt x="158926" y="357940"/>
                  </a:cubicBezTo>
                  <a:cubicBezTo>
                    <a:pt x="166070" y="367312"/>
                    <a:pt x="172033" y="375971"/>
                    <a:pt x="174433" y="380619"/>
                  </a:cubicBezTo>
                  <a:cubicBezTo>
                    <a:pt x="180796" y="392954"/>
                    <a:pt x="227040" y="426549"/>
                    <a:pt x="246547" y="435540"/>
                  </a:cubicBezTo>
                  <a:cubicBezTo>
                    <a:pt x="266035" y="444522"/>
                    <a:pt x="297277" y="489699"/>
                    <a:pt x="307897" y="491128"/>
                  </a:cubicBezTo>
                  <a:cubicBezTo>
                    <a:pt x="308097" y="491147"/>
                    <a:pt x="308288" y="491223"/>
                    <a:pt x="308488" y="491261"/>
                  </a:cubicBezTo>
                  <a:cubicBezTo>
                    <a:pt x="312288" y="493624"/>
                    <a:pt x="315965" y="495319"/>
                    <a:pt x="319480" y="496119"/>
                  </a:cubicBezTo>
                  <a:cubicBezTo>
                    <a:pt x="324671" y="500177"/>
                    <a:pt x="328262" y="506206"/>
                    <a:pt x="328157" y="512807"/>
                  </a:cubicBezTo>
                  <a:cubicBezTo>
                    <a:pt x="328033" y="523504"/>
                    <a:pt x="326290" y="535619"/>
                    <a:pt x="326224" y="536096"/>
                  </a:cubicBezTo>
                  <a:cubicBezTo>
                    <a:pt x="325414" y="536229"/>
                    <a:pt x="324747" y="536296"/>
                    <a:pt x="324480" y="536296"/>
                  </a:cubicBezTo>
                  <a:lnTo>
                    <a:pt x="321585" y="536353"/>
                  </a:lnTo>
                  <a:lnTo>
                    <a:pt x="321318" y="539249"/>
                  </a:lnTo>
                  <a:cubicBezTo>
                    <a:pt x="320747" y="545306"/>
                    <a:pt x="296448" y="639823"/>
                    <a:pt x="260587" y="649024"/>
                  </a:cubicBezTo>
                  <a:cubicBezTo>
                    <a:pt x="255624" y="650310"/>
                    <a:pt x="250805" y="650948"/>
                    <a:pt x="246261" y="650948"/>
                  </a:cubicBezTo>
                  <a:cubicBezTo>
                    <a:pt x="231478" y="650948"/>
                    <a:pt x="222001" y="644195"/>
                    <a:pt x="216677" y="638556"/>
                  </a:cubicBezTo>
                  <a:cubicBezTo>
                    <a:pt x="221915" y="639699"/>
                    <a:pt x="229249" y="640718"/>
                    <a:pt x="238746" y="640718"/>
                  </a:cubicBezTo>
                  <a:cubicBezTo>
                    <a:pt x="244651" y="640718"/>
                    <a:pt x="250900" y="640328"/>
                    <a:pt x="257320" y="639528"/>
                  </a:cubicBezTo>
                  <a:cubicBezTo>
                    <a:pt x="287714" y="635765"/>
                    <a:pt x="298411" y="567776"/>
                    <a:pt x="302440" y="542163"/>
                  </a:cubicBezTo>
                  <a:cubicBezTo>
                    <a:pt x="302983" y="538772"/>
                    <a:pt x="303478" y="535572"/>
                    <a:pt x="303697" y="534838"/>
                  </a:cubicBezTo>
                  <a:cubicBezTo>
                    <a:pt x="305335" y="529495"/>
                    <a:pt x="309650" y="515198"/>
                    <a:pt x="296229" y="503063"/>
                  </a:cubicBezTo>
                  <a:cubicBezTo>
                    <a:pt x="291324" y="496348"/>
                    <a:pt x="275655" y="476631"/>
                    <a:pt x="265359" y="484251"/>
                  </a:cubicBezTo>
                  <a:cubicBezTo>
                    <a:pt x="253024" y="493386"/>
                    <a:pt x="217534" y="514855"/>
                    <a:pt x="194798" y="525361"/>
                  </a:cubicBezTo>
                  <a:cubicBezTo>
                    <a:pt x="193121" y="526142"/>
                    <a:pt x="191473" y="526771"/>
                    <a:pt x="189826" y="527352"/>
                  </a:cubicBezTo>
                  <a:cubicBezTo>
                    <a:pt x="184396" y="528323"/>
                    <a:pt x="179215" y="528876"/>
                    <a:pt x="174538" y="528876"/>
                  </a:cubicBezTo>
                  <a:cubicBezTo>
                    <a:pt x="158069" y="528876"/>
                    <a:pt x="149420" y="522827"/>
                    <a:pt x="144953" y="517284"/>
                  </a:cubicBezTo>
                  <a:cubicBezTo>
                    <a:pt x="149049" y="518608"/>
                    <a:pt x="153888" y="519274"/>
                    <a:pt x="159450" y="519274"/>
                  </a:cubicBezTo>
                  <a:cubicBezTo>
                    <a:pt x="159450" y="519274"/>
                    <a:pt x="159450" y="519274"/>
                    <a:pt x="159460" y="519274"/>
                  </a:cubicBezTo>
                  <a:cubicBezTo>
                    <a:pt x="192950" y="519274"/>
                    <a:pt x="252462" y="492947"/>
                    <a:pt x="257425" y="475945"/>
                  </a:cubicBezTo>
                  <a:cubicBezTo>
                    <a:pt x="258501" y="472221"/>
                    <a:pt x="257758" y="468021"/>
                    <a:pt x="255196" y="463420"/>
                  </a:cubicBezTo>
                  <a:cubicBezTo>
                    <a:pt x="244499" y="444170"/>
                    <a:pt x="203399" y="420281"/>
                    <a:pt x="186920" y="415652"/>
                  </a:cubicBezTo>
                  <a:cubicBezTo>
                    <a:pt x="184158" y="414890"/>
                    <a:pt x="181767" y="414404"/>
                    <a:pt x="179520" y="414138"/>
                  </a:cubicBezTo>
                  <a:cubicBezTo>
                    <a:pt x="170718" y="411766"/>
                    <a:pt x="157241" y="411861"/>
                    <a:pt x="138876" y="422310"/>
                  </a:cubicBezTo>
                  <a:cubicBezTo>
                    <a:pt x="137638" y="423015"/>
                    <a:pt x="136390" y="423596"/>
                    <a:pt x="135143" y="424234"/>
                  </a:cubicBezTo>
                  <a:cubicBezTo>
                    <a:pt x="127751" y="426244"/>
                    <a:pt x="118826" y="428482"/>
                    <a:pt x="107844" y="430882"/>
                  </a:cubicBezTo>
                  <a:cubicBezTo>
                    <a:pt x="99157" y="432778"/>
                    <a:pt x="91261" y="433749"/>
                    <a:pt x="84374" y="433749"/>
                  </a:cubicBezTo>
                  <a:cubicBezTo>
                    <a:pt x="66429" y="433749"/>
                    <a:pt x="58466" y="427301"/>
                    <a:pt x="54942" y="421939"/>
                  </a:cubicBezTo>
                  <a:cubicBezTo>
                    <a:pt x="61629" y="424596"/>
                    <a:pt x="69868" y="425939"/>
                    <a:pt x="79602" y="425939"/>
                  </a:cubicBezTo>
                  <a:cubicBezTo>
                    <a:pt x="94195" y="425939"/>
                    <a:pt x="106891" y="422891"/>
                    <a:pt x="107644" y="422605"/>
                  </a:cubicBezTo>
                  <a:lnTo>
                    <a:pt x="108730" y="422405"/>
                  </a:lnTo>
                  <a:cubicBezTo>
                    <a:pt x="142820" y="416271"/>
                    <a:pt x="152573" y="403279"/>
                    <a:pt x="154735" y="393468"/>
                  </a:cubicBezTo>
                  <a:cubicBezTo>
                    <a:pt x="158660" y="375818"/>
                    <a:pt x="133638" y="352054"/>
                    <a:pt x="109882" y="331175"/>
                  </a:cubicBezTo>
                  <a:cubicBezTo>
                    <a:pt x="105920" y="327698"/>
                    <a:pt x="102786" y="324936"/>
                    <a:pt x="101386" y="323422"/>
                  </a:cubicBezTo>
                  <a:cubicBezTo>
                    <a:pt x="99290" y="321155"/>
                    <a:pt x="94576" y="317640"/>
                    <a:pt x="87441" y="312296"/>
                  </a:cubicBezTo>
                  <a:cubicBezTo>
                    <a:pt x="67477" y="297380"/>
                    <a:pt x="30320" y="269605"/>
                    <a:pt x="15128" y="240192"/>
                  </a:cubicBezTo>
                  <a:cubicBezTo>
                    <a:pt x="1059" y="212912"/>
                    <a:pt x="7441" y="156601"/>
                    <a:pt x="12375" y="12610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BF1251B2-A9B3-43C4-B85A-E40EBD7E4163}"/>
                </a:ext>
              </a:extLst>
            </p:cNvPr>
            <p:cNvSpPr/>
            <p:nvPr/>
          </p:nvSpPr>
          <p:spPr>
            <a:xfrm>
              <a:off x="5741984" y="4970331"/>
              <a:ext cx="76200" cy="47625"/>
            </a:xfrm>
            <a:custGeom>
              <a:avLst/>
              <a:gdLst>
                <a:gd name="connsiteX0" fmla="*/ 4601 w 76200"/>
                <a:gd name="connsiteY0" fmla="*/ 0 h 47625"/>
                <a:gd name="connsiteX1" fmla="*/ 0 w 76200"/>
                <a:gd name="connsiteY1" fmla="*/ 6306 h 47625"/>
                <a:gd name="connsiteX2" fmla="*/ 69352 w 76200"/>
                <a:gd name="connsiteY2" fmla="*/ 55502 h 47625"/>
                <a:gd name="connsiteX3" fmla="*/ 78867 w 76200"/>
                <a:gd name="connsiteY3" fmla="*/ 55321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47625">
                  <a:moveTo>
                    <a:pt x="4601" y="0"/>
                  </a:moveTo>
                  <a:lnTo>
                    <a:pt x="0" y="6306"/>
                  </a:lnTo>
                  <a:lnTo>
                    <a:pt x="69352" y="55502"/>
                  </a:lnTo>
                  <a:lnTo>
                    <a:pt x="78867" y="5532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81E8CB1B-0CC4-4F06-BED3-BE5A1111F9AD}"/>
                </a:ext>
              </a:extLst>
            </p:cNvPr>
            <p:cNvSpPr/>
            <p:nvPr/>
          </p:nvSpPr>
          <p:spPr>
            <a:xfrm>
              <a:off x="5780065" y="5072467"/>
              <a:ext cx="219075" cy="114300"/>
            </a:xfrm>
            <a:custGeom>
              <a:avLst/>
              <a:gdLst>
                <a:gd name="connsiteX0" fmla="*/ 5658 w 219075"/>
                <a:gd name="connsiteY0" fmla="*/ 9392 h 114300"/>
                <a:gd name="connsiteX1" fmla="*/ 225828 w 219075"/>
                <a:gd name="connsiteY1" fmla="*/ 118472 h 114300"/>
                <a:gd name="connsiteX2" fmla="*/ 0 w 219075"/>
                <a:gd name="connsiteY2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19075" h="114300">
                  <a:moveTo>
                    <a:pt x="5658" y="9392"/>
                  </a:moveTo>
                  <a:lnTo>
                    <a:pt x="225828" y="118472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366285A-48C1-4C56-80E6-94B60C431558}"/>
                </a:ext>
              </a:extLst>
            </p:cNvPr>
            <p:cNvSpPr/>
            <p:nvPr/>
          </p:nvSpPr>
          <p:spPr>
            <a:xfrm>
              <a:off x="5703208" y="5034015"/>
              <a:ext cx="28575" cy="19050"/>
            </a:xfrm>
            <a:custGeom>
              <a:avLst/>
              <a:gdLst>
                <a:gd name="connsiteX0" fmla="*/ 22060 w 28575"/>
                <a:gd name="connsiteY0" fmla="*/ 9706 h 19050"/>
                <a:gd name="connsiteX1" fmla="*/ 3543 w 28575"/>
                <a:gd name="connsiteY1" fmla="*/ 0 h 19050"/>
                <a:gd name="connsiteX2" fmla="*/ 0 w 28575"/>
                <a:gd name="connsiteY2" fmla="*/ 6953 h 19050"/>
                <a:gd name="connsiteX3" fmla="*/ 29099 w 28575"/>
                <a:gd name="connsiteY3" fmla="*/ 21374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22060" y="9706"/>
                  </a:moveTo>
                  <a:lnTo>
                    <a:pt x="3543" y="0"/>
                  </a:lnTo>
                  <a:lnTo>
                    <a:pt x="0" y="6953"/>
                  </a:lnTo>
                  <a:lnTo>
                    <a:pt x="29099" y="2137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CAB0B166-B05F-4012-B56C-E2B214B31194}"/>
                </a:ext>
              </a:extLst>
            </p:cNvPr>
            <p:cNvSpPr/>
            <p:nvPr/>
          </p:nvSpPr>
          <p:spPr>
            <a:xfrm>
              <a:off x="5674966" y="5103176"/>
              <a:ext cx="104775" cy="38100"/>
            </a:xfrm>
            <a:custGeom>
              <a:avLst/>
              <a:gdLst>
                <a:gd name="connsiteX0" fmla="*/ 107690 w 104775"/>
                <a:gd name="connsiteY0" fmla="*/ 35576 h 38100"/>
                <a:gd name="connsiteX1" fmla="*/ 2419 w 104775"/>
                <a:gd name="connsiteY1" fmla="*/ 0 h 38100"/>
                <a:gd name="connsiteX2" fmla="*/ 0 w 104775"/>
                <a:gd name="connsiteY2" fmla="*/ 7411 h 38100"/>
                <a:gd name="connsiteX3" fmla="*/ 111766 w 104775"/>
                <a:gd name="connsiteY3" fmla="*/ 4233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04775" h="38100">
                  <a:moveTo>
                    <a:pt x="107690" y="35576"/>
                  </a:moveTo>
                  <a:lnTo>
                    <a:pt x="2419" y="0"/>
                  </a:lnTo>
                  <a:lnTo>
                    <a:pt x="0" y="7411"/>
                  </a:lnTo>
                  <a:lnTo>
                    <a:pt x="111766" y="4233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85BD688B-64FC-4C3F-A638-F8833E8404E7}"/>
                </a:ext>
              </a:extLst>
            </p:cNvPr>
            <p:cNvSpPr/>
            <p:nvPr/>
          </p:nvSpPr>
          <p:spPr>
            <a:xfrm>
              <a:off x="5829691" y="5154658"/>
              <a:ext cx="161925" cy="47625"/>
            </a:xfrm>
            <a:custGeom>
              <a:avLst/>
              <a:gdLst>
                <a:gd name="connsiteX0" fmla="*/ 167697 w 161925"/>
                <a:gd name="connsiteY0" fmla="*/ 56693 h 47625"/>
                <a:gd name="connsiteX1" fmla="*/ 0 w 161925"/>
                <a:gd name="connsiteY1" fmla="*/ 0 h 47625"/>
                <a:gd name="connsiteX2" fmla="*/ 3181 w 161925"/>
                <a:gd name="connsiteY2" fmla="*/ 5277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61925" h="47625">
                  <a:moveTo>
                    <a:pt x="167697" y="56693"/>
                  </a:moveTo>
                  <a:lnTo>
                    <a:pt x="0" y="0"/>
                  </a:lnTo>
                  <a:lnTo>
                    <a:pt x="3181" y="527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5606E84-8A96-4E10-961C-F8CD8E76FA91}"/>
                </a:ext>
              </a:extLst>
            </p:cNvPr>
            <p:cNvSpPr/>
            <p:nvPr/>
          </p:nvSpPr>
          <p:spPr>
            <a:xfrm>
              <a:off x="5657964" y="5176033"/>
              <a:ext cx="123825" cy="19050"/>
            </a:xfrm>
            <a:custGeom>
              <a:avLst/>
              <a:gdLst>
                <a:gd name="connsiteX0" fmla="*/ 124225 w 123825"/>
                <a:gd name="connsiteY0" fmla="*/ 20993 h 19050"/>
                <a:gd name="connsiteX1" fmla="*/ 1238 w 123825"/>
                <a:gd name="connsiteY1" fmla="*/ 0 h 19050"/>
                <a:gd name="connsiteX2" fmla="*/ 0 w 123825"/>
                <a:gd name="connsiteY2" fmla="*/ 7725 h 19050"/>
                <a:gd name="connsiteX3" fmla="*/ 116891 w 123825"/>
                <a:gd name="connsiteY3" fmla="*/ 24898 h 19050"/>
                <a:gd name="connsiteX4" fmla="*/ 124225 w 123825"/>
                <a:gd name="connsiteY4" fmla="*/ 2099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23825" h="19050">
                  <a:moveTo>
                    <a:pt x="124225" y="20993"/>
                  </a:moveTo>
                  <a:lnTo>
                    <a:pt x="1238" y="0"/>
                  </a:lnTo>
                  <a:lnTo>
                    <a:pt x="0" y="7725"/>
                  </a:lnTo>
                  <a:lnTo>
                    <a:pt x="116891" y="24898"/>
                  </a:lnTo>
                  <a:cubicBezTo>
                    <a:pt x="119167" y="23355"/>
                    <a:pt x="121653" y="22098"/>
                    <a:pt x="124225" y="2099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395C28DD-42E9-48AF-8AB8-3E8C9263A514}"/>
                </a:ext>
              </a:extLst>
            </p:cNvPr>
            <p:cNvSpPr/>
            <p:nvPr/>
          </p:nvSpPr>
          <p:spPr>
            <a:xfrm>
              <a:off x="5863676" y="5210932"/>
              <a:ext cx="123825" cy="19050"/>
            </a:xfrm>
            <a:custGeom>
              <a:avLst/>
              <a:gdLst>
                <a:gd name="connsiteX0" fmla="*/ 128492 w 123825"/>
                <a:gd name="connsiteY0" fmla="*/ 21927 h 19050"/>
                <a:gd name="connsiteX1" fmla="*/ 0 w 123825"/>
                <a:gd name="connsiteY1" fmla="*/ 0 h 19050"/>
                <a:gd name="connsiteX2" fmla="*/ 2019 w 123825"/>
                <a:gd name="connsiteY2" fmla="*/ 3353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19050">
                  <a:moveTo>
                    <a:pt x="128492" y="21927"/>
                  </a:moveTo>
                  <a:lnTo>
                    <a:pt x="0" y="0"/>
                  </a:lnTo>
                  <a:lnTo>
                    <a:pt x="2019" y="335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CB078C3-B07A-40FE-940E-77E73F4A9BA1}"/>
                </a:ext>
              </a:extLst>
            </p:cNvPr>
            <p:cNvSpPr/>
            <p:nvPr/>
          </p:nvSpPr>
          <p:spPr>
            <a:xfrm>
              <a:off x="5889488" y="5253690"/>
              <a:ext cx="9525" cy="9525"/>
            </a:xfrm>
            <a:custGeom>
              <a:avLst/>
              <a:gdLst>
                <a:gd name="connsiteX0" fmla="*/ 17212 w 9525"/>
                <a:gd name="connsiteY0" fmla="*/ 2134 h 0"/>
                <a:gd name="connsiteX1" fmla="*/ 18793 w 9525"/>
                <a:gd name="connsiteY1" fmla="*/ 219 h 0"/>
                <a:gd name="connsiteX2" fmla="*/ 0 w 9525"/>
                <a:gd name="connsiteY2" fmla="*/ 0 h 0"/>
                <a:gd name="connsiteX3" fmla="*/ 1391 w 9525"/>
                <a:gd name="connsiteY3" fmla="*/ 2324 h 0"/>
                <a:gd name="connsiteX4" fmla="*/ 17212 w 9525"/>
                <a:gd name="connsiteY4" fmla="*/ 213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>
                  <a:moveTo>
                    <a:pt x="17212" y="2134"/>
                  </a:moveTo>
                  <a:cubicBezTo>
                    <a:pt x="17669" y="1410"/>
                    <a:pt x="18202" y="791"/>
                    <a:pt x="18793" y="219"/>
                  </a:cubicBezTo>
                  <a:lnTo>
                    <a:pt x="0" y="0"/>
                  </a:lnTo>
                  <a:lnTo>
                    <a:pt x="1391" y="2324"/>
                  </a:lnTo>
                  <a:lnTo>
                    <a:pt x="17212" y="21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AFF2981D-FC95-4EC2-A2B0-376A1FB57460}"/>
                </a:ext>
              </a:extLst>
            </p:cNvPr>
            <p:cNvSpPr/>
            <p:nvPr/>
          </p:nvSpPr>
          <p:spPr>
            <a:xfrm>
              <a:off x="5652602" y="5250870"/>
              <a:ext cx="114300" cy="9525"/>
            </a:xfrm>
            <a:custGeom>
              <a:avLst/>
              <a:gdLst>
                <a:gd name="connsiteX0" fmla="*/ 115224 w 114300"/>
                <a:gd name="connsiteY0" fmla="*/ 3743 h 0"/>
                <a:gd name="connsiteX1" fmla="*/ 113929 w 114300"/>
                <a:gd name="connsiteY1" fmla="*/ 1353 h 0"/>
                <a:gd name="connsiteX2" fmla="*/ 19 w 114300"/>
                <a:gd name="connsiteY2" fmla="*/ 0 h 0"/>
                <a:gd name="connsiteX3" fmla="*/ 0 w 114300"/>
                <a:gd name="connsiteY3" fmla="*/ 7811 h 0"/>
                <a:gd name="connsiteX4" fmla="*/ 109957 w 114300"/>
                <a:gd name="connsiteY4" fmla="*/ 6582 h 0"/>
                <a:gd name="connsiteX5" fmla="*/ 115224 w 114300"/>
                <a:gd name="connsiteY5" fmla="*/ 3743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>
                  <a:moveTo>
                    <a:pt x="115224" y="3743"/>
                  </a:moveTo>
                  <a:cubicBezTo>
                    <a:pt x="114729" y="3000"/>
                    <a:pt x="114376" y="2143"/>
                    <a:pt x="113929" y="1353"/>
                  </a:cubicBezTo>
                  <a:lnTo>
                    <a:pt x="19" y="0"/>
                  </a:lnTo>
                  <a:lnTo>
                    <a:pt x="0" y="7811"/>
                  </a:lnTo>
                  <a:lnTo>
                    <a:pt x="109957" y="6582"/>
                  </a:lnTo>
                  <a:cubicBezTo>
                    <a:pt x="111652" y="5563"/>
                    <a:pt x="113357" y="4581"/>
                    <a:pt x="115224" y="374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123C287-CAB0-44B5-8504-B004695B440D}"/>
                </a:ext>
              </a:extLst>
            </p:cNvPr>
            <p:cNvSpPr/>
            <p:nvPr/>
          </p:nvSpPr>
          <p:spPr>
            <a:xfrm>
              <a:off x="5923902" y="5254090"/>
              <a:ext cx="57150" cy="9525"/>
            </a:xfrm>
            <a:custGeom>
              <a:avLst/>
              <a:gdLst>
                <a:gd name="connsiteX0" fmla="*/ 876 w 57150"/>
                <a:gd name="connsiteY0" fmla="*/ 1524 h 0"/>
                <a:gd name="connsiteX1" fmla="*/ 66475 w 57150"/>
                <a:gd name="connsiteY1" fmla="*/ 790 h 0"/>
                <a:gd name="connsiteX2" fmla="*/ 0 w 57150"/>
                <a:gd name="connsiteY2" fmla="*/ 0 h 0"/>
                <a:gd name="connsiteX3" fmla="*/ 876 w 57150"/>
                <a:gd name="connsiteY3" fmla="*/ 152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>
                  <a:moveTo>
                    <a:pt x="876" y="1524"/>
                  </a:moveTo>
                  <a:lnTo>
                    <a:pt x="66475" y="790"/>
                  </a:lnTo>
                  <a:lnTo>
                    <a:pt x="0" y="0"/>
                  </a:lnTo>
                  <a:cubicBezTo>
                    <a:pt x="371" y="467"/>
                    <a:pt x="591" y="1010"/>
                    <a:pt x="876" y="15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C9780F1-6F97-4913-AFBA-86828C5BB611}"/>
                </a:ext>
              </a:extLst>
            </p:cNvPr>
            <p:cNvSpPr/>
            <p:nvPr/>
          </p:nvSpPr>
          <p:spPr>
            <a:xfrm>
              <a:off x="5806116" y="5252690"/>
              <a:ext cx="38100" cy="9525"/>
            </a:xfrm>
            <a:custGeom>
              <a:avLst/>
              <a:gdLst>
                <a:gd name="connsiteX0" fmla="*/ 47092 w 38100"/>
                <a:gd name="connsiteY0" fmla="*/ 2886 h 0"/>
                <a:gd name="connsiteX1" fmla="*/ 45672 w 38100"/>
                <a:gd name="connsiteY1" fmla="*/ 543 h 0"/>
                <a:gd name="connsiteX2" fmla="*/ 0 w 38100"/>
                <a:gd name="connsiteY2" fmla="*/ 0 h 0"/>
                <a:gd name="connsiteX3" fmla="*/ 2639 w 38100"/>
                <a:gd name="connsiteY3" fmla="*/ 4229 h 0"/>
                <a:gd name="connsiteX4" fmla="*/ 45615 w 38100"/>
                <a:gd name="connsiteY4" fmla="*/ 3743 h 0"/>
                <a:gd name="connsiteX5" fmla="*/ 47092 w 38100"/>
                <a:gd name="connsiteY5" fmla="*/ 2886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38100">
                  <a:moveTo>
                    <a:pt x="47092" y="2886"/>
                  </a:moveTo>
                  <a:lnTo>
                    <a:pt x="45672" y="543"/>
                  </a:lnTo>
                  <a:lnTo>
                    <a:pt x="0" y="0"/>
                  </a:lnTo>
                  <a:cubicBezTo>
                    <a:pt x="1238" y="1200"/>
                    <a:pt x="2153" y="2629"/>
                    <a:pt x="2639" y="4229"/>
                  </a:cubicBezTo>
                  <a:lnTo>
                    <a:pt x="45615" y="3743"/>
                  </a:lnTo>
                  <a:cubicBezTo>
                    <a:pt x="46082" y="3429"/>
                    <a:pt x="46596" y="3191"/>
                    <a:pt x="47092" y="288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AFC4FE9C-B42D-4E81-A8B9-52F65BE6FB60}"/>
                </a:ext>
              </a:extLst>
            </p:cNvPr>
            <p:cNvSpPr/>
            <p:nvPr/>
          </p:nvSpPr>
          <p:spPr>
            <a:xfrm>
              <a:off x="5954401" y="5276940"/>
              <a:ext cx="28575" cy="9525"/>
            </a:xfrm>
            <a:custGeom>
              <a:avLst/>
              <a:gdLst>
                <a:gd name="connsiteX0" fmla="*/ 914 w 28575"/>
                <a:gd name="connsiteY0" fmla="*/ 6248 h 0"/>
                <a:gd name="connsiteX1" fmla="*/ 37690 w 28575"/>
                <a:gd name="connsiteY1" fmla="*/ 0 h 0"/>
                <a:gd name="connsiteX2" fmla="*/ 0 w 28575"/>
                <a:gd name="connsiteY2" fmla="*/ 5505 h 0"/>
                <a:gd name="connsiteX3" fmla="*/ 914 w 28575"/>
                <a:gd name="connsiteY3" fmla="*/ 624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>
                  <a:moveTo>
                    <a:pt x="914" y="6248"/>
                  </a:moveTo>
                  <a:lnTo>
                    <a:pt x="37690" y="0"/>
                  </a:lnTo>
                  <a:lnTo>
                    <a:pt x="0" y="5505"/>
                  </a:lnTo>
                  <a:cubicBezTo>
                    <a:pt x="324" y="5744"/>
                    <a:pt x="619" y="5991"/>
                    <a:pt x="914" y="62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4A51A70A-5451-47C8-9367-D6313508AA89}"/>
                </a:ext>
              </a:extLst>
            </p:cNvPr>
            <p:cNvSpPr/>
            <p:nvPr/>
          </p:nvSpPr>
          <p:spPr>
            <a:xfrm>
              <a:off x="5657831" y="5313107"/>
              <a:ext cx="85725" cy="19050"/>
            </a:xfrm>
            <a:custGeom>
              <a:avLst/>
              <a:gdLst>
                <a:gd name="connsiteX0" fmla="*/ 86973 w 85725"/>
                <a:gd name="connsiteY0" fmla="*/ 0 h 19050"/>
                <a:gd name="connsiteX1" fmla="*/ 0 w 85725"/>
                <a:gd name="connsiteY1" fmla="*/ 12706 h 19050"/>
                <a:gd name="connsiteX2" fmla="*/ 1200 w 85725"/>
                <a:gd name="connsiteY2" fmla="*/ 20422 h 19050"/>
                <a:gd name="connsiteX3" fmla="*/ 89792 w 85725"/>
                <a:gd name="connsiteY3" fmla="*/ 5372 h 19050"/>
                <a:gd name="connsiteX4" fmla="*/ 86973 w 85725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85725" h="19050">
                  <a:moveTo>
                    <a:pt x="86973" y="0"/>
                  </a:moveTo>
                  <a:lnTo>
                    <a:pt x="0" y="12706"/>
                  </a:lnTo>
                  <a:lnTo>
                    <a:pt x="1200" y="20422"/>
                  </a:lnTo>
                  <a:lnTo>
                    <a:pt x="89792" y="5372"/>
                  </a:lnTo>
                  <a:cubicBezTo>
                    <a:pt x="88706" y="3638"/>
                    <a:pt x="87782" y="1838"/>
                    <a:pt x="8697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72F85F1B-E114-43B7-A78E-58F2F0247CC0}"/>
                </a:ext>
              </a:extLst>
            </p:cNvPr>
            <p:cNvSpPr/>
            <p:nvPr/>
          </p:nvSpPr>
          <p:spPr>
            <a:xfrm>
              <a:off x="5674700" y="5329442"/>
              <a:ext cx="219075" cy="76200"/>
            </a:xfrm>
            <a:custGeom>
              <a:avLst/>
              <a:gdLst>
                <a:gd name="connsiteX0" fmla="*/ 223123 w 219075"/>
                <a:gd name="connsiteY0" fmla="*/ 0 h 76200"/>
                <a:gd name="connsiteX1" fmla="*/ 0 w 219075"/>
                <a:gd name="connsiteY1" fmla="*/ 69571 h 76200"/>
                <a:gd name="connsiteX2" fmla="*/ 2400 w 219075"/>
                <a:gd name="connsiteY2" fmla="*/ 76991 h 76200"/>
                <a:gd name="connsiteX3" fmla="*/ 224390 w 219075"/>
                <a:gd name="connsiteY3" fmla="*/ 211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19075" h="76200">
                  <a:moveTo>
                    <a:pt x="223123" y="0"/>
                  </a:moveTo>
                  <a:lnTo>
                    <a:pt x="0" y="69571"/>
                  </a:lnTo>
                  <a:lnTo>
                    <a:pt x="2400" y="76991"/>
                  </a:lnTo>
                  <a:lnTo>
                    <a:pt x="224390" y="21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0BD761C8-215A-4F98-921D-227DBE2E21EF}"/>
                </a:ext>
              </a:extLst>
            </p:cNvPr>
            <p:cNvSpPr/>
            <p:nvPr/>
          </p:nvSpPr>
          <p:spPr>
            <a:xfrm>
              <a:off x="5951334" y="5311269"/>
              <a:ext cx="9525" cy="9525"/>
            </a:xfrm>
            <a:custGeom>
              <a:avLst/>
              <a:gdLst>
                <a:gd name="connsiteX0" fmla="*/ 0 w 0"/>
                <a:gd name="connsiteY0" fmla="*/ 2648 h 0"/>
                <a:gd name="connsiteX1" fmla="*/ 4543 w 0"/>
                <a:gd name="connsiteY1" fmla="*/ 1124 h 0"/>
                <a:gd name="connsiteX2" fmla="*/ 4763 w 0"/>
                <a:gd name="connsiteY2" fmla="*/ 0 h 0"/>
                <a:gd name="connsiteX3" fmla="*/ 1333 w 0"/>
                <a:gd name="connsiteY3" fmla="*/ 1067 h 0"/>
                <a:gd name="connsiteX4" fmla="*/ 0 w 0"/>
                <a:gd name="connsiteY4" fmla="*/ 264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0" y="2648"/>
                  </a:moveTo>
                  <a:lnTo>
                    <a:pt x="4543" y="1124"/>
                  </a:lnTo>
                  <a:cubicBezTo>
                    <a:pt x="4601" y="743"/>
                    <a:pt x="4677" y="371"/>
                    <a:pt x="4763" y="0"/>
                  </a:cubicBezTo>
                  <a:lnTo>
                    <a:pt x="1333" y="1067"/>
                  </a:lnTo>
                  <a:cubicBezTo>
                    <a:pt x="905" y="1610"/>
                    <a:pt x="467" y="2134"/>
                    <a:pt x="0" y="26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E9A2AB5-DF18-4C69-91EA-DF83320C7B6F}"/>
                </a:ext>
              </a:extLst>
            </p:cNvPr>
            <p:cNvSpPr/>
            <p:nvPr/>
          </p:nvSpPr>
          <p:spPr>
            <a:xfrm>
              <a:off x="5979119" y="5298457"/>
              <a:ext cx="9525" cy="9525"/>
            </a:xfrm>
            <a:custGeom>
              <a:avLst/>
              <a:gdLst>
                <a:gd name="connsiteX0" fmla="*/ 18059 w 9525"/>
                <a:gd name="connsiteY0" fmla="*/ 0 h 0"/>
                <a:gd name="connsiteX1" fmla="*/ 0 w 9525"/>
                <a:gd name="connsiteY1" fmla="*/ 5629 h 0"/>
                <a:gd name="connsiteX2" fmla="*/ 333 w 9525"/>
                <a:gd name="connsiteY2" fmla="*/ 5982 h 0"/>
                <a:gd name="connsiteX3" fmla="*/ 18059 w 952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>
                  <a:moveTo>
                    <a:pt x="18059" y="0"/>
                  </a:moveTo>
                  <a:lnTo>
                    <a:pt x="0" y="5629"/>
                  </a:lnTo>
                  <a:cubicBezTo>
                    <a:pt x="114" y="5753"/>
                    <a:pt x="219" y="5858"/>
                    <a:pt x="333" y="5982"/>
                  </a:cubicBezTo>
                  <a:lnTo>
                    <a:pt x="18059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913C577A-F6F2-46E4-B92B-4F163161C175}"/>
                </a:ext>
              </a:extLst>
            </p:cNvPr>
            <p:cNvSpPr/>
            <p:nvPr/>
          </p:nvSpPr>
          <p:spPr>
            <a:xfrm>
              <a:off x="5702798" y="5362380"/>
              <a:ext cx="209550" cy="104775"/>
            </a:xfrm>
            <a:custGeom>
              <a:avLst/>
              <a:gdLst>
                <a:gd name="connsiteX0" fmla="*/ 214903 w 209550"/>
                <a:gd name="connsiteY0" fmla="*/ 0 h 104775"/>
                <a:gd name="connsiteX1" fmla="*/ 0 w 209550"/>
                <a:gd name="connsiteY1" fmla="*/ 106299 h 104775"/>
                <a:gd name="connsiteX2" fmla="*/ 3553 w 209550"/>
                <a:gd name="connsiteY2" fmla="*/ 113262 h 104775"/>
                <a:gd name="connsiteX3" fmla="*/ 216084 w 209550"/>
                <a:gd name="connsiteY3" fmla="*/ 1934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04775">
                  <a:moveTo>
                    <a:pt x="214903" y="0"/>
                  </a:moveTo>
                  <a:lnTo>
                    <a:pt x="0" y="106299"/>
                  </a:lnTo>
                  <a:lnTo>
                    <a:pt x="3553" y="113262"/>
                  </a:lnTo>
                  <a:lnTo>
                    <a:pt x="216084" y="19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82250C6F-132C-4C95-B2D9-1082DDFD5169}"/>
                </a:ext>
              </a:extLst>
            </p:cNvPr>
            <p:cNvSpPr/>
            <p:nvPr/>
          </p:nvSpPr>
          <p:spPr>
            <a:xfrm>
              <a:off x="5946534" y="5318908"/>
              <a:ext cx="57150" cy="28575"/>
            </a:xfrm>
            <a:custGeom>
              <a:avLst/>
              <a:gdLst>
                <a:gd name="connsiteX0" fmla="*/ 59055 w 57150"/>
                <a:gd name="connsiteY0" fmla="*/ 0 h 28575"/>
                <a:gd name="connsiteX1" fmla="*/ 0 w 57150"/>
                <a:gd name="connsiteY1" fmla="*/ 29213 h 28575"/>
                <a:gd name="connsiteX2" fmla="*/ 772 w 57150"/>
                <a:gd name="connsiteY2" fmla="*/ 30527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57150" h="28575">
                  <a:moveTo>
                    <a:pt x="59055" y="0"/>
                  </a:moveTo>
                  <a:lnTo>
                    <a:pt x="0" y="29213"/>
                  </a:lnTo>
                  <a:lnTo>
                    <a:pt x="772" y="3052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66764446-7C83-4103-8528-797B4AA7ED5A}"/>
                </a:ext>
              </a:extLst>
            </p:cNvPr>
            <p:cNvSpPr/>
            <p:nvPr/>
          </p:nvSpPr>
          <p:spPr>
            <a:xfrm>
              <a:off x="5963307" y="5337786"/>
              <a:ext cx="47625" cy="38100"/>
            </a:xfrm>
            <a:custGeom>
              <a:avLst/>
              <a:gdLst>
                <a:gd name="connsiteX0" fmla="*/ 800 w 47625"/>
                <a:gd name="connsiteY0" fmla="*/ 39434 h 38100"/>
                <a:gd name="connsiteX1" fmla="*/ 53807 w 47625"/>
                <a:gd name="connsiteY1" fmla="*/ 0 h 38100"/>
                <a:gd name="connsiteX2" fmla="*/ 0 w 47625"/>
                <a:gd name="connsiteY2" fmla="*/ 38119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38100">
                  <a:moveTo>
                    <a:pt x="800" y="39434"/>
                  </a:moveTo>
                  <a:lnTo>
                    <a:pt x="53807" y="0"/>
                  </a:lnTo>
                  <a:lnTo>
                    <a:pt x="0" y="3811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64359016-B88F-4E92-AA19-E714B5150B10}"/>
                </a:ext>
              </a:extLst>
            </p:cNvPr>
            <p:cNvSpPr/>
            <p:nvPr/>
          </p:nvSpPr>
          <p:spPr>
            <a:xfrm>
              <a:off x="5980500" y="5354645"/>
              <a:ext cx="47625" cy="47625"/>
            </a:xfrm>
            <a:custGeom>
              <a:avLst/>
              <a:gdLst>
                <a:gd name="connsiteX0" fmla="*/ 50911 w 47625"/>
                <a:gd name="connsiteY0" fmla="*/ 0 h 47625"/>
                <a:gd name="connsiteX1" fmla="*/ 0 w 47625"/>
                <a:gd name="connsiteY1" fmla="*/ 49730 h 47625"/>
                <a:gd name="connsiteX2" fmla="*/ 867 w 47625"/>
                <a:gd name="connsiteY2" fmla="*/ 5117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47625" h="47625">
                  <a:moveTo>
                    <a:pt x="50911" y="0"/>
                  </a:moveTo>
                  <a:lnTo>
                    <a:pt x="0" y="49730"/>
                  </a:lnTo>
                  <a:lnTo>
                    <a:pt x="867" y="5117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BE546AD2-D6E0-48E2-AE00-D07F817F0DE8}"/>
                </a:ext>
              </a:extLst>
            </p:cNvPr>
            <p:cNvSpPr/>
            <p:nvPr/>
          </p:nvSpPr>
          <p:spPr>
            <a:xfrm>
              <a:off x="5846445" y="5600695"/>
              <a:ext cx="28575" cy="38100"/>
            </a:xfrm>
            <a:custGeom>
              <a:avLst/>
              <a:gdLst>
                <a:gd name="connsiteX0" fmla="*/ 29242 w 28575"/>
                <a:gd name="connsiteY0" fmla="*/ 0 h 38100"/>
                <a:gd name="connsiteX1" fmla="*/ 0 w 28575"/>
                <a:gd name="connsiteY1" fmla="*/ 39262 h 38100"/>
                <a:gd name="connsiteX2" fmla="*/ 6306 w 28575"/>
                <a:gd name="connsiteY2" fmla="*/ 43844 h 38100"/>
                <a:gd name="connsiteX3" fmla="*/ 25994 w 28575"/>
                <a:gd name="connsiteY3" fmla="*/ 16097 h 38100"/>
                <a:gd name="connsiteX4" fmla="*/ 29242 w 28575"/>
                <a:gd name="connsiteY4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38100">
                  <a:moveTo>
                    <a:pt x="29242" y="0"/>
                  </a:moveTo>
                  <a:lnTo>
                    <a:pt x="0" y="39262"/>
                  </a:lnTo>
                  <a:lnTo>
                    <a:pt x="6306" y="43844"/>
                  </a:lnTo>
                  <a:lnTo>
                    <a:pt x="25994" y="16097"/>
                  </a:lnTo>
                  <a:cubicBezTo>
                    <a:pt x="27108" y="10525"/>
                    <a:pt x="28184" y="5220"/>
                    <a:pt x="29242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B1DBD535-B501-4987-B319-A96DDD2497EB}"/>
                </a:ext>
              </a:extLst>
            </p:cNvPr>
            <p:cNvSpPr/>
            <p:nvPr/>
          </p:nvSpPr>
          <p:spPr>
            <a:xfrm>
              <a:off x="5910129" y="5656445"/>
              <a:ext cx="19050" cy="19050"/>
            </a:xfrm>
            <a:custGeom>
              <a:avLst/>
              <a:gdLst>
                <a:gd name="connsiteX0" fmla="*/ 0 w 19050"/>
                <a:gd name="connsiteY0" fmla="*/ 23336 h 19050"/>
                <a:gd name="connsiteX1" fmla="*/ 6944 w 19050"/>
                <a:gd name="connsiteY1" fmla="*/ 26889 h 19050"/>
                <a:gd name="connsiteX2" fmla="*/ 19869 w 19050"/>
                <a:gd name="connsiteY2" fmla="*/ 791 h 19050"/>
                <a:gd name="connsiteX3" fmla="*/ 12230 w 19050"/>
                <a:gd name="connsiteY3" fmla="*/ 0 h 19050"/>
                <a:gd name="connsiteX4" fmla="*/ 0 w 19050"/>
                <a:gd name="connsiteY4" fmla="*/ 23336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19050">
                  <a:moveTo>
                    <a:pt x="0" y="23336"/>
                  </a:moveTo>
                  <a:lnTo>
                    <a:pt x="6944" y="26889"/>
                  </a:lnTo>
                  <a:lnTo>
                    <a:pt x="19869" y="791"/>
                  </a:lnTo>
                  <a:cubicBezTo>
                    <a:pt x="17317" y="533"/>
                    <a:pt x="14792" y="276"/>
                    <a:pt x="12230" y="0"/>
                  </a:cubicBezTo>
                  <a:lnTo>
                    <a:pt x="0" y="2333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C74E91CA-A94E-4CF7-B9FA-050216CDB70B}"/>
                </a:ext>
              </a:extLst>
            </p:cNvPr>
            <p:cNvSpPr/>
            <p:nvPr/>
          </p:nvSpPr>
          <p:spPr>
            <a:xfrm>
              <a:off x="5982024" y="5503207"/>
              <a:ext cx="19050" cy="38100"/>
            </a:xfrm>
            <a:custGeom>
              <a:avLst/>
              <a:gdLst>
                <a:gd name="connsiteX0" fmla="*/ 20717 w 19050"/>
                <a:gd name="connsiteY0" fmla="*/ 0 h 38100"/>
                <a:gd name="connsiteX1" fmla="*/ 0 w 19050"/>
                <a:gd name="connsiteY1" fmla="*/ 39519 h 38100"/>
                <a:gd name="connsiteX2" fmla="*/ 3181 w 19050"/>
                <a:gd name="connsiteY2" fmla="*/ 39862 h 38100"/>
                <a:gd name="connsiteX3" fmla="*/ 19984 w 19050"/>
                <a:gd name="connsiteY3" fmla="*/ 41548 h 38100"/>
                <a:gd name="connsiteX4" fmla="*/ 4477 w 19050"/>
                <a:gd name="connsiteY4" fmla="*/ 40005 h 38100"/>
                <a:gd name="connsiteX5" fmla="*/ 22689 w 19050"/>
                <a:gd name="connsiteY5" fmla="*/ 3248 h 38100"/>
                <a:gd name="connsiteX6" fmla="*/ 20717 w 19050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38100">
                  <a:moveTo>
                    <a:pt x="20717" y="0"/>
                  </a:moveTo>
                  <a:lnTo>
                    <a:pt x="0" y="39519"/>
                  </a:lnTo>
                  <a:cubicBezTo>
                    <a:pt x="1057" y="39633"/>
                    <a:pt x="2124" y="39748"/>
                    <a:pt x="3181" y="39862"/>
                  </a:cubicBezTo>
                  <a:cubicBezTo>
                    <a:pt x="8782" y="40462"/>
                    <a:pt x="14373" y="41024"/>
                    <a:pt x="19984" y="41548"/>
                  </a:cubicBezTo>
                  <a:cubicBezTo>
                    <a:pt x="14811" y="41072"/>
                    <a:pt x="9639" y="40548"/>
                    <a:pt x="4477" y="40005"/>
                  </a:cubicBezTo>
                  <a:lnTo>
                    <a:pt x="22689" y="3248"/>
                  </a:lnTo>
                  <a:lnTo>
                    <a:pt x="2071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32FEF99-9F07-4F4C-8DFD-0433F10AE59D}"/>
                </a:ext>
              </a:extLst>
            </p:cNvPr>
            <p:cNvSpPr/>
            <p:nvPr/>
          </p:nvSpPr>
          <p:spPr>
            <a:xfrm>
              <a:off x="6052128" y="5665732"/>
              <a:ext cx="9525" cy="57150"/>
            </a:xfrm>
            <a:custGeom>
              <a:avLst/>
              <a:gdLst>
                <a:gd name="connsiteX0" fmla="*/ 13364 w 9525"/>
                <a:gd name="connsiteY0" fmla="*/ 76 h 57150"/>
                <a:gd name="connsiteX1" fmla="*/ 10506 w 9525"/>
                <a:gd name="connsiteY1" fmla="*/ 0 h 57150"/>
                <a:gd name="connsiteX2" fmla="*/ 0 w 9525"/>
                <a:gd name="connsiteY2" fmla="*/ 61608 h 57150"/>
                <a:gd name="connsiteX3" fmla="*/ 7725 w 9525"/>
                <a:gd name="connsiteY3" fmla="*/ 62855 h 57150"/>
                <a:gd name="connsiteX4" fmla="*/ 16945 w 9525"/>
                <a:gd name="connsiteY4" fmla="*/ 114 h 57150"/>
                <a:gd name="connsiteX5" fmla="*/ 16869 w 9525"/>
                <a:gd name="connsiteY5" fmla="*/ 114 h 57150"/>
                <a:gd name="connsiteX6" fmla="*/ 13364 w 9525"/>
                <a:gd name="connsiteY6" fmla="*/ 76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525" h="57150">
                  <a:moveTo>
                    <a:pt x="13364" y="76"/>
                  </a:moveTo>
                  <a:cubicBezTo>
                    <a:pt x="12411" y="57"/>
                    <a:pt x="11459" y="19"/>
                    <a:pt x="10506" y="0"/>
                  </a:cubicBezTo>
                  <a:lnTo>
                    <a:pt x="0" y="61608"/>
                  </a:lnTo>
                  <a:lnTo>
                    <a:pt x="7725" y="62855"/>
                  </a:lnTo>
                  <a:lnTo>
                    <a:pt x="16945" y="114"/>
                  </a:lnTo>
                  <a:cubicBezTo>
                    <a:pt x="16916" y="114"/>
                    <a:pt x="16888" y="114"/>
                    <a:pt x="16869" y="114"/>
                  </a:cubicBezTo>
                  <a:cubicBezTo>
                    <a:pt x="15697" y="95"/>
                    <a:pt x="14526" y="95"/>
                    <a:pt x="13364" y="7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2168C171-E285-4767-877A-1E536530CA8E}"/>
                </a:ext>
              </a:extLst>
            </p:cNvPr>
            <p:cNvSpPr/>
            <p:nvPr/>
          </p:nvSpPr>
          <p:spPr>
            <a:xfrm>
              <a:off x="6126994" y="5709423"/>
              <a:ext cx="9525" cy="19050"/>
            </a:xfrm>
            <a:custGeom>
              <a:avLst/>
              <a:gdLst>
                <a:gd name="connsiteX0" fmla="*/ 4115 w 0"/>
                <a:gd name="connsiteY0" fmla="*/ 6315 h 19050"/>
                <a:gd name="connsiteX1" fmla="*/ 295 w 0"/>
                <a:gd name="connsiteY1" fmla="*/ 0 h 19050"/>
                <a:gd name="connsiteX2" fmla="*/ 0 w 0"/>
                <a:gd name="connsiteY2" fmla="*/ 24489 h 19050"/>
                <a:gd name="connsiteX3" fmla="*/ 7792 w 0"/>
                <a:gd name="connsiteY3" fmla="*/ 24508 h 19050"/>
                <a:gd name="connsiteX4" fmla="*/ 7515 w 0"/>
                <a:gd name="connsiteY4" fmla="*/ 15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h="19050">
                  <a:moveTo>
                    <a:pt x="4115" y="6315"/>
                  </a:moveTo>
                  <a:lnTo>
                    <a:pt x="295" y="0"/>
                  </a:lnTo>
                  <a:lnTo>
                    <a:pt x="0" y="24489"/>
                  </a:lnTo>
                  <a:lnTo>
                    <a:pt x="7792" y="24508"/>
                  </a:lnTo>
                  <a:lnTo>
                    <a:pt x="7515" y="1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BEEB7A5-5A8F-4613-8873-532A03271CB3}"/>
                </a:ext>
              </a:extLst>
            </p:cNvPr>
            <p:cNvSpPr/>
            <p:nvPr/>
          </p:nvSpPr>
          <p:spPr>
            <a:xfrm>
              <a:off x="6252086" y="5493225"/>
              <a:ext cx="19050" cy="38100"/>
            </a:xfrm>
            <a:custGeom>
              <a:avLst/>
              <a:gdLst>
                <a:gd name="connsiteX0" fmla="*/ 23279 w 19050"/>
                <a:gd name="connsiteY0" fmla="*/ 41158 h 38100"/>
                <a:gd name="connsiteX1" fmla="*/ 1715 w 19050"/>
                <a:gd name="connsiteY1" fmla="*/ 0 h 38100"/>
                <a:gd name="connsiteX2" fmla="*/ 0 w 19050"/>
                <a:gd name="connsiteY2" fmla="*/ 3105 h 38100"/>
                <a:gd name="connsiteX3" fmla="*/ 19164 w 19050"/>
                <a:gd name="connsiteY3" fmla="*/ 41872 h 38100"/>
                <a:gd name="connsiteX4" fmla="*/ 23279 w 19050"/>
                <a:gd name="connsiteY4" fmla="*/ 4115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38100">
                  <a:moveTo>
                    <a:pt x="23279" y="41158"/>
                  </a:moveTo>
                  <a:lnTo>
                    <a:pt x="1715" y="0"/>
                  </a:lnTo>
                  <a:lnTo>
                    <a:pt x="0" y="3105"/>
                  </a:lnTo>
                  <a:lnTo>
                    <a:pt x="19164" y="41872"/>
                  </a:lnTo>
                  <a:cubicBezTo>
                    <a:pt x="20546" y="41653"/>
                    <a:pt x="21908" y="41386"/>
                    <a:pt x="23279" y="411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DC3AE0AF-1FEB-478E-887D-C84E7BA7B30B}"/>
                </a:ext>
              </a:extLst>
            </p:cNvPr>
            <p:cNvSpPr/>
            <p:nvPr/>
          </p:nvSpPr>
          <p:spPr>
            <a:xfrm>
              <a:off x="6383245" y="5597104"/>
              <a:ext cx="28575" cy="47625"/>
            </a:xfrm>
            <a:custGeom>
              <a:avLst/>
              <a:gdLst>
                <a:gd name="connsiteX0" fmla="*/ 4601 w 28575"/>
                <a:gd name="connsiteY0" fmla="*/ 17850 h 47625"/>
                <a:gd name="connsiteX1" fmla="*/ 25917 w 28575"/>
                <a:gd name="connsiteY1" fmla="*/ 47939 h 47625"/>
                <a:gd name="connsiteX2" fmla="*/ 32261 w 28575"/>
                <a:gd name="connsiteY2" fmla="*/ 43367 h 47625"/>
                <a:gd name="connsiteX3" fmla="*/ 0 w 28575"/>
                <a:gd name="connsiteY3" fmla="*/ 0 h 47625"/>
                <a:gd name="connsiteX4" fmla="*/ 4601 w 28575"/>
                <a:gd name="connsiteY4" fmla="*/ 1785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47625">
                  <a:moveTo>
                    <a:pt x="4601" y="17850"/>
                  </a:moveTo>
                  <a:lnTo>
                    <a:pt x="25917" y="47939"/>
                  </a:lnTo>
                  <a:lnTo>
                    <a:pt x="32261" y="43367"/>
                  </a:lnTo>
                  <a:lnTo>
                    <a:pt x="0" y="0"/>
                  </a:lnTo>
                  <a:cubicBezTo>
                    <a:pt x="1476" y="5677"/>
                    <a:pt x="2981" y="11592"/>
                    <a:pt x="4601" y="178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3C6A42B9-9387-4385-8EF2-9169C4BC784F}"/>
                </a:ext>
              </a:extLst>
            </p:cNvPr>
            <p:cNvSpPr/>
            <p:nvPr/>
          </p:nvSpPr>
          <p:spPr>
            <a:xfrm>
              <a:off x="6274708" y="5386288"/>
              <a:ext cx="238125" cy="209550"/>
            </a:xfrm>
            <a:custGeom>
              <a:avLst/>
              <a:gdLst>
                <a:gd name="connsiteX0" fmla="*/ 146495 w 238125"/>
                <a:gd name="connsiteY0" fmla="*/ 63722 h 209550"/>
                <a:gd name="connsiteX1" fmla="*/ 133788 w 238125"/>
                <a:gd name="connsiteY1" fmla="*/ 67942 h 209550"/>
                <a:gd name="connsiteX2" fmla="*/ 38052 w 238125"/>
                <a:gd name="connsiteY2" fmla="*/ 0 h 209550"/>
                <a:gd name="connsiteX3" fmla="*/ 37119 w 238125"/>
                <a:gd name="connsiteY3" fmla="*/ 1695 h 209550"/>
                <a:gd name="connsiteX4" fmla="*/ 128407 w 238125"/>
                <a:gd name="connsiteY4" fmla="*/ 69713 h 209550"/>
                <a:gd name="connsiteX5" fmla="*/ 75219 w 238125"/>
                <a:gd name="connsiteY5" fmla="*/ 85382 h 209550"/>
                <a:gd name="connsiteX6" fmla="*/ 20488 w 238125"/>
                <a:gd name="connsiteY6" fmla="*/ 31861 h 209550"/>
                <a:gd name="connsiteX7" fmla="*/ 19431 w 238125"/>
                <a:gd name="connsiteY7" fmla="*/ 33756 h 209550"/>
                <a:gd name="connsiteX8" fmla="*/ 70904 w 238125"/>
                <a:gd name="connsiteY8" fmla="*/ 86458 h 209550"/>
                <a:gd name="connsiteX9" fmla="*/ 23670 w 238125"/>
                <a:gd name="connsiteY9" fmla="*/ 96726 h 209550"/>
                <a:gd name="connsiteX10" fmla="*/ 1305 w 238125"/>
                <a:gd name="connsiteY10" fmla="*/ 66656 h 209550"/>
                <a:gd name="connsiteX11" fmla="*/ 0 w 238125"/>
                <a:gd name="connsiteY11" fmla="*/ 69009 h 209550"/>
                <a:gd name="connsiteX12" fmla="*/ 20107 w 238125"/>
                <a:gd name="connsiteY12" fmla="*/ 97384 h 209550"/>
                <a:gd name="connsiteX13" fmla="*/ 3515 w 238125"/>
                <a:gd name="connsiteY13" fmla="*/ 100451 h 209550"/>
                <a:gd name="connsiteX14" fmla="*/ 11754 w 238125"/>
                <a:gd name="connsiteY14" fmla="*/ 146170 h 209550"/>
                <a:gd name="connsiteX15" fmla="*/ 13526 w 238125"/>
                <a:gd name="connsiteY15" fmla="*/ 145856 h 209550"/>
                <a:gd name="connsiteX16" fmla="*/ 25880 w 238125"/>
                <a:gd name="connsiteY16" fmla="*/ 143608 h 209550"/>
                <a:gd name="connsiteX17" fmla="*/ 14964 w 238125"/>
                <a:gd name="connsiteY17" fmla="*/ 145599 h 209550"/>
                <a:gd name="connsiteX18" fmla="*/ 7782 w 238125"/>
                <a:gd name="connsiteY18" fmla="*/ 105680 h 209550"/>
                <a:gd name="connsiteX19" fmla="*/ 80877 w 238125"/>
                <a:gd name="connsiteY19" fmla="*/ 131388 h 209550"/>
                <a:gd name="connsiteX20" fmla="*/ 87125 w 238125"/>
                <a:gd name="connsiteY20" fmla="*/ 129883 h 209550"/>
                <a:gd name="connsiteX21" fmla="*/ 87687 w 238125"/>
                <a:gd name="connsiteY21" fmla="*/ 129749 h 209550"/>
                <a:gd name="connsiteX22" fmla="*/ 99441 w 238125"/>
                <a:gd name="connsiteY22" fmla="*/ 175422 h 209550"/>
                <a:gd name="connsiteX23" fmla="*/ 144923 w 238125"/>
                <a:gd name="connsiteY23" fmla="*/ 162277 h 209550"/>
                <a:gd name="connsiteX24" fmla="*/ 192024 w 238125"/>
                <a:gd name="connsiteY24" fmla="*/ 210502 h 209550"/>
                <a:gd name="connsiteX25" fmla="*/ 197549 w 238125"/>
                <a:gd name="connsiteY25" fmla="*/ 204978 h 209550"/>
                <a:gd name="connsiteX26" fmla="*/ 151657 w 238125"/>
                <a:gd name="connsiteY26" fmla="*/ 160125 h 209550"/>
                <a:gd name="connsiteX27" fmla="*/ 176194 w 238125"/>
                <a:gd name="connsiteY27" fmla="*/ 152038 h 209550"/>
                <a:gd name="connsiteX28" fmla="*/ 124939 w 238125"/>
                <a:gd name="connsiteY28" fmla="*/ 119415 h 209550"/>
                <a:gd name="connsiteX29" fmla="*/ 140961 w 238125"/>
                <a:gd name="connsiteY29" fmla="*/ 79067 h 209550"/>
                <a:gd name="connsiteX30" fmla="*/ 241325 w 238125"/>
                <a:gd name="connsiteY30" fmla="*/ 153819 h 209550"/>
                <a:gd name="connsiteX31" fmla="*/ 245897 w 238125"/>
                <a:gd name="connsiteY31" fmla="*/ 147504 h 209550"/>
                <a:gd name="connsiteX32" fmla="*/ 142704 w 238125"/>
                <a:gd name="connsiteY32" fmla="*/ 74276 h 209550"/>
                <a:gd name="connsiteX33" fmla="*/ 146495 w 238125"/>
                <a:gd name="connsiteY33" fmla="*/ 63722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238125" h="209550">
                  <a:moveTo>
                    <a:pt x="146495" y="63722"/>
                  </a:moveTo>
                  <a:cubicBezTo>
                    <a:pt x="142084" y="65208"/>
                    <a:pt x="137884" y="66599"/>
                    <a:pt x="133788" y="67942"/>
                  </a:cubicBezTo>
                  <a:lnTo>
                    <a:pt x="38052" y="0"/>
                  </a:lnTo>
                  <a:lnTo>
                    <a:pt x="37119" y="1695"/>
                  </a:lnTo>
                  <a:lnTo>
                    <a:pt x="128407" y="69713"/>
                  </a:lnTo>
                  <a:cubicBezTo>
                    <a:pt x="108614" y="76152"/>
                    <a:pt x="91983" y="81077"/>
                    <a:pt x="75219" y="85382"/>
                  </a:cubicBezTo>
                  <a:lnTo>
                    <a:pt x="20488" y="31861"/>
                  </a:lnTo>
                  <a:lnTo>
                    <a:pt x="19431" y="33756"/>
                  </a:lnTo>
                  <a:lnTo>
                    <a:pt x="70904" y="86458"/>
                  </a:lnTo>
                  <a:cubicBezTo>
                    <a:pt x="56245" y="90106"/>
                    <a:pt x="41253" y="93345"/>
                    <a:pt x="23670" y="96726"/>
                  </a:cubicBezTo>
                  <a:lnTo>
                    <a:pt x="1305" y="66656"/>
                  </a:lnTo>
                  <a:lnTo>
                    <a:pt x="0" y="69009"/>
                  </a:lnTo>
                  <a:lnTo>
                    <a:pt x="20107" y="97384"/>
                  </a:lnTo>
                  <a:cubicBezTo>
                    <a:pt x="14802" y="98384"/>
                    <a:pt x="9354" y="99403"/>
                    <a:pt x="3515" y="100451"/>
                  </a:cubicBezTo>
                  <a:cubicBezTo>
                    <a:pt x="6810" y="118729"/>
                    <a:pt x="9297" y="132454"/>
                    <a:pt x="11754" y="146170"/>
                  </a:cubicBezTo>
                  <a:cubicBezTo>
                    <a:pt x="12354" y="146056"/>
                    <a:pt x="12945" y="145970"/>
                    <a:pt x="13526" y="145856"/>
                  </a:cubicBezTo>
                  <a:cubicBezTo>
                    <a:pt x="17659" y="145113"/>
                    <a:pt x="21765" y="144408"/>
                    <a:pt x="25880" y="143608"/>
                  </a:cubicBezTo>
                  <a:cubicBezTo>
                    <a:pt x="22251" y="144304"/>
                    <a:pt x="18602" y="144932"/>
                    <a:pt x="14964" y="145599"/>
                  </a:cubicBezTo>
                  <a:lnTo>
                    <a:pt x="7782" y="105680"/>
                  </a:lnTo>
                  <a:cubicBezTo>
                    <a:pt x="35652" y="116900"/>
                    <a:pt x="52026" y="122644"/>
                    <a:pt x="80877" y="131388"/>
                  </a:cubicBezTo>
                  <a:cubicBezTo>
                    <a:pt x="82963" y="130864"/>
                    <a:pt x="85058" y="130416"/>
                    <a:pt x="87125" y="129883"/>
                  </a:cubicBezTo>
                  <a:cubicBezTo>
                    <a:pt x="87316" y="129845"/>
                    <a:pt x="87497" y="129797"/>
                    <a:pt x="87687" y="129749"/>
                  </a:cubicBezTo>
                  <a:cubicBezTo>
                    <a:pt x="92250" y="147447"/>
                    <a:pt x="95945" y="161858"/>
                    <a:pt x="99441" y="175422"/>
                  </a:cubicBezTo>
                  <a:cubicBezTo>
                    <a:pt x="114043" y="171660"/>
                    <a:pt x="128597" y="167440"/>
                    <a:pt x="144923" y="162277"/>
                  </a:cubicBezTo>
                  <a:lnTo>
                    <a:pt x="192024" y="210502"/>
                  </a:lnTo>
                  <a:lnTo>
                    <a:pt x="197549" y="204978"/>
                  </a:lnTo>
                  <a:lnTo>
                    <a:pt x="151657" y="160125"/>
                  </a:lnTo>
                  <a:cubicBezTo>
                    <a:pt x="159363" y="157648"/>
                    <a:pt x="167450" y="154981"/>
                    <a:pt x="176194" y="152038"/>
                  </a:cubicBezTo>
                  <a:cubicBezTo>
                    <a:pt x="155096" y="139474"/>
                    <a:pt x="144866" y="132940"/>
                    <a:pt x="124939" y="119415"/>
                  </a:cubicBezTo>
                  <a:cubicBezTo>
                    <a:pt x="131883" y="102908"/>
                    <a:pt x="136046" y="92488"/>
                    <a:pt x="140961" y="79067"/>
                  </a:cubicBezTo>
                  <a:lnTo>
                    <a:pt x="241325" y="153819"/>
                  </a:lnTo>
                  <a:lnTo>
                    <a:pt x="245897" y="147504"/>
                  </a:lnTo>
                  <a:lnTo>
                    <a:pt x="142704" y="74276"/>
                  </a:lnTo>
                  <a:cubicBezTo>
                    <a:pt x="143904" y="70980"/>
                    <a:pt x="145132" y="67551"/>
                    <a:pt x="146495" y="6372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0C28B343-20D2-438E-A198-EBD89D2CC180}"/>
                </a:ext>
              </a:extLst>
            </p:cNvPr>
            <p:cNvSpPr/>
            <p:nvPr/>
          </p:nvSpPr>
          <p:spPr>
            <a:xfrm>
              <a:off x="6328762" y="5355626"/>
              <a:ext cx="228600" cy="114300"/>
            </a:xfrm>
            <a:custGeom>
              <a:avLst/>
              <a:gdLst>
                <a:gd name="connsiteX0" fmla="*/ 0 w 228600"/>
                <a:gd name="connsiteY0" fmla="*/ 1657 h 114300"/>
                <a:gd name="connsiteX1" fmla="*/ 227086 w 228600"/>
                <a:gd name="connsiteY1" fmla="*/ 120777 h 114300"/>
                <a:gd name="connsiteX2" fmla="*/ 230658 w 228600"/>
                <a:gd name="connsiteY2" fmla="*/ 113824 h 114300"/>
                <a:gd name="connsiteX3" fmla="*/ 905 w 228600"/>
                <a:gd name="connsiteY3" fmla="*/ 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28600" h="114300">
                  <a:moveTo>
                    <a:pt x="0" y="1657"/>
                  </a:moveTo>
                  <a:lnTo>
                    <a:pt x="227086" y="120777"/>
                  </a:lnTo>
                  <a:lnTo>
                    <a:pt x="230658" y="113824"/>
                  </a:lnTo>
                  <a:lnTo>
                    <a:pt x="90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5CEBC617-C03B-412D-AE28-72741C98EB4E}"/>
                </a:ext>
              </a:extLst>
            </p:cNvPr>
            <p:cNvSpPr/>
            <p:nvPr/>
          </p:nvSpPr>
          <p:spPr>
            <a:xfrm>
              <a:off x="6256744" y="5319498"/>
              <a:ext cx="38100" cy="19050"/>
            </a:xfrm>
            <a:custGeom>
              <a:avLst/>
              <a:gdLst>
                <a:gd name="connsiteX0" fmla="*/ 44167 w 38100"/>
                <a:gd name="connsiteY0" fmla="*/ 21879 h 19050"/>
                <a:gd name="connsiteX1" fmla="*/ 0 w 38100"/>
                <a:gd name="connsiteY1" fmla="*/ 0 h 19050"/>
                <a:gd name="connsiteX2" fmla="*/ 43605 w 38100"/>
                <a:gd name="connsiteY2" fmla="*/ 2288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19050">
                  <a:moveTo>
                    <a:pt x="44167" y="21879"/>
                  </a:moveTo>
                  <a:lnTo>
                    <a:pt x="0" y="0"/>
                  </a:lnTo>
                  <a:lnTo>
                    <a:pt x="43605" y="2288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75E1D0BA-54E0-4769-B6CF-FFCEE64FAAAE}"/>
                </a:ext>
              </a:extLst>
            </p:cNvPr>
            <p:cNvSpPr/>
            <p:nvPr/>
          </p:nvSpPr>
          <p:spPr>
            <a:xfrm>
              <a:off x="6307369" y="5312469"/>
              <a:ext cx="9525" cy="9525"/>
            </a:xfrm>
            <a:custGeom>
              <a:avLst/>
              <a:gdLst>
                <a:gd name="connsiteX0" fmla="*/ 8201 w 0"/>
                <a:gd name="connsiteY0" fmla="*/ 2324 h 0"/>
                <a:gd name="connsiteX1" fmla="*/ 743 w 0"/>
                <a:gd name="connsiteY1" fmla="*/ 0 h 0"/>
                <a:gd name="connsiteX2" fmla="*/ 0 w 0"/>
                <a:gd name="connsiteY2" fmla="*/ 838 h 0"/>
                <a:gd name="connsiteX3" fmla="*/ 7611 w 0"/>
                <a:gd name="connsiteY3" fmla="*/ 3419 h 0"/>
                <a:gd name="connsiteX4" fmla="*/ 8201 w 0"/>
                <a:gd name="connsiteY4" fmla="*/ 232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8201" y="2324"/>
                  </a:moveTo>
                  <a:lnTo>
                    <a:pt x="743" y="0"/>
                  </a:lnTo>
                  <a:cubicBezTo>
                    <a:pt x="524" y="314"/>
                    <a:pt x="238" y="571"/>
                    <a:pt x="0" y="838"/>
                  </a:cubicBezTo>
                  <a:lnTo>
                    <a:pt x="7611" y="3419"/>
                  </a:lnTo>
                  <a:lnTo>
                    <a:pt x="8201" y="232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A7D5CD77-F076-48F7-9172-111FB654736F}"/>
                </a:ext>
              </a:extLst>
            </p:cNvPr>
            <p:cNvSpPr/>
            <p:nvPr/>
          </p:nvSpPr>
          <p:spPr>
            <a:xfrm>
              <a:off x="6345822" y="5324565"/>
              <a:ext cx="238125" cy="76200"/>
            </a:xfrm>
            <a:custGeom>
              <a:avLst/>
              <a:gdLst>
                <a:gd name="connsiteX0" fmla="*/ 0 w 238125"/>
                <a:gd name="connsiteY0" fmla="*/ 1753 h 76200"/>
                <a:gd name="connsiteX1" fmla="*/ 239439 w 238125"/>
                <a:gd name="connsiteY1" fmla="*/ 82696 h 76200"/>
                <a:gd name="connsiteX2" fmla="*/ 241840 w 238125"/>
                <a:gd name="connsiteY2" fmla="*/ 75276 h 76200"/>
                <a:gd name="connsiteX3" fmla="*/ 981 w 238125"/>
                <a:gd name="connsiteY3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38125" h="76200">
                  <a:moveTo>
                    <a:pt x="0" y="1753"/>
                  </a:moveTo>
                  <a:lnTo>
                    <a:pt x="239439" y="82696"/>
                  </a:lnTo>
                  <a:lnTo>
                    <a:pt x="241840" y="75276"/>
                  </a:lnTo>
                  <a:lnTo>
                    <a:pt x="981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37B70203-90C0-410E-9055-237219D1220A}"/>
                </a:ext>
              </a:extLst>
            </p:cNvPr>
            <p:cNvSpPr/>
            <p:nvPr/>
          </p:nvSpPr>
          <p:spPr>
            <a:xfrm>
              <a:off x="6265240" y="5299077"/>
              <a:ext cx="19050" cy="9525"/>
            </a:xfrm>
            <a:custGeom>
              <a:avLst/>
              <a:gdLst>
                <a:gd name="connsiteX0" fmla="*/ 24393 w 19050"/>
                <a:gd name="connsiteY0" fmla="*/ 8249 h 0"/>
                <a:gd name="connsiteX1" fmla="*/ 24317 w 19050"/>
                <a:gd name="connsiteY1" fmla="*/ 7610 h 0"/>
                <a:gd name="connsiteX2" fmla="*/ 0 w 19050"/>
                <a:gd name="connsiteY2" fmla="*/ 0 h 0"/>
                <a:gd name="connsiteX3" fmla="*/ 24393 w 19050"/>
                <a:gd name="connsiteY3" fmla="*/ 824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>
                  <a:moveTo>
                    <a:pt x="24393" y="8249"/>
                  </a:moveTo>
                  <a:cubicBezTo>
                    <a:pt x="24393" y="8039"/>
                    <a:pt x="24317" y="7829"/>
                    <a:pt x="24317" y="7610"/>
                  </a:cubicBezTo>
                  <a:lnTo>
                    <a:pt x="0" y="0"/>
                  </a:lnTo>
                  <a:lnTo>
                    <a:pt x="24393" y="82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D8EA93E6-7D1D-49EB-B295-C15BF65C261E}"/>
                </a:ext>
              </a:extLst>
            </p:cNvPr>
            <p:cNvSpPr/>
            <p:nvPr/>
          </p:nvSpPr>
          <p:spPr>
            <a:xfrm>
              <a:off x="6315437" y="5284236"/>
              <a:ext cx="9525" cy="9525"/>
            </a:xfrm>
            <a:custGeom>
              <a:avLst/>
              <a:gdLst>
                <a:gd name="connsiteX0" fmla="*/ 7792 w 0"/>
                <a:gd name="connsiteY0" fmla="*/ 1105 h 0"/>
                <a:gd name="connsiteX1" fmla="*/ 238 w 0"/>
                <a:gd name="connsiteY1" fmla="*/ 0 h 0"/>
                <a:gd name="connsiteX2" fmla="*/ 0 w 0"/>
                <a:gd name="connsiteY2" fmla="*/ 1019 h 0"/>
                <a:gd name="connsiteX3" fmla="*/ 7792 w 0"/>
                <a:gd name="connsiteY3" fmla="*/ 2362 h 0"/>
                <a:gd name="connsiteX4" fmla="*/ 7792 w 0"/>
                <a:gd name="connsiteY4" fmla="*/ 1105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7792" y="1105"/>
                  </a:moveTo>
                  <a:lnTo>
                    <a:pt x="238" y="0"/>
                  </a:lnTo>
                  <a:cubicBezTo>
                    <a:pt x="162" y="343"/>
                    <a:pt x="86" y="686"/>
                    <a:pt x="0" y="1019"/>
                  </a:cubicBezTo>
                  <a:lnTo>
                    <a:pt x="7792" y="2362"/>
                  </a:lnTo>
                  <a:cubicBezTo>
                    <a:pt x="7772" y="1934"/>
                    <a:pt x="7792" y="1514"/>
                    <a:pt x="7792" y="11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98E10438-FACE-446B-A26E-A869B15FAFA5}"/>
                </a:ext>
              </a:extLst>
            </p:cNvPr>
            <p:cNvSpPr/>
            <p:nvPr/>
          </p:nvSpPr>
          <p:spPr>
            <a:xfrm>
              <a:off x="6270460" y="5277588"/>
              <a:ext cx="19050" cy="9525"/>
            </a:xfrm>
            <a:custGeom>
              <a:avLst/>
              <a:gdLst>
                <a:gd name="connsiteX0" fmla="*/ 21279 w 19050"/>
                <a:gd name="connsiteY0" fmla="*/ 3124 h 0"/>
                <a:gd name="connsiteX1" fmla="*/ 0 w 19050"/>
                <a:gd name="connsiteY1" fmla="*/ 0 h 0"/>
                <a:gd name="connsiteX2" fmla="*/ 21241 w 19050"/>
                <a:gd name="connsiteY2" fmla="*/ 3620 h 0"/>
                <a:gd name="connsiteX3" fmla="*/ 21279 w 19050"/>
                <a:gd name="connsiteY3" fmla="*/ 312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>
                  <a:moveTo>
                    <a:pt x="21279" y="3124"/>
                  </a:moveTo>
                  <a:lnTo>
                    <a:pt x="0" y="0"/>
                  </a:lnTo>
                  <a:lnTo>
                    <a:pt x="21241" y="3620"/>
                  </a:lnTo>
                  <a:cubicBezTo>
                    <a:pt x="21260" y="3458"/>
                    <a:pt x="21279" y="3296"/>
                    <a:pt x="21279" y="312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A3DCE29F-61F9-4553-85E6-76430E00E72C}"/>
                </a:ext>
              </a:extLst>
            </p:cNvPr>
            <p:cNvSpPr/>
            <p:nvPr/>
          </p:nvSpPr>
          <p:spPr>
            <a:xfrm>
              <a:off x="6441977" y="5303325"/>
              <a:ext cx="161925" cy="28575"/>
            </a:xfrm>
            <a:custGeom>
              <a:avLst/>
              <a:gdLst>
                <a:gd name="connsiteX0" fmla="*/ 43329 w 161925"/>
                <a:gd name="connsiteY0" fmla="*/ 7306 h 28575"/>
                <a:gd name="connsiteX1" fmla="*/ 35014 w 161925"/>
                <a:gd name="connsiteY1" fmla="*/ 4610 h 28575"/>
                <a:gd name="connsiteX2" fmla="*/ 3667 w 161925"/>
                <a:gd name="connsiteY2" fmla="*/ 0 h 28575"/>
                <a:gd name="connsiteX3" fmla="*/ 0 w 161925"/>
                <a:gd name="connsiteY3" fmla="*/ 3534 h 28575"/>
                <a:gd name="connsiteX4" fmla="*/ 161458 w 161925"/>
                <a:gd name="connsiteY4" fmla="*/ 31071 h 28575"/>
                <a:gd name="connsiteX5" fmla="*/ 162706 w 161925"/>
                <a:gd name="connsiteY5" fmla="*/ 23365 h 28575"/>
                <a:gd name="connsiteX6" fmla="*/ 47977 w 161925"/>
                <a:gd name="connsiteY6" fmla="*/ 6506 h 28575"/>
                <a:gd name="connsiteX7" fmla="*/ 43329 w 161925"/>
                <a:gd name="connsiteY7" fmla="*/ 7306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161925" h="28575">
                  <a:moveTo>
                    <a:pt x="43329" y="7306"/>
                  </a:moveTo>
                  <a:cubicBezTo>
                    <a:pt x="40224" y="7306"/>
                    <a:pt x="37376" y="6325"/>
                    <a:pt x="35014" y="4610"/>
                  </a:cubicBezTo>
                  <a:lnTo>
                    <a:pt x="3667" y="0"/>
                  </a:lnTo>
                  <a:cubicBezTo>
                    <a:pt x="2515" y="1286"/>
                    <a:pt x="1305" y="2477"/>
                    <a:pt x="0" y="3534"/>
                  </a:cubicBezTo>
                  <a:lnTo>
                    <a:pt x="161458" y="31071"/>
                  </a:lnTo>
                  <a:lnTo>
                    <a:pt x="162706" y="23365"/>
                  </a:lnTo>
                  <a:lnTo>
                    <a:pt x="47977" y="6506"/>
                  </a:lnTo>
                  <a:cubicBezTo>
                    <a:pt x="46434" y="6982"/>
                    <a:pt x="44853" y="7306"/>
                    <a:pt x="43329" y="730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CA0EFEB9-7F0F-478A-90C7-1C0281C7C3C2}"/>
                </a:ext>
              </a:extLst>
            </p:cNvPr>
            <p:cNvSpPr/>
            <p:nvPr/>
          </p:nvSpPr>
          <p:spPr>
            <a:xfrm>
              <a:off x="6383579" y="5294438"/>
              <a:ext cx="9525" cy="9525"/>
            </a:xfrm>
            <a:custGeom>
              <a:avLst/>
              <a:gdLst>
                <a:gd name="connsiteX0" fmla="*/ 15611 w 9525"/>
                <a:gd name="connsiteY0" fmla="*/ 2048 h 0"/>
                <a:gd name="connsiteX1" fmla="*/ 1619 w 9525"/>
                <a:gd name="connsiteY1" fmla="*/ 0 h 0"/>
                <a:gd name="connsiteX2" fmla="*/ 0 w 9525"/>
                <a:gd name="connsiteY2" fmla="*/ 2438 h 0"/>
                <a:gd name="connsiteX3" fmla="*/ 17545 w 9525"/>
                <a:gd name="connsiteY3" fmla="*/ 5429 h 0"/>
                <a:gd name="connsiteX4" fmla="*/ 15611 w 9525"/>
                <a:gd name="connsiteY4" fmla="*/ 2048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>
                  <a:moveTo>
                    <a:pt x="15611" y="2048"/>
                  </a:moveTo>
                  <a:lnTo>
                    <a:pt x="1619" y="0"/>
                  </a:lnTo>
                  <a:cubicBezTo>
                    <a:pt x="1134" y="857"/>
                    <a:pt x="524" y="1610"/>
                    <a:pt x="0" y="2438"/>
                  </a:cubicBezTo>
                  <a:lnTo>
                    <a:pt x="17545" y="5429"/>
                  </a:lnTo>
                  <a:cubicBezTo>
                    <a:pt x="16859" y="4363"/>
                    <a:pt x="16212" y="3238"/>
                    <a:pt x="15611" y="204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D22D299A-0E43-4B40-B8C6-0EDA00AD72B9}"/>
                </a:ext>
              </a:extLst>
            </p:cNvPr>
            <p:cNvSpPr/>
            <p:nvPr/>
          </p:nvSpPr>
          <p:spPr>
            <a:xfrm>
              <a:off x="6503089" y="5251756"/>
              <a:ext cx="104775" cy="9525"/>
            </a:xfrm>
            <a:custGeom>
              <a:avLst/>
              <a:gdLst>
                <a:gd name="connsiteX0" fmla="*/ 467 w 104775"/>
                <a:gd name="connsiteY0" fmla="*/ 1191 h 0"/>
                <a:gd name="connsiteX1" fmla="*/ 0 w 104775"/>
                <a:gd name="connsiteY1" fmla="*/ 6534 h 0"/>
                <a:gd name="connsiteX2" fmla="*/ 106918 w 104775"/>
                <a:gd name="connsiteY2" fmla="*/ 7811 h 0"/>
                <a:gd name="connsiteX3" fmla="*/ 106937 w 104775"/>
                <a:gd name="connsiteY3" fmla="*/ 0 h 0"/>
                <a:gd name="connsiteX4" fmla="*/ 467 w 104775"/>
                <a:gd name="connsiteY4" fmla="*/ 1191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04775">
                  <a:moveTo>
                    <a:pt x="467" y="1191"/>
                  </a:moveTo>
                  <a:cubicBezTo>
                    <a:pt x="314" y="2982"/>
                    <a:pt x="114" y="4753"/>
                    <a:pt x="0" y="6534"/>
                  </a:cubicBezTo>
                  <a:lnTo>
                    <a:pt x="106918" y="7811"/>
                  </a:lnTo>
                  <a:lnTo>
                    <a:pt x="106937" y="0"/>
                  </a:lnTo>
                  <a:lnTo>
                    <a:pt x="467" y="119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CF499738-611C-4851-A2EE-6BC6A3C7853A}"/>
                </a:ext>
              </a:extLst>
            </p:cNvPr>
            <p:cNvSpPr/>
            <p:nvPr/>
          </p:nvSpPr>
          <p:spPr>
            <a:xfrm>
              <a:off x="6395285" y="5254157"/>
              <a:ext cx="9525" cy="9525"/>
            </a:xfrm>
            <a:custGeom>
              <a:avLst/>
              <a:gdLst>
                <a:gd name="connsiteX0" fmla="*/ 0 w 0"/>
                <a:gd name="connsiteY0" fmla="*/ 10 h 0"/>
                <a:gd name="connsiteX1" fmla="*/ 57 w 0"/>
                <a:gd name="connsiteY1" fmla="*/ 1705 h 0"/>
                <a:gd name="connsiteX2" fmla="*/ 371 w 0"/>
                <a:gd name="connsiteY2" fmla="*/ 0 h 0"/>
                <a:gd name="connsiteX3" fmla="*/ 0 w 0"/>
                <a:gd name="connsiteY3" fmla="*/ 1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10"/>
                  </a:moveTo>
                  <a:cubicBezTo>
                    <a:pt x="0" y="581"/>
                    <a:pt x="76" y="1124"/>
                    <a:pt x="57" y="1705"/>
                  </a:cubicBezTo>
                  <a:cubicBezTo>
                    <a:pt x="153" y="1124"/>
                    <a:pt x="257" y="571"/>
                    <a:pt x="371" y="0"/>
                  </a:cubicBezTo>
                  <a:lnTo>
                    <a:pt x="0" y="1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9A6D4984-53ED-4FF7-BA07-D8F635EC0B97}"/>
                </a:ext>
              </a:extLst>
            </p:cNvPr>
            <p:cNvSpPr/>
            <p:nvPr/>
          </p:nvSpPr>
          <p:spPr>
            <a:xfrm>
              <a:off x="6457140" y="5253271"/>
              <a:ext cx="19050" cy="9525"/>
            </a:xfrm>
            <a:custGeom>
              <a:avLst/>
              <a:gdLst>
                <a:gd name="connsiteX0" fmla="*/ 3553 w 19050"/>
                <a:gd name="connsiteY0" fmla="*/ 152 h 0"/>
                <a:gd name="connsiteX1" fmla="*/ 0 w 19050"/>
                <a:gd name="connsiteY1" fmla="*/ 4467 h 0"/>
                <a:gd name="connsiteX2" fmla="*/ 19983 w 19050"/>
                <a:gd name="connsiteY2" fmla="*/ 4705 h 0"/>
                <a:gd name="connsiteX3" fmla="*/ 20393 w 19050"/>
                <a:gd name="connsiteY3" fmla="*/ 2915 h 0"/>
                <a:gd name="connsiteX4" fmla="*/ 20707 w 19050"/>
                <a:gd name="connsiteY4" fmla="*/ 1391 h 0"/>
                <a:gd name="connsiteX5" fmla="*/ 16021 w 19050"/>
                <a:gd name="connsiteY5" fmla="*/ 0 h 0"/>
                <a:gd name="connsiteX6" fmla="*/ 3553 w 19050"/>
                <a:gd name="connsiteY6" fmla="*/ 152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>
                  <a:moveTo>
                    <a:pt x="3553" y="152"/>
                  </a:moveTo>
                  <a:cubicBezTo>
                    <a:pt x="2715" y="1914"/>
                    <a:pt x="1524" y="3410"/>
                    <a:pt x="0" y="4467"/>
                  </a:cubicBezTo>
                  <a:lnTo>
                    <a:pt x="19983" y="4705"/>
                  </a:lnTo>
                  <a:cubicBezTo>
                    <a:pt x="20117" y="4105"/>
                    <a:pt x="20260" y="3495"/>
                    <a:pt x="20393" y="2915"/>
                  </a:cubicBezTo>
                  <a:cubicBezTo>
                    <a:pt x="20488" y="2400"/>
                    <a:pt x="20593" y="1905"/>
                    <a:pt x="20707" y="1391"/>
                  </a:cubicBezTo>
                  <a:cubicBezTo>
                    <a:pt x="19012" y="1295"/>
                    <a:pt x="17469" y="743"/>
                    <a:pt x="16021" y="0"/>
                  </a:cubicBezTo>
                  <a:lnTo>
                    <a:pt x="3553" y="15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5CD340AB-2D39-40F9-B6A0-33A1474AD87D}"/>
                </a:ext>
              </a:extLst>
            </p:cNvPr>
            <p:cNvSpPr/>
            <p:nvPr/>
          </p:nvSpPr>
          <p:spPr>
            <a:xfrm>
              <a:off x="6272251" y="5255443"/>
              <a:ext cx="9525" cy="9525"/>
            </a:xfrm>
            <a:custGeom>
              <a:avLst/>
              <a:gdLst>
                <a:gd name="connsiteX0" fmla="*/ 7782 w 0"/>
                <a:gd name="connsiteY0" fmla="*/ 190 h 0"/>
                <a:gd name="connsiteX1" fmla="*/ 7725 w 0"/>
                <a:gd name="connsiteY1" fmla="*/ 0 h 0"/>
                <a:gd name="connsiteX2" fmla="*/ 0 w 0"/>
                <a:gd name="connsiteY2" fmla="*/ 95 h 0"/>
                <a:gd name="connsiteX3" fmla="*/ 7782 w 0"/>
                <a:gd name="connsiteY3" fmla="*/ 19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7782" y="190"/>
                  </a:moveTo>
                  <a:cubicBezTo>
                    <a:pt x="7763" y="133"/>
                    <a:pt x="7763" y="57"/>
                    <a:pt x="7725" y="0"/>
                  </a:cubicBezTo>
                  <a:lnTo>
                    <a:pt x="0" y="95"/>
                  </a:lnTo>
                  <a:lnTo>
                    <a:pt x="7782" y="1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398F2B3C-7FFA-4F09-9135-B61235B32F33}"/>
                </a:ext>
              </a:extLst>
            </p:cNvPr>
            <p:cNvSpPr/>
            <p:nvPr/>
          </p:nvSpPr>
          <p:spPr>
            <a:xfrm>
              <a:off x="6322085" y="5254852"/>
              <a:ext cx="9525" cy="9525"/>
            </a:xfrm>
            <a:custGeom>
              <a:avLst/>
              <a:gdLst>
                <a:gd name="connsiteX0" fmla="*/ 10563 w 9525"/>
                <a:gd name="connsiteY0" fmla="*/ 0 h 0"/>
                <a:gd name="connsiteX1" fmla="*/ 219 w 9525"/>
                <a:gd name="connsiteY1" fmla="*/ 124 h 0"/>
                <a:gd name="connsiteX2" fmla="*/ 0 w 9525"/>
                <a:gd name="connsiteY2" fmla="*/ 1286 h 0"/>
                <a:gd name="connsiteX3" fmla="*/ 10811 w 9525"/>
                <a:gd name="connsiteY3" fmla="*/ 1419 h 0"/>
                <a:gd name="connsiteX4" fmla="*/ 10563 w 9525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>
                  <a:moveTo>
                    <a:pt x="10563" y="0"/>
                  </a:moveTo>
                  <a:lnTo>
                    <a:pt x="219" y="124"/>
                  </a:lnTo>
                  <a:cubicBezTo>
                    <a:pt x="143" y="505"/>
                    <a:pt x="67" y="895"/>
                    <a:pt x="0" y="1286"/>
                  </a:cubicBezTo>
                  <a:lnTo>
                    <a:pt x="10811" y="1419"/>
                  </a:lnTo>
                  <a:cubicBezTo>
                    <a:pt x="10706" y="953"/>
                    <a:pt x="10649" y="476"/>
                    <a:pt x="1056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FF7E67B4-09D0-418D-B646-1B295FB18295}"/>
                </a:ext>
              </a:extLst>
            </p:cNvPr>
            <p:cNvSpPr/>
            <p:nvPr/>
          </p:nvSpPr>
          <p:spPr>
            <a:xfrm>
              <a:off x="6323829" y="5221610"/>
              <a:ext cx="9525" cy="9525"/>
            </a:xfrm>
            <a:custGeom>
              <a:avLst/>
              <a:gdLst>
                <a:gd name="connsiteX0" fmla="*/ 16707 w 9525"/>
                <a:gd name="connsiteY0" fmla="*/ 0 h 0"/>
                <a:gd name="connsiteX1" fmla="*/ 0 w 9525"/>
                <a:gd name="connsiteY1" fmla="*/ 2829 h 0"/>
                <a:gd name="connsiteX2" fmla="*/ 371 w 9525"/>
                <a:gd name="connsiteY2" fmla="*/ 4038 h 0"/>
                <a:gd name="connsiteX3" fmla="*/ 15240 w 9525"/>
                <a:gd name="connsiteY3" fmla="*/ 1857 h 0"/>
                <a:gd name="connsiteX4" fmla="*/ 16707 w 9525"/>
                <a:gd name="connsiteY4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>
                  <a:moveTo>
                    <a:pt x="16707" y="0"/>
                  </a:moveTo>
                  <a:lnTo>
                    <a:pt x="0" y="2829"/>
                  </a:lnTo>
                  <a:cubicBezTo>
                    <a:pt x="152" y="3181"/>
                    <a:pt x="238" y="3648"/>
                    <a:pt x="371" y="4038"/>
                  </a:cubicBezTo>
                  <a:lnTo>
                    <a:pt x="15240" y="1857"/>
                  </a:lnTo>
                  <a:cubicBezTo>
                    <a:pt x="15697" y="1210"/>
                    <a:pt x="16202" y="619"/>
                    <a:pt x="16707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F90544D1-4BD5-4304-801F-5B927D6F12A0}"/>
                </a:ext>
              </a:extLst>
            </p:cNvPr>
            <p:cNvSpPr/>
            <p:nvPr/>
          </p:nvSpPr>
          <p:spPr>
            <a:xfrm>
              <a:off x="6270565" y="5229963"/>
              <a:ext cx="19050" cy="9525"/>
            </a:xfrm>
            <a:custGeom>
              <a:avLst/>
              <a:gdLst>
                <a:gd name="connsiteX0" fmla="*/ 20784 w 19050"/>
                <a:gd name="connsiteY0" fmla="*/ 0 h 0"/>
                <a:gd name="connsiteX1" fmla="*/ 0 w 19050"/>
                <a:gd name="connsiteY1" fmla="*/ 3534 h 0"/>
                <a:gd name="connsiteX2" fmla="*/ 20317 w 19050"/>
                <a:gd name="connsiteY2" fmla="*/ 553 h 0"/>
                <a:gd name="connsiteX3" fmla="*/ 20784 w 1905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">
                  <a:moveTo>
                    <a:pt x="20784" y="0"/>
                  </a:moveTo>
                  <a:lnTo>
                    <a:pt x="0" y="3534"/>
                  </a:lnTo>
                  <a:lnTo>
                    <a:pt x="20317" y="553"/>
                  </a:lnTo>
                  <a:cubicBezTo>
                    <a:pt x="20488" y="343"/>
                    <a:pt x="20631" y="210"/>
                    <a:pt x="2078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88780CFA-A876-4FEA-9916-EB1C635F39B5}"/>
                </a:ext>
              </a:extLst>
            </p:cNvPr>
            <p:cNvSpPr/>
            <p:nvPr/>
          </p:nvSpPr>
          <p:spPr>
            <a:xfrm>
              <a:off x="6408087" y="5176899"/>
              <a:ext cx="190500" cy="28575"/>
            </a:xfrm>
            <a:custGeom>
              <a:avLst/>
              <a:gdLst>
                <a:gd name="connsiteX0" fmla="*/ 0 w 190500"/>
                <a:gd name="connsiteY0" fmla="*/ 36490 h 28575"/>
                <a:gd name="connsiteX1" fmla="*/ 196710 w 190500"/>
                <a:gd name="connsiteY1" fmla="*/ 7725 h 28575"/>
                <a:gd name="connsiteX2" fmla="*/ 195501 w 190500"/>
                <a:gd name="connsiteY2" fmla="*/ 0 h 28575"/>
                <a:gd name="connsiteX3" fmla="*/ 1991 w 190500"/>
                <a:gd name="connsiteY3" fmla="*/ 3288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90500" h="28575">
                  <a:moveTo>
                    <a:pt x="0" y="36490"/>
                  </a:moveTo>
                  <a:lnTo>
                    <a:pt x="196710" y="7725"/>
                  </a:lnTo>
                  <a:lnTo>
                    <a:pt x="195501" y="0"/>
                  </a:lnTo>
                  <a:lnTo>
                    <a:pt x="1991" y="3288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F079F76F-94B1-445C-ADB6-9C7A03175F56}"/>
                </a:ext>
              </a:extLst>
            </p:cNvPr>
            <p:cNvSpPr/>
            <p:nvPr/>
          </p:nvSpPr>
          <p:spPr>
            <a:xfrm>
              <a:off x="6438652" y="5103976"/>
              <a:ext cx="142875" cy="47625"/>
            </a:xfrm>
            <a:custGeom>
              <a:avLst/>
              <a:gdLst>
                <a:gd name="connsiteX0" fmla="*/ 0 w 142875"/>
                <a:gd name="connsiteY0" fmla="*/ 53988 h 47625"/>
                <a:gd name="connsiteX1" fmla="*/ 149285 w 142875"/>
                <a:gd name="connsiteY1" fmla="*/ 7439 h 47625"/>
                <a:gd name="connsiteX2" fmla="*/ 146876 w 142875"/>
                <a:gd name="connsiteY2" fmla="*/ 0 h 47625"/>
                <a:gd name="connsiteX3" fmla="*/ 2991 w 142875"/>
                <a:gd name="connsiteY3" fmla="*/ 48558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42875" h="47625">
                  <a:moveTo>
                    <a:pt x="0" y="53988"/>
                  </a:moveTo>
                  <a:lnTo>
                    <a:pt x="149285" y="7439"/>
                  </a:lnTo>
                  <a:lnTo>
                    <a:pt x="146876" y="0"/>
                  </a:lnTo>
                  <a:lnTo>
                    <a:pt x="2991" y="485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B15D1C45-216F-4C9D-905E-7704E6D06C2F}"/>
                </a:ext>
              </a:extLst>
            </p:cNvPr>
            <p:cNvSpPr/>
            <p:nvPr/>
          </p:nvSpPr>
          <p:spPr>
            <a:xfrm>
              <a:off x="6265450" y="5167698"/>
              <a:ext cx="123825" cy="38100"/>
            </a:xfrm>
            <a:custGeom>
              <a:avLst/>
              <a:gdLst>
                <a:gd name="connsiteX0" fmla="*/ 131207 w 123825"/>
                <a:gd name="connsiteY0" fmla="*/ 0 h 38100"/>
                <a:gd name="connsiteX1" fmla="*/ 0 w 123825"/>
                <a:gd name="connsiteY1" fmla="*/ 44272 h 38100"/>
                <a:gd name="connsiteX2" fmla="*/ 128978 w 123825"/>
                <a:gd name="connsiteY2" fmla="*/ 4058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23825" h="38100">
                  <a:moveTo>
                    <a:pt x="131207" y="0"/>
                  </a:moveTo>
                  <a:lnTo>
                    <a:pt x="0" y="44272"/>
                  </a:lnTo>
                  <a:lnTo>
                    <a:pt x="128978" y="405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99CF62C-0815-443C-B48D-5844997FA8A3}"/>
                </a:ext>
              </a:extLst>
            </p:cNvPr>
            <p:cNvSpPr/>
            <p:nvPr/>
          </p:nvSpPr>
          <p:spPr>
            <a:xfrm>
              <a:off x="6481324" y="5034786"/>
              <a:ext cx="76200" cy="38100"/>
            </a:xfrm>
            <a:custGeom>
              <a:avLst/>
              <a:gdLst>
                <a:gd name="connsiteX0" fmla="*/ 0 w 76200"/>
                <a:gd name="connsiteY0" fmla="*/ 45787 h 38100"/>
                <a:gd name="connsiteX1" fmla="*/ 78486 w 76200"/>
                <a:gd name="connsiteY1" fmla="*/ 6963 h 38100"/>
                <a:gd name="connsiteX2" fmla="*/ 74952 w 76200"/>
                <a:gd name="connsiteY2" fmla="*/ 0 h 38100"/>
                <a:gd name="connsiteX3" fmla="*/ 5039 w 76200"/>
                <a:gd name="connsiteY3" fmla="*/ 3662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38100">
                  <a:moveTo>
                    <a:pt x="0" y="45787"/>
                  </a:moveTo>
                  <a:lnTo>
                    <a:pt x="78486" y="6963"/>
                  </a:lnTo>
                  <a:lnTo>
                    <a:pt x="74952" y="0"/>
                  </a:lnTo>
                  <a:lnTo>
                    <a:pt x="5039" y="3662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6994BCB5-06DF-4DB0-A3B4-FE020F06F129}"/>
                </a:ext>
              </a:extLst>
            </p:cNvPr>
            <p:cNvSpPr/>
            <p:nvPr/>
          </p:nvSpPr>
          <p:spPr>
            <a:xfrm>
              <a:off x="6257020" y="5098375"/>
              <a:ext cx="171450" cy="85725"/>
            </a:xfrm>
            <a:custGeom>
              <a:avLst/>
              <a:gdLst>
                <a:gd name="connsiteX0" fmla="*/ 177870 w 171450"/>
                <a:gd name="connsiteY0" fmla="*/ 0 h 85725"/>
                <a:gd name="connsiteX1" fmla="*/ 0 w 171450"/>
                <a:gd name="connsiteY1" fmla="*/ 93154 h 85725"/>
                <a:gd name="connsiteX2" fmla="*/ 173945 w 171450"/>
                <a:gd name="connsiteY2" fmla="*/ 7115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85725">
                  <a:moveTo>
                    <a:pt x="177870" y="0"/>
                  </a:moveTo>
                  <a:lnTo>
                    <a:pt x="0" y="93154"/>
                  </a:lnTo>
                  <a:lnTo>
                    <a:pt x="173945" y="711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31FBF37-7766-4D73-8A7A-86618A5C7739}"/>
                </a:ext>
              </a:extLst>
            </p:cNvPr>
            <p:cNvSpPr/>
            <p:nvPr/>
          </p:nvSpPr>
          <p:spPr>
            <a:xfrm>
              <a:off x="6460064" y="4971036"/>
              <a:ext cx="57150" cy="38100"/>
            </a:xfrm>
            <a:custGeom>
              <a:avLst/>
              <a:gdLst>
                <a:gd name="connsiteX0" fmla="*/ 10954 w 57150"/>
                <a:gd name="connsiteY0" fmla="*/ 41815 h 38100"/>
                <a:gd name="connsiteX1" fmla="*/ 61055 w 57150"/>
                <a:gd name="connsiteY1" fmla="*/ 6315 h 38100"/>
                <a:gd name="connsiteX2" fmla="*/ 56493 w 57150"/>
                <a:gd name="connsiteY2" fmla="*/ 0 h 38100"/>
                <a:gd name="connsiteX3" fmla="*/ 0 w 57150"/>
                <a:gd name="connsiteY3" fmla="*/ 42034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57150" h="38100">
                  <a:moveTo>
                    <a:pt x="10954" y="41815"/>
                  </a:moveTo>
                  <a:lnTo>
                    <a:pt x="61055" y="6315"/>
                  </a:lnTo>
                  <a:lnTo>
                    <a:pt x="56493" y="0"/>
                  </a:lnTo>
                  <a:lnTo>
                    <a:pt x="0" y="4203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4E3D9564-78DF-4095-AB3D-8C335DF0D72A}"/>
                </a:ext>
              </a:extLst>
            </p:cNvPr>
            <p:cNvSpPr/>
            <p:nvPr/>
          </p:nvSpPr>
          <p:spPr>
            <a:xfrm>
              <a:off x="6245504" y="5045807"/>
              <a:ext cx="171450" cy="123825"/>
            </a:xfrm>
            <a:custGeom>
              <a:avLst/>
              <a:gdLst>
                <a:gd name="connsiteX0" fmla="*/ 0 w 171450"/>
                <a:gd name="connsiteY0" fmla="*/ 126835 h 123825"/>
                <a:gd name="connsiteX1" fmla="*/ 179003 w 171450"/>
                <a:gd name="connsiteY1" fmla="*/ 0 h 123825"/>
                <a:gd name="connsiteX2" fmla="*/ 170298 w 171450"/>
                <a:gd name="connsiteY2" fmla="*/ 19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71450" h="123825">
                  <a:moveTo>
                    <a:pt x="0" y="126835"/>
                  </a:moveTo>
                  <a:lnTo>
                    <a:pt x="179003" y="0"/>
                  </a:lnTo>
                  <a:lnTo>
                    <a:pt x="170298" y="19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6C252C93-B7DE-422C-A329-FD0471E7F96B}"/>
                </a:ext>
              </a:extLst>
            </p:cNvPr>
            <p:cNvSpPr/>
            <p:nvPr/>
          </p:nvSpPr>
          <p:spPr>
            <a:xfrm>
              <a:off x="6368996" y="4914257"/>
              <a:ext cx="95250" cy="95250"/>
            </a:xfrm>
            <a:custGeom>
              <a:avLst/>
              <a:gdLst>
                <a:gd name="connsiteX0" fmla="*/ 0 w 95250"/>
                <a:gd name="connsiteY0" fmla="*/ 100594 h 95250"/>
                <a:gd name="connsiteX1" fmla="*/ 6658 w 95250"/>
                <a:gd name="connsiteY1" fmla="*/ 100460 h 95250"/>
                <a:gd name="connsiteX2" fmla="*/ 103861 w 95250"/>
                <a:gd name="connsiteY2" fmla="*/ 5534 h 95250"/>
                <a:gd name="connsiteX3" fmla="*/ 98355 w 95250"/>
                <a:gd name="connsiteY3" fmla="*/ 0 h 95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0" h="95250">
                  <a:moveTo>
                    <a:pt x="0" y="100594"/>
                  </a:moveTo>
                  <a:lnTo>
                    <a:pt x="6658" y="100460"/>
                  </a:lnTo>
                  <a:lnTo>
                    <a:pt x="103861" y="5534"/>
                  </a:lnTo>
                  <a:lnTo>
                    <a:pt x="9835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4371F12C-A252-4A07-801D-F907EA301C94}"/>
                </a:ext>
              </a:extLst>
            </p:cNvPr>
            <p:cNvSpPr/>
            <p:nvPr/>
          </p:nvSpPr>
          <p:spPr>
            <a:xfrm>
              <a:off x="6344441" y="5276998"/>
              <a:ext cx="9525" cy="9525"/>
            </a:xfrm>
            <a:custGeom>
              <a:avLst/>
              <a:gdLst>
                <a:gd name="connsiteX0" fmla="*/ 6925 w 9525"/>
                <a:gd name="connsiteY0" fmla="*/ 13078 h 9525"/>
                <a:gd name="connsiteX1" fmla="*/ 14383 w 9525"/>
                <a:gd name="connsiteY1" fmla="*/ 4962 h 9525"/>
                <a:gd name="connsiteX2" fmla="*/ 15335 w 9525"/>
                <a:gd name="connsiteY2" fmla="*/ 2781 h 9525"/>
                <a:gd name="connsiteX3" fmla="*/ 14402 w 9525"/>
                <a:gd name="connsiteY3" fmla="*/ 2791 h 9525"/>
                <a:gd name="connsiteX4" fmla="*/ 3086 w 9525"/>
                <a:gd name="connsiteY4" fmla="*/ 0 h 9525"/>
                <a:gd name="connsiteX5" fmla="*/ 0 w 9525"/>
                <a:gd name="connsiteY5" fmla="*/ 5591 h 9525"/>
                <a:gd name="connsiteX6" fmla="*/ 1734 w 9525"/>
                <a:gd name="connsiteY6" fmla="*/ 10306 h 9525"/>
                <a:gd name="connsiteX7" fmla="*/ 6363 w 9525"/>
                <a:gd name="connsiteY7" fmla="*/ 13040 h 9525"/>
                <a:gd name="connsiteX8" fmla="*/ 6925 w 9525"/>
                <a:gd name="connsiteY8" fmla="*/ 1307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9525" h="9525">
                  <a:moveTo>
                    <a:pt x="6925" y="13078"/>
                  </a:moveTo>
                  <a:cubicBezTo>
                    <a:pt x="9344" y="13078"/>
                    <a:pt x="11859" y="10335"/>
                    <a:pt x="14383" y="4962"/>
                  </a:cubicBezTo>
                  <a:cubicBezTo>
                    <a:pt x="14716" y="4238"/>
                    <a:pt x="15030" y="3515"/>
                    <a:pt x="15335" y="2781"/>
                  </a:cubicBezTo>
                  <a:cubicBezTo>
                    <a:pt x="15040" y="2791"/>
                    <a:pt x="14726" y="2791"/>
                    <a:pt x="14402" y="2791"/>
                  </a:cubicBezTo>
                  <a:cubicBezTo>
                    <a:pt x="10344" y="2791"/>
                    <a:pt x="6534" y="1800"/>
                    <a:pt x="3086" y="0"/>
                  </a:cubicBezTo>
                  <a:lnTo>
                    <a:pt x="0" y="5591"/>
                  </a:lnTo>
                  <a:cubicBezTo>
                    <a:pt x="238" y="7344"/>
                    <a:pt x="800" y="9001"/>
                    <a:pt x="1734" y="10306"/>
                  </a:cubicBezTo>
                  <a:cubicBezTo>
                    <a:pt x="2886" y="11944"/>
                    <a:pt x="4391" y="12840"/>
                    <a:pt x="6363" y="13040"/>
                  </a:cubicBezTo>
                  <a:cubicBezTo>
                    <a:pt x="6553" y="13068"/>
                    <a:pt x="6715" y="13078"/>
                    <a:pt x="6925" y="130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422C68A-4C83-4ABF-9941-7F18440ED3BE}"/>
                </a:ext>
              </a:extLst>
            </p:cNvPr>
            <p:cNvSpPr/>
            <p:nvPr/>
          </p:nvSpPr>
          <p:spPr>
            <a:xfrm>
              <a:off x="5884697" y="5273026"/>
              <a:ext cx="9525" cy="9525"/>
            </a:xfrm>
            <a:custGeom>
              <a:avLst/>
              <a:gdLst>
                <a:gd name="connsiteX0" fmla="*/ 0 w 0"/>
                <a:gd name="connsiteY0" fmla="*/ 4544 h 0"/>
                <a:gd name="connsiteX1" fmla="*/ 4839 w 0"/>
                <a:gd name="connsiteY1" fmla="*/ 7734 h 0"/>
                <a:gd name="connsiteX2" fmla="*/ 4305 w 0"/>
                <a:gd name="connsiteY2" fmla="*/ 0 h 0"/>
                <a:gd name="connsiteX3" fmla="*/ 0 w 0"/>
                <a:gd name="connsiteY3" fmla="*/ 454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0" y="4544"/>
                  </a:moveTo>
                  <a:cubicBezTo>
                    <a:pt x="1676" y="5467"/>
                    <a:pt x="3286" y="6544"/>
                    <a:pt x="4839" y="7734"/>
                  </a:cubicBezTo>
                  <a:cubicBezTo>
                    <a:pt x="3743" y="5191"/>
                    <a:pt x="3610" y="2515"/>
                    <a:pt x="4305" y="0"/>
                  </a:cubicBezTo>
                  <a:cubicBezTo>
                    <a:pt x="3296" y="1867"/>
                    <a:pt x="1867" y="3515"/>
                    <a:pt x="0" y="45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7656C8D3-7479-4D69-BB30-925DB9788578}"/>
                </a:ext>
              </a:extLst>
            </p:cNvPr>
            <p:cNvSpPr/>
            <p:nvPr/>
          </p:nvSpPr>
          <p:spPr>
            <a:xfrm>
              <a:off x="5895394" y="5286818"/>
              <a:ext cx="9525" cy="9525"/>
            </a:xfrm>
            <a:custGeom>
              <a:avLst/>
              <a:gdLst>
                <a:gd name="connsiteX0" fmla="*/ 2753 w 0"/>
                <a:gd name="connsiteY0" fmla="*/ 1114 h 0"/>
                <a:gd name="connsiteX1" fmla="*/ 0 w 0"/>
                <a:gd name="connsiteY1" fmla="*/ 0 h 0"/>
                <a:gd name="connsiteX2" fmla="*/ 2372 w 0"/>
                <a:gd name="connsiteY2" fmla="*/ 4915 h 0"/>
                <a:gd name="connsiteX3" fmla="*/ 2753 w 0"/>
                <a:gd name="connsiteY3" fmla="*/ 1114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2753" y="1114"/>
                  </a:moveTo>
                  <a:cubicBezTo>
                    <a:pt x="1791" y="810"/>
                    <a:pt x="886" y="429"/>
                    <a:pt x="0" y="0"/>
                  </a:cubicBezTo>
                  <a:cubicBezTo>
                    <a:pt x="991" y="1467"/>
                    <a:pt x="1753" y="3124"/>
                    <a:pt x="2372" y="4915"/>
                  </a:cubicBezTo>
                  <a:cubicBezTo>
                    <a:pt x="2505" y="3639"/>
                    <a:pt x="2572" y="2353"/>
                    <a:pt x="2753" y="111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6F0E02AD-4083-4663-B9C1-E1F497C889DD}"/>
                </a:ext>
              </a:extLst>
            </p:cNvPr>
            <p:cNvSpPr/>
            <p:nvPr/>
          </p:nvSpPr>
          <p:spPr>
            <a:xfrm>
              <a:off x="6200156" y="5306239"/>
              <a:ext cx="133350" cy="228600"/>
            </a:xfrm>
            <a:custGeom>
              <a:avLst/>
              <a:gdLst>
                <a:gd name="connsiteX0" fmla="*/ 131245 w 133350"/>
                <a:gd name="connsiteY0" fmla="*/ 0 h 228600"/>
                <a:gd name="connsiteX1" fmla="*/ 0 w 133350"/>
                <a:gd name="connsiteY1" fmla="*/ 238078 h 228600"/>
                <a:gd name="connsiteX2" fmla="*/ 6153 w 133350"/>
                <a:gd name="connsiteY2" fmla="*/ 237477 h 228600"/>
                <a:gd name="connsiteX3" fmla="*/ 15240 w 133350"/>
                <a:gd name="connsiteY3" fmla="*/ 236487 h 228600"/>
                <a:gd name="connsiteX4" fmla="*/ 141561 w 133350"/>
                <a:gd name="connsiteY4" fmla="*/ 7382 h 228600"/>
                <a:gd name="connsiteX5" fmla="*/ 131245 w 133350"/>
                <a:gd name="connsiteY5" fmla="*/ 0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33350" h="228600">
                  <a:moveTo>
                    <a:pt x="131245" y="0"/>
                  </a:moveTo>
                  <a:lnTo>
                    <a:pt x="0" y="238078"/>
                  </a:lnTo>
                  <a:cubicBezTo>
                    <a:pt x="2038" y="237877"/>
                    <a:pt x="4096" y="237697"/>
                    <a:pt x="6153" y="237477"/>
                  </a:cubicBezTo>
                  <a:cubicBezTo>
                    <a:pt x="9173" y="237182"/>
                    <a:pt x="12211" y="236830"/>
                    <a:pt x="15240" y="236487"/>
                  </a:cubicBezTo>
                  <a:lnTo>
                    <a:pt x="141561" y="7382"/>
                  </a:lnTo>
                  <a:cubicBezTo>
                    <a:pt x="137665" y="5705"/>
                    <a:pt x="134179" y="3220"/>
                    <a:pt x="13124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5B3360B1-CB0A-451E-88DA-00B20988D9A3}"/>
                </a:ext>
              </a:extLst>
            </p:cNvPr>
            <p:cNvSpPr/>
            <p:nvPr/>
          </p:nvSpPr>
          <p:spPr>
            <a:xfrm>
              <a:off x="6057690" y="5059804"/>
              <a:ext cx="28575" cy="47625"/>
            </a:xfrm>
            <a:custGeom>
              <a:avLst/>
              <a:gdLst>
                <a:gd name="connsiteX0" fmla="*/ 26432 w 28575"/>
                <a:gd name="connsiteY0" fmla="*/ 26112 h 47625"/>
                <a:gd name="connsiteX1" fmla="*/ 32290 w 28575"/>
                <a:gd name="connsiteY1" fmla="*/ 52525 h 47625"/>
                <a:gd name="connsiteX2" fmla="*/ 0 w 28575"/>
                <a:gd name="connsiteY2" fmla="*/ 776 h 47625"/>
                <a:gd name="connsiteX3" fmla="*/ 3010 w 28575"/>
                <a:gd name="connsiteY3" fmla="*/ 6424 h 47625"/>
                <a:gd name="connsiteX4" fmla="*/ 26432 w 28575"/>
                <a:gd name="connsiteY4" fmla="*/ 26112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47625">
                  <a:moveTo>
                    <a:pt x="26432" y="26112"/>
                  </a:moveTo>
                  <a:lnTo>
                    <a:pt x="32290" y="52525"/>
                  </a:lnTo>
                  <a:cubicBezTo>
                    <a:pt x="32290" y="52525"/>
                    <a:pt x="51349" y="-7454"/>
                    <a:pt x="0" y="776"/>
                  </a:cubicBezTo>
                  <a:lnTo>
                    <a:pt x="3010" y="6424"/>
                  </a:lnTo>
                  <a:cubicBezTo>
                    <a:pt x="3019" y="6433"/>
                    <a:pt x="-8220" y="35856"/>
                    <a:pt x="26432" y="2611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6A87C07D-B408-4516-AAEF-5CF588EC6DCB}"/>
                </a:ext>
              </a:extLst>
            </p:cNvPr>
            <p:cNvSpPr/>
            <p:nvPr/>
          </p:nvSpPr>
          <p:spPr>
            <a:xfrm>
              <a:off x="6216987" y="5595333"/>
              <a:ext cx="9525" cy="9525"/>
            </a:xfrm>
            <a:custGeom>
              <a:avLst/>
              <a:gdLst>
                <a:gd name="connsiteX0" fmla="*/ 1953 w 0"/>
                <a:gd name="connsiteY0" fmla="*/ 0 h 9525"/>
                <a:gd name="connsiteX1" fmla="*/ 0 w 0"/>
                <a:gd name="connsiteY1" fmla="*/ 15126 h 9525"/>
                <a:gd name="connsiteX2" fmla="*/ 7258 w 0"/>
                <a:gd name="connsiteY2" fmla="*/ 14154 h 9525"/>
                <a:gd name="connsiteX3" fmla="*/ 1953 w 0"/>
                <a:gd name="connsiteY3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9525">
                  <a:moveTo>
                    <a:pt x="1953" y="0"/>
                  </a:moveTo>
                  <a:cubicBezTo>
                    <a:pt x="1229" y="5858"/>
                    <a:pt x="591" y="10620"/>
                    <a:pt x="0" y="15126"/>
                  </a:cubicBezTo>
                  <a:cubicBezTo>
                    <a:pt x="2477" y="14811"/>
                    <a:pt x="4648" y="14526"/>
                    <a:pt x="7258" y="14154"/>
                  </a:cubicBezTo>
                  <a:cubicBezTo>
                    <a:pt x="5677" y="9954"/>
                    <a:pt x="3981" y="5496"/>
                    <a:pt x="195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AD118D2A-9A87-43C0-BDDD-62A633E242A9}"/>
                </a:ext>
              </a:extLst>
            </p:cNvPr>
            <p:cNvSpPr/>
            <p:nvPr/>
          </p:nvSpPr>
          <p:spPr>
            <a:xfrm>
              <a:off x="6302245" y="5571358"/>
              <a:ext cx="9525" cy="38100"/>
            </a:xfrm>
            <a:custGeom>
              <a:avLst/>
              <a:gdLst>
                <a:gd name="connsiteX0" fmla="*/ 0 w 9525"/>
                <a:gd name="connsiteY0" fmla="*/ 0 h 38100"/>
                <a:gd name="connsiteX1" fmla="*/ 6944 w 9525"/>
                <a:gd name="connsiteY1" fmla="*/ 40157 h 38100"/>
                <a:gd name="connsiteX2" fmla="*/ 13773 w 9525"/>
                <a:gd name="connsiteY2" fmla="*/ 14954 h 38100"/>
                <a:gd name="connsiteX3" fmla="*/ 0 w 9525"/>
                <a:gd name="connsiteY3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00">
                  <a:moveTo>
                    <a:pt x="0" y="0"/>
                  </a:moveTo>
                  <a:cubicBezTo>
                    <a:pt x="2772" y="16078"/>
                    <a:pt x="4172" y="24089"/>
                    <a:pt x="6944" y="40157"/>
                  </a:cubicBezTo>
                  <a:cubicBezTo>
                    <a:pt x="10887" y="34414"/>
                    <a:pt x="16173" y="24298"/>
                    <a:pt x="13773" y="14954"/>
                  </a:cubicBezTo>
                  <a:cubicBezTo>
                    <a:pt x="12154" y="8830"/>
                    <a:pt x="7515" y="3858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9355170F-4038-4C8E-AE1E-8E3435009BD2}"/>
                </a:ext>
              </a:extLst>
            </p:cNvPr>
            <p:cNvSpPr/>
            <p:nvPr/>
          </p:nvSpPr>
          <p:spPr>
            <a:xfrm>
              <a:off x="5937247" y="5577473"/>
              <a:ext cx="9525" cy="38100"/>
            </a:xfrm>
            <a:custGeom>
              <a:avLst/>
              <a:gdLst>
                <a:gd name="connsiteX0" fmla="*/ 0 w 9525"/>
                <a:gd name="connsiteY0" fmla="*/ 42272 h 38100"/>
                <a:gd name="connsiteX1" fmla="*/ 15173 w 9525"/>
                <a:gd name="connsiteY1" fmla="*/ 19479 h 38100"/>
                <a:gd name="connsiteX2" fmla="*/ 6467 w 9525"/>
                <a:gd name="connsiteY2" fmla="*/ 0 h 38100"/>
                <a:gd name="connsiteX3" fmla="*/ 0 w 9525"/>
                <a:gd name="connsiteY3" fmla="*/ 4227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38100">
                  <a:moveTo>
                    <a:pt x="0" y="42272"/>
                  </a:moveTo>
                  <a:cubicBezTo>
                    <a:pt x="5839" y="37872"/>
                    <a:pt x="14459" y="29575"/>
                    <a:pt x="15173" y="19479"/>
                  </a:cubicBezTo>
                  <a:cubicBezTo>
                    <a:pt x="15602" y="12859"/>
                    <a:pt x="12649" y="6353"/>
                    <a:pt x="6467" y="0"/>
                  </a:cubicBezTo>
                  <a:cubicBezTo>
                    <a:pt x="3896" y="16916"/>
                    <a:pt x="2610" y="25365"/>
                    <a:pt x="0" y="422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4A2BE66A-8AC8-4331-8120-6EB2D11D3F68}"/>
                </a:ext>
              </a:extLst>
            </p:cNvPr>
            <p:cNvSpPr/>
            <p:nvPr/>
          </p:nvSpPr>
          <p:spPr>
            <a:xfrm>
              <a:off x="6013513" y="5545755"/>
              <a:ext cx="9525" cy="9525"/>
            </a:xfrm>
            <a:custGeom>
              <a:avLst/>
              <a:gdLst>
                <a:gd name="connsiteX0" fmla="*/ 17059 w 9525"/>
                <a:gd name="connsiteY0" fmla="*/ 1219 h 0"/>
                <a:gd name="connsiteX1" fmla="*/ 15612 w 9525"/>
                <a:gd name="connsiteY1" fmla="*/ 1114 h 0"/>
                <a:gd name="connsiteX2" fmla="*/ 0 w 9525"/>
                <a:gd name="connsiteY2" fmla="*/ 0 h 0"/>
                <a:gd name="connsiteX3" fmla="*/ 17059 w 9525"/>
                <a:gd name="connsiteY3" fmla="*/ 121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>
                  <a:moveTo>
                    <a:pt x="17059" y="1219"/>
                  </a:moveTo>
                  <a:cubicBezTo>
                    <a:pt x="16574" y="1191"/>
                    <a:pt x="16097" y="1143"/>
                    <a:pt x="15612" y="1114"/>
                  </a:cubicBezTo>
                  <a:cubicBezTo>
                    <a:pt x="10411" y="771"/>
                    <a:pt x="5201" y="410"/>
                    <a:pt x="0" y="0"/>
                  </a:cubicBezTo>
                  <a:cubicBezTo>
                    <a:pt x="5686" y="457"/>
                    <a:pt x="11373" y="857"/>
                    <a:pt x="17059" y="121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B18D4B74-6116-4CDE-B238-DD9791D83E8B}"/>
                </a:ext>
              </a:extLst>
            </p:cNvPr>
            <p:cNvSpPr/>
            <p:nvPr/>
          </p:nvSpPr>
          <p:spPr>
            <a:xfrm>
              <a:off x="6123375" y="5609287"/>
              <a:ext cx="9525" cy="19050"/>
            </a:xfrm>
            <a:custGeom>
              <a:avLst/>
              <a:gdLst>
                <a:gd name="connsiteX0" fmla="*/ 0 w 9525"/>
                <a:gd name="connsiteY0" fmla="*/ 0 h 19050"/>
                <a:gd name="connsiteX1" fmla="*/ 181 w 9525"/>
                <a:gd name="connsiteY1" fmla="*/ 25537 h 19050"/>
                <a:gd name="connsiteX2" fmla="*/ 7620 w 9525"/>
                <a:gd name="connsiteY2" fmla="*/ 23222 h 19050"/>
                <a:gd name="connsiteX3" fmla="*/ 11773 w 9525"/>
                <a:gd name="connsiteY3" fmla="*/ 12392 h 19050"/>
                <a:gd name="connsiteX4" fmla="*/ 0 w 9525"/>
                <a:gd name="connsiteY4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19050">
                  <a:moveTo>
                    <a:pt x="0" y="0"/>
                  </a:moveTo>
                  <a:cubicBezTo>
                    <a:pt x="76" y="10220"/>
                    <a:pt x="114" y="15316"/>
                    <a:pt x="181" y="25537"/>
                  </a:cubicBezTo>
                  <a:cubicBezTo>
                    <a:pt x="2219" y="25479"/>
                    <a:pt x="5201" y="25041"/>
                    <a:pt x="7620" y="23222"/>
                  </a:cubicBezTo>
                  <a:cubicBezTo>
                    <a:pt x="10468" y="21060"/>
                    <a:pt x="11840" y="17402"/>
                    <a:pt x="11773" y="12392"/>
                  </a:cubicBezTo>
                  <a:cubicBezTo>
                    <a:pt x="11621" y="2791"/>
                    <a:pt x="3191" y="543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4BCCFEDE-5A55-445D-AB70-9F721FDA7915}"/>
                </a:ext>
              </a:extLst>
            </p:cNvPr>
            <p:cNvSpPr/>
            <p:nvPr/>
          </p:nvSpPr>
          <p:spPr>
            <a:xfrm>
              <a:off x="6097972" y="5549146"/>
              <a:ext cx="9525" cy="9525"/>
            </a:xfrm>
            <a:custGeom>
              <a:avLst/>
              <a:gdLst>
                <a:gd name="connsiteX0" fmla="*/ 8125 w 0"/>
                <a:gd name="connsiteY0" fmla="*/ 0 h 0"/>
                <a:gd name="connsiteX1" fmla="*/ 0 w 0"/>
                <a:gd name="connsiteY1" fmla="*/ 95 h 0"/>
                <a:gd name="connsiteX2" fmla="*/ 924 w 0"/>
                <a:gd name="connsiteY2" fmla="*/ 114 h 0"/>
                <a:gd name="connsiteX3" fmla="*/ 8125 w 0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>
                  <a:moveTo>
                    <a:pt x="8125" y="0"/>
                  </a:moveTo>
                  <a:cubicBezTo>
                    <a:pt x="5401" y="19"/>
                    <a:pt x="2715" y="105"/>
                    <a:pt x="0" y="95"/>
                  </a:cubicBezTo>
                  <a:cubicBezTo>
                    <a:pt x="314" y="95"/>
                    <a:pt x="610" y="114"/>
                    <a:pt x="924" y="114"/>
                  </a:cubicBezTo>
                  <a:cubicBezTo>
                    <a:pt x="3315" y="114"/>
                    <a:pt x="5705" y="19"/>
                    <a:pt x="81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B2AFF9BE-623D-44E7-991F-AE4B45C03853}"/>
                </a:ext>
              </a:extLst>
            </p:cNvPr>
            <p:cNvSpPr/>
            <p:nvPr/>
          </p:nvSpPr>
          <p:spPr>
            <a:xfrm>
              <a:off x="6123232" y="5584693"/>
              <a:ext cx="9525" cy="19050"/>
            </a:xfrm>
            <a:custGeom>
              <a:avLst/>
              <a:gdLst>
                <a:gd name="connsiteX0" fmla="*/ 4886 w 0"/>
                <a:gd name="connsiteY0" fmla="*/ 17840 h 19050"/>
                <a:gd name="connsiteX1" fmla="*/ 7630 w 0"/>
                <a:gd name="connsiteY1" fmla="*/ 9963 h 19050"/>
                <a:gd name="connsiteX2" fmla="*/ 4448 w 0"/>
                <a:gd name="connsiteY2" fmla="*/ 1896 h 19050"/>
                <a:gd name="connsiteX3" fmla="*/ 0 w 0"/>
                <a:gd name="connsiteY3" fmla="*/ 0 h 19050"/>
                <a:gd name="connsiteX4" fmla="*/ 143 w 0"/>
                <a:gd name="connsiteY4" fmla="*/ 19793 h 19050"/>
                <a:gd name="connsiteX5" fmla="*/ 4886 w 0"/>
                <a:gd name="connsiteY5" fmla="*/ 1784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h="19050">
                  <a:moveTo>
                    <a:pt x="4886" y="17840"/>
                  </a:moveTo>
                  <a:cubicBezTo>
                    <a:pt x="6753" y="16164"/>
                    <a:pt x="7687" y="13526"/>
                    <a:pt x="7630" y="9963"/>
                  </a:cubicBezTo>
                  <a:cubicBezTo>
                    <a:pt x="7553" y="6267"/>
                    <a:pt x="6496" y="3572"/>
                    <a:pt x="4448" y="1896"/>
                  </a:cubicBezTo>
                  <a:cubicBezTo>
                    <a:pt x="2991" y="724"/>
                    <a:pt x="1314" y="210"/>
                    <a:pt x="0" y="0"/>
                  </a:cubicBezTo>
                  <a:cubicBezTo>
                    <a:pt x="48" y="7915"/>
                    <a:pt x="95" y="11878"/>
                    <a:pt x="143" y="19793"/>
                  </a:cubicBezTo>
                  <a:cubicBezTo>
                    <a:pt x="1248" y="19688"/>
                    <a:pt x="3258" y="19260"/>
                    <a:pt x="4886" y="178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B0A29227-F1A8-46EA-930D-729E5E8AB2EE}"/>
                </a:ext>
              </a:extLst>
            </p:cNvPr>
            <p:cNvSpPr/>
            <p:nvPr/>
          </p:nvSpPr>
          <p:spPr>
            <a:xfrm>
              <a:off x="5979252" y="5662665"/>
              <a:ext cx="19050" cy="47625"/>
            </a:xfrm>
            <a:custGeom>
              <a:avLst/>
              <a:gdLst>
                <a:gd name="connsiteX0" fmla="*/ 15678 w 19050"/>
                <a:gd name="connsiteY0" fmla="*/ 105 h 47625"/>
                <a:gd name="connsiteX1" fmla="*/ 0 w 19050"/>
                <a:gd name="connsiteY1" fmla="*/ 46482 h 47625"/>
                <a:gd name="connsiteX2" fmla="*/ 7420 w 19050"/>
                <a:gd name="connsiteY2" fmla="*/ 48901 h 47625"/>
                <a:gd name="connsiteX3" fmla="*/ 22517 w 19050"/>
                <a:gd name="connsiteY3" fmla="*/ 581 h 47625"/>
                <a:gd name="connsiteX4" fmla="*/ 25337 w 19050"/>
                <a:gd name="connsiteY4" fmla="*/ 724 h 47625"/>
                <a:gd name="connsiteX5" fmla="*/ 14164 w 19050"/>
                <a:gd name="connsiteY5" fmla="*/ 0 h 47625"/>
                <a:gd name="connsiteX6" fmla="*/ 15678 w 19050"/>
                <a:gd name="connsiteY6" fmla="*/ 10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47625">
                  <a:moveTo>
                    <a:pt x="15678" y="105"/>
                  </a:moveTo>
                  <a:lnTo>
                    <a:pt x="0" y="46482"/>
                  </a:lnTo>
                  <a:lnTo>
                    <a:pt x="7420" y="48901"/>
                  </a:lnTo>
                  <a:lnTo>
                    <a:pt x="22517" y="581"/>
                  </a:lnTo>
                  <a:cubicBezTo>
                    <a:pt x="23470" y="629"/>
                    <a:pt x="24403" y="667"/>
                    <a:pt x="25337" y="724"/>
                  </a:cubicBezTo>
                  <a:cubicBezTo>
                    <a:pt x="21612" y="505"/>
                    <a:pt x="17888" y="238"/>
                    <a:pt x="14164" y="0"/>
                  </a:cubicBezTo>
                  <a:cubicBezTo>
                    <a:pt x="14659" y="38"/>
                    <a:pt x="15173" y="76"/>
                    <a:pt x="15678" y="10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5BAE13EB-DFE9-402B-9A0B-0BF176164E82}"/>
                </a:ext>
              </a:extLst>
            </p:cNvPr>
            <p:cNvSpPr/>
            <p:nvPr/>
          </p:nvSpPr>
          <p:spPr>
            <a:xfrm>
              <a:off x="6174848" y="5662026"/>
              <a:ext cx="28575" cy="66675"/>
            </a:xfrm>
            <a:custGeom>
              <a:avLst/>
              <a:gdLst>
                <a:gd name="connsiteX0" fmla="*/ 24070 w 28575"/>
                <a:gd name="connsiteY0" fmla="*/ 0 h 66675"/>
                <a:gd name="connsiteX1" fmla="*/ 0 w 28575"/>
                <a:gd name="connsiteY1" fmla="*/ 1562 h 66675"/>
                <a:gd name="connsiteX2" fmla="*/ 17393 w 28575"/>
                <a:gd name="connsiteY2" fmla="*/ 515 h 66675"/>
                <a:gd name="connsiteX3" fmla="*/ 27080 w 28575"/>
                <a:gd name="connsiteY3" fmla="*/ 66694 h 66675"/>
                <a:gd name="connsiteX4" fmla="*/ 34795 w 28575"/>
                <a:gd name="connsiteY4" fmla="*/ 65465 h 66675"/>
                <a:gd name="connsiteX5" fmla="*/ 23689 w 28575"/>
                <a:gd name="connsiteY5" fmla="*/ 38 h 66675"/>
                <a:gd name="connsiteX6" fmla="*/ 24070 w 28575"/>
                <a:gd name="connsiteY6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66675">
                  <a:moveTo>
                    <a:pt x="24070" y="0"/>
                  </a:moveTo>
                  <a:cubicBezTo>
                    <a:pt x="16021" y="600"/>
                    <a:pt x="8011" y="1096"/>
                    <a:pt x="0" y="1562"/>
                  </a:cubicBezTo>
                  <a:cubicBezTo>
                    <a:pt x="5791" y="1219"/>
                    <a:pt x="11592" y="914"/>
                    <a:pt x="17393" y="515"/>
                  </a:cubicBezTo>
                  <a:lnTo>
                    <a:pt x="27080" y="66694"/>
                  </a:lnTo>
                  <a:lnTo>
                    <a:pt x="34795" y="65465"/>
                  </a:lnTo>
                  <a:lnTo>
                    <a:pt x="23689" y="38"/>
                  </a:lnTo>
                  <a:cubicBezTo>
                    <a:pt x="23803" y="29"/>
                    <a:pt x="23927" y="19"/>
                    <a:pt x="2407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D315E8A9-5E74-42F2-B966-6EE5F015F709}"/>
                </a:ext>
              </a:extLst>
            </p:cNvPr>
            <p:cNvSpPr/>
            <p:nvPr/>
          </p:nvSpPr>
          <p:spPr>
            <a:xfrm>
              <a:off x="6248095" y="5655035"/>
              <a:ext cx="28575" cy="47625"/>
            </a:xfrm>
            <a:custGeom>
              <a:avLst/>
              <a:gdLst>
                <a:gd name="connsiteX0" fmla="*/ 21469 w 28575"/>
                <a:gd name="connsiteY0" fmla="*/ 0 h 47625"/>
                <a:gd name="connsiteX1" fmla="*/ 0 w 28575"/>
                <a:gd name="connsiteY1" fmla="*/ 2476 h 47625"/>
                <a:gd name="connsiteX2" fmla="*/ 9763 w 28575"/>
                <a:gd name="connsiteY2" fmla="*/ 1457 h 47625"/>
                <a:gd name="connsiteX3" fmla="*/ 27032 w 28575"/>
                <a:gd name="connsiteY3" fmla="*/ 56807 h 47625"/>
                <a:gd name="connsiteX4" fmla="*/ 34433 w 28575"/>
                <a:gd name="connsiteY4" fmla="*/ 54407 h 47625"/>
                <a:gd name="connsiteX5" fmla="*/ 16316 w 28575"/>
                <a:gd name="connsiteY5" fmla="*/ 657 h 47625"/>
                <a:gd name="connsiteX6" fmla="*/ 21469 w 28575"/>
                <a:gd name="connsiteY6" fmla="*/ 0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47625">
                  <a:moveTo>
                    <a:pt x="21469" y="0"/>
                  </a:moveTo>
                  <a:cubicBezTo>
                    <a:pt x="14288" y="886"/>
                    <a:pt x="7125" y="1705"/>
                    <a:pt x="0" y="2476"/>
                  </a:cubicBezTo>
                  <a:cubicBezTo>
                    <a:pt x="3258" y="2124"/>
                    <a:pt x="6496" y="1829"/>
                    <a:pt x="9763" y="1457"/>
                  </a:cubicBezTo>
                  <a:lnTo>
                    <a:pt x="27032" y="56807"/>
                  </a:lnTo>
                  <a:lnTo>
                    <a:pt x="34433" y="54407"/>
                  </a:lnTo>
                  <a:lnTo>
                    <a:pt x="16316" y="657"/>
                  </a:lnTo>
                  <a:cubicBezTo>
                    <a:pt x="18021" y="448"/>
                    <a:pt x="19755" y="210"/>
                    <a:pt x="21469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749B90DB-24A0-45DA-A720-E3572F6948E0}"/>
                </a:ext>
              </a:extLst>
            </p:cNvPr>
            <p:cNvSpPr/>
            <p:nvPr/>
          </p:nvSpPr>
          <p:spPr>
            <a:xfrm>
              <a:off x="6319771" y="5644186"/>
              <a:ext cx="28575" cy="38100"/>
            </a:xfrm>
            <a:custGeom>
              <a:avLst/>
              <a:gdLst>
                <a:gd name="connsiteX0" fmla="*/ 24536 w 28575"/>
                <a:gd name="connsiteY0" fmla="*/ 0 h 38100"/>
                <a:gd name="connsiteX1" fmla="*/ 0 w 28575"/>
                <a:gd name="connsiteY1" fmla="*/ 3972 h 38100"/>
                <a:gd name="connsiteX2" fmla="*/ 6887 w 28575"/>
                <a:gd name="connsiteY2" fmla="*/ 2943 h 38100"/>
                <a:gd name="connsiteX3" fmla="*/ 24984 w 28575"/>
                <a:gd name="connsiteY3" fmla="*/ 39529 h 38100"/>
                <a:gd name="connsiteX4" fmla="*/ 31937 w 28575"/>
                <a:gd name="connsiteY4" fmla="*/ 35995 h 38100"/>
                <a:gd name="connsiteX5" fmla="*/ 14002 w 28575"/>
                <a:gd name="connsiteY5" fmla="*/ 1753 h 38100"/>
                <a:gd name="connsiteX6" fmla="*/ 24536 w 28575"/>
                <a:gd name="connsiteY6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8575" h="38100">
                  <a:moveTo>
                    <a:pt x="24536" y="0"/>
                  </a:moveTo>
                  <a:cubicBezTo>
                    <a:pt x="16335" y="1381"/>
                    <a:pt x="8125" y="2724"/>
                    <a:pt x="0" y="3972"/>
                  </a:cubicBezTo>
                  <a:cubicBezTo>
                    <a:pt x="2305" y="3620"/>
                    <a:pt x="4572" y="3296"/>
                    <a:pt x="6887" y="2943"/>
                  </a:cubicBezTo>
                  <a:lnTo>
                    <a:pt x="24984" y="39529"/>
                  </a:lnTo>
                  <a:lnTo>
                    <a:pt x="31937" y="35995"/>
                  </a:lnTo>
                  <a:lnTo>
                    <a:pt x="14002" y="1753"/>
                  </a:lnTo>
                  <a:cubicBezTo>
                    <a:pt x="17507" y="1191"/>
                    <a:pt x="21022" y="600"/>
                    <a:pt x="2453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A76B6C83-D948-4F58-A35C-435A117B3EF9}"/>
                </a:ext>
              </a:extLst>
            </p:cNvPr>
            <p:cNvSpPr/>
            <p:nvPr/>
          </p:nvSpPr>
          <p:spPr>
            <a:xfrm>
              <a:off x="6169352" y="5583912"/>
              <a:ext cx="9525" cy="19050"/>
            </a:xfrm>
            <a:custGeom>
              <a:avLst/>
              <a:gdLst>
                <a:gd name="connsiteX0" fmla="*/ 0 w 0"/>
                <a:gd name="connsiteY0" fmla="*/ 0 h 19050"/>
                <a:gd name="connsiteX1" fmla="*/ 1029 w 0"/>
                <a:gd name="connsiteY1" fmla="*/ 20650 h 19050"/>
                <a:gd name="connsiteX2" fmla="*/ 5220 w 0"/>
                <a:gd name="connsiteY2" fmla="*/ 9353 h 19050"/>
                <a:gd name="connsiteX3" fmla="*/ 0 w 0"/>
                <a:gd name="connsiteY3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19050">
                  <a:moveTo>
                    <a:pt x="0" y="0"/>
                  </a:moveTo>
                  <a:cubicBezTo>
                    <a:pt x="391" y="8239"/>
                    <a:pt x="638" y="12392"/>
                    <a:pt x="1029" y="20650"/>
                  </a:cubicBezTo>
                  <a:cubicBezTo>
                    <a:pt x="2667" y="19631"/>
                    <a:pt x="5563" y="16726"/>
                    <a:pt x="5220" y="9353"/>
                  </a:cubicBezTo>
                  <a:cubicBezTo>
                    <a:pt x="4943" y="3238"/>
                    <a:pt x="2181" y="895"/>
                    <a:pt x="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BAD1F665-C6A1-4D4E-BFD8-B1737F009BEA}"/>
                </a:ext>
              </a:extLst>
            </p:cNvPr>
            <p:cNvSpPr/>
            <p:nvPr/>
          </p:nvSpPr>
          <p:spPr>
            <a:xfrm>
              <a:off x="5897004" y="5305182"/>
              <a:ext cx="161925" cy="238125"/>
            </a:xfrm>
            <a:custGeom>
              <a:avLst/>
              <a:gdLst>
                <a:gd name="connsiteX0" fmla="*/ 144685 w 161925"/>
                <a:gd name="connsiteY0" fmla="*/ 242478 h 238125"/>
                <a:gd name="connsiteX1" fmla="*/ 162830 w 161925"/>
                <a:gd name="connsiteY1" fmla="*/ 243278 h 238125"/>
                <a:gd name="connsiteX2" fmla="*/ 159029 w 161925"/>
                <a:gd name="connsiteY2" fmla="*/ 243107 h 238125"/>
                <a:gd name="connsiteX3" fmla="*/ 26241 w 161925"/>
                <a:gd name="connsiteY3" fmla="*/ 23222 h 238125"/>
                <a:gd name="connsiteX4" fmla="*/ 25232 w 161925"/>
                <a:gd name="connsiteY4" fmla="*/ 23346 h 238125"/>
                <a:gd name="connsiteX5" fmla="*/ 4286 w 161925"/>
                <a:gd name="connsiteY5" fmla="*/ 10382 h 238125"/>
                <a:gd name="connsiteX6" fmla="*/ 1124 w 161925"/>
                <a:gd name="connsiteY6" fmla="*/ 0 h 238125"/>
                <a:gd name="connsiteX7" fmla="*/ 0 w 161925"/>
                <a:gd name="connsiteY7" fmla="*/ 4077 h 238125"/>
                <a:gd name="connsiteX8" fmla="*/ 143951 w 161925"/>
                <a:gd name="connsiteY8" fmla="*/ 242440 h 238125"/>
                <a:gd name="connsiteX9" fmla="*/ 144685 w 161925"/>
                <a:gd name="connsiteY9" fmla="*/ 242478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61925" h="238125">
                  <a:moveTo>
                    <a:pt x="144685" y="242478"/>
                  </a:moveTo>
                  <a:cubicBezTo>
                    <a:pt x="150733" y="242811"/>
                    <a:pt x="156791" y="243059"/>
                    <a:pt x="162830" y="243278"/>
                  </a:cubicBezTo>
                  <a:cubicBezTo>
                    <a:pt x="161554" y="243231"/>
                    <a:pt x="160287" y="243164"/>
                    <a:pt x="159029" y="243107"/>
                  </a:cubicBezTo>
                  <a:lnTo>
                    <a:pt x="26241" y="23222"/>
                  </a:lnTo>
                  <a:cubicBezTo>
                    <a:pt x="25908" y="23231"/>
                    <a:pt x="25565" y="23346"/>
                    <a:pt x="25232" y="23346"/>
                  </a:cubicBezTo>
                  <a:cubicBezTo>
                    <a:pt x="15992" y="23346"/>
                    <a:pt x="8563" y="18755"/>
                    <a:pt x="4286" y="10382"/>
                  </a:cubicBezTo>
                  <a:cubicBezTo>
                    <a:pt x="2581" y="7058"/>
                    <a:pt x="1705" y="3543"/>
                    <a:pt x="1124" y="0"/>
                  </a:cubicBezTo>
                  <a:cubicBezTo>
                    <a:pt x="800" y="1391"/>
                    <a:pt x="524" y="2772"/>
                    <a:pt x="0" y="4077"/>
                  </a:cubicBezTo>
                  <a:lnTo>
                    <a:pt x="143951" y="242440"/>
                  </a:lnTo>
                  <a:cubicBezTo>
                    <a:pt x="144209" y="242449"/>
                    <a:pt x="144447" y="242468"/>
                    <a:pt x="144685" y="24247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AFAF5121-C6FA-4E74-A646-EEB24F9AF83F}"/>
                </a:ext>
              </a:extLst>
            </p:cNvPr>
            <p:cNvSpPr/>
            <p:nvPr/>
          </p:nvSpPr>
          <p:spPr>
            <a:xfrm>
              <a:off x="6095028" y="5664237"/>
              <a:ext cx="66675" cy="28575"/>
            </a:xfrm>
            <a:custGeom>
              <a:avLst/>
              <a:gdLst>
                <a:gd name="connsiteX0" fmla="*/ 38338 w 66675"/>
                <a:gd name="connsiteY0" fmla="*/ 1200 h 28575"/>
                <a:gd name="connsiteX1" fmla="*/ 35204 w 66675"/>
                <a:gd name="connsiteY1" fmla="*/ 6915 h 28575"/>
                <a:gd name="connsiteX2" fmla="*/ 31871 w 66675"/>
                <a:gd name="connsiteY2" fmla="*/ 1391 h 28575"/>
                <a:gd name="connsiteX3" fmla="*/ 29213 w 66675"/>
                <a:gd name="connsiteY3" fmla="*/ 1429 h 28575"/>
                <a:gd name="connsiteX4" fmla="*/ 0 w 66675"/>
                <a:gd name="connsiteY4" fmla="*/ 1800 h 28575"/>
                <a:gd name="connsiteX5" fmla="*/ 6048 w 66675"/>
                <a:gd name="connsiteY5" fmla="*/ 1772 h 28575"/>
                <a:gd name="connsiteX6" fmla="*/ 17307 w 66675"/>
                <a:gd name="connsiteY6" fmla="*/ 1600 h 28575"/>
                <a:gd name="connsiteX7" fmla="*/ 35690 w 66675"/>
                <a:gd name="connsiteY7" fmla="*/ 32032 h 28575"/>
                <a:gd name="connsiteX8" fmla="*/ 52997 w 66675"/>
                <a:gd name="connsiteY8" fmla="*/ 648 h 28575"/>
                <a:gd name="connsiteX9" fmla="*/ 64341 w 66675"/>
                <a:gd name="connsiteY9" fmla="*/ 210 h 28575"/>
                <a:gd name="connsiteX10" fmla="*/ 69123 w 66675"/>
                <a:gd name="connsiteY10" fmla="*/ 0 h 28575"/>
                <a:gd name="connsiteX11" fmla="*/ 34604 w 66675"/>
                <a:gd name="connsiteY11" fmla="*/ 1333 h 28575"/>
                <a:gd name="connsiteX12" fmla="*/ 38338 w 66675"/>
                <a:gd name="connsiteY12" fmla="*/ 120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66675" h="28575">
                  <a:moveTo>
                    <a:pt x="38338" y="1200"/>
                  </a:moveTo>
                  <a:lnTo>
                    <a:pt x="35204" y="6915"/>
                  </a:lnTo>
                  <a:lnTo>
                    <a:pt x="31871" y="1391"/>
                  </a:lnTo>
                  <a:cubicBezTo>
                    <a:pt x="30966" y="1410"/>
                    <a:pt x="30090" y="1400"/>
                    <a:pt x="29213" y="1429"/>
                  </a:cubicBezTo>
                  <a:cubicBezTo>
                    <a:pt x="19488" y="1638"/>
                    <a:pt x="9754" y="1781"/>
                    <a:pt x="0" y="1800"/>
                  </a:cubicBezTo>
                  <a:cubicBezTo>
                    <a:pt x="2010" y="1800"/>
                    <a:pt x="4020" y="1781"/>
                    <a:pt x="6048" y="1772"/>
                  </a:cubicBezTo>
                  <a:cubicBezTo>
                    <a:pt x="9801" y="1753"/>
                    <a:pt x="13554" y="1648"/>
                    <a:pt x="17307" y="1600"/>
                  </a:cubicBezTo>
                  <a:lnTo>
                    <a:pt x="35690" y="32032"/>
                  </a:lnTo>
                  <a:lnTo>
                    <a:pt x="52997" y="648"/>
                  </a:lnTo>
                  <a:cubicBezTo>
                    <a:pt x="56788" y="495"/>
                    <a:pt x="60570" y="400"/>
                    <a:pt x="64341" y="210"/>
                  </a:cubicBezTo>
                  <a:cubicBezTo>
                    <a:pt x="65951" y="143"/>
                    <a:pt x="67542" y="76"/>
                    <a:pt x="69123" y="0"/>
                  </a:cubicBezTo>
                  <a:cubicBezTo>
                    <a:pt x="57617" y="581"/>
                    <a:pt x="46111" y="1029"/>
                    <a:pt x="34604" y="1333"/>
                  </a:cubicBezTo>
                  <a:cubicBezTo>
                    <a:pt x="35852" y="1305"/>
                    <a:pt x="37100" y="1238"/>
                    <a:pt x="38338" y="12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BD9E707A-4161-4537-B614-098192487D81}"/>
                </a:ext>
              </a:extLst>
            </p:cNvPr>
            <p:cNvSpPr/>
            <p:nvPr/>
          </p:nvSpPr>
          <p:spPr>
            <a:xfrm>
              <a:off x="6224540" y="5540040"/>
              <a:ext cx="9525" cy="9525"/>
            </a:xfrm>
            <a:custGeom>
              <a:avLst/>
              <a:gdLst>
                <a:gd name="connsiteX0" fmla="*/ 13430 w 9525"/>
                <a:gd name="connsiteY0" fmla="*/ 0 h 0"/>
                <a:gd name="connsiteX1" fmla="*/ 2696 w 9525"/>
                <a:gd name="connsiteY1" fmla="*/ 1343 h 0"/>
                <a:gd name="connsiteX2" fmla="*/ 0 w 9525"/>
                <a:gd name="connsiteY2" fmla="*/ 1686 h 0"/>
                <a:gd name="connsiteX3" fmla="*/ 13430 w 9525"/>
                <a:gd name="connsiteY3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>
                  <a:moveTo>
                    <a:pt x="13430" y="0"/>
                  </a:moveTo>
                  <a:cubicBezTo>
                    <a:pt x="9858" y="476"/>
                    <a:pt x="6267" y="905"/>
                    <a:pt x="2696" y="1343"/>
                  </a:cubicBezTo>
                  <a:cubicBezTo>
                    <a:pt x="1800" y="1457"/>
                    <a:pt x="905" y="1571"/>
                    <a:pt x="0" y="1686"/>
                  </a:cubicBezTo>
                  <a:cubicBezTo>
                    <a:pt x="4486" y="1143"/>
                    <a:pt x="8954" y="581"/>
                    <a:pt x="13430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6F620886-0B4D-4667-BF91-C6AE8315C9D5}"/>
                </a:ext>
              </a:extLst>
            </p:cNvPr>
            <p:cNvSpPr/>
            <p:nvPr/>
          </p:nvSpPr>
          <p:spPr>
            <a:xfrm>
              <a:off x="6078826" y="5584493"/>
              <a:ext cx="9525" cy="19050"/>
            </a:xfrm>
            <a:custGeom>
              <a:avLst/>
              <a:gdLst>
                <a:gd name="connsiteX0" fmla="*/ 571 w 0"/>
                <a:gd name="connsiteY0" fmla="*/ 0 h 19050"/>
                <a:gd name="connsiteX1" fmla="*/ 0 w 0"/>
                <a:gd name="connsiteY1" fmla="*/ 21631 h 19050"/>
                <a:gd name="connsiteX2" fmla="*/ 5229 w 0"/>
                <a:gd name="connsiteY2" fmla="*/ 10173 h 19050"/>
                <a:gd name="connsiteX3" fmla="*/ 571 w 0"/>
                <a:gd name="connsiteY3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19050">
                  <a:moveTo>
                    <a:pt x="571" y="0"/>
                  </a:moveTo>
                  <a:cubicBezTo>
                    <a:pt x="362" y="8658"/>
                    <a:pt x="219" y="12973"/>
                    <a:pt x="0" y="21631"/>
                  </a:cubicBezTo>
                  <a:cubicBezTo>
                    <a:pt x="1791" y="20679"/>
                    <a:pt x="4982" y="17888"/>
                    <a:pt x="5229" y="10173"/>
                  </a:cubicBezTo>
                  <a:cubicBezTo>
                    <a:pt x="5448" y="3762"/>
                    <a:pt x="2791" y="1095"/>
                    <a:pt x="571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C95B5C96-A45E-43CF-95E6-CA7704BE9960}"/>
                </a:ext>
              </a:extLst>
            </p:cNvPr>
            <p:cNvSpPr/>
            <p:nvPr/>
          </p:nvSpPr>
          <p:spPr>
            <a:xfrm>
              <a:off x="5869734" y="5519971"/>
              <a:ext cx="514350" cy="133350"/>
            </a:xfrm>
            <a:custGeom>
              <a:avLst/>
              <a:gdLst>
                <a:gd name="connsiteX0" fmla="*/ 490318 w 514350"/>
                <a:gd name="connsiteY0" fmla="*/ 0 h 133350"/>
                <a:gd name="connsiteX1" fmla="*/ 229162 w 514350"/>
                <a:gd name="connsiteY1" fmla="*/ 32518 h 133350"/>
                <a:gd name="connsiteX2" fmla="*/ 23060 w 514350"/>
                <a:gd name="connsiteY2" fmla="*/ 12335 h 133350"/>
                <a:gd name="connsiteX3" fmla="*/ 0 w 514350"/>
                <a:gd name="connsiteY3" fmla="*/ 126711 h 133350"/>
                <a:gd name="connsiteX4" fmla="*/ 222647 w 514350"/>
                <a:gd name="connsiteY4" fmla="*/ 142837 h 133350"/>
                <a:gd name="connsiteX5" fmla="*/ 519379 w 514350"/>
                <a:gd name="connsiteY5" fmla="*/ 112938 h 133350"/>
                <a:gd name="connsiteX6" fmla="*/ 507692 w 514350"/>
                <a:gd name="connsiteY6" fmla="*/ 67561 h 133350"/>
                <a:gd name="connsiteX7" fmla="*/ 490318 w 514350"/>
                <a:gd name="connsiteY7" fmla="*/ 0 h 133350"/>
                <a:gd name="connsiteX8" fmla="*/ 65408 w 514350"/>
                <a:gd name="connsiteY8" fmla="*/ 107347 h 133350"/>
                <a:gd name="connsiteX9" fmla="*/ 60284 w 514350"/>
                <a:gd name="connsiteY9" fmla="*/ 110166 h 133350"/>
                <a:gd name="connsiteX10" fmla="*/ 70199 w 514350"/>
                <a:gd name="connsiteY10" fmla="*/ 47454 h 133350"/>
                <a:gd name="connsiteX11" fmla="*/ 73885 w 514350"/>
                <a:gd name="connsiteY11" fmla="*/ 50606 h 133350"/>
                <a:gd name="connsiteX12" fmla="*/ 88040 w 514350"/>
                <a:gd name="connsiteY12" fmla="*/ 77410 h 133350"/>
                <a:gd name="connsiteX13" fmla="*/ 65408 w 514350"/>
                <a:gd name="connsiteY13" fmla="*/ 107347 h 133350"/>
                <a:gd name="connsiteX14" fmla="*/ 131093 w 514350"/>
                <a:gd name="connsiteY14" fmla="*/ 60484 h 133350"/>
                <a:gd name="connsiteX15" fmla="*/ 121396 w 514350"/>
                <a:gd name="connsiteY15" fmla="*/ 59512 h 133350"/>
                <a:gd name="connsiteX16" fmla="*/ 119520 w 514350"/>
                <a:gd name="connsiteY16" fmla="*/ 81572 h 133350"/>
                <a:gd name="connsiteX17" fmla="*/ 126987 w 514350"/>
                <a:gd name="connsiteY17" fmla="*/ 82334 h 133350"/>
                <a:gd name="connsiteX18" fmla="*/ 126502 w 514350"/>
                <a:gd name="connsiteY18" fmla="*/ 87116 h 133350"/>
                <a:gd name="connsiteX19" fmla="*/ 119110 w 514350"/>
                <a:gd name="connsiteY19" fmla="*/ 86353 h 133350"/>
                <a:gd name="connsiteX20" fmla="*/ 116929 w 514350"/>
                <a:gd name="connsiteY20" fmla="*/ 112271 h 133350"/>
                <a:gd name="connsiteX21" fmla="*/ 127873 w 514350"/>
                <a:gd name="connsiteY21" fmla="*/ 113386 h 133350"/>
                <a:gd name="connsiteX22" fmla="*/ 127387 w 514350"/>
                <a:gd name="connsiteY22" fmla="*/ 118186 h 133350"/>
                <a:gd name="connsiteX23" fmla="*/ 111004 w 514350"/>
                <a:gd name="connsiteY23" fmla="*/ 116472 h 133350"/>
                <a:gd name="connsiteX24" fmla="*/ 116576 w 514350"/>
                <a:gd name="connsiteY24" fmla="*/ 54112 h 133350"/>
                <a:gd name="connsiteX25" fmla="*/ 131569 w 514350"/>
                <a:gd name="connsiteY25" fmla="*/ 55693 h 133350"/>
                <a:gd name="connsiteX26" fmla="*/ 131093 w 514350"/>
                <a:gd name="connsiteY26" fmla="*/ 60484 h 133350"/>
                <a:gd name="connsiteX27" fmla="*/ 175736 w 514350"/>
                <a:gd name="connsiteY27" fmla="*/ 63941 h 133350"/>
                <a:gd name="connsiteX28" fmla="*/ 166049 w 514350"/>
                <a:gd name="connsiteY28" fmla="*/ 63360 h 133350"/>
                <a:gd name="connsiteX29" fmla="*/ 165059 w 514350"/>
                <a:gd name="connsiteY29" fmla="*/ 85487 h 133350"/>
                <a:gd name="connsiteX30" fmla="*/ 172564 w 514350"/>
                <a:gd name="connsiteY30" fmla="*/ 85944 h 133350"/>
                <a:gd name="connsiteX31" fmla="*/ 172231 w 514350"/>
                <a:gd name="connsiteY31" fmla="*/ 90754 h 133350"/>
                <a:gd name="connsiteX32" fmla="*/ 164849 w 514350"/>
                <a:gd name="connsiteY32" fmla="*/ 90306 h 133350"/>
                <a:gd name="connsiteX33" fmla="*/ 163716 w 514350"/>
                <a:gd name="connsiteY33" fmla="*/ 116272 h 133350"/>
                <a:gd name="connsiteX34" fmla="*/ 174689 w 514350"/>
                <a:gd name="connsiteY34" fmla="*/ 116919 h 133350"/>
                <a:gd name="connsiteX35" fmla="*/ 174384 w 514350"/>
                <a:gd name="connsiteY35" fmla="*/ 121739 h 133350"/>
                <a:gd name="connsiteX36" fmla="*/ 157963 w 514350"/>
                <a:gd name="connsiteY36" fmla="*/ 120729 h 133350"/>
                <a:gd name="connsiteX37" fmla="*/ 161011 w 514350"/>
                <a:gd name="connsiteY37" fmla="*/ 58198 h 133350"/>
                <a:gd name="connsiteX38" fmla="*/ 176013 w 514350"/>
                <a:gd name="connsiteY38" fmla="*/ 59160 h 133350"/>
                <a:gd name="connsiteX39" fmla="*/ 175736 w 514350"/>
                <a:gd name="connsiteY39" fmla="*/ 63941 h 133350"/>
                <a:gd name="connsiteX40" fmla="*/ 218037 w 514350"/>
                <a:gd name="connsiteY40" fmla="*/ 120405 h 133350"/>
                <a:gd name="connsiteX41" fmla="*/ 208769 w 514350"/>
                <a:gd name="connsiteY41" fmla="*/ 97336 h 133350"/>
                <a:gd name="connsiteX42" fmla="*/ 208131 w 514350"/>
                <a:gd name="connsiteY42" fmla="*/ 120948 h 133350"/>
                <a:gd name="connsiteX43" fmla="*/ 202568 w 514350"/>
                <a:gd name="connsiteY43" fmla="*/ 120796 h 133350"/>
                <a:gd name="connsiteX44" fmla="*/ 204607 w 514350"/>
                <a:gd name="connsiteY44" fmla="*/ 58750 h 133350"/>
                <a:gd name="connsiteX45" fmla="*/ 207283 w 514350"/>
                <a:gd name="connsiteY45" fmla="*/ 58893 h 133350"/>
                <a:gd name="connsiteX46" fmla="*/ 219666 w 514350"/>
                <a:gd name="connsiteY46" fmla="*/ 74828 h 133350"/>
                <a:gd name="connsiteX47" fmla="*/ 211760 w 514350"/>
                <a:gd name="connsiteY47" fmla="*/ 90316 h 133350"/>
                <a:gd name="connsiteX48" fmla="*/ 223247 w 514350"/>
                <a:gd name="connsiteY48" fmla="*/ 118824 h 133350"/>
                <a:gd name="connsiteX49" fmla="*/ 218037 w 514350"/>
                <a:gd name="connsiteY49" fmla="*/ 120405 h 133350"/>
                <a:gd name="connsiteX50" fmla="*/ 264652 w 514350"/>
                <a:gd name="connsiteY50" fmla="*/ 116014 h 133350"/>
                <a:gd name="connsiteX51" fmla="*/ 253860 w 514350"/>
                <a:gd name="connsiteY51" fmla="*/ 119434 h 133350"/>
                <a:gd name="connsiteX52" fmla="*/ 253860 w 514350"/>
                <a:gd name="connsiteY52" fmla="*/ 119710 h 133350"/>
                <a:gd name="connsiteX53" fmla="*/ 248545 w 514350"/>
                <a:gd name="connsiteY53" fmla="*/ 119729 h 133350"/>
                <a:gd name="connsiteX54" fmla="*/ 248384 w 514350"/>
                <a:gd name="connsiteY54" fmla="*/ 60179 h 133350"/>
                <a:gd name="connsiteX55" fmla="*/ 250698 w 514350"/>
                <a:gd name="connsiteY55" fmla="*/ 59979 h 133350"/>
                <a:gd name="connsiteX56" fmla="*/ 261271 w 514350"/>
                <a:gd name="connsiteY56" fmla="*/ 63179 h 133350"/>
                <a:gd name="connsiteX57" fmla="*/ 266167 w 514350"/>
                <a:gd name="connsiteY57" fmla="*/ 74590 h 133350"/>
                <a:gd name="connsiteX58" fmla="*/ 261871 w 514350"/>
                <a:gd name="connsiteY58" fmla="*/ 85887 h 133350"/>
                <a:gd name="connsiteX59" fmla="*/ 260823 w 514350"/>
                <a:gd name="connsiteY59" fmla="*/ 86696 h 133350"/>
                <a:gd name="connsiteX60" fmla="*/ 270596 w 514350"/>
                <a:gd name="connsiteY60" fmla="*/ 101603 h 133350"/>
                <a:gd name="connsiteX61" fmla="*/ 264652 w 514350"/>
                <a:gd name="connsiteY61" fmla="*/ 116014 h 133350"/>
                <a:gd name="connsiteX62" fmla="*/ 311696 w 514350"/>
                <a:gd name="connsiteY62" fmla="*/ 116538 h 133350"/>
                <a:gd name="connsiteX63" fmla="*/ 301181 w 514350"/>
                <a:gd name="connsiteY63" fmla="*/ 95278 h 133350"/>
                <a:gd name="connsiteX64" fmla="*/ 302247 w 514350"/>
                <a:gd name="connsiteY64" fmla="*/ 117767 h 133350"/>
                <a:gd name="connsiteX65" fmla="*/ 296999 w 514350"/>
                <a:gd name="connsiteY65" fmla="*/ 118024 h 133350"/>
                <a:gd name="connsiteX66" fmla="*/ 294361 w 514350"/>
                <a:gd name="connsiteY66" fmla="*/ 58864 h 133350"/>
                <a:gd name="connsiteX67" fmla="*/ 296932 w 514350"/>
                <a:gd name="connsiteY67" fmla="*/ 58788 h 133350"/>
                <a:gd name="connsiteX68" fmla="*/ 309877 w 514350"/>
                <a:gd name="connsiteY68" fmla="*/ 73038 h 133350"/>
                <a:gd name="connsiteX69" fmla="*/ 303486 w 514350"/>
                <a:gd name="connsiteY69" fmla="*/ 88363 h 133350"/>
                <a:gd name="connsiteX70" fmla="*/ 316497 w 514350"/>
                <a:gd name="connsiteY70" fmla="*/ 114595 h 133350"/>
                <a:gd name="connsiteX71" fmla="*/ 311696 w 514350"/>
                <a:gd name="connsiteY71" fmla="*/ 116538 h 133350"/>
                <a:gd name="connsiteX72" fmla="*/ 363760 w 514350"/>
                <a:gd name="connsiteY72" fmla="*/ 113414 h 133350"/>
                <a:gd name="connsiteX73" fmla="*/ 356206 w 514350"/>
                <a:gd name="connsiteY73" fmla="*/ 93936 h 133350"/>
                <a:gd name="connsiteX74" fmla="*/ 346643 w 514350"/>
                <a:gd name="connsiteY74" fmla="*/ 95221 h 133350"/>
                <a:gd name="connsiteX75" fmla="*/ 343843 w 514350"/>
                <a:gd name="connsiteY75" fmla="*/ 115271 h 133350"/>
                <a:gd name="connsiteX76" fmla="*/ 338633 w 514350"/>
                <a:gd name="connsiteY76" fmla="*/ 114776 h 133350"/>
                <a:gd name="connsiteX77" fmla="*/ 346767 w 514350"/>
                <a:gd name="connsiteY77" fmla="*/ 54254 h 133350"/>
                <a:gd name="connsiteX78" fmla="*/ 368741 w 514350"/>
                <a:gd name="connsiteY78" fmla="*/ 111785 h 133350"/>
                <a:gd name="connsiteX79" fmla="*/ 363760 w 514350"/>
                <a:gd name="connsiteY79" fmla="*/ 113414 h 133350"/>
                <a:gd name="connsiteX80" fmla="*/ 392163 w 514350"/>
                <a:gd name="connsiteY80" fmla="*/ 109604 h 133350"/>
                <a:gd name="connsiteX81" fmla="*/ 386934 w 514350"/>
                <a:gd name="connsiteY81" fmla="*/ 110271 h 133350"/>
                <a:gd name="connsiteX82" fmla="*/ 379514 w 514350"/>
                <a:gd name="connsiteY82" fmla="*/ 50559 h 133350"/>
                <a:gd name="connsiteX83" fmla="*/ 405079 w 514350"/>
                <a:gd name="connsiteY83" fmla="*/ 87078 h 133350"/>
                <a:gd name="connsiteX84" fmla="*/ 399536 w 514350"/>
                <a:gd name="connsiteY84" fmla="*/ 48244 h 133350"/>
                <a:gd name="connsiteX85" fmla="*/ 404498 w 514350"/>
                <a:gd name="connsiteY85" fmla="*/ 47520 h 133350"/>
                <a:gd name="connsiteX86" fmla="*/ 413261 w 514350"/>
                <a:gd name="connsiteY86" fmla="*/ 106851 h 133350"/>
                <a:gd name="connsiteX87" fmla="*/ 387125 w 514350"/>
                <a:gd name="connsiteY87" fmla="*/ 70485 h 133350"/>
                <a:gd name="connsiteX88" fmla="*/ 392163 w 514350"/>
                <a:gd name="connsiteY88" fmla="*/ 109604 h 133350"/>
                <a:gd name="connsiteX89" fmla="*/ 439865 w 514350"/>
                <a:gd name="connsiteY89" fmla="*/ 99060 h 133350"/>
                <a:gd name="connsiteX90" fmla="*/ 436093 w 514350"/>
                <a:gd name="connsiteY90" fmla="*/ 103165 h 133350"/>
                <a:gd name="connsiteX91" fmla="*/ 426044 w 514350"/>
                <a:gd name="connsiteY91" fmla="*/ 43434 h 133350"/>
                <a:gd name="connsiteX92" fmla="*/ 430340 w 514350"/>
                <a:gd name="connsiteY92" fmla="*/ 45186 h 133350"/>
                <a:gd name="connsiteX93" fmla="*/ 451266 w 514350"/>
                <a:gd name="connsiteY93" fmla="*/ 65113 h 133350"/>
                <a:gd name="connsiteX94" fmla="*/ 439865 w 514350"/>
                <a:gd name="connsiteY94" fmla="*/ 9906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</a:cxnLst>
              <a:rect l="l" t="t" r="r" b="b"/>
              <a:pathLst>
                <a:path w="514350" h="133350">
                  <a:moveTo>
                    <a:pt x="490318" y="0"/>
                  </a:moveTo>
                  <a:cubicBezTo>
                    <a:pt x="405203" y="21593"/>
                    <a:pt x="317363" y="32518"/>
                    <a:pt x="229162" y="32518"/>
                  </a:cubicBezTo>
                  <a:cubicBezTo>
                    <a:pt x="159944" y="32518"/>
                    <a:pt x="90621" y="25737"/>
                    <a:pt x="23060" y="12335"/>
                  </a:cubicBezTo>
                  <a:cubicBezTo>
                    <a:pt x="13945" y="57493"/>
                    <a:pt x="9077" y="81610"/>
                    <a:pt x="0" y="126711"/>
                  </a:cubicBezTo>
                  <a:cubicBezTo>
                    <a:pt x="78981" y="137560"/>
                    <a:pt x="151838" y="142837"/>
                    <a:pt x="222647" y="142837"/>
                  </a:cubicBezTo>
                  <a:cubicBezTo>
                    <a:pt x="318773" y="142837"/>
                    <a:pt x="413166" y="133340"/>
                    <a:pt x="519379" y="112938"/>
                  </a:cubicBezTo>
                  <a:lnTo>
                    <a:pt x="507692" y="67561"/>
                  </a:lnTo>
                  <a:lnTo>
                    <a:pt x="490318" y="0"/>
                  </a:lnTo>
                  <a:close/>
                  <a:moveTo>
                    <a:pt x="65408" y="107347"/>
                  </a:moveTo>
                  <a:cubicBezTo>
                    <a:pt x="63351" y="108461"/>
                    <a:pt x="62341" y="109042"/>
                    <a:pt x="60284" y="110166"/>
                  </a:cubicBezTo>
                  <a:cubicBezTo>
                    <a:pt x="64275" y="85077"/>
                    <a:pt x="66237" y="72542"/>
                    <a:pt x="70199" y="47454"/>
                  </a:cubicBezTo>
                  <a:cubicBezTo>
                    <a:pt x="71676" y="48711"/>
                    <a:pt x="72409" y="49339"/>
                    <a:pt x="73885" y="50606"/>
                  </a:cubicBezTo>
                  <a:cubicBezTo>
                    <a:pt x="83772" y="59112"/>
                    <a:pt x="88649" y="68056"/>
                    <a:pt x="88040" y="77410"/>
                  </a:cubicBezTo>
                  <a:cubicBezTo>
                    <a:pt x="86868" y="94917"/>
                    <a:pt x="66294" y="106861"/>
                    <a:pt x="65408" y="107347"/>
                  </a:cubicBezTo>
                  <a:close/>
                  <a:moveTo>
                    <a:pt x="131093" y="60484"/>
                  </a:moveTo>
                  <a:cubicBezTo>
                    <a:pt x="127206" y="60112"/>
                    <a:pt x="125292" y="59922"/>
                    <a:pt x="121396" y="59512"/>
                  </a:cubicBezTo>
                  <a:cubicBezTo>
                    <a:pt x="120663" y="68161"/>
                    <a:pt x="120082" y="75019"/>
                    <a:pt x="119520" y="81572"/>
                  </a:cubicBezTo>
                  <a:cubicBezTo>
                    <a:pt x="122225" y="81848"/>
                    <a:pt x="123977" y="82048"/>
                    <a:pt x="126987" y="82334"/>
                  </a:cubicBezTo>
                  <a:cubicBezTo>
                    <a:pt x="126787" y="84268"/>
                    <a:pt x="126673" y="85201"/>
                    <a:pt x="126502" y="87116"/>
                  </a:cubicBezTo>
                  <a:cubicBezTo>
                    <a:pt x="123520" y="86811"/>
                    <a:pt x="121758" y="86639"/>
                    <a:pt x="119110" y="86353"/>
                  </a:cubicBezTo>
                  <a:cubicBezTo>
                    <a:pt x="118453" y="94116"/>
                    <a:pt x="117786" y="101927"/>
                    <a:pt x="116929" y="112271"/>
                  </a:cubicBezTo>
                  <a:cubicBezTo>
                    <a:pt x="121310" y="112738"/>
                    <a:pt x="123492" y="112957"/>
                    <a:pt x="127873" y="113386"/>
                  </a:cubicBezTo>
                  <a:cubicBezTo>
                    <a:pt x="127664" y="115300"/>
                    <a:pt x="127587" y="116272"/>
                    <a:pt x="127387" y="118186"/>
                  </a:cubicBezTo>
                  <a:cubicBezTo>
                    <a:pt x="120844" y="117577"/>
                    <a:pt x="117539" y="117195"/>
                    <a:pt x="111004" y="116472"/>
                  </a:cubicBezTo>
                  <a:cubicBezTo>
                    <a:pt x="113214" y="91535"/>
                    <a:pt x="114338" y="79048"/>
                    <a:pt x="116576" y="54112"/>
                  </a:cubicBezTo>
                  <a:cubicBezTo>
                    <a:pt x="122568" y="54778"/>
                    <a:pt x="125578" y="55111"/>
                    <a:pt x="131569" y="55693"/>
                  </a:cubicBezTo>
                  <a:cubicBezTo>
                    <a:pt x="131388" y="57617"/>
                    <a:pt x="131264" y="58569"/>
                    <a:pt x="131093" y="60484"/>
                  </a:cubicBezTo>
                  <a:close/>
                  <a:moveTo>
                    <a:pt x="175736" y="63941"/>
                  </a:moveTo>
                  <a:cubicBezTo>
                    <a:pt x="171888" y="63741"/>
                    <a:pt x="169936" y="63617"/>
                    <a:pt x="166049" y="63360"/>
                  </a:cubicBezTo>
                  <a:cubicBezTo>
                    <a:pt x="165668" y="72028"/>
                    <a:pt x="165354" y="78914"/>
                    <a:pt x="165059" y="85487"/>
                  </a:cubicBezTo>
                  <a:cubicBezTo>
                    <a:pt x="167764" y="85668"/>
                    <a:pt x="169536" y="85772"/>
                    <a:pt x="172564" y="85944"/>
                  </a:cubicBezTo>
                  <a:cubicBezTo>
                    <a:pt x="172431" y="87859"/>
                    <a:pt x="172355" y="88830"/>
                    <a:pt x="172231" y="90754"/>
                  </a:cubicBezTo>
                  <a:cubicBezTo>
                    <a:pt x="169250" y="90573"/>
                    <a:pt x="167488" y="90488"/>
                    <a:pt x="164849" y="90306"/>
                  </a:cubicBezTo>
                  <a:cubicBezTo>
                    <a:pt x="164506" y="98069"/>
                    <a:pt x="164154" y="105908"/>
                    <a:pt x="163716" y="116272"/>
                  </a:cubicBezTo>
                  <a:cubicBezTo>
                    <a:pt x="168116" y="116548"/>
                    <a:pt x="170317" y="116681"/>
                    <a:pt x="174689" y="116919"/>
                  </a:cubicBezTo>
                  <a:cubicBezTo>
                    <a:pt x="174593" y="118834"/>
                    <a:pt x="174517" y="119824"/>
                    <a:pt x="174384" y="121739"/>
                  </a:cubicBezTo>
                  <a:cubicBezTo>
                    <a:pt x="167821" y="121367"/>
                    <a:pt x="164554" y="121177"/>
                    <a:pt x="157963" y="120729"/>
                  </a:cubicBezTo>
                  <a:cubicBezTo>
                    <a:pt x="159172" y="95717"/>
                    <a:pt x="159772" y="83210"/>
                    <a:pt x="161011" y="58198"/>
                  </a:cubicBezTo>
                  <a:cubicBezTo>
                    <a:pt x="167002" y="58636"/>
                    <a:pt x="169993" y="58817"/>
                    <a:pt x="176013" y="59160"/>
                  </a:cubicBezTo>
                  <a:cubicBezTo>
                    <a:pt x="175898" y="61074"/>
                    <a:pt x="175851" y="62027"/>
                    <a:pt x="175736" y="63941"/>
                  </a:cubicBezTo>
                  <a:close/>
                  <a:moveTo>
                    <a:pt x="218037" y="120405"/>
                  </a:moveTo>
                  <a:cubicBezTo>
                    <a:pt x="214265" y="111195"/>
                    <a:pt x="212408" y="106584"/>
                    <a:pt x="208769" y="97336"/>
                  </a:cubicBezTo>
                  <a:cubicBezTo>
                    <a:pt x="208502" y="106766"/>
                    <a:pt x="208378" y="111490"/>
                    <a:pt x="208131" y="120948"/>
                  </a:cubicBezTo>
                  <a:cubicBezTo>
                    <a:pt x="205892" y="120872"/>
                    <a:pt x="204778" y="120843"/>
                    <a:pt x="202568" y="120796"/>
                  </a:cubicBezTo>
                  <a:cubicBezTo>
                    <a:pt x="203397" y="95983"/>
                    <a:pt x="203787" y="83553"/>
                    <a:pt x="204607" y="58750"/>
                  </a:cubicBezTo>
                  <a:cubicBezTo>
                    <a:pt x="205673" y="58807"/>
                    <a:pt x="206226" y="58836"/>
                    <a:pt x="207283" y="58893"/>
                  </a:cubicBezTo>
                  <a:cubicBezTo>
                    <a:pt x="207426" y="58903"/>
                    <a:pt x="220066" y="59636"/>
                    <a:pt x="219666" y="74828"/>
                  </a:cubicBezTo>
                  <a:cubicBezTo>
                    <a:pt x="219418" y="84639"/>
                    <a:pt x="214875" y="88697"/>
                    <a:pt x="211760" y="90316"/>
                  </a:cubicBezTo>
                  <a:cubicBezTo>
                    <a:pt x="216227" y="101737"/>
                    <a:pt x="218532" y="107442"/>
                    <a:pt x="223247" y="118824"/>
                  </a:cubicBezTo>
                  <a:cubicBezTo>
                    <a:pt x="221161" y="119472"/>
                    <a:pt x="220123" y="119777"/>
                    <a:pt x="218037" y="120405"/>
                  </a:cubicBezTo>
                  <a:close/>
                  <a:moveTo>
                    <a:pt x="264652" y="116014"/>
                  </a:moveTo>
                  <a:cubicBezTo>
                    <a:pt x="261052" y="118748"/>
                    <a:pt x="256727" y="119386"/>
                    <a:pt x="253860" y="119434"/>
                  </a:cubicBezTo>
                  <a:cubicBezTo>
                    <a:pt x="253860" y="119529"/>
                    <a:pt x="253860" y="119615"/>
                    <a:pt x="253860" y="119710"/>
                  </a:cubicBezTo>
                  <a:cubicBezTo>
                    <a:pt x="251746" y="119729"/>
                    <a:pt x="250688" y="119710"/>
                    <a:pt x="248545" y="119729"/>
                  </a:cubicBezTo>
                  <a:cubicBezTo>
                    <a:pt x="248517" y="95907"/>
                    <a:pt x="248498" y="83991"/>
                    <a:pt x="248384" y="60179"/>
                  </a:cubicBezTo>
                  <a:cubicBezTo>
                    <a:pt x="249336" y="60103"/>
                    <a:pt x="249774" y="60065"/>
                    <a:pt x="250698" y="59979"/>
                  </a:cubicBezTo>
                  <a:cubicBezTo>
                    <a:pt x="250917" y="59960"/>
                    <a:pt x="256794" y="59522"/>
                    <a:pt x="261271" y="63179"/>
                  </a:cubicBezTo>
                  <a:cubicBezTo>
                    <a:pt x="264385" y="65741"/>
                    <a:pt x="266081" y="69580"/>
                    <a:pt x="266167" y="74590"/>
                  </a:cubicBezTo>
                  <a:cubicBezTo>
                    <a:pt x="266281" y="79495"/>
                    <a:pt x="264833" y="83286"/>
                    <a:pt x="261871" y="85887"/>
                  </a:cubicBezTo>
                  <a:cubicBezTo>
                    <a:pt x="261547" y="86173"/>
                    <a:pt x="261175" y="86458"/>
                    <a:pt x="260823" y="86696"/>
                  </a:cubicBezTo>
                  <a:cubicBezTo>
                    <a:pt x="265729" y="89040"/>
                    <a:pt x="270415" y="93564"/>
                    <a:pt x="270596" y="101603"/>
                  </a:cubicBezTo>
                  <a:cubicBezTo>
                    <a:pt x="270729" y="108070"/>
                    <a:pt x="268748" y="112928"/>
                    <a:pt x="264652" y="116014"/>
                  </a:cubicBezTo>
                  <a:close/>
                  <a:moveTo>
                    <a:pt x="311696" y="116538"/>
                  </a:moveTo>
                  <a:cubicBezTo>
                    <a:pt x="307410" y="108052"/>
                    <a:pt x="305314" y="103803"/>
                    <a:pt x="301181" y="95278"/>
                  </a:cubicBezTo>
                  <a:cubicBezTo>
                    <a:pt x="301609" y="104270"/>
                    <a:pt x="301809" y="108766"/>
                    <a:pt x="302247" y="117767"/>
                  </a:cubicBezTo>
                  <a:cubicBezTo>
                    <a:pt x="300133" y="117862"/>
                    <a:pt x="299114" y="117929"/>
                    <a:pt x="296999" y="118024"/>
                  </a:cubicBezTo>
                  <a:cubicBezTo>
                    <a:pt x="295970" y="94345"/>
                    <a:pt x="295418" y="82524"/>
                    <a:pt x="294361" y="58864"/>
                  </a:cubicBezTo>
                  <a:cubicBezTo>
                    <a:pt x="295370" y="58826"/>
                    <a:pt x="295913" y="58826"/>
                    <a:pt x="296932" y="58788"/>
                  </a:cubicBezTo>
                  <a:cubicBezTo>
                    <a:pt x="297056" y="58788"/>
                    <a:pt x="309182" y="58531"/>
                    <a:pt x="309877" y="73038"/>
                  </a:cubicBezTo>
                  <a:cubicBezTo>
                    <a:pt x="310344" y="82362"/>
                    <a:pt x="306334" y="86582"/>
                    <a:pt x="303486" y="88363"/>
                  </a:cubicBezTo>
                  <a:cubicBezTo>
                    <a:pt x="308591" y="98879"/>
                    <a:pt x="311210" y="104137"/>
                    <a:pt x="316497" y="114595"/>
                  </a:cubicBezTo>
                  <a:cubicBezTo>
                    <a:pt x="314573" y="115395"/>
                    <a:pt x="313611" y="115776"/>
                    <a:pt x="311696" y="116538"/>
                  </a:cubicBezTo>
                  <a:close/>
                  <a:moveTo>
                    <a:pt x="363760" y="113414"/>
                  </a:moveTo>
                  <a:cubicBezTo>
                    <a:pt x="360712" y="105603"/>
                    <a:pt x="358435" y="99793"/>
                    <a:pt x="356206" y="93936"/>
                  </a:cubicBezTo>
                  <a:cubicBezTo>
                    <a:pt x="352654" y="94421"/>
                    <a:pt x="349996" y="94783"/>
                    <a:pt x="346643" y="95221"/>
                  </a:cubicBezTo>
                  <a:cubicBezTo>
                    <a:pt x="345824" y="101241"/>
                    <a:pt x="344986" y="107261"/>
                    <a:pt x="343843" y="115271"/>
                  </a:cubicBezTo>
                  <a:cubicBezTo>
                    <a:pt x="341747" y="115090"/>
                    <a:pt x="340709" y="114967"/>
                    <a:pt x="338633" y="114776"/>
                  </a:cubicBezTo>
                  <a:cubicBezTo>
                    <a:pt x="342205" y="90564"/>
                    <a:pt x="343805" y="78476"/>
                    <a:pt x="346767" y="54254"/>
                  </a:cubicBezTo>
                  <a:cubicBezTo>
                    <a:pt x="355216" y="77343"/>
                    <a:pt x="359626" y="88859"/>
                    <a:pt x="368741" y="111785"/>
                  </a:cubicBezTo>
                  <a:cubicBezTo>
                    <a:pt x="366751" y="112443"/>
                    <a:pt x="365770" y="112766"/>
                    <a:pt x="363760" y="113414"/>
                  </a:cubicBezTo>
                  <a:close/>
                  <a:moveTo>
                    <a:pt x="392163" y="109604"/>
                  </a:moveTo>
                  <a:cubicBezTo>
                    <a:pt x="390039" y="109871"/>
                    <a:pt x="389020" y="110004"/>
                    <a:pt x="386934" y="110271"/>
                  </a:cubicBezTo>
                  <a:cubicBezTo>
                    <a:pt x="383972" y="86382"/>
                    <a:pt x="382467" y="74428"/>
                    <a:pt x="379514" y="50559"/>
                  </a:cubicBezTo>
                  <a:cubicBezTo>
                    <a:pt x="389468" y="65275"/>
                    <a:pt x="394583" y="72590"/>
                    <a:pt x="405079" y="87078"/>
                  </a:cubicBezTo>
                  <a:cubicBezTo>
                    <a:pt x="402869" y="71542"/>
                    <a:pt x="401765" y="63770"/>
                    <a:pt x="399536" y="48244"/>
                  </a:cubicBezTo>
                  <a:cubicBezTo>
                    <a:pt x="401545" y="47958"/>
                    <a:pt x="402498" y="47825"/>
                    <a:pt x="404498" y="47520"/>
                  </a:cubicBezTo>
                  <a:cubicBezTo>
                    <a:pt x="408032" y="71247"/>
                    <a:pt x="409785" y="83115"/>
                    <a:pt x="413261" y="106851"/>
                  </a:cubicBezTo>
                  <a:cubicBezTo>
                    <a:pt x="402546" y="92421"/>
                    <a:pt x="397297" y="85134"/>
                    <a:pt x="387125" y="70485"/>
                  </a:cubicBezTo>
                  <a:cubicBezTo>
                    <a:pt x="389153" y="86115"/>
                    <a:pt x="390173" y="93964"/>
                    <a:pt x="392163" y="109604"/>
                  </a:cubicBezTo>
                  <a:close/>
                  <a:moveTo>
                    <a:pt x="439865" y="99060"/>
                  </a:moveTo>
                  <a:cubicBezTo>
                    <a:pt x="438360" y="100698"/>
                    <a:pt x="437579" y="101527"/>
                    <a:pt x="436093" y="103165"/>
                  </a:cubicBezTo>
                  <a:cubicBezTo>
                    <a:pt x="432073" y="79277"/>
                    <a:pt x="430082" y="67332"/>
                    <a:pt x="426044" y="43434"/>
                  </a:cubicBezTo>
                  <a:cubicBezTo>
                    <a:pt x="427739" y="44129"/>
                    <a:pt x="428597" y="44482"/>
                    <a:pt x="430340" y="45186"/>
                  </a:cubicBezTo>
                  <a:cubicBezTo>
                    <a:pt x="441874" y="49854"/>
                    <a:pt x="448980" y="56454"/>
                    <a:pt x="451266" y="65113"/>
                  </a:cubicBezTo>
                  <a:cubicBezTo>
                    <a:pt x="455524" y="81296"/>
                    <a:pt x="440493" y="98336"/>
                    <a:pt x="439865" y="9906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7E2CC191-38F7-4655-A6F7-E2676911A89E}"/>
                </a:ext>
              </a:extLst>
            </p:cNvPr>
            <p:cNvSpPr/>
            <p:nvPr/>
          </p:nvSpPr>
          <p:spPr>
            <a:xfrm>
              <a:off x="5741489" y="5394488"/>
              <a:ext cx="238125" cy="200025"/>
            </a:xfrm>
            <a:custGeom>
              <a:avLst/>
              <a:gdLst>
                <a:gd name="connsiteX0" fmla="*/ 148752 w 238125"/>
                <a:gd name="connsiteY0" fmla="*/ 134007 h 200025"/>
                <a:gd name="connsiteX1" fmla="*/ 176460 w 238125"/>
                <a:gd name="connsiteY1" fmla="*/ 139189 h 200025"/>
                <a:gd name="connsiteX2" fmla="*/ 155057 w 238125"/>
                <a:gd name="connsiteY2" fmla="*/ 135188 h 200025"/>
                <a:gd name="connsiteX3" fmla="*/ 226724 w 238125"/>
                <a:gd name="connsiteY3" fmla="*/ 105699 h 200025"/>
                <a:gd name="connsiteX4" fmla="*/ 221618 w 238125"/>
                <a:gd name="connsiteY4" fmla="*/ 145932 h 200025"/>
                <a:gd name="connsiteX5" fmla="*/ 215103 w 238125"/>
                <a:gd name="connsiteY5" fmla="*/ 145094 h 200025"/>
                <a:gd name="connsiteX6" fmla="*/ 224838 w 238125"/>
                <a:gd name="connsiteY6" fmla="*/ 146352 h 200025"/>
                <a:gd name="connsiteX7" fmla="*/ 230667 w 238125"/>
                <a:gd name="connsiteY7" fmla="*/ 100270 h 200025"/>
                <a:gd name="connsiteX8" fmla="*/ 218627 w 238125"/>
                <a:gd name="connsiteY8" fmla="*/ 98708 h 200025"/>
                <a:gd name="connsiteX9" fmla="*/ 238382 w 238125"/>
                <a:gd name="connsiteY9" fmla="*/ 70866 h 200025"/>
                <a:gd name="connsiteX10" fmla="*/ 236868 w 238125"/>
                <a:gd name="connsiteY10" fmla="*/ 68332 h 200025"/>
                <a:gd name="connsiteX11" fmla="*/ 214646 w 238125"/>
                <a:gd name="connsiteY11" fmla="*/ 98165 h 200025"/>
                <a:gd name="connsiteX12" fmla="*/ 163058 w 238125"/>
                <a:gd name="connsiteY12" fmla="*/ 89897 h 200025"/>
                <a:gd name="connsiteX13" fmla="*/ 216722 w 238125"/>
                <a:gd name="connsiteY13" fmla="*/ 34995 h 200025"/>
                <a:gd name="connsiteX14" fmla="*/ 215446 w 238125"/>
                <a:gd name="connsiteY14" fmla="*/ 32871 h 200025"/>
                <a:gd name="connsiteX15" fmla="*/ 158058 w 238125"/>
                <a:gd name="connsiteY15" fmla="*/ 88906 h 200025"/>
                <a:gd name="connsiteX16" fmla="*/ 99012 w 238125"/>
                <a:gd name="connsiteY16" fmla="*/ 74657 h 200025"/>
                <a:gd name="connsiteX17" fmla="*/ 196767 w 238125"/>
                <a:gd name="connsiteY17" fmla="*/ 1934 h 200025"/>
                <a:gd name="connsiteX18" fmla="*/ 195586 w 238125"/>
                <a:gd name="connsiteY18" fmla="*/ 0 h 200025"/>
                <a:gd name="connsiteX19" fmla="*/ 92669 w 238125"/>
                <a:gd name="connsiteY19" fmla="*/ 72923 h 200025"/>
                <a:gd name="connsiteX20" fmla="*/ 85982 w 238125"/>
                <a:gd name="connsiteY20" fmla="*/ 71066 h 200025"/>
                <a:gd name="connsiteX21" fmla="*/ 88106 w 238125"/>
                <a:gd name="connsiteY21" fmla="*/ 76143 h 200025"/>
                <a:gd name="connsiteX22" fmla="*/ 0 w 238125"/>
                <a:gd name="connsiteY22" fmla="*/ 138589 h 200025"/>
                <a:gd name="connsiteX23" fmla="*/ 4553 w 238125"/>
                <a:gd name="connsiteY23" fmla="*/ 144913 h 200025"/>
                <a:gd name="connsiteX24" fmla="*/ 90230 w 238125"/>
                <a:gd name="connsiteY24" fmla="*/ 81191 h 200025"/>
                <a:gd name="connsiteX25" fmla="*/ 110442 w 238125"/>
                <a:gd name="connsiteY25" fmla="*/ 125559 h 200025"/>
                <a:gd name="connsiteX26" fmla="*/ 60941 w 238125"/>
                <a:gd name="connsiteY26" fmla="*/ 160830 h 200025"/>
                <a:gd name="connsiteX27" fmla="*/ 79286 w 238125"/>
                <a:gd name="connsiteY27" fmla="*/ 165849 h 200025"/>
                <a:gd name="connsiteX28" fmla="*/ 48254 w 238125"/>
                <a:gd name="connsiteY28" fmla="*/ 196158 h 200025"/>
                <a:gd name="connsiteX29" fmla="*/ 53769 w 238125"/>
                <a:gd name="connsiteY29" fmla="*/ 201682 h 200025"/>
                <a:gd name="connsiteX30" fmla="*/ 86839 w 238125"/>
                <a:gd name="connsiteY30" fmla="*/ 167859 h 200025"/>
                <a:gd name="connsiteX31" fmla="*/ 139417 w 238125"/>
                <a:gd name="connsiteY31" fmla="*/ 180270 h 200025"/>
                <a:gd name="connsiteX32" fmla="*/ 148752 w 238125"/>
                <a:gd name="connsiteY32" fmla="*/ 134007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</a:cxnLst>
              <a:rect l="l" t="t" r="r" b="b"/>
              <a:pathLst>
                <a:path w="238125" h="200025">
                  <a:moveTo>
                    <a:pt x="148752" y="134007"/>
                  </a:moveTo>
                  <a:cubicBezTo>
                    <a:pt x="157963" y="135865"/>
                    <a:pt x="167211" y="137579"/>
                    <a:pt x="176460" y="139189"/>
                  </a:cubicBezTo>
                  <a:cubicBezTo>
                    <a:pt x="169307" y="137941"/>
                    <a:pt x="162182" y="136579"/>
                    <a:pt x="155057" y="135188"/>
                  </a:cubicBezTo>
                  <a:cubicBezTo>
                    <a:pt x="183670" y="124854"/>
                    <a:pt x="199720" y="118272"/>
                    <a:pt x="226724" y="105699"/>
                  </a:cubicBezTo>
                  <a:cubicBezTo>
                    <a:pt x="224742" y="121282"/>
                    <a:pt x="223190" y="133617"/>
                    <a:pt x="221618" y="145932"/>
                  </a:cubicBezTo>
                  <a:cubicBezTo>
                    <a:pt x="219446" y="145656"/>
                    <a:pt x="217275" y="145390"/>
                    <a:pt x="215103" y="145094"/>
                  </a:cubicBezTo>
                  <a:cubicBezTo>
                    <a:pt x="218341" y="145542"/>
                    <a:pt x="221599" y="145932"/>
                    <a:pt x="224838" y="146352"/>
                  </a:cubicBezTo>
                  <a:cubicBezTo>
                    <a:pt x="226600" y="132531"/>
                    <a:pt x="228333" y="118701"/>
                    <a:pt x="230667" y="100270"/>
                  </a:cubicBezTo>
                  <a:cubicBezTo>
                    <a:pt x="226495" y="99736"/>
                    <a:pt x="222523" y="99222"/>
                    <a:pt x="218627" y="98708"/>
                  </a:cubicBezTo>
                  <a:lnTo>
                    <a:pt x="238382" y="70866"/>
                  </a:lnTo>
                  <a:lnTo>
                    <a:pt x="236868" y="68332"/>
                  </a:lnTo>
                  <a:lnTo>
                    <a:pt x="214646" y="98165"/>
                  </a:lnTo>
                  <a:cubicBezTo>
                    <a:pt x="195243" y="95545"/>
                    <a:pt x="178927" y="92964"/>
                    <a:pt x="163058" y="89897"/>
                  </a:cubicBezTo>
                  <a:lnTo>
                    <a:pt x="216722" y="34995"/>
                  </a:lnTo>
                  <a:lnTo>
                    <a:pt x="215446" y="32871"/>
                  </a:lnTo>
                  <a:lnTo>
                    <a:pt x="158058" y="88906"/>
                  </a:lnTo>
                  <a:cubicBezTo>
                    <a:pt x="139703" y="85220"/>
                    <a:pt x="121425" y="80743"/>
                    <a:pt x="99012" y="74657"/>
                  </a:cubicBezTo>
                  <a:lnTo>
                    <a:pt x="196767" y="1934"/>
                  </a:lnTo>
                  <a:lnTo>
                    <a:pt x="195586" y="0"/>
                  </a:lnTo>
                  <a:lnTo>
                    <a:pt x="92669" y="72923"/>
                  </a:lnTo>
                  <a:cubicBezTo>
                    <a:pt x="90459" y="72314"/>
                    <a:pt x="88278" y="71714"/>
                    <a:pt x="85982" y="71066"/>
                  </a:cubicBezTo>
                  <a:cubicBezTo>
                    <a:pt x="86735" y="72866"/>
                    <a:pt x="87411" y="74486"/>
                    <a:pt x="88106" y="76143"/>
                  </a:cubicBezTo>
                  <a:lnTo>
                    <a:pt x="0" y="138589"/>
                  </a:lnTo>
                  <a:lnTo>
                    <a:pt x="4553" y="144913"/>
                  </a:lnTo>
                  <a:lnTo>
                    <a:pt x="90230" y="81191"/>
                  </a:lnTo>
                  <a:cubicBezTo>
                    <a:pt x="96850" y="96841"/>
                    <a:pt x="101717" y="107499"/>
                    <a:pt x="110442" y="125559"/>
                  </a:cubicBezTo>
                  <a:cubicBezTo>
                    <a:pt x="91221" y="140103"/>
                    <a:pt x="81353" y="147180"/>
                    <a:pt x="60941" y="160830"/>
                  </a:cubicBezTo>
                  <a:cubicBezTo>
                    <a:pt x="67380" y="162620"/>
                    <a:pt x="73428" y="164268"/>
                    <a:pt x="79286" y="165849"/>
                  </a:cubicBezTo>
                  <a:lnTo>
                    <a:pt x="48254" y="196158"/>
                  </a:lnTo>
                  <a:lnTo>
                    <a:pt x="53769" y="201682"/>
                  </a:lnTo>
                  <a:lnTo>
                    <a:pt x="86839" y="167859"/>
                  </a:lnTo>
                  <a:cubicBezTo>
                    <a:pt x="106089" y="172936"/>
                    <a:pt x="122749" y="176908"/>
                    <a:pt x="139417" y="180270"/>
                  </a:cubicBezTo>
                  <a:cubicBezTo>
                    <a:pt x="142189" y="166535"/>
                    <a:pt x="145132" y="151943"/>
                    <a:pt x="148752" y="1340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D4D8A888-B4C4-4C51-BF9B-38753248E903}"/>
                </a:ext>
              </a:extLst>
            </p:cNvPr>
            <p:cNvSpPr/>
            <p:nvPr/>
          </p:nvSpPr>
          <p:spPr>
            <a:xfrm>
              <a:off x="5749553" y="5201350"/>
              <a:ext cx="76200" cy="123825"/>
            </a:xfrm>
            <a:custGeom>
              <a:avLst/>
              <a:gdLst>
                <a:gd name="connsiteX0" fmla="*/ 5090 w 76200"/>
                <a:gd name="connsiteY0" fmla="*/ 75562 h 123825"/>
                <a:gd name="connsiteX1" fmla="*/ 11577 w 76200"/>
                <a:gd name="connsiteY1" fmla="*/ 120301 h 123825"/>
                <a:gd name="connsiteX2" fmla="*/ 16368 w 76200"/>
                <a:gd name="connsiteY2" fmla="*/ 123568 h 123825"/>
                <a:gd name="connsiteX3" fmla="*/ 18168 w 76200"/>
                <a:gd name="connsiteY3" fmla="*/ 124387 h 123825"/>
                <a:gd name="connsiteX4" fmla="*/ 21654 w 76200"/>
                <a:gd name="connsiteY4" fmla="*/ 125854 h 123825"/>
                <a:gd name="connsiteX5" fmla="*/ 23902 w 76200"/>
                <a:gd name="connsiteY5" fmla="*/ 126454 h 123825"/>
                <a:gd name="connsiteX6" fmla="*/ 27284 w 76200"/>
                <a:gd name="connsiteY6" fmla="*/ 127216 h 123825"/>
                <a:gd name="connsiteX7" fmla="*/ 29751 w 76200"/>
                <a:gd name="connsiteY7" fmla="*/ 127511 h 123825"/>
                <a:gd name="connsiteX8" fmla="*/ 33123 w 76200"/>
                <a:gd name="connsiteY8" fmla="*/ 127730 h 123825"/>
                <a:gd name="connsiteX9" fmla="*/ 36056 w 76200"/>
                <a:gd name="connsiteY9" fmla="*/ 127730 h 123825"/>
                <a:gd name="connsiteX10" fmla="*/ 38142 w 76200"/>
                <a:gd name="connsiteY10" fmla="*/ 127616 h 123825"/>
                <a:gd name="connsiteX11" fmla="*/ 41409 w 76200"/>
                <a:gd name="connsiteY11" fmla="*/ 127225 h 123825"/>
                <a:gd name="connsiteX12" fmla="*/ 43371 w 76200"/>
                <a:gd name="connsiteY12" fmla="*/ 126949 h 123825"/>
                <a:gd name="connsiteX13" fmla="*/ 46810 w 76200"/>
                <a:gd name="connsiteY13" fmla="*/ 126159 h 123825"/>
                <a:gd name="connsiteX14" fmla="*/ 48401 w 76200"/>
                <a:gd name="connsiteY14" fmla="*/ 125778 h 123825"/>
                <a:gd name="connsiteX15" fmla="*/ 53182 w 76200"/>
                <a:gd name="connsiteY15" fmla="*/ 124178 h 123825"/>
                <a:gd name="connsiteX16" fmla="*/ 81033 w 76200"/>
                <a:gd name="connsiteY16" fmla="*/ 82601 h 123825"/>
                <a:gd name="connsiteX17" fmla="*/ 79643 w 76200"/>
                <a:gd name="connsiteY17" fmla="*/ 80020 h 123825"/>
                <a:gd name="connsiteX18" fmla="*/ 79043 w 76200"/>
                <a:gd name="connsiteY18" fmla="*/ 79438 h 123825"/>
                <a:gd name="connsiteX19" fmla="*/ 77719 w 76200"/>
                <a:gd name="connsiteY19" fmla="*/ 78391 h 123825"/>
                <a:gd name="connsiteX20" fmla="*/ 76880 w 76200"/>
                <a:gd name="connsiteY20" fmla="*/ 78010 h 123825"/>
                <a:gd name="connsiteX21" fmla="*/ 75404 w 76200"/>
                <a:gd name="connsiteY21" fmla="*/ 77591 h 123825"/>
                <a:gd name="connsiteX22" fmla="*/ 74471 w 76200"/>
                <a:gd name="connsiteY22" fmla="*/ 77467 h 123825"/>
                <a:gd name="connsiteX23" fmla="*/ 73204 w 76200"/>
                <a:gd name="connsiteY23" fmla="*/ 77524 h 123825"/>
                <a:gd name="connsiteX24" fmla="*/ 71299 w 76200"/>
                <a:gd name="connsiteY24" fmla="*/ 77800 h 123825"/>
                <a:gd name="connsiteX25" fmla="*/ 70118 w 76200"/>
                <a:gd name="connsiteY25" fmla="*/ 78134 h 123825"/>
                <a:gd name="connsiteX26" fmla="*/ 68260 w 76200"/>
                <a:gd name="connsiteY26" fmla="*/ 78905 h 123825"/>
                <a:gd name="connsiteX27" fmla="*/ 67165 w 76200"/>
                <a:gd name="connsiteY27" fmla="*/ 79448 h 123825"/>
                <a:gd name="connsiteX28" fmla="*/ 65365 w 76200"/>
                <a:gd name="connsiteY28" fmla="*/ 80667 h 123825"/>
                <a:gd name="connsiteX29" fmla="*/ 64536 w 76200"/>
                <a:gd name="connsiteY29" fmla="*/ 81286 h 123825"/>
                <a:gd name="connsiteX30" fmla="*/ 62460 w 76200"/>
                <a:gd name="connsiteY30" fmla="*/ 83468 h 123825"/>
                <a:gd name="connsiteX31" fmla="*/ 53506 w 76200"/>
                <a:gd name="connsiteY31" fmla="*/ 96250 h 123825"/>
                <a:gd name="connsiteX32" fmla="*/ 47486 w 76200"/>
                <a:gd name="connsiteY32" fmla="*/ 101813 h 123825"/>
                <a:gd name="connsiteX33" fmla="*/ 48153 w 76200"/>
                <a:gd name="connsiteY33" fmla="*/ 101365 h 123825"/>
                <a:gd name="connsiteX34" fmla="*/ 48191 w 76200"/>
                <a:gd name="connsiteY34" fmla="*/ 101308 h 123825"/>
                <a:gd name="connsiteX35" fmla="*/ 48220 w 76200"/>
                <a:gd name="connsiteY35" fmla="*/ 101222 h 123825"/>
                <a:gd name="connsiteX36" fmla="*/ 48134 w 76200"/>
                <a:gd name="connsiteY36" fmla="*/ 101232 h 123825"/>
                <a:gd name="connsiteX37" fmla="*/ 47658 w 76200"/>
                <a:gd name="connsiteY37" fmla="*/ 101365 h 123825"/>
                <a:gd name="connsiteX38" fmla="*/ 47524 w 76200"/>
                <a:gd name="connsiteY38" fmla="*/ 101403 h 123825"/>
                <a:gd name="connsiteX39" fmla="*/ 46705 w 76200"/>
                <a:gd name="connsiteY39" fmla="*/ 101718 h 123825"/>
                <a:gd name="connsiteX40" fmla="*/ 46543 w 76200"/>
                <a:gd name="connsiteY40" fmla="*/ 101794 h 123825"/>
                <a:gd name="connsiteX41" fmla="*/ 45981 w 76200"/>
                <a:gd name="connsiteY41" fmla="*/ 102060 h 123825"/>
                <a:gd name="connsiteX42" fmla="*/ 45829 w 76200"/>
                <a:gd name="connsiteY42" fmla="*/ 102146 h 123825"/>
                <a:gd name="connsiteX43" fmla="*/ 45638 w 76200"/>
                <a:gd name="connsiteY43" fmla="*/ 102337 h 123825"/>
                <a:gd name="connsiteX44" fmla="*/ 42352 w 76200"/>
                <a:gd name="connsiteY44" fmla="*/ 102784 h 123825"/>
                <a:gd name="connsiteX45" fmla="*/ 42419 w 76200"/>
                <a:gd name="connsiteY45" fmla="*/ 102803 h 123825"/>
                <a:gd name="connsiteX46" fmla="*/ 42600 w 76200"/>
                <a:gd name="connsiteY46" fmla="*/ 102832 h 123825"/>
                <a:gd name="connsiteX47" fmla="*/ 42448 w 76200"/>
                <a:gd name="connsiteY47" fmla="*/ 102823 h 123825"/>
                <a:gd name="connsiteX48" fmla="*/ 42486 w 76200"/>
                <a:gd name="connsiteY48" fmla="*/ 102832 h 123825"/>
                <a:gd name="connsiteX49" fmla="*/ 42305 w 76200"/>
                <a:gd name="connsiteY49" fmla="*/ 102832 h 123825"/>
                <a:gd name="connsiteX50" fmla="*/ 39828 w 76200"/>
                <a:gd name="connsiteY50" fmla="*/ 102594 h 123825"/>
                <a:gd name="connsiteX51" fmla="*/ 38361 w 76200"/>
                <a:gd name="connsiteY51" fmla="*/ 102451 h 123825"/>
                <a:gd name="connsiteX52" fmla="*/ 35190 w 76200"/>
                <a:gd name="connsiteY52" fmla="*/ 101298 h 123825"/>
                <a:gd name="connsiteX53" fmla="*/ 26569 w 76200"/>
                <a:gd name="connsiteY53" fmla="*/ 83906 h 123825"/>
                <a:gd name="connsiteX54" fmla="*/ 28989 w 76200"/>
                <a:gd name="connsiteY54" fmla="*/ 68428 h 123825"/>
                <a:gd name="connsiteX55" fmla="*/ 42171 w 76200"/>
                <a:gd name="connsiteY55" fmla="*/ 60465 h 123825"/>
                <a:gd name="connsiteX56" fmla="*/ 47715 w 76200"/>
                <a:gd name="connsiteY56" fmla="*/ 61427 h 123825"/>
                <a:gd name="connsiteX57" fmla="*/ 48229 w 76200"/>
                <a:gd name="connsiteY57" fmla="*/ 61379 h 123825"/>
                <a:gd name="connsiteX58" fmla="*/ 48648 w 76200"/>
                <a:gd name="connsiteY58" fmla="*/ 61303 h 123825"/>
                <a:gd name="connsiteX59" fmla="*/ 49058 w 76200"/>
                <a:gd name="connsiteY59" fmla="*/ 61131 h 123825"/>
                <a:gd name="connsiteX60" fmla="*/ 49477 w 76200"/>
                <a:gd name="connsiteY60" fmla="*/ 60931 h 123825"/>
                <a:gd name="connsiteX61" fmla="*/ 49848 w 76200"/>
                <a:gd name="connsiteY61" fmla="*/ 60684 h 123825"/>
                <a:gd name="connsiteX62" fmla="*/ 50229 w 76200"/>
                <a:gd name="connsiteY62" fmla="*/ 60388 h 123825"/>
                <a:gd name="connsiteX63" fmla="*/ 50515 w 76200"/>
                <a:gd name="connsiteY63" fmla="*/ 60074 h 123825"/>
                <a:gd name="connsiteX64" fmla="*/ 50830 w 76200"/>
                <a:gd name="connsiteY64" fmla="*/ 59722 h 123825"/>
                <a:gd name="connsiteX65" fmla="*/ 51030 w 76200"/>
                <a:gd name="connsiteY65" fmla="*/ 59350 h 123825"/>
                <a:gd name="connsiteX66" fmla="*/ 51220 w 76200"/>
                <a:gd name="connsiteY66" fmla="*/ 58979 h 123825"/>
                <a:gd name="connsiteX67" fmla="*/ 51268 w 76200"/>
                <a:gd name="connsiteY67" fmla="*/ 58569 h 123825"/>
                <a:gd name="connsiteX68" fmla="*/ 51296 w 76200"/>
                <a:gd name="connsiteY68" fmla="*/ 58217 h 123825"/>
                <a:gd name="connsiteX69" fmla="*/ 51134 w 76200"/>
                <a:gd name="connsiteY69" fmla="*/ 57807 h 123825"/>
                <a:gd name="connsiteX70" fmla="*/ 51001 w 76200"/>
                <a:gd name="connsiteY70" fmla="*/ 57512 h 123825"/>
                <a:gd name="connsiteX71" fmla="*/ 50268 w 76200"/>
                <a:gd name="connsiteY71" fmla="*/ 56912 h 123825"/>
                <a:gd name="connsiteX72" fmla="*/ 49296 w 76200"/>
                <a:gd name="connsiteY72" fmla="*/ 56293 h 123825"/>
                <a:gd name="connsiteX73" fmla="*/ 49239 w 76200"/>
                <a:gd name="connsiteY73" fmla="*/ 56293 h 123825"/>
                <a:gd name="connsiteX74" fmla="*/ 36552 w 76200"/>
                <a:gd name="connsiteY74" fmla="*/ 42129 h 123825"/>
                <a:gd name="connsiteX75" fmla="*/ 37475 w 76200"/>
                <a:gd name="connsiteY75" fmla="*/ 33604 h 123825"/>
                <a:gd name="connsiteX76" fmla="*/ 38323 w 76200"/>
                <a:gd name="connsiteY76" fmla="*/ 31833 h 123825"/>
                <a:gd name="connsiteX77" fmla="*/ 39609 w 76200"/>
                <a:gd name="connsiteY77" fmla="*/ 30842 h 123825"/>
                <a:gd name="connsiteX78" fmla="*/ 40428 w 76200"/>
                <a:gd name="connsiteY78" fmla="*/ 30318 h 123825"/>
                <a:gd name="connsiteX79" fmla="*/ 46029 w 76200"/>
                <a:gd name="connsiteY79" fmla="*/ 26851 h 123825"/>
                <a:gd name="connsiteX80" fmla="*/ 46810 w 76200"/>
                <a:gd name="connsiteY80" fmla="*/ 26232 h 123825"/>
                <a:gd name="connsiteX81" fmla="*/ 46829 w 76200"/>
                <a:gd name="connsiteY81" fmla="*/ 26213 h 123825"/>
                <a:gd name="connsiteX82" fmla="*/ 49458 w 76200"/>
                <a:gd name="connsiteY82" fmla="*/ 26356 h 123825"/>
                <a:gd name="connsiteX83" fmla="*/ 52001 w 76200"/>
                <a:gd name="connsiteY83" fmla="*/ 26537 h 123825"/>
                <a:gd name="connsiteX84" fmla="*/ 53211 w 76200"/>
                <a:gd name="connsiteY84" fmla="*/ 26613 h 123825"/>
                <a:gd name="connsiteX85" fmla="*/ 56087 w 76200"/>
                <a:gd name="connsiteY85" fmla="*/ 26727 h 123825"/>
                <a:gd name="connsiteX86" fmla="*/ 56792 w 76200"/>
                <a:gd name="connsiteY86" fmla="*/ 26746 h 123825"/>
                <a:gd name="connsiteX87" fmla="*/ 57821 w 76200"/>
                <a:gd name="connsiteY87" fmla="*/ 26708 h 123825"/>
                <a:gd name="connsiteX88" fmla="*/ 61202 w 76200"/>
                <a:gd name="connsiteY88" fmla="*/ 26508 h 123825"/>
                <a:gd name="connsiteX89" fmla="*/ 62669 w 76200"/>
                <a:gd name="connsiteY89" fmla="*/ 26270 h 123825"/>
                <a:gd name="connsiteX90" fmla="*/ 65412 w 76200"/>
                <a:gd name="connsiteY90" fmla="*/ 25594 h 123825"/>
                <a:gd name="connsiteX91" fmla="*/ 66822 w 76200"/>
                <a:gd name="connsiteY91" fmla="*/ 25060 h 123825"/>
                <a:gd name="connsiteX92" fmla="*/ 69146 w 76200"/>
                <a:gd name="connsiteY92" fmla="*/ 23632 h 123825"/>
                <a:gd name="connsiteX93" fmla="*/ 70137 w 76200"/>
                <a:gd name="connsiteY93" fmla="*/ 22831 h 123825"/>
                <a:gd name="connsiteX94" fmla="*/ 72337 w 76200"/>
                <a:gd name="connsiteY94" fmla="*/ 19336 h 123825"/>
                <a:gd name="connsiteX95" fmla="*/ 73242 w 76200"/>
                <a:gd name="connsiteY95" fmla="*/ 14687 h 123825"/>
                <a:gd name="connsiteX96" fmla="*/ 73099 w 76200"/>
                <a:gd name="connsiteY96" fmla="*/ 13278 h 123825"/>
                <a:gd name="connsiteX97" fmla="*/ 72766 w 76200"/>
                <a:gd name="connsiteY97" fmla="*/ 10697 h 123825"/>
                <a:gd name="connsiteX98" fmla="*/ 72118 w 76200"/>
                <a:gd name="connsiteY98" fmla="*/ 9287 h 123825"/>
                <a:gd name="connsiteX99" fmla="*/ 71108 w 76200"/>
                <a:gd name="connsiteY99" fmla="*/ 7315 h 123825"/>
                <a:gd name="connsiteX100" fmla="*/ 69975 w 76200"/>
                <a:gd name="connsiteY100" fmla="*/ 6105 h 123825"/>
                <a:gd name="connsiteX101" fmla="*/ 68413 w 76200"/>
                <a:gd name="connsiteY101" fmla="*/ 4591 h 123825"/>
                <a:gd name="connsiteX102" fmla="*/ 66879 w 76200"/>
                <a:gd name="connsiteY102" fmla="*/ 3610 h 123825"/>
                <a:gd name="connsiteX103" fmla="*/ 64879 w 76200"/>
                <a:gd name="connsiteY103" fmla="*/ 2495 h 123825"/>
                <a:gd name="connsiteX104" fmla="*/ 63012 w 76200"/>
                <a:gd name="connsiteY104" fmla="*/ 1791 h 123825"/>
                <a:gd name="connsiteX105" fmla="*/ 60669 w 76200"/>
                <a:gd name="connsiteY105" fmla="*/ 1048 h 123825"/>
                <a:gd name="connsiteX106" fmla="*/ 58545 w 76200"/>
                <a:gd name="connsiteY106" fmla="*/ 619 h 123825"/>
                <a:gd name="connsiteX107" fmla="*/ 55945 w 76200"/>
                <a:gd name="connsiteY107" fmla="*/ 248 h 123825"/>
                <a:gd name="connsiteX108" fmla="*/ 53687 w 76200"/>
                <a:gd name="connsiteY108" fmla="*/ 95 h 123825"/>
                <a:gd name="connsiteX109" fmla="*/ 52144 w 76200"/>
                <a:gd name="connsiteY109" fmla="*/ 0 h 123825"/>
                <a:gd name="connsiteX110" fmla="*/ 51011 w 76200"/>
                <a:gd name="connsiteY110" fmla="*/ 76 h 123825"/>
                <a:gd name="connsiteX111" fmla="*/ 48077 w 76200"/>
                <a:gd name="connsiteY111" fmla="*/ 276 h 123825"/>
                <a:gd name="connsiteX112" fmla="*/ 45515 w 76200"/>
                <a:gd name="connsiteY112" fmla="*/ 581 h 123825"/>
                <a:gd name="connsiteX113" fmla="*/ 42571 w 76200"/>
                <a:gd name="connsiteY113" fmla="*/ 1181 h 123825"/>
                <a:gd name="connsiteX114" fmla="*/ 40066 w 76200"/>
                <a:gd name="connsiteY114" fmla="*/ 1791 h 123825"/>
                <a:gd name="connsiteX115" fmla="*/ 40076 w 76200"/>
                <a:gd name="connsiteY115" fmla="*/ 1791 h 123825"/>
                <a:gd name="connsiteX116" fmla="*/ 40047 w 76200"/>
                <a:gd name="connsiteY116" fmla="*/ 1800 h 123825"/>
                <a:gd name="connsiteX117" fmla="*/ 37190 w 76200"/>
                <a:gd name="connsiteY117" fmla="*/ 2800 h 123825"/>
                <a:gd name="connsiteX118" fmla="*/ 34808 w 76200"/>
                <a:gd name="connsiteY118" fmla="*/ 3743 h 123825"/>
                <a:gd name="connsiteX119" fmla="*/ 32141 w 76200"/>
                <a:gd name="connsiteY119" fmla="*/ 5162 h 123825"/>
                <a:gd name="connsiteX120" fmla="*/ 29998 w 76200"/>
                <a:gd name="connsiteY120" fmla="*/ 6410 h 123825"/>
                <a:gd name="connsiteX121" fmla="*/ 27608 w 76200"/>
                <a:gd name="connsiteY121" fmla="*/ 8296 h 123825"/>
                <a:gd name="connsiteX122" fmla="*/ 25836 w 76200"/>
                <a:gd name="connsiteY122" fmla="*/ 9801 h 123825"/>
                <a:gd name="connsiteX123" fmla="*/ 23826 w 76200"/>
                <a:gd name="connsiteY123" fmla="*/ 12240 h 123825"/>
                <a:gd name="connsiteX124" fmla="*/ 22502 w 76200"/>
                <a:gd name="connsiteY124" fmla="*/ 13935 h 123825"/>
                <a:gd name="connsiteX125" fmla="*/ 20969 w 76200"/>
                <a:gd name="connsiteY125" fmla="*/ 17136 h 123825"/>
                <a:gd name="connsiteX126" fmla="*/ 20235 w 76200"/>
                <a:gd name="connsiteY126" fmla="*/ 18783 h 123825"/>
                <a:gd name="connsiteX127" fmla="*/ 19216 w 76200"/>
                <a:gd name="connsiteY127" fmla="*/ 24374 h 123825"/>
                <a:gd name="connsiteX128" fmla="*/ 33856 w 76200"/>
                <a:gd name="connsiteY128" fmla="*/ 57150 h 123825"/>
                <a:gd name="connsiteX129" fmla="*/ 5090 w 76200"/>
                <a:gd name="connsiteY129" fmla="*/ 75562 h 123825"/>
                <a:gd name="connsiteX130" fmla="*/ 46648 w 76200"/>
                <a:gd name="connsiteY130" fmla="*/ 26203 h 123825"/>
                <a:gd name="connsiteX131" fmla="*/ 46686 w 76200"/>
                <a:gd name="connsiteY131" fmla="*/ 26213 h 123825"/>
                <a:gd name="connsiteX132" fmla="*/ 46648 w 76200"/>
                <a:gd name="connsiteY132" fmla="*/ 26203 h 123825"/>
                <a:gd name="connsiteX133" fmla="*/ 46648 w 76200"/>
                <a:gd name="connsiteY133" fmla="*/ 26203 h 123825"/>
                <a:gd name="connsiteX134" fmla="*/ 46496 w 76200"/>
                <a:gd name="connsiteY134" fmla="*/ 26194 h 123825"/>
                <a:gd name="connsiteX135" fmla="*/ 46496 w 76200"/>
                <a:gd name="connsiteY135" fmla="*/ 26194 h 123825"/>
                <a:gd name="connsiteX136" fmla="*/ 46429 w 76200"/>
                <a:gd name="connsiteY136" fmla="*/ 26194 h 123825"/>
                <a:gd name="connsiteX137" fmla="*/ 46496 w 76200"/>
                <a:gd name="connsiteY137" fmla="*/ 26194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</a:cxnLst>
              <a:rect l="l" t="t" r="r" b="b"/>
              <a:pathLst>
                <a:path w="76200" h="123825">
                  <a:moveTo>
                    <a:pt x="5090" y="75562"/>
                  </a:moveTo>
                  <a:cubicBezTo>
                    <a:pt x="-3044" y="90583"/>
                    <a:pt x="-1815" y="108928"/>
                    <a:pt x="11577" y="120301"/>
                  </a:cubicBezTo>
                  <a:cubicBezTo>
                    <a:pt x="13063" y="121577"/>
                    <a:pt x="14682" y="122644"/>
                    <a:pt x="16368" y="123568"/>
                  </a:cubicBezTo>
                  <a:cubicBezTo>
                    <a:pt x="16949" y="123882"/>
                    <a:pt x="17559" y="124111"/>
                    <a:pt x="18168" y="124387"/>
                  </a:cubicBezTo>
                  <a:cubicBezTo>
                    <a:pt x="19311" y="124930"/>
                    <a:pt x="20454" y="125444"/>
                    <a:pt x="21654" y="125854"/>
                  </a:cubicBezTo>
                  <a:cubicBezTo>
                    <a:pt x="22388" y="126082"/>
                    <a:pt x="23140" y="126264"/>
                    <a:pt x="23902" y="126454"/>
                  </a:cubicBezTo>
                  <a:cubicBezTo>
                    <a:pt x="25017" y="126740"/>
                    <a:pt x="26131" y="127035"/>
                    <a:pt x="27284" y="127216"/>
                  </a:cubicBezTo>
                  <a:cubicBezTo>
                    <a:pt x="28093" y="127349"/>
                    <a:pt x="28922" y="127425"/>
                    <a:pt x="29751" y="127511"/>
                  </a:cubicBezTo>
                  <a:cubicBezTo>
                    <a:pt x="30865" y="127626"/>
                    <a:pt x="31980" y="127711"/>
                    <a:pt x="33123" y="127730"/>
                  </a:cubicBezTo>
                  <a:cubicBezTo>
                    <a:pt x="34113" y="127768"/>
                    <a:pt x="35085" y="127768"/>
                    <a:pt x="36056" y="127730"/>
                  </a:cubicBezTo>
                  <a:cubicBezTo>
                    <a:pt x="36752" y="127692"/>
                    <a:pt x="37447" y="127673"/>
                    <a:pt x="38142" y="127616"/>
                  </a:cubicBezTo>
                  <a:cubicBezTo>
                    <a:pt x="39238" y="127521"/>
                    <a:pt x="40323" y="127397"/>
                    <a:pt x="41409" y="127225"/>
                  </a:cubicBezTo>
                  <a:cubicBezTo>
                    <a:pt x="42067" y="127130"/>
                    <a:pt x="42714" y="127054"/>
                    <a:pt x="43371" y="126949"/>
                  </a:cubicBezTo>
                  <a:cubicBezTo>
                    <a:pt x="44533" y="126730"/>
                    <a:pt x="45677" y="126444"/>
                    <a:pt x="46810" y="126159"/>
                  </a:cubicBezTo>
                  <a:cubicBezTo>
                    <a:pt x="47334" y="126025"/>
                    <a:pt x="47877" y="125930"/>
                    <a:pt x="48401" y="125778"/>
                  </a:cubicBezTo>
                  <a:cubicBezTo>
                    <a:pt x="50039" y="125311"/>
                    <a:pt x="51639" y="124787"/>
                    <a:pt x="53182" y="124178"/>
                  </a:cubicBezTo>
                  <a:cubicBezTo>
                    <a:pt x="68432" y="118186"/>
                    <a:pt x="87158" y="100641"/>
                    <a:pt x="81033" y="82601"/>
                  </a:cubicBezTo>
                  <a:cubicBezTo>
                    <a:pt x="80690" y="81563"/>
                    <a:pt x="80186" y="80724"/>
                    <a:pt x="79643" y="80020"/>
                  </a:cubicBezTo>
                  <a:cubicBezTo>
                    <a:pt x="79462" y="79800"/>
                    <a:pt x="79243" y="79648"/>
                    <a:pt x="79043" y="79438"/>
                  </a:cubicBezTo>
                  <a:cubicBezTo>
                    <a:pt x="78633" y="79029"/>
                    <a:pt x="78195" y="78657"/>
                    <a:pt x="77719" y="78391"/>
                  </a:cubicBezTo>
                  <a:cubicBezTo>
                    <a:pt x="77452" y="78229"/>
                    <a:pt x="77166" y="78124"/>
                    <a:pt x="76880" y="78010"/>
                  </a:cubicBezTo>
                  <a:cubicBezTo>
                    <a:pt x="76414" y="77819"/>
                    <a:pt x="75909" y="77676"/>
                    <a:pt x="75404" y="77591"/>
                  </a:cubicBezTo>
                  <a:cubicBezTo>
                    <a:pt x="75099" y="77543"/>
                    <a:pt x="74804" y="77486"/>
                    <a:pt x="74471" y="77467"/>
                  </a:cubicBezTo>
                  <a:cubicBezTo>
                    <a:pt x="74051" y="77448"/>
                    <a:pt x="73632" y="77486"/>
                    <a:pt x="73204" y="77524"/>
                  </a:cubicBezTo>
                  <a:cubicBezTo>
                    <a:pt x="72575" y="77562"/>
                    <a:pt x="71927" y="77657"/>
                    <a:pt x="71299" y="77800"/>
                  </a:cubicBezTo>
                  <a:cubicBezTo>
                    <a:pt x="70908" y="77896"/>
                    <a:pt x="70518" y="78000"/>
                    <a:pt x="70118" y="78134"/>
                  </a:cubicBezTo>
                  <a:cubicBezTo>
                    <a:pt x="69489" y="78343"/>
                    <a:pt x="68860" y="78610"/>
                    <a:pt x="68260" y="78905"/>
                  </a:cubicBezTo>
                  <a:cubicBezTo>
                    <a:pt x="67879" y="79086"/>
                    <a:pt x="67517" y="79248"/>
                    <a:pt x="67165" y="79448"/>
                  </a:cubicBezTo>
                  <a:cubicBezTo>
                    <a:pt x="66527" y="79810"/>
                    <a:pt x="65946" y="80239"/>
                    <a:pt x="65365" y="80667"/>
                  </a:cubicBezTo>
                  <a:cubicBezTo>
                    <a:pt x="65098" y="80877"/>
                    <a:pt x="64793" y="81067"/>
                    <a:pt x="64536" y="81286"/>
                  </a:cubicBezTo>
                  <a:cubicBezTo>
                    <a:pt x="63745" y="81963"/>
                    <a:pt x="63022" y="82696"/>
                    <a:pt x="62460" y="83468"/>
                  </a:cubicBezTo>
                  <a:cubicBezTo>
                    <a:pt x="59364" y="87640"/>
                    <a:pt x="56192" y="91830"/>
                    <a:pt x="53506" y="96250"/>
                  </a:cubicBezTo>
                  <a:cubicBezTo>
                    <a:pt x="51220" y="99994"/>
                    <a:pt x="50601" y="99994"/>
                    <a:pt x="47486" y="101813"/>
                  </a:cubicBezTo>
                  <a:cubicBezTo>
                    <a:pt x="47839" y="101613"/>
                    <a:pt x="48048" y="101460"/>
                    <a:pt x="48153" y="101365"/>
                  </a:cubicBezTo>
                  <a:cubicBezTo>
                    <a:pt x="48191" y="101346"/>
                    <a:pt x="48182" y="101327"/>
                    <a:pt x="48191" y="101308"/>
                  </a:cubicBezTo>
                  <a:cubicBezTo>
                    <a:pt x="48229" y="101270"/>
                    <a:pt x="48258" y="101232"/>
                    <a:pt x="48220" y="101222"/>
                  </a:cubicBezTo>
                  <a:cubicBezTo>
                    <a:pt x="48201" y="101222"/>
                    <a:pt x="48163" y="101232"/>
                    <a:pt x="48134" y="101232"/>
                  </a:cubicBezTo>
                  <a:cubicBezTo>
                    <a:pt x="48020" y="101251"/>
                    <a:pt x="47877" y="101289"/>
                    <a:pt x="47658" y="101365"/>
                  </a:cubicBezTo>
                  <a:cubicBezTo>
                    <a:pt x="47610" y="101384"/>
                    <a:pt x="47572" y="101384"/>
                    <a:pt x="47524" y="101403"/>
                  </a:cubicBezTo>
                  <a:cubicBezTo>
                    <a:pt x="47258" y="101498"/>
                    <a:pt x="46972" y="101603"/>
                    <a:pt x="46705" y="101718"/>
                  </a:cubicBezTo>
                  <a:cubicBezTo>
                    <a:pt x="46648" y="101756"/>
                    <a:pt x="46591" y="101775"/>
                    <a:pt x="46543" y="101794"/>
                  </a:cubicBezTo>
                  <a:cubicBezTo>
                    <a:pt x="46334" y="101889"/>
                    <a:pt x="46134" y="101984"/>
                    <a:pt x="45981" y="102060"/>
                  </a:cubicBezTo>
                  <a:cubicBezTo>
                    <a:pt x="45924" y="102089"/>
                    <a:pt x="45867" y="102118"/>
                    <a:pt x="45829" y="102146"/>
                  </a:cubicBezTo>
                  <a:cubicBezTo>
                    <a:pt x="45667" y="102241"/>
                    <a:pt x="45572" y="102318"/>
                    <a:pt x="45638" y="102337"/>
                  </a:cubicBezTo>
                  <a:cubicBezTo>
                    <a:pt x="44610" y="102489"/>
                    <a:pt x="42743" y="102689"/>
                    <a:pt x="42352" y="102784"/>
                  </a:cubicBezTo>
                  <a:cubicBezTo>
                    <a:pt x="42305" y="102803"/>
                    <a:pt x="42400" y="102803"/>
                    <a:pt x="42419" y="102803"/>
                  </a:cubicBezTo>
                  <a:cubicBezTo>
                    <a:pt x="42428" y="102823"/>
                    <a:pt x="42381" y="102841"/>
                    <a:pt x="42600" y="102832"/>
                  </a:cubicBezTo>
                  <a:cubicBezTo>
                    <a:pt x="42543" y="102832"/>
                    <a:pt x="42505" y="102823"/>
                    <a:pt x="42448" y="102823"/>
                  </a:cubicBezTo>
                  <a:cubicBezTo>
                    <a:pt x="42486" y="102823"/>
                    <a:pt x="42419" y="102832"/>
                    <a:pt x="42486" y="102832"/>
                  </a:cubicBezTo>
                  <a:cubicBezTo>
                    <a:pt x="42428" y="102832"/>
                    <a:pt x="42362" y="102832"/>
                    <a:pt x="42305" y="102832"/>
                  </a:cubicBezTo>
                  <a:cubicBezTo>
                    <a:pt x="41390" y="102832"/>
                    <a:pt x="40638" y="102689"/>
                    <a:pt x="39828" y="102594"/>
                  </a:cubicBezTo>
                  <a:cubicBezTo>
                    <a:pt x="39352" y="102527"/>
                    <a:pt x="38799" y="102546"/>
                    <a:pt x="38361" y="102451"/>
                  </a:cubicBezTo>
                  <a:cubicBezTo>
                    <a:pt x="37152" y="102184"/>
                    <a:pt x="36094" y="101803"/>
                    <a:pt x="35190" y="101298"/>
                  </a:cubicBezTo>
                  <a:cubicBezTo>
                    <a:pt x="29122" y="97879"/>
                    <a:pt x="26655" y="91135"/>
                    <a:pt x="26569" y="83906"/>
                  </a:cubicBezTo>
                  <a:cubicBezTo>
                    <a:pt x="26522" y="79200"/>
                    <a:pt x="27350" y="72876"/>
                    <a:pt x="28989" y="68428"/>
                  </a:cubicBezTo>
                  <a:cubicBezTo>
                    <a:pt x="30713" y="63865"/>
                    <a:pt x="36713" y="61722"/>
                    <a:pt x="42171" y="60465"/>
                  </a:cubicBezTo>
                  <a:cubicBezTo>
                    <a:pt x="43962" y="60874"/>
                    <a:pt x="45734" y="61303"/>
                    <a:pt x="47715" y="61427"/>
                  </a:cubicBezTo>
                  <a:cubicBezTo>
                    <a:pt x="47886" y="61436"/>
                    <a:pt x="48048" y="61398"/>
                    <a:pt x="48229" y="61379"/>
                  </a:cubicBezTo>
                  <a:cubicBezTo>
                    <a:pt x="48372" y="61351"/>
                    <a:pt x="48496" y="61341"/>
                    <a:pt x="48648" y="61303"/>
                  </a:cubicBezTo>
                  <a:cubicBezTo>
                    <a:pt x="48791" y="61265"/>
                    <a:pt x="48925" y="61189"/>
                    <a:pt x="49058" y="61131"/>
                  </a:cubicBezTo>
                  <a:cubicBezTo>
                    <a:pt x="49201" y="61065"/>
                    <a:pt x="49334" y="61017"/>
                    <a:pt x="49477" y="60931"/>
                  </a:cubicBezTo>
                  <a:cubicBezTo>
                    <a:pt x="49610" y="60855"/>
                    <a:pt x="49725" y="60760"/>
                    <a:pt x="49848" y="60684"/>
                  </a:cubicBezTo>
                  <a:cubicBezTo>
                    <a:pt x="49982" y="60579"/>
                    <a:pt x="50115" y="60493"/>
                    <a:pt x="50229" y="60388"/>
                  </a:cubicBezTo>
                  <a:cubicBezTo>
                    <a:pt x="50344" y="60293"/>
                    <a:pt x="50429" y="60188"/>
                    <a:pt x="50515" y="60074"/>
                  </a:cubicBezTo>
                  <a:cubicBezTo>
                    <a:pt x="50620" y="59960"/>
                    <a:pt x="50734" y="59846"/>
                    <a:pt x="50830" y="59722"/>
                  </a:cubicBezTo>
                  <a:cubicBezTo>
                    <a:pt x="50915" y="59589"/>
                    <a:pt x="50963" y="59465"/>
                    <a:pt x="51030" y="59350"/>
                  </a:cubicBezTo>
                  <a:cubicBezTo>
                    <a:pt x="51096" y="59217"/>
                    <a:pt x="51172" y="59103"/>
                    <a:pt x="51220" y="58979"/>
                  </a:cubicBezTo>
                  <a:cubicBezTo>
                    <a:pt x="51258" y="58826"/>
                    <a:pt x="51249" y="58703"/>
                    <a:pt x="51268" y="58569"/>
                  </a:cubicBezTo>
                  <a:cubicBezTo>
                    <a:pt x="51277" y="58455"/>
                    <a:pt x="51315" y="58331"/>
                    <a:pt x="51296" y="58217"/>
                  </a:cubicBezTo>
                  <a:cubicBezTo>
                    <a:pt x="51287" y="58064"/>
                    <a:pt x="51201" y="57941"/>
                    <a:pt x="51134" y="57807"/>
                  </a:cubicBezTo>
                  <a:cubicBezTo>
                    <a:pt x="51087" y="57703"/>
                    <a:pt x="51077" y="57607"/>
                    <a:pt x="51001" y="57512"/>
                  </a:cubicBezTo>
                  <a:cubicBezTo>
                    <a:pt x="50830" y="57293"/>
                    <a:pt x="50591" y="57083"/>
                    <a:pt x="50268" y="56912"/>
                  </a:cubicBezTo>
                  <a:cubicBezTo>
                    <a:pt x="50153" y="56598"/>
                    <a:pt x="49915" y="56350"/>
                    <a:pt x="49296" y="56293"/>
                  </a:cubicBezTo>
                  <a:cubicBezTo>
                    <a:pt x="49267" y="56293"/>
                    <a:pt x="49239" y="56293"/>
                    <a:pt x="49239" y="56293"/>
                  </a:cubicBezTo>
                  <a:cubicBezTo>
                    <a:pt x="43276" y="53340"/>
                    <a:pt x="38295" y="48730"/>
                    <a:pt x="36552" y="42129"/>
                  </a:cubicBezTo>
                  <a:cubicBezTo>
                    <a:pt x="35789" y="39186"/>
                    <a:pt x="36475" y="36395"/>
                    <a:pt x="37475" y="33604"/>
                  </a:cubicBezTo>
                  <a:cubicBezTo>
                    <a:pt x="37514" y="33528"/>
                    <a:pt x="38076" y="32452"/>
                    <a:pt x="38323" y="31833"/>
                  </a:cubicBezTo>
                  <a:cubicBezTo>
                    <a:pt x="38790" y="31442"/>
                    <a:pt x="39304" y="31023"/>
                    <a:pt x="39609" y="30842"/>
                  </a:cubicBezTo>
                  <a:cubicBezTo>
                    <a:pt x="40104" y="30547"/>
                    <a:pt x="40314" y="30413"/>
                    <a:pt x="40428" y="30318"/>
                  </a:cubicBezTo>
                  <a:cubicBezTo>
                    <a:pt x="42438" y="29356"/>
                    <a:pt x="44295" y="28185"/>
                    <a:pt x="46029" y="26851"/>
                  </a:cubicBezTo>
                  <a:cubicBezTo>
                    <a:pt x="46810" y="26708"/>
                    <a:pt x="47934" y="26299"/>
                    <a:pt x="46810" y="26232"/>
                  </a:cubicBezTo>
                  <a:cubicBezTo>
                    <a:pt x="46810" y="26213"/>
                    <a:pt x="46810" y="26213"/>
                    <a:pt x="46829" y="26213"/>
                  </a:cubicBezTo>
                  <a:cubicBezTo>
                    <a:pt x="47562" y="26222"/>
                    <a:pt x="48486" y="26289"/>
                    <a:pt x="49458" y="26356"/>
                  </a:cubicBezTo>
                  <a:cubicBezTo>
                    <a:pt x="50229" y="26413"/>
                    <a:pt x="51115" y="26479"/>
                    <a:pt x="52001" y="26537"/>
                  </a:cubicBezTo>
                  <a:cubicBezTo>
                    <a:pt x="52392" y="26575"/>
                    <a:pt x="52801" y="26594"/>
                    <a:pt x="53211" y="26613"/>
                  </a:cubicBezTo>
                  <a:cubicBezTo>
                    <a:pt x="54135" y="26670"/>
                    <a:pt x="55106" y="26708"/>
                    <a:pt x="56087" y="26727"/>
                  </a:cubicBezTo>
                  <a:cubicBezTo>
                    <a:pt x="56316" y="26727"/>
                    <a:pt x="56564" y="26746"/>
                    <a:pt x="56792" y="26746"/>
                  </a:cubicBezTo>
                  <a:cubicBezTo>
                    <a:pt x="57135" y="26746"/>
                    <a:pt x="57478" y="26708"/>
                    <a:pt x="57821" y="26708"/>
                  </a:cubicBezTo>
                  <a:cubicBezTo>
                    <a:pt x="58954" y="26689"/>
                    <a:pt x="60078" y="26632"/>
                    <a:pt x="61202" y="26508"/>
                  </a:cubicBezTo>
                  <a:cubicBezTo>
                    <a:pt x="61707" y="26451"/>
                    <a:pt x="62193" y="26337"/>
                    <a:pt x="62669" y="26270"/>
                  </a:cubicBezTo>
                  <a:cubicBezTo>
                    <a:pt x="63631" y="26098"/>
                    <a:pt x="64546" y="25880"/>
                    <a:pt x="65412" y="25594"/>
                  </a:cubicBezTo>
                  <a:cubicBezTo>
                    <a:pt x="65908" y="25432"/>
                    <a:pt x="66374" y="25260"/>
                    <a:pt x="66822" y="25060"/>
                  </a:cubicBezTo>
                  <a:cubicBezTo>
                    <a:pt x="67670" y="24679"/>
                    <a:pt x="68422" y="24174"/>
                    <a:pt x="69146" y="23632"/>
                  </a:cubicBezTo>
                  <a:cubicBezTo>
                    <a:pt x="69470" y="23374"/>
                    <a:pt x="69841" y="23146"/>
                    <a:pt x="70137" y="22831"/>
                  </a:cubicBezTo>
                  <a:cubicBezTo>
                    <a:pt x="71070" y="21879"/>
                    <a:pt x="71861" y="20774"/>
                    <a:pt x="72337" y="19336"/>
                  </a:cubicBezTo>
                  <a:cubicBezTo>
                    <a:pt x="72889" y="17679"/>
                    <a:pt x="73175" y="16135"/>
                    <a:pt x="73242" y="14687"/>
                  </a:cubicBezTo>
                  <a:cubicBezTo>
                    <a:pt x="73261" y="14183"/>
                    <a:pt x="73127" y="13754"/>
                    <a:pt x="73099" y="13278"/>
                  </a:cubicBezTo>
                  <a:cubicBezTo>
                    <a:pt x="73032" y="12383"/>
                    <a:pt x="73004" y="11487"/>
                    <a:pt x="72766" y="10697"/>
                  </a:cubicBezTo>
                  <a:cubicBezTo>
                    <a:pt x="72623" y="10173"/>
                    <a:pt x="72337" y="9744"/>
                    <a:pt x="72118" y="9287"/>
                  </a:cubicBezTo>
                  <a:cubicBezTo>
                    <a:pt x="71813" y="8620"/>
                    <a:pt x="71527" y="7925"/>
                    <a:pt x="71108" y="7315"/>
                  </a:cubicBezTo>
                  <a:cubicBezTo>
                    <a:pt x="70784" y="6877"/>
                    <a:pt x="70365" y="6506"/>
                    <a:pt x="69975" y="6105"/>
                  </a:cubicBezTo>
                  <a:cubicBezTo>
                    <a:pt x="69479" y="5572"/>
                    <a:pt x="69003" y="5048"/>
                    <a:pt x="68413" y="4591"/>
                  </a:cubicBezTo>
                  <a:cubicBezTo>
                    <a:pt x="67946" y="4229"/>
                    <a:pt x="67403" y="3934"/>
                    <a:pt x="66879" y="3610"/>
                  </a:cubicBezTo>
                  <a:cubicBezTo>
                    <a:pt x="66241" y="3220"/>
                    <a:pt x="65584" y="2819"/>
                    <a:pt x="64879" y="2495"/>
                  </a:cubicBezTo>
                  <a:cubicBezTo>
                    <a:pt x="64279" y="2239"/>
                    <a:pt x="63650" y="2010"/>
                    <a:pt x="63012" y="1791"/>
                  </a:cubicBezTo>
                  <a:cubicBezTo>
                    <a:pt x="62250" y="1524"/>
                    <a:pt x="61488" y="1248"/>
                    <a:pt x="60669" y="1048"/>
                  </a:cubicBezTo>
                  <a:cubicBezTo>
                    <a:pt x="59993" y="876"/>
                    <a:pt x="59269" y="753"/>
                    <a:pt x="58545" y="619"/>
                  </a:cubicBezTo>
                  <a:cubicBezTo>
                    <a:pt x="57697" y="467"/>
                    <a:pt x="56830" y="333"/>
                    <a:pt x="55945" y="248"/>
                  </a:cubicBezTo>
                  <a:cubicBezTo>
                    <a:pt x="55192" y="172"/>
                    <a:pt x="54449" y="133"/>
                    <a:pt x="53687" y="95"/>
                  </a:cubicBezTo>
                  <a:cubicBezTo>
                    <a:pt x="53173" y="76"/>
                    <a:pt x="52668" y="0"/>
                    <a:pt x="52144" y="0"/>
                  </a:cubicBezTo>
                  <a:cubicBezTo>
                    <a:pt x="51763" y="0"/>
                    <a:pt x="51382" y="57"/>
                    <a:pt x="51011" y="76"/>
                  </a:cubicBezTo>
                  <a:cubicBezTo>
                    <a:pt x="50039" y="95"/>
                    <a:pt x="49067" y="172"/>
                    <a:pt x="48077" y="276"/>
                  </a:cubicBezTo>
                  <a:cubicBezTo>
                    <a:pt x="47220" y="362"/>
                    <a:pt x="46372" y="457"/>
                    <a:pt x="45515" y="581"/>
                  </a:cubicBezTo>
                  <a:cubicBezTo>
                    <a:pt x="44524" y="733"/>
                    <a:pt x="43552" y="953"/>
                    <a:pt x="42571" y="1181"/>
                  </a:cubicBezTo>
                  <a:cubicBezTo>
                    <a:pt x="41733" y="1372"/>
                    <a:pt x="40895" y="1553"/>
                    <a:pt x="40066" y="1791"/>
                  </a:cubicBezTo>
                  <a:lnTo>
                    <a:pt x="40076" y="1791"/>
                  </a:lnTo>
                  <a:cubicBezTo>
                    <a:pt x="40066" y="1791"/>
                    <a:pt x="40057" y="1800"/>
                    <a:pt x="40047" y="1800"/>
                  </a:cubicBezTo>
                  <a:cubicBezTo>
                    <a:pt x="39066" y="2086"/>
                    <a:pt x="38133" y="2439"/>
                    <a:pt x="37190" y="2800"/>
                  </a:cubicBezTo>
                  <a:cubicBezTo>
                    <a:pt x="36380" y="3105"/>
                    <a:pt x="35580" y="3391"/>
                    <a:pt x="34808" y="3743"/>
                  </a:cubicBezTo>
                  <a:cubicBezTo>
                    <a:pt x="33875" y="4172"/>
                    <a:pt x="33018" y="4677"/>
                    <a:pt x="32141" y="5162"/>
                  </a:cubicBezTo>
                  <a:cubicBezTo>
                    <a:pt x="31427" y="5572"/>
                    <a:pt x="30684" y="5953"/>
                    <a:pt x="29998" y="6410"/>
                  </a:cubicBezTo>
                  <a:cubicBezTo>
                    <a:pt x="29151" y="6982"/>
                    <a:pt x="28389" y="7649"/>
                    <a:pt x="27608" y="8296"/>
                  </a:cubicBezTo>
                  <a:cubicBezTo>
                    <a:pt x="27017" y="8801"/>
                    <a:pt x="26379" y="9258"/>
                    <a:pt x="25836" y="9801"/>
                  </a:cubicBezTo>
                  <a:cubicBezTo>
                    <a:pt x="25083" y="10544"/>
                    <a:pt x="24455" y="11401"/>
                    <a:pt x="23826" y="12240"/>
                  </a:cubicBezTo>
                  <a:cubicBezTo>
                    <a:pt x="23398" y="12802"/>
                    <a:pt x="22883" y="13316"/>
                    <a:pt x="22502" y="13935"/>
                  </a:cubicBezTo>
                  <a:cubicBezTo>
                    <a:pt x="21883" y="14926"/>
                    <a:pt x="21435" y="16040"/>
                    <a:pt x="20969" y="17136"/>
                  </a:cubicBezTo>
                  <a:cubicBezTo>
                    <a:pt x="20740" y="17697"/>
                    <a:pt x="20416" y="18193"/>
                    <a:pt x="20235" y="18783"/>
                  </a:cubicBezTo>
                  <a:cubicBezTo>
                    <a:pt x="19664" y="20526"/>
                    <a:pt x="19311" y="22384"/>
                    <a:pt x="19216" y="24374"/>
                  </a:cubicBezTo>
                  <a:cubicBezTo>
                    <a:pt x="18559" y="37395"/>
                    <a:pt x="23169" y="50549"/>
                    <a:pt x="33856" y="57150"/>
                  </a:cubicBezTo>
                  <a:cubicBezTo>
                    <a:pt x="22121" y="59312"/>
                    <a:pt x="10691" y="65151"/>
                    <a:pt x="5090" y="75562"/>
                  </a:cubicBezTo>
                  <a:close/>
                  <a:moveTo>
                    <a:pt x="46648" y="26203"/>
                  </a:moveTo>
                  <a:cubicBezTo>
                    <a:pt x="46677" y="26203"/>
                    <a:pt x="46686" y="26213"/>
                    <a:pt x="46686" y="26213"/>
                  </a:cubicBezTo>
                  <a:cubicBezTo>
                    <a:pt x="46686" y="26213"/>
                    <a:pt x="46677" y="26213"/>
                    <a:pt x="46648" y="26203"/>
                  </a:cubicBezTo>
                  <a:cubicBezTo>
                    <a:pt x="46648" y="26213"/>
                    <a:pt x="46648" y="26213"/>
                    <a:pt x="46648" y="26203"/>
                  </a:cubicBezTo>
                  <a:close/>
                  <a:moveTo>
                    <a:pt x="46496" y="26194"/>
                  </a:moveTo>
                  <a:lnTo>
                    <a:pt x="46496" y="26194"/>
                  </a:lnTo>
                  <a:cubicBezTo>
                    <a:pt x="46467" y="26203"/>
                    <a:pt x="46467" y="26194"/>
                    <a:pt x="46429" y="26194"/>
                  </a:cubicBezTo>
                  <a:cubicBezTo>
                    <a:pt x="46429" y="26194"/>
                    <a:pt x="46467" y="26194"/>
                    <a:pt x="46496" y="261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5A49A4FF-E2F7-4498-8D1D-B7F8DCD6C6FA}"/>
                </a:ext>
              </a:extLst>
            </p:cNvPr>
            <p:cNvSpPr/>
            <p:nvPr/>
          </p:nvSpPr>
          <p:spPr>
            <a:xfrm>
              <a:off x="5839594" y="5260672"/>
              <a:ext cx="47625" cy="57150"/>
            </a:xfrm>
            <a:custGeom>
              <a:avLst/>
              <a:gdLst>
                <a:gd name="connsiteX0" fmla="*/ 2365 w 47625"/>
                <a:gd name="connsiteY0" fmla="*/ 54588 h 57150"/>
                <a:gd name="connsiteX1" fmla="*/ 3918 w 47625"/>
                <a:gd name="connsiteY1" fmla="*/ 56779 h 57150"/>
                <a:gd name="connsiteX2" fmla="*/ 4784 w 47625"/>
                <a:gd name="connsiteY2" fmla="*/ 57750 h 57150"/>
                <a:gd name="connsiteX3" fmla="*/ 6737 w 47625"/>
                <a:gd name="connsiteY3" fmla="*/ 59503 h 57150"/>
                <a:gd name="connsiteX4" fmla="*/ 7585 w 47625"/>
                <a:gd name="connsiteY4" fmla="*/ 60150 h 57150"/>
                <a:gd name="connsiteX5" fmla="*/ 10747 w 47625"/>
                <a:gd name="connsiteY5" fmla="*/ 61903 h 57150"/>
                <a:gd name="connsiteX6" fmla="*/ 11052 w 47625"/>
                <a:gd name="connsiteY6" fmla="*/ 61998 h 57150"/>
                <a:gd name="connsiteX7" fmla="*/ 14262 w 47625"/>
                <a:gd name="connsiteY7" fmla="*/ 63027 h 57150"/>
                <a:gd name="connsiteX8" fmla="*/ 15405 w 47625"/>
                <a:gd name="connsiteY8" fmla="*/ 63237 h 57150"/>
                <a:gd name="connsiteX9" fmla="*/ 18072 w 47625"/>
                <a:gd name="connsiteY9" fmla="*/ 63589 h 57150"/>
                <a:gd name="connsiteX10" fmla="*/ 19339 w 47625"/>
                <a:gd name="connsiteY10" fmla="*/ 63665 h 57150"/>
                <a:gd name="connsiteX11" fmla="*/ 21358 w 47625"/>
                <a:gd name="connsiteY11" fmla="*/ 63627 h 57150"/>
                <a:gd name="connsiteX12" fmla="*/ 24425 w 47625"/>
                <a:gd name="connsiteY12" fmla="*/ 63370 h 57150"/>
                <a:gd name="connsiteX13" fmla="*/ 26235 w 47625"/>
                <a:gd name="connsiteY13" fmla="*/ 63084 h 57150"/>
                <a:gd name="connsiteX14" fmla="*/ 29435 w 47625"/>
                <a:gd name="connsiteY14" fmla="*/ 62294 h 57150"/>
                <a:gd name="connsiteX15" fmla="*/ 31007 w 47625"/>
                <a:gd name="connsiteY15" fmla="*/ 61836 h 57150"/>
                <a:gd name="connsiteX16" fmla="*/ 35093 w 47625"/>
                <a:gd name="connsiteY16" fmla="*/ 60160 h 57150"/>
                <a:gd name="connsiteX17" fmla="*/ 35607 w 47625"/>
                <a:gd name="connsiteY17" fmla="*/ 59941 h 57150"/>
                <a:gd name="connsiteX18" fmla="*/ 39827 w 47625"/>
                <a:gd name="connsiteY18" fmla="*/ 57417 h 57150"/>
                <a:gd name="connsiteX19" fmla="*/ 41008 w 47625"/>
                <a:gd name="connsiteY19" fmla="*/ 56493 h 57150"/>
                <a:gd name="connsiteX20" fmla="*/ 43589 w 47625"/>
                <a:gd name="connsiteY20" fmla="*/ 54321 h 57150"/>
                <a:gd name="connsiteX21" fmla="*/ 44809 w 47625"/>
                <a:gd name="connsiteY21" fmla="*/ 53054 h 57150"/>
                <a:gd name="connsiteX22" fmla="*/ 46761 w 47625"/>
                <a:gd name="connsiteY22" fmla="*/ 50702 h 57150"/>
                <a:gd name="connsiteX23" fmla="*/ 47056 w 47625"/>
                <a:gd name="connsiteY23" fmla="*/ 50273 h 57150"/>
                <a:gd name="connsiteX24" fmla="*/ 47761 w 47625"/>
                <a:gd name="connsiteY24" fmla="*/ 49263 h 57150"/>
                <a:gd name="connsiteX25" fmla="*/ 49219 w 47625"/>
                <a:gd name="connsiteY25" fmla="*/ 46472 h 57150"/>
                <a:gd name="connsiteX26" fmla="*/ 49838 w 47625"/>
                <a:gd name="connsiteY26" fmla="*/ 45082 h 57150"/>
                <a:gd name="connsiteX27" fmla="*/ 50962 w 47625"/>
                <a:gd name="connsiteY27" fmla="*/ 40548 h 57150"/>
                <a:gd name="connsiteX28" fmla="*/ 31073 w 47625"/>
                <a:gd name="connsiteY28" fmla="*/ 19783 h 57150"/>
                <a:gd name="connsiteX29" fmla="*/ 21910 w 47625"/>
                <a:gd name="connsiteY29" fmla="*/ 13011 h 57150"/>
                <a:gd name="connsiteX30" fmla="*/ 22730 w 47625"/>
                <a:gd name="connsiteY30" fmla="*/ 11201 h 57150"/>
                <a:gd name="connsiteX31" fmla="*/ 23368 w 47625"/>
                <a:gd name="connsiteY31" fmla="*/ 10763 h 57150"/>
                <a:gd name="connsiteX32" fmla="*/ 24587 w 47625"/>
                <a:gd name="connsiteY32" fmla="*/ 10058 h 57150"/>
                <a:gd name="connsiteX33" fmla="*/ 25654 w 47625"/>
                <a:gd name="connsiteY33" fmla="*/ 9773 h 57150"/>
                <a:gd name="connsiteX34" fmla="*/ 27187 w 47625"/>
                <a:gd name="connsiteY34" fmla="*/ 9449 h 57150"/>
                <a:gd name="connsiteX35" fmla="*/ 28530 w 47625"/>
                <a:gd name="connsiteY35" fmla="*/ 9335 h 57150"/>
                <a:gd name="connsiteX36" fmla="*/ 30207 w 47625"/>
                <a:gd name="connsiteY36" fmla="*/ 9239 h 57150"/>
                <a:gd name="connsiteX37" fmla="*/ 30597 w 47625"/>
                <a:gd name="connsiteY37" fmla="*/ 9220 h 57150"/>
                <a:gd name="connsiteX38" fmla="*/ 31931 w 47625"/>
                <a:gd name="connsiteY38" fmla="*/ 9258 h 57150"/>
                <a:gd name="connsiteX39" fmla="*/ 33036 w 47625"/>
                <a:gd name="connsiteY39" fmla="*/ 9297 h 57150"/>
                <a:gd name="connsiteX40" fmla="*/ 34855 w 47625"/>
                <a:gd name="connsiteY40" fmla="*/ 9430 h 57150"/>
                <a:gd name="connsiteX41" fmla="*/ 35779 w 47625"/>
                <a:gd name="connsiteY41" fmla="*/ 9506 h 57150"/>
                <a:gd name="connsiteX42" fmla="*/ 37636 w 47625"/>
                <a:gd name="connsiteY42" fmla="*/ 9697 h 57150"/>
                <a:gd name="connsiteX43" fmla="*/ 39808 w 47625"/>
                <a:gd name="connsiteY43" fmla="*/ 9935 h 57150"/>
                <a:gd name="connsiteX44" fmla="*/ 39903 w 47625"/>
                <a:gd name="connsiteY44" fmla="*/ 9944 h 57150"/>
                <a:gd name="connsiteX45" fmla="*/ 40503 w 47625"/>
                <a:gd name="connsiteY45" fmla="*/ 9763 h 57150"/>
                <a:gd name="connsiteX46" fmla="*/ 40960 w 47625"/>
                <a:gd name="connsiteY46" fmla="*/ 9630 h 57150"/>
                <a:gd name="connsiteX47" fmla="*/ 41522 w 47625"/>
                <a:gd name="connsiteY47" fmla="*/ 9201 h 57150"/>
                <a:gd name="connsiteX48" fmla="*/ 41960 w 47625"/>
                <a:gd name="connsiteY48" fmla="*/ 8849 h 57150"/>
                <a:gd name="connsiteX49" fmla="*/ 42237 w 47625"/>
                <a:gd name="connsiteY49" fmla="*/ 8268 h 57150"/>
                <a:gd name="connsiteX50" fmla="*/ 42418 w 47625"/>
                <a:gd name="connsiteY50" fmla="*/ 7839 h 57150"/>
                <a:gd name="connsiteX51" fmla="*/ 41922 w 47625"/>
                <a:gd name="connsiteY51" fmla="*/ 6830 h 57150"/>
                <a:gd name="connsiteX52" fmla="*/ 38532 w 47625"/>
                <a:gd name="connsiteY52" fmla="*/ 4458 h 57150"/>
                <a:gd name="connsiteX53" fmla="*/ 37427 w 47625"/>
                <a:gd name="connsiteY53" fmla="*/ 3810 h 57150"/>
                <a:gd name="connsiteX54" fmla="*/ 34760 w 47625"/>
                <a:gd name="connsiteY54" fmla="*/ 2410 h 57150"/>
                <a:gd name="connsiteX55" fmla="*/ 33350 w 47625"/>
                <a:gd name="connsiteY55" fmla="*/ 1810 h 57150"/>
                <a:gd name="connsiteX56" fmla="*/ 30654 w 47625"/>
                <a:gd name="connsiteY56" fmla="*/ 886 h 57150"/>
                <a:gd name="connsiteX57" fmla="*/ 29226 w 47625"/>
                <a:gd name="connsiteY57" fmla="*/ 486 h 57150"/>
                <a:gd name="connsiteX58" fmla="*/ 25930 w 47625"/>
                <a:gd name="connsiteY58" fmla="*/ 76 h 57150"/>
                <a:gd name="connsiteX59" fmla="*/ 25035 w 47625"/>
                <a:gd name="connsiteY59" fmla="*/ 0 h 57150"/>
                <a:gd name="connsiteX60" fmla="*/ 24501 w 47625"/>
                <a:gd name="connsiteY60" fmla="*/ 48 h 57150"/>
                <a:gd name="connsiteX61" fmla="*/ 21796 w 47625"/>
                <a:gd name="connsiteY61" fmla="*/ 410 h 57150"/>
                <a:gd name="connsiteX62" fmla="*/ 20815 w 47625"/>
                <a:gd name="connsiteY62" fmla="*/ 695 h 57150"/>
                <a:gd name="connsiteX63" fmla="*/ 18548 w 47625"/>
                <a:gd name="connsiteY63" fmla="*/ 1638 h 57150"/>
                <a:gd name="connsiteX64" fmla="*/ 17643 w 47625"/>
                <a:gd name="connsiteY64" fmla="*/ 2124 h 57150"/>
                <a:gd name="connsiteX65" fmla="*/ 14767 w 47625"/>
                <a:gd name="connsiteY65" fmla="*/ 4410 h 57150"/>
                <a:gd name="connsiteX66" fmla="*/ 12481 w 47625"/>
                <a:gd name="connsiteY66" fmla="*/ 29175 h 57150"/>
                <a:gd name="connsiteX67" fmla="*/ 27149 w 47625"/>
                <a:gd name="connsiteY67" fmla="*/ 44320 h 57150"/>
                <a:gd name="connsiteX68" fmla="*/ 22872 w 47625"/>
                <a:gd name="connsiteY68" fmla="*/ 52702 h 57150"/>
                <a:gd name="connsiteX69" fmla="*/ 20958 w 47625"/>
                <a:gd name="connsiteY69" fmla="*/ 53569 h 57150"/>
                <a:gd name="connsiteX70" fmla="*/ 20348 w 47625"/>
                <a:gd name="connsiteY70" fmla="*/ 53664 h 57150"/>
                <a:gd name="connsiteX71" fmla="*/ 19301 w 47625"/>
                <a:gd name="connsiteY71" fmla="*/ 53835 h 57150"/>
                <a:gd name="connsiteX72" fmla="*/ 19110 w 47625"/>
                <a:gd name="connsiteY72" fmla="*/ 53778 h 57150"/>
                <a:gd name="connsiteX73" fmla="*/ 16405 w 47625"/>
                <a:gd name="connsiteY73" fmla="*/ 53169 h 57150"/>
                <a:gd name="connsiteX74" fmla="*/ 15824 w 47625"/>
                <a:gd name="connsiteY74" fmla="*/ 52883 h 57150"/>
                <a:gd name="connsiteX75" fmla="*/ 13614 w 47625"/>
                <a:gd name="connsiteY75" fmla="*/ 51426 h 57150"/>
                <a:gd name="connsiteX76" fmla="*/ 13319 w 47625"/>
                <a:gd name="connsiteY76" fmla="*/ 51206 h 57150"/>
                <a:gd name="connsiteX77" fmla="*/ 11309 w 47625"/>
                <a:gd name="connsiteY77" fmla="*/ 49016 h 57150"/>
                <a:gd name="connsiteX78" fmla="*/ 10919 w 47625"/>
                <a:gd name="connsiteY78" fmla="*/ 48473 h 57150"/>
                <a:gd name="connsiteX79" fmla="*/ 9556 w 47625"/>
                <a:gd name="connsiteY79" fmla="*/ 46034 h 57150"/>
                <a:gd name="connsiteX80" fmla="*/ 8223 w 47625"/>
                <a:gd name="connsiteY80" fmla="*/ 44396 h 57150"/>
                <a:gd name="connsiteX81" fmla="*/ 7680 w 47625"/>
                <a:gd name="connsiteY81" fmla="*/ 44120 h 57150"/>
                <a:gd name="connsiteX82" fmla="*/ 6280 w 47625"/>
                <a:gd name="connsiteY82" fmla="*/ 43767 h 57150"/>
                <a:gd name="connsiteX83" fmla="*/ 5689 w 47625"/>
                <a:gd name="connsiteY83" fmla="*/ 43729 h 57150"/>
                <a:gd name="connsiteX84" fmla="*/ 3632 w 47625"/>
                <a:gd name="connsiteY84" fmla="*/ 44158 h 57150"/>
                <a:gd name="connsiteX85" fmla="*/ 3584 w 47625"/>
                <a:gd name="connsiteY85" fmla="*/ 44167 h 57150"/>
                <a:gd name="connsiteX86" fmla="*/ 1736 w 47625"/>
                <a:gd name="connsiteY86" fmla="*/ 45330 h 57150"/>
                <a:gd name="connsiteX87" fmla="*/ 1317 w 47625"/>
                <a:gd name="connsiteY87" fmla="*/ 45777 h 57150"/>
                <a:gd name="connsiteX88" fmla="*/ 441 w 47625"/>
                <a:gd name="connsiteY88" fmla="*/ 47025 h 57150"/>
                <a:gd name="connsiteX89" fmla="*/ 193 w 47625"/>
                <a:gd name="connsiteY89" fmla="*/ 47587 h 57150"/>
                <a:gd name="connsiteX90" fmla="*/ 117 w 47625"/>
                <a:gd name="connsiteY90" fmla="*/ 49644 h 57150"/>
                <a:gd name="connsiteX91" fmla="*/ 1717 w 47625"/>
                <a:gd name="connsiteY91" fmla="*/ 53540 h 57150"/>
                <a:gd name="connsiteX92" fmla="*/ 2365 w 47625"/>
                <a:gd name="connsiteY92" fmla="*/ 54588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</a:cxnLst>
              <a:rect l="l" t="t" r="r" b="b"/>
              <a:pathLst>
                <a:path w="47625" h="57150">
                  <a:moveTo>
                    <a:pt x="2365" y="54588"/>
                  </a:moveTo>
                  <a:cubicBezTo>
                    <a:pt x="2841" y="55369"/>
                    <a:pt x="3356" y="56112"/>
                    <a:pt x="3918" y="56779"/>
                  </a:cubicBezTo>
                  <a:cubicBezTo>
                    <a:pt x="4194" y="57112"/>
                    <a:pt x="4480" y="57436"/>
                    <a:pt x="4784" y="57750"/>
                  </a:cubicBezTo>
                  <a:cubicBezTo>
                    <a:pt x="5394" y="58379"/>
                    <a:pt x="6051" y="58960"/>
                    <a:pt x="6737" y="59503"/>
                  </a:cubicBezTo>
                  <a:cubicBezTo>
                    <a:pt x="7013" y="59703"/>
                    <a:pt x="7289" y="59950"/>
                    <a:pt x="7585" y="60150"/>
                  </a:cubicBezTo>
                  <a:cubicBezTo>
                    <a:pt x="8575" y="60817"/>
                    <a:pt x="9633" y="61417"/>
                    <a:pt x="10747" y="61903"/>
                  </a:cubicBezTo>
                  <a:cubicBezTo>
                    <a:pt x="10842" y="61941"/>
                    <a:pt x="10947" y="61960"/>
                    <a:pt x="11052" y="61998"/>
                  </a:cubicBezTo>
                  <a:cubicBezTo>
                    <a:pt x="12081" y="62427"/>
                    <a:pt x="13157" y="62760"/>
                    <a:pt x="14262" y="63027"/>
                  </a:cubicBezTo>
                  <a:cubicBezTo>
                    <a:pt x="14643" y="63113"/>
                    <a:pt x="15033" y="63170"/>
                    <a:pt x="15405" y="63237"/>
                  </a:cubicBezTo>
                  <a:cubicBezTo>
                    <a:pt x="16291" y="63398"/>
                    <a:pt x="17177" y="63513"/>
                    <a:pt x="18072" y="63589"/>
                  </a:cubicBezTo>
                  <a:cubicBezTo>
                    <a:pt x="18491" y="63627"/>
                    <a:pt x="18910" y="63646"/>
                    <a:pt x="19339" y="63665"/>
                  </a:cubicBezTo>
                  <a:cubicBezTo>
                    <a:pt x="19996" y="63684"/>
                    <a:pt x="20682" y="63646"/>
                    <a:pt x="21358" y="63627"/>
                  </a:cubicBezTo>
                  <a:cubicBezTo>
                    <a:pt x="22377" y="63589"/>
                    <a:pt x="23406" y="63503"/>
                    <a:pt x="24425" y="63370"/>
                  </a:cubicBezTo>
                  <a:cubicBezTo>
                    <a:pt x="25025" y="63275"/>
                    <a:pt x="25625" y="63189"/>
                    <a:pt x="26235" y="63084"/>
                  </a:cubicBezTo>
                  <a:cubicBezTo>
                    <a:pt x="27302" y="62875"/>
                    <a:pt x="28378" y="62608"/>
                    <a:pt x="29435" y="62294"/>
                  </a:cubicBezTo>
                  <a:cubicBezTo>
                    <a:pt x="29959" y="62141"/>
                    <a:pt x="30492" y="62017"/>
                    <a:pt x="31007" y="61836"/>
                  </a:cubicBezTo>
                  <a:cubicBezTo>
                    <a:pt x="32397" y="61360"/>
                    <a:pt x="33760" y="60808"/>
                    <a:pt x="35093" y="60160"/>
                  </a:cubicBezTo>
                  <a:cubicBezTo>
                    <a:pt x="35255" y="60074"/>
                    <a:pt x="35436" y="60017"/>
                    <a:pt x="35607" y="59941"/>
                  </a:cubicBezTo>
                  <a:cubicBezTo>
                    <a:pt x="37074" y="59207"/>
                    <a:pt x="38493" y="58350"/>
                    <a:pt x="39827" y="57417"/>
                  </a:cubicBezTo>
                  <a:cubicBezTo>
                    <a:pt x="40236" y="57131"/>
                    <a:pt x="40608" y="56807"/>
                    <a:pt x="41008" y="56493"/>
                  </a:cubicBezTo>
                  <a:cubicBezTo>
                    <a:pt x="41913" y="55817"/>
                    <a:pt x="42780" y="55102"/>
                    <a:pt x="43589" y="54321"/>
                  </a:cubicBezTo>
                  <a:cubicBezTo>
                    <a:pt x="44027" y="53921"/>
                    <a:pt x="44408" y="53483"/>
                    <a:pt x="44809" y="53054"/>
                  </a:cubicBezTo>
                  <a:cubicBezTo>
                    <a:pt x="45513" y="52311"/>
                    <a:pt x="46171" y="51530"/>
                    <a:pt x="46761" y="50702"/>
                  </a:cubicBezTo>
                  <a:cubicBezTo>
                    <a:pt x="46866" y="50559"/>
                    <a:pt x="46961" y="50416"/>
                    <a:pt x="47056" y="50273"/>
                  </a:cubicBezTo>
                  <a:cubicBezTo>
                    <a:pt x="47285" y="49940"/>
                    <a:pt x="47542" y="49616"/>
                    <a:pt x="47761" y="49263"/>
                  </a:cubicBezTo>
                  <a:cubicBezTo>
                    <a:pt x="48323" y="48368"/>
                    <a:pt x="48790" y="47435"/>
                    <a:pt x="49219" y="46472"/>
                  </a:cubicBezTo>
                  <a:cubicBezTo>
                    <a:pt x="49419" y="46006"/>
                    <a:pt x="49666" y="45558"/>
                    <a:pt x="49838" y="45082"/>
                  </a:cubicBezTo>
                  <a:cubicBezTo>
                    <a:pt x="50362" y="43625"/>
                    <a:pt x="50771" y="42120"/>
                    <a:pt x="50962" y="40548"/>
                  </a:cubicBezTo>
                  <a:cubicBezTo>
                    <a:pt x="52438" y="27861"/>
                    <a:pt x="40503" y="23355"/>
                    <a:pt x="31073" y="19783"/>
                  </a:cubicBezTo>
                  <a:cubicBezTo>
                    <a:pt x="28368" y="18764"/>
                    <a:pt x="21653" y="16802"/>
                    <a:pt x="21910" y="13011"/>
                  </a:cubicBezTo>
                  <a:cubicBezTo>
                    <a:pt x="21967" y="12278"/>
                    <a:pt x="22263" y="11687"/>
                    <a:pt x="22730" y="11201"/>
                  </a:cubicBezTo>
                  <a:cubicBezTo>
                    <a:pt x="22901" y="11021"/>
                    <a:pt x="23168" y="10916"/>
                    <a:pt x="23368" y="10763"/>
                  </a:cubicBezTo>
                  <a:cubicBezTo>
                    <a:pt x="23749" y="10506"/>
                    <a:pt x="24101" y="10230"/>
                    <a:pt x="24587" y="10058"/>
                  </a:cubicBezTo>
                  <a:cubicBezTo>
                    <a:pt x="24911" y="9925"/>
                    <a:pt x="25301" y="9868"/>
                    <a:pt x="25654" y="9773"/>
                  </a:cubicBezTo>
                  <a:cubicBezTo>
                    <a:pt x="26159" y="9649"/>
                    <a:pt x="26635" y="9525"/>
                    <a:pt x="27187" y="9449"/>
                  </a:cubicBezTo>
                  <a:cubicBezTo>
                    <a:pt x="27616" y="9382"/>
                    <a:pt x="28073" y="9363"/>
                    <a:pt x="28530" y="9335"/>
                  </a:cubicBezTo>
                  <a:cubicBezTo>
                    <a:pt x="29083" y="9297"/>
                    <a:pt x="29635" y="9239"/>
                    <a:pt x="30207" y="9239"/>
                  </a:cubicBezTo>
                  <a:cubicBezTo>
                    <a:pt x="30350" y="9239"/>
                    <a:pt x="30464" y="9220"/>
                    <a:pt x="30597" y="9220"/>
                  </a:cubicBezTo>
                  <a:cubicBezTo>
                    <a:pt x="31035" y="9220"/>
                    <a:pt x="31492" y="9239"/>
                    <a:pt x="31931" y="9258"/>
                  </a:cubicBezTo>
                  <a:cubicBezTo>
                    <a:pt x="32302" y="9268"/>
                    <a:pt x="32664" y="9277"/>
                    <a:pt x="33036" y="9297"/>
                  </a:cubicBezTo>
                  <a:cubicBezTo>
                    <a:pt x="33664" y="9335"/>
                    <a:pt x="34264" y="9373"/>
                    <a:pt x="34855" y="9430"/>
                  </a:cubicBezTo>
                  <a:cubicBezTo>
                    <a:pt x="35179" y="9458"/>
                    <a:pt x="35484" y="9477"/>
                    <a:pt x="35779" y="9506"/>
                  </a:cubicBezTo>
                  <a:cubicBezTo>
                    <a:pt x="36455" y="9563"/>
                    <a:pt x="37065" y="9639"/>
                    <a:pt x="37636" y="9697"/>
                  </a:cubicBezTo>
                  <a:cubicBezTo>
                    <a:pt x="38522" y="9801"/>
                    <a:pt x="39274" y="9896"/>
                    <a:pt x="39808" y="9935"/>
                  </a:cubicBezTo>
                  <a:cubicBezTo>
                    <a:pt x="39836" y="9944"/>
                    <a:pt x="39875" y="9944"/>
                    <a:pt x="39903" y="9944"/>
                  </a:cubicBezTo>
                  <a:cubicBezTo>
                    <a:pt x="40103" y="9944"/>
                    <a:pt x="40303" y="9830"/>
                    <a:pt x="40503" y="9763"/>
                  </a:cubicBezTo>
                  <a:cubicBezTo>
                    <a:pt x="40665" y="9716"/>
                    <a:pt x="40808" y="9706"/>
                    <a:pt x="40960" y="9630"/>
                  </a:cubicBezTo>
                  <a:cubicBezTo>
                    <a:pt x="41170" y="9515"/>
                    <a:pt x="41341" y="9353"/>
                    <a:pt x="41522" y="9201"/>
                  </a:cubicBezTo>
                  <a:cubicBezTo>
                    <a:pt x="41665" y="9077"/>
                    <a:pt x="41846" y="8992"/>
                    <a:pt x="41960" y="8849"/>
                  </a:cubicBezTo>
                  <a:cubicBezTo>
                    <a:pt x="42113" y="8668"/>
                    <a:pt x="42161" y="8468"/>
                    <a:pt x="42237" y="8268"/>
                  </a:cubicBezTo>
                  <a:cubicBezTo>
                    <a:pt x="42294" y="8115"/>
                    <a:pt x="42418" y="7982"/>
                    <a:pt x="42418" y="7839"/>
                  </a:cubicBezTo>
                  <a:cubicBezTo>
                    <a:pt x="42437" y="7477"/>
                    <a:pt x="42294" y="7134"/>
                    <a:pt x="41922" y="6830"/>
                  </a:cubicBezTo>
                  <a:cubicBezTo>
                    <a:pt x="40884" y="6001"/>
                    <a:pt x="39732" y="5201"/>
                    <a:pt x="38532" y="4458"/>
                  </a:cubicBezTo>
                  <a:cubicBezTo>
                    <a:pt x="38170" y="4229"/>
                    <a:pt x="37789" y="4020"/>
                    <a:pt x="37427" y="3810"/>
                  </a:cubicBezTo>
                  <a:cubicBezTo>
                    <a:pt x="36550" y="3305"/>
                    <a:pt x="35664" y="2838"/>
                    <a:pt x="34760" y="2410"/>
                  </a:cubicBezTo>
                  <a:cubicBezTo>
                    <a:pt x="34293" y="2200"/>
                    <a:pt x="33826" y="2000"/>
                    <a:pt x="33350" y="1810"/>
                  </a:cubicBezTo>
                  <a:cubicBezTo>
                    <a:pt x="32464" y="1448"/>
                    <a:pt x="31559" y="1153"/>
                    <a:pt x="30654" y="886"/>
                  </a:cubicBezTo>
                  <a:cubicBezTo>
                    <a:pt x="30169" y="743"/>
                    <a:pt x="29702" y="600"/>
                    <a:pt x="29226" y="486"/>
                  </a:cubicBezTo>
                  <a:cubicBezTo>
                    <a:pt x="28130" y="257"/>
                    <a:pt x="27025" y="133"/>
                    <a:pt x="25930" y="76"/>
                  </a:cubicBezTo>
                  <a:cubicBezTo>
                    <a:pt x="25625" y="67"/>
                    <a:pt x="25330" y="0"/>
                    <a:pt x="25035" y="0"/>
                  </a:cubicBezTo>
                  <a:cubicBezTo>
                    <a:pt x="24863" y="0"/>
                    <a:pt x="24692" y="38"/>
                    <a:pt x="24501" y="48"/>
                  </a:cubicBezTo>
                  <a:cubicBezTo>
                    <a:pt x="23596" y="95"/>
                    <a:pt x="22691" y="219"/>
                    <a:pt x="21796" y="410"/>
                  </a:cubicBezTo>
                  <a:cubicBezTo>
                    <a:pt x="21472" y="486"/>
                    <a:pt x="21139" y="600"/>
                    <a:pt x="20815" y="695"/>
                  </a:cubicBezTo>
                  <a:cubicBezTo>
                    <a:pt x="20043" y="934"/>
                    <a:pt x="19291" y="1248"/>
                    <a:pt x="18548" y="1638"/>
                  </a:cubicBezTo>
                  <a:cubicBezTo>
                    <a:pt x="18253" y="1810"/>
                    <a:pt x="17948" y="1943"/>
                    <a:pt x="17643" y="2124"/>
                  </a:cubicBezTo>
                  <a:cubicBezTo>
                    <a:pt x="16653" y="2753"/>
                    <a:pt x="15681" y="3477"/>
                    <a:pt x="14767" y="4410"/>
                  </a:cubicBezTo>
                  <a:cubicBezTo>
                    <a:pt x="7471" y="11982"/>
                    <a:pt x="4080" y="20927"/>
                    <a:pt x="12481" y="29175"/>
                  </a:cubicBezTo>
                  <a:cubicBezTo>
                    <a:pt x="17605" y="34204"/>
                    <a:pt x="28330" y="37176"/>
                    <a:pt x="27149" y="44320"/>
                  </a:cubicBezTo>
                  <a:cubicBezTo>
                    <a:pt x="26473" y="48416"/>
                    <a:pt x="26597" y="50197"/>
                    <a:pt x="22872" y="52702"/>
                  </a:cubicBezTo>
                  <a:cubicBezTo>
                    <a:pt x="22253" y="53121"/>
                    <a:pt x="21606" y="53397"/>
                    <a:pt x="20958" y="53569"/>
                  </a:cubicBezTo>
                  <a:cubicBezTo>
                    <a:pt x="20748" y="53635"/>
                    <a:pt x="20548" y="53635"/>
                    <a:pt x="20348" y="53664"/>
                  </a:cubicBezTo>
                  <a:cubicBezTo>
                    <a:pt x="19986" y="53721"/>
                    <a:pt x="19653" y="53835"/>
                    <a:pt x="19301" y="53835"/>
                  </a:cubicBezTo>
                  <a:cubicBezTo>
                    <a:pt x="19234" y="53835"/>
                    <a:pt x="19177" y="53778"/>
                    <a:pt x="19110" y="53778"/>
                  </a:cubicBezTo>
                  <a:cubicBezTo>
                    <a:pt x="18186" y="53750"/>
                    <a:pt x="17291" y="53540"/>
                    <a:pt x="16405" y="53169"/>
                  </a:cubicBezTo>
                  <a:cubicBezTo>
                    <a:pt x="16205" y="53074"/>
                    <a:pt x="16024" y="52978"/>
                    <a:pt x="15824" y="52883"/>
                  </a:cubicBezTo>
                  <a:cubicBezTo>
                    <a:pt x="15043" y="52483"/>
                    <a:pt x="14300" y="52007"/>
                    <a:pt x="13614" y="51426"/>
                  </a:cubicBezTo>
                  <a:cubicBezTo>
                    <a:pt x="13509" y="51349"/>
                    <a:pt x="13414" y="51292"/>
                    <a:pt x="13319" y="51206"/>
                  </a:cubicBezTo>
                  <a:cubicBezTo>
                    <a:pt x="12566" y="50549"/>
                    <a:pt x="11900" y="49797"/>
                    <a:pt x="11309" y="49016"/>
                  </a:cubicBezTo>
                  <a:cubicBezTo>
                    <a:pt x="11166" y="48825"/>
                    <a:pt x="11061" y="48654"/>
                    <a:pt x="10919" y="48473"/>
                  </a:cubicBezTo>
                  <a:cubicBezTo>
                    <a:pt x="10366" y="47654"/>
                    <a:pt x="9890" y="46835"/>
                    <a:pt x="9556" y="46034"/>
                  </a:cubicBezTo>
                  <a:cubicBezTo>
                    <a:pt x="9261" y="45273"/>
                    <a:pt x="8775" y="44768"/>
                    <a:pt x="8223" y="44396"/>
                  </a:cubicBezTo>
                  <a:cubicBezTo>
                    <a:pt x="8051" y="44272"/>
                    <a:pt x="7861" y="44206"/>
                    <a:pt x="7680" y="44120"/>
                  </a:cubicBezTo>
                  <a:cubicBezTo>
                    <a:pt x="7232" y="43920"/>
                    <a:pt x="6775" y="43805"/>
                    <a:pt x="6280" y="43767"/>
                  </a:cubicBezTo>
                  <a:cubicBezTo>
                    <a:pt x="6080" y="43748"/>
                    <a:pt x="5889" y="43729"/>
                    <a:pt x="5689" y="43729"/>
                  </a:cubicBezTo>
                  <a:cubicBezTo>
                    <a:pt x="5004" y="43767"/>
                    <a:pt x="4299" y="43882"/>
                    <a:pt x="3632" y="44158"/>
                  </a:cubicBezTo>
                  <a:cubicBezTo>
                    <a:pt x="3622" y="44158"/>
                    <a:pt x="3603" y="44158"/>
                    <a:pt x="3584" y="44167"/>
                  </a:cubicBezTo>
                  <a:cubicBezTo>
                    <a:pt x="2898" y="44444"/>
                    <a:pt x="2279" y="44863"/>
                    <a:pt x="1736" y="45330"/>
                  </a:cubicBezTo>
                  <a:cubicBezTo>
                    <a:pt x="1575" y="45473"/>
                    <a:pt x="1451" y="45625"/>
                    <a:pt x="1317" y="45777"/>
                  </a:cubicBezTo>
                  <a:cubicBezTo>
                    <a:pt x="955" y="46149"/>
                    <a:pt x="660" y="46577"/>
                    <a:pt x="441" y="47025"/>
                  </a:cubicBezTo>
                  <a:cubicBezTo>
                    <a:pt x="346" y="47215"/>
                    <a:pt x="251" y="47387"/>
                    <a:pt x="193" y="47587"/>
                  </a:cubicBezTo>
                  <a:cubicBezTo>
                    <a:pt x="-7" y="48235"/>
                    <a:pt x="-83" y="48930"/>
                    <a:pt x="117" y="49644"/>
                  </a:cubicBezTo>
                  <a:cubicBezTo>
                    <a:pt x="536" y="51073"/>
                    <a:pt x="1098" y="52349"/>
                    <a:pt x="1717" y="53540"/>
                  </a:cubicBezTo>
                  <a:cubicBezTo>
                    <a:pt x="1927" y="53902"/>
                    <a:pt x="2146" y="54226"/>
                    <a:pt x="2365" y="5458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195211C3-5513-45A4-9845-D8BA42D22E3F}"/>
                </a:ext>
              </a:extLst>
            </p:cNvPr>
            <p:cNvSpPr/>
            <p:nvPr/>
          </p:nvSpPr>
          <p:spPr>
            <a:xfrm>
              <a:off x="5896813" y="5258897"/>
              <a:ext cx="47625" cy="57150"/>
            </a:xfrm>
            <a:custGeom>
              <a:avLst/>
              <a:gdLst>
                <a:gd name="connsiteX0" fmla="*/ 24546 w 47625"/>
                <a:gd name="connsiteY0" fmla="*/ 61201 h 57150"/>
                <a:gd name="connsiteX1" fmla="*/ 25889 w 47625"/>
                <a:gd name="connsiteY1" fmla="*/ 61239 h 57150"/>
                <a:gd name="connsiteX2" fmla="*/ 30404 w 47625"/>
                <a:gd name="connsiteY2" fmla="*/ 60677 h 57150"/>
                <a:gd name="connsiteX3" fmla="*/ 31023 w 47625"/>
                <a:gd name="connsiteY3" fmla="*/ 60487 h 57150"/>
                <a:gd name="connsiteX4" fmla="*/ 35042 w 47625"/>
                <a:gd name="connsiteY4" fmla="*/ 59106 h 57150"/>
                <a:gd name="connsiteX5" fmla="*/ 36309 w 47625"/>
                <a:gd name="connsiteY5" fmla="*/ 58544 h 57150"/>
                <a:gd name="connsiteX6" fmla="*/ 40214 w 47625"/>
                <a:gd name="connsiteY6" fmla="*/ 56401 h 57150"/>
                <a:gd name="connsiteX7" fmla="*/ 40767 w 47625"/>
                <a:gd name="connsiteY7" fmla="*/ 56077 h 57150"/>
                <a:gd name="connsiteX8" fmla="*/ 44815 w 47625"/>
                <a:gd name="connsiteY8" fmla="*/ 53000 h 57150"/>
                <a:gd name="connsiteX9" fmla="*/ 45806 w 47625"/>
                <a:gd name="connsiteY9" fmla="*/ 52095 h 57150"/>
                <a:gd name="connsiteX10" fmla="*/ 48587 w 47625"/>
                <a:gd name="connsiteY10" fmla="*/ 49238 h 57150"/>
                <a:gd name="connsiteX11" fmla="*/ 49387 w 47625"/>
                <a:gd name="connsiteY11" fmla="*/ 48333 h 57150"/>
                <a:gd name="connsiteX12" fmla="*/ 52102 w 47625"/>
                <a:gd name="connsiteY12" fmla="*/ 44447 h 57150"/>
                <a:gd name="connsiteX13" fmla="*/ 52511 w 47625"/>
                <a:gd name="connsiteY13" fmla="*/ 43618 h 57150"/>
                <a:gd name="connsiteX14" fmla="*/ 53950 w 47625"/>
                <a:gd name="connsiteY14" fmla="*/ 40284 h 57150"/>
                <a:gd name="connsiteX15" fmla="*/ 54311 w 47625"/>
                <a:gd name="connsiteY15" fmla="*/ 39141 h 57150"/>
                <a:gd name="connsiteX16" fmla="*/ 54902 w 47625"/>
                <a:gd name="connsiteY16" fmla="*/ 35026 h 57150"/>
                <a:gd name="connsiteX17" fmla="*/ 54416 w 47625"/>
                <a:gd name="connsiteY17" fmla="*/ 32436 h 57150"/>
                <a:gd name="connsiteX18" fmla="*/ 54007 w 47625"/>
                <a:gd name="connsiteY18" fmla="*/ 31807 h 57150"/>
                <a:gd name="connsiteX19" fmla="*/ 53226 w 47625"/>
                <a:gd name="connsiteY19" fmla="*/ 30673 h 57150"/>
                <a:gd name="connsiteX20" fmla="*/ 52530 w 47625"/>
                <a:gd name="connsiteY20" fmla="*/ 30226 h 57150"/>
                <a:gd name="connsiteX21" fmla="*/ 51492 w 47625"/>
                <a:gd name="connsiteY21" fmla="*/ 29645 h 57150"/>
                <a:gd name="connsiteX22" fmla="*/ 50597 w 47625"/>
                <a:gd name="connsiteY22" fmla="*/ 29454 h 57150"/>
                <a:gd name="connsiteX23" fmla="*/ 49397 w 47625"/>
                <a:gd name="connsiteY23" fmla="*/ 29264 h 57150"/>
                <a:gd name="connsiteX24" fmla="*/ 48797 w 47625"/>
                <a:gd name="connsiteY24" fmla="*/ 29302 h 57150"/>
                <a:gd name="connsiteX25" fmla="*/ 45129 w 47625"/>
                <a:gd name="connsiteY25" fmla="*/ 30045 h 57150"/>
                <a:gd name="connsiteX26" fmla="*/ 44825 w 47625"/>
                <a:gd name="connsiteY26" fmla="*/ 30197 h 57150"/>
                <a:gd name="connsiteX27" fmla="*/ 41434 w 47625"/>
                <a:gd name="connsiteY27" fmla="*/ 32245 h 57150"/>
                <a:gd name="connsiteX28" fmla="*/ 29813 w 47625"/>
                <a:gd name="connsiteY28" fmla="*/ 48209 h 57150"/>
                <a:gd name="connsiteX29" fmla="*/ 28042 w 47625"/>
                <a:gd name="connsiteY29" fmla="*/ 49343 h 57150"/>
                <a:gd name="connsiteX30" fmla="*/ 27480 w 47625"/>
                <a:gd name="connsiteY30" fmla="*/ 49476 h 57150"/>
                <a:gd name="connsiteX31" fmla="*/ 26765 w 47625"/>
                <a:gd name="connsiteY31" fmla="*/ 49628 h 57150"/>
                <a:gd name="connsiteX32" fmla="*/ 26222 w 47625"/>
                <a:gd name="connsiteY32" fmla="*/ 49523 h 57150"/>
                <a:gd name="connsiteX33" fmla="*/ 25689 w 47625"/>
                <a:gd name="connsiteY33" fmla="*/ 49419 h 57150"/>
                <a:gd name="connsiteX34" fmla="*/ 25632 w 47625"/>
                <a:gd name="connsiteY34" fmla="*/ 49400 h 57150"/>
                <a:gd name="connsiteX35" fmla="*/ 24365 w 47625"/>
                <a:gd name="connsiteY35" fmla="*/ 48828 h 57150"/>
                <a:gd name="connsiteX36" fmla="*/ 23917 w 47625"/>
                <a:gd name="connsiteY36" fmla="*/ 48562 h 57150"/>
                <a:gd name="connsiteX37" fmla="*/ 22336 w 47625"/>
                <a:gd name="connsiteY37" fmla="*/ 47161 h 57150"/>
                <a:gd name="connsiteX38" fmla="*/ 22279 w 47625"/>
                <a:gd name="connsiteY38" fmla="*/ 47095 h 57150"/>
                <a:gd name="connsiteX39" fmla="*/ 20917 w 47625"/>
                <a:gd name="connsiteY39" fmla="*/ 45342 h 57150"/>
                <a:gd name="connsiteX40" fmla="*/ 20545 w 47625"/>
                <a:gd name="connsiteY40" fmla="*/ 44742 h 57150"/>
                <a:gd name="connsiteX41" fmla="*/ 19745 w 47625"/>
                <a:gd name="connsiteY41" fmla="*/ 43342 h 57150"/>
                <a:gd name="connsiteX42" fmla="*/ 19412 w 47625"/>
                <a:gd name="connsiteY42" fmla="*/ 42675 h 57150"/>
                <a:gd name="connsiteX43" fmla="*/ 18840 w 47625"/>
                <a:gd name="connsiteY43" fmla="*/ 41313 h 57150"/>
                <a:gd name="connsiteX44" fmla="*/ 18612 w 47625"/>
                <a:gd name="connsiteY44" fmla="*/ 40723 h 57150"/>
                <a:gd name="connsiteX45" fmla="*/ 18174 w 47625"/>
                <a:gd name="connsiteY45" fmla="*/ 39046 h 57150"/>
                <a:gd name="connsiteX46" fmla="*/ 17974 w 47625"/>
                <a:gd name="connsiteY46" fmla="*/ 22501 h 57150"/>
                <a:gd name="connsiteX47" fmla="*/ 39529 w 47625"/>
                <a:gd name="connsiteY47" fmla="*/ 17891 h 57150"/>
                <a:gd name="connsiteX48" fmla="*/ 40091 w 47625"/>
                <a:gd name="connsiteY48" fmla="*/ 11395 h 57150"/>
                <a:gd name="connsiteX49" fmla="*/ 37214 w 47625"/>
                <a:gd name="connsiteY49" fmla="*/ 10338 h 57150"/>
                <a:gd name="connsiteX50" fmla="*/ 36481 w 47625"/>
                <a:gd name="connsiteY50" fmla="*/ 10185 h 57150"/>
                <a:gd name="connsiteX51" fmla="*/ 33280 w 47625"/>
                <a:gd name="connsiteY51" fmla="*/ 9899 h 57150"/>
                <a:gd name="connsiteX52" fmla="*/ 33080 w 47625"/>
                <a:gd name="connsiteY52" fmla="*/ 9909 h 57150"/>
                <a:gd name="connsiteX53" fmla="*/ 27032 w 47625"/>
                <a:gd name="connsiteY53" fmla="*/ 10376 h 57150"/>
                <a:gd name="connsiteX54" fmla="*/ 21136 w 47625"/>
                <a:gd name="connsiteY54" fmla="*/ 10919 h 57150"/>
                <a:gd name="connsiteX55" fmla="*/ 19383 w 47625"/>
                <a:gd name="connsiteY55" fmla="*/ 11119 h 57150"/>
                <a:gd name="connsiteX56" fmla="*/ 20869 w 47625"/>
                <a:gd name="connsiteY56" fmla="*/ 1489 h 57150"/>
                <a:gd name="connsiteX57" fmla="*/ 20450 w 47625"/>
                <a:gd name="connsiteY57" fmla="*/ 279 h 57150"/>
                <a:gd name="connsiteX58" fmla="*/ 20060 w 47625"/>
                <a:gd name="connsiteY58" fmla="*/ 146 h 57150"/>
                <a:gd name="connsiteX59" fmla="*/ 19231 w 47625"/>
                <a:gd name="connsiteY59" fmla="*/ 3 h 57150"/>
                <a:gd name="connsiteX60" fmla="*/ 18202 w 47625"/>
                <a:gd name="connsiteY60" fmla="*/ 289 h 57150"/>
                <a:gd name="connsiteX61" fmla="*/ 17669 w 47625"/>
                <a:gd name="connsiteY61" fmla="*/ 489 h 57150"/>
                <a:gd name="connsiteX62" fmla="*/ 16640 w 47625"/>
                <a:gd name="connsiteY62" fmla="*/ 1660 h 57150"/>
                <a:gd name="connsiteX63" fmla="*/ 13821 w 47625"/>
                <a:gd name="connsiteY63" fmla="*/ 11709 h 57150"/>
                <a:gd name="connsiteX64" fmla="*/ 10677 w 47625"/>
                <a:gd name="connsiteY64" fmla="*/ 12043 h 57150"/>
                <a:gd name="connsiteX65" fmla="*/ 2238 w 47625"/>
                <a:gd name="connsiteY65" fmla="*/ 13700 h 57150"/>
                <a:gd name="connsiteX66" fmla="*/ 324 w 47625"/>
                <a:gd name="connsiteY66" fmla="*/ 18681 h 57150"/>
                <a:gd name="connsiteX67" fmla="*/ 11087 w 47625"/>
                <a:gd name="connsiteY67" fmla="*/ 22272 h 57150"/>
                <a:gd name="connsiteX68" fmla="*/ 11878 w 47625"/>
                <a:gd name="connsiteY68" fmla="*/ 52876 h 57150"/>
                <a:gd name="connsiteX69" fmla="*/ 14345 w 47625"/>
                <a:gd name="connsiteY69" fmla="*/ 56467 h 57150"/>
                <a:gd name="connsiteX70" fmla="*/ 15316 w 47625"/>
                <a:gd name="connsiteY70" fmla="*/ 57362 h 57150"/>
                <a:gd name="connsiteX71" fmla="*/ 17326 w 47625"/>
                <a:gd name="connsiteY71" fmla="*/ 59001 h 57150"/>
                <a:gd name="connsiteX72" fmla="*/ 18593 w 47625"/>
                <a:gd name="connsiteY72" fmla="*/ 59668 h 57150"/>
                <a:gd name="connsiteX73" fmla="*/ 20745 w 47625"/>
                <a:gd name="connsiteY73" fmla="*/ 60544 h 57150"/>
                <a:gd name="connsiteX74" fmla="*/ 21098 w 47625"/>
                <a:gd name="connsiteY74" fmla="*/ 60696 h 57150"/>
                <a:gd name="connsiteX75" fmla="*/ 21069 w 47625"/>
                <a:gd name="connsiteY75" fmla="*/ 60620 h 57150"/>
                <a:gd name="connsiteX76" fmla="*/ 22155 w 47625"/>
                <a:gd name="connsiteY76" fmla="*/ 60896 h 57150"/>
                <a:gd name="connsiteX77" fmla="*/ 24546 w 47625"/>
                <a:gd name="connsiteY77" fmla="*/ 61201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</a:cxnLst>
              <a:rect l="l" t="t" r="r" b="b"/>
              <a:pathLst>
                <a:path w="47625" h="57150">
                  <a:moveTo>
                    <a:pt x="24546" y="61201"/>
                  </a:moveTo>
                  <a:cubicBezTo>
                    <a:pt x="24994" y="61220"/>
                    <a:pt x="25432" y="61258"/>
                    <a:pt x="25889" y="61239"/>
                  </a:cubicBezTo>
                  <a:cubicBezTo>
                    <a:pt x="27365" y="61201"/>
                    <a:pt x="28870" y="61039"/>
                    <a:pt x="30404" y="60677"/>
                  </a:cubicBezTo>
                  <a:cubicBezTo>
                    <a:pt x="30604" y="60630"/>
                    <a:pt x="30813" y="60544"/>
                    <a:pt x="31023" y="60487"/>
                  </a:cubicBezTo>
                  <a:cubicBezTo>
                    <a:pt x="32366" y="60134"/>
                    <a:pt x="33709" y="59668"/>
                    <a:pt x="35042" y="59106"/>
                  </a:cubicBezTo>
                  <a:cubicBezTo>
                    <a:pt x="35462" y="58915"/>
                    <a:pt x="35890" y="58734"/>
                    <a:pt x="36309" y="58544"/>
                  </a:cubicBezTo>
                  <a:cubicBezTo>
                    <a:pt x="37643" y="57915"/>
                    <a:pt x="38948" y="57201"/>
                    <a:pt x="40214" y="56401"/>
                  </a:cubicBezTo>
                  <a:cubicBezTo>
                    <a:pt x="40395" y="56286"/>
                    <a:pt x="40586" y="56201"/>
                    <a:pt x="40767" y="56077"/>
                  </a:cubicBezTo>
                  <a:cubicBezTo>
                    <a:pt x="42177" y="55153"/>
                    <a:pt x="43529" y="54105"/>
                    <a:pt x="44815" y="53000"/>
                  </a:cubicBezTo>
                  <a:cubicBezTo>
                    <a:pt x="45158" y="52724"/>
                    <a:pt x="45472" y="52400"/>
                    <a:pt x="45806" y="52095"/>
                  </a:cubicBezTo>
                  <a:cubicBezTo>
                    <a:pt x="46796" y="51190"/>
                    <a:pt x="47730" y="50228"/>
                    <a:pt x="48587" y="49238"/>
                  </a:cubicBezTo>
                  <a:cubicBezTo>
                    <a:pt x="48854" y="48942"/>
                    <a:pt x="49139" y="48638"/>
                    <a:pt x="49387" y="48333"/>
                  </a:cubicBezTo>
                  <a:cubicBezTo>
                    <a:pt x="50406" y="47076"/>
                    <a:pt x="51330" y="45771"/>
                    <a:pt x="52102" y="44447"/>
                  </a:cubicBezTo>
                  <a:cubicBezTo>
                    <a:pt x="52264" y="44180"/>
                    <a:pt x="52368" y="43894"/>
                    <a:pt x="52511" y="43618"/>
                  </a:cubicBezTo>
                  <a:cubicBezTo>
                    <a:pt x="53111" y="42523"/>
                    <a:pt x="53578" y="41408"/>
                    <a:pt x="53950" y="40284"/>
                  </a:cubicBezTo>
                  <a:cubicBezTo>
                    <a:pt x="54083" y="39894"/>
                    <a:pt x="54207" y="39522"/>
                    <a:pt x="54311" y="39141"/>
                  </a:cubicBezTo>
                  <a:cubicBezTo>
                    <a:pt x="54673" y="37751"/>
                    <a:pt x="54912" y="36379"/>
                    <a:pt x="54902" y="35026"/>
                  </a:cubicBezTo>
                  <a:cubicBezTo>
                    <a:pt x="54883" y="34017"/>
                    <a:pt x="54702" y="33160"/>
                    <a:pt x="54416" y="32436"/>
                  </a:cubicBezTo>
                  <a:cubicBezTo>
                    <a:pt x="54321" y="32197"/>
                    <a:pt x="54159" y="32026"/>
                    <a:pt x="54007" y="31807"/>
                  </a:cubicBezTo>
                  <a:cubicBezTo>
                    <a:pt x="53778" y="31398"/>
                    <a:pt x="53550" y="30969"/>
                    <a:pt x="53226" y="30673"/>
                  </a:cubicBezTo>
                  <a:cubicBezTo>
                    <a:pt x="53026" y="30483"/>
                    <a:pt x="52759" y="30378"/>
                    <a:pt x="52530" y="30226"/>
                  </a:cubicBezTo>
                  <a:cubicBezTo>
                    <a:pt x="52197" y="30026"/>
                    <a:pt x="51883" y="29778"/>
                    <a:pt x="51492" y="29645"/>
                  </a:cubicBezTo>
                  <a:cubicBezTo>
                    <a:pt x="51216" y="29550"/>
                    <a:pt x="50902" y="29512"/>
                    <a:pt x="50597" y="29454"/>
                  </a:cubicBezTo>
                  <a:cubicBezTo>
                    <a:pt x="50206" y="29378"/>
                    <a:pt x="49816" y="29283"/>
                    <a:pt x="49397" y="29264"/>
                  </a:cubicBezTo>
                  <a:cubicBezTo>
                    <a:pt x="49197" y="29264"/>
                    <a:pt x="48997" y="29302"/>
                    <a:pt x="48797" y="29302"/>
                  </a:cubicBezTo>
                  <a:cubicBezTo>
                    <a:pt x="47596" y="29350"/>
                    <a:pt x="46330" y="29578"/>
                    <a:pt x="45129" y="30045"/>
                  </a:cubicBezTo>
                  <a:cubicBezTo>
                    <a:pt x="45025" y="30083"/>
                    <a:pt x="44929" y="30140"/>
                    <a:pt x="44825" y="30197"/>
                  </a:cubicBezTo>
                  <a:cubicBezTo>
                    <a:pt x="43567" y="30721"/>
                    <a:pt x="42377" y="31407"/>
                    <a:pt x="41434" y="32245"/>
                  </a:cubicBezTo>
                  <a:cubicBezTo>
                    <a:pt x="36338" y="36817"/>
                    <a:pt x="34623" y="43446"/>
                    <a:pt x="29813" y="48209"/>
                  </a:cubicBezTo>
                  <a:cubicBezTo>
                    <a:pt x="29232" y="48790"/>
                    <a:pt x="28632" y="49123"/>
                    <a:pt x="28042" y="49343"/>
                  </a:cubicBezTo>
                  <a:cubicBezTo>
                    <a:pt x="27842" y="49419"/>
                    <a:pt x="27661" y="49438"/>
                    <a:pt x="27480" y="49476"/>
                  </a:cubicBezTo>
                  <a:cubicBezTo>
                    <a:pt x="27241" y="49523"/>
                    <a:pt x="27003" y="49628"/>
                    <a:pt x="26765" y="49628"/>
                  </a:cubicBezTo>
                  <a:cubicBezTo>
                    <a:pt x="26575" y="49628"/>
                    <a:pt x="26403" y="49552"/>
                    <a:pt x="26222" y="49523"/>
                  </a:cubicBezTo>
                  <a:cubicBezTo>
                    <a:pt x="26041" y="49495"/>
                    <a:pt x="25870" y="49476"/>
                    <a:pt x="25689" y="49419"/>
                  </a:cubicBezTo>
                  <a:cubicBezTo>
                    <a:pt x="25670" y="49419"/>
                    <a:pt x="25651" y="49409"/>
                    <a:pt x="25632" y="49400"/>
                  </a:cubicBezTo>
                  <a:cubicBezTo>
                    <a:pt x="25203" y="49266"/>
                    <a:pt x="24793" y="49085"/>
                    <a:pt x="24365" y="48828"/>
                  </a:cubicBezTo>
                  <a:cubicBezTo>
                    <a:pt x="24213" y="48733"/>
                    <a:pt x="24070" y="48666"/>
                    <a:pt x="23917" y="48562"/>
                  </a:cubicBezTo>
                  <a:cubicBezTo>
                    <a:pt x="23374" y="48171"/>
                    <a:pt x="22841" y="47704"/>
                    <a:pt x="22336" y="47161"/>
                  </a:cubicBezTo>
                  <a:cubicBezTo>
                    <a:pt x="22307" y="47142"/>
                    <a:pt x="22307" y="47114"/>
                    <a:pt x="22279" y="47095"/>
                  </a:cubicBezTo>
                  <a:cubicBezTo>
                    <a:pt x="21793" y="46552"/>
                    <a:pt x="21345" y="45961"/>
                    <a:pt x="20917" y="45342"/>
                  </a:cubicBezTo>
                  <a:cubicBezTo>
                    <a:pt x="20784" y="45142"/>
                    <a:pt x="20679" y="44942"/>
                    <a:pt x="20545" y="44742"/>
                  </a:cubicBezTo>
                  <a:cubicBezTo>
                    <a:pt x="20260" y="44275"/>
                    <a:pt x="19993" y="43818"/>
                    <a:pt x="19745" y="43342"/>
                  </a:cubicBezTo>
                  <a:cubicBezTo>
                    <a:pt x="19621" y="43123"/>
                    <a:pt x="19526" y="42894"/>
                    <a:pt x="19412" y="42675"/>
                  </a:cubicBezTo>
                  <a:cubicBezTo>
                    <a:pt x="19193" y="42208"/>
                    <a:pt x="19012" y="41761"/>
                    <a:pt x="18840" y="41313"/>
                  </a:cubicBezTo>
                  <a:cubicBezTo>
                    <a:pt x="18764" y="41113"/>
                    <a:pt x="18669" y="40923"/>
                    <a:pt x="18612" y="40723"/>
                  </a:cubicBezTo>
                  <a:cubicBezTo>
                    <a:pt x="18412" y="40113"/>
                    <a:pt x="18250" y="39541"/>
                    <a:pt x="18174" y="39046"/>
                  </a:cubicBezTo>
                  <a:cubicBezTo>
                    <a:pt x="17297" y="33693"/>
                    <a:pt x="17469" y="28102"/>
                    <a:pt x="17974" y="22501"/>
                  </a:cubicBezTo>
                  <a:cubicBezTo>
                    <a:pt x="25146" y="22482"/>
                    <a:pt x="33899" y="22387"/>
                    <a:pt x="39529" y="17891"/>
                  </a:cubicBezTo>
                  <a:cubicBezTo>
                    <a:pt x="41205" y="16567"/>
                    <a:pt x="42453" y="12795"/>
                    <a:pt x="40091" y="11395"/>
                  </a:cubicBezTo>
                  <a:cubicBezTo>
                    <a:pt x="39233" y="10871"/>
                    <a:pt x="38252" y="10566"/>
                    <a:pt x="37214" y="10338"/>
                  </a:cubicBezTo>
                  <a:cubicBezTo>
                    <a:pt x="36966" y="10280"/>
                    <a:pt x="36728" y="10223"/>
                    <a:pt x="36481" y="10185"/>
                  </a:cubicBezTo>
                  <a:cubicBezTo>
                    <a:pt x="35452" y="9995"/>
                    <a:pt x="34385" y="9899"/>
                    <a:pt x="33280" y="9899"/>
                  </a:cubicBezTo>
                  <a:cubicBezTo>
                    <a:pt x="33214" y="9899"/>
                    <a:pt x="33137" y="9909"/>
                    <a:pt x="33080" y="9909"/>
                  </a:cubicBezTo>
                  <a:cubicBezTo>
                    <a:pt x="31099" y="9909"/>
                    <a:pt x="29032" y="10128"/>
                    <a:pt x="27032" y="10376"/>
                  </a:cubicBezTo>
                  <a:cubicBezTo>
                    <a:pt x="24936" y="10614"/>
                    <a:pt x="22898" y="10880"/>
                    <a:pt x="21136" y="10919"/>
                  </a:cubicBezTo>
                  <a:cubicBezTo>
                    <a:pt x="20555" y="10938"/>
                    <a:pt x="19964" y="11081"/>
                    <a:pt x="19383" y="11119"/>
                  </a:cubicBezTo>
                  <a:cubicBezTo>
                    <a:pt x="19888" y="7842"/>
                    <a:pt x="20412" y="4623"/>
                    <a:pt x="20869" y="1489"/>
                  </a:cubicBezTo>
                  <a:cubicBezTo>
                    <a:pt x="20955" y="898"/>
                    <a:pt x="20755" y="517"/>
                    <a:pt x="20450" y="279"/>
                  </a:cubicBezTo>
                  <a:cubicBezTo>
                    <a:pt x="20345" y="194"/>
                    <a:pt x="20193" y="194"/>
                    <a:pt x="20060" y="146"/>
                  </a:cubicBezTo>
                  <a:cubicBezTo>
                    <a:pt x="19803" y="60"/>
                    <a:pt x="19536" y="-16"/>
                    <a:pt x="19231" y="3"/>
                  </a:cubicBezTo>
                  <a:cubicBezTo>
                    <a:pt x="18898" y="22"/>
                    <a:pt x="18545" y="156"/>
                    <a:pt x="18202" y="289"/>
                  </a:cubicBezTo>
                  <a:cubicBezTo>
                    <a:pt x="18012" y="365"/>
                    <a:pt x="17831" y="394"/>
                    <a:pt x="17669" y="489"/>
                  </a:cubicBezTo>
                  <a:cubicBezTo>
                    <a:pt x="17164" y="784"/>
                    <a:pt x="16764" y="1175"/>
                    <a:pt x="16640" y="1660"/>
                  </a:cubicBezTo>
                  <a:cubicBezTo>
                    <a:pt x="15850" y="4747"/>
                    <a:pt x="14840" y="8156"/>
                    <a:pt x="13821" y="11709"/>
                  </a:cubicBezTo>
                  <a:cubicBezTo>
                    <a:pt x="12792" y="11862"/>
                    <a:pt x="11716" y="11928"/>
                    <a:pt x="10677" y="12043"/>
                  </a:cubicBezTo>
                  <a:cubicBezTo>
                    <a:pt x="7734" y="12404"/>
                    <a:pt x="4839" y="12128"/>
                    <a:pt x="2238" y="13700"/>
                  </a:cubicBezTo>
                  <a:cubicBezTo>
                    <a:pt x="524" y="14757"/>
                    <a:pt x="-581" y="16767"/>
                    <a:pt x="324" y="18681"/>
                  </a:cubicBezTo>
                  <a:cubicBezTo>
                    <a:pt x="1467" y="21110"/>
                    <a:pt x="6667" y="21958"/>
                    <a:pt x="11087" y="22272"/>
                  </a:cubicBezTo>
                  <a:cubicBezTo>
                    <a:pt x="8620" y="33007"/>
                    <a:pt x="7439" y="44151"/>
                    <a:pt x="11878" y="52876"/>
                  </a:cubicBezTo>
                  <a:cubicBezTo>
                    <a:pt x="12592" y="54267"/>
                    <a:pt x="13430" y="55448"/>
                    <a:pt x="14345" y="56467"/>
                  </a:cubicBezTo>
                  <a:cubicBezTo>
                    <a:pt x="14640" y="56801"/>
                    <a:pt x="14973" y="57067"/>
                    <a:pt x="15316" y="57362"/>
                  </a:cubicBezTo>
                  <a:cubicBezTo>
                    <a:pt x="15954" y="57963"/>
                    <a:pt x="16621" y="58544"/>
                    <a:pt x="17326" y="59001"/>
                  </a:cubicBezTo>
                  <a:cubicBezTo>
                    <a:pt x="17735" y="59258"/>
                    <a:pt x="18174" y="59468"/>
                    <a:pt x="18593" y="59668"/>
                  </a:cubicBezTo>
                  <a:cubicBezTo>
                    <a:pt x="19288" y="60011"/>
                    <a:pt x="20012" y="60315"/>
                    <a:pt x="20745" y="60544"/>
                  </a:cubicBezTo>
                  <a:cubicBezTo>
                    <a:pt x="20869" y="60572"/>
                    <a:pt x="20984" y="60649"/>
                    <a:pt x="21098" y="60696"/>
                  </a:cubicBezTo>
                  <a:lnTo>
                    <a:pt x="21069" y="60620"/>
                  </a:lnTo>
                  <a:cubicBezTo>
                    <a:pt x="21422" y="60734"/>
                    <a:pt x="21774" y="60820"/>
                    <a:pt x="22155" y="60896"/>
                  </a:cubicBezTo>
                  <a:cubicBezTo>
                    <a:pt x="22936" y="61068"/>
                    <a:pt x="23736" y="61154"/>
                    <a:pt x="24546" y="612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381B509C-64AE-4701-943C-5B597EC52E6C}"/>
                </a:ext>
              </a:extLst>
            </p:cNvPr>
            <p:cNvSpPr/>
            <p:nvPr/>
          </p:nvSpPr>
          <p:spPr>
            <a:xfrm>
              <a:off x="5963975" y="5308754"/>
              <a:ext cx="9525" cy="9525"/>
            </a:xfrm>
            <a:custGeom>
              <a:avLst/>
              <a:gdLst>
                <a:gd name="connsiteX0" fmla="*/ 6257 w 9525"/>
                <a:gd name="connsiteY0" fmla="*/ 9 h 0"/>
                <a:gd name="connsiteX1" fmla="*/ 4209 w 9525"/>
                <a:gd name="connsiteY1" fmla="*/ 400 h 0"/>
                <a:gd name="connsiteX2" fmla="*/ 894 w 9525"/>
                <a:gd name="connsiteY2" fmla="*/ 2981 h 0"/>
                <a:gd name="connsiteX3" fmla="*/ 56 w 9525"/>
                <a:gd name="connsiteY3" fmla="*/ 6353 h 0"/>
                <a:gd name="connsiteX4" fmla="*/ 2180 w 9525"/>
                <a:gd name="connsiteY4" fmla="*/ 8648 h 0"/>
                <a:gd name="connsiteX5" fmla="*/ 3857 w 9525"/>
                <a:gd name="connsiteY5" fmla="*/ 8877 h 0"/>
                <a:gd name="connsiteX6" fmla="*/ 5914 w 9525"/>
                <a:gd name="connsiteY6" fmla="*/ 8467 h 0"/>
                <a:gd name="connsiteX7" fmla="*/ 9229 w 9525"/>
                <a:gd name="connsiteY7" fmla="*/ 5886 h 0"/>
                <a:gd name="connsiteX8" fmla="*/ 10057 w 9525"/>
                <a:gd name="connsiteY8" fmla="*/ 2533 h 0"/>
                <a:gd name="connsiteX9" fmla="*/ 7933 w 9525"/>
                <a:gd name="connsiteY9" fmla="*/ 219 h 0"/>
                <a:gd name="connsiteX10" fmla="*/ 6257 w 9525"/>
                <a:gd name="connsiteY10" fmla="*/ 9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525">
                  <a:moveTo>
                    <a:pt x="6257" y="9"/>
                  </a:moveTo>
                  <a:cubicBezTo>
                    <a:pt x="5542" y="47"/>
                    <a:pt x="4790" y="190"/>
                    <a:pt x="4209" y="400"/>
                  </a:cubicBezTo>
                  <a:cubicBezTo>
                    <a:pt x="2885" y="895"/>
                    <a:pt x="1694" y="1809"/>
                    <a:pt x="894" y="2981"/>
                  </a:cubicBezTo>
                  <a:cubicBezTo>
                    <a:pt x="246" y="3933"/>
                    <a:pt x="-154" y="5162"/>
                    <a:pt x="56" y="6353"/>
                  </a:cubicBezTo>
                  <a:cubicBezTo>
                    <a:pt x="342" y="7534"/>
                    <a:pt x="1161" y="8153"/>
                    <a:pt x="2180" y="8648"/>
                  </a:cubicBezTo>
                  <a:cubicBezTo>
                    <a:pt x="2675" y="8867"/>
                    <a:pt x="3266" y="8896"/>
                    <a:pt x="3857" y="8877"/>
                  </a:cubicBezTo>
                  <a:cubicBezTo>
                    <a:pt x="4571" y="8839"/>
                    <a:pt x="5323" y="8687"/>
                    <a:pt x="5914" y="8467"/>
                  </a:cubicBezTo>
                  <a:cubicBezTo>
                    <a:pt x="7228" y="7963"/>
                    <a:pt x="8448" y="7067"/>
                    <a:pt x="9229" y="5886"/>
                  </a:cubicBezTo>
                  <a:cubicBezTo>
                    <a:pt x="9895" y="4924"/>
                    <a:pt x="10286" y="3705"/>
                    <a:pt x="10057" y="2533"/>
                  </a:cubicBezTo>
                  <a:cubicBezTo>
                    <a:pt x="9810" y="1333"/>
                    <a:pt x="8981" y="714"/>
                    <a:pt x="7933" y="219"/>
                  </a:cubicBezTo>
                  <a:cubicBezTo>
                    <a:pt x="7447" y="9"/>
                    <a:pt x="6847" y="-19"/>
                    <a:pt x="6257" y="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F046E162-F83A-440F-80C6-DDECDFC652B5}"/>
                </a:ext>
              </a:extLst>
            </p:cNvPr>
            <p:cNvSpPr/>
            <p:nvPr/>
          </p:nvSpPr>
          <p:spPr>
            <a:xfrm>
              <a:off x="6287954" y="5224648"/>
              <a:ext cx="19050" cy="76200"/>
            </a:xfrm>
            <a:custGeom>
              <a:avLst/>
              <a:gdLst>
                <a:gd name="connsiteX0" fmla="*/ 10224 w 19050"/>
                <a:gd name="connsiteY0" fmla="*/ 81944 h 76200"/>
                <a:gd name="connsiteX1" fmla="*/ 10576 w 19050"/>
                <a:gd name="connsiteY1" fmla="*/ 83249 h 76200"/>
                <a:gd name="connsiteX2" fmla="*/ 10929 w 19050"/>
                <a:gd name="connsiteY2" fmla="*/ 83392 h 76200"/>
                <a:gd name="connsiteX3" fmla="*/ 11576 w 19050"/>
                <a:gd name="connsiteY3" fmla="*/ 83601 h 76200"/>
                <a:gd name="connsiteX4" fmla="*/ 12358 w 19050"/>
                <a:gd name="connsiteY4" fmla="*/ 83316 h 76200"/>
                <a:gd name="connsiteX5" fmla="*/ 12786 w 19050"/>
                <a:gd name="connsiteY5" fmla="*/ 83135 h 76200"/>
                <a:gd name="connsiteX6" fmla="*/ 13567 w 19050"/>
                <a:gd name="connsiteY6" fmla="*/ 81944 h 76200"/>
                <a:gd name="connsiteX7" fmla="*/ 22035 w 19050"/>
                <a:gd name="connsiteY7" fmla="*/ 45368 h 76200"/>
                <a:gd name="connsiteX8" fmla="*/ 28569 w 19050"/>
                <a:gd name="connsiteY8" fmla="*/ 7268 h 76200"/>
                <a:gd name="connsiteX9" fmla="*/ 28121 w 19050"/>
                <a:gd name="connsiteY9" fmla="*/ 3934 h 76200"/>
                <a:gd name="connsiteX10" fmla="*/ 27617 w 19050"/>
                <a:gd name="connsiteY10" fmla="*/ 3020 h 76200"/>
                <a:gd name="connsiteX11" fmla="*/ 27226 w 19050"/>
                <a:gd name="connsiteY11" fmla="*/ 2315 h 76200"/>
                <a:gd name="connsiteX12" fmla="*/ 27226 w 19050"/>
                <a:gd name="connsiteY12" fmla="*/ 2315 h 76200"/>
                <a:gd name="connsiteX13" fmla="*/ 26855 w 19050"/>
                <a:gd name="connsiteY13" fmla="*/ 1667 h 76200"/>
                <a:gd name="connsiteX14" fmla="*/ 26074 w 19050"/>
                <a:gd name="connsiteY14" fmla="*/ 1105 h 76200"/>
                <a:gd name="connsiteX15" fmla="*/ 24997 w 19050"/>
                <a:gd name="connsiteY15" fmla="*/ 381 h 76200"/>
                <a:gd name="connsiteX16" fmla="*/ 24026 w 19050"/>
                <a:gd name="connsiteY16" fmla="*/ 191 h 76200"/>
                <a:gd name="connsiteX17" fmla="*/ 22759 w 19050"/>
                <a:gd name="connsiteY17" fmla="*/ 1 h 76200"/>
                <a:gd name="connsiteX18" fmla="*/ 21416 w 19050"/>
                <a:gd name="connsiteY18" fmla="*/ 219 h 76200"/>
                <a:gd name="connsiteX19" fmla="*/ 20320 w 19050"/>
                <a:gd name="connsiteY19" fmla="*/ 419 h 76200"/>
                <a:gd name="connsiteX20" fmla="*/ 18958 w 19050"/>
                <a:gd name="connsiteY20" fmla="*/ 1086 h 76200"/>
                <a:gd name="connsiteX21" fmla="*/ 17958 w 19050"/>
                <a:gd name="connsiteY21" fmla="*/ 1601 h 76200"/>
                <a:gd name="connsiteX22" fmla="*/ 16615 w 19050"/>
                <a:gd name="connsiteY22" fmla="*/ 2782 h 76200"/>
                <a:gd name="connsiteX23" fmla="*/ 16244 w 19050"/>
                <a:gd name="connsiteY23" fmla="*/ 3106 h 76200"/>
                <a:gd name="connsiteX24" fmla="*/ 16225 w 19050"/>
                <a:gd name="connsiteY24" fmla="*/ 3106 h 76200"/>
                <a:gd name="connsiteX25" fmla="*/ 15872 w 19050"/>
                <a:gd name="connsiteY25" fmla="*/ 3429 h 76200"/>
                <a:gd name="connsiteX26" fmla="*/ 14329 w 19050"/>
                <a:gd name="connsiteY26" fmla="*/ 5820 h 76200"/>
                <a:gd name="connsiteX27" fmla="*/ 9824 w 19050"/>
                <a:gd name="connsiteY27" fmla="*/ 11183 h 76200"/>
                <a:gd name="connsiteX28" fmla="*/ 4842 w 19050"/>
                <a:gd name="connsiteY28" fmla="*/ 17784 h 76200"/>
                <a:gd name="connsiteX29" fmla="*/ 156 w 19050"/>
                <a:gd name="connsiteY29" fmla="*/ 24746 h 76200"/>
                <a:gd name="connsiteX30" fmla="*/ 4 w 19050"/>
                <a:gd name="connsiteY30" fmla="*/ 26509 h 76200"/>
                <a:gd name="connsiteX31" fmla="*/ 118 w 19050"/>
                <a:gd name="connsiteY31" fmla="*/ 27099 h 76200"/>
                <a:gd name="connsiteX32" fmla="*/ 356 w 19050"/>
                <a:gd name="connsiteY32" fmla="*/ 28309 h 76200"/>
                <a:gd name="connsiteX33" fmla="*/ 689 w 19050"/>
                <a:gd name="connsiteY33" fmla="*/ 28861 h 76200"/>
                <a:gd name="connsiteX34" fmla="*/ 1318 w 19050"/>
                <a:gd name="connsiteY34" fmla="*/ 29652 h 76200"/>
                <a:gd name="connsiteX35" fmla="*/ 1985 w 19050"/>
                <a:gd name="connsiteY35" fmla="*/ 29880 h 76200"/>
                <a:gd name="connsiteX36" fmla="*/ 3414 w 19050"/>
                <a:gd name="connsiteY36" fmla="*/ 30052 h 76200"/>
                <a:gd name="connsiteX37" fmla="*/ 9929 w 19050"/>
                <a:gd name="connsiteY37" fmla="*/ 24880 h 76200"/>
                <a:gd name="connsiteX38" fmla="*/ 13672 w 19050"/>
                <a:gd name="connsiteY38" fmla="*/ 20946 h 76200"/>
                <a:gd name="connsiteX39" fmla="*/ 13634 w 19050"/>
                <a:gd name="connsiteY39" fmla="*/ 43425 h 76200"/>
                <a:gd name="connsiteX40" fmla="*/ 10224 w 19050"/>
                <a:gd name="connsiteY40" fmla="*/ 81944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</a:cxnLst>
              <a:rect l="l" t="t" r="r" b="b"/>
              <a:pathLst>
                <a:path w="19050" h="76200">
                  <a:moveTo>
                    <a:pt x="10224" y="81944"/>
                  </a:moveTo>
                  <a:cubicBezTo>
                    <a:pt x="10167" y="82554"/>
                    <a:pt x="10319" y="82963"/>
                    <a:pt x="10576" y="83249"/>
                  </a:cubicBezTo>
                  <a:cubicBezTo>
                    <a:pt x="10672" y="83344"/>
                    <a:pt x="10814" y="83335"/>
                    <a:pt x="10929" y="83392"/>
                  </a:cubicBezTo>
                  <a:cubicBezTo>
                    <a:pt x="11129" y="83497"/>
                    <a:pt x="11338" y="83611"/>
                    <a:pt x="11576" y="83601"/>
                  </a:cubicBezTo>
                  <a:cubicBezTo>
                    <a:pt x="11834" y="83582"/>
                    <a:pt x="12119" y="83430"/>
                    <a:pt x="12358" y="83316"/>
                  </a:cubicBezTo>
                  <a:cubicBezTo>
                    <a:pt x="12510" y="83249"/>
                    <a:pt x="12653" y="83239"/>
                    <a:pt x="12786" y="83135"/>
                  </a:cubicBezTo>
                  <a:cubicBezTo>
                    <a:pt x="13158" y="82849"/>
                    <a:pt x="13453" y="82449"/>
                    <a:pt x="13567" y="81944"/>
                  </a:cubicBezTo>
                  <a:cubicBezTo>
                    <a:pt x="16377" y="69742"/>
                    <a:pt x="19444" y="57589"/>
                    <a:pt x="22035" y="45368"/>
                  </a:cubicBezTo>
                  <a:cubicBezTo>
                    <a:pt x="24692" y="32967"/>
                    <a:pt x="28474" y="19984"/>
                    <a:pt x="28569" y="7268"/>
                  </a:cubicBezTo>
                  <a:cubicBezTo>
                    <a:pt x="28588" y="5963"/>
                    <a:pt x="28417" y="4868"/>
                    <a:pt x="28121" y="3934"/>
                  </a:cubicBezTo>
                  <a:cubicBezTo>
                    <a:pt x="28007" y="3563"/>
                    <a:pt x="27769" y="3334"/>
                    <a:pt x="27617" y="3020"/>
                  </a:cubicBezTo>
                  <a:cubicBezTo>
                    <a:pt x="27502" y="2782"/>
                    <a:pt x="27378" y="2524"/>
                    <a:pt x="27226" y="2315"/>
                  </a:cubicBezTo>
                  <a:lnTo>
                    <a:pt x="27226" y="2315"/>
                  </a:lnTo>
                  <a:cubicBezTo>
                    <a:pt x="27093" y="2115"/>
                    <a:pt x="27007" y="1829"/>
                    <a:pt x="26855" y="1667"/>
                  </a:cubicBezTo>
                  <a:cubicBezTo>
                    <a:pt x="26617" y="1420"/>
                    <a:pt x="26312" y="1296"/>
                    <a:pt x="26074" y="1105"/>
                  </a:cubicBezTo>
                  <a:cubicBezTo>
                    <a:pt x="25721" y="848"/>
                    <a:pt x="25388" y="543"/>
                    <a:pt x="24997" y="381"/>
                  </a:cubicBezTo>
                  <a:cubicBezTo>
                    <a:pt x="24702" y="267"/>
                    <a:pt x="24350" y="267"/>
                    <a:pt x="24026" y="191"/>
                  </a:cubicBezTo>
                  <a:cubicBezTo>
                    <a:pt x="23616" y="115"/>
                    <a:pt x="23207" y="-9"/>
                    <a:pt x="22759" y="1"/>
                  </a:cubicBezTo>
                  <a:cubicBezTo>
                    <a:pt x="22330" y="1"/>
                    <a:pt x="21863" y="134"/>
                    <a:pt x="21416" y="219"/>
                  </a:cubicBezTo>
                  <a:cubicBezTo>
                    <a:pt x="21044" y="296"/>
                    <a:pt x="20692" y="305"/>
                    <a:pt x="20320" y="419"/>
                  </a:cubicBezTo>
                  <a:cubicBezTo>
                    <a:pt x="19854" y="582"/>
                    <a:pt x="19406" y="858"/>
                    <a:pt x="18958" y="1086"/>
                  </a:cubicBezTo>
                  <a:cubicBezTo>
                    <a:pt x="18625" y="1267"/>
                    <a:pt x="18273" y="1382"/>
                    <a:pt x="17958" y="1601"/>
                  </a:cubicBezTo>
                  <a:cubicBezTo>
                    <a:pt x="17453" y="1925"/>
                    <a:pt x="17044" y="2372"/>
                    <a:pt x="16615" y="2782"/>
                  </a:cubicBezTo>
                  <a:cubicBezTo>
                    <a:pt x="16482" y="2896"/>
                    <a:pt x="16358" y="2982"/>
                    <a:pt x="16244" y="3106"/>
                  </a:cubicBezTo>
                  <a:lnTo>
                    <a:pt x="16225" y="3106"/>
                  </a:lnTo>
                  <a:cubicBezTo>
                    <a:pt x="16129" y="3229"/>
                    <a:pt x="15986" y="3306"/>
                    <a:pt x="15872" y="3429"/>
                  </a:cubicBezTo>
                  <a:cubicBezTo>
                    <a:pt x="15263" y="4134"/>
                    <a:pt x="14720" y="4935"/>
                    <a:pt x="14329" y="5820"/>
                  </a:cubicBezTo>
                  <a:cubicBezTo>
                    <a:pt x="12557" y="7592"/>
                    <a:pt x="10996" y="9592"/>
                    <a:pt x="9824" y="11183"/>
                  </a:cubicBezTo>
                  <a:cubicBezTo>
                    <a:pt x="8147" y="13402"/>
                    <a:pt x="6509" y="15593"/>
                    <a:pt x="4842" y="17784"/>
                  </a:cubicBezTo>
                  <a:cubicBezTo>
                    <a:pt x="3299" y="19812"/>
                    <a:pt x="709" y="22251"/>
                    <a:pt x="156" y="24746"/>
                  </a:cubicBezTo>
                  <a:cubicBezTo>
                    <a:pt x="42" y="25261"/>
                    <a:pt x="-15" y="25870"/>
                    <a:pt x="4" y="26509"/>
                  </a:cubicBezTo>
                  <a:cubicBezTo>
                    <a:pt x="23" y="26708"/>
                    <a:pt x="80" y="26899"/>
                    <a:pt x="118" y="27099"/>
                  </a:cubicBezTo>
                  <a:cubicBezTo>
                    <a:pt x="156" y="27518"/>
                    <a:pt x="213" y="27928"/>
                    <a:pt x="356" y="28309"/>
                  </a:cubicBezTo>
                  <a:cubicBezTo>
                    <a:pt x="432" y="28518"/>
                    <a:pt x="575" y="28671"/>
                    <a:pt x="689" y="28861"/>
                  </a:cubicBezTo>
                  <a:cubicBezTo>
                    <a:pt x="880" y="29157"/>
                    <a:pt x="1061" y="29461"/>
                    <a:pt x="1318" y="29652"/>
                  </a:cubicBezTo>
                  <a:cubicBezTo>
                    <a:pt x="1509" y="29785"/>
                    <a:pt x="1766" y="29814"/>
                    <a:pt x="1985" y="29880"/>
                  </a:cubicBezTo>
                  <a:cubicBezTo>
                    <a:pt x="2394" y="30033"/>
                    <a:pt x="2823" y="30176"/>
                    <a:pt x="3414" y="30052"/>
                  </a:cubicBezTo>
                  <a:cubicBezTo>
                    <a:pt x="6147" y="29404"/>
                    <a:pt x="8043" y="26870"/>
                    <a:pt x="9929" y="24880"/>
                  </a:cubicBezTo>
                  <a:cubicBezTo>
                    <a:pt x="11176" y="23575"/>
                    <a:pt x="12424" y="22261"/>
                    <a:pt x="13672" y="20946"/>
                  </a:cubicBezTo>
                  <a:cubicBezTo>
                    <a:pt x="13872" y="28433"/>
                    <a:pt x="14120" y="35891"/>
                    <a:pt x="13634" y="43425"/>
                  </a:cubicBezTo>
                  <a:cubicBezTo>
                    <a:pt x="12786" y="56312"/>
                    <a:pt x="11357" y="69123"/>
                    <a:pt x="10224" y="819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AFD4D5EA-942D-4ABD-B883-4A77A91B5B3B}"/>
                </a:ext>
              </a:extLst>
            </p:cNvPr>
            <p:cNvSpPr/>
            <p:nvPr/>
          </p:nvSpPr>
          <p:spPr>
            <a:xfrm>
              <a:off x="6475357" y="5220040"/>
              <a:ext cx="19050" cy="76200"/>
            </a:xfrm>
            <a:custGeom>
              <a:avLst/>
              <a:gdLst>
                <a:gd name="connsiteX0" fmla="*/ 21779 w 19050"/>
                <a:gd name="connsiteY0" fmla="*/ 6913 h 76200"/>
                <a:gd name="connsiteX1" fmla="*/ 22893 w 19050"/>
                <a:gd name="connsiteY1" fmla="*/ 3398 h 76200"/>
                <a:gd name="connsiteX2" fmla="*/ 22760 w 19050"/>
                <a:gd name="connsiteY2" fmla="*/ 1826 h 76200"/>
                <a:gd name="connsiteX3" fmla="*/ 22560 w 19050"/>
                <a:gd name="connsiteY3" fmla="*/ 1426 h 76200"/>
                <a:gd name="connsiteX4" fmla="*/ 22035 w 19050"/>
                <a:gd name="connsiteY4" fmla="*/ 703 h 76200"/>
                <a:gd name="connsiteX5" fmla="*/ 21645 w 19050"/>
                <a:gd name="connsiteY5" fmla="*/ 436 h 76200"/>
                <a:gd name="connsiteX6" fmla="*/ 20864 w 19050"/>
                <a:gd name="connsiteY6" fmla="*/ 112 h 76200"/>
                <a:gd name="connsiteX7" fmla="*/ 20359 w 19050"/>
                <a:gd name="connsiteY7" fmla="*/ 17 h 76200"/>
                <a:gd name="connsiteX8" fmla="*/ 18930 w 19050"/>
                <a:gd name="connsiteY8" fmla="*/ 160 h 76200"/>
                <a:gd name="connsiteX9" fmla="*/ 9910 w 19050"/>
                <a:gd name="connsiteY9" fmla="*/ 7922 h 76200"/>
                <a:gd name="connsiteX10" fmla="*/ 1633 w 19050"/>
                <a:gd name="connsiteY10" fmla="*/ 18181 h 76200"/>
                <a:gd name="connsiteX11" fmla="*/ 328 w 19050"/>
                <a:gd name="connsiteY11" fmla="*/ 24029 h 76200"/>
                <a:gd name="connsiteX12" fmla="*/ 1443 w 19050"/>
                <a:gd name="connsiteY12" fmla="*/ 25372 h 76200"/>
                <a:gd name="connsiteX13" fmla="*/ 1947 w 19050"/>
                <a:gd name="connsiteY13" fmla="*/ 25582 h 76200"/>
                <a:gd name="connsiteX14" fmla="*/ 3024 w 19050"/>
                <a:gd name="connsiteY14" fmla="*/ 25868 h 76200"/>
                <a:gd name="connsiteX15" fmla="*/ 3490 w 19050"/>
                <a:gd name="connsiteY15" fmla="*/ 25829 h 76200"/>
                <a:gd name="connsiteX16" fmla="*/ 5719 w 19050"/>
                <a:gd name="connsiteY16" fmla="*/ 24972 h 76200"/>
                <a:gd name="connsiteX17" fmla="*/ 15911 w 19050"/>
                <a:gd name="connsiteY17" fmla="*/ 15076 h 76200"/>
                <a:gd name="connsiteX18" fmla="*/ 16025 w 19050"/>
                <a:gd name="connsiteY18" fmla="*/ 14962 h 76200"/>
                <a:gd name="connsiteX19" fmla="*/ 10701 w 19050"/>
                <a:gd name="connsiteY19" fmla="*/ 37955 h 76200"/>
                <a:gd name="connsiteX20" fmla="*/ 4376 w 19050"/>
                <a:gd name="connsiteY20" fmla="*/ 74826 h 76200"/>
                <a:gd name="connsiteX21" fmla="*/ 4938 w 19050"/>
                <a:gd name="connsiteY21" fmla="*/ 78265 h 76200"/>
                <a:gd name="connsiteX22" fmla="*/ 5386 w 19050"/>
                <a:gd name="connsiteY22" fmla="*/ 79065 h 76200"/>
                <a:gd name="connsiteX23" fmla="*/ 6405 w 19050"/>
                <a:gd name="connsiteY23" fmla="*/ 80474 h 76200"/>
                <a:gd name="connsiteX24" fmla="*/ 7148 w 19050"/>
                <a:gd name="connsiteY24" fmla="*/ 80998 h 76200"/>
                <a:gd name="connsiteX25" fmla="*/ 8529 w 19050"/>
                <a:gd name="connsiteY25" fmla="*/ 81598 h 76200"/>
                <a:gd name="connsiteX26" fmla="*/ 9424 w 19050"/>
                <a:gd name="connsiteY26" fmla="*/ 81770 h 76200"/>
                <a:gd name="connsiteX27" fmla="*/ 10653 w 19050"/>
                <a:gd name="connsiteY27" fmla="*/ 81694 h 76200"/>
                <a:gd name="connsiteX28" fmla="*/ 12472 w 19050"/>
                <a:gd name="connsiteY28" fmla="*/ 81303 h 76200"/>
                <a:gd name="connsiteX29" fmla="*/ 13606 w 19050"/>
                <a:gd name="connsiteY29" fmla="*/ 80836 h 76200"/>
                <a:gd name="connsiteX30" fmla="*/ 15301 w 19050"/>
                <a:gd name="connsiteY30" fmla="*/ 79712 h 76200"/>
                <a:gd name="connsiteX31" fmla="*/ 16273 w 19050"/>
                <a:gd name="connsiteY31" fmla="*/ 78903 h 76200"/>
                <a:gd name="connsiteX32" fmla="*/ 17635 w 19050"/>
                <a:gd name="connsiteY32" fmla="*/ 77045 h 76200"/>
                <a:gd name="connsiteX33" fmla="*/ 18216 w 19050"/>
                <a:gd name="connsiteY33" fmla="*/ 76074 h 76200"/>
                <a:gd name="connsiteX34" fmla="*/ 19016 w 19050"/>
                <a:gd name="connsiteY34" fmla="*/ 72540 h 76200"/>
                <a:gd name="connsiteX35" fmla="*/ 18826 w 19050"/>
                <a:gd name="connsiteY35" fmla="*/ 39793 h 76200"/>
                <a:gd name="connsiteX36" fmla="*/ 21779 w 19050"/>
                <a:gd name="connsiteY36" fmla="*/ 691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</a:cxnLst>
              <a:rect l="l" t="t" r="r" b="b"/>
              <a:pathLst>
                <a:path w="19050" h="76200">
                  <a:moveTo>
                    <a:pt x="21779" y="6913"/>
                  </a:moveTo>
                  <a:cubicBezTo>
                    <a:pt x="22321" y="5722"/>
                    <a:pt x="22731" y="4551"/>
                    <a:pt x="22893" y="3398"/>
                  </a:cubicBezTo>
                  <a:cubicBezTo>
                    <a:pt x="22969" y="2798"/>
                    <a:pt x="22893" y="2284"/>
                    <a:pt x="22760" y="1826"/>
                  </a:cubicBezTo>
                  <a:cubicBezTo>
                    <a:pt x="22702" y="1684"/>
                    <a:pt x="22607" y="1569"/>
                    <a:pt x="22560" y="1426"/>
                  </a:cubicBezTo>
                  <a:cubicBezTo>
                    <a:pt x="22407" y="1160"/>
                    <a:pt x="22245" y="903"/>
                    <a:pt x="22035" y="703"/>
                  </a:cubicBezTo>
                  <a:cubicBezTo>
                    <a:pt x="21921" y="607"/>
                    <a:pt x="21779" y="512"/>
                    <a:pt x="21645" y="436"/>
                  </a:cubicBezTo>
                  <a:cubicBezTo>
                    <a:pt x="21407" y="274"/>
                    <a:pt x="21140" y="179"/>
                    <a:pt x="20864" y="112"/>
                  </a:cubicBezTo>
                  <a:cubicBezTo>
                    <a:pt x="20693" y="74"/>
                    <a:pt x="20550" y="26"/>
                    <a:pt x="20359" y="17"/>
                  </a:cubicBezTo>
                  <a:cubicBezTo>
                    <a:pt x="19911" y="-22"/>
                    <a:pt x="19426" y="-2"/>
                    <a:pt x="18930" y="160"/>
                  </a:cubicBezTo>
                  <a:cubicBezTo>
                    <a:pt x="15635" y="1207"/>
                    <a:pt x="11882" y="5370"/>
                    <a:pt x="9910" y="7922"/>
                  </a:cubicBezTo>
                  <a:cubicBezTo>
                    <a:pt x="7196" y="11399"/>
                    <a:pt x="4500" y="14866"/>
                    <a:pt x="1633" y="18181"/>
                  </a:cubicBezTo>
                  <a:cubicBezTo>
                    <a:pt x="328" y="19714"/>
                    <a:pt x="-491" y="22077"/>
                    <a:pt x="328" y="24029"/>
                  </a:cubicBezTo>
                  <a:cubicBezTo>
                    <a:pt x="566" y="24629"/>
                    <a:pt x="976" y="25058"/>
                    <a:pt x="1443" y="25372"/>
                  </a:cubicBezTo>
                  <a:cubicBezTo>
                    <a:pt x="1614" y="25486"/>
                    <a:pt x="1776" y="25515"/>
                    <a:pt x="1947" y="25582"/>
                  </a:cubicBezTo>
                  <a:cubicBezTo>
                    <a:pt x="2300" y="25725"/>
                    <a:pt x="2652" y="25848"/>
                    <a:pt x="3024" y="25868"/>
                  </a:cubicBezTo>
                  <a:cubicBezTo>
                    <a:pt x="3176" y="25886"/>
                    <a:pt x="3338" y="25848"/>
                    <a:pt x="3490" y="25829"/>
                  </a:cubicBezTo>
                  <a:cubicBezTo>
                    <a:pt x="4291" y="25772"/>
                    <a:pt x="5091" y="25553"/>
                    <a:pt x="5719" y="24972"/>
                  </a:cubicBezTo>
                  <a:cubicBezTo>
                    <a:pt x="9215" y="21800"/>
                    <a:pt x="12587" y="18438"/>
                    <a:pt x="15911" y="15076"/>
                  </a:cubicBezTo>
                  <a:cubicBezTo>
                    <a:pt x="15968" y="15038"/>
                    <a:pt x="15987" y="15000"/>
                    <a:pt x="16025" y="14962"/>
                  </a:cubicBezTo>
                  <a:cubicBezTo>
                    <a:pt x="14225" y="22629"/>
                    <a:pt x="12320" y="30249"/>
                    <a:pt x="10701" y="37955"/>
                  </a:cubicBezTo>
                  <a:cubicBezTo>
                    <a:pt x="8119" y="49947"/>
                    <a:pt x="4453" y="62510"/>
                    <a:pt x="4376" y="74826"/>
                  </a:cubicBezTo>
                  <a:cubicBezTo>
                    <a:pt x="4357" y="76207"/>
                    <a:pt x="4576" y="77322"/>
                    <a:pt x="4938" y="78265"/>
                  </a:cubicBezTo>
                  <a:cubicBezTo>
                    <a:pt x="5053" y="78579"/>
                    <a:pt x="5234" y="78788"/>
                    <a:pt x="5386" y="79065"/>
                  </a:cubicBezTo>
                  <a:cubicBezTo>
                    <a:pt x="5662" y="79608"/>
                    <a:pt x="5995" y="80103"/>
                    <a:pt x="6405" y="80474"/>
                  </a:cubicBezTo>
                  <a:cubicBezTo>
                    <a:pt x="6643" y="80684"/>
                    <a:pt x="6891" y="80846"/>
                    <a:pt x="7148" y="80998"/>
                  </a:cubicBezTo>
                  <a:cubicBezTo>
                    <a:pt x="7576" y="81255"/>
                    <a:pt x="8024" y="81465"/>
                    <a:pt x="8529" y="81598"/>
                  </a:cubicBezTo>
                  <a:cubicBezTo>
                    <a:pt x="8805" y="81665"/>
                    <a:pt x="9110" y="81732"/>
                    <a:pt x="9424" y="81770"/>
                  </a:cubicBezTo>
                  <a:cubicBezTo>
                    <a:pt x="9815" y="81798"/>
                    <a:pt x="10244" y="81741"/>
                    <a:pt x="10653" y="81694"/>
                  </a:cubicBezTo>
                  <a:cubicBezTo>
                    <a:pt x="11263" y="81637"/>
                    <a:pt x="11882" y="81513"/>
                    <a:pt x="12472" y="81303"/>
                  </a:cubicBezTo>
                  <a:cubicBezTo>
                    <a:pt x="12863" y="81170"/>
                    <a:pt x="13235" y="81027"/>
                    <a:pt x="13606" y="80836"/>
                  </a:cubicBezTo>
                  <a:cubicBezTo>
                    <a:pt x="14206" y="80531"/>
                    <a:pt x="14759" y="80131"/>
                    <a:pt x="15301" y="79712"/>
                  </a:cubicBezTo>
                  <a:cubicBezTo>
                    <a:pt x="15635" y="79446"/>
                    <a:pt x="15968" y="79198"/>
                    <a:pt x="16273" y="78903"/>
                  </a:cubicBezTo>
                  <a:cubicBezTo>
                    <a:pt x="16797" y="78360"/>
                    <a:pt x="17225" y="77712"/>
                    <a:pt x="17635" y="77045"/>
                  </a:cubicBezTo>
                  <a:cubicBezTo>
                    <a:pt x="17826" y="76721"/>
                    <a:pt x="18064" y="76436"/>
                    <a:pt x="18216" y="76074"/>
                  </a:cubicBezTo>
                  <a:cubicBezTo>
                    <a:pt x="18702" y="74997"/>
                    <a:pt x="19016" y="73826"/>
                    <a:pt x="19016" y="72540"/>
                  </a:cubicBezTo>
                  <a:cubicBezTo>
                    <a:pt x="19035" y="61605"/>
                    <a:pt x="18121" y="50775"/>
                    <a:pt x="18826" y="39793"/>
                  </a:cubicBezTo>
                  <a:cubicBezTo>
                    <a:pt x="19550" y="28811"/>
                    <a:pt x="20740" y="17867"/>
                    <a:pt x="21779" y="691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6A58137A-12CD-4A46-AF37-77DEB0B1F80A}"/>
                </a:ext>
              </a:extLst>
            </p:cNvPr>
            <p:cNvSpPr/>
            <p:nvPr/>
          </p:nvSpPr>
          <p:spPr>
            <a:xfrm>
              <a:off x="6331721" y="5218362"/>
              <a:ext cx="47625" cy="85725"/>
            </a:xfrm>
            <a:custGeom>
              <a:avLst/>
              <a:gdLst>
                <a:gd name="connsiteX0" fmla="*/ 11748 w 47625"/>
                <a:gd name="connsiteY0" fmla="*/ 86611 h 85725"/>
                <a:gd name="connsiteX1" fmla="*/ 15615 w 47625"/>
                <a:gd name="connsiteY1" fmla="*/ 88182 h 85725"/>
                <a:gd name="connsiteX2" fmla="*/ 16691 w 47625"/>
                <a:gd name="connsiteY2" fmla="*/ 88478 h 85725"/>
                <a:gd name="connsiteX3" fmla="*/ 21254 w 47625"/>
                <a:gd name="connsiteY3" fmla="*/ 89068 h 85725"/>
                <a:gd name="connsiteX4" fmla="*/ 23321 w 47625"/>
                <a:gd name="connsiteY4" fmla="*/ 88925 h 85725"/>
                <a:gd name="connsiteX5" fmla="*/ 24769 w 47625"/>
                <a:gd name="connsiteY5" fmla="*/ 88802 h 85725"/>
                <a:gd name="connsiteX6" fmla="*/ 26978 w 47625"/>
                <a:gd name="connsiteY6" fmla="*/ 88240 h 85725"/>
                <a:gd name="connsiteX7" fmla="*/ 28360 w 47625"/>
                <a:gd name="connsiteY7" fmla="*/ 87877 h 85725"/>
                <a:gd name="connsiteX8" fmla="*/ 30836 w 47625"/>
                <a:gd name="connsiteY8" fmla="*/ 86792 h 85725"/>
                <a:gd name="connsiteX9" fmla="*/ 31989 w 47625"/>
                <a:gd name="connsiteY9" fmla="*/ 86268 h 85725"/>
                <a:gd name="connsiteX10" fmla="*/ 35599 w 47625"/>
                <a:gd name="connsiteY10" fmla="*/ 83934 h 85725"/>
                <a:gd name="connsiteX11" fmla="*/ 53363 w 47625"/>
                <a:gd name="connsiteY11" fmla="*/ 20355 h 85725"/>
                <a:gd name="connsiteX12" fmla="*/ 52658 w 47625"/>
                <a:gd name="connsiteY12" fmla="*/ 17840 h 85725"/>
                <a:gd name="connsiteX13" fmla="*/ 52658 w 47625"/>
                <a:gd name="connsiteY13" fmla="*/ 17840 h 85725"/>
                <a:gd name="connsiteX14" fmla="*/ 52248 w 47625"/>
                <a:gd name="connsiteY14" fmla="*/ 16450 h 85725"/>
                <a:gd name="connsiteX15" fmla="*/ 51686 w 47625"/>
                <a:gd name="connsiteY15" fmla="*/ 15078 h 85725"/>
                <a:gd name="connsiteX16" fmla="*/ 50686 w 47625"/>
                <a:gd name="connsiteY16" fmla="*/ 12687 h 85725"/>
                <a:gd name="connsiteX17" fmla="*/ 49829 w 47625"/>
                <a:gd name="connsiteY17" fmla="*/ 11201 h 85725"/>
                <a:gd name="connsiteX18" fmla="*/ 48657 w 47625"/>
                <a:gd name="connsiteY18" fmla="*/ 9230 h 85725"/>
                <a:gd name="connsiteX19" fmla="*/ 47543 w 47625"/>
                <a:gd name="connsiteY19" fmla="*/ 7820 h 85725"/>
                <a:gd name="connsiteX20" fmla="*/ 46181 w 47625"/>
                <a:gd name="connsiteY20" fmla="*/ 6144 h 85725"/>
                <a:gd name="connsiteX21" fmla="*/ 44838 w 47625"/>
                <a:gd name="connsiteY21" fmla="*/ 4943 h 85725"/>
                <a:gd name="connsiteX22" fmla="*/ 43238 w 47625"/>
                <a:gd name="connsiteY22" fmla="*/ 3562 h 85725"/>
                <a:gd name="connsiteX23" fmla="*/ 41714 w 47625"/>
                <a:gd name="connsiteY23" fmla="*/ 2629 h 85725"/>
                <a:gd name="connsiteX24" fmla="*/ 39894 w 47625"/>
                <a:gd name="connsiteY24" fmla="*/ 1619 h 85725"/>
                <a:gd name="connsiteX25" fmla="*/ 38142 w 47625"/>
                <a:gd name="connsiteY25" fmla="*/ 1019 h 85725"/>
                <a:gd name="connsiteX26" fmla="*/ 36675 w 47625"/>
                <a:gd name="connsiteY26" fmla="*/ 581 h 85725"/>
                <a:gd name="connsiteX27" fmla="*/ 36713 w 47625"/>
                <a:gd name="connsiteY27" fmla="*/ 524 h 85725"/>
                <a:gd name="connsiteX28" fmla="*/ 36103 w 47625"/>
                <a:gd name="connsiteY28" fmla="*/ 410 h 85725"/>
                <a:gd name="connsiteX29" fmla="*/ 34170 w 47625"/>
                <a:gd name="connsiteY29" fmla="*/ 190 h 85725"/>
                <a:gd name="connsiteX30" fmla="*/ 32417 w 47625"/>
                <a:gd name="connsiteY30" fmla="*/ 0 h 85725"/>
                <a:gd name="connsiteX31" fmla="*/ 31398 w 47625"/>
                <a:gd name="connsiteY31" fmla="*/ 19 h 85725"/>
                <a:gd name="connsiteX32" fmla="*/ 10672 w 47625"/>
                <a:gd name="connsiteY32" fmla="*/ 17316 h 85725"/>
                <a:gd name="connsiteX33" fmla="*/ 9700 w 47625"/>
                <a:gd name="connsiteY33" fmla="*/ 20241 h 85725"/>
                <a:gd name="connsiteX34" fmla="*/ 9481 w 47625"/>
                <a:gd name="connsiteY34" fmla="*/ 21241 h 85725"/>
                <a:gd name="connsiteX35" fmla="*/ 9052 w 47625"/>
                <a:gd name="connsiteY35" fmla="*/ 23308 h 85725"/>
                <a:gd name="connsiteX36" fmla="*/ 8900 w 47625"/>
                <a:gd name="connsiteY36" fmla="*/ 24517 h 85725"/>
                <a:gd name="connsiteX37" fmla="*/ 8729 w 47625"/>
                <a:gd name="connsiteY37" fmla="*/ 26470 h 85725"/>
                <a:gd name="connsiteX38" fmla="*/ 8671 w 47625"/>
                <a:gd name="connsiteY38" fmla="*/ 27775 h 85725"/>
                <a:gd name="connsiteX39" fmla="*/ 8709 w 47625"/>
                <a:gd name="connsiteY39" fmla="*/ 29670 h 85725"/>
                <a:gd name="connsiteX40" fmla="*/ 8786 w 47625"/>
                <a:gd name="connsiteY40" fmla="*/ 30994 h 85725"/>
                <a:gd name="connsiteX41" fmla="*/ 8986 w 47625"/>
                <a:gd name="connsiteY41" fmla="*/ 32880 h 85725"/>
                <a:gd name="connsiteX42" fmla="*/ 9176 w 47625"/>
                <a:gd name="connsiteY42" fmla="*/ 34157 h 85725"/>
                <a:gd name="connsiteX43" fmla="*/ 9605 w 47625"/>
                <a:gd name="connsiteY43" fmla="*/ 36071 h 85725"/>
                <a:gd name="connsiteX44" fmla="*/ 9881 w 47625"/>
                <a:gd name="connsiteY44" fmla="*/ 37224 h 85725"/>
                <a:gd name="connsiteX45" fmla="*/ 10100 w 47625"/>
                <a:gd name="connsiteY45" fmla="*/ 37995 h 85725"/>
                <a:gd name="connsiteX46" fmla="*/ 10138 w 47625"/>
                <a:gd name="connsiteY46" fmla="*/ 37995 h 85725"/>
                <a:gd name="connsiteX47" fmla="*/ 10567 w 47625"/>
                <a:gd name="connsiteY47" fmla="*/ 39310 h 85725"/>
                <a:gd name="connsiteX48" fmla="*/ 10862 w 47625"/>
                <a:gd name="connsiteY48" fmla="*/ 40167 h 85725"/>
                <a:gd name="connsiteX49" fmla="*/ 12148 w 47625"/>
                <a:gd name="connsiteY49" fmla="*/ 42919 h 85725"/>
                <a:gd name="connsiteX50" fmla="*/ 12386 w 47625"/>
                <a:gd name="connsiteY50" fmla="*/ 43320 h 85725"/>
                <a:gd name="connsiteX51" fmla="*/ 12777 w 47625"/>
                <a:gd name="connsiteY51" fmla="*/ 43920 h 85725"/>
                <a:gd name="connsiteX52" fmla="*/ 13710 w 47625"/>
                <a:gd name="connsiteY52" fmla="*/ 45406 h 85725"/>
                <a:gd name="connsiteX53" fmla="*/ 14320 w 47625"/>
                <a:gd name="connsiteY53" fmla="*/ 46168 h 85725"/>
                <a:gd name="connsiteX54" fmla="*/ 15567 w 47625"/>
                <a:gd name="connsiteY54" fmla="*/ 47615 h 85725"/>
                <a:gd name="connsiteX55" fmla="*/ 16349 w 47625"/>
                <a:gd name="connsiteY55" fmla="*/ 48358 h 85725"/>
                <a:gd name="connsiteX56" fmla="*/ 17672 w 47625"/>
                <a:gd name="connsiteY56" fmla="*/ 49492 h 85725"/>
                <a:gd name="connsiteX57" fmla="*/ 18606 w 47625"/>
                <a:gd name="connsiteY57" fmla="*/ 50120 h 85725"/>
                <a:gd name="connsiteX58" fmla="*/ 20016 w 47625"/>
                <a:gd name="connsiteY58" fmla="*/ 50940 h 85725"/>
                <a:gd name="connsiteX59" fmla="*/ 20016 w 47625"/>
                <a:gd name="connsiteY59" fmla="*/ 50940 h 85725"/>
                <a:gd name="connsiteX60" fmla="*/ 20073 w 47625"/>
                <a:gd name="connsiteY60" fmla="*/ 50978 h 85725"/>
                <a:gd name="connsiteX61" fmla="*/ 21092 w 47625"/>
                <a:gd name="connsiteY61" fmla="*/ 51445 h 85725"/>
                <a:gd name="connsiteX62" fmla="*/ 22749 w 47625"/>
                <a:gd name="connsiteY62" fmla="*/ 52026 h 85725"/>
                <a:gd name="connsiteX63" fmla="*/ 23826 w 47625"/>
                <a:gd name="connsiteY63" fmla="*/ 52311 h 85725"/>
                <a:gd name="connsiteX64" fmla="*/ 25759 w 47625"/>
                <a:gd name="connsiteY64" fmla="*/ 52559 h 85725"/>
                <a:gd name="connsiteX65" fmla="*/ 26816 w 47625"/>
                <a:gd name="connsiteY65" fmla="*/ 52654 h 85725"/>
                <a:gd name="connsiteX66" fmla="*/ 27093 w 47625"/>
                <a:gd name="connsiteY66" fmla="*/ 52673 h 85725"/>
                <a:gd name="connsiteX67" fmla="*/ 29026 w 47625"/>
                <a:gd name="connsiteY67" fmla="*/ 52502 h 85725"/>
                <a:gd name="connsiteX68" fmla="*/ 30084 w 47625"/>
                <a:gd name="connsiteY68" fmla="*/ 52406 h 85725"/>
                <a:gd name="connsiteX69" fmla="*/ 33598 w 47625"/>
                <a:gd name="connsiteY69" fmla="*/ 51530 h 85725"/>
                <a:gd name="connsiteX70" fmla="*/ 34246 w 47625"/>
                <a:gd name="connsiteY70" fmla="*/ 51149 h 85725"/>
                <a:gd name="connsiteX71" fmla="*/ 34265 w 47625"/>
                <a:gd name="connsiteY71" fmla="*/ 51140 h 85725"/>
                <a:gd name="connsiteX72" fmla="*/ 35922 w 47625"/>
                <a:gd name="connsiteY72" fmla="*/ 50140 h 85725"/>
                <a:gd name="connsiteX73" fmla="*/ 36551 w 47625"/>
                <a:gd name="connsiteY73" fmla="*/ 49378 h 85725"/>
                <a:gd name="connsiteX74" fmla="*/ 37780 w 47625"/>
                <a:gd name="connsiteY74" fmla="*/ 47863 h 85725"/>
                <a:gd name="connsiteX75" fmla="*/ 38323 w 47625"/>
                <a:gd name="connsiteY75" fmla="*/ 46768 h 85725"/>
                <a:gd name="connsiteX76" fmla="*/ 39085 w 47625"/>
                <a:gd name="connsiteY76" fmla="*/ 45063 h 85725"/>
                <a:gd name="connsiteX77" fmla="*/ 39399 w 47625"/>
                <a:gd name="connsiteY77" fmla="*/ 43815 h 85725"/>
                <a:gd name="connsiteX78" fmla="*/ 39732 w 47625"/>
                <a:gd name="connsiteY78" fmla="*/ 42081 h 85725"/>
                <a:gd name="connsiteX79" fmla="*/ 39751 w 47625"/>
                <a:gd name="connsiteY79" fmla="*/ 40834 h 85725"/>
                <a:gd name="connsiteX80" fmla="*/ 39675 w 47625"/>
                <a:gd name="connsiteY80" fmla="*/ 39253 h 85725"/>
                <a:gd name="connsiteX81" fmla="*/ 39323 w 47625"/>
                <a:gd name="connsiteY81" fmla="*/ 38176 h 85725"/>
                <a:gd name="connsiteX82" fmla="*/ 38780 w 47625"/>
                <a:gd name="connsiteY82" fmla="*/ 36909 h 85725"/>
                <a:gd name="connsiteX83" fmla="*/ 38037 w 47625"/>
                <a:gd name="connsiteY83" fmla="*/ 36147 h 85725"/>
                <a:gd name="connsiteX84" fmla="*/ 36961 w 47625"/>
                <a:gd name="connsiteY84" fmla="*/ 35385 h 85725"/>
                <a:gd name="connsiteX85" fmla="*/ 35770 w 47625"/>
                <a:gd name="connsiteY85" fmla="*/ 35090 h 85725"/>
                <a:gd name="connsiteX86" fmla="*/ 34856 w 47625"/>
                <a:gd name="connsiteY86" fmla="*/ 34871 h 85725"/>
                <a:gd name="connsiteX87" fmla="*/ 33513 w 47625"/>
                <a:gd name="connsiteY87" fmla="*/ 34985 h 85725"/>
                <a:gd name="connsiteX88" fmla="*/ 32208 w 47625"/>
                <a:gd name="connsiteY88" fmla="*/ 35100 h 85725"/>
                <a:gd name="connsiteX89" fmla="*/ 31522 w 47625"/>
                <a:gd name="connsiteY89" fmla="*/ 34985 h 85725"/>
                <a:gd name="connsiteX90" fmla="*/ 30503 w 47625"/>
                <a:gd name="connsiteY90" fmla="*/ 34795 h 85725"/>
                <a:gd name="connsiteX91" fmla="*/ 29350 w 47625"/>
                <a:gd name="connsiteY91" fmla="*/ 34347 h 85725"/>
                <a:gd name="connsiteX92" fmla="*/ 29198 w 47625"/>
                <a:gd name="connsiteY92" fmla="*/ 34252 h 85725"/>
                <a:gd name="connsiteX93" fmla="*/ 29179 w 47625"/>
                <a:gd name="connsiteY93" fmla="*/ 34280 h 85725"/>
                <a:gd name="connsiteX94" fmla="*/ 28512 w 47625"/>
                <a:gd name="connsiteY94" fmla="*/ 33871 h 85725"/>
                <a:gd name="connsiteX95" fmla="*/ 27598 w 47625"/>
                <a:gd name="connsiteY95" fmla="*/ 33061 h 85725"/>
                <a:gd name="connsiteX96" fmla="*/ 26931 w 47625"/>
                <a:gd name="connsiteY96" fmla="*/ 32347 h 85725"/>
                <a:gd name="connsiteX97" fmla="*/ 26245 w 47625"/>
                <a:gd name="connsiteY97" fmla="*/ 31261 h 85725"/>
                <a:gd name="connsiteX98" fmla="*/ 25759 w 47625"/>
                <a:gd name="connsiteY98" fmla="*/ 30366 h 85725"/>
                <a:gd name="connsiteX99" fmla="*/ 25292 w 47625"/>
                <a:gd name="connsiteY99" fmla="*/ 29099 h 85725"/>
                <a:gd name="connsiteX100" fmla="*/ 24978 w 47625"/>
                <a:gd name="connsiteY100" fmla="*/ 28099 h 85725"/>
                <a:gd name="connsiteX101" fmla="*/ 24740 w 47625"/>
                <a:gd name="connsiteY101" fmla="*/ 26708 h 85725"/>
                <a:gd name="connsiteX102" fmla="*/ 24588 w 47625"/>
                <a:gd name="connsiteY102" fmla="*/ 25689 h 85725"/>
                <a:gd name="connsiteX103" fmla="*/ 24569 w 47625"/>
                <a:gd name="connsiteY103" fmla="*/ 24155 h 85725"/>
                <a:gd name="connsiteX104" fmla="*/ 24569 w 47625"/>
                <a:gd name="connsiteY104" fmla="*/ 23270 h 85725"/>
                <a:gd name="connsiteX105" fmla="*/ 24902 w 47625"/>
                <a:gd name="connsiteY105" fmla="*/ 21002 h 85725"/>
                <a:gd name="connsiteX106" fmla="*/ 25997 w 47625"/>
                <a:gd name="connsiteY106" fmla="*/ 19202 h 85725"/>
                <a:gd name="connsiteX107" fmla="*/ 26502 w 47625"/>
                <a:gd name="connsiteY107" fmla="*/ 18926 h 85725"/>
                <a:gd name="connsiteX108" fmla="*/ 26559 w 47625"/>
                <a:gd name="connsiteY108" fmla="*/ 18907 h 85725"/>
                <a:gd name="connsiteX109" fmla="*/ 27788 w 47625"/>
                <a:gd name="connsiteY109" fmla="*/ 18555 h 85725"/>
                <a:gd name="connsiteX110" fmla="*/ 28083 w 47625"/>
                <a:gd name="connsiteY110" fmla="*/ 18459 h 85725"/>
                <a:gd name="connsiteX111" fmla="*/ 28436 w 47625"/>
                <a:gd name="connsiteY111" fmla="*/ 18535 h 85725"/>
                <a:gd name="connsiteX112" fmla="*/ 30912 w 47625"/>
                <a:gd name="connsiteY112" fmla="*/ 19098 h 85725"/>
                <a:gd name="connsiteX113" fmla="*/ 39323 w 47625"/>
                <a:gd name="connsiteY113" fmla="*/ 33185 h 85725"/>
                <a:gd name="connsiteX114" fmla="*/ 34970 w 47625"/>
                <a:gd name="connsiteY114" fmla="*/ 67275 h 85725"/>
                <a:gd name="connsiteX115" fmla="*/ 33703 w 47625"/>
                <a:gd name="connsiteY115" fmla="*/ 69790 h 85725"/>
                <a:gd name="connsiteX116" fmla="*/ 33198 w 47625"/>
                <a:gd name="connsiteY116" fmla="*/ 70609 h 85725"/>
                <a:gd name="connsiteX117" fmla="*/ 32246 w 47625"/>
                <a:gd name="connsiteY117" fmla="*/ 72228 h 85725"/>
                <a:gd name="connsiteX118" fmla="*/ 31598 w 47625"/>
                <a:gd name="connsiteY118" fmla="*/ 73142 h 85725"/>
                <a:gd name="connsiteX119" fmla="*/ 30607 w 47625"/>
                <a:gd name="connsiteY119" fmla="*/ 74504 h 85725"/>
                <a:gd name="connsiteX120" fmla="*/ 29826 w 47625"/>
                <a:gd name="connsiteY120" fmla="*/ 75381 h 85725"/>
                <a:gd name="connsiteX121" fmla="*/ 28750 w 47625"/>
                <a:gd name="connsiteY121" fmla="*/ 76524 h 85725"/>
                <a:gd name="connsiteX122" fmla="*/ 27836 w 47625"/>
                <a:gd name="connsiteY122" fmla="*/ 77295 h 85725"/>
                <a:gd name="connsiteX123" fmla="*/ 26645 w 47625"/>
                <a:gd name="connsiteY123" fmla="*/ 78210 h 85725"/>
                <a:gd name="connsiteX124" fmla="*/ 25626 w 47625"/>
                <a:gd name="connsiteY124" fmla="*/ 78810 h 85725"/>
                <a:gd name="connsiteX125" fmla="*/ 24321 w 47625"/>
                <a:gd name="connsiteY125" fmla="*/ 79457 h 85725"/>
                <a:gd name="connsiteX126" fmla="*/ 23168 w 47625"/>
                <a:gd name="connsiteY126" fmla="*/ 79858 h 85725"/>
                <a:gd name="connsiteX127" fmla="*/ 21702 w 47625"/>
                <a:gd name="connsiteY127" fmla="*/ 80220 h 85725"/>
                <a:gd name="connsiteX128" fmla="*/ 20416 w 47625"/>
                <a:gd name="connsiteY128" fmla="*/ 80353 h 85725"/>
                <a:gd name="connsiteX129" fmla="*/ 19596 w 47625"/>
                <a:gd name="connsiteY129" fmla="*/ 80448 h 85725"/>
                <a:gd name="connsiteX130" fmla="*/ 18111 w 47625"/>
                <a:gd name="connsiteY130" fmla="*/ 80372 h 85725"/>
                <a:gd name="connsiteX131" fmla="*/ 4328 w 47625"/>
                <a:gd name="connsiteY131" fmla="*/ 58083 h 85725"/>
                <a:gd name="connsiteX132" fmla="*/ 4195 w 47625"/>
                <a:gd name="connsiteY132" fmla="*/ 56721 h 85725"/>
                <a:gd name="connsiteX133" fmla="*/ 3918 w 47625"/>
                <a:gd name="connsiteY133" fmla="*/ 56540 h 85725"/>
                <a:gd name="connsiteX134" fmla="*/ 3337 w 47625"/>
                <a:gd name="connsiteY134" fmla="*/ 56255 h 85725"/>
                <a:gd name="connsiteX135" fmla="*/ 2690 w 47625"/>
                <a:gd name="connsiteY135" fmla="*/ 56455 h 85725"/>
                <a:gd name="connsiteX136" fmla="*/ 2337 w 47625"/>
                <a:gd name="connsiteY136" fmla="*/ 56579 h 85725"/>
                <a:gd name="connsiteX137" fmla="*/ 1556 w 47625"/>
                <a:gd name="connsiteY137" fmla="*/ 57636 h 85725"/>
                <a:gd name="connsiteX138" fmla="*/ 270 w 47625"/>
                <a:gd name="connsiteY138" fmla="*/ 63084 h 85725"/>
                <a:gd name="connsiteX139" fmla="*/ 137 w 47625"/>
                <a:gd name="connsiteY139" fmla="*/ 64370 h 85725"/>
                <a:gd name="connsiteX140" fmla="*/ 156 w 47625"/>
                <a:gd name="connsiteY140" fmla="*/ 69504 h 85725"/>
                <a:gd name="connsiteX141" fmla="*/ 175 w 47625"/>
                <a:gd name="connsiteY141" fmla="*/ 69618 h 85725"/>
                <a:gd name="connsiteX142" fmla="*/ 1328 w 47625"/>
                <a:gd name="connsiteY142" fmla="*/ 74276 h 85725"/>
                <a:gd name="connsiteX143" fmla="*/ 1718 w 47625"/>
                <a:gd name="connsiteY143" fmla="*/ 75324 h 85725"/>
                <a:gd name="connsiteX144" fmla="*/ 3880 w 47625"/>
                <a:gd name="connsiteY144" fmla="*/ 79505 h 85725"/>
                <a:gd name="connsiteX145" fmla="*/ 4033 w 47625"/>
                <a:gd name="connsiteY145" fmla="*/ 79705 h 85725"/>
                <a:gd name="connsiteX146" fmla="*/ 6881 w 47625"/>
                <a:gd name="connsiteY146" fmla="*/ 83039 h 85725"/>
                <a:gd name="connsiteX147" fmla="*/ 7681 w 47625"/>
                <a:gd name="connsiteY147" fmla="*/ 83782 h 85725"/>
                <a:gd name="connsiteX148" fmla="*/ 11348 w 47625"/>
                <a:gd name="connsiteY148" fmla="*/ 86439 h 85725"/>
                <a:gd name="connsiteX149" fmla="*/ 11748 w 47625"/>
                <a:gd name="connsiteY149" fmla="*/ 8661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</a:cxnLst>
              <a:rect l="l" t="t" r="r" b="b"/>
              <a:pathLst>
                <a:path w="47625" h="85725">
                  <a:moveTo>
                    <a:pt x="11748" y="86611"/>
                  </a:moveTo>
                  <a:cubicBezTo>
                    <a:pt x="12977" y="87268"/>
                    <a:pt x="14282" y="87782"/>
                    <a:pt x="15615" y="88182"/>
                  </a:cubicBezTo>
                  <a:cubicBezTo>
                    <a:pt x="15986" y="88287"/>
                    <a:pt x="16339" y="88392"/>
                    <a:pt x="16691" y="88478"/>
                  </a:cubicBezTo>
                  <a:cubicBezTo>
                    <a:pt x="18158" y="88840"/>
                    <a:pt x="19682" y="89068"/>
                    <a:pt x="21254" y="89068"/>
                  </a:cubicBezTo>
                  <a:cubicBezTo>
                    <a:pt x="21940" y="89078"/>
                    <a:pt x="22635" y="88992"/>
                    <a:pt x="23321" y="88925"/>
                  </a:cubicBezTo>
                  <a:cubicBezTo>
                    <a:pt x="23787" y="88878"/>
                    <a:pt x="24273" y="88878"/>
                    <a:pt x="24769" y="88802"/>
                  </a:cubicBezTo>
                  <a:cubicBezTo>
                    <a:pt x="25492" y="88668"/>
                    <a:pt x="26235" y="88449"/>
                    <a:pt x="26978" y="88240"/>
                  </a:cubicBezTo>
                  <a:cubicBezTo>
                    <a:pt x="27426" y="88106"/>
                    <a:pt x="27893" y="88039"/>
                    <a:pt x="28360" y="87877"/>
                  </a:cubicBezTo>
                  <a:cubicBezTo>
                    <a:pt x="29198" y="87592"/>
                    <a:pt x="30017" y="87182"/>
                    <a:pt x="30836" y="86792"/>
                  </a:cubicBezTo>
                  <a:cubicBezTo>
                    <a:pt x="31227" y="86601"/>
                    <a:pt x="31617" y="86477"/>
                    <a:pt x="31989" y="86268"/>
                  </a:cubicBezTo>
                  <a:cubicBezTo>
                    <a:pt x="33198" y="85620"/>
                    <a:pt x="34408" y="84839"/>
                    <a:pt x="35599" y="83934"/>
                  </a:cubicBezTo>
                  <a:cubicBezTo>
                    <a:pt x="52877" y="70713"/>
                    <a:pt x="57811" y="40348"/>
                    <a:pt x="53363" y="20355"/>
                  </a:cubicBezTo>
                  <a:cubicBezTo>
                    <a:pt x="53172" y="19507"/>
                    <a:pt x="52915" y="18679"/>
                    <a:pt x="52658" y="17840"/>
                  </a:cubicBezTo>
                  <a:lnTo>
                    <a:pt x="52658" y="17840"/>
                  </a:lnTo>
                  <a:cubicBezTo>
                    <a:pt x="52505" y="17374"/>
                    <a:pt x="52420" y="16897"/>
                    <a:pt x="52248" y="16450"/>
                  </a:cubicBezTo>
                  <a:cubicBezTo>
                    <a:pt x="52096" y="15983"/>
                    <a:pt x="51877" y="15535"/>
                    <a:pt x="51686" y="15078"/>
                  </a:cubicBezTo>
                  <a:cubicBezTo>
                    <a:pt x="51372" y="14278"/>
                    <a:pt x="51058" y="13468"/>
                    <a:pt x="50686" y="12687"/>
                  </a:cubicBezTo>
                  <a:cubicBezTo>
                    <a:pt x="50429" y="12164"/>
                    <a:pt x="50105" y="11697"/>
                    <a:pt x="49829" y="11201"/>
                  </a:cubicBezTo>
                  <a:cubicBezTo>
                    <a:pt x="49438" y="10535"/>
                    <a:pt x="49086" y="9849"/>
                    <a:pt x="48657" y="9230"/>
                  </a:cubicBezTo>
                  <a:cubicBezTo>
                    <a:pt x="48324" y="8725"/>
                    <a:pt x="47914" y="8287"/>
                    <a:pt x="47543" y="7820"/>
                  </a:cubicBezTo>
                  <a:cubicBezTo>
                    <a:pt x="47095" y="7248"/>
                    <a:pt x="46667" y="6667"/>
                    <a:pt x="46181" y="6144"/>
                  </a:cubicBezTo>
                  <a:cubicBezTo>
                    <a:pt x="45752" y="5705"/>
                    <a:pt x="45285" y="5334"/>
                    <a:pt x="44838" y="4943"/>
                  </a:cubicBezTo>
                  <a:cubicBezTo>
                    <a:pt x="44314" y="4467"/>
                    <a:pt x="43819" y="3972"/>
                    <a:pt x="43238" y="3562"/>
                  </a:cubicBezTo>
                  <a:cubicBezTo>
                    <a:pt x="42771" y="3210"/>
                    <a:pt x="42218" y="2943"/>
                    <a:pt x="41714" y="2629"/>
                  </a:cubicBezTo>
                  <a:cubicBezTo>
                    <a:pt x="41104" y="2276"/>
                    <a:pt x="40523" y="1896"/>
                    <a:pt x="39894" y="1619"/>
                  </a:cubicBezTo>
                  <a:cubicBezTo>
                    <a:pt x="39332" y="1362"/>
                    <a:pt x="38742" y="1210"/>
                    <a:pt x="38142" y="1019"/>
                  </a:cubicBezTo>
                  <a:cubicBezTo>
                    <a:pt x="37656" y="857"/>
                    <a:pt x="37170" y="705"/>
                    <a:pt x="36675" y="581"/>
                  </a:cubicBezTo>
                  <a:lnTo>
                    <a:pt x="36713" y="524"/>
                  </a:lnTo>
                  <a:cubicBezTo>
                    <a:pt x="36513" y="476"/>
                    <a:pt x="36303" y="448"/>
                    <a:pt x="36103" y="410"/>
                  </a:cubicBezTo>
                  <a:cubicBezTo>
                    <a:pt x="35494" y="276"/>
                    <a:pt x="34817" y="248"/>
                    <a:pt x="34170" y="190"/>
                  </a:cubicBezTo>
                  <a:cubicBezTo>
                    <a:pt x="33570" y="143"/>
                    <a:pt x="33017" y="0"/>
                    <a:pt x="32417" y="0"/>
                  </a:cubicBezTo>
                  <a:cubicBezTo>
                    <a:pt x="32065" y="0"/>
                    <a:pt x="31731" y="10"/>
                    <a:pt x="31398" y="19"/>
                  </a:cubicBezTo>
                  <a:cubicBezTo>
                    <a:pt x="21073" y="571"/>
                    <a:pt x="14262" y="8239"/>
                    <a:pt x="10672" y="17316"/>
                  </a:cubicBezTo>
                  <a:cubicBezTo>
                    <a:pt x="10281" y="18259"/>
                    <a:pt x="9967" y="19231"/>
                    <a:pt x="9700" y="20241"/>
                  </a:cubicBezTo>
                  <a:cubicBezTo>
                    <a:pt x="9605" y="20564"/>
                    <a:pt x="9548" y="20907"/>
                    <a:pt x="9481" y="21241"/>
                  </a:cubicBezTo>
                  <a:cubicBezTo>
                    <a:pt x="9310" y="21917"/>
                    <a:pt x="9167" y="22622"/>
                    <a:pt x="9052" y="23308"/>
                  </a:cubicBezTo>
                  <a:cubicBezTo>
                    <a:pt x="8995" y="23717"/>
                    <a:pt x="8957" y="24108"/>
                    <a:pt x="8900" y="24517"/>
                  </a:cubicBezTo>
                  <a:cubicBezTo>
                    <a:pt x="8824" y="25165"/>
                    <a:pt x="8748" y="25822"/>
                    <a:pt x="8729" y="26470"/>
                  </a:cubicBezTo>
                  <a:cubicBezTo>
                    <a:pt x="8690" y="26899"/>
                    <a:pt x="8690" y="27327"/>
                    <a:pt x="8671" y="27775"/>
                  </a:cubicBezTo>
                  <a:cubicBezTo>
                    <a:pt x="8671" y="28403"/>
                    <a:pt x="8671" y="29042"/>
                    <a:pt x="8709" y="29670"/>
                  </a:cubicBezTo>
                  <a:cubicBezTo>
                    <a:pt x="8729" y="30108"/>
                    <a:pt x="8748" y="30547"/>
                    <a:pt x="8786" y="30994"/>
                  </a:cubicBezTo>
                  <a:cubicBezTo>
                    <a:pt x="8824" y="31623"/>
                    <a:pt x="8900" y="32252"/>
                    <a:pt x="8986" y="32880"/>
                  </a:cubicBezTo>
                  <a:cubicBezTo>
                    <a:pt x="9043" y="33299"/>
                    <a:pt x="9100" y="33728"/>
                    <a:pt x="9176" y="34157"/>
                  </a:cubicBezTo>
                  <a:cubicBezTo>
                    <a:pt x="9310" y="34804"/>
                    <a:pt x="9452" y="35443"/>
                    <a:pt x="9605" y="36071"/>
                  </a:cubicBezTo>
                  <a:cubicBezTo>
                    <a:pt x="9700" y="36462"/>
                    <a:pt x="9776" y="36852"/>
                    <a:pt x="9881" y="37224"/>
                  </a:cubicBezTo>
                  <a:cubicBezTo>
                    <a:pt x="9957" y="37481"/>
                    <a:pt x="10033" y="37747"/>
                    <a:pt x="10100" y="37995"/>
                  </a:cubicBezTo>
                  <a:lnTo>
                    <a:pt x="10138" y="37995"/>
                  </a:lnTo>
                  <a:cubicBezTo>
                    <a:pt x="10272" y="38433"/>
                    <a:pt x="10395" y="38881"/>
                    <a:pt x="10567" y="39310"/>
                  </a:cubicBezTo>
                  <a:cubicBezTo>
                    <a:pt x="10681" y="39586"/>
                    <a:pt x="10757" y="39891"/>
                    <a:pt x="10862" y="40167"/>
                  </a:cubicBezTo>
                  <a:cubicBezTo>
                    <a:pt x="11234" y="41119"/>
                    <a:pt x="11681" y="42043"/>
                    <a:pt x="12148" y="42919"/>
                  </a:cubicBezTo>
                  <a:cubicBezTo>
                    <a:pt x="12224" y="43062"/>
                    <a:pt x="12319" y="43177"/>
                    <a:pt x="12386" y="43320"/>
                  </a:cubicBezTo>
                  <a:cubicBezTo>
                    <a:pt x="12519" y="43529"/>
                    <a:pt x="12643" y="43720"/>
                    <a:pt x="12777" y="43920"/>
                  </a:cubicBezTo>
                  <a:cubicBezTo>
                    <a:pt x="13072" y="44425"/>
                    <a:pt x="13377" y="44939"/>
                    <a:pt x="13710" y="45406"/>
                  </a:cubicBezTo>
                  <a:cubicBezTo>
                    <a:pt x="13910" y="45672"/>
                    <a:pt x="14139" y="45911"/>
                    <a:pt x="14320" y="46168"/>
                  </a:cubicBezTo>
                  <a:cubicBezTo>
                    <a:pt x="14710" y="46672"/>
                    <a:pt x="15139" y="47168"/>
                    <a:pt x="15567" y="47615"/>
                  </a:cubicBezTo>
                  <a:cubicBezTo>
                    <a:pt x="15806" y="47873"/>
                    <a:pt x="16072" y="48120"/>
                    <a:pt x="16349" y="48358"/>
                  </a:cubicBezTo>
                  <a:cubicBezTo>
                    <a:pt x="16777" y="48758"/>
                    <a:pt x="17206" y="49139"/>
                    <a:pt x="17672" y="49492"/>
                  </a:cubicBezTo>
                  <a:cubicBezTo>
                    <a:pt x="17968" y="49711"/>
                    <a:pt x="18282" y="49921"/>
                    <a:pt x="18606" y="50120"/>
                  </a:cubicBezTo>
                  <a:cubicBezTo>
                    <a:pt x="19054" y="50416"/>
                    <a:pt x="19539" y="50692"/>
                    <a:pt x="20016" y="50940"/>
                  </a:cubicBezTo>
                  <a:lnTo>
                    <a:pt x="20016" y="50940"/>
                  </a:lnTo>
                  <a:cubicBezTo>
                    <a:pt x="20035" y="50959"/>
                    <a:pt x="20054" y="50959"/>
                    <a:pt x="20073" y="50978"/>
                  </a:cubicBezTo>
                  <a:cubicBezTo>
                    <a:pt x="20406" y="51149"/>
                    <a:pt x="20740" y="51302"/>
                    <a:pt x="21092" y="51445"/>
                  </a:cubicBezTo>
                  <a:cubicBezTo>
                    <a:pt x="21616" y="51663"/>
                    <a:pt x="22187" y="51854"/>
                    <a:pt x="22749" y="52026"/>
                  </a:cubicBezTo>
                  <a:cubicBezTo>
                    <a:pt x="23102" y="52121"/>
                    <a:pt x="23454" y="52235"/>
                    <a:pt x="23826" y="52311"/>
                  </a:cubicBezTo>
                  <a:cubicBezTo>
                    <a:pt x="24454" y="52435"/>
                    <a:pt x="25112" y="52511"/>
                    <a:pt x="25759" y="52559"/>
                  </a:cubicBezTo>
                  <a:cubicBezTo>
                    <a:pt x="26112" y="52578"/>
                    <a:pt x="26445" y="52635"/>
                    <a:pt x="26816" y="52654"/>
                  </a:cubicBezTo>
                  <a:cubicBezTo>
                    <a:pt x="26912" y="52654"/>
                    <a:pt x="27007" y="52673"/>
                    <a:pt x="27093" y="52673"/>
                  </a:cubicBezTo>
                  <a:cubicBezTo>
                    <a:pt x="27721" y="52673"/>
                    <a:pt x="28379" y="52578"/>
                    <a:pt x="29026" y="52502"/>
                  </a:cubicBezTo>
                  <a:cubicBezTo>
                    <a:pt x="29379" y="52464"/>
                    <a:pt x="29712" y="52464"/>
                    <a:pt x="30084" y="52406"/>
                  </a:cubicBezTo>
                  <a:cubicBezTo>
                    <a:pt x="31217" y="52216"/>
                    <a:pt x="32389" y="51940"/>
                    <a:pt x="33598" y="51530"/>
                  </a:cubicBezTo>
                  <a:cubicBezTo>
                    <a:pt x="33836" y="51454"/>
                    <a:pt x="34027" y="51254"/>
                    <a:pt x="34246" y="51149"/>
                  </a:cubicBezTo>
                  <a:lnTo>
                    <a:pt x="34265" y="51140"/>
                  </a:lnTo>
                  <a:cubicBezTo>
                    <a:pt x="34846" y="50863"/>
                    <a:pt x="35418" y="50578"/>
                    <a:pt x="35922" y="50140"/>
                  </a:cubicBezTo>
                  <a:cubicBezTo>
                    <a:pt x="36161" y="49921"/>
                    <a:pt x="36332" y="49616"/>
                    <a:pt x="36551" y="49378"/>
                  </a:cubicBezTo>
                  <a:cubicBezTo>
                    <a:pt x="36980" y="48892"/>
                    <a:pt x="37408" y="48425"/>
                    <a:pt x="37780" y="47863"/>
                  </a:cubicBezTo>
                  <a:cubicBezTo>
                    <a:pt x="37980" y="47520"/>
                    <a:pt x="38132" y="47130"/>
                    <a:pt x="38323" y="46768"/>
                  </a:cubicBezTo>
                  <a:cubicBezTo>
                    <a:pt x="38580" y="46206"/>
                    <a:pt x="38885" y="45663"/>
                    <a:pt x="39085" y="45063"/>
                  </a:cubicBezTo>
                  <a:cubicBezTo>
                    <a:pt x="39237" y="44653"/>
                    <a:pt x="39285" y="44234"/>
                    <a:pt x="39399" y="43815"/>
                  </a:cubicBezTo>
                  <a:cubicBezTo>
                    <a:pt x="39532" y="43234"/>
                    <a:pt x="39675" y="42663"/>
                    <a:pt x="39732" y="42081"/>
                  </a:cubicBezTo>
                  <a:cubicBezTo>
                    <a:pt x="39790" y="41653"/>
                    <a:pt x="39751" y="41253"/>
                    <a:pt x="39751" y="40834"/>
                  </a:cubicBezTo>
                  <a:cubicBezTo>
                    <a:pt x="39751" y="40291"/>
                    <a:pt x="39751" y="39757"/>
                    <a:pt x="39675" y="39253"/>
                  </a:cubicBezTo>
                  <a:cubicBezTo>
                    <a:pt x="39599" y="38862"/>
                    <a:pt x="39456" y="38528"/>
                    <a:pt x="39323" y="38176"/>
                  </a:cubicBezTo>
                  <a:cubicBezTo>
                    <a:pt x="39170" y="37729"/>
                    <a:pt x="39028" y="37281"/>
                    <a:pt x="38780" y="36909"/>
                  </a:cubicBezTo>
                  <a:cubicBezTo>
                    <a:pt x="38580" y="36614"/>
                    <a:pt x="38294" y="36386"/>
                    <a:pt x="38037" y="36147"/>
                  </a:cubicBezTo>
                  <a:cubicBezTo>
                    <a:pt x="37703" y="35852"/>
                    <a:pt x="37389" y="35566"/>
                    <a:pt x="36961" y="35385"/>
                  </a:cubicBezTo>
                  <a:cubicBezTo>
                    <a:pt x="36608" y="35214"/>
                    <a:pt x="36180" y="35166"/>
                    <a:pt x="35770" y="35090"/>
                  </a:cubicBezTo>
                  <a:cubicBezTo>
                    <a:pt x="35456" y="35033"/>
                    <a:pt x="35208" y="34871"/>
                    <a:pt x="34856" y="34871"/>
                  </a:cubicBezTo>
                  <a:cubicBezTo>
                    <a:pt x="34427" y="34871"/>
                    <a:pt x="33979" y="34909"/>
                    <a:pt x="33513" y="34985"/>
                  </a:cubicBezTo>
                  <a:cubicBezTo>
                    <a:pt x="33046" y="35062"/>
                    <a:pt x="32636" y="35100"/>
                    <a:pt x="32208" y="35100"/>
                  </a:cubicBezTo>
                  <a:cubicBezTo>
                    <a:pt x="31970" y="35100"/>
                    <a:pt x="31760" y="35004"/>
                    <a:pt x="31522" y="34985"/>
                  </a:cubicBezTo>
                  <a:cubicBezTo>
                    <a:pt x="31169" y="34947"/>
                    <a:pt x="30836" y="34890"/>
                    <a:pt x="30503" y="34795"/>
                  </a:cubicBezTo>
                  <a:cubicBezTo>
                    <a:pt x="30093" y="34680"/>
                    <a:pt x="29722" y="34538"/>
                    <a:pt x="29350" y="34347"/>
                  </a:cubicBezTo>
                  <a:cubicBezTo>
                    <a:pt x="29312" y="34328"/>
                    <a:pt x="29236" y="34290"/>
                    <a:pt x="29198" y="34252"/>
                  </a:cubicBezTo>
                  <a:lnTo>
                    <a:pt x="29179" y="34280"/>
                  </a:lnTo>
                  <a:cubicBezTo>
                    <a:pt x="28960" y="34157"/>
                    <a:pt x="28731" y="34033"/>
                    <a:pt x="28512" y="33871"/>
                  </a:cubicBezTo>
                  <a:cubicBezTo>
                    <a:pt x="28178" y="33642"/>
                    <a:pt x="27883" y="33356"/>
                    <a:pt x="27598" y="33061"/>
                  </a:cubicBezTo>
                  <a:cubicBezTo>
                    <a:pt x="27378" y="32842"/>
                    <a:pt x="27131" y="32604"/>
                    <a:pt x="26931" y="32347"/>
                  </a:cubicBezTo>
                  <a:cubicBezTo>
                    <a:pt x="26693" y="32004"/>
                    <a:pt x="26464" y="31652"/>
                    <a:pt x="26245" y="31261"/>
                  </a:cubicBezTo>
                  <a:cubicBezTo>
                    <a:pt x="26074" y="30966"/>
                    <a:pt x="25912" y="30680"/>
                    <a:pt x="25759" y="30366"/>
                  </a:cubicBezTo>
                  <a:cubicBezTo>
                    <a:pt x="25569" y="29966"/>
                    <a:pt x="25445" y="29528"/>
                    <a:pt x="25292" y="29099"/>
                  </a:cubicBezTo>
                  <a:cubicBezTo>
                    <a:pt x="25178" y="28765"/>
                    <a:pt x="25054" y="28451"/>
                    <a:pt x="24978" y="28099"/>
                  </a:cubicBezTo>
                  <a:cubicBezTo>
                    <a:pt x="24864" y="27642"/>
                    <a:pt x="24807" y="27175"/>
                    <a:pt x="24740" y="26708"/>
                  </a:cubicBezTo>
                  <a:cubicBezTo>
                    <a:pt x="24683" y="26365"/>
                    <a:pt x="24607" y="26041"/>
                    <a:pt x="24588" y="25689"/>
                  </a:cubicBezTo>
                  <a:cubicBezTo>
                    <a:pt x="24530" y="25175"/>
                    <a:pt x="24549" y="24670"/>
                    <a:pt x="24569" y="24155"/>
                  </a:cubicBezTo>
                  <a:cubicBezTo>
                    <a:pt x="24569" y="23869"/>
                    <a:pt x="24530" y="23565"/>
                    <a:pt x="24569" y="23270"/>
                  </a:cubicBezTo>
                  <a:cubicBezTo>
                    <a:pt x="24607" y="22488"/>
                    <a:pt x="24740" y="21717"/>
                    <a:pt x="24902" y="21002"/>
                  </a:cubicBezTo>
                  <a:cubicBezTo>
                    <a:pt x="25102" y="20155"/>
                    <a:pt x="25511" y="19612"/>
                    <a:pt x="25997" y="19202"/>
                  </a:cubicBezTo>
                  <a:cubicBezTo>
                    <a:pt x="26150" y="19069"/>
                    <a:pt x="26331" y="19012"/>
                    <a:pt x="26502" y="18926"/>
                  </a:cubicBezTo>
                  <a:cubicBezTo>
                    <a:pt x="26521" y="18926"/>
                    <a:pt x="26540" y="18907"/>
                    <a:pt x="26559" y="18907"/>
                  </a:cubicBezTo>
                  <a:cubicBezTo>
                    <a:pt x="26931" y="18717"/>
                    <a:pt x="27321" y="18593"/>
                    <a:pt x="27788" y="18555"/>
                  </a:cubicBezTo>
                  <a:cubicBezTo>
                    <a:pt x="27902" y="18545"/>
                    <a:pt x="27978" y="18459"/>
                    <a:pt x="28083" y="18459"/>
                  </a:cubicBezTo>
                  <a:cubicBezTo>
                    <a:pt x="28188" y="18459"/>
                    <a:pt x="28321" y="18535"/>
                    <a:pt x="28436" y="18535"/>
                  </a:cubicBezTo>
                  <a:cubicBezTo>
                    <a:pt x="29217" y="18593"/>
                    <a:pt x="30055" y="18735"/>
                    <a:pt x="30912" y="19098"/>
                  </a:cubicBezTo>
                  <a:cubicBezTo>
                    <a:pt x="36199" y="21164"/>
                    <a:pt x="38332" y="28213"/>
                    <a:pt x="39323" y="33185"/>
                  </a:cubicBezTo>
                  <a:cubicBezTo>
                    <a:pt x="41761" y="44691"/>
                    <a:pt x="39904" y="56693"/>
                    <a:pt x="34970" y="67275"/>
                  </a:cubicBezTo>
                  <a:cubicBezTo>
                    <a:pt x="34579" y="68113"/>
                    <a:pt x="34151" y="68951"/>
                    <a:pt x="33703" y="69790"/>
                  </a:cubicBezTo>
                  <a:cubicBezTo>
                    <a:pt x="33551" y="70066"/>
                    <a:pt x="33370" y="70333"/>
                    <a:pt x="33198" y="70609"/>
                  </a:cubicBezTo>
                  <a:cubicBezTo>
                    <a:pt x="32903" y="71171"/>
                    <a:pt x="32589" y="71704"/>
                    <a:pt x="32246" y="72228"/>
                  </a:cubicBezTo>
                  <a:cubicBezTo>
                    <a:pt x="32046" y="72542"/>
                    <a:pt x="31798" y="72838"/>
                    <a:pt x="31598" y="73142"/>
                  </a:cubicBezTo>
                  <a:cubicBezTo>
                    <a:pt x="31284" y="73609"/>
                    <a:pt x="30950" y="74076"/>
                    <a:pt x="30607" y="74504"/>
                  </a:cubicBezTo>
                  <a:cubicBezTo>
                    <a:pt x="30350" y="74809"/>
                    <a:pt x="30084" y="75095"/>
                    <a:pt x="29826" y="75381"/>
                  </a:cubicBezTo>
                  <a:cubicBezTo>
                    <a:pt x="29455" y="75771"/>
                    <a:pt x="29121" y="76172"/>
                    <a:pt x="28750" y="76524"/>
                  </a:cubicBezTo>
                  <a:cubicBezTo>
                    <a:pt x="28455" y="76800"/>
                    <a:pt x="28150" y="77038"/>
                    <a:pt x="27836" y="77295"/>
                  </a:cubicBezTo>
                  <a:cubicBezTo>
                    <a:pt x="27445" y="77610"/>
                    <a:pt x="27055" y="77924"/>
                    <a:pt x="26645" y="78210"/>
                  </a:cubicBezTo>
                  <a:cubicBezTo>
                    <a:pt x="26331" y="78429"/>
                    <a:pt x="25978" y="78619"/>
                    <a:pt x="25626" y="78810"/>
                  </a:cubicBezTo>
                  <a:cubicBezTo>
                    <a:pt x="25197" y="79048"/>
                    <a:pt x="24769" y="79277"/>
                    <a:pt x="24321" y="79457"/>
                  </a:cubicBezTo>
                  <a:cubicBezTo>
                    <a:pt x="23930" y="79629"/>
                    <a:pt x="23559" y="79734"/>
                    <a:pt x="23168" y="79858"/>
                  </a:cubicBezTo>
                  <a:cubicBezTo>
                    <a:pt x="22683" y="80000"/>
                    <a:pt x="22216" y="80124"/>
                    <a:pt x="21702" y="80220"/>
                  </a:cubicBezTo>
                  <a:cubicBezTo>
                    <a:pt x="21292" y="80286"/>
                    <a:pt x="20863" y="80324"/>
                    <a:pt x="20416" y="80353"/>
                  </a:cubicBezTo>
                  <a:cubicBezTo>
                    <a:pt x="20139" y="80372"/>
                    <a:pt x="19873" y="80448"/>
                    <a:pt x="19596" y="80448"/>
                  </a:cubicBezTo>
                  <a:cubicBezTo>
                    <a:pt x="19092" y="80448"/>
                    <a:pt x="18606" y="80420"/>
                    <a:pt x="18111" y="80372"/>
                  </a:cubicBezTo>
                  <a:cubicBezTo>
                    <a:pt x="7204" y="79219"/>
                    <a:pt x="2070" y="67780"/>
                    <a:pt x="4328" y="58083"/>
                  </a:cubicBezTo>
                  <a:cubicBezTo>
                    <a:pt x="4480" y="57474"/>
                    <a:pt x="4404" y="57036"/>
                    <a:pt x="4195" y="56721"/>
                  </a:cubicBezTo>
                  <a:cubicBezTo>
                    <a:pt x="4138" y="56617"/>
                    <a:pt x="4004" y="56607"/>
                    <a:pt x="3918" y="56540"/>
                  </a:cubicBezTo>
                  <a:cubicBezTo>
                    <a:pt x="3747" y="56407"/>
                    <a:pt x="3585" y="56274"/>
                    <a:pt x="3337" y="56255"/>
                  </a:cubicBezTo>
                  <a:cubicBezTo>
                    <a:pt x="3137" y="56255"/>
                    <a:pt x="2909" y="56359"/>
                    <a:pt x="2690" y="56455"/>
                  </a:cubicBezTo>
                  <a:cubicBezTo>
                    <a:pt x="2575" y="56502"/>
                    <a:pt x="2452" y="56502"/>
                    <a:pt x="2337" y="56579"/>
                  </a:cubicBezTo>
                  <a:cubicBezTo>
                    <a:pt x="2023" y="56817"/>
                    <a:pt x="1728" y="57169"/>
                    <a:pt x="1556" y="57636"/>
                  </a:cubicBezTo>
                  <a:cubicBezTo>
                    <a:pt x="889" y="59484"/>
                    <a:pt x="537" y="61303"/>
                    <a:pt x="270" y="63084"/>
                  </a:cubicBezTo>
                  <a:cubicBezTo>
                    <a:pt x="213" y="63513"/>
                    <a:pt x="156" y="63941"/>
                    <a:pt x="137" y="64370"/>
                  </a:cubicBezTo>
                  <a:cubicBezTo>
                    <a:pt x="-34" y="66122"/>
                    <a:pt x="-63" y="67846"/>
                    <a:pt x="156" y="69504"/>
                  </a:cubicBezTo>
                  <a:cubicBezTo>
                    <a:pt x="156" y="69542"/>
                    <a:pt x="175" y="69580"/>
                    <a:pt x="175" y="69618"/>
                  </a:cubicBezTo>
                  <a:cubicBezTo>
                    <a:pt x="375" y="71238"/>
                    <a:pt x="804" y="72780"/>
                    <a:pt x="1328" y="74276"/>
                  </a:cubicBezTo>
                  <a:cubicBezTo>
                    <a:pt x="1442" y="74638"/>
                    <a:pt x="1585" y="74990"/>
                    <a:pt x="1718" y="75324"/>
                  </a:cubicBezTo>
                  <a:cubicBezTo>
                    <a:pt x="2318" y="76810"/>
                    <a:pt x="3004" y="78229"/>
                    <a:pt x="3880" y="79505"/>
                  </a:cubicBezTo>
                  <a:cubicBezTo>
                    <a:pt x="3918" y="79581"/>
                    <a:pt x="3975" y="79638"/>
                    <a:pt x="4033" y="79705"/>
                  </a:cubicBezTo>
                  <a:cubicBezTo>
                    <a:pt x="4871" y="80915"/>
                    <a:pt x="5852" y="82020"/>
                    <a:pt x="6881" y="83039"/>
                  </a:cubicBezTo>
                  <a:cubicBezTo>
                    <a:pt x="7157" y="83296"/>
                    <a:pt x="7423" y="83544"/>
                    <a:pt x="7681" y="83782"/>
                  </a:cubicBezTo>
                  <a:cubicBezTo>
                    <a:pt x="8833" y="84782"/>
                    <a:pt x="10043" y="85697"/>
                    <a:pt x="11348" y="86439"/>
                  </a:cubicBezTo>
                  <a:cubicBezTo>
                    <a:pt x="11491" y="86516"/>
                    <a:pt x="11643" y="86554"/>
                    <a:pt x="11748" y="866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0D9197D6-71AC-43F6-8635-8227D62E476F}"/>
                </a:ext>
              </a:extLst>
            </p:cNvPr>
            <p:cNvSpPr/>
            <p:nvPr/>
          </p:nvSpPr>
          <p:spPr>
            <a:xfrm>
              <a:off x="6402699" y="5219943"/>
              <a:ext cx="47625" cy="76200"/>
            </a:xfrm>
            <a:custGeom>
              <a:avLst/>
              <a:gdLst>
                <a:gd name="connsiteX0" fmla="*/ 47783 w 47625"/>
                <a:gd name="connsiteY0" fmla="*/ 30471 h 76200"/>
                <a:gd name="connsiteX1" fmla="*/ 48059 w 47625"/>
                <a:gd name="connsiteY1" fmla="*/ 30652 h 76200"/>
                <a:gd name="connsiteX2" fmla="*/ 48583 w 47625"/>
                <a:gd name="connsiteY2" fmla="*/ 30918 h 76200"/>
                <a:gd name="connsiteX3" fmla="*/ 49231 w 47625"/>
                <a:gd name="connsiteY3" fmla="*/ 30718 h 76200"/>
                <a:gd name="connsiteX4" fmla="*/ 49545 w 47625"/>
                <a:gd name="connsiteY4" fmla="*/ 30604 h 76200"/>
                <a:gd name="connsiteX5" fmla="*/ 50288 w 47625"/>
                <a:gd name="connsiteY5" fmla="*/ 29585 h 76200"/>
                <a:gd name="connsiteX6" fmla="*/ 51403 w 47625"/>
                <a:gd name="connsiteY6" fmla="*/ 24460 h 76200"/>
                <a:gd name="connsiteX7" fmla="*/ 51536 w 47625"/>
                <a:gd name="connsiteY7" fmla="*/ 23222 h 76200"/>
                <a:gd name="connsiteX8" fmla="*/ 51459 w 47625"/>
                <a:gd name="connsiteY8" fmla="*/ 18402 h 76200"/>
                <a:gd name="connsiteX9" fmla="*/ 51459 w 47625"/>
                <a:gd name="connsiteY9" fmla="*/ 18364 h 76200"/>
                <a:gd name="connsiteX10" fmla="*/ 50307 w 47625"/>
                <a:gd name="connsiteY10" fmla="*/ 13926 h 76200"/>
                <a:gd name="connsiteX11" fmla="*/ 49917 w 47625"/>
                <a:gd name="connsiteY11" fmla="*/ 12897 h 76200"/>
                <a:gd name="connsiteX12" fmla="*/ 47869 w 47625"/>
                <a:gd name="connsiteY12" fmla="*/ 8973 h 76200"/>
                <a:gd name="connsiteX13" fmla="*/ 47793 w 47625"/>
                <a:gd name="connsiteY13" fmla="*/ 8915 h 76200"/>
                <a:gd name="connsiteX14" fmla="*/ 45002 w 47625"/>
                <a:gd name="connsiteY14" fmla="*/ 5667 h 76200"/>
                <a:gd name="connsiteX15" fmla="*/ 44221 w 47625"/>
                <a:gd name="connsiteY15" fmla="*/ 4972 h 76200"/>
                <a:gd name="connsiteX16" fmla="*/ 40744 w 47625"/>
                <a:gd name="connsiteY16" fmla="*/ 2448 h 76200"/>
                <a:gd name="connsiteX17" fmla="*/ 40649 w 47625"/>
                <a:gd name="connsiteY17" fmla="*/ 2400 h 76200"/>
                <a:gd name="connsiteX18" fmla="*/ 36762 w 47625"/>
                <a:gd name="connsiteY18" fmla="*/ 838 h 76200"/>
                <a:gd name="connsiteX19" fmla="*/ 35762 w 47625"/>
                <a:gd name="connsiteY19" fmla="*/ 571 h 76200"/>
                <a:gd name="connsiteX20" fmla="*/ 31410 w 47625"/>
                <a:gd name="connsiteY20" fmla="*/ 0 h 76200"/>
                <a:gd name="connsiteX21" fmla="*/ 29771 w 47625"/>
                <a:gd name="connsiteY21" fmla="*/ 143 h 76200"/>
                <a:gd name="connsiteX22" fmla="*/ 28057 w 47625"/>
                <a:gd name="connsiteY22" fmla="*/ 295 h 76200"/>
                <a:gd name="connsiteX23" fmla="*/ 26256 w 47625"/>
                <a:gd name="connsiteY23" fmla="*/ 772 h 76200"/>
                <a:gd name="connsiteX24" fmla="*/ 24637 w 47625"/>
                <a:gd name="connsiteY24" fmla="*/ 1200 h 76200"/>
                <a:gd name="connsiteX25" fmla="*/ 22646 w 47625"/>
                <a:gd name="connsiteY25" fmla="*/ 2105 h 76200"/>
                <a:gd name="connsiteX26" fmla="*/ 21199 w 47625"/>
                <a:gd name="connsiteY26" fmla="*/ 2782 h 76200"/>
                <a:gd name="connsiteX27" fmla="*/ 17779 w 47625"/>
                <a:gd name="connsiteY27" fmla="*/ 5048 h 76200"/>
                <a:gd name="connsiteX28" fmla="*/ 1634 w 47625"/>
                <a:gd name="connsiteY28" fmla="*/ 65446 h 76200"/>
                <a:gd name="connsiteX29" fmla="*/ 2730 w 47625"/>
                <a:gd name="connsiteY29" fmla="*/ 69104 h 76200"/>
                <a:gd name="connsiteX30" fmla="*/ 3273 w 47625"/>
                <a:gd name="connsiteY30" fmla="*/ 70390 h 76200"/>
                <a:gd name="connsiteX31" fmla="*/ 4244 w 47625"/>
                <a:gd name="connsiteY31" fmla="*/ 72638 h 76200"/>
                <a:gd name="connsiteX32" fmla="*/ 5044 w 47625"/>
                <a:gd name="connsiteY32" fmla="*/ 74009 h 76200"/>
                <a:gd name="connsiteX33" fmla="*/ 6197 w 47625"/>
                <a:gd name="connsiteY33" fmla="*/ 75895 h 76200"/>
                <a:gd name="connsiteX34" fmla="*/ 7235 w 47625"/>
                <a:gd name="connsiteY34" fmla="*/ 77200 h 76200"/>
                <a:gd name="connsiteX35" fmla="*/ 8111 w 47625"/>
                <a:gd name="connsiteY35" fmla="*/ 78257 h 76200"/>
                <a:gd name="connsiteX36" fmla="*/ 8073 w 47625"/>
                <a:gd name="connsiteY36" fmla="*/ 78248 h 76200"/>
                <a:gd name="connsiteX37" fmla="*/ 8559 w 47625"/>
                <a:gd name="connsiteY37" fmla="*/ 78800 h 76200"/>
                <a:gd name="connsiteX38" fmla="*/ 9788 w 47625"/>
                <a:gd name="connsiteY38" fmla="*/ 79915 h 76200"/>
                <a:gd name="connsiteX39" fmla="*/ 11312 w 47625"/>
                <a:gd name="connsiteY39" fmla="*/ 81220 h 76200"/>
                <a:gd name="connsiteX40" fmla="*/ 12760 w 47625"/>
                <a:gd name="connsiteY40" fmla="*/ 82096 h 76200"/>
                <a:gd name="connsiteX41" fmla="*/ 13407 w 47625"/>
                <a:gd name="connsiteY41" fmla="*/ 82487 h 76200"/>
                <a:gd name="connsiteX42" fmla="*/ 13503 w 47625"/>
                <a:gd name="connsiteY42" fmla="*/ 82506 h 76200"/>
                <a:gd name="connsiteX43" fmla="*/ 14493 w 47625"/>
                <a:gd name="connsiteY43" fmla="*/ 83048 h 76200"/>
                <a:gd name="connsiteX44" fmla="*/ 16112 w 47625"/>
                <a:gd name="connsiteY44" fmla="*/ 83611 h 76200"/>
                <a:gd name="connsiteX45" fmla="*/ 18065 w 47625"/>
                <a:gd name="connsiteY45" fmla="*/ 84182 h 76200"/>
                <a:gd name="connsiteX46" fmla="*/ 19884 w 47625"/>
                <a:gd name="connsiteY46" fmla="*/ 84382 h 76200"/>
                <a:gd name="connsiteX47" fmla="*/ 22618 w 47625"/>
                <a:gd name="connsiteY47" fmla="*/ 84515 h 76200"/>
                <a:gd name="connsiteX48" fmla="*/ 42173 w 47625"/>
                <a:gd name="connsiteY48" fmla="*/ 67999 h 76200"/>
                <a:gd name="connsiteX49" fmla="*/ 43459 w 47625"/>
                <a:gd name="connsiteY49" fmla="*/ 63141 h 76200"/>
                <a:gd name="connsiteX50" fmla="*/ 43592 w 47625"/>
                <a:gd name="connsiteY50" fmla="*/ 62484 h 76200"/>
                <a:gd name="connsiteX51" fmla="*/ 43906 w 47625"/>
                <a:gd name="connsiteY51" fmla="*/ 57598 h 76200"/>
                <a:gd name="connsiteX52" fmla="*/ 43887 w 47625"/>
                <a:gd name="connsiteY52" fmla="*/ 56722 h 76200"/>
                <a:gd name="connsiteX53" fmla="*/ 43344 w 47625"/>
                <a:gd name="connsiteY53" fmla="*/ 51854 h 76200"/>
                <a:gd name="connsiteX54" fmla="*/ 43173 w 47625"/>
                <a:gd name="connsiteY54" fmla="*/ 51121 h 76200"/>
                <a:gd name="connsiteX55" fmla="*/ 41725 w 47625"/>
                <a:gd name="connsiteY55" fmla="*/ 46339 h 76200"/>
                <a:gd name="connsiteX56" fmla="*/ 41630 w 47625"/>
                <a:gd name="connsiteY56" fmla="*/ 46139 h 76200"/>
                <a:gd name="connsiteX57" fmla="*/ 39401 w 47625"/>
                <a:gd name="connsiteY57" fmla="*/ 41986 h 76200"/>
                <a:gd name="connsiteX58" fmla="*/ 39087 w 47625"/>
                <a:gd name="connsiteY58" fmla="*/ 41500 h 76200"/>
                <a:gd name="connsiteX59" fmla="*/ 36096 w 47625"/>
                <a:gd name="connsiteY59" fmla="*/ 38253 h 76200"/>
                <a:gd name="connsiteX60" fmla="*/ 35496 w 47625"/>
                <a:gd name="connsiteY60" fmla="*/ 37748 h 76200"/>
                <a:gd name="connsiteX61" fmla="*/ 31790 w 47625"/>
                <a:gd name="connsiteY61" fmla="*/ 35605 h 76200"/>
                <a:gd name="connsiteX62" fmla="*/ 31086 w 47625"/>
                <a:gd name="connsiteY62" fmla="*/ 35376 h 76200"/>
                <a:gd name="connsiteX63" fmla="*/ 26542 w 47625"/>
                <a:gd name="connsiteY63" fmla="*/ 34585 h 76200"/>
                <a:gd name="connsiteX64" fmla="*/ 26409 w 47625"/>
                <a:gd name="connsiteY64" fmla="*/ 34557 h 76200"/>
                <a:gd name="connsiteX65" fmla="*/ 24418 w 47625"/>
                <a:gd name="connsiteY65" fmla="*/ 34747 h 76200"/>
                <a:gd name="connsiteX66" fmla="*/ 23447 w 47625"/>
                <a:gd name="connsiteY66" fmla="*/ 34833 h 76200"/>
                <a:gd name="connsiteX67" fmla="*/ 20065 w 47625"/>
                <a:gd name="connsiteY67" fmla="*/ 35719 h 76200"/>
                <a:gd name="connsiteX68" fmla="*/ 17903 w 47625"/>
                <a:gd name="connsiteY68" fmla="*/ 37071 h 76200"/>
                <a:gd name="connsiteX69" fmla="*/ 17294 w 47625"/>
                <a:gd name="connsiteY69" fmla="*/ 37805 h 76200"/>
                <a:gd name="connsiteX70" fmla="*/ 16179 w 47625"/>
                <a:gd name="connsiteY70" fmla="*/ 39234 h 76200"/>
                <a:gd name="connsiteX71" fmla="*/ 15636 w 47625"/>
                <a:gd name="connsiteY71" fmla="*/ 40319 h 76200"/>
                <a:gd name="connsiteX72" fmla="*/ 14931 w 47625"/>
                <a:gd name="connsiteY72" fmla="*/ 41881 h 76200"/>
                <a:gd name="connsiteX73" fmla="*/ 14636 w 47625"/>
                <a:gd name="connsiteY73" fmla="*/ 43129 h 76200"/>
                <a:gd name="connsiteX74" fmla="*/ 14302 w 47625"/>
                <a:gd name="connsiteY74" fmla="*/ 44701 h 76200"/>
                <a:gd name="connsiteX75" fmla="*/ 14284 w 47625"/>
                <a:gd name="connsiteY75" fmla="*/ 45939 h 76200"/>
                <a:gd name="connsiteX76" fmla="*/ 14360 w 47625"/>
                <a:gd name="connsiteY76" fmla="*/ 47387 h 76200"/>
                <a:gd name="connsiteX77" fmla="*/ 14674 w 47625"/>
                <a:gd name="connsiteY77" fmla="*/ 48444 h 76200"/>
                <a:gd name="connsiteX78" fmla="*/ 15198 w 47625"/>
                <a:gd name="connsiteY78" fmla="*/ 49606 h 76200"/>
                <a:gd name="connsiteX79" fmla="*/ 15884 w 47625"/>
                <a:gd name="connsiteY79" fmla="*/ 50340 h 76200"/>
                <a:gd name="connsiteX80" fmla="*/ 16874 w 47625"/>
                <a:gd name="connsiteY80" fmla="*/ 51045 h 76200"/>
                <a:gd name="connsiteX81" fmla="*/ 18008 w 47625"/>
                <a:gd name="connsiteY81" fmla="*/ 51321 h 76200"/>
                <a:gd name="connsiteX82" fmla="*/ 20170 w 47625"/>
                <a:gd name="connsiteY82" fmla="*/ 51397 h 76200"/>
                <a:gd name="connsiteX83" fmla="*/ 21513 w 47625"/>
                <a:gd name="connsiteY83" fmla="*/ 51283 h 76200"/>
                <a:gd name="connsiteX84" fmla="*/ 22094 w 47625"/>
                <a:gd name="connsiteY84" fmla="*/ 51378 h 76200"/>
                <a:gd name="connsiteX85" fmla="*/ 23084 w 47625"/>
                <a:gd name="connsiteY85" fmla="*/ 51540 h 76200"/>
                <a:gd name="connsiteX86" fmla="*/ 24180 w 47625"/>
                <a:gd name="connsiteY86" fmla="*/ 51949 h 76200"/>
                <a:gd name="connsiteX87" fmla="*/ 24961 w 47625"/>
                <a:gd name="connsiteY87" fmla="*/ 52388 h 76200"/>
                <a:gd name="connsiteX88" fmla="*/ 25856 w 47625"/>
                <a:gd name="connsiteY88" fmla="*/ 53130 h 76200"/>
                <a:gd name="connsiteX89" fmla="*/ 26485 w 47625"/>
                <a:gd name="connsiteY89" fmla="*/ 53788 h 76200"/>
                <a:gd name="connsiteX90" fmla="*/ 27171 w 47625"/>
                <a:gd name="connsiteY90" fmla="*/ 54816 h 76200"/>
                <a:gd name="connsiteX91" fmla="*/ 27638 w 47625"/>
                <a:gd name="connsiteY91" fmla="*/ 55617 h 76200"/>
                <a:gd name="connsiteX92" fmla="*/ 28123 w 47625"/>
                <a:gd name="connsiteY92" fmla="*/ 56845 h 76200"/>
                <a:gd name="connsiteX93" fmla="*/ 28419 w 47625"/>
                <a:gd name="connsiteY93" fmla="*/ 57741 h 76200"/>
                <a:gd name="connsiteX94" fmla="*/ 28695 w 47625"/>
                <a:gd name="connsiteY94" fmla="*/ 59103 h 76200"/>
                <a:gd name="connsiteX95" fmla="*/ 28847 w 47625"/>
                <a:gd name="connsiteY95" fmla="*/ 60017 h 76200"/>
                <a:gd name="connsiteX96" fmla="*/ 28904 w 47625"/>
                <a:gd name="connsiteY96" fmla="*/ 61503 h 76200"/>
                <a:gd name="connsiteX97" fmla="*/ 28904 w 47625"/>
                <a:gd name="connsiteY97" fmla="*/ 62303 h 76200"/>
                <a:gd name="connsiteX98" fmla="*/ 28609 w 47625"/>
                <a:gd name="connsiteY98" fmla="*/ 64475 h 76200"/>
                <a:gd name="connsiteX99" fmla="*/ 27609 w 47625"/>
                <a:gd name="connsiteY99" fmla="*/ 66265 h 76200"/>
                <a:gd name="connsiteX100" fmla="*/ 27161 w 47625"/>
                <a:gd name="connsiteY100" fmla="*/ 66561 h 76200"/>
                <a:gd name="connsiteX101" fmla="*/ 25894 w 47625"/>
                <a:gd name="connsiteY101" fmla="*/ 66970 h 76200"/>
                <a:gd name="connsiteX102" fmla="*/ 25599 w 47625"/>
                <a:gd name="connsiteY102" fmla="*/ 67066 h 76200"/>
                <a:gd name="connsiteX103" fmla="*/ 25323 w 47625"/>
                <a:gd name="connsiteY103" fmla="*/ 67008 h 76200"/>
                <a:gd name="connsiteX104" fmla="*/ 23056 w 47625"/>
                <a:gd name="connsiteY104" fmla="*/ 66523 h 76200"/>
                <a:gd name="connsiteX105" fmla="*/ 14855 w 47625"/>
                <a:gd name="connsiteY105" fmla="*/ 53292 h 76200"/>
                <a:gd name="connsiteX106" fmla="*/ 18503 w 47625"/>
                <a:gd name="connsiteY106" fmla="*/ 20907 h 76200"/>
                <a:gd name="connsiteX107" fmla="*/ 19675 w 47625"/>
                <a:gd name="connsiteY107" fmla="*/ 18526 h 76200"/>
                <a:gd name="connsiteX108" fmla="*/ 20199 w 47625"/>
                <a:gd name="connsiteY108" fmla="*/ 17593 h 76200"/>
                <a:gd name="connsiteX109" fmla="*/ 21037 w 47625"/>
                <a:gd name="connsiteY109" fmla="*/ 16183 h 76200"/>
                <a:gd name="connsiteX110" fmla="*/ 21665 w 47625"/>
                <a:gd name="connsiteY110" fmla="*/ 15250 h 76200"/>
                <a:gd name="connsiteX111" fmla="*/ 22561 w 47625"/>
                <a:gd name="connsiteY111" fmla="*/ 13983 h 76200"/>
                <a:gd name="connsiteX112" fmla="*/ 23304 w 47625"/>
                <a:gd name="connsiteY112" fmla="*/ 13145 h 76200"/>
                <a:gd name="connsiteX113" fmla="*/ 24304 w 47625"/>
                <a:gd name="connsiteY113" fmla="*/ 12030 h 76200"/>
                <a:gd name="connsiteX114" fmla="*/ 25142 w 47625"/>
                <a:gd name="connsiteY114" fmla="*/ 11306 h 76200"/>
                <a:gd name="connsiteX115" fmla="*/ 26276 w 47625"/>
                <a:gd name="connsiteY115" fmla="*/ 10392 h 76200"/>
                <a:gd name="connsiteX116" fmla="*/ 27209 w 47625"/>
                <a:gd name="connsiteY116" fmla="*/ 9811 h 76200"/>
                <a:gd name="connsiteX117" fmla="*/ 28495 w 47625"/>
                <a:gd name="connsiteY117" fmla="*/ 9154 h 76200"/>
                <a:gd name="connsiteX118" fmla="*/ 29552 w 47625"/>
                <a:gd name="connsiteY118" fmla="*/ 8782 h 76200"/>
                <a:gd name="connsiteX119" fmla="*/ 30962 w 47625"/>
                <a:gd name="connsiteY119" fmla="*/ 8420 h 76200"/>
                <a:gd name="connsiteX120" fmla="*/ 32171 w 47625"/>
                <a:gd name="connsiteY120" fmla="*/ 8277 h 76200"/>
                <a:gd name="connsiteX121" fmla="*/ 33086 w 47625"/>
                <a:gd name="connsiteY121" fmla="*/ 8172 h 76200"/>
                <a:gd name="connsiteX122" fmla="*/ 34295 w 47625"/>
                <a:gd name="connsiteY122" fmla="*/ 8230 h 76200"/>
                <a:gd name="connsiteX123" fmla="*/ 47669 w 47625"/>
                <a:gd name="connsiteY123" fmla="*/ 29175 h 76200"/>
                <a:gd name="connsiteX124" fmla="*/ 47783 w 47625"/>
                <a:gd name="connsiteY124" fmla="*/ 30471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</a:cxnLst>
              <a:rect l="l" t="t" r="r" b="b"/>
              <a:pathLst>
                <a:path w="47625" h="76200">
                  <a:moveTo>
                    <a:pt x="47783" y="30471"/>
                  </a:moveTo>
                  <a:cubicBezTo>
                    <a:pt x="47859" y="30575"/>
                    <a:pt x="47973" y="30575"/>
                    <a:pt x="48059" y="30652"/>
                  </a:cubicBezTo>
                  <a:cubicBezTo>
                    <a:pt x="48231" y="30775"/>
                    <a:pt x="48374" y="30909"/>
                    <a:pt x="48583" y="30918"/>
                  </a:cubicBezTo>
                  <a:cubicBezTo>
                    <a:pt x="48793" y="30928"/>
                    <a:pt x="49012" y="30832"/>
                    <a:pt x="49231" y="30718"/>
                  </a:cubicBezTo>
                  <a:cubicBezTo>
                    <a:pt x="49326" y="30680"/>
                    <a:pt x="49431" y="30680"/>
                    <a:pt x="49545" y="30604"/>
                  </a:cubicBezTo>
                  <a:cubicBezTo>
                    <a:pt x="49840" y="30385"/>
                    <a:pt x="50126" y="30042"/>
                    <a:pt x="50288" y="29585"/>
                  </a:cubicBezTo>
                  <a:cubicBezTo>
                    <a:pt x="50869" y="27851"/>
                    <a:pt x="51203" y="26146"/>
                    <a:pt x="51403" y="24460"/>
                  </a:cubicBezTo>
                  <a:cubicBezTo>
                    <a:pt x="51459" y="24041"/>
                    <a:pt x="51517" y="23632"/>
                    <a:pt x="51536" y="23222"/>
                  </a:cubicBezTo>
                  <a:cubicBezTo>
                    <a:pt x="51669" y="21584"/>
                    <a:pt x="51669" y="19955"/>
                    <a:pt x="51459" y="18402"/>
                  </a:cubicBezTo>
                  <a:cubicBezTo>
                    <a:pt x="51459" y="18393"/>
                    <a:pt x="51459" y="18383"/>
                    <a:pt x="51459" y="18364"/>
                  </a:cubicBezTo>
                  <a:cubicBezTo>
                    <a:pt x="51221" y="16821"/>
                    <a:pt x="50812" y="15354"/>
                    <a:pt x="50307" y="13926"/>
                  </a:cubicBezTo>
                  <a:cubicBezTo>
                    <a:pt x="50193" y="13583"/>
                    <a:pt x="50050" y="13240"/>
                    <a:pt x="49917" y="12897"/>
                  </a:cubicBezTo>
                  <a:cubicBezTo>
                    <a:pt x="49335" y="11516"/>
                    <a:pt x="48669" y="10182"/>
                    <a:pt x="47869" y="8973"/>
                  </a:cubicBezTo>
                  <a:cubicBezTo>
                    <a:pt x="47850" y="8954"/>
                    <a:pt x="47831" y="8935"/>
                    <a:pt x="47793" y="8915"/>
                  </a:cubicBezTo>
                  <a:cubicBezTo>
                    <a:pt x="46992" y="7725"/>
                    <a:pt x="46021" y="6658"/>
                    <a:pt x="45002" y="5667"/>
                  </a:cubicBezTo>
                  <a:cubicBezTo>
                    <a:pt x="44744" y="5429"/>
                    <a:pt x="44497" y="5191"/>
                    <a:pt x="44221" y="4972"/>
                  </a:cubicBezTo>
                  <a:cubicBezTo>
                    <a:pt x="43144" y="4020"/>
                    <a:pt x="41992" y="3153"/>
                    <a:pt x="40744" y="2448"/>
                  </a:cubicBezTo>
                  <a:cubicBezTo>
                    <a:pt x="40706" y="2429"/>
                    <a:pt x="40687" y="2419"/>
                    <a:pt x="40649" y="2400"/>
                  </a:cubicBezTo>
                  <a:cubicBezTo>
                    <a:pt x="39420" y="1734"/>
                    <a:pt x="38096" y="1229"/>
                    <a:pt x="36762" y="838"/>
                  </a:cubicBezTo>
                  <a:cubicBezTo>
                    <a:pt x="36429" y="733"/>
                    <a:pt x="36096" y="648"/>
                    <a:pt x="35762" y="571"/>
                  </a:cubicBezTo>
                  <a:cubicBezTo>
                    <a:pt x="34353" y="238"/>
                    <a:pt x="32896" y="10"/>
                    <a:pt x="31410" y="0"/>
                  </a:cubicBezTo>
                  <a:cubicBezTo>
                    <a:pt x="30867" y="0"/>
                    <a:pt x="30314" y="95"/>
                    <a:pt x="29771" y="143"/>
                  </a:cubicBezTo>
                  <a:cubicBezTo>
                    <a:pt x="29190" y="191"/>
                    <a:pt x="28638" y="191"/>
                    <a:pt x="28057" y="295"/>
                  </a:cubicBezTo>
                  <a:cubicBezTo>
                    <a:pt x="27457" y="400"/>
                    <a:pt x="26847" y="610"/>
                    <a:pt x="26256" y="772"/>
                  </a:cubicBezTo>
                  <a:cubicBezTo>
                    <a:pt x="25713" y="924"/>
                    <a:pt x="25180" y="1010"/>
                    <a:pt x="24637" y="1200"/>
                  </a:cubicBezTo>
                  <a:cubicBezTo>
                    <a:pt x="23970" y="1438"/>
                    <a:pt x="23313" y="1800"/>
                    <a:pt x="22646" y="2105"/>
                  </a:cubicBezTo>
                  <a:cubicBezTo>
                    <a:pt x="22161" y="2334"/>
                    <a:pt x="21675" y="2505"/>
                    <a:pt x="21199" y="2782"/>
                  </a:cubicBezTo>
                  <a:cubicBezTo>
                    <a:pt x="20046" y="3410"/>
                    <a:pt x="18913" y="4172"/>
                    <a:pt x="17779" y="5048"/>
                  </a:cubicBezTo>
                  <a:cubicBezTo>
                    <a:pt x="1577" y="17783"/>
                    <a:pt x="-2814" y="46501"/>
                    <a:pt x="1634" y="65446"/>
                  </a:cubicBezTo>
                  <a:cubicBezTo>
                    <a:pt x="1930" y="66685"/>
                    <a:pt x="2282" y="67894"/>
                    <a:pt x="2730" y="69104"/>
                  </a:cubicBezTo>
                  <a:cubicBezTo>
                    <a:pt x="2882" y="69542"/>
                    <a:pt x="3101" y="69961"/>
                    <a:pt x="3273" y="70390"/>
                  </a:cubicBezTo>
                  <a:cubicBezTo>
                    <a:pt x="3587" y="71152"/>
                    <a:pt x="3882" y="71914"/>
                    <a:pt x="4244" y="72638"/>
                  </a:cubicBezTo>
                  <a:cubicBezTo>
                    <a:pt x="4501" y="73105"/>
                    <a:pt x="4806" y="73552"/>
                    <a:pt x="5044" y="74009"/>
                  </a:cubicBezTo>
                  <a:cubicBezTo>
                    <a:pt x="5416" y="74647"/>
                    <a:pt x="5787" y="75305"/>
                    <a:pt x="6197" y="75895"/>
                  </a:cubicBezTo>
                  <a:cubicBezTo>
                    <a:pt x="6511" y="76362"/>
                    <a:pt x="6883" y="76762"/>
                    <a:pt x="7235" y="77200"/>
                  </a:cubicBezTo>
                  <a:cubicBezTo>
                    <a:pt x="7511" y="77562"/>
                    <a:pt x="7797" y="77915"/>
                    <a:pt x="8111" y="78257"/>
                  </a:cubicBezTo>
                  <a:lnTo>
                    <a:pt x="8073" y="78248"/>
                  </a:lnTo>
                  <a:cubicBezTo>
                    <a:pt x="8226" y="78439"/>
                    <a:pt x="8387" y="78619"/>
                    <a:pt x="8559" y="78800"/>
                  </a:cubicBezTo>
                  <a:cubicBezTo>
                    <a:pt x="8930" y="79210"/>
                    <a:pt x="9378" y="79543"/>
                    <a:pt x="9788" y="79915"/>
                  </a:cubicBezTo>
                  <a:cubicBezTo>
                    <a:pt x="10312" y="80363"/>
                    <a:pt x="10778" y="80829"/>
                    <a:pt x="11312" y="81220"/>
                  </a:cubicBezTo>
                  <a:cubicBezTo>
                    <a:pt x="11778" y="81544"/>
                    <a:pt x="12283" y="81801"/>
                    <a:pt x="12760" y="82096"/>
                  </a:cubicBezTo>
                  <a:cubicBezTo>
                    <a:pt x="12979" y="82229"/>
                    <a:pt x="13188" y="82372"/>
                    <a:pt x="13407" y="82487"/>
                  </a:cubicBezTo>
                  <a:lnTo>
                    <a:pt x="13503" y="82506"/>
                  </a:lnTo>
                  <a:cubicBezTo>
                    <a:pt x="13836" y="82687"/>
                    <a:pt x="14150" y="82896"/>
                    <a:pt x="14493" y="83048"/>
                  </a:cubicBezTo>
                  <a:cubicBezTo>
                    <a:pt x="15017" y="83287"/>
                    <a:pt x="15570" y="83439"/>
                    <a:pt x="16112" y="83611"/>
                  </a:cubicBezTo>
                  <a:cubicBezTo>
                    <a:pt x="16760" y="83829"/>
                    <a:pt x="17398" y="84039"/>
                    <a:pt x="18065" y="84182"/>
                  </a:cubicBezTo>
                  <a:cubicBezTo>
                    <a:pt x="18646" y="84306"/>
                    <a:pt x="19275" y="84334"/>
                    <a:pt x="19884" y="84382"/>
                  </a:cubicBezTo>
                  <a:cubicBezTo>
                    <a:pt x="20780" y="84468"/>
                    <a:pt x="21675" y="84582"/>
                    <a:pt x="22618" y="84515"/>
                  </a:cubicBezTo>
                  <a:cubicBezTo>
                    <a:pt x="32362" y="83887"/>
                    <a:pt x="38839" y="76638"/>
                    <a:pt x="42173" y="67999"/>
                  </a:cubicBezTo>
                  <a:cubicBezTo>
                    <a:pt x="42754" y="66456"/>
                    <a:pt x="43163" y="64818"/>
                    <a:pt x="43459" y="63141"/>
                  </a:cubicBezTo>
                  <a:cubicBezTo>
                    <a:pt x="43497" y="62922"/>
                    <a:pt x="43554" y="62703"/>
                    <a:pt x="43592" y="62484"/>
                  </a:cubicBezTo>
                  <a:cubicBezTo>
                    <a:pt x="43830" y="60874"/>
                    <a:pt x="43925" y="59246"/>
                    <a:pt x="43906" y="57598"/>
                  </a:cubicBezTo>
                  <a:cubicBezTo>
                    <a:pt x="43906" y="57312"/>
                    <a:pt x="43906" y="57017"/>
                    <a:pt x="43887" y="56722"/>
                  </a:cubicBezTo>
                  <a:cubicBezTo>
                    <a:pt x="43830" y="55083"/>
                    <a:pt x="43649" y="53445"/>
                    <a:pt x="43344" y="51854"/>
                  </a:cubicBezTo>
                  <a:cubicBezTo>
                    <a:pt x="43287" y="51606"/>
                    <a:pt x="43211" y="51359"/>
                    <a:pt x="43173" y="51121"/>
                  </a:cubicBezTo>
                  <a:cubicBezTo>
                    <a:pt x="42801" y="49473"/>
                    <a:pt x="42354" y="47863"/>
                    <a:pt x="41725" y="46339"/>
                  </a:cubicBezTo>
                  <a:cubicBezTo>
                    <a:pt x="41706" y="46282"/>
                    <a:pt x="41668" y="46206"/>
                    <a:pt x="41630" y="46139"/>
                  </a:cubicBezTo>
                  <a:cubicBezTo>
                    <a:pt x="41020" y="44663"/>
                    <a:pt x="40249" y="43272"/>
                    <a:pt x="39401" y="41986"/>
                  </a:cubicBezTo>
                  <a:cubicBezTo>
                    <a:pt x="39287" y="41824"/>
                    <a:pt x="39201" y="41663"/>
                    <a:pt x="39087" y="41500"/>
                  </a:cubicBezTo>
                  <a:cubicBezTo>
                    <a:pt x="38210" y="40272"/>
                    <a:pt x="37191" y="39196"/>
                    <a:pt x="36096" y="38253"/>
                  </a:cubicBezTo>
                  <a:cubicBezTo>
                    <a:pt x="35905" y="38072"/>
                    <a:pt x="35705" y="37900"/>
                    <a:pt x="35496" y="37748"/>
                  </a:cubicBezTo>
                  <a:cubicBezTo>
                    <a:pt x="34362" y="36852"/>
                    <a:pt x="33152" y="36138"/>
                    <a:pt x="31790" y="35605"/>
                  </a:cubicBezTo>
                  <a:cubicBezTo>
                    <a:pt x="31571" y="35509"/>
                    <a:pt x="31324" y="35452"/>
                    <a:pt x="31086" y="35376"/>
                  </a:cubicBezTo>
                  <a:cubicBezTo>
                    <a:pt x="29676" y="34900"/>
                    <a:pt x="28161" y="34585"/>
                    <a:pt x="26542" y="34585"/>
                  </a:cubicBezTo>
                  <a:cubicBezTo>
                    <a:pt x="26485" y="34585"/>
                    <a:pt x="26466" y="34557"/>
                    <a:pt x="26409" y="34557"/>
                  </a:cubicBezTo>
                  <a:cubicBezTo>
                    <a:pt x="25780" y="34557"/>
                    <a:pt x="25085" y="34662"/>
                    <a:pt x="24418" y="34747"/>
                  </a:cubicBezTo>
                  <a:cubicBezTo>
                    <a:pt x="24104" y="34785"/>
                    <a:pt x="23789" y="34776"/>
                    <a:pt x="23447" y="34833"/>
                  </a:cubicBezTo>
                  <a:cubicBezTo>
                    <a:pt x="22370" y="35023"/>
                    <a:pt x="21237" y="35319"/>
                    <a:pt x="20065" y="35719"/>
                  </a:cubicBezTo>
                  <a:cubicBezTo>
                    <a:pt x="19284" y="35986"/>
                    <a:pt x="18560" y="36471"/>
                    <a:pt x="17903" y="37071"/>
                  </a:cubicBezTo>
                  <a:cubicBezTo>
                    <a:pt x="17684" y="37271"/>
                    <a:pt x="17494" y="37576"/>
                    <a:pt x="17294" y="37805"/>
                  </a:cubicBezTo>
                  <a:cubicBezTo>
                    <a:pt x="16903" y="38262"/>
                    <a:pt x="16493" y="38700"/>
                    <a:pt x="16179" y="39234"/>
                  </a:cubicBezTo>
                  <a:cubicBezTo>
                    <a:pt x="15960" y="39567"/>
                    <a:pt x="15808" y="39957"/>
                    <a:pt x="15636" y="40319"/>
                  </a:cubicBezTo>
                  <a:cubicBezTo>
                    <a:pt x="15379" y="40834"/>
                    <a:pt x="15112" y="41338"/>
                    <a:pt x="14931" y="41881"/>
                  </a:cubicBezTo>
                  <a:cubicBezTo>
                    <a:pt x="14798" y="42291"/>
                    <a:pt x="14731" y="42710"/>
                    <a:pt x="14636" y="43129"/>
                  </a:cubicBezTo>
                  <a:cubicBezTo>
                    <a:pt x="14502" y="43653"/>
                    <a:pt x="14360" y="44177"/>
                    <a:pt x="14302" y="44701"/>
                  </a:cubicBezTo>
                  <a:cubicBezTo>
                    <a:pt x="14264" y="45130"/>
                    <a:pt x="14284" y="45529"/>
                    <a:pt x="14284" y="45939"/>
                  </a:cubicBezTo>
                  <a:cubicBezTo>
                    <a:pt x="14284" y="46434"/>
                    <a:pt x="14284" y="46930"/>
                    <a:pt x="14360" y="47387"/>
                  </a:cubicBezTo>
                  <a:cubicBezTo>
                    <a:pt x="14417" y="47768"/>
                    <a:pt x="14560" y="48092"/>
                    <a:pt x="14674" y="48444"/>
                  </a:cubicBezTo>
                  <a:cubicBezTo>
                    <a:pt x="14807" y="48854"/>
                    <a:pt x="14969" y="49263"/>
                    <a:pt x="15198" y="49606"/>
                  </a:cubicBezTo>
                  <a:cubicBezTo>
                    <a:pt x="15369" y="49892"/>
                    <a:pt x="15646" y="50121"/>
                    <a:pt x="15884" y="50340"/>
                  </a:cubicBezTo>
                  <a:cubicBezTo>
                    <a:pt x="16179" y="50616"/>
                    <a:pt x="16493" y="50873"/>
                    <a:pt x="16874" y="51045"/>
                  </a:cubicBezTo>
                  <a:cubicBezTo>
                    <a:pt x="17208" y="51197"/>
                    <a:pt x="17617" y="51254"/>
                    <a:pt x="18008" y="51321"/>
                  </a:cubicBezTo>
                  <a:cubicBezTo>
                    <a:pt x="18675" y="51435"/>
                    <a:pt x="19332" y="51549"/>
                    <a:pt x="20170" y="51397"/>
                  </a:cubicBezTo>
                  <a:cubicBezTo>
                    <a:pt x="20637" y="51321"/>
                    <a:pt x="21084" y="51283"/>
                    <a:pt x="21513" y="51283"/>
                  </a:cubicBezTo>
                  <a:cubicBezTo>
                    <a:pt x="21713" y="51283"/>
                    <a:pt x="21903" y="51359"/>
                    <a:pt x="22094" y="51378"/>
                  </a:cubicBezTo>
                  <a:cubicBezTo>
                    <a:pt x="22446" y="51416"/>
                    <a:pt x="22761" y="51454"/>
                    <a:pt x="23084" y="51540"/>
                  </a:cubicBezTo>
                  <a:cubicBezTo>
                    <a:pt x="23456" y="51645"/>
                    <a:pt x="23827" y="51778"/>
                    <a:pt x="24180" y="51949"/>
                  </a:cubicBezTo>
                  <a:cubicBezTo>
                    <a:pt x="24437" y="52083"/>
                    <a:pt x="24723" y="52216"/>
                    <a:pt x="24961" y="52388"/>
                  </a:cubicBezTo>
                  <a:cubicBezTo>
                    <a:pt x="25295" y="52607"/>
                    <a:pt x="25571" y="52864"/>
                    <a:pt x="25856" y="53130"/>
                  </a:cubicBezTo>
                  <a:cubicBezTo>
                    <a:pt x="26076" y="53350"/>
                    <a:pt x="26304" y="53559"/>
                    <a:pt x="26485" y="53788"/>
                  </a:cubicBezTo>
                  <a:cubicBezTo>
                    <a:pt x="26742" y="54112"/>
                    <a:pt x="26971" y="54455"/>
                    <a:pt x="27171" y="54816"/>
                  </a:cubicBezTo>
                  <a:cubicBezTo>
                    <a:pt x="27342" y="55074"/>
                    <a:pt x="27504" y="55340"/>
                    <a:pt x="27638" y="55617"/>
                  </a:cubicBezTo>
                  <a:cubicBezTo>
                    <a:pt x="27828" y="56007"/>
                    <a:pt x="27971" y="56426"/>
                    <a:pt x="28123" y="56845"/>
                  </a:cubicBezTo>
                  <a:cubicBezTo>
                    <a:pt x="28238" y="57141"/>
                    <a:pt x="28342" y="57426"/>
                    <a:pt x="28419" y="57741"/>
                  </a:cubicBezTo>
                  <a:cubicBezTo>
                    <a:pt x="28552" y="58188"/>
                    <a:pt x="28619" y="58636"/>
                    <a:pt x="28695" y="59103"/>
                  </a:cubicBezTo>
                  <a:cubicBezTo>
                    <a:pt x="28752" y="59407"/>
                    <a:pt x="28809" y="59703"/>
                    <a:pt x="28847" y="60017"/>
                  </a:cubicBezTo>
                  <a:cubicBezTo>
                    <a:pt x="28904" y="60522"/>
                    <a:pt x="28904" y="61008"/>
                    <a:pt x="28904" y="61503"/>
                  </a:cubicBezTo>
                  <a:cubicBezTo>
                    <a:pt x="28904" y="61760"/>
                    <a:pt x="28923" y="62046"/>
                    <a:pt x="28904" y="62303"/>
                  </a:cubicBezTo>
                  <a:cubicBezTo>
                    <a:pt x="28866" y="63046"/>
                    <a:pt x="28771" y="63789"/>
                    <a:pt x="28609" y="64475"/>
                  </a:cubicBezTo>
                  <a:cubicBezTo>
                    <a:pt x="28409" y="65304"/>
                    <a:pt x="28047" y="65856"/>
                    <a:pt x="27609" y="66265"/>
                  </a:cubicBezTo>
                  <a:cubicBezTo>
                    <a:pt x="27495" y="66399"/>
                    <a:pt x="27333" y="66465"/>
                    <a:pt x="27161" y="66561"/>
                  </a:cubicBezTo>
                  <a:cubicBezTo>
                    <a:pt x="26809" y="66780"/>
                    <a:pt x="26380" y="66923"/>
                    <a:pt x="25894" y="66970"/>
                  </a:cubicBezTo>
                  <a:cubicBezTo>
                    <a:pt x="25780" y="66970"/>
                    <a:pt x="25704" y="67066"/>
                    <a:pt x="25599" y="67066"/>
                  </a:cubicBezTo>
                  <a:cubicBezTo>
                    <a:pt x="25523" y="67066"/>
                    <a:pt x="25409" y="67008"/>
                    <a:pt x="25323" y="67008"/>
                  </a:cubicBezTo>
                  <a:cubicBezTo>
                    <a:pt x="24637" y="66970"/>
                    <a:pt x="23875" y="66828"/>
                    <a:pt x="23056" y="66523"/>
                  </a:cubicBezTo>
                  <a:cubicBezTo>
                    <a:pt x="18036" y="64627"/>
                    <a:pt x="15893" y="58017"/>
                    <a:pt x="14855" y="53292"/>
                  </a:cubicBezTo>
                  <a:cubicBezTo>
                    <a:pt x="12436" y="42444"/>
                    <a:pt x="13960" y="30994"/>
                    <a:pt x="18503" y="20907"/>
                  </a:cubicBezTo>
                  <a:cubicBezTo>
                    <a:pt x="18875" y="20107"/>
                    <a:pt x="19246" y="19317"/>
                    <a:pt x="19675" y="18526"/>
                  </a:cubicBezTo>
                  <a:cubicBezTo>
                    <a:pt x="19846" y="18212"/>
                    <a:pt x="20027" y="17897"/>
                    <a:pt x="20199" y="17593"/>
                  </a:cubicBezTo>
                  <a:cubicBezTo>
                    <a:pt x="20475" y="17107"/>
                    <a:pt x="20742" y="16640"/>
                    <a:pt x="21037" y="16183"/>
                  </a:cubicBezTo>
                  <a:cubicBezTo>
                    <a:pt x="21227" y="15869"/>
                    <a:pt x="21446" y="15573"/>
                    <a:pt x="21665" y="15250"/>
                  </a:cubicBezTo>
                  <a:cubicBezTo>
                    <a:pt x="21961" y="14821"/>
                    <a:pt x="22246" y="14392"/>
                    <a:pt x="22561" y="13983"/>
                  </a:cubicBezTo>
                  <a:cubicBezTo>
                    <a:pt x="22799" y="13688"/>
                    <a:pt x="23066" y="13421"/>
                    <a:pt x="23304" y="13145"/>
                  </a:cubicBezTo>
                  <a:cubicBezTo>
                    <a:pt x="23618" y="12754"/>
                    <a:pt x="23951" y="12373"/>
                    <a:pt x="24304" y="12030"/>
                  </a:cubicBezTo>
                  <a:cubicBezTo>
                    <a:pt x="24561" y="11773"/>
                    <a:pt x="24866" y="11544"/>
                    <a:pt x="25142" y="11306"/>
                  </a:cubicBezTo>
                  <a:cubicBezTo>
                    <a:pt x="25513" y="10982"/>
                    <a:pt x="25885" y="10668"/>
                    <a:pt x="26276" y="10392"/>
                  </a:cubicBezTo>
                  <a:cubicBezTo>
                    <a:pt x="26571" y="10182"/>
                    <a:pt x="26904" y="10001"/>
                    <a:pt x="27209" y="9811"/>
                  </a:cubicBezTo>
                  <a:cubicBezTo>
                    <a:pt x="27638" y="9582"/>
                    <a:pt x="28047" y="9344"/>
                    <a:pt x="28495" y="9154"/>
                  </a:cubicBezTo>
                  <a:cubicBezTo>
                    <a:pt x="28847" y="9011"/>
                    <a:pt x="29200" y="8906"/>
                    <a:pt x="29552" y="8782"/>
                  </a:cubicBezTo>
                  <a:cubicBezTo>
                    <a:pt x="30019" y="8639"/>
                    <a:pt x="30485" y="8506"/>
                    <a:pt x="30962" y="8420"/>
                  </a:cubicBezTo>
                  <a:cubicBezTo>
                    <a:pt x="31352" y="8344"/>
                    <a:pt x="31762" y="8306"/>
                    <a:pt x="32171" y="8277"/>
                  </a:cubicBezTo>
                  <a:cubicBezTo>
                    <a:pt x="32467" y="8249"/>
                    <a:pt x="32772" y="8172"/>
                    <a:pt x="33086" y="8172"/>
                  </a:cubicBezTo>
                  <a:cubicBezTo>
                    <a:pt x="33476" y="8172"/>
                    <a:pt x="33886" y="8192"/>
                    <a:pt x="34295" y="8230"/>
                  </a:cubicBezTo>
                  <a:cubicBezTo>
                    <a:pt x="44640" y="9201"/>
                    <a:pt x="49640" y="19945"/>
                    <a:pt x="47669" y="29175"/>
                  </a:cubicBezTo>
                  <a:cubicBezTo>
                    <a:pt x="47507" y="29756"/>
                    <a:pt x="47593" y="30185"/>
                    <a:pt x="47783" y="304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93" name="Group 92">
            <a:extLst>
              <a:ext uri="{FF2B5EF4-FFF2-40B4-BE49-F238E27FC236}">
                <a16:creationId xmlns:a16="http://schemas.microsoft.com/office/drawing/2014/main" id="{E2375129-0539-4CB5-B1F9-94599278E026}"/>
              </a:ext>
            </a:extLst>
          </p:cNvPr>
          <p:cNvGrpSpPr/>
          <p:nvPr/>
        </p:nvGrpSpPr>
        <p:grpSpPr>
          <a:xfrm>
            <a:off x="2334970" y="2329942"/>
            <a:ext cx="1072499" cy="1151543"/>
            <a:chOff x="5506879" y="1833272"/>
            <a:chExt cx="1174394" cy="1260948"/>
          </a:xfrm>
          <a:solidFill>
            <a:schemeClr val="tx1"/>
          </a:solidFill>
        </p:grpSpPr>
        <p:sp>
          <p:nvSpPr>
            <p:cNvPr id="94" name="Freeform: Shape 93">
              <a:extLst>
                <a:ext uri="{FF2B5EF4-FFF2-40B4-BE49-F238E27FC236}">
                  <a16:creationId xmlns:a16="http://schemas.microsoft.com/office/drawing/2014/main" id="{F6844122-6BDC-4C3D-8176-3996197BAC99}"/>
                </a:ext>
              </a:extLst>
            </p:cNvPr>
            <p:cNvSpPr/>
            <p:nvPr/>
          </p:nvSpPr>
          <p:spPr>
            <a:xfrm>
              <a:off x="5723211" y="2515052"/>
              <a:ext cx="142875" cy="238125"/>
            </a:xfrm>
            <a:custGeom>
              <a:avLst/>
              <a:gdLst>
                <a:gd name="connsiteX0" fmla="*/ 130264 w 142875"/>
                <a:gd name="connsiteY0" fmla="*/ 204387 h 238125"/>
                <a:gd name="connsiteX1" fmla="*/ 110404 w 142875"/>
                <a:gd name="connsiteY1" fmla="*/ 84325 h 238125"/>
                <a:gd name="connsiteX2" fmla="*/ 74486 w 142875"/>
                <a:gd name="connsiteY2" fmla="*/ 196682 h 238125"/>
                <a:gd name="connsiteX3" fmla="*/ 39272 w 142875"/>
                <a:gd name="connsiteY3" fmla="*/ 93593 h 238125"/>
                <a:gd name="connsiteX4" fmla="*/ 20383 w 142875"/>
                <a:gd name="connsiteY4" fmla="*/ 234486 h 238125"/>
                <a:gd name="connsiteX5" fmla="*/ 0 w 142875"/>
                <a:gd name="connsiteY5" fmla="*/ 239373 h 238125"/>
                <a:gd name="connsiteX6" fmla="*/ 31585 w 142875"/>
                <a:gd name="connsiteY6" fmla="*/ 324 h 238125"/>
                <a:gd name="connsiteX7" fmla="*/ 74647 w 142875"/>
                <a:gd name="connsiteY7" fmla="*/ 131750 h 238125"/>
                <a:gd name="connsiteX8" fmla="*/ 117996 w 142875"/>
                <a:gd name="connsiteY8" fmla="*/ 0 h 238125"/>
                <a:gd name="connsiteX9" fmla="*/ 150971 w 142875"/>
                <a:gd name="connsiteY9" fmla="*/ 197891 h 238125"/>
                <a:gd name="connsiteX10" fmla="*/ 130264 w 142875"/>
                <a:gd name="connsiteY10" fmla="*/ 204387 h 238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42875" h="238125">
                  <a:moveTo>
                    <a:pt x="130264" y="204387"/>
                  </a:moveTo>
                  <a:cubicBezTo>
                    <a:pt x="123482" y="164382"/>
                    <a:pt x="116881" y="124368"/>
                    <a:pt x="110404" y="84325"/>
                  </a:cubicBezTo>
                  <a:cubicBezTo>
                    <a:pt x="98031" y="121644"/>
                    <a:pt x="86049" y="159106"/>
                    <a:pt x="74486" y="196682"/>
                  </a:cubicBezTo>
                  <a:cubicBezTo>
                    <a:pt x="62284" y="162477"/>
                    <a:pt x="50568" y="128111"/>
                    <a:pt x="39272" y="93593"/>
                  </a:cubicBezTo>
                  <a:cubicBezTo>
                    <a:pt x="32833" y="140551"/>
                    <a:pt x="26527" y="187519"/>
                    <a:pt x="20383" y="234486"/>
                  </a:cubicBezTo>
                  <a:cubicBezTo>
                    <a:pt x="12211" y="236401"/>
                    <a:pt x="8134" y="237382"/>
                    <a:pt x="0" y="239373"/>
                  </a:cubicBezTo>
                  <a:cubicBezTo>
                    <a:pt x="10087" y="159639"/>
                    <a:pt x="20593" y="79962"/>
                    <a:pt x="31585" y="324"/>
                  </a:cubicBezTo>
                  <a:cubicBezTo>
                    <a:pt x="45272" y="44377"/>
                    <a:pt x="59569" y="88192"/>
                    <a:pt x="74647" y="131750"/>
                  </a:cubicBezTo>
                  <a:cubicBezTo>
                    <a:pt x="88535" y="87639"/>
                    <a:pt x="102984" y="43729"/>
                    <a:pt x="117996" y="0"/>
                  </a:cubicBezTo>
                  <a:cubicBezTo>
                    <a:pt x="128521" y="66065"/>
                    <a:pt x="139484" y="132017"/>
                    <a:pt x="150971" y="197891"/>
                  </a:cubicBezTo>
                  <a:cubicBezTo>
                    <a:pt x="142684" y="200416"/>
                    <a:pt x="138532" y="201701"/>
                    <a:pt x="130264" y="20438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5" name="Freeform: Shape 94">
              <a:extLst>
                <a:ext uri="{FF2B5EF4-FFF2-40B4-BE49-F238E27FC236}">
                  <a16:creationId xmlns:a16="http://schemas.microsoft.com/office/drawing/2014/main" id="{08F08D15-BA42-48FB-86E5-122FC5EC19B4}"/>
                </a:ext>
              </a:extLst>
            </p:cNvPr>
            <p:cNvSpPr/>
            <p:nvPr/>
          </p:nvSpPr>
          <p:spPr>
            <a:xfrm>
              <a:off x="5901071" y="2513917"/>
              <a:ext cx="85725" cy="190500"/>
            </a:xfrm>
            <a:custGeom>
              <a:avLst/>
              <a:gdLst>
                <a:gd name="connsiteX0" fmla="*/ 20964 w 85725"/>
                <a:gd name="connsiteY0" fmla="*/ 191788 h 190500"/>
                <a:gd name="connsiteX1" fmla="*/ 0 w 85725"/>
                <a:gd name="connsiteY1" fmla="*/ 195398 h 190500"/>
                <a:gd name="connsiteX2" fmla="*/ 1829 w 85725"/>
                <a:gd name="connsiteY2" fmla="*/ 830 h 190500"/>
                <a:gd name="connsiteX3" fmla="*/ 11316 w 85725"/>
                <a:gd name="connsiteY3" fmla="*/ 135 h 190500"/>
                <a:gd name="connsiteX4" fmla="*/ 54692 w 85725"/>
                <a:gd name="connsiteY4" fmla="*/ 10022 h 190500"/>
                <a:gd name="connsiteX5" fmla="*/ 73857 w 85725"/>
                <a:gd name="connsiteY5" fmla="*/ 45350 h 190500"/>
                <a:gd name="connsiteX6" fmla="*/ 55359 w 85725"/>
                <a:gd name="connsiteY6" fmla="*/ 81212 h 190500"/>
                <a:gd name="connsiteX7" fmla="*/ 51063 w 85725"/>
                <a:gd name="connsiteY7" fmla="*/ 83974 h 190500"/>
                <a:gd name="connsiteX8" fmla="*/ 89268 w 85725"/>
                <a:gd name="connsiteY8" fmla="*/ 128037 h 190500"/>
                <a:gd name="connsiteX9" fmla="*/ 64303 w 85725"/>
                <a:gd name="connsiteY9" fmla="*/ 174624 h 190500"/>
                <a:gd name="connsiteX10" fmla="*/ 20964 w 85725"/>
                <a:gd name="connsiteY10" fmla="*/ 191016 h 190500"/>
                <a:gd name="connsiteX11" fmla="*/ 20964 w 85725"/>
                <a:gd name="connsiteY11" fmla="*/ 191788 h 190500"/>
                <a:gd name="connsiteX12" fmla="*/ 21745 w 85725"/>
                <a:gd name="connsiteY12" fmla="*/ 94252 h 190500"/>
                <a:gd name="connsiteX13" fmla="*/ 21088 w 85725"/>
                <a:gd name="connsiteY13" fmla="*/ 176243 h 190500"/>
                <a:gd name="connsiteX14" fmla="*/ 51025 w 85725"/>
                <a:gd name="connsiteY14" fmla="*/ 165127 h 190500"/>
                <a:gd name="connsiteX15" fmla="*/ 68323 w 85725"/>
                <a:gd name="connsiteY15" fmla="*/ 129770 h 190500"/>
                <a:gd name="connsiteX16" fmla="*/ 21745 w 85725"/>
                <a:gd name="connsiteY16" fmla="*/ 94252 h 190500"/>
                <a:gd name="connsiteX17" fmla="*/ 22374 w 85725"/>
                <a:gd name="connsiteY17" fmla="*/ 15242 h 190500"/>
                <a:gd name="connsiteX18" fmla="*/ 21850 w 85725"/>
                <a:gd name="connsiteY18" fmla="*/ 78869 h 190500"/>
                <a:gd name="connsiteX19" fmla="*/ 41310 w 85725"/>
                <a:gd name="connsiteY19" fmla="*/ 71468 h 190500"/>
                <a:gd name="connsiteX20" fmla="*/ 53102 w 85725"/>
                <a:gd name="connsiteY20" fmla="*/ 46189 h 190500"/>
                <a:gd name="connsiteX21" fmla="*/ 40615 w 85725"/>
                <a:gd name="connsiteY21" fmla="*/ 21014 h 190500"/>
                <a:gd name="connsiteX22" fmla="*/ 22374 w 85725"/>
                <a:gd name="connsiteY22" fmla="*/ 15242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</a:cxnLst>
              <a:rect l="l" t="t" r="r" b="b"/>
              <a:pathLst>
                <a:path w="85725" h="190500">
                  <a:moveTo>
                    <a:pt x="20964" y="191788"/>
                  </a:moveTo>
                  <a:cubicBezTo>
                    <a:pt x="12563" y="193159"/>
                    <a:pt x="8382" y="193883"/>
                    <a:pt x="0" y="195398"/>
                  </a:cubicBezTo>
                  <a:cubicBezTo>
                    <a:pt x="600" y="130523"/>
                    <a:pt x="1229" y="65677"/>
                    <a:pt x="1829" y="830"/>
                  </a:cubicBezTo>
                  <a:cubicBezTo>
                    <a:pt x="5610" y="564"/>
                    <a:pt x="7525" y="402"/>
                    <a:pt x="11316" y="135"/>
                  </a:cubicBezTo>
                  <a:cubicBezTo>
                    <a:pt x="26098" y="-693"/>
                    <a:pt x="41996" y="2250"/>
                    <a:pt x="54692" y="10022"/>
                  </a:cubicBezTo>
                  <a:cubicBezTo>
                    <a:pt x="67151" y="17671"/>
                    <a:pt x="73924" y="30930"/>
                    <a:pt x="73857" y="45350"/>
                  </a:cubicBezTo>
                  <a:cubicBezTo>
                    <a:pt x="73781" y="59704"/>
                    <a:pt x="67180" y="72897"/>
                    <a:pt x="55359" y="81212"/>
                  </a:cubicBezTo>
                  <a:cubicBezTo>
                    <a:pt x="53950" y="82212"/>
                    <a:pt x="52502" y="83155"/>
                    <a:pt x="51063" y="83974"/>
                  </a:cubicBezTo>
                  <a:cubicBezTo>
                    <a:pt x="71333" y="90337"/>
                    <a:pt x="89335" y="105282"/>
                    <a:pt x="89268" y="128037"/>
                  </a:cubicBezTo>
                  <a:cubicBezTo>
                    <a:pt x="89230" y="147039"/>
                    <a:pt x="80058" y="163956"/>
                    <a:pt x="64303" y="174624"/>
                  </a:cubicBezTo>
                  <a:cubicBezTo>
                    <a:pt x="51406" y="183349"/>
                    <a:pt x="36233" y="188378"/>
                    <a:pt x="20964" y="191016"/>
                  </a:cubicBezTo>
                  <a:cubicBezTo>
                    <a:pt x="20964" y="191321"/>
                    <a:pt x="20964" y="191473"/>
                    <a:pt x="20964" y="191788"/>
                  </a:cubicBezTo>
                  <a:close/>
                  <a:moveTo>
                    <a:pt x="21745" y="94252"/>
                  </a:moveTo>
                  <a:cubicBezTo>
                    <a:pt x="21517" y="121588"/>
                    <a:pt x="21298" y="148916"/>
                    <a:pt x="21088" y="176243"/>
                  </a:cubicBezTo>
                  <a:cubicBezTo>
                    <a:pt x="31661" y="174509"/>
                    <a:pt x="42167" y="171195"/>
                    <a:pt x="51025" y="165127"/>
                  </a:cubicBezTo>
                  <a:cubicBezTo>
                    <a:pt x="62694" y="157164"/>
                    <a:pt x="68266" y="143639"/>
                    <a:pt x="68323" y="129770"/>
                  </a:cubicBezTo>
                  <a:cubicBezTo>
                    <a:pt x="68456" y="105024"/>
                    <a:pt x="42586" y="95376"/>
                    <a:pt x="21745" y="94252"/>
                  </a:cubicBezTo>
                  <a:close/>
                  <a:moveTo>
                    <a:pt x="22374" y="15242"/>
                  </a:moveTo>
                  <a:cubicBezTo>
                    <a:pt x="22203" y="36454"/>
                    <a:pt x="22022" y="57676"/>
                    <a:pt x="21850" y="78869"/>
                  </a:cubicBezTo>
                  <a:cubicBezTo>
                    <a:pt x="26413" y="78183"/>
                    <a:pt x="34671" y="76288"/>
                    <a:pt x="41310" y="71468"/>
                  </a:cubicBezTo>
                  <a:cubicBezTo>
                    <a:pt x="49378" y="65610"/>
                    <a:pt x="53035" y="55790"/>
                    <a:pt x="53102" y="46189"/>
                  </a:cubicBezTo>
                  <a:cubicBezTo>
                    <a:pt x="53169" y="36406"/>
                    <a:pt x="49311" y="26377"/>
                    <a:pt x="40615" y="21014"/>
                  </a:cubicBezTo>
                  <a:cubicBezTo>
                    <a:pt x="34842" y="17414"/>
                    <a:pt x="27880" y="15880"/>
                    <a:pt x="22374" y="152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6" name="Freeform: Shape 95">
              <a:extLst>
                <a:ext uri="{FF2B5EF4-FFF2-40B4-BE49-F238E27FC236}">
                  <a16:creationId xmlns:a16="http://schemas.microsoft.com/office/drawing/2014/main" id="{0614361B-56A6-49E9-B680-C15C1E2E903C}"/>
                </a:ext>
              </a:extLst>
            </p:cNvPr>
            <p:cNvSpPr/>
            <p:nvPr/>
          </p:nvSpPr>
          <p:spPr>
            <a:xfrm>
              <a:off x="5506879" y="2518243"/>
              <a:ext cx="85725" cy="333375"/>
            </a:xfrm>
            <a:custGeom>
              <a:avLst/>
              <a:gdLst>
                <a:gd name="connsiteX0" fmla="*/ 88078 w 85725"/>
                <a:gd name="connsiteY0" fmla="*/ 291179 h 333375"/>
                <a:gd name="connsiteX1" fmla="*/ 3562 w 85725"/>
                <a:gd name="connsiteY1" fmla="*/ 335518 h 333375"/>
                <a:gd name="connsiteX2" fmla="*/ 0 w 85725"/>
                <a:gd name="connsiteY2" fmla="*/ 238 h 333375"/>
                <a:gd name="connsiteX3" fmla="*/ 20650 w 85725"/>
                <a:gd name="connsiteY3" fmla="*/ 0 h 333375"/>
                <a:gd name="connsiteX4" fmla="*/ 23003 w 85725"/>
                <a:gd name="connsiteY4" fmla="*/ 299676 h 333375"/>
                <a:gd name="connsiteX5" fmla="*/ 88087 w 85725"/>
                <a:gd name="connsiteY5" fmla="*/ 268824 h 333375"/>
                <a:gd name="connsiteX6" fmla="*/ 88078 w 85725"/>
                <a:gd name="connsiteY6" fmla="*/ 291179 h 3333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333375">
                  <a:moveTo>
                    <a:pt x="88078" y="291179"/>
                  </a:moveTo>
                  <a:cubicBezTo>
                    <a:pt x="59398" y="305048"/>
                    <a:pt x="31261" y="319821"/>
                    <a:pt x="3562" y="335518"/>
                  </a:cubicBezTo>
                  <a:cubicBezTo>
                    <a:pt x="2362" y="223780"/>
                    <a:pt x="1191" y="112005"/>
                    <a:pt x="0" y="238"/>
                  </a:cubicBezTo>
                  <a:cubicBezTo>
                    <a:pt x="8258" y="152"/>
                    <a:pt x="12392" y="105"/>
                    <a:pt x="20650" y="0"/>
                  </a:cubicBezTo>
                  <a:cubicBezTo>
                    <a:pt x="21422" y="99889"/>
                    <a:pt x="22222" y="199758"/>
                    <a:pt x="23003" y="299676"/>
                  </a:cubicBezTo>
                  <a:cubicBezTo>
                    <a:pt x="44482" y="288884"/>
                    <a:pt x="66142" y="278606"/>
                    <a:pt x="88087" y="268824"/>
                  </a:cubicBezTo>
                  <a:cubicBezTo>
                    <a:pt x="88078" y="277758"/>
                    <a:pt x="88078" y="282245"/>
                    <a:pt x="88078" y="29117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7" name="Freeform: Shape 96">
              <a:extLst>
                <a:ext uri="{FF2B5EF4-FFF2-40B4-BE49-F238E27FC236}">
                  <a16:creationId xmlns:a16="http://schemas.microsoft.com/office/drawing/2014/main" id="{AF336C31-24DA-4B3A-9089-3D6271454CA9}"/>
                </a:ext>
              </a:extLst>
            </p:cNvPr>
            <p:cNvSpPr/>
            <p:nvPr/>
          </p:nvSpPr>
          <p:spPr>
            <a:xfrm>
              <a:off x="6036745" y="2589328"/>
              <a:ext cx="28575" cy="9525"/>
            </a:xfrm>
            <a:custGeom>
              <a:avLst/>
              <a:gdLst>
                <a:gd name="connsiteX0" fmla="*/ 33452 w 28575"/>
                <a:gd name="connsiteY0" fmla="*/ 13783 h 9525"/>
                <a:gd name="connsiteX1" fmla="*/ 48 w 28575"/>
                <a:gd name="connsiteY1" fmla="*/ 14773 h 9525"/>
                <a:gd name="connsiteX2" fmla="*/ 0 w 28575"/>
                <a:gd name="connsiteY2" fmla="*/ 895 h 9525"/>
                <a:gd name="connsiteX3" fmla="*/ 33347 w 28575"/>
                <a:gd name="connsiteY3" fmla="*/ 0 h 9525"/>
                <a:gd name="connsiteX4" fmla="*/ 33452 w 28575"/>
                <a:gd name="connsiteY4" fmla="*/ 13783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8575" h="9525">
                  <a:moveTo>
                    <a:pt x="33452" y="13783"/>
                  </a:moveTo>
                  <a:cubicBezTo>
                    <a:pt x="22317" y="14021"/>
                    <a:pt x="11182" y="14345"/>
                    <a:pt x="48" y="14773"/>
                  </a:cubicBezTo>
                  <a:cubicBezTo>
                    <a:pt x="38" y="9211"/>
                    <a:pt x="19" y="6439"/>
                    <a:pt x="0" y="895"/>
                  </a:cubicBezTo>
                  <a:cubicBezTo>
                    <a:pt x="11116" y="524"/>
                    <a:pt x="22231" y="238"/>
                    <a:pt x="33347" y="0"/>
                  </a:cubicBezTo>
                  <a:cubicBezTo>
                    <a:pt x="33404" y="5525"/>
                    <a:pt x="33423" y="8268"/>
                    <a:pt x="33452" y="137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8" name="Freeform: Shape 97">
              <a:extLst>
                <a:ext uri="{FF2B5EF4-FFF2-40B4-BE49-F238E27FC236}">
                  <a16:creationId xmlns:a16="http://schemas.microsoft.com/office/drawing/2014/main" id="{212BC43D-8080-4186-92A8-45081B419B5B}"/>
                </a:ext>
              </a:extLst>
            </p:cNvPr>
            <p:cNvSpPr/>
            <p:nvPr/>
          </p:nvSpPr>
          <p:spPr>
            <a:xfrm>
              <a:off x="6017685" y="2512147"/>
              <a:ext cx="66675" cy="180975"/>
            </a:xfrm>
            <a:custGeom>
              <a:avLst/>
              <a:gdLst>
                <a:gd name="connsiteX0" fmla="*/ 68599 w 66675"/>
                <a:gd name="connsiteY0" fmla="*/ 178651 h 180975"/>
                <a:gd name="connsiteX1" fmla="*/ 5924 w 66675"/>
                <a:gd name="connsiteY1" fmla="*/ 181566 h 180975"/>
                <a:gd name="connsiteX2" fmla="*/ 0 w 66675"/>
                <a:gd name="connsiteY2" fmla="*/ 657 h 180975"/>
                <a:gd name="connsiteX3" fmla="*/ 59160 w 66675"/>
                <a:gd name="connsiteY3" fmla="*/ 0 h 180975"/>
                <a:gd name="connsiteX4" fmla="*/ 59284 w 66675"/>
                <a:gd name="connsiteY4" fmla="*/ 13754 h 180975"/>
                <a:gd name="connsiteX5" fmla="*/ 21155 w 66675"/>
                <a:gd name="connsiteY5" fmla="*/ 14259 h 180975"/>
                <a:gd name="connsiteX6" fmla="*/ 26518 w 66675"/>
                <a:gd name="connsiteY6" fmla="*/ 166383 h 180975"/>
                <a:gd name="connsiteX7" fmla="*/ 68447 w 66675"/>
                <a:gd name="connsiteY7" fmla="*/ 164906 h 180975"/>
                <a:gd name="connsiteX8" fmla="*/ 68599 w 66675"/>
                <a:gd name="connsiteY8" fmla="*/ 178651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180975">
                  <a:moveTo>
                    <a:pt x="68599" y="178651"/>
                  </a:moveTo>
                  <a:cubicBezTo>
                    <a:pt x="47663" y="179146"/>
                    <a:pt x="26794" y="180118"/>
                    <a:pt x="5924" y="181566"/>
                  </a:cubicBezTo>
                  <a:cubicBezTo>
                    <a:pt x="3915" y="121272"/>
                    <a:pt x="1943" y="60941"/>
                    <a:pt x="0" y="657"/>
                  </a:cubicBezTo>
                  <a:cubicBezTo>
                    <a:pt x="19707" y="448"/>
                    <a:pt x="39433" y="229"/>
                    <a:pt x="59160" y="0"/>
                  </a:cubicBezTo>
                  <a:cubicBezTo>
                    <a:pt x="59198" y="5515"/>
                    <a:pt x="59236" y="8249"/>
                    <a:pt x="59284" y="13754"/>
                  </a:cubicBezTo>
                  <a:cubicBezTo>
                    <a:pt x="46558" y="13916"/>
                    <a:pt x="33861" y="14068"/>
                    <a:pt x="21155" y="14259"/>
                  </a:cubicBezTo>
                  <a:cubicBezTo>
                    <a:pt x="22917" y="64989"/>
                    <a:pt x="24698" y="115691"/>
                    <a:pt x="26518" y="166383"/>
                  </a:cubicBezTo>
                  <a:cubicBezTo>
                    <a:pt x="40491" y="165706"/>
                    <a:pt x="54464" y="165202"/>
                    <a:pt x="68447" y="164906"/>
                  </a:cubicBezTo>
                  <a:cubicBezTo>
                    <a:pt x="68513" y="170402"/>
                    <a:pt x="68551" y="173155"/>
                    <a:pt x="68599" y="17865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99" name="Freeform: Shape 98">
              <a:extLst>
                <a:ext uri="{FF2B5EF4-FFF2-40B4-BE49-F238E27FC236}">
                  <a16:creationId xmlns:a16="http://schemas.microsoft.com/office/drawing/2014/main" id="{7C3A3B4E-056A-425C-AC8C-0D27241FFF50}"/>
                </a:ext>
              </a:extLst>
            </p:cNvPr>
            <p:cNvSpPr/>
            <p:nvPr/>
          </p:nvSpPr>
          <p:spPr>
            <a:xfrm>
              <a:off x="6117060" y="2512500"/>
              <a:ext cx="76200" cy="171450"/>
            </a:xfrm>
            <a:custGeom>
              <a:avLst/>
              <a:gdLst>
                <a:gd name="connsiteX0" fmla="*/ 23517 w 76200"/>
                <a:gd name="connsiteY0" fmla="*/ 177765 h 171450"/>
                <a:gd name="connsiteX1" fmla="*/ 2419 w 76200"/>
                <a:gd name="connsiteY1" fmla="*/ 177365 h 171450"/>
                <a:gd name="connsiteX2" fmla="*/ 0 w 76200"/>
                <a:gd name="connsiteY2" fmla="*/ 0 h 171450"/>
                <a:gd name="connsiteX3" fmla="*/ 10573 w 76200"/>
                <a:gd name="connsiteY3" fmla="*/ 48 h 171450"/>
                <a:gd name="connsiteX4" fmla="*/ 61551 w 76200"/>
                <a:gd name="connsiteY4" fmla="*/ 45053 h 171450"/>
                <a:gd name="connsiteX5" fmla="*/ 32861 w 76200"/>
                <a:gd name="connsiteY5" fmla="*/ 89878 h 171450"/>
                <a:gd name="connsiteX6" fmla="*/ 80934 w 76200"/>
                <a:gd name="connsiteY6" fmla="*/ 173736 h 171450"/>
                <a:gd name="connsiteX7" fmla="*/ 61322 w 76200"/>
                <a:gd name="connsiteY7" fmla="*/ 177346 h 171450"/>
                <a:gd name="connsiteX8" fmla="*/ 22431 w 76200"/>
                <a:gd name="connsiteY8" fmla="*/ 110061 h 171450"/>
                <a:gd name="connsiteX9" fmla="*/ 23517 w 76200"/>
                <a:gd name="connsiteY9" fmla="*/ 177765 h 171450"/>
                <a:gd name="connsiteX10" fmla="*/ 20917 w 76200"/>
                <a:gd name="connsiteY10" fmla="*/ 15840 h 171450"/>
                <a:gd name="connsiteX11" fmla="*/ 21927 w 76200"/>
                <a:gd name="connsiteY11" fmla="*/ 77972 h 171450"/>
                <a:gd name="connsiteX12" fmla="*/ 40758 w 76200"/>
                <a:gd name="connsiteY12" fmla="*/ 44834 h 171450"/>
                <a:gd name="connsiteX13" fmla="*/ 20917 w 76200"/>
                <a:gd name="connsiteY13" fmla="*/ 1584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76200" h="171450">
                  <a:moveTo>
                    <a:pt x="23517" y="177765"/>
                  </a:moveTo>
                  <a:cubicBezTo>
                    <a:pt x="15088" y="177517"/>
                    <a:pt x="10849" y="177451"/>
                    <a:pt x="2419" y="177365"/>
                  </a:cubicBezTo>
                  <a:cubicBezTo>
                    <a:pt x="1638" y="118234"/>
                    <a:pt x="810" y="59103"/>
                    <a:pt x="0" y="0"/>
                  </a:cubicBezTo>
                  <a:cubicBezTo>
                    <a:pt x="4239" y="0"/>
                    <a:pt x="6344" y="29"/>
                    <a:pt x="10573" y="48"/>
                  </a:cubicBezTo>
                  <a:cubicBezTo>
                    <a:pt x="36595" y="1010"/>
                    <a:pt x="61236" y="16859"/>
                    <a:pt x="61551" y="45053"/>
                  </a:cubicBezTo>
                  <a:cubicBezTo>
                    <a:pt x="61751" y="64903"/>
                    <a:pt x="51635" y="82477"/>
                    <a:pt x="32861" y="89878"/>
                  </a:cubicBezTo>
                  <a:cubicBezTo>
                    <a:pt x="49044" y="117748"/>
                    <a:pt x="65113" y="145666"/>
                    <a:pt x="80934" y="173736"/>
                  </a:cubicBezTo>
                  <a:cubicBezTo>
                    <a:pt x="73114" y="175117"/>
                    <a:pt x="69180" y="175832"/>
                    <a:pt x="61322" y="177346"/>
                  </a:cubicBezTo>
                  <a:cubicBezTo>
                    <a:pt x="48454" y="154848"/>
                    <a:pt x="35471" y="132464"/>
                    <a:pt x="22431" y="110061"/>
                  </a:cubicBezTo>
                  <a:cubicBezTo>
                    <a:pt x="22793" y="132617"/>
                    <a:pt x="23165" y="155191"/>
                    <a:pt x="23517" y="177765"/>
                  </a:cubicBezTo>
                  <a:close/>
                  <a:moveTo>
                    <a:pt x="20917" y="15840"/>
                  </a:moveTo>
                  <a:cubicBezTo>
                    <a:pt x="21260" y="36547"/>
                    <a:pt x="21584" y="57255"/>
                    <a:pt x="21927" y="77972"/>
                  </a:cubicBezTo>
                  <a:cubicBezTo>
                    <a:pt x="35185" y="72523"/>
                    <a:pt x="40824" y="58341"/>
                    <a:pt x="40758" y="44834"/>
                  </a:cubicBezTo>
                  <a:cubicBezTo>
                    <a:pt x="40681" y="31766"/>
                    <a:pt x="33604" y="20031"/>
                    <a:pt x="20917" y="1584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0" name="Freeform: Shape 99">
              <a:extLst>
                <a:ext uri="{FF2B5EF4-FFF2-40B4-BE49-F238E27FC236}">
                  <a16:creationId xmlns:a16="http://schemas.microsoft.com/office/drawing/2014/main" id="{696423DC-2DB5-4005-9C86-1F77A070784F}"/>
                </a:ext>
              </a:extLst>
            </p:cNvPr>
            <p:cNvSpPr/>
            <p:nvPr/>
          </p:nvSpPr>
          <p:spPr>
            <a:xfrm>
              <a:off x="6471064" y="2508528"/>
              <a:ext cx="85725" cy="247650"/>
            </a:xfrm>
            <a:custGeom>
              <a:avLst/>
              <a:gdLst>
                <a:gd name="connsiteX0" fmla="*/ 49961 w 85725"/>
                <a:gd name="connsiteY0" fmla="*/ 256699 h 247650"/>
                <a:gd name="connsiteX1" fmla="*/ 42265 w 85725"/>
                <a:gd name="connsiteY1" fmla="*/ 243630 h 247650"/>
                <a:gd name="connsiteX2" fmla="*/ 4631 w 85725"/>
                <a:gd name="connsiteY2" fmla="*/ 77876 h 247650"/>
                <a:gd name="connsiteX3" fmla="*/ 36635 w 85725"/>
                <a:gd name="connsiteY3" fmla="*/ 9868 h 247650"/>
                <a:gd name="connsiteX4" fmla="*/ 44398 w 85725"/>
                <a:gd name="connsiteY4" fmla="*/ 0 h 247650"/>
                <a:gd name="connsiteX5" fmla="*/ 52847 w 85725"/>
                <a:gd name="connsiteY5" fmla="*/ 9925 h 247650"/>
                <a:gd name="connsiteX6" fmla="*/ 83251 w 85725"/>
                <a:gd name="connsiteY6" fmla="*/ 62513 h 247650"/>
                <a:gd name="connsiteX7" fmla="*/ 63820 w 85725"/>
                <a:gd name="connsiteY7" fmla="*/ 67142 h 247650"/>
                <a:gd name="connsiteX8" fmla="*/ 45732 w 85725"/>
                <a:gd name="connsiteY8" fmla="*/ 33395 h 247650"/>
                <a:gd name="connsiteX9" fmla="*/ 50542 w 85725"/>
                <a:gd name="connsiteY9" fmla="*/ 223638 h 247650"/>
                <a:gd name="connsiteX10" fmla="*/ 66325 w 85725"/>
                <a:gd name="connsiteY10" fmla="*/ 177718 h 247650"/>
                <a:gd name="connsiteX11" fmla="*/ 86803 w 85725"/>
                <a:gd name="connsiteY11" fmla="*/ 183137 h 247650"/>
                <a:gd name="connsiteX12" fmla="*/ 58362 w 85725"/>
                <a:gd name="connsiteY12" fmla="*/ 250374 h 247650"/>
                <a:gd name="connsiteX13" fmla="*/ 49961 w 85725"/>
                <a:gd name="connsiteY13" fmla="*/ 256699 h 247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85725" h="247650">
                  <a:moveTo>
                    <a:pt x="49961" y="256699"/>
                  </a:moveTo>
                  <a:cubicBezTo>
                    <a:pt x="46903" y="251403"/>
                    <a:pt x="45341" y="248812"/>
                    <a:pt x="42265" y="243630"/>
                  </a:cubicBezTo>
                  <a:cubicBezTo>
                    <a:pt x="12661" y="192834"/>
                    <a:pt x="-10161" y="137236"/>
                    <a:pt x="4631" y="77876"/>
                  </a:cubicBezTo>
                  <a:cubicBezTo>
                    <a:pt x="10623" y="53721"/>
                    <a:pt x="21643" y="29823"/>
                    <a:pt x="36635" y="9868"/>
                  </a:cubicBezTo>
                  <a:cubicBezTo>
                    <a:pt x="39731" y="5991"/>
                    <a:pt x="41322" y="3991"/>
                    <a:pt x="44398" y="0"/>
                  </a:cubicBezTo>
                  <a:cubicBezTo>
                    <a:pt x="47770" y="3934"/>
                    <a:pt x="49466" y="5915"/>
                    <a:pt x="52847" y="9925"/>
                  </a:cubicBezTo>
                  <a:cubicBezTo>
                    <a:pt x="65410" y="25984"/>
                    <a:pt x="76412" y="43167"/>
                    <a:pt x="83251" y="62513"/>
                  </a:cubicBezTo>
                  <a:cubicBezTo>
                    <a:pt x="75478" y="64437"/>
                    <a:pt x="71592" y="65332"/>
                    <a:pt x="63820" y="67142"/>
                  </a:cubicBezTo>
                  <a:cubicBezTo>
                    <a:pt x="59267" y="55074"/>
                    <a:pt x="52723" y="44148"/>
                    <a:pt x="45732" y="33395"/>
                  </a:cubicBezTo>
                  <a:cubicBezTo>
                    <a:pt x="7413" y="95498"/>
                    <a:pt x="18119" y="161230"/>
                    <a:pt x="50542" y="223638"/>
                  </a:cubicBezTo>
                  <a:cubicBezTo>
                    <a:pt x="61476" y="210122"/>
                    <a:pt x="65525" y="194805"/>
                    <a:pt x="66325" y="177718"/>
                  </a:cubicBezTo>
                  <a:cubicBezTo>
                    <a:pt x="74545" y="179813"/>
                    <a:pt x="78631" y="180908"/>
                    <a:pt x="86803" y="183137"/>
                  </a:cubicBezTo>
                  <a:cubicBezTo>
                    <a:pt x="86060" y="208197"/>
                    <a:pt x="78622" y="233944"/>
                    <a:pt x="58362" y="250374"/>
                  </a:cubicBezTo>
                  <a:cubicBezTo>
                    <a:pt x="55000" y="252908"/>
                    <a:pt x="53333" y="254194"/>
                    <a:pt x="49961" y="25669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2A9881BA-92E0-4B72-BBD7-DC1EF1A92658}"/>
                </a:ext>
              </a:extLst>
            </p:cNvPr>
            <p:cNvSpPr/>
            <p:nvPr/>
          </p:nvSpPr>
          <p:spPr>
            <a:xfrm>
              <a:off x="5601189" y="2517434"/>
              <a:ext cx="104775" cy="257175"/>
            </a:xfrm>
            <a:custGeom>
              <a:avLst/>
              <a:gdLst>
                <a:gd name="connsiteX0" fmla="*/ 55223 w 104775"/>
                <a:gd name="connsiteY0" fmla="*/ 263138 h 257175"/>
                <a:gd name="connsiteX1" fmla="*/ 29658 w 104775"/>
                <a:gd name="connsiteY1" fmla="*/ 261518 h 257175"/>
                <a:gd name="connsiteX2" fmla="*/ 7684 w 104775"/>
                <a:gd name="connsiteY2" fmla="*/ 210969 h 257175"/>
                <a:gd name="connsiteX3" fmla="*/ 350 w 104775"/>
                <a:gd name="connsiteY3" fmla="*/ 127406 h 257175"/>
                <a:gd name="connsiteX4" fmla="*/ 4007 w 104775"/>
                <a:gd name="connsiteY4" fmla="*/ 1372 h 257175"/>
                <a:gd name="connsiteX5" fmla="*/ 24543 w 104775"/>
                <a:gd name="connsiteY5" fmla="*/ 2905 h 257175"/>
                <a:gd name="connsiteX6" fmla="*/ 21152 w 104775"/>
                <a:gd name="connsiteY6" fmla="*/ 131207 h 257175"/>
                <a:gd name="connsiteX7" fmla="*/ 27105 w 104775"/>
                <a:gd name="connsiteY7" fmla="*/ 198549 h 257175"/>
                <a:gd name="connsiteX8" fmla="*/ 44612 w 104775"/>
                <a:gd name="connsiteY8" fmla="*/ 241421 h 257175"/>
                <a:gd name="connsiteX9" fmla="*/ 55347 w 104775"/>
                <a:gd name="connsiteY9" fmla="*/ 242792 h 257175"/>
                <a:gd name="connsiteX10" fmla="*/ 62643 w 104775"/>
                <a:gd name="connsiteY10" fmla="*/ 236287 h 257175"/>
                <a:gd name="connsiteX11" fmla="*/ 85617 w 104775"/>
                <a:gd name="connsiteY11" fmla="*/ 123873 h 257175"/>
                <a:gd name="connsiteX12" fmla="*/ 84084 w 104775"/>
                <a:gd name="connsiteY12" fmla="*/ 1781 h 257175"/>
                <a:gd name="connsiteX13" fmla="*/ 104677 w 104775"/>
                <a:gd name="connsiteY13" fmla="*/ 0 h 257175"/>
                <a:gd name="connsiteX14" fmla="*/ 106592 w 104775"/>
                <a:gd name="connsiteY14" fmla="*/ 112662 h 257175"/>
                <a:gd name="connsiteX15" fmla="*/ 77455 w 104775"/>
                <a:gd name="connsiteY15" fmla="*/ 244269 h 257175"/>
                <a:gd name="connsiteX16" fmla="*/ 55223 w 104775"/>
                <a:gd name="connsiteY16" fmla="*/ 263138 h 2571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04775" h="257175">
                  <a:moveTo>
                    <a:pt x="55223" y="263138"/>
                  </a:moveTo>
                  <a:cubicBezTo>
                    <a:pt x="45936" y="265614"/>
                    <a:pt x="37983" y="267595"/>
                    <a:pt x="29658" y="261518"/>
                  </a:cubicBezTo>
                  <a:cubicBezTo>
                    <a:pt x="15066" y="250908"/>
                    <a:pt x="10837" y="227762"/>
                    <a:pt x="7684" y="210969"/>
                  </a:cubicBezTo>
                  <a:cubicBezTo>
                    <a:pt x="2512" y="183499"/>
                    <a:pt x="1036" y="155286"/>
                    <a:pt x="350" y="127406"/>
                  </a:cubicBezTo>
                  <a:cubicBezTo>
                    <a:pt x="-679" y="85430"/>
                    <a:pt x="569" y="43244"/>
                    <a:pt x="4007" y="1372"/>
                  </a:cubicBezTo>
                  <a:cubicBezTo>
                    <a:pt x="12218" y="2010"/>
                    <a:pt x="16333" y="2315"/>
                    <a:pt x="24543" y="2905"/>
                  </a:cubicBezTo>
                  <a:cubicBezTo>
                    <a:pt x="20905" y="45472"/>
                    <a:pt x="19762" y="88478"/>
                    <a:pt x="21152" y="131207"/>
                  </a:cubicBezTo>
                  <a:cubicBezTo>
                    <a:pt x="21876" y="153686"/>
                    <a:pt x="23172" y="176365"/>
                    <a:pt x="27105" y="198549"/>
                  </a:cubicBezTo>
                  <a:cubicBezTo>
                    <a:pt x="29591" y="212503"/>
                    <a:pt x="32611" y="232315"/>
                    <a:pt x="44612" y="241421"/>
                  </a:cubicBezTo>
                  <a:cubicBezTo>
                    <a:pt x="48946" y="244697"/>
                    <a:pt x="52871" y="243745"/>
                    <a:pt x="55347" y="242792"/>
                  </a:cubicBezTo>
                  <a:cubicBezTo>
                    <a:pt x="56938" y="242192"/>
                    <a:pt x="59500" y="240840"/>
                    <a:pt x="62643" y="236287"/>
                  </a:cubicBezTo>
                  <a:cubicBezTo>
                    <a:pt x="83541" y="206140"/>
                    <a:pt x="83893" y="159287"/>
                    <a:pt x="85617" y="123873"/>
                  </a:cubicBezTo>
                  <a:cubicBezTo>
                    <a:pt x="87599" y="83268"/>
                    <a:pt x="87008" y="42358"/>
                    <a:pt x="84084" y="1781"/>
                  </a:cubicBezTo>
                  <a:cubicBezTo>
                    <a:pt x="92314" y="1048"/>
                    <a:pt x="96438" y="695"/>
                    <a:pt x="104677" y="0"/>
                  </a:cubicBezTo>
                  <a:cubicBezTo>
                    <a:pt x="107411" y="37452"/>
                    <a:pt x="108192" y="75162"/>
                    <a:pt x="106592" y="112662"/>
                  </a:cubicBezTo>
                  <a:cubicBezTo>
                    <a:pt x="104763" y="155096"/>
                    <a:pt x="102810" y="208226"/>
                    <a:pt x="77455" y="244269"/>
                  </a:cubicBezTo>
                  <a:cubicBezTo>
                    <a:pt x="71825" y="252298"/>
                    <a:pt x="64320" y="259271"/>
                    <a:pt x="55223" y="26313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BE4EBA00-6A6F-48B5-8A05-B4EDE22145B7}"/>
                </a:ext>
              </a:extLst>
            </p:cNvPr>
            <p:cNvSpPr/>
            <p:nvPr/>
          </p:nvSpPr>
          <p:spPr>
            <a:xfrm>
              <a:off x="6588557" y="2508518"/>
              <a:ext cx="19050" cy="295275"/>
            </a:xfrm>
            <a:custGeom>
              <a:avLst/>
              <a:gdLst>
                <a:gd name="connsiteX0" fmla="*/ 26508 w 19050"/>
                <a:gd name="connsiteY0" fmla="*/ 297780 h 295275"/>
                <a:gd name="connsiteX1" fmla="*/ 6363 w 19050"/>
                <a:gd name="connsiteY1" fmla="*/ 288512 h 295275"/>
                <a:gd name="connsiteX2" fmla="*/ 0 w 19050"/>
                <a:gd name="connsiteY2" fmla="*/ 124 h 295275"/>
                <a:gd name="connsiteX3" fmla="*/ 20650 w 19050"/>
                <a:gd name="connsiteY3" fmla="*/ 0 h 295275"/>
                <a:gd name="connsiteX4" fmla="*/ 26508 w 19050"/>
                <a:gd name="connsiteY4" fmla="*/ 297780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9050" h="295275">
                  <a:moveTo>
                    <a:pt x="26508" y="297780"/>
                  </a:moveTo>
                  <a:cubicBezTo>
                    <a:pt x="18479" y="293989"/>
                    <a:pt x="14430" y="292151"/>
                    <a:pt x="6363" y="288512"/>
                  </a:cubicBezTo>
                  <a:cubicBezTo>
                    <a:pt x="4239" y="192396"/>
                    <a:pt x="2124" y="96269"/>
                    <a:pt x="0" y="124"/>
                  </a:cubicBezTo>
                  <a:cubicBezTo>
                    <a:pt x="8249" y="86"/>
                    <a:pt x="12392" y="57"/>
                    <a:pt x="20650" y="0"/>
                  </a:cubicBezTo>
                  <a:cubicBezTo>
                    <a:pt x="22612" y="99270"/>
                    <a:pt x="24546" y="198520"/>
                    <a:pt x="26508" y="2977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0BBCD481-06E2-4C62-B3D3-485F7A3EF44A}"/>
                </a:ext>
              </a:extLst>
            </p:cNvPr>
            <p:cNvSpPr/>
            <p:nvPr/>
          </p:nvSpPr>
          <p:spPr>
            <a:xfrm>
              <a:off x="6592414" y="2505746"/>
              <a:ext cx="76200" cy="133350"/>
            </a:xfrm>
            <a:custGeom>
              <a:avLst/>
              <a:gdLst>
                <a:gd name="connsiteX0" fmla="*/ 18250 w 76200"/>
                <a:gd name="connsiteY0" fmla="*/ 137732 h 133350"/>
                <a:gd name="connsiteX1" fmla="*/ 0 w 76200"/>
                <a:gd name="connsiteY1" fmla="*/ 123587 h 133350"/>
                <a:gd name="connsiteX2" fmla="*/ 58483 w 76200"/>
                <a:gd name="connsiteY2" fmla="*/ 0 h 133350"/>
                <a:gd name="connsiteX3" fmla="*/ 76838 w 76200"/>
                <a:gd name="connsiteY3" fmla="*/ 11706 h 133350"/>
                <a:gd name="connsiteX4" fmla="*/ 18250 w 76200"/>
                <a:gd name="connsiteY4" fmla="*/ 137732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33350">
                  <a:moveTo>
                    <a:pt x="18250" y="137732"/>
                  </a:moveTo>
                  <a:cubicBezTo>
                    <a:pt x="12230" y="132940"/>
                    <a:pt x="6153" y="128216"/>
                    <a:pt x="0" y="123587"/>
                  </a:cubicBezTo>
                  <a:cubicBezTo>
                    <a:pt x="20841" y="83001"/>
                    <a:pt x="40186" y="41777"/>
                    <a:pt x="58483" y="0"/>
                  </a:cubicBezTo>
                  <a:cubicBezTo>
                    <a:pt x="65827" y="4553"/>
                    <a:pt x="69494" y="6896"/>
                    <a:pt x="76838" y="11706"/>
                  </a:cubicBezTo>
                  <a:cubicBezTo>
                    <a:pt x="58483" y="54264"/>
                    <a:pt x="39138" y="96336"/>
                    <a:pt x="18250" y="13773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7EAF798E-3763-495B-9297-2234D484F17E}"/>
                </a:ext>
              </a:extLst>
            </p:cNvPr>
            <p:cNvSpPr/>
            <p:nvPr/>
          </p:nvSpPr>
          <p:spPr>
            <a:xfrm>
              <a:off x="6605073" y="2607883"/>
              <a:ext cx="76200" cy="219075"/>
            </a:xfrm>
            <a:custGeom>
              <a:avLst/>
              <a:gdLst>
                <a:gd name="connsiteX0" fmla="*/ 61341 w 76200"/>
                <a:gd name="connsiteY0" fmla="*/ 222780 h 219075"/>
                <a:gd name="connsiteX1" fmla="*/ 0 w 76200"/>
                <a:gd name="connsiteY1" fmla="*/ 4496 h 219075"/>
                <a:gd name="connsiteX2" fmla="*/ 19212 w 76200"/>
                <a:gd name="connsiteY2" fmla="*/ 0 h 219075"/>
                <a:gd name="connsiteX3" fmla="*/ 80058 w 76200"/>
                <a:gd name="connsiteY3" fmla="*/ 224466 h 219075"/>
                <a:gd name="connsiteX4" fmla="*/ 61341 w 76200"/>
                <a:gd name="connsiteY4" fmla="*/ 222780 h 2190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219075">
                  <a:moveTo>
                    <a:pt x="61341" y="222780"/>
                  </a:moveTo>
                  <a:cubicBezTo>
                    <a:pt x="42824" y="149476"/>
                    <a:pt x="22565" y="76657"/>
                    <a:pt x="0" y="4496"/>
                  </a:cubicBezTo>
                  <a:cubicBezTo>
                    <a:pt x="7686" y="2762"/>
                    <a:pt x="11544" y="1867"/>
                    <a:pt x="19212" y="0"/>
                  </a:cubicBezTo>
                  <a:cubicBezTo>
                    <a:pt x="41653" y="74238"/>
                    <a:pt x="61741" y="149104"/>
                    <a:pt x="80058" y="224466"/>
                  </a:cubicBezTo>
                  <a:cubicBezTo>
                    <a:pt x="72552" y="223818"/>
                    <a:pt x="68847" y="223485"/>
                    <a:pt x="61341" y="22278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D791BA5F-6948-4584-AE4C-EDE3BC2A2C7A}"/>
                </a:ext>
              </a:extLst>
            </p:cNvPr>
            <p:cNvSpPr/>
            <p:nvPr/>
          </p:nvSpPr>
          <p:spPr>
            <a:xfrm>
              <a:off x="6213234" y="2508288"/>
              <a:ext cx="104775" cy="190500"/>
            </a:xfrm>
            <a:custGeom>
              <a:avLst/>
              <a:gdLst>
                <a:gd name="connsiteX0" fmla="*/ 45815 w 104775"/>
                <a:gd name="connsiteY0" fmla="*/ 192398 h 190500"/>
                <a:gd name="connsiteX1" fmla="*/ 0 w 104775"/>
                <a:gd name="connsiteY1" fmla="*/ 159432 h 190500"/>
                <a:gd name="connsiteX2" fmla="*/ 15669 w 104775"/>
                <a:gd name="connsiteY2" fmla="*/ 153012 h 190500"/>
                <a:gd name="connsiteX3" fmla="*/ 53188 w 104775"/>
                <a:gd name="connsiteY3" fmla="*/ 178501 h 190500"/>
                <a:gd name="connsiteX4" fmla="*/ 81058 w 104775"/>
                <a:gd name="connsiteY4" fmla="*/ 121341 h 190500"/>
                <a:gd name="connsiteX5" fmla="*/ 81486 w 104775"/>
                <a:gd name="connsiteY5" fmla="*/ 288 h 190500"/>
                <a:gd name="connsiteX6" fmla="*/ 103022 w 104775"/>
                <a:gd name="connsiteY6" fmla="*/ 69 h 190500"/>
                <a:gd name="connsiteX7" fmla="*/ 103422 w 104775"/>
                <a:gd name="connsiteY7" fmla="*/ 110597 h 190500"/>
                <a:gd name="connsiteX8" fmla="*/ 60770 w 104775"/>
                <a:gd name="connsiteY8" fmla="*/ 194522 h 190500"/>
                <a:gd name="connsiteX9" fmla="*/ 45815 w 104775"/>
                <a:gd name="connsiteY9" fmla="*/ 192398 h 1905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04775" h="190500">
                  <a:moveTo>
                    <a:pt x="45815" y="192398"/>
                  </a:moveTo>
                  <a:cubicBezTo>
                    <a:pt x="27632" y="186397"/>
                    <a:pt x="13297" y="172605"/>
                    <a:pt x="0" y="159432"/>
                  </a:cubicBezTo>
                  <a:cubicBezTo>
                    <a:pt x="6267" y="156879"/>
                    <a:pt x="9411" y="155612"/>
                    <a:pt x="15669" y="153012"/>
                  </a:cubicBezTo>
                  <a:cubicBezTo>
                    <a:pt x="25432" y="162803"/>
                    <a:pt x="39186" y="178834"/>
                    <a:pt x="53188" y="178501"/>
                  </a:cubicBezTo>
                  <a:cubicBezTo>
                    <a:pt x="73409" y="178034"/>
                    <a:pt x="78819" y="136914"/>
                    <a:pt x="81058" y="121341"/>
                  </a:cubicBezTo>
                  <a:cubicBezTo>
                    <a:pt x="86382" y="83765"/>
                    <a:pt x="84896" y="37997"/>
                    <a:pt x="81486" y="288"/>
                  </a:cubicBezTo>
                  <a:cubicBezTo>
                    <a:pt x="89678" y="640"/>
                    <a:pt x="94812" y="-246"/>
                    <a:pt x="103022" y="69"/>
                  </a:cubicBezTo>
                  <a:cubicBezTo>
                    <a:pt x="105994" y="34063"/>
                    <a:pt x="106709" y="76602"/>
                    <a:pt x="103422" y="110597"/>
                  </a:cubicBezTo>
                  <a:cubicBezTo>
                    <a:pt x="100984" y="135838"/>
                    <a:pt x="95802" y="192750"/>
                    <a:pt x="60770" y="194522"/>
                  </a:cubicBezTo>
                  <a:cubicBezTo>
                    <a:pt x="55940" y="194788"/>
                    <a:pt x="50987" y="194064"/>
                    <a:pt x="45815" y="192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E939D80-4F04-4E7D-848F-AEF159ADD7F0}"/>
                </a:ext>
              </a:extLst>
            </p:cNvPr>
            <p:cNvSpPr/>
            <p:nvPr/>
          </p:nvSpPr>
          <p:spPr>
            <a:xfrm>
              <a:off x="6332391" y="2507680"/>
              <a:ext cx="114300" cy="228600"/>
            </a:xfrm>
            <a:custGeom>
              <a:avLst/>
              <a:gdLst>
                <a:gd name="connsiteX0" fmla="*/ 99374 w 114300"/>
                <a:gd name="connsiteY0" fmla="*/ 230229 h 228600"/>
                <a:gd name="connsiteX1" fmla="*/ 51616 w 114300"/>
                <a:gd name="connsiteY1" fmla="*/ 76819 h 228600"/>
                <a:gd name="connsiteX2" fmla="*/ 20612 w 114300"/>
                <a:gd name="connsiteY2" fmla="*/ 210093 h 228600"/>
                <a:gd name="connsiteX3" fmla="*/ 0 w 114300"/>
                <a:gd name="connsiteY3" fmla="*/ 202787 h 228600"/>
                <a:gd name="connsiteX4" fmla="*/ 47139 w 114300"/>
                <a:gd name="connsiteY4" fmla="*/ 0 h 228600"/>
                <a:gd name="connsiteX5" fmla="*/ 119348 w 114300"/>
                <a:gd name="connsiteY5" fmla="*/ 232010 h 228600"/>
                <a:gd name="connsiteX6" fmla="*/ 99374 w 114300"/>
                <a:gd name="connsiteY6" fmla="*/ 230229 h 2286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228600">
                  <a:moveTo>
                    <a:pt x="99374" y="230229"/>
                  </a:moveTo>
                  <a:cubicBezTo>
                    <a:pt x="84154" y="178870"/>
                    <a:pt x="68218" y="127740"/>
                    <a:pt x="51616" y="76819"/>
                  </a:cubicBezTo>
                  <a:cubicBezTo>
                    <a:pt x="41710" y="121368"/>
                    <a:pt x="31413" y="165792"/>
                    <a:pt x="20612" y="210093"/>
                  </a:cubicBezTo>
                  <a:cubicBezTo>
                    <a:pt x="12392" y="207093"/>
                    <a:pt x="8249" y="205616"/>
                    <a:pt x="0" y="202787"/>
                  </a:cubicBezTo>
                  <a:cubicBezTo>
                    <a:pt x="16783" y="135455"/>
                    <a:pt x="32433" y="67828"/>
                    <a:pt x="47139" y="0"/>
                  </a:cubicBezTo>
                  <a:cubicBezTo>
                    <a:pt x="72904" y="76819"/>
                    <a:pt x="96936" y="154162"/>
                    <a:pt x="119348" y="232010"/>
                  </a:cubicBezTo>
                  <a:cubicBezTo>
                    <a:pt x="111376" y="231267"/>
                    <a:pt x="107375" y="230915"/>
                    <a:pt x="99374" y="23022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A5BB0992-7358-4176-93ED-42D1E5CB651A}"/>
                </a:ext>
              </a:extLst>
            </p:cNvPr>
            <p:cNvSpPr/>
            <p:nvPr/>
          </p:nvSpPr>
          <p:spPr>
            <a:xfrm>
              <a:off x="6356118" y="2634667"/>
              <a:ext cx="57150" cy="19050"/>
            </a:xfrm>
            <a:custGeom>
              <a:avLst/>
              <a:gdLst>
                <a:gd name="connsiteX0" fmla="*/ 1438 w 57150"/>
                <a:gd name="connsiteY0" fmla="*/ 16145 h 19050"/>
                <a:gd name="connsiteX1" fmla="*/ 0 w 57150"/>
                <a:gd name="connsiteY1" fmla="*/ 0 h 19050"/>
                <a:gd name="connsiteX2" fmla="*/ 56607 w 57150"/>
                <a:gd name="connsiteY2" fmla="*/ 6182 h 19050"/>
                <a:gd name="connsiteX3" fmla="*/ 58045 w 57150"/>
                <a:gd name="connsiteY3" fmla="*/ 23498 h 19050"/>
                <a:gd name="connsiteX4" fmla="*/ 1438 w 57150"/>
                <a:gd name="connsiteY4" fmla="*/ 16145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7150" h="19050">
                  <a:moveTo>
                    <a:pt x="1438" y="16145"/>
                  </a:moveTo>
                  <a:cubicBezTo>
                    <a:pt x="857" y="9677"/>
                    <a:pt x="552" y="6467"/>
                    <a:pt x="0" y="0"/>
                  </a:cubicBezTo>
                  <a:cubicBezTo>
                    <a:pt x="18888" y="1857"/>
                    <a:pt x="37757" y="3943"/>
                    <a:pt x="56607" y="6182"/>
                  </a:cubicBezTo>
                  <a:cubicBezTo>
                    <a:pt x="57207" y="13106"/>
                    <a:pt x="57474" y="16554"/>
                    <a:pt x="58045" y="23498"/>
                  </a:cubicBezTo>
                  <a:cubicBezTo>
                    <a:pt x="39195" y="20812"/>
                    <a:pt x="20345" y="18374"/>
                    <a:pt x="1438" y="161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1EE1C21E-74A9-48B8-AA25-409764C95478}"/>
                </a:ext>
              </a:extLst>
            </p:cNvPr>
            <p:cNvSpPr/>
            <p:nvPr/>
          </p:nvSpPr>
          <p:spPr>
            <a:xfrm>
              <a:off x="6331620" y="2416354"/>
              <a:ext cx="9525" cy="9525"/>
            </a:xfrm>
            <a:custGeom>
              <a:avLst/>
              <a:gdLst>
                <a:gd name="connsiteX0" fmla="*/ 5134 w 9525"/>
                <a:gd name="connsiteY0" fmla="*/ 0 h 9525"/>
                <a:gd name="connsiteX1" fmla="*/ 0 w 9525"/>
                <a:gd name="connsiteY1" fmla="*/ 5258 h 9525"/>
                <a:gd name="connsiteX2" fmla="*/ 5248 w 9525"/>
                <a:gd name="connsiteY2" fmla="*/ 10373 h 9525"/>
                <a:gd name="connsiteX3" fmla="*/ 10363 w 9525"/>
                <a:gd name="connsiteY3" fmla="*/ 5115 h 9525"/>
                <a:gd name="connsiteX4" fmla="*/ 513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34" y="0"/>
                  </a:moveTo>
                  <a:cubicBezTo>
                    <a:pt x="2257" y="29"/>
                    <a:pt x="-10" y="2382"/>
                    <a:pt x="0" y="5258"/>
                  </a:cubicBezTo>
                  <a:cubicBezTo>
                    <a:pt x="29" y="8096"/>
                    <a:pt x="2372" y="10421"/>
                    <a:pt x="5248" y="10373"/>
                  </a:cubicBezTo>
                  <a:cubicBezTo>
                    <a:pt x="8125" y="10335"/>
                    <a:pt x="10430" y="8011"/>
                    <a:pt x="10363" y="5115"/>
                  </a:cubicBezTo>
                  <a:cubicBezTo>
                    <a:pt x="10354" y="2277"/>
                    <a:pt x="8011" y="-28"/>
                    <a:pt x="513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96741CB-F614-4FA6-9FD6-5A4804A0BD0B}"/>
                </a:ext>
              </a:extLst>
            </p:cNvPr>
            <p:cNvSpPr/>
            <p:nvPr/>
          </p:nvSpPr>
          <p:spPr>
            <a:xfrm>
              <a:off x="6309503" y="2416602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1D2B247-424A-450B-9B2D-9271DCFBB5EC}"/>
                </a:ext>
              </a:extLst>
            </p:cNvPr>
            <p:cNvSpPr/>
            <p:nvPr/>
          </p:nvSpPr>
          <p:spPr>
            <a:xfrm>
              <a:off x="6287348" y="2416830"/>
              <a:ext cx="9525" cy="9525"/>
            </a:xfrm>
            <a:custGeom>
              <a:avLst/>
              <a:gdLst>
                <a:gd name="connsiteX0" fmla="*/ 5143 w 9525"/>
                <a:gd name="connsiteY0" fmla="*/ 0 h 9525"/>
                <a:gd name="connsiteX1" fmla="*/ 0 w 9525"/>
                <a:gd name="connsiteY1" fmla="*/ 5229 h 9525"/>
                <a:gd name="connsiteX2" fmla="*/ 5248 w 9525"/>
                <a:gd name="connsiteY2" fmla="*/ 10373 h 9525"/>
                <a:gd name="connsiteX3" fmla="*/ 10401 w 9525"/>
                <a:gd name="connsiteY3" fmla="*/ 5144 h 9525"/>
                <a:gd name="connsiteX4" fmla="*/ 5143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3" y="0"/>
                  </a:moveTo>
                  <a:cubicBezTo>
                    <a:pt x="2267" y="48"/>
                    <a:pt x="-10" y="2372"/>
                    <a:pt x="0" y="5229"/>
                  </a:cubicBezTo>
                  <a:cubicBezTo>
                    <a:pt x="38" y="8096"/>
                    <a:pt x="2381" y="10401"/>
                    <a:pt x="5248" y="10373"/>
                  </a:cubicBezTo>
                  <a:cubicBezTo>
                    <a:pt x="8125" y="10344"/>
                    <a:pt x="10401" y="7992"/>
                    <a:pt x="10401" y="5144"/>
                  </a:cubicBezTo>
                  <a:cubicBezTo>
                    <a:pt x="10363" y="2286"/>
                    <a:pt x="8020" y="-19"/>
                    <a:pt x="5143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47A86423-93E2-4EB4-87F1-EAB169A5900F}"/>
                </a:ext>
              </a:extLst>
            </p:cNvPr>
            <p:cNvSpPr/>
            <p:nvPr/>
          </p:nvSpPr>
          <p:spPr>
            <a:xfrm>
              <a:off x="6265231" y="2417078"/>
              <a:ext cx="9525" cy="9525"/>
            </a:xfrm>
            <a:custGeom>
              <a:avLst/>
              <a:gdLst>
                <a:gd name="connsiteX0" fmla="*/ 10363 w 9525"/>
                <a:gd name="connsiteY0" fmla="*/ 5182 h 9525"/>
                <a:gd name="connsiteX1" fmla="*/ 5181 w 9525"/>
                <a:gd name="connsiteY1" fmla="*/ 10363 h 9525"/>
                <a:gd name="connsiteX2" fmla="*/ 0 w 9525"/>
                <a:gd name="connsiteY2" fmla="*/ 5182 h 9525"/>
                <a:gd name="connsiteX3" fmla="*/ 5181 w 9525"/>
                <a:gd name="connsiteY3" fmla="*/ 0 h 9525"/>
                <a:gd name="connsiteX4" fmla="*/ 10363 w 9525"/>
                <a:gd name="connsiteY4" fmla="*/ 518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63" y="5182"/>
                  </a:moveTo>
                  <a:cubicBezTo>
                    <a:pt x="10363" y="8043"/>
                    <a:pt x="8043" y="10363"/>
                    <a:pt x="5181" y="10363"/>
                  </a:cubicBezTo>
                  <a:cubicBezTo>
                    <a:pt x="2320" y="10363"/>
                    <a:pt x="0" y="8043"/>
                    <a:pt x="0" y="5182"/>
                  </a:cubicBezTo>
                  <a:cubicBezTo>
                    <a:pt x="0" y="2320"/>
                    <a:pt x="2320" y="0"/>
                    <a:pt x="5181" y="0"/>
                  </a:cubicBezTo>
                  <a:cubicBezTo>
                    <a:pt x="8043" y="0"/>
                    <a:pt x="10363" y="2320"/>
                    <a:pt x="10363" y="51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36337A19-9C2F-43F1-A4D0-E21C3EEA996B}"/>
                </a:ext>
              </a:extLst>
            </p:cNvPr>
            <p:cNvSpPr/>
            <p:nvPr/>
          </p:nvSpPr>
          <p:spPr>
            <a:xfrm>
              <a:off x="6353774" y="2416135"/>
              <a:ext cx="9525" cy="9525"/>
            </a:xfrm>
            <a:custGeom>
              <a:avLst/>
              <a:gdLst>
                <a:gd name="connsiteX0" fmla="*/ 5106 w 9525"/>
                <a:gd name="connsiteY0" fmla="*/ 0 h 9525"/>
                <a:gd name="connsiteX1" fmla="*/ 1 w 9525"/>
                <a:gd name="connsiteY1" fmla="*/ 5220 h 9525"/>
                <a:gd name="connsiteX2" fmla="*/ 5249 w 9525"/>
                <a:gd name="connsiteY2" fmla="*/ 10373 h 9525"/>
                <a:gd name="connsiteX3" fmla="*/ 10373 w 9525"/>
                <a:gd name="connsiteY3" fmla="*/ 5125 h 9525"/>
                <a:gd name="connsiteX4" fmla="*/ 5106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06" y="0"/>
                  </a:moveTo>
                  <a:cubicBezTo>
                    <a:pt x="2268" y="10"/>
                    <a:pt x="-47" y="2382"/>
                    <a:pt x="1" y="5220"/>
                  </a:cubicBezTo>
                  <a:cubicBezTo>
                    <a:pt x="1" y="8125"/>
                    <a:pt x="2344" y="10402"/>
                    <a:pt x="5249" y="10373"/>
                  </a:cubicBezTo>
                  <a:cubicBezTo>
                    <a:pt x="8106" y="10354"/>
                    <a:pt x="10412" y="8021"/>
                    <a:pt x="10373" y="5125"/>
                  </a:cubicBezTo>
                  <a:cubicBezTo>
                    <a:pt x="10316" y="2248"/>
                    <a:pt x="7973" y="-38"/>
                    <a:pt x="510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DED80A01-C26F-4BBE-A6A1-8C2B2A8B91ED}"/>
                </a:ext>
              </a:extLst>
            </p:cNvPr>
            <p:cNvSpPr/>
            <p:nvPr/>
          </p:nvSpPr>
          <p:spPr>
            <a:xfrm>
              <a:off x="6243093" y="2417307"/>
              <a:ext cx="9525" cy="9525"/>
            </a:xfrm>
            <a:custGeom>
              <a:avLst/>
              <a:gdLst>
                <a:gd name="connsiteX0" fmla="*/ 5116 w 9525"/>
                <a:gd name="connsiteY0" fmla="*/ 0 h 9525"/>
                <a:gd name="connsiteX1" fmla="*/ 1 w 9525"/>
                <a:gd name="connsiteY1" fmla="*/ 5248 h 9525"/>
                <a:gd name="connsiteX2" fmla="*/ 5221 w 9525"/>
                <a:gd name="connsiteY2" fmla="*/ 10401 h 9525"/>
                <a:gd name="connsiteX3" fmla="*/ 10345 w 9525"/>
                <a:gd name="connsiteY3" fmla="*/ 5134 h 9525"/>
                <a:gd name="connsiteX4" fmla="*/ 5116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16" y="0"/>
                  </a:moveTo>
                  <a:cubicBezTo>
                    <a:pt x="2249" y="38"/>
                    <a:pt x="-56" y="2391"/>
                    <a:pt x="1" y="5248"/>
                  </a:cubicBezTo>
                  <a:cubicBezTo>
                    <a:pt x="11" y="8125"/>
                    <a:pt x="2354" y="10411"/>
                    <a:pt x="5221" y="10401"/>
                  </a:cubicBezTo>
                  <a:cubicBezTo>
                    <a:pt x="8116" y="10354"/>
                    <a:pt x="10383" y="8011"/>
                    <a:pt x="10345" y="5134"/>
                  </a:cubicBezTo>
                  <a:cubicBezTo>
                    <a:pt x="10307" y="2286"/>
                    <a:pt x="7993" y="-19"/>
                    <a:pt x="511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720EEFC-71AE-4F11-ABFD-E75BB87207FE}"/>
                </a:ext>
              </a:extLst>
            </p:cNvPr>
            <p:cNvSpPr/>
            <p:nvPr/>
          </p:nvSpPr>
          <p:spPr>
            <a:xfrm>
              <a:off x="5512622" y="2425098"/>
              <a:ext cx="9525" cy="9525"/>
            </a:xfrm>
            <a:custGeom>
              <a:avLst/>
              <a:gdLst>
                <a:gd name="connsiteX0" fmla="*/ 5125 w 9525"/>
                <a:gd name="connsiteY0" fmla="*/ 1 h 9525"/>
                <a:gd name="connsiteX1" fmla="*/ 1 w 9525"/>
                <a:gd name="connsiteY1" fmla="*/ 5220 h 9525"/>
                <a:gd name="connsiteX2" fmla="*/ 5230 w 9525"/>
                <a:gd name="connsiteY2" fmla="*/ 10383 h 9525"/>
                <a:gd name="connsiteX3" fmla="*/ 10373 w 9525"/>
                <a:gd name="connsiteY3" fmla="*/ 5125 h 9525"/>
                <a:gd name="connsiteX4" fmla="*/ 5125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1"/>
                  </a:moveTo>
                  <a:cubicBezTo>
                    <a:pt x="2268" y="20"/>
                    <a:pt x="-47" y="2382"/>
                    <a:pt x="1" y="5220"/>
                  </a:cubicBezTo>
                  <a:cubicBezTo>
                    <a:pt x="29" y="8097"/>
                    <a:pt x="2372" y="10402"/>
                    <a:pt x="5230" y="10383"/>
                  </a:cubicBezTo>
                  <a:cubicBezTo>
                    <a:pt x="8106" y="10335"/>
                    <a:pt x="10402" y="8002"/>
                    <a:pt x="10373" y="5125"/>
                  </a:cubicBezTo>
                  <a:cubicBezTo>
                    <a:pt x="10345" y="2239"/>
                    <a:pt x="7992" y="-47"/>
                    <a:pt x="5125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34219EA0-69A3-453B-B01F-EE761A9FAAEB}"/>
                </a:ext>
              </a:extLst>
            </p:cNvPr>
            <p:cNvSpPr/>
            <p:nvPr/>
          </p:nvSpPr>
          <p:spPr>
            <a:xfrm>
              <a:off x="6220958" y="2417544"/>
              <a:ext cx="9525" cy="9525"/>
            </a:xfrm>
            <a:custGeom>
              <a:avLst/>
              <a:gdLst>
                <a:gd name="connsiteX0" fmla="*/ 5135 w 9525"/>
                <a:gd name="connsiteY0" fmla="*/ 0 h 9525"/>
                <a:gd name="connsiteX1" fmla="*/ 1 w 9525"/>
                <a:gd name="connsiteY1" fmla="*/ 5239 h 9525"/>
                <a:gd name="connsiteX2" fmla="*/ 5249 w 9525"/>
                <a:gd name="connsiteY2" fmla="*/ 10364 h 9525"/>
                <a:gd name="connsiteX3" fmla="*/ 10383 w 9525"/>
                <a:gd name="connsiteY3" fmla="*/ 5134 h 9525"/>
                <a:gd name="connsiteX4" fmla="*/ 513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35" y="0"/>
                  </a:moveTo>
                  <a:cubicBezTo>
                    <a:pt x="2258" y="29"/>
                    <a:pt x="-47" y="2372"/>
                    <a:pt x="1" y="5239"/>
                  </a:cubicBezTo>
                  <a:cubicBezTo>
                    <a:pt x="29" y="8116"/>
                    <a:pt x="2363" y="10411"/>
                    <a:pt x="5249" y="10364"/>
                  </a:cubicBezTo>
                  <a:cubicBezTo>
                    <a:pt x="8097" y="10364"/>
                    <a:pt x="10383" y="7992"/>
                    <a:pt x="10383" y="5134"/>
                  </a:cubicBezTo>
                  <a:cubicBezTo>
                    <a:pt x="10326" y="2258"/>
                    <a:pt x="7983" y="-38"/>
                    <a:pt x="513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C330038C-F751-409A-B58C-D923D6DF15C7}"/>
                </a:ext>
              </a:extLst>
            </p:cNvPr>
            <p:cNvSpPr/>
            <p:nvPr/>
          </p:nvSpPr>
          <p:spPr>
            <a:xfrm>
              <a:off x="6132414" y="2418506"/>
              <a:ext cx="9525" cy="9525"/>
            </a:xfrm>
            <a:custGeom>
              <a:avLst/>
              <a:gdLst>
                <a:gd name="connsiteX0" fmla="*/ 5115 w 9525"/>
                <a:gd name="connsiteY0" fmla="*/ 1 h 9525"/>
                <a:gd name="connsiteX1" fmla="*/ 0 w 9525"/>
                <a:gd name="connsiteY1" fmla="*/ 5202 h 9525"/>
                <a:gd name="connsiteX2" fmla="*/ 5239 w 9525"/>
                <a:gd name="connsiteY2" fmla="*/ 10336 h 9525"/>
                <a:gd name="connsiteX3" fmla="*/ 10373 w 9525"/>
                <a:gd name="connsiteY3" fmla="*/ 5107 h 9525"/>
                <a:gd name="connsiteX4" fmla="*/ 5115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15" y="1"/>
                  </a:moveTo>
                  <a:cubicBezTo>
                    <a:pt x="2248" y="11"/>
                    <a:pt x="-38" y="2354"/>
                    <a:pt x="0" y="5202"/>
                  </a:cubicBezTo>
                  <a:cubicBezTo>
                    <a:pt x="20" y="8088"/>
                    <a:pt x="2363" y="10384"/>
                    <a:pt x="5239" y="10336"/>
                  </a:cubicBezTo>
                  <a:cubicBezTo>
                    <a:pt x="8106" y="10317"/>
                    <a:pt x="10392" y="7983"/>
                    <a:pt x="10373" y="5107"/>
                  </a:cubicBezTo>
                  <a:cubicBezTo>
                    <a:pt x="10335" y="2249"/>
                    <a:pt x="7992" y="-65"/>
                    <a:pt x="5115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0E946673-A657-4538-B85B-5722B3824C53}"/>
                </a:ext>
              </a:extLst>
            </p:cNvPr>
            <p:cNvSpPr/>
            <p:nvPr/>
          </p:nvSpPr>
          <p:spPr>
            <a:xfrm>
              <a:off x="6154531" y="2418240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9FD435FC-3C4D-4929-8421-0BED348BACA1}"/>
                </a:ext>
              </a:extLst>
            </p:cNvPr>
            <p:cNvSpPr/>
            <p:nvPr/>
          </p:nvSpPr>
          <p:spPr>
            <a:xfrm>
              <a:off x="6110268" y="2418717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FC2068A4-54DE-4046-A41B-035AC9467200}"/>
                </a:ext>
              </a:extLst>
            </p:cNvPr>
            <p:cNvSpPr/>
            <p:nvPr/>
          </p:nvSpPr>
          <p:spPr>
            <a:xfrm>
              <a:off x="6398028" y="2415659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0 w 9525"/>
                <a:gd name="connsiteY1" fmla="*/ 5249 h 9525"/>
                <a:gd name="connsiteX2" fmla="*/ 5268 w 9525"/>
                <a:gd name="connsiteY2" fmla="*/ 10383 h 9525"/>
                <a:gd name="connsiteX3" fmla="*/ 10383 w 9525"/>
                <a:gd name="connsiteY3" fmla="*/ 5134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58" y="38"/>
                    <a:pt x="-38" y="2391"/>
                    <a:pt x="0" y="5249"/>
                  </a:cubicBezTo>
                  <a:cubicBezTo>
                    <a:pt x="29" y="8097"/>
                    <a:pt x="2401" y="10411"/>
                    <a:pt x="5268" y="10383"/>
                  </a:cubicBezTo>
                  <a:cubicBezTo>
                    <a:pt x="8116" y="10344"/>
                    <a:pt x="10411" y="8001"/>
                    <a:pt x="10383" y="5134"/>
                  </a:cubicBezTo>
                  <a:cubicBezTo>
                    <a:pt x="10354" y="2258"/>
                    <a:pt x="8001" y="-28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83F27B2E-53EA-4DE0-8E9B-E9D77A47CC09}"/>
                </a:ext>
              </a:extLst>
            </p:cNvPr>
            <p:cNvSpPr/>
            <p:nvPr/>
          </p:nvSpPr>
          <p:spPr>
            <a:xfrm>
              <a:off x="6176658" y="2418002"/>
              <a:ext cx="9525" cy="9525"/>
            </a:xfrm>
            <a:custGeom>
              <a:avLst/>
              <a:gdLst>
                <a:gd name="connsiteX0" fmla="*/ 10401 w 9525"/>
                <a:gd name="connsiteY0" fmla="*/ 5201 h 9525"/>
                <a:gd name="connsiteX1" fmla="*/ 5201 w 9525"/>
                <a:gd name="connsiteY1" fmla="*/ 10401 h 9525"/>
                <a:gd name="connsiteX2" fmla="*/ 0 w 9525"/>
                <a:gd name="connsiteY2" fmla="*/ 5201 h 9525"/>
                <a:gd name="connsiteX3" fmla="*/ 5201 w 9525"/>
                <a:gd name="connsiteY3" fmla="*/ 0 h 9525"/>
                <a:gd name="connsiteX4" fmla="*/ 10401 w 9525"/>
                <a:gd name="connsiteY4" fmla="*/ 520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401" y="5201"/>
                  </a:moveTo>
                  <a:cubicBezTo>
                    <a:pt x="10401" y="8073"/>
                    <a:pt x="8073" y="10401"/>
                    <a:pt x="5201" y="10401"/>
                  </a:cubicBezTo>
                  <a:cubicBezTo>
                    <a:pt x="2328" y="10401"/>
                    <a:pt x="0" y="8073"/>
                    <a:pt x="0" y="5201"/>
                  </a:cubicBezTo>
                  <a:cubicBezTo>
                    <a:pt x="0" y="2328"/>
                    <a:pt x="2328" y="0"/>
                    <a:pt x="5201" y="0"/>
                  </a:cubicBezTo>
                  <a:cubicBezTo>
                    <a:pt x="8073" y="0"/>
                    <a:pt x="10401" y="2328"/>
                    <a:pt x="10401" y="52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1" name="Freeform: Shape 120">
              <a:extLst>
                <a:ext uri="{FF2B5EF4-FFF2-40B4-BE49-F238E27FC236}">
                  <a16:creationId xmlns:a16="http://schemas.microsoft.com/office/drawing/2014/main" id="{9F365F30-3ED3-4CED-960E-16B078C89B42}"/>
                </a:ext>
              </a:extLst>
            </p:cNvPr>
            <p:cNvSpPr/>
            <p:nvPr/>
          </p:nvSpPr>
          <p:spPr>
            <a:xfrm>
              <a:off x="6198803" y="2417783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2" name="Freeform: Shape 121">
              <a:extLst>
                <a:ext uri="{FF2B5EF4-FFF2-40B4-BE49-F238E27FC236}">
                  <a16:creationId xmlns:a16="http://schemas.microsoft.com/office/drawing/2014/main" id="{6FD88689-0887-4601-9F58-A04AADD6FED1}"/>
                </a:ext>
              </a:extLst>
            </p:cNvPr>
            <p:cNvSpPr/>
            <p:nvPr/>
          </p:nvSpPr>
          <p:spPr>
            <a:xfrm>
              <a:off x="6575117" y="2413781"/>
              <a:ext cx="9525" cy="9525"/>
            </a:xfrm>
            <a:custGeom>
              <a:avLst/>
              <a:gdLst>
                <a:gd name="connsiteX0" fmla="*/ 5144 w 9525"/>
                <a:gd name="connsiteY0" fmla="*/ 1 h 9525"/>
                <a:gd name="connsiteX1" fmla="*/ 0 w 9525"/>
                <a:gd name="connsiteY1" fmla="*/ 5231 h 9525"/>
                <a:gd name="connsiteX2" fmla="*/ 5248 w 9525"/>
                <a:gd name="connsiteY2" fmla="*/ 10365 h 9525"/>
                <a:gd name="connsiteX3" fmla="*/ 10373 w 9525"/>
                <a:gd name="connsiteY3" fmla="*/ 5135 h 9525"/>
                <a:gd name="connsiteX4" fmla="*/ 5144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1"/>
                  </a:moveTo>
                  <a:cubicBezTo>
                    <a:pt x="2239" y="20"/>
                    <a:pt x="-28" y="2373"/>
                    <a:pt x="0" y="5231"/>
                  </a:cubicBezTo>
                  <a:cubicBezTo>
                    <a:pt x="29" y="8088"/>
                    <a:pt x="2382" y="10384"/>
                    <a:pt x="5248" y="10365"/>
                  </a:cubicBezTo>
                  <a:cubicBezTo>
                    <a:pt x="8125" y="10326"/>
                    <a:pt x="10421" y="7983"/>
                    <a:pt x="10373" y="5135"/>
                  </a:cubicBezTo>
                  <a:cubicBezTo>
                    <a:pt x="10335" y="2259"/>
                    <a:pt x="7992" y="-65"/>
                    <a:pt x="5144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3" name="Freeform: Shape 122">
              <a:extLst>
                <a:ext uri="{FF2B5EF4-FFF2-40B4-BE49-F238E27FC236}">
                  <a16:creationId xmlns:a16="http://schemas.microsoft.com/office/drawing/2014/main" id="{DF2763BE-E30F-496D-A6B8-60F394947481}"/>
                </a:ext>
              </a:extLst>
            </p:cNvPr>
            <p:cNvSpPr/>
            <p:nvPr/>
          </p:nvSpPr>
          <p:spPr>
            <a:xfrm>
              <a:off x="6597244" y="2413525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4" name="Freeform: Shape 123">
              <a:extLst>
                <a:ext uri="{FF2B5EF4-FFF2-40B4-BE49-F238E27FC236}">
                  <a16:creationId xmlns:a16="http://schemas.microsoft.com/office/drawing/2014/main" id="{BEB1B7EC-F9CA-4286-B46A-EF3C2CB8B922}"/>
                </a:ext>
              </a:extLst>
            </p:cNvPr>
            <p:cNvSpPr/>
            <p:nvPr/>
          </p:nvSpPr>
          <p:spPr>
            <a:xfrm>
              <a:off x="6088141" y="2418973"/>
              <a:ext cx="9525" cy="9525"/>
            </a:xfrm>
            <a:custGeom>
              <a:avLst/>
              <a:gdLst>
                <a:gd name="connsiteX0" fmla="*/ 5125 w 9525"/>
                <a:gd name="connsiteY0" fmla="*/ 1 h 9525"/>
                <a:gd name="connsiteX1" fmla="*/ 0 w 9525"/>
                <a:gd name="connsiteY1" fmla="*/ 5220 h 9525"/>
                <a:gd name="connsiteX2" fmla="*/ 5239 w 9525"/>
                <a:gd name="connsiteY2" fmla="*/ 10364 h 9525"/>
                <a:gd name="connsiteX3" fmla="*/ 10383 w 9525"/>
                <a:gd name="connsiteY3" fmla="*/ 5116 h 9525"/>
                <a:gd name="connsiteX4" fmla="*/ 5125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1"/>
                  </a:moveTo>
                  <a:cubicBezTo>
                    <a:pt x="2258" y="10"/>
                    <a:pt x="-38" y="2372"/>
                    <a:pt x="0" y="5220"/>
                  </a:cubicBezTo>
                  <a:cubicBezTo>
                    <a:pt x="20" y="8116"/>
                    <a:pt x="2382" y="10383"/>
                    <a:pt x="5239" y="10364"/>
                  </a:cubicBezTo>
                  <a:cubicBezTo>
                    <a:pt x="8097" y="10335"/>
                    <a:pt x="10402" y="7992"/>
                    <a:pt x="10383" y="5116"/>
                  </a:cubicBezTo>
                  <a:cubicBezTo>
                    <a:pt x="10345" y="2249"/>
                    <a:pt x="7992" y="-47"/>
                    <a:pt x="5125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5" name="Freeform: Shape 124">
              <a:extLst>
                <a:ext uri="{FF2B5EF4-FFF2-40B4-BE49-F238E27FC236}">
                  <a16:creationId xmlns:a16="http://schemas.microsoft.com/office/drawing/2014/main" id="{AD5A11A1-7F30-4077-9BE9-7D735B387F1B}"/>
                </a:ext>
              </a:extLst>
            </p:cNvPr>
            <p:cNvSpPr/>
            <p:nvPr/>
          </p:nvSpPr>
          <p:spPr>
            <a:xfrm>
              <a:off x="6619379" y="2413306"/>
              <a:ext cx="9525" cy="9525"/>
            </a:xfrm>
            <a:custGeom>
              <a:avLst/>
              <a:gdLst>
                <a:gd name="connsiteX0" fmla="*/ 5125 w 9525"/>
                <a:gd name="connsiteY0" fmla="*/ 0 h 9525"/>
                <a:gd name="connsiteX1" fmla="*/ 0 w 9525"/>
                <a:gd name="connsiteY1" fmla="*/ 5211 h 9525"/>
                <a:gd name="connsiteX2" fmla="*/ 5230 w 9525"/>
                <a:gd name="connsiteY2" fmla="*/ 10364 h 9525"/>
                <a:gd name="connsiteX3" fmla="*/ 10364 w 9525"/>
                <a:gd name="connsiteY3" fmla="*/ 5134 h 9525"/>
                <a:gd name="connsiteX4" fmla="*/ 512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0"/>
                  </a:moveTo>
                  <a:cubicBezTo>
                    <a:pt x="2277" y="0"/>
                    <a:pt x="-38" y="2372"/>
                    <a:pt x="0" y="5211"/>
                  </a:cubicBezTo>
                  <a:cubicBezTo>
                    <a:pt x="39" y="8078"/>
                    <a:pt x="2382" y="10402"/>
                    <a:pt x="5230" y="10364"/>
                  </a:cubicBezTo>
                  <a:cubicBezTo>
                    <a:pt x="8135" y="10345"/>
                    <a:pt x="10411" y="7992"/>
                    <a:pt x="10364" y="5134"/>
                  </a:cubicBezTo>
                  <a:cubicBezTo>
                    <a:pt x="10364" y="2267"/>
                    <a:pt x="7992" y="-38"/>
                    <a:pt x="51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6" name="Freeform: Shape 125">
              <a:extLst>
                <a:ext uri="{FF2B5EF4-FFF2-40B4-BE49-F238E27FC236}">
                  <a16:creationId xmlns:a16="http://schemas.microsoft.com/office/drawing/2014/main" id="{94815DFE-2E39-44CC-832C-B6C7AA2E044A}"/>
                </a:ext>
              </a:extLst>
            </p:cNvPr>
            <p:cNvSpPr/>
            <p:nvPr/>
          </p:nvSpPr>
          <p:spPr>
            <a:xfrm>
              <a:off x="6663661" y="2412811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1 w 9525"/>
                <a:gd name="connsiteY1" fmla="*/ 5268 h 9525"/>
                <a:gd name="connsiteX2" fmla="*/ 5249 w 9525"/>
                <a:gd name="connsiteY2" fmla="*/ 10382 h 9525"/>
                <a:gd name="connsiteX3" fmla="*/ 10374 w 9525"/>
                <a:gd name="connsiteY3" fmla="*/ 5144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68" y="48"/>
                    <a:pt x="-47" y="2382"/>
                    <a:pt x="1" y="5268"/>
                  </a:cubicBezTo>
                  <a:cubicBezTo>
                    <a:pt x="29" y="8116"/>
                    <a:pt x="2382" y="10421"/>
                    <a:pt x="5249" y="10382"/>
                  </a:cubicBezTo>
                  <a:cubicBezTo>
                    <a:pt x="8107" y="10373"/>
                    <a:pt x="10412" y="7992"/>
                    <a:pt x="10374" y="5144"/>
                  </a:cubicBezTo>
                  <a:cubicBezTo>
                    <a:pt x="10336" y="2277"/>
                    <a:pt x="7992" y="-28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7" name="Freeform: Shape 126">
              <a:extLst>
                <a:ext uri="{FF2B5EF4-FFF2-40B4-BE49-F238E27FC236}">
                  <a16:creationId xmlns:a16="http://schemas.microsoft.com/office/drawing/2014/main" id="{7295FF03-ADDB-411C-A884-B57BDD7FFC60}"/>
                </a:ext>
              </a:extLst>
            </p:cNvPr>
            <p:cNvSpPr/>
            <p:nvPr/>
          </p:nvSpPr>
          <p:spPr>
            <a:xfrm>
              <a:off x="6641506" y="2413040"/>
              <a:ext cx="9525" cy="9525"/>
            </a:xfrm>
            <a:custGeom>
              <a:avLst/>
              <a:gdLst>
                <a:gd name="connsiteX0" fmla="*/ 10401 w 9525"/>
                <a:gd name="connsiteY0" fmla="*/ 5201 h 9525"/>
                <a:gd name="connsiteX1" fmla="*/ 5201 w 9525"/>
                <a:gd name="connsiteY1" fmla="*/ 10401 h 9525"/>
                <a:gd name="connsiteX2" fmla="*/ 0 w 9525"/>
                <a:gd name="connsiteY2" fmla="*/ 5201 h 9525"/>
                <a:gd name="connsiteX3" fmla="*/ 5201 w 9525"/>
                <a:gd name="connsiteY3" fmla="*/ 0 h 9525"/>
                <a:gd name="connsiteX4" fmla="*/ 10401 w 9525"/>
                <a:gd name="connsiteY4" fmla="*/ 520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401" y="5201"/>
                  </a:moveTo>
                  <a:cubicBezTo>
                    <a:pt x="10401" y="8073"/>
                    <a:pt x="8073" y="10401"/>
                    <a:pt x="5201" y="10401"/>
                  </a:cubicBezTo>
                  <a:cubicBezTo>
                    <a:pt x="2329" y="10401"/>
                    <a:pt x="0" y="8073"/>
                    <a:pt x="0" y="5201"/>
                  </a:cubicBezTo>
                  <a:cubicBezTo>
                    <a:pt x="0" y="2328"/>
                    <a:pt x="2329" y="0"/>
                    <a:pt x="5201" y="0"/>
                  </a:cubicBezTo>
                  <a:cubicBezTo>
                    <a:pt x="8073" y="0"/>
                    <a:pt x="10401" y="2328"/>
                    <a:pt x="10401" y="52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8" name="Freeform: Shape 127">
              <a:extLst>
                <a:ext uri="{FF2B5EF4-FFF2-40B4-BE49-F238E27FC236}">
                  <a16:creationId xmlns:a16="http://schemas.microsoft.com/office/drawing/2014/main" id="{51020728-791A-45EC-83B5-32EFF8F8818A}"/>
                </a:ext>
              </a:extLst>
            </p:cNvPr>
            <p:cNvSpPr/>
            <p:nvPr/>
          </p:nvSpPr>
          <p:spPr>
            <a:xfrm>
              <a:off x="6552971" y="2413992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29" name="Freeform: Shape 128">
              <a:extLst>
                <a:ext uri="{FF2B5EF4-FFF2-40B4-BE49-F238E27FC236}">
                  <a16:creationId xmlns:a16="http://schemas.microsoft.com/office/drawing/2014/main" id="{1CA93EEE-FF2A-40A7-A9A7-D1D9B18507A2}"/>
                </a:ext>
              </a:extLst>
            </p:cNvPr>
            <p:cNvSpPr/>
            <p:nvPr/>
          </p:nvSpPr>
          <p:spPr>
            <a:xfrm>
              <a:off x="6486572" y="2414706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1 w 9525"/>
                <a:gd name="connsiteY1" fmla="*/ 5239 h 9525"/>
                <a:gd name="connsiteX2" fmla="*/ 5268 w 9525"/>
                <a:gd name="connsiteY2" fmla="*/ 10364 h 9525"/>
                <a:gd name="connsiteX3" fmla="*/ 10383 w 9525"/>
                <a:gd name="connsiteY3" fmla="*/ 5125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68" y="38"/>
                    <a:pt x="-47" y="2372"/>
                    <a:pt x="1" y="5239"/>
                  </a:cubicBezTo>
                  <a:cubicBezTo>
                    <a:pt x="39" y="8116"/>
                    <a:pt x="2392" y="10402"/>
                    <a:pt x="5268" y="10364"/>
                  </a:cubicBezTo>
                  <a:cubicBezTo>
                    <a:pt x="8106" y="10364"/>
                    <a:pt x="10421" y="7992"/>
                    <a:pt x="10383" y="5125"/>
                  </a:cubicBezTo>
                  <a:cubicBezTo>
                    <a:pt x="10354" y="2277"/>
                    <a:pt x="7992" y="-28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0" name="Freeform: Shape 129">
              <a:extLst>
                <a:ext uri="{FF2B5EF4-FFF2-40B4-BE49-F238E27FC236}">
                  <a16:creationId xmlns:a16="http://schemas.microsoft.com/office/drawing/2014/main" id="{F93069C6-E520-4954-BF64-DE02F75C6C63}"/>
                </a:ext>
              </a:extLst>
            </p:cNvPr>
            <p:cNvSpPr/>
            <p:nvPr/>
          </p:nvSpPr>
          <p:spPr>
            <a:xfrm>
              <a:off x="6442310" y="2415173"/>
              <a:ext cx="9525" cy="9525"/>
            </a:xfrm>
            <a:custGeom>
              <a:avLst/>
              <a:gdLst>
                <a:gd name="connsiteX0" fmla="*/ 5106 w 9525"/>
                <a:gd name="connsiteY0" fmla="*/ 0 h 9525"/>
                <a:gd name="connsiteX1" fmla="*/ 0 w 9525"/>
                <a:gd name="connsiteY1" fmla="*/ 5239 h 9525"/>
                <a:gd name="connsiteX2" fmla="*/ 5239 w 9525"/>
                <a:gd name="connsiteY2" fmla="*/ 10392 h 9525"/>
                <a:gd name="connsiteX3" fmla="*/ 10383 w 9525"/>
                <a:gd name="connsiteY3" fmla="*/ 5163 h 9525"/>
                <a:gd name="connsiteX4" fmla="*/ 5106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06" y="0"/>
                  </a:moveTo>
                  <a:cubicBezTo>
                    <a:pt x="2267" y="48"/>
                    <a:pt x="-38" y="2381"/>
                    <a:pt x="0" y="5239"/>
                  </a:cubicBezTo>
                  <a:cubicBezTo>
                    <a:pt x="29" y="8115"/>
                    <a:pt x="2353" y="10420"/>
                    <a:pt x="5239" y="10392"/>
                  </a:cubicBezTo>
                  <a:cubicBezTo>
                    <a:pt x="8116" y="10354"/>
                    <a:pt x="10411" y="8011"/>
                    <a:pt x="10383" y="5163"/>
                  </a:cubicBezTo>
                  <a:cubicBezTo>
                    <a:pt x="10335" y="2277"/>
                    <a:pt x="7973" y="-19"/>
                    <a:pt x="510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1" name="Freeform: Shape 130">
              <a:extLst>
                <a:ext uri="{FF2B5EF4-FFF2-40B4-BE49-F238E27FC236}">
                  <a16:creationId xmlns:a16="http://schemas.microsoft.com/office/drawing/2014/main" id="{AE2AA82E-DEED-4E0B-9168-CD8A65C2CDBF}"/>
                </a:ext>
              </a:extLst>
            </p:cNvPr>
            <p:cNvSpPr/>
            <p:nvPr/>
          </p:nvSpPr>
          <p:spPr>
            <a:xfrm>
              <a:off x="6464427" y="2414954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0 w 9525"/>
                <a:gd name="connsiteY1" fmla="*/ 5230 h 9525"/>
                <a:gd name="connsiteX2" fmla="*/ 5239 w 9525"/>
                <a:gd name="connsiteY2" fmla="*/ 10373 h 9525"/>
                <a:gd name="connsiteX3" fmla="*/ 10411 w 9525"/>
                <a:gd name="connsiteY3" fmla="*/ 5115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67" y="39"/>
                    <a:pt x="-10" y="2382"/>
                    <a:pt x="0" y="5230"/>
                  </a:cubicBezTo>
                  <a:cubicBezTo>
                    <a:pt x="29" y="8097"/>
                    <a:pt x="2391" y="10392"/>
                    <a:pt x="5239" y="10373"/>
                  </a:cubicBezTo>
                  <a:cubicBezTo>
                    <a:pt x="8116" y="10326"/>
                    <a:pt x="10420" y="8002"/>
                    <a:pt x="10411" y="5115"/>
                  </a:cubicBezTo>
                  <a:cubicBezTo>
                    <a:pt x="10344" y="2258"/>
                    <a:pt x="8011" y="-38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2" name="Freeform: Shape 131">
              <a:extLst>
                <a:ext uri="{FF2B5EF4-FFF2-40B4-BE49-F238E27FC236}">
                  <a16:creationId xmlns:a16="http://schemas.microsoft.com/office/drawing/2014/main" id="{4F78D132-7843-410B-9F19-8EB94D3BB66F}"/>
                </a:ext>
              </a:extLst>
            </p:cNvPr>
            <p:cNvSpPr/>
            <p:nvPr/>
          </p:nvSpPr>
          <p:spPr>
            <a:xfrm>
              <a:off x="6420173" y="2415430"/>
              <a:ext cx="9525" cy="9525"/>
            </a:xfrm>
            <a:custGeom>
              <a:avLst/>
              <a:gdLst>
                <a:gd name="connsiteX0" fmla="*/ 5116 w 9525"/>
                <a:gd name="connsiteY0" fmla="*/ 1 h 9525"/>
                <a:gd name="connsiteX1" fmla="*/ 0 w 9525"/>
                <a:gd name="connsiteY1" fmla="*/ 5230 h 9525"/>
                <a:gd name="connsiteX2" fmla="*/ 5249 w 9525"/>
                <a:gd name="connsiteY2" fmla="*/ 10373 h 9525"/>
                <a:gd name="connsiteX3" fmla="*/ 10354 w 9525"/>
                <a:gd name="connsiteY3" fmla="*/ 5125 h 9525"/>
                <a:gd name="connsiteX4" fmla="*/ 5116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16" y="1"/>
                  </a:moveTo>
                  <a:cubicBezTo>
                    <a:pt x="2239" y="10"/>
                    <a:pt x="-38" y="2353"/>
                    <a:pt x="0" y="5230"/>
                  </a:cubicBezTo>
                  <a:cubicBezTo>
                    <a:pt x="39" y="8106"/>
                    <a:pt x="2372" y="10383"/>
                    <a:pt x="5249" y="10373"/>
                  </a:cubicBezTo>
                  <a:cubicBezTo>
                    <a:pt x="8116" y="10354"/>
                    <a:pt x="10392" y="7992"/>
                    <a:pt x="10354" y="5125"/>
                  </a:cubicBezTo>
                  <a:cubicBezTo>
                    <a:pt x="10345" y="2277"/>
                    <a:pt x="7992" y="-47"/>
                    <a:pt x="5116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3" name="Freeform: Shape 132">
              <a:extLst>
                <a:ext uri="{FF2B5EF4-FFF2-40B4-BE49-F238E27FC236}">
                  <a16:creationId xmlns:a16="http://schemas.microsoft.com/office/drawing/2014/main" id="{711C9718-1D44-42CD-AD29-09E03645A4F4}"/>
                </a:ext>
              </a:extLst>
            </p:cNvPr>
            <p:cNvSpPr/>
            <p:nvPr/>
          </p:nvSpPr>
          <p:spPr>
            <a:xfrm>
              <a:off x="6530844" y="2414240"/>
              <a:ext cx="9525" cy="9525"/>
            </a:xfrm>
            <a:custGeom>
              <a:avLst/>
              <a:gdLst>
                <a:gd name="connsiteX0" fmla="*/ 5106 w 9525"/>
                <a:gd name="connsiteY0" fmla="*/ 0 h 9525"/>
                <a:gd name="connsiteX1" fmla="*/ 0 w 9525"/>
                <a:gd name="connsiteY1" fmla="*/ 5229 h 9525"/>
                <a:gd name="connsiteX2" fmla="*/ 5220 w 9525"/>
                <a:gd name="connsiteY2" fmla="*/ 10392 h 9525"/>
                <a:gd name="connsiteX3" fmla="*/ 10373 w 9525"/>
                <a:gd name="connsiteY3" fmla="*/ 5125 h 9525"/>
                <a:gd name="connsiteX4" fmla="*/ 5106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06" y="0"/>
                  </a:moveTo>
                  <a:cubicBezTo>
                    <a:pt x="2267" y="10"/>
                    <a:pt x="-38" y="2381"/>
                    <a:pt x="0" y="5229"/>
                  </a:cubicBezTo>
                  <a:cubicBezTo>
                    <a:pt x="29" y="8115"/>
                    <a:pt x="2382" y="10401"/>
                    <a:pt x="5220" y="10392"/>
                  </a:cubicBezTo>
                  <a:cubicBezTo>
                    <a:pt x="8106" y="10344"/>
                    <a:pt x="10411" y="8011"/>
                    <a:pt x="10373" y="5125"/>
                  </a:cubicBezTo>
                  <a:cubicBezTo>
                    <a:pt x="10325" y="2258"/>
                    <a:pt x="7992" y="-19"/>
                    <a:pt x="5106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4" name="Freeform: Shape 133">
              <a:extLst>
                <a:ext uri="{FF2B5EF4-FFF2-40B4-BE49-F238E27FC236}">
                  <a16:creationId xmlns:a16="http://schemas.microsoft.com/office/drawing/2014/main" id="{77D286EA-0124-4CBA-9977-1FBAB6E850BC}"/>
                </a:ext>
              </a:extLst>
            </p:cNvPr>
            <p:cNvSpPr/>
            <p:nvPr/>
          </p:nvSpPr>
          <p:spPr>
            <a:xfrm>
              <a:off x="6508718" y="2414468"/>
              <a:ext cx="9525" cy="9525"/>
            </a:xfrm>
            <a:custGeom>
              <a:avLst/>
              <a:gdLst>
                <a:gd name="connsiteX0" fmla="*/ 5125 w 9525"/>
                <a:gd name="connsiteY0" fmla="*/ 0 h 9525"/>
                <a:gd name="connsiteX1" fmla="*/ 0 w 9525"/>
                <a:gd name="connsiteY1" fmla="*/ 5267 h 9525"/>
                <a:gd name="connsiteX2" fmla="*/ 5239 w 9525"/>
                <a:gd name="connsiteY2" fmla="*/ 10392 h 9525"/>
                <a:gd name="connsiteX3" fmla="*/ 10354 w 9525"/>
                <a:gd name="connsiteY3" fmla="*/ 5144 h 9525"/>
                <a:gd name="connsiteX4" fmla="*/ 512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0"/>
                  </a:moveTo>
                  <a:cubicBezTo>
                    <a:pt x="2239" y="48"/>
                    <a:pt x="-38" y="2391"/>
                    <a:pt x="0" y="5267"/>
                  </a:cubicBezTo>
                  <a:cubicBezTo>
                    <a:pt x="39" y="8115"/>
                    <a:pt x="2382" y="10440"/>
                    <a:pt x="5239" y="10392"/>
                  </a:cubicBezTo>
                  <a:cubicBezTo>
                    <a:pt x="8116" y="10363"/>
                    <a:pt x="10421" y="8011"/>
                    <a:pt x="10354" y="5144"/>
                  </a:cubicBezTo>
                  <a:cubicBezTo>
                    <a:pt x="10354" y="2267"/>
                    <a:pt x="7992" y="-19"/>
                    <a:pt x="51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5" name="Freeform: Shape 134">
              <a:extLst>
                <a:ext uri="{FF2B5EF4-FFF2-40B4-BE49-F238E27FC236}">
                  <a16:creationId xmlns:a16="http://schemas.microsoft.com/office/drawing/2014/main" id="{76FAE978-9ADD-4BF9-98E0-2E5E423C25A6}"/>
                </a:ext>
              </a:extLst>
            </p:cNvPr>
            <p:cNvSpPr/>
            <p:nvPr/>
          </p:nvSpPr>
          <p:spPr>
            <a:xfrm>
              <a:off x="6375883" y="2415888"/>
              <a:ext cx="9525" cy="9525"/>
            </a:xfrm>
            <a:custGeom>
              <a:avLst/>
              <a:gdLst>
                <a:gd name="connsiteX0" fmla="*/ 10401 w 9525"/>
                <a:gd name="connsiteY0" fmla="*/ 5201 h 9525"/>
                <a:gd name="connsiteX1" fmla="*/ 5201 w 9525"/>
                <a:gd name="connsiteY1" fmla="*/ 10401 h 9525"/>
                <a:gd name="connsiteX2" fmla="*/ 0 w 9525"/>
                <a:gd name="connsiteY2" fmla="*/ 5201 h 9525"/>
                <a:gd name="connsiteX3" fmla="*/ 5201 w 9525"/>
                <a:gd name="connsiteY3" fmla="*/ 0 h 9525"/>
                <a:gd name="connsiteX4" fmla="*/ 10401 w 9525"/>
                <a:gd name="connsiteY4" fmla="*/ 520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401" y="5201"/>
                  </a:moveTo>
                  <a:cubicBezTo>
                    <a:pt x="10401" y="8073"/>
                    <a:pt x="8073" y="10401"/>
                    <a:pt x="5201" y="10401"/>
                  </a:cubicBezTo>
                  <a:cubicBezTo>
                    <a:pt x="2328" y="10401"/>
                    <a:pt x="0" y="8073"/>
                    <a:pt x="0" y="5201"/>
                  </a:cubicBezTo>
                  <a:cubicBezTo>
                    <a:pt x="0" y="2328"/>
                    <a:pt x="2328" y="0"/>
                    <a:pt x="5201" y="0"/>
                  </a:cubicBezTo>
                  <a:cubicBezTo>
                    <a:pt x="8073" y="0"/>
                    <a:pt x="10401" y="2328"/>
                    <a:pt x="10401" y="52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6" name="Freeform: Shape 135">
              <a:extLst>
                <a:ext uri="{FF2B5EF4-FFF2-40B4-BE49-F238E27FC236}">
                  <a16:creationId xmlns:a16="http://schemas.microsoft.com/office/drawing/2014/main" id="{DB2FD67C-3B01-4D93-97EA-332DD484C54C}"/>
                </a:ext>
              </a:extLst>
            </p:cNvPr>
            <p:cNvSpPr/>
            <p:nvPr/>
          </p:nvSpPr>
          <p:spPr>
            <a:xfrm>
              <a:off x="5711838" y="2422955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7" name="Freeform: Shape 136">
              <a:extLst>
                <a:ext uri="{FF2B5EF4-FFF2-40B4-BE49-F238E27FC236}">
                  <a16:creationId xmlns:a16="http://schemas.microsoft.com/office/drawing/2014/main" id="{93BCD17B-4497-4437-B6EE-3160EF291E32}"/>
                </a:ext>
              </a:extLst>
            </p:cNvPr>
            <p:cNvSpPr/>
            <p:nvPr/>
          </p:nvSpPr>
          <p:spPr>
            <a:xfrm>
              <a:off x="5689702" y="2423203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8" name="Freeform: Shape 137">
              <a:extLst>
                <a:ext uri="{FF2B5EF4-FFF2-40B4-BE49-F238E27FC236}">
                  <a16:creationId xmlns:a16="http://schemas.microsoft.com/office/drawing/2014/main" id="{453F97A6-7283-4A64-998C-0F8A9DC216D2}"/>
                </a:ext>
              </a:extLst>
            </p:cNvPr>
            <p:cNvSpPr/>
            <p:nvPr/>
          </p:nvSpPr>
          <p:spPr>
            <a:xfrm>
              <a:off x="5645429" y="2423670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39" name="Freeform: Shape 138">
              <a:extLst>
                <a:ext uri="{FF2B5EF4-FFF2-40B4-BE49-F238E27FC236}">
                  <a16:creationId xmlns:a16="http://schemas.microsoft.com/office/drawing/2014/main" id="{A5CACCDA-5E75-46C4-BA4D-7CD207B83968}"/>
                </a:ext>
              </a:extLst>
            </p:cNvPr>
            <p:cNvSpPr/>
            <p:nvPr/>
          </p:nvSpPr>
          <p:spPr>
            <a:xfrm>
              <a:off x="5667556" y="2423431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3DC31CEC-98A1-449F-BCAF-2E619ECE894B}"/>
                </a:ext>
              </a:extLst>
            </p:cNvPr>
            <p:cNvSpPr/>
            <p:nvPr/>
          </p:nvSpPr>
          <p:spPr>
            <a:xfrm>
              <a:off x="5733973" y="2422735"/>
              <a:ext cx="9525" cy="9525"/>
            </a:xfrm>
            <a:custGeom>
              <a:avLst/>
              <a:gdLst>
                <a:gd name="connsiteX0" fmla="*/ 5115 w 9525"/>
                <a:gd name="connsiteY0" fmla="*/ 1 h 9525"/>
                <a:gd name="connsiteX1" fmla="*/ 0 w 9525"/>
                <a:gd name="connsiteY1" fmla="*/ 5230 h 9525"/>
                <a:gd name="connsiteX2" fmla="*/ 5249 w 9525"/>
                <a:gd name="connsiteY2" fmla="*/ 10354 h 9525"/>
                <a:gd name="connsiteX3" fmla="*/ 10364 w 9525"/>
                <a:gd name="connsiteY3" fmla="*/ 5125 h 9525"/>
                <a:gd name="connsiteX4" fmla="*/ 5115 w 9525"/>
                <a:gd name="connsiteY4" fmla="*/ 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15" y="1"/>
                  </a:moveTo>
                  <a:cubicBezTo>
                    <a:pt x="2258" y="29"/>
                    <a:pt x="-38" y="2363"/>
                    <a:pt x="0" y="5230"/>
                  </a:cubicBezTo>
                  <a:cubicBezTo>
                    <a:pt x="10" y="8097"/>
                    <a:pt x="2363" y="10392"/>
                    <a:pt x="5249" y="10354"/>
                  </a:cubicBezTo>
                  <a:cubicBezTo>
                    <a:pt x="8106" y="10345"/>
                    <a:pt x="10402" y="7992"/>
                    <a:pt x="10364" y="5125"/>
                  </a:cubicBezTo>
                  <a:cubicBezTo>
                    <a:pt x="10335" y="2277"/>
                    <a:pt x="8001" y="-47"/>
                    <a:pt x="5115" y="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4CA09A5C-B450-4509-B29B-30D1739F9984}"/>
                </a:ext>
              </a:extLst>
            </p:cNvPr>
            <p:cNvSpPr/>
            <p:nvPr/>
          </p:nvSpPr>
          <p:spPr>
            <a:xfrm>
              <a:off x="5756100" y="2422498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1B40FDFB-9F0B-4600-B947-28CCE801651F}"/>
                </a:ext>
              </a:extLst>
            </p:cNvPr>
            <p:cNvSpPr/>
            <p:nvPr/>
          </p:nvSpPr>
          <p:spPr>
            <a:xfrm>
              <a:off x="6066005" y="2419193"/>
              <a:ext cx="9525" cy="9525"/>
            </a:xfrm>
            <a:custGeom>
              <a:avLst/>
              <a:gdLst>
                <a:gd name="connsiteX0" fmla="*/ 5125 w 9525"/>
                <a:gd name="connsiteY0" fmla="*/ 0 h 9525"/>
                <a:gd name="connsiteX1" fmla="*/ 0 w 9525"/>
                <a:gd name="connsiteY1" fmla="*/ 5229 h 9525"/>
                <a:gd name="connsiteX2" fmla="*/ 5239 w 9525"/>
                <a:gd name="connsiteY2" fmla="*/ 10373 h 9525"/>
                <a:gd name="connsiteX3" fmla="*/ 10383 w 9525"/>
                <a:gd name="connsiteY3" fmla="*/ 5115 h 9525"/>
                <a:gd name="connsiteX4" fmla="*/ 512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0"/>
                  </a:moveTo>
                  <a:cubicBezTo>
                    <a:pt x="2277" y="10"/>
                    <a:pt x="-38" y="2372"/>
                    <a:pt x="0" y="5229"/>
                  </a:cubicBezTo>
                  <a:cubicBezTo>
                    <a:pt x="29" y="8096"/>
                    <a:pt x="2382" y="10392"/>
                    <a:pt x="5239" y="10373"/>
                  </a:cubicBezTo>
                  <a:cubicBezTo>
                    <a:pt x="8116" y="10325"/>
                    <a:pt x="10402" y="7992"/>
                    <a:pt x="10383" y="5115"/>
                  </a:cubicBezTo>
                  <a:cubicBezTo>
                    <a:pt x="10354" y="2258"/>
                    <a:pt x="7992" y="-19"/>
                    <a:pt x="51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E1A0F172-2829-460C-88C4-D6DB7D39729D}"/>
                </a:ext>
              </a:extLst>
            </p:cNvPr>
            <p:cNvSpPr/>
            <p:nvPr/>
          </p:nvSpPr>
          <p:spPr>
            <a:xfrm>
              <a:off x="5623293" y="2423898"/>
              <a:ext cx="9525" cy="9525"/>
            </a:xfrm>
            <a:custGeom>
              <a:avLst/>
              <a:gdLst>
                <a:gd name="connsiteX0" fmla="*/ 5134 w 9525"/>
                <a:gd name="connsiteY0" fmla="*/ 0 h 9525"/>
                <a:gd name="connsiteX1" fmla="*/ 0 w 9525"/>
                <a:gd name="connsiteY1" fmla="*/ 5239 h 9525"/>
                <a:gd name="connsiteX2" fmla="*/ 5249 w 9525"/>
                <a:gd name="connsiteY2" fmla="*/ 10402 h 9525"/>
                <a:gd name="connsiteX3" fmla="*/ 10383 w 9525"/>
                <a:gd name="connsiteY3" fmla="*/ 5134 h 9525"/>
                <a:gd name="connsiteX4" fmla="*/ 513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34" y="0"/>
                  </a:moveTo>
                  <a:cubicBezTo>
                    <a:pt x="2267" y="38"/>
                    <a:pt x="-38" y="2391"/>
                    <a:pt x="0" y="5239"/>
                  </a:cubicBezTo>
                  <a:cubicBezTo>
                    <a:pt x="29" y="8106"/>
                    <a:pt x="2382" y="10402"/>
                    <a:pt x="5249" y="10402"/>
                  </a:cubicBezTo>
                  <a:cubicBezTo>
                    <a:pt x="8106" y="10344"/>
                    <a:pt x="10411" y="7992"/>
                    <a:pt x="10383" y="5134"/>
                  </a:cubicBezTo>
                  <a:cubicBezTo>
                    <a:pt x="10345" y="2277"/>
                    <a:pt x="8002" y="-28"/>
                    <a:pt x="513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7DACADD7-0F6C-4B57-A894-B40962890CC8}"/>
                </a:ext>
              </a:extLst>
            </p:cNvPr>
            <p:cNvSpPr/>
            <p:nvPr/>
          </p:nvSpPr>
          <p:spPr>
            <a:xfrm>
              <a:off x="5778236" y="2422250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5" name="Freeform: Shape 144">
              <a:extLst>
                <a:ext uri="{FF2B5EF4-FFF2-40B4-BE49-F238E27FC236}">
                  <a16:creationId xmlns:a16="http://schemas.microsoft.com/office/drawing/2014/main" id="{A1AC31F0-650B-4F07-B0B7-184334C66066}"/>
                </a:ext>
              </a:extLst>
            </p:cNvPr>
            <p:cNvSpPr/>
            <p:nvPr/>
          </p:nvSpPr>
          <p:spPr>
            <a:xfrm>
              <a:off x="5534749" y="2424841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0 w 9525"/>
                <a:gd name="connsiteY1" fmla="*/ 5258 h 9525"/>
                <a:gd name="connsiteX2" fmla="*/ 5248 w 9525"/>
                <a:gd name="connsiteY2" fmla="*/ 10382 h 9525"/>
                <a:gd name="connsiteX3" fmla="*/ 10373 w 9525"/>
                <a:gd name="connsiteY3" fmla="*/ 5153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77" y="38"/>
                    <a:pt x="-28" y="2381"/>
                    <a:pt x="0" y="5258"/>
                  </a:cubicBezTo>
                  <a:cubicBezTo>
                    <a:pt x="19" y="8144"/>
                    <a:pt x="2372" y="10420"/>
                    <a:pt x="5248" y="10382"/>
                  </a:cubicBezTo>
                  <a:cubicBezTo>
                    <a:pt x="8106" y="10373"/>
                    <a:pt x="10411" y="8001"/>
                    <a:pt x="10373" y="5153"/>
                  </a:cubicBezTo>
                  <a:cubicBezTo>
                    <a:pt x="10363" y="2276"/>
                    <a:pt x="8001" y="-9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E63AC548-8534-4EFB-B527-A4CF2F9AA9C2}"/>
                </a:ext>
              </a:extLst>
            </p:cNvPr>
            <p:cNvSpPr/>
            <p:nvPr/>
          </p:nvSpPr>
          <p:spPr>
            <a:xfrm>
              <a:off x="5579031" y="2424384"/>
              <a:ext cx="9525" cy="9525"/>
            </a:xfrm>
            <a:custGeom>
              <a:avLst/>
              <a:gdLst>
                <a:gd name="connsiteX0" fmla="*/ 10363 w 9525"/>
                <a:gd name="connsiteY0" fmla="*/ 5182 h 9525"/>
                <a:gd name="connsiteX1" fmla="*/ 5182 w 9525"/>
                <a:gd name="connsiteY1" fmla="*/ 10363 h 9525"/>
                <a:gd name="connsiteX2" fmla="*/ 0 w 9525"/>
                <a:gd name="connsiteY2" fmla="*/ 5182 h 9525"/>
                <a:gd name="connsiteX3" fmla="*/ 5182 w 9525"/>
                <a:gd name="connsiteY3" fmla="*/ 0 h 9525"/>
                <a:gd name="connsiteX4" fmla="*/ 10363 w 9525"/>
                <a:gd name="connsiteY4" fmla="*/ 518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63" y="5182"/>
                  </a:moveTo>
                  <a:cubicBezTo>
                    <a:pt x="10363" y="8043"/>
                    <a:pt x="8043" y="10363"/>
                    <a:pt x="5182" y="10363"/>
                  </a:cubicBezTo>
                  <a:cubicBezTo>
                    <a:pt x="2320" y="10363"/>
                    <a:pt x="0" y="8043"/>
                    <a:pt x="0" y="5182"/>
                  </a:cubicBezTo>
                  <a:cubicBezTo>
                    <a:pt x="0" y="2320"/>
                    <a:pt x="2320" y="0"/>
                    <a:pt x="5182" y="0"/>
                  </a:cubicBezTo>
                  <a:cubicBezTo>
                    <a:pt x="8043" y="0"/>
                    <a:pt x="10363" y="2320"/>
                    <a:pt x="10363" y="51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D8CF83BC-AF5E-44C0-9B36-DEB5C5C17D8C}"/>
                </a:ext>
              </a:extLst>
            </p:cNvPr>
            <p:cNvSpPr/>
            <p:nvPr/>
          </p:nvSpPr>
          <p:spPr>
            <a:xfrm>
              <a:off x="5601166" y="2424146"/>
              <a:ext cx="9525" cy="9525"/>
            </a:xfrm>
            <a:custGeom>
              <a:avLst/>
              <a:gdLst>
                <a:gd name="connsiteX0" fmla="*/ 5125 w 9525"/>
                <a:gd name="connsiteY0" fmla="*/ 0 h 9525"/>
                <a:gd name="connsiteX1" fmla="*/ 0 w 9525"/>
                <a:gd name="connsiteY1" fmla="*/ 5210 h 9525"/>
                <a:gd name="connsiteX2" fmla="*/ 5239 w 9525"/>
                <a:gd name="connsiteY2" fmla="*/ 10373 h 9525"/>
                <a:gd name="connsiteX3" fmla="*/ 10373 w 9525"/>
                <a:gd name="connsiteY3" fmla="*/ 5125 h 9525"/>
                <a:gd name="connsiteX4" fmla="*/ 512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25" y="0"/>
                  </a:moveTo>
                  <a:cubicBezTo>
                    <a:pt x="2258" y="29"/>
                    <a:pt x="-38" y="2382"/>
                    <a:pt x="0" y="5210"/>
                  </a:cubicBezTo>
                  <a:cubicBezTo>
                    <a:pt x="29" y="8106"/>
                    <a:pt x="2372" y="10411"/>
                    <a:pt x="5239" y="10373"/>
                  </a:cubicBezTo>
                  <a:cubicBezTo>
                    <a:pt x="8106" y="10335"/>
                    <a:pt x="10402" y="7992"/>
                    <a:pt x="10373" y="5125"/>
                  </a:cubicBezTo>
                  <a:cubicBezTo>
                    <a:pt x="10335" y="2267"/>
                    <a:pt x="8002" y="-28"/>
                    <a:pt x="512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DF243403-F749-4F20-BBD7-E8A6A20250C8}"/>
                </a:ext>
              </a:extLst>
            </p:cNvPr>
            <p:cNvSpPr/>
            <p:nvPr/>
          </p:nvSpPr>
          <p:spPr>
            <a:xfrm>
              <a:off x="5556875" y="2424603"/>
              <a:ext cx="9525" cy="9525"/>
            </a:xfrm>
            <a:custGeom>
              <a:avLst/>
              <a:gdLst>
                <a:gd name="connsiteX0" fmla="*/ 10401 w 9525"/>
                <a:gd name="connsiteY0" fmla="*/ 5201 h 9525"/>
                <a:gd name="connsiteX1" fmla="*/ 5201 w 9525"/>
                <a:gd name="connsiteY1" fmla="*/ 10401 h 9525"/>
                <a:gd name="connsiteX2" fmla="*/ 0 w 9525"/>
                <a:gd name="connsiteY2" fmla="*/ 5201 h 9525"/>
                <a:gd name="connsiteX3" fmla="*/ 5201 w 9525"/>
                <a:gd name="connsiteY3" fmla="*/ 0 h 9525"/>
                <a:gd name="connsiteX4" fmla="*/ 10401 w 9525"/>
                <a:gd name="connsiteY4" fmla="*/ 520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401" y="5201"/>
                  </a:moveTo>
                  <a:cubicBezTo>
                    <a:pt x="10401" y="8073"/>
                    <a:pt x="8073" y="10401"/>
                    <a:pt x="5201" y="10401"/>
                  </a:cubicBezTo>
                  <a:cubicBezTo>
                    <a:pt x="2328" y="10401"/>
                    <a:pt x="0" y="8073"/>
                    <a:pt x="0" y="5201"/>
                  </a:cubicBezTo>
                  <a:cubicBezTo>
                    <a:pt x="0" y="2328"/>
                    <a:pt x="2328" y="0"/>
                    <a:pt x="5201" y="0"/>
                  </a:cubicBezTo>
                  <a:cubicBezTo>
                    <a:pt x="8073" y="0"/>
                    <a:pt x="10401" y="2328"/>
                    <a:pt x="10401" y="520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F03AE518-8120-4BA0-AA54-27F1E5EC7628}"/>
                </a:ext>
              </a:extLst>
            </p:cNvPr>
            <p:cNvSpPr/>
            <p:nvPr/>
          </p:nvSpPr>
          <p:spPr>
            <a:xfrm>
              <a:off x="5800373" y="2422012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EE0722A1-0521-4D70-B6E0-1333536006C6}"/>
                </a:ext>
              </a:extLst>
            </p:cNvPr>
            <p:cNvSpPr/>
            <p:nvPr/>
          </p:nvSpPr>
          <p:spPr>
            <a:xfrm>
              <a:off x="5955316" y="2420364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1F3BCA74-254C-4E75-B5B5-CCA106AAEEF5}"/>
                </a:ext>
              </a:extLst>
            </p:cNvPr>
            <p:cNvSpPr/>
            <p:nvPr/>
          </p:nvSpPr>
          <p:spPr>
            <a:xfrm>
              <a:off x="5999588" y="2419888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E2C3D064-208D-407E-BDD9-E448F6BFED5A}"/>
                </a:ext>
              </a:extLst>
            </p:cNvPr>
            <p:cNvSpPr/>
            <p:nvPr/>
          </p:nvSpPr>
          <p:spPr>
            <a:xfrm>
              <a:off x="6021743" y="2419679"/>
              <a:ext cx="9525" cy="9525"/>
            </a:xfrm>
            <a:custGeom>
              <a:avLst/>
              <a:gdLst>
                <a:gd name="connsiteX0" fmla="*/ 10344 w 9525"/>
                <a:gd name="connsiteY0" fmla="*/ 5172 h 9525"/>
                <a:gd name="connsiteX1" fmla="*/ 5172 w 9525"/>
                <a:gd name="connsiteY1" fmla="*/ 10344 h 9525"/>
                <a:gd name="connsiteX2" fmla="*/ 0 w 9525"/>
                <a:gd name="connsiteY2" fmla="*/ 5172 h 9525"/>
                <a:gd name="connsiteX3" fmla="*/ 5172 w 9525"/>
                <a:gd name="connsiteY3" fmla="*/ 0 h 9525"/>
                <a:gd name="connsiteX4" fmla="*/ 10344 w 9525"/>
                <a:gd name="connsiteY4" fmla="*/ 517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44" y="5172"/>
                  </a:moveTo>
                  <a:cubicBezTo>
                    <a:pt x="10344" y="8029"/>
                    <a:pt x="8029" y="10344"/>
                    <a:pt x="5172" y="10344"/>
                  </a:cubicBezTo>
                  <a:cubicBezTo>
                    <a:pt x="2316" y="10344"/>
                    <a:pt x="0" y="8029"/>
                    <a:pt x="0" y="5172"/>
                  </a:cubicBezTo>
                  <a:cubicBezTo>
                    <a:pt x="0" y="2316"/>
                    <a:pt x="2316" y="0"/>
                    <a:pt x="5172" y="0"/>
                  </a:cubicBezTo>
                  <a:cubicBezTo>
                    <a:pt x="8029" y="0"/>
                    <a:pt x="10344" y="2316"/>
                    <a:pt x="10344" y="517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F35E727F-9F77-48FA-A910-55FF3D16C1FD}"/>
                </a:ext>
              </a:extLst>
            </p:cNvPr>
            <p:cNvSpPr/>
            <p:nvPr/>
          </p:nvSpPr>
          <p:spPr>
            <a:xfrm>
              <a:off x="6043860" y="2419421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2F7BEC16-B510-4CE8-A787-785196796B2E}"/>
                </a:ext>
              </a:extLst>
            </p:cNvPr>
            <p:cNvSpPr/>
            <p:nvPr/>
          </p:nvSpPr>
          <p:spPr>
            <a:xfrm>
              <a:off x="5933189" y="2420612"/>
              <a:ext cx="9525" cy="9525"/>
            </a:xfrm>
            <a:custGeom>
              <a:avLst/>
              <a:gdLst>
                <a:gd name="connsiteX0" fmla="*/ 10363 w 9525"/>
                <a:gd name="connsiteY0" fmla="*/ 5182 h 9525"/>
                <a:gd name="connsiteX1" fmla="*/ 5181 w 9525"/>
                <a:gd name="connsiteY1" fmla="*/ 10363 h 9525"/>
                <a:gd name="connsiteX2" fmla="*/ 0 w 9525"/>
                <a:gd name="connsiteY2" fmla="*/ 5182 h 9525"/>
                <a:gd name="connsiteX3" fmla="*/ 5181 w 9525"/>
                <a:gd name="connsiteY3" fmla="*/ 0 h 9525"/>
                <a:gd name="connsiteX4" fmla="*/ 10363 w 9525"/>
                <a:gd name="connsiteY4" fmla="*/ 5182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63" y="5182"/>
                  </a:moveTo>
                  <a:cubicBezTo>
                    <a:pt x="10363" y="8043"/>
                    <a:pt x="8043" y="10363"/>
                    <a:pt x="5181" y="10363"/>
                  </a:cubicBezTo>
                  <a:cubicBezTo>
                    <a:pt x="2320" y="10363"/>
                    <a:pt x="0" y="8043"/>
                    <a:pt x="0" y="5182"/>
                  </a:cubicBezTo>
                  <a:cubicBezTo>
                    <a:pt x="0" y="2320"/>
                    <a:pt x="2320" y="0"/>
                    <a:pt x="5181" y="0"/>
                  </a:cubicBezTo>
                  <a:cubicBezTo>
                    <a:pt x="8043" y="0"/>
                    <a:pt x="10363" y="2320"/>
                    <a:pt x="10363" y="51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5" name="Freeform: Shape 154">
              <a:extLst>
                <a:ext uri="{FF2B5EF4-FFF2-40B4-BE49-F238E27FC236}">
                  <a16:creationId xmlns:a16="http://schemas.microsoft.com/office/drawing/2014/main" id="{490AFC02-BC4F-4099-B05A-04920D953227}"/>
                </a:ext>
              </a:extLst>
            </p:cNvPr>
            <p:cNvSpPr/>
            <p:nvPr/>
          </p:nvSpPr>
          <p:spPr>
            <a:xfrm>
              <a:off x="5977461" y="2420107"/>
              <a:ext cx="9525" cy="9525"/>
            </a:xfrm>
            <a:custGeom>
              <a:avLst/>
              <a:gdLst>
                <a:gd name="connsiteX0" fmla="*/ 5144 w 9525"/>
                <a:gd name="connsiteY0" fmla="*/ 0 h 9525"/>
                <a:gd name="connsiteX1" fmla="*/ 0 w 9525"/>
                <a:gd name="connsiteY1" fmla="*/ 5267 h 9525"/>
                <a:gd name="connsiteX2" fmla="*/ 5258 w 9525"/>
                <a:gd name="connsiteY2" fmla="*/ 10382 h 9525"/>
                <a:gd name="connsiteX3" fmla="*/ 10383 w 9525"/>
                <a:gd name="connsiteY3" fmla="*/ 5153 h 9525"/>
                <a:gd name="connsiteX4" fmla="*/ 514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44" y="0"/>
                  </a:moveTo>
                  <a:cubicBezTo>
                    <a:pt x="2267" y="48"/>
                    <a:pt x="-28" y="2400"/>
                    <a:pt x="0" y="5267"/>
                  </a:cubicBezTo>
                  <a:cubicBezTo>
                    <a:pt x="38" y="8115"/>
                    <a:pt x="2372" y="10430"/>
                    <a:pt x="5258" y="10382"/>
                  </a:cubicBezTo>
                  <a:cubicBezTo>
                    <a:pt x="8106" y="10373"/>
                    <a:pt x="10421" y="8001"/>
                    <a:pt x="10383" y="5153"/>
                  </a:cubicBezTo>
                  <a:cubicBezTo>
                    <a:pt x="10345" y="2286"/>
                    <a:pt x="8001" y="0"/>
                    <a:pt x="514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5C798262-EA8D-42CA-9672-CA3D8B5E1C74}"/>
                </a:ext>
              </a:extLst>
            </p:cNvPr>
            <p:cNvSpPr/>
            <p:nvPr/>
          </p:nvSpPr>
          <p:spPr>
            <a:xfrm>
              <a:off x="5822508" y="2421774"/>
              <a:ext cx="9525" cy="9525"/>
            </a:xfrm>
            <a:custGeom>
              <a:avLst/>
              <a:gdLst>
                <a:gd name="connsiteX0" fmla="*/ 5134 w 9525"/>
                <a:gd name="connsiteY0" fmla="*/ 0 h 9525"/>
                <a:gd name="connsiteX1" fmla="*/ 0 w 9525"/>
                <a:gd name="connsiteY1" fmla="*/ 5268 h 9525"/>
                <a:gd name="connsiteX2" fmla="*/ 5248 w 9525"/>
                <a:gd name="connsiteY2" fmla="*/ 10373 h 9525"/>
                <a:gd name="connsiteX3" fmla="*/ 10373 w 9525"/>
                <a:gd name="connsiteY3" fmla="*/ 5144 h 9525"/>
                <a:gd name="connsiteX4" fmla="*/ 513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34" y="0"/>
                  </a:moveTo>
                  <a:cubicBezTo>
                    <a:pt x="2267" y="58"/>
                    <a:pt x="-28" y="2382"/>
                    <a:pt x="0" y="5268"/>
                  </a:cubicBezTo>
                  <a:cubicBezTo>
                    <a:pt x="38" y="8116"/>
                    <a:pt x="2372" y="10421"/>
                    <a:pt x="5248" y="10373"/>
                  </a:cubicBezTo>
                  <a:cubicBezTo>
                    <a:pt x="8106" y="10364"/>
                    <a:pt x="10421" y="8001"/>
                    <a:pt x="10373" y="5144"/>
                  </a:cubicBezTo>
                  <a:cubicBezTo>
                    <a:pt x="10344" y="2296"/>
                    <a:pt x="8011" y="-38"/>
                    <a:pt x="513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D47FE256-A53E-4816-80D5-02BBC3060D8D}"/>
                </a:ext>
              </a:extLst>
            </p:cNvPr>
            <p:cNvSpPr/>
            <p:nvPr/>
          </p:nvSpPr>
          <p:spPr>
            <a:xfrm>
              <a:off x="5844635" y="2421545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B0E57D5B-3655-4105-B99F-6E102D054555}"/>
                </a:ext>
              </a:extLst>
            </p:cNvPr>
            <p:cNvSpPr/>
            <p:nvPr/>
          </p:nvSpPr>
          <p:spPr>
            <a:xfrm>
              <a:off x="5866790" y="2421326"/>
              <a:ext cx="9525" cy="9525"/>
            </a:xfrm>
            <a:custGeom>
              <a:avLst/>
              <a:gdLst>
                <a:gd name="connsiteX0" fmla="*/ 5115 w 9525"/>
                <a:gd name="connsiteY0" fmla="*/ 0 h 9525"/>
                <a:gd name="connsiteX1" fmla="*/ 0 w 9525"/>
                <a:gd name="connsiteY1" fmla="*/ 5230 h 9525"/>
                <a:gd name="connsiteX2" fmla="*/ 5249 w 9525"/>
                <a:gd name="connsiteY2" fmla="*/ 10354 h 9525"/>
                <a:gd name="connsiteX3" fmla="*/ 10373 w 9525"/>
                <a:gd name="connsiteY3" fmla="*/ 5134 h 9525"/>
                <a:gd name="connsiteX4" fmla="*/ 5115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15" y="0"/>
                  </a:moveTo>
                  <a:cubicBezTo>
                    <a:pt x="2267" y="0"/>
                    <a:pt x="-38" y="2372"/>
                    <a:pt x="0" y="5230"/>
                  </a:cubicBezTo>
                  <a:cubicBezTo>
                    <a:pt x="29" y="8087"/>
                    <a:pt x="2372" y="10392"/>
                    <a:pt x="5249" y="10354"/>
                  </a:cubicBezTo>
                  <a:cubicBezTo>
                    <a:pt x="8106" y="10344"/>
                    <a:pt x="10411" y="7992"/>
                    <a:pt x="10373" y="5134"/>
                  </a:cubicBezTo>
                  <a:cubicBezTo>
                    <a:pt x="10335" y="2248"/>
                    <a:pt x="7982" y="-28"/>
                    <a:pt x="5115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A6CD0159-D5E2-4F3F-B50E-235916A117D5}"/>
                </a:ext>
              </a:extLst>
            </p:cNvPr>
            <p:cNvSpPr/>
            <p:nvPr/>
          </p:nvSpPr>
          <p:spPr>
            <a:xfrm>
              <a:off x="5911053" y="2420831"/>
              <a:ext cx="9525" cy="9525"/>
            </a:xfrm>
            <a:custGeom>
              <a:avLst/>
              <a:gdLst>
                <a:gd name="connsiteX0" fmla="*/ 5134 w 9525"/>
                <a:gd name="connsiteY0" fmla="*/ 0 h 9525"/>
                <a:gd name="connsiteX1" fmla="*/ 0 w 9525"/>
                <a:gd name="connsiteY1" fmla="*/ 5258 h 9525"/>
                <a:gd name="connsiteX2" fmla="*/ 5249 w 9525"/>
                <a:gd name="connsiteY2" fmla="*/ 10373 h 9525"/>
                <a:gd name="connsiteX3" fmla="*/ 10373 w 9525"/>
                <a:gd name="connsiteY3" fmla="*/ 5134 h 9525"/>
                <a:gd name="connsiteX4" fmla="*/ 5134 w 9525"/>
                <a:gd name="connsiteY4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5134" y="0"/>
                  </a:moveTo>
                  <a:cubicBezTo>
                    <a:pt x="2267" y="38"/>
                    <a:pt x="-28" y="2372"/>
                    <a:pt x="0" y="5258"/>
                  </a:cubicBezTo>
                  <a:cubicBezTo>
                    <a:pt x="29" y="8125"/>
                    <a:pt x="2382" y="10411"/>
                    <a:pt x="5249" y="10373"/>
                  </a:cubicBezTo>
                  <a:cubicBezTo>
                    <a:pt x="8116" y="10363"/>
                    <a:pt x="10402" y="7991"/>
                    <a:pt x="10373" y="5134"/>
                  </a:cubicBezTo>
                  <a:cubicBezTo>
                    <a:pt x="10354" y="2267"/>
                    <a:pt x="8001" y="-10"/>
                    <a:pt x="5134" y="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8BB319E6-5CB9-4C4B-8549-052B01FAE4A4}"/>
                </a:ext>
              </a:extLst>
            </p:cNvPr>
            <p:cNvSpPr/>
            <p:nvPr/>
          </p:nvSpPr>
          <p:spPr>
            <a:xfrm>
              <a:off x="5888917" y="2421079"/>
              <a:ext cx="9525" cy="9525"/>
            </a:xfrm>
            <a:custGeom>
              <a:avLst/>
              <a:gdLst>
                <a:gd name="connsiteX0" fmla="*/ 10382 w 9525"/>
                <a:gd name="connsiteY0" fmla="*/ 5191 h 9525"/>
                <a:gd name="connsiteX1" fmla="*/ 5191 w 9525"/>
                <a:gd name="connsiteY1" fmla="*/ 10382 h 9525"/>
                <a:gd name="connsiteX2" fmla="*/ 0 w 9525"/>
                <a:gd name="connsiteY2" fmla="*/ 5191 h 9525"/>
                <a:gd name="connsiteX3" fmla="*/ 5191 w 9525"/>
                <a:gd name="connsiteY3" fmla="*/ 0 h 9525"/>
                <a:gd name="connsiteX4" fmla="*/ 10382 w 9525"/>
                <a:gd name="connsiteY4" fmla="*/ 519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382" y="5191"/>
                  </a:moveTo>
                  <a:cubicBezTo>
                    <a:pt x="10382" y="8058"/>
                    <a:pt x="8058" y="10382"/>
                    <a:pt x="5191" y="10382"/>
                  </a:cubicBezTo>
                  <a:cubicBezTo>
                    <a:pt x="2324" y="10382"/>
                    <a:pt x="0" y="8058"/>
                    <a:pt x="0" y="5191"/>
                  </a:cubicBezTo>
                  <a:cubicBezTo>
                    <a:pt x="0" y="2324"/>
                    <a:pt x="2324" y="0"/>
                    <a:pt x="5191" y="0"/>
                  </a:cubicBezTo>
                  <a:cubicBezTo>
                    <a:pt x="8058" y="0"/>
                    <a:pt x="10382" y="2324"/>
                    <a:pt x="10382" y="51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6720DDBD-E373-4B6E-97A2-628505712D1A}"/>
                </a:ext>
              </a:extLst>
            </p:cNvPr>
            <p:cNvSpPr/>
            <p:nvPr/>
          </p:nvSpPr>
          <p:spPr>
            <a:xfrm>
              <a:off x="5844435" y="2748205"/>
              <a:ext cx="504825" cy="285750"/>
            </a:xfrm>
            <a:custGeom>
              <a:avLst/>
              <a:gdLst>
                <a:gd name="connsiteX0" fmla="*/ 505825 w 504825"/>
                <a:gd name="connsiteY0" fmla="*/ 50797 h 285750"/>
                <a:gd name="connsiteX1" fmla="*/ 500186 w 504825"/>
                <a:gd name="connsiteY1" fmla="*/ 49663 h 285750"/>
                <a:gd name="connsiteX2" fmla="*/ 345424 w 504825"/>
                <a:gd name="connsiteY2" fmla="*/ 28537 h 285750"/>
                <a:gd name="connsiteX3" fmla="*/ 353778 w 504825"/>
                <a:gd name="connsiteY3" fmla="*/ 13926 h 285750"/>
                <a:gd name="connsiteX4" fmla="*/ 355178 w 504825"/>
                <a:gd name="connsiteY4" fmla="*/ 11525 h 285750"/>
                <a:gd name="connsiteX5" fmla="*/ 355216 w 504825"/>
                <a:gd name="connsiteY5" fmla="*/ 3648 h 285750"/>
                <a:gd name="connsiteX6" fmla="*/ 348986 w 504825"/>
                <a:gd name="connsiteY6" fmla="*/ 0 h 285750"/>
                <a:gd name="connsiteX7" fmla="*/ 343195 w 504825"/>
                <a:gd name="connsiteY7" fmla="*/ 2838 h 285750"/>
                <a:gd name="connsiteX8" fmla="*/ 326784 w 504825"/>
                <a:gd name="connsiteY8" fmla="*/ 27327 h 285750"/>
                <a:gd name="connsiteX9" fmla="*/ 260585 w 504825"/>
                <a:gd name="connsiteY9" fmla="*/ 25260 h 285750"/>
                <a:gd name="connsiteX10" fmla="*/ 250774 w 504825"/>
                <a:gd name="connsiteY10" fmla="*/ 25317 h 285750"/>
                <a:gd name="connsiteX11" fmla="*/ 0 w 504825"/>
                <a:gd name="connsiteY11" fmla="*/ 58398 h 285750"/>
                <a:gd name="connsiteX12" fmla="*/ 1105 w 504825"/>
                <a:gd name="connsiteY12" fmla="*/ 162458 h 285750"/>
                <a:gd name="connsiteX13" fmla="*/ 41634 w 504825"/>
                <a:gd name="connsiteY13" fmla="*/ 162039 h 285750"/>
                <a:gd name="connsiteX14" fmla="*/ 30147 w 504825"/>
                <a:gd name="connsiteY14" fmla="*/ 179499 h 285750"/>
                <a:gd name="connsiteX15" fmla="*/ 37490 w 504825"/>
                <a:gd name="connsiteY15" fmla="*/ 225504 h 285750"/>
                <a:gd name="connsiteX16" fmla="*/ 70161 w 504825"/>
                <a:gd name="connsiteY16" fmla="*/ 241040 h 285750"/>
                <a:gd name="connsiteX17" fmla="*/ 97107 w 504825"/>
                <a:gd name="connsiteY17" fmla="*/ 233629 h 285750"/>
                <a:gd name="connsiteX18" fmla="*/ 137160 w 504825"/>
                <a:gd name="connsiteY18" fmla="*/ 182337 h 285750"/>
                <a:gd name="connsiteX19" fmla="*/ 141303 w 504825"/>
                <a:gd name="connsiteY19" fmla="*/ 160982 h 285750"/>
                <a:gd name="connsiteX20" fmla="*/ 159382 w 504825"/>
                <a:gd name="connsiteY20" fmla="*/ 160792 h 285750"/>
                <a:gd name="connsiteX21" fmla="*/ 177670 w 504825"/>
                <a:gd name="connsiteY21" fmla="*/ 175593 h 285750"/>
                <a:gd name="connsiteX22" fmla="*/ 186137 w 504825"/>
                <a:gd name="connsiteY22" fmla="*/ 176498 h 285750"/>
                <a:gd name="connsiteX23" fmla="*/ 217284 w 504825"/>
                <a:gd name="connsiteY23" fmla="*/ 164278 h 285750"/>
                <a:gd name="connsiteX24" fmla="*/ 220466 w 504825"/>
                <a:gd name="connsiteY24" fmla="*/ 160153 h 285750"/>
                <a:gd name="connsiteX25" fmla="*/ 249498 w 504825"/>
                <a:gd name="connsiteY25" fmla="*/ 159849 h 285750"/>
                <a:gd name="connsiteX26" fmla="*/ 250517 w 504825"/>
                <a:gd name="connsiteY26" fmla="*/ 159830 h 285750"/>
                <a:gd name="connsiteX27" fmla="*/ 250003 w 504825"/>
                <a:gd name="connsiteY27" fmla="*/ 161468 h 285750"/>
                <a:gd name="connsiteX28" fmla="*/ 195682 w 504825"/>
                <a:gd name="connsiteY28" fmla="*/ 194891 h 285750"/>
                <a:gd name="connsiteX29" fmla="*/ 167783 w 504825"/>
                <a:gd name="connsiteY29" fmla="*/ 240630 h 285750"/>
                <a:gd name="connsiteX30" fmla="*/ 180003 w 504825"/>
                <a:gd name="connsiteY30" fmla="*/ 286845 h 285750"/>
                <a:gd name="connsiteX31" fmla="*/ 189052 w 504825"/>
                <a:gd name="connsiteY31" fmla="*/ 289379 h 285750"/>
                <a:gd name="connsiteX32" fmla="*/ 215617 w 504825"/>
                <a:gd name="connsiteY32" fmla="*/ 273510 h 285750"/>
                <a:gd name="connsiteX33" fmla="*/ 241744 w 504825"/>
                <a:gd name="connsiteY33" fmla="*/ 236506 h 285750"/>
                <a:gd name="connsiteX34" fmla="*/ 267862 w 504825"/>
                <a:gd name="connsiteY34" fmla="*/ 176984 h 285750"/>
                <a:gd name="connsiteX35" fmla="*/ 298342 w 504825"/>
                <a:gd name="connsiteY35" fmla="*/ 165430 h 285750"/>
                <a:gd name="connsiteX36" fmla="*/ 304686 w 504825"/>
                <a:gd name="connsiteY36" fmla="*/ 158572 h 285750"/>
                <a:gd name="connsiteX37" fmla="*/ 506892 w 504825"/>
                <a:gd name="connsiteY37" fmla="*/ 153895 h 285750"/>
                <a:gd name="connsiteX38" fmla="*/ 505825 w 504825"/>
                <a:gd name="connsiteY38" fmla="*/ 50797 h 285750"/>
                <a:gd name="connsiteX39" fmla="*/ 221256 w 504825"/>
                <a:gd name="connsiteY39" fmla="*/ 80382 h 285750"/>
                <a:gd name="connsiteX40" fmla="*/ 221142 w 504825"/>
                <a:gd name="connsiteY40" fmla="*/ 80696 h 285750"/>
                <a:gd name="connsiteX41" fmla="*/ 220409 w 504825"/>
                <a:gd name="connsiteY41" fmla="*/ 81448 h 285750"/>
                <a:gd name="connsiteX42" fmla="*/ 187728 w 504825"/>
                <a:gd name="connsiteY42" fmla="*/ 96441 h 285750"/>
                <a:gd name="connsiteX43" fmla="*/ 177051 w 504825"/>
                <a:gd name="connsiteY43" fmla="*/ 122701 h 285750"/>
                <a:gd name="connsiteX44" fmla="*/ 176660 w 504825"/>
                <a:gd name="connsiteY44" fmla="*/ 126044 h 285750"/>
                <a:gd name="connsiteX45" fmla="*/ 176622 w 504825"/>
                <a:gd name="connsiteY45" fmla="*/ 126387 h 285750"/>
                <a:gd name="connsiteX46" fmla="*/ 176374 w 504825"/>
                <a:gd name="connsiteY46" fmla="*/ 130054 h 285750"/>
                <a:gd name="connsiteX47" fmla="*/ 176346 w 504825"/>
                <a:gd name="connsiteY47" fmla="*/ 130588 h 285750"/>
                <a:gd name="connsiteX48" fmla="*/ 176355 w 504825"/>
                <a:gd name="connsiteY48" fmla="*/ 134350 h 285750"/>
                <a:gd name="connsiteX49" fmla="*/ 176384 w 504825"/>
                <a:gd name="connsiteY49" fmla="*/ 134988 h 285750"/>
                <a:gd name="connsiteX50" fmla="*/ 176765 w 504825"/>
                <a:gd name="connsiteY50" fmla="*/ 138636 h 285750"/>
                <a:gd name="connsiteX51" fmla="*/ 176879 w 504825"/>
                <a:gd name="connsiteY51" fmla="*/ 139236 h 285750"/>
                <a:gd name="connsiteX52" fmla="*/ 177765 w 504825"/>
                <a:gd name="connsiteY52" fmla="*/ 142561 h 285750"/>
                <a:gd name="connsiteX53" fmla="*/ 177965 w 504825"/>
                <a:gd name="connsiteY53" fmla="*/ 143027 h 285750"/>
                <a:gd name="connsiteX54" fmla="*/ 179527 w 504825"/>
                <a:gd name="connsiteY54" fmla="*/ 145790 h 285750"/>
                <a:gd name="connsiteX55" fmla="*/ 179765 w 504825"/>
                <a:gd name="connsiteY55" fmla="*/ 146047 h 285750"/>
                <a:gd name="connsiteX56" fmla="*/ 182194 w 504825"/>
                <a:gd name="connsiteY56" fmla="*/ 147980 h 285750"/>
                <a:gd name="connsiteX57" fmla="*/ 182347 w 504825"/>
                <a:gd name="connsiteY57" fmla="*/ 148028 h 285750"/>
                <a:gd name="connsiteX58" fmla="*/ 185747 w 504825"/>
                <a:gd name="connsiteY58" fmla="*/ 148742 h 285750"/>
                <a:gd name="connsiteX59" fmla="*/ 185899 w 504825"/>
                <a:gd name="connsiteY59" fmla="*/ 148771 h 285750"/>
                <a:gd name="connsiteX60" fmla="*/ 185985 w 504825"/>
                <a:gd name="connsiteY60" fmla="*/ 148761 h 285750"/>
                <a:gd name="connsiteX61" fmla="*/ 188519 w 504825"/>
                <a:gd name="connsiteY61" fmla="*/ 148495 h 285750"/>
                <a:gd name="connsiteX62" fmla="*/ 194377 w 504825"/>
                <a:gd name="connsiteY62" fmla="*/ 146923 h 285750"/>
                <a:gd name="connsiteX63" fmla="*/ 199206 w 504825"/>
                <a:gd name="connsiteY63" fmla="*/ 145390 h 285750"/>
                <a:gd name="connsiteX64" fmla="*/ 201216 w 504825"/>
                <a:gd name="connsiteY64" fmla="*/ 144856 h 285750"/>
                <a:gd name="connsiteX65" fmla="*/ 204730 w 504825"/>
                <a:gd name="connsiteY65" fmla="*/ 144066 h 285750"/>
                <a:gd name="connsiteX66" fmla="*/ 207054 w 504825"/>
                <a:gd name="connsiteY66" fmla="*/ 143827 h 285750"/>
                <a:gd name="connsiteX67" fmla="*/ 211931 w 504825"/>
                <a:gd name="connsiteY67" fmla="*/ 143761 h 285750"/>
                <a:gd name="connsiteX68" fmla="*/ 213198 w 504825"/>
                <a:gd name="connsiteY68" fmla="*/ 159553 h 285750"/>
                <a:gd name="connsiteX69" fmla="*/ 207893 w 504825"/>
                <a:gd name="connsiteY69" fmla="*/ 163449 h 285750"/>
                <a:gd name="connsiteX70" fmla="*/ 206759 w 504825"/>
                <a:gd name="connsiteY70" fmla="*/ 164173 h 285750"/>
                <a:gd name="connsiteX71" fmla="*/ 200996 w 504825"/>
                <a:gd name="connsiteY71" fmla="*/ 167116 h 285750"/>
                <a:gd name="connsiteX72" fmla="*/ 199968 w 504825"/>
                <a:gd name="connsiteY72" fmla="*/ 167507 h 285750"/>
                <a:gd name="connsiteX73" fmla="*/ 194167 w 504825"/>
                <a:gd name="connsiteY73" fmla="*/ 169297 h 285750"/>
                <a:gd name="connsiteX74" fmla="*/ 193329 w 504825"/>
                <a:gd name="connsiteY74" fmla="*/ 169507 h 285750"/>
                <a:gd name="connsiteX75" fmla="*/ 186852 w 504825"/>
                <a:gd name="connsiteY75" fmla="*/ 170183 h 285750"/>
                <a:gd name="connsiteX76" fmla="*/ 186157 w 504825"/>
                <a:gd name="connsiteY76" fmla="*/ 170259 h 285750"/>
                <a:gd name="connsiteX77" fmla="*/ 185404 w 504825"/>
                <a:gd name="connsiteY77" fmla="*/ 170183 h 285750"/>
                <a:gd name="connsiteX78" fmla="*/ 179032 w 504825"/>
                <a:gd name="connsiteY78" fmla="*/ 169507 h 285750"/>
                <a:gd name="connsiteX79" fmla="*/ 162477 w 504825"/>
                <a:gd name="connsiteY79" fmla="*/ 139713 h 285750"/>
                <a:gd name="connsiteX80" fmla="*/ 175193 w 504825"/>
                <a:gd name="connsiteY80" fmla="*/ 102594 h 285750"/>
                <a:gd name="connsiteX81" fmla="*/ 173384 w 504825"/>
                <a:gd name="connsiteY81" fmla="*/ 103442 h 285750"/>
                <a:gd name="connsiteX82" fmla="*/ 129111 w 504825"/>
                <a:gd name="connsiteY82" fmla="*/ 124663 h 285750"/>
                <a:gd name="connsiteX83" fmla="*/ 131274 w 504825"/>
                <a:gd name="connsiteY83" fmla="*/ 180346 h 285750"/>
                <a:gd name="connsiteX84" fmla="*/ 94107 w 504825"/>
                <a:gd name="connsiteY84" fmla="*/ 228191 h 285750"/>
                <a:gd name="connsiteX85" fmla="*/ 87849 w 504825"/>
                <a:gd name="connsiteY85" fmla="*/ 231172 h 285750"/>
                <a:gd name="connsiteX86" fmla="*/ 85734 w 504825"/>
                <a:gd name="connsiteY86" fmla="*/ 231905 h 285750"/>
                <a:gd name="connsiteX87" fmla="*/ 81372 w 504825"/>
                <a:gd name="connsiteY87" fmla="*/ 233296 h 285750"/>
                <a:gd name="connsiteX88" fmla="*/ 78876 w 504825"/>
                <a:gd name="connsiteY88" fmla="*/ 233820 h 285750"/>
                <a:gd name="connsiteX89" fmla="*/ 74809 w 504825"/>
                <a:gd name="connsiteY89" fmla="*/ 234486 h 285750"/>
                <a:gd name="connsiteX90" fmla="*/ 72209 w 504825"/>
                <a:gd name="connsiteY90" fmla="*/ 234677 h 285750"/>
                <a:gd name="connsiteX91" fmla="*/ 70199 w 504825"/>
                <a:gd name="connsiteY91" fmla="*/ 234829 h 285750"/>
                <a:gd name="connsiteX92" fmla="*/ 68694 w 504825"/>
                <a:gd name="connsiteY92" fmla="*/ 234677 h 285750"/>
                <a:gd name="connsiteX93" fmla="*/ 64427 w 504825"/>
                <a:gd name="connsiteY93" fmla="*/ 234248 h 285750"/>
                <a:gd name="connsiteX94" fmla="*/ 61446 w 504825"/>
                <a:gd name="connsiteY94" fmla="*/ 233696 h 285750"/>
                <a:gd name="connsiteX95" fmla="*/ 57245 w 504825"/>
                <a:gd name="connsiteY95" fmla="*/ 232324 h 285750"/>
                <a:gd name="connsiteX96" fmla="*/ 54550 w 504825"/>
                <a:gd name="connsiteY96" fmla="*/ 231257 h 285750"/>
                <a:gd name="connsiteX97" fmla="*/ 50273 w 504825"/>
                <a:gd name="connsiteY97" fmla="*/ 228667 h 285750"/>
                <a:gd name="connsiteX98" fmla="*/ 48139 w 504825"/>
                <a:gd name="connsiteY98" fmla="*/ 227257 h 285750"/>
                <a:gd name="connsiteX99" fmla="*/ 42386 w 504825"/>
                <a:gd name="connsiteY99" fmla="*/ 221590 h 285750"/>
                <a:gd name="connsiteX100" fmla="*/ 35862 w 504825"/>
                <a:gd name="connsiteY100" fmla="*/ 182185 h 285750"/>
                <a:gd name="connsiteX101" fmla="*/ 105708 w 504825"/>
                <a:gd name="connsiteY101" fmla="*/ 125844 h 285750"/>
                <a:gd name="connsiteX102" fmla="*/ 107747 w 504825"/>
                <a:gd name="connsiteY102" fmla="*/ 124882 h 285750"/>
                <a:gd name="connsiteX103" fmla="*/ 110833 w 504825"/>
                <a:gd name="connsiteY103" fmla="*/ 72647 h 285750"/>
                <a:gd name="connsiteX104" fmla="*/ 131845 w 504825"/>
                <a:gd name="connsiteY104" fmla="*/ 57922 h 285750"/>
                <a:gd name="connsiteX105" fmla="*/ 139055 w 504825"/>
                <a:gd name="connsiteY105" fmla="*/ 56607 h 285750"/>
                <a:gd name="connsiteX106" fmla="*/ 139646 w 504825"/>
                <a:gd name="connsiteY106" fmla="*/ 56531 h 285750"/>
                <a:gd name="connsiteX107" fmla="*/ 146847 w 504825"/>
                <a:gd name="connsiteY107" fmla="*/ 55950 h 285750"/>
                <a:gd name="connsiteX108" fmla="*/ 147780 w 504825"/>
                <a:gd name="connsiteY108" fmla="*/ 55950 h 285750"/>
                <a:gd name="connsiteX109" fmla="*/ 153143 w 504825"/>
                <a:gd name="connsiteY109" fmla="*/ 56436 h 285750"/>
                <a:gd name="connsiteX110" fmla="*/ 153886 w 504825"/>
                <a:gd name="connsiteY110" fmla="*/ 56617 h 285750"/>
                <a:gd name="connsiteX111" fmla="*/ 159067 w 504825"/>
                <a:gd name="connsiteY111" fmla="*/ 58417 h 285750"/>
                <a:gd name="connsiteX112" fmla="*/ 158458 w 504825"/>
                <a:gd name="connsiteY112" fmla="*/ 60741 h 285750"/>
                <a:gd name="connsiteX113" fmla="*/ 119653 w 504825"/>
                <a:gd name="connsiteY113" fmla="*/ 76152 h 285750"/>
                <a:gd name="connsiteX114" fmla="*/ 126130 w 504825"/>
                <a:gd name="connsiteY114" fmla="*/ 116367 h 285750"/>
                <a:gd name="connsiteX115" fmla="*/ 127416 w 504825"/>
                <a:gd name="connsiteY115" fmla="*/ 115824 h 285750"/>
                <a:gd name="connsiteX116" fmla="*/ 175231 w 504825"/>
                <a:gd name="connsiteY116" fmla="*/ 95888 h 285750"/>
                <a:gd name="connsiteX117" fmla="*/ 180232 w 504825"/>
                <a:gd name="connsiteY117" fmla="*/ 93964 h 285750"/>
                <a:gd name="connsiteX118" fmla="*/ 205892 w 504825"/>
                <a:gd name="connsiteY118" fmla="*/ 51606 h 285750"/>
                <a:gd name="connsiteX119" fmla="*/ 207188 w 504825"/>
                <a:gd name="connsiteY119" fmla="*/ 50835 h 285750"/>
                <a:gd name="connsiteX120" fmla="*/ 207493 w 504825"/>
                <a:gd name="connsiteY120" fmla="*/ 50825 h 285750"/>
                <a:gd name="connsiteX121" fmla="*/ 208083 w 504825"/>
                <a:gd name="connsiteY121" fmla="*/ 51111 h 285750"/>
                <a:gd name="connsiteX122" fmla="*/ 208312 w 504825"/>
                <a:gd name="connsiteY122" fmla="*/ 51321 h 285750"/>
                <a:gd name="connsiteX123" fmla="*/ 208340 w 504825"/>
                <a:gd name="connsiteY123" fmla="*/ 52569 h 285750"/>
                <a:gd name="connsiteX124" fmla="*/ 191338 w 504825"/>
                <a:gd name="connsiteY124" fmla="*/ 89668 h 285750"/>
                <a:gd name="connsiteX125" fmla="*/ 191310 w 504825"/>
                <a:gd name="connsiteY125" fmla="*/ 89725 h 285750"/>
                <a:gd name="connsiteX126" fmla="*/ 220266 w 504825"/>
                <a:gd name="connsiteY126" fmla="*/ 78743 h 285750"/>
                <a:gd name="connsiteX127" fmla="*/ 221047 w 504825"/>
                <a:gd name="connsiteY127" fmla="*/ 78772 h 285750"/>
                <a:gd name="connsiteX128" fmla="*/ 221313 w 504825"/>
                <a:gd name="connsiteY128" fmla="*/ 78934 h 285750"/>
                <a:gd name="connsiteX129" fmla="*/ 221475 w 504825"/>
                <a:gd name="connsiteY129" fmla="*/ 79410 h 285750"/>
                <a:gd name="connsiteX130" fmla="*/ 221513 w 504825"/>
                <a:gd name="connsiteY130" fmla="*/ 79734 h 285750"/>
                <a:gd name="connsiteX131" fmla="*/ 221256 w 504825"/>
                <a:gd name="connsiteY131" fmla="*/ 80382 h 285750"/>
                <a:gd name="connsiteX132" fmla="*/ 299161 w 504825"/>
                <a:gd name="connsiteY132" fmla="*/ 155705 h 285750"/>
                <a:gd name="connsiteX133" fmla="*/ 299018 w 504825"/>
                <a:gd name="connsiteY133" fmla="*/ 156277 h 285750"/>
                <a:gd name="connsiteX134" fmla="*/ 298656 w 504825"/>
                <a:gd name="connsiteY134" fmla="*/ 157115 h 285750"/>
                <a:gd name="connsiteX135" fmla="*/ 298399 w 504825"/>
                <a:gd name="connsiteY135" fmla="*/ 157639 h 285750"/>
                <a:gd name="connsiteX136" fmla="*/ 297790 w 504825"/>
                <a:gd name="connsiteY136" fmla="*/ 158410 h 285750"/>
                <a:gd name="connsiteX137" fmla="*/ 297456 w 504825"/>
                <a:gd name="connsiteY137" fmla="*/ 158782 h 285750"/>
                <a:gd name="connsiteX138" fmla="*/ 296208 w 504825"/>
                <a:gd name="connsiteY138" fmla="*/ 159544 h 285750"/>
                <a:gd name="connsiteX139" fmla="*/ 262842 w 504825"/>
                <a:gd name="connsiteY139" fmla="*/ 172279 h 285750"/>
                <a:gd name="connsiteX140" fmla="*/ 236363 w 504825"/>
                <a:gd name="connsiteY140" fmla="*/ 233344 h 285750"/>
                <a:gd name="connsiteX141" fmla="*/ 211093 w 504825"/>
                <a:gd name="connsiteY141" fmla="*/ 269205 h 285750"/>
                <a:gd name="connsiteX142" fmla="*/ 208836 w 504825"/>
                <a:gd name="connsiteY142" fmla="*/ 271529 h 285750"/>
                <a:gd name="connsiteX143" fmla="*/ 208083 w 504825"/>
                <a:gd name="connsiteY143" fmla="*/ 272272 h 285750"/>
                <a:gd name="connsiteX144" fmla="*/ 206121 w 504825"/>
                <a:gd name="connsiteY144" fmla="*/ 274139 h 285750"/>
                <a:gd name="connsiteX145" fmla="*/ 205102 w 504825"/>
                <a:gd name="connsiteY145" fmla="*/ 275044 h 285750"/>
                <a:gd name="connsiteX146" fmla="*/ 202968 w 504825"/>
                <a:gd name="connsiteY146" fmla="*/ 276835 h 285750"/>
                <a:gd name="connsiteX147" fmla="*/ 201911 w 504825"/>
                <a:gd name="connsiteY147" fmla="*/ 277673 h 285750"/>
                <a:gd name="connsiteX148" fmla="*/ 199044 w 504825"/>
                <a:gd name="connsiteY148" fmla="*/ 279654 h 285750"/>
                <a:gd name="connsiteX149" fmla="*/ 198539 w 504825"/>
                <a:gd name="connsiteY149" fmla="*/ 279997 h 285750"/>
                <a:gd name="connsiteX150" fmla="*/ 195053 w 504825"/>
                <a:gd name="connsiteY150" fmla="*/ 281769 h 285750"/>
                <a:gd name="connsiteX151" fmla="*/ 194081 w 504825"/>
                <a:gd name="connsiteY151" fmla="*/ 282102 h 285750"/>
                <a:gd name="connsiteX152" fmla="*/ 191481 w 504825"/>
                <a:gd name="connsiteY152" fmla="*/ 282826 h 285750"/>
                <a:gd name="connsiteX153" fmla="*/ 190243 w 504825"/>
                <a:gd name="connsiteY153" fmla="*/ 282988 h 285750"/>
                <a:gd name="connsiteX154" fmla="*/ 189071 w 504825"/>
                <a:gd name="connsiteY154" fmla="*/ 283131 h 285750"/>
                <a:gd name="connsiteX155" fmla="*/ 187747 w 504825"/>
                <a:gd name="connsiteY155" fmla="*/ 282959 h 285750"/>
                <a:gd name="connsiteX156" fmla="*/ 186690 w 504825"/>
                <a:gd name="connsiteY156" fmla="*/ 282816 h 285750"/>
                <a:gd name="connsiteX157" fmla="*/ 183271 w 504825"/>
                <a:gd name="connsiteY157" fmla="*/ 281502 h 285750"/>
                <a:gd name="connsiteX158" fmla="*/ 173926 w 504825"/>
                <a:gd name="connsiteY158" fmla="*/ 241945 h 285750"/>
                <a:gd name="connsiteX159" fmla="*/ 199834 w 504825"/>
                <a:gd name="connsiteY159" fmla="*/ 199596 h 285750"/>
                <a:gd name="connsiteX160" fmla="*/ 255137 w 504825"/>
                <a:gd name="connsiteY160" fmla="*/ 166097 h 285750"/>
                <a:gd name="connsiteX161" fmla="*/ 274568 w 504825"/>
                <a:gd name="connsiteY161" fmla="*/ 106794 h 285750"/>
                <a:gd name="connsiteX162" fmla="*/ 267367 w 504825"/>
                <a:gd name="connsiteY162" fmla="*/ 111671 h 285750"/>
                <a:gd name="connsiteX163" fmla="*/ 264785 w 504825"/>
                <a:gd name="connsiteY163" fmla="*/ 112928 h 285750"/>
                <a:gd name="connsiteX164" fmla="*/ 263976 w 504825"/>
                <a:gd name="connsiteY164" fmla="*/ 113233 h 285750"/>
                <a:gd name="connsiteX165" fmla="*/ 261985 w 504825"/>
                <a:gd name="connsiteY165" fmla="*/ 113967 h 285750"/>
                <a:gd name="connsiteX166" fmla="*/ 260918 w 504825"/>
                <a:gd name="connsiteY166" fmla="*/ 114252 h 285750"/>
                <a:gd name="connsiteX167" fmla="*/ 259042 w 504825"/>
                <a:gd name="connsiteY167" fmla="*/ 114700 h 285750"/>
                <a:gd name="connsiteX168" fmla="*/ 257870 w 504825"/>
                <a:gd name="connsiteY168" fmla="*/ 114862 h 285750"/>
                <a:gd name="connsiteX169" fmla="*/ 256080 w 504825"/>
                <a:gd name="connsiteY169" fmla="*/ 115024 h 285750"/>
                <a:gd name="connsiteX170" fmla="*/ 254651 w 504825"/>
                <a:gd name="connsiteY170" fmla="*/ 114995 h 285750"/>
                <a:gd name="connsiteX171" fmla="*/ 253508 w 504825"/>
                <a:gd name="connsiteY171" fmla="*/ 114900 h 285750"/>
                <a:gd name="connsiteX172" fmla="*/ 251993 w 504825"/>
                <a:gd name="connsiteY172" fmla="*/ 114567 h 285750"/>
                <a:gd name="connsiteX173" fmla="*/ 250974 w 504825"/>
                <a:gd name="connsiteY173" fmla="*/ 114281 h 285750"/>
                <a:gd name="connsiteX174" fmla="*/ 249422 w 504825"/>
                <a:gd name="connsiteY174" fmla="*/ 113500 h 285750"/>
                <a:gd name="connsiteX175" fmla="*/ 248640 w 504825"/>
                <a:gd name="connsiteY175" fmla="*/ 113071 h 285750"/>
                <a:gd name="connsiteX176" fmla="*/ 246555 w 504825"/>
                <a:gd name="connsiteY176" fmla="*/ 111214 h 285750"/>
                <a:gd name="connsiteX177" fmla="*/ 245069 w 504825"/>
                <a:gd name="connsiteY177" fmla="*/ 84944 h 285750"/>
                <a:gd name="connsiteX178" fmla="*/ 259299 w 504825"/>
                <a:gd name="connsiteY178" fmla="*/ 66856 h 285750"/>
                <a:gd name="connsiteX179" fmla="*/ 259785 w 504825"/>
                <a:gd name="connsiteY179" fmla="*/ 66837 h 285750"/>
                <a:gd name="connsiteX180" fmla="*/ 260537 w 504825"/>
                <a:gd name="connsiteY180" fmla="*/ 67313 h 285750"/>
                <a:gd name="connsiteX181" fmla="*/ 260585 w 504825"/>
                <a:gd name="connsiteY181" fmla="*/ 67447 h 285750"/>
                <a:gd name="connsiteX182" fmla="*/ 260575 w 504825"/>
                <a:gd name="connsiteY182" fmla="*/ 68485 h 285750"/>
                <a:gd name="connsiteX183" fmla="*/ 253594 w 504825"/>
                <a:gd name="connsiteY183" fmla="*/ 101737 h 285750"/>
                <a:gd name="connsiteX184" fmla="*/ 255775 w 504825"/>
                <a:gd name="connsiteY184" fmla="*/ 103346 h 285750"/>
                <a:gd name="connsiteX185" fmla="*/ 256394 w 504825"/>
                <a:gd name="connsiteY185" fmla="*/ 103603 h 285750"/>
                <a:gd name="connsiteX186" fmla="*/ 258566 w 504825"/>
                <a:gd name="connsiteY186" fmla="*/ 104032 h 285750"/>
                <a:gd name="connsiteX187" fmla="*/ 258804 w 504825"/>
                <a:gd name="connsiteY187" fmla="*/ 104080 h 285750"/>
                <a:gd name="connsiteX188" fmla="*/ 258880 w 504825"/>
                <a:gd name="connsiteY188" fmla="*/ 104070 h 285750"/>
                <a:gd name="connsiteX189" fmla="*/ 261928 w 504825"/>
                <a:gd name="connsiteY189" fmla="*/ 103508 h 285750"/>
                <a:gd name="connsiteX190" fmla="*/ 262566 w 504825"/>
                <a:gd name="connsiteY190" fmla="*/ 103299 h 285750"/>
                <a:gd name="connsiteX191" fmla="*/ 265738 w 504825"/>
                <a:gd name="connsiteY191" fmla="*/ 101813 h 285750"/>
                <a:gd name="connsiteX192" fmla="*/ 266195 w 504825"/>
                <a:gd name="connsiteY192" fmla="*/ 101527 h 285750"/>
                <a:gd name="connsiteX193" fmla="*/ 269272 w 504825"/>
                <a:gd name="connsiteY193" fmla="*/ 99451 h 285750"/>
                <a:gd name="connsiteX194" fmla="*/ 269719 w 504825"/>
                <a:gd name="connsiteY194" fmla="*/ 99108 h 285750"/>
                <a:gd name="connsiteX195" fmla="*/ 272939 w 504825"/>
                <a:gd name="connsiteY195" fmla="*/ 96422 h 285750"/>
                <a:gd name="connsiteX196" fmla="*/ 273606 w 504825"/>
                <a:gd name="connsiteY196" fmla="*/ 95822 h 285750"/>
                <a:gd name="connsiteX197" fmla="*/ 276644 w 504825"/>
                <a:gd name="connsiteY197" fmla="*/ 92907 h 285750"/>
                <a:gd name="connsiteX198" fmla="*/ 276939 w 504825"/>
                <a:gd name="connsiteY198" fmla="*/ 92602 h 285750"/>
                <a:gd name="connsiteX199" fmla="*/ 279635 w 504825"/>
                <a:gd name="connsiteY199" fmla="*/ 89773 h 285750"/>
                <a:gd name="connsiteX200" fmla="*/ 280102 w 504825"/>
                <a:gd name="connsiteY200" fmla="*/ 89259 h 285750"/>
                <a:gd name="connsiteX201" fmla="*/ 282531 w 504825"/>
                <a:gd name="connsiteY201" fmla="*/ 86535 h 285750"/>
                <a:gd name="connsiteX202" fmla="*/ 283045 w 504825"/>
                <a:gd name="connsiteY202" fmla="*/ 85944 h 285750"/>
                <a:gd name="connsiteX203" fmla="*/ 284931 w 504825"/>
                <a:gd name="connsiteY203" fmla="*/ 83763 h 285750"/>
                <a:gd name="connsiteX204" fmla="*/ 294646 w 504825"/>
                <a:gd name="connsiteY204" fmla="*/ 67637 h 285750"/>
                <a:gd name="connsiteX205" fmla="*/ 295637 w 504825"/>
                <a:gd name="connsiteY205" fmla="*/ 67037 h 285750"/>
                <a:gd name="connsiteX206" fmla="*/ 295846 w 504825"/>
                <a:gd name="connsiteY206" fmla="*/ 67027 h 285750"/>
                <a:gd name="connsiteX207" fmla="*/ 296275 w 504825"/>
                <a:gd name="connsiteY207" fmla="*/ 67256 h 285750"/>
                <a:gd name="connsiteX208" fmla="*/ 296437 w 504825"/>
                <a:gd name="connsiteY208" fmla="*/ 67418 h 285750"/>
                <a:gd name="connsiteX209" fmla="*/ 296513 w 504825"/>
                <a:gd name="connsiteY209" fmla="*/ 68390 h 285750"/>
                <a:gd name="connsiteX210" fmla="*/ 280416 w 504825"/>
                <a:gd name="connsiteY210" fmla="*/ 115195 h 285750"/>
                <a:gd name="connsiteX211" fmla="*/ 266367 w 504825"/>
                <a:gd name="connsiteY211" fmla="*/ 161668 h 285750"/>
                <a:gd name="connsiteX212" fmla="*/ 295637 w 504825"/>
                <a:gd name="connsiteY212" fmla="*/ 151962 h 285750"/>
                <a:gd name="connsiteX213" fmla="*/ 297123 w 504825"/>
                <a:gd name="connsiteY213" fmla="*/ 151819 h 285750"/>
                <a:gd name="connsiteX214" fmla="*/ 297666 w 504825"/>
                <a:gd name="connsiteY214" fmla="*/ 151943 h 285750"/>
                <a:gd name="connsiteX215" fmla="*/ 298304 w 504825"/>
                <a:gd name="connsiteY215" fmla="*/ 152229 h 285750"/>
                <a:gd name="connsiteX216" fmla="*/ 298656 w 504825"/>
                <a:gd name="connsiteY216" fmla="*/ 152571 h 285750"/>
                <a:gd name="connsiteX217" fmla="*/ 299028 w 504825"/>
                <a:gd name="connsiteY217" fmla="*/ 153133 h 285750"/>
                <a:gd name="connsiteX218" fmla="*/ 299209 w 504825"/>
                <a:gd name="connsiteY218" fmla="*/ 153619 h 285750"/>
                <a:gd name="connsiteX219" fmla="*/ 299323 w 504825"/>
                <a:gd name="connsiteY219" fmla="*/ 154362 h 285750"/>
                <a:gd name="connsiteX220" fmla="*/ 299333 w 504825"/>
                <a:gd name="connsiteY220" fmla="*/ 154924 h 285750"/>
                <a:gd name="connsiteX221" fmla="*/ 299161 w 504825"/>
                <a:gd name="connsiteY221" fmla="*/ 155705 h 285750"/>
                <a:gd name="connsiteX222" fmla="*/ 474812 w 504825"/>
                <a:gd name="connsiteY222" fmla="*/ 77657 h 285750"/>
                <a:gd name="connsiteX223" fmla="*/ 474726 w 504825"/>
                <a:gd name="connsiteY223" fmla="*/ 78172 h 285750"/>
                <a:gd name="connsiteX224" fmla="*/ 474497 w 504825"/>
                <a:gd name="connsiteY224" fmla="*/ 78953 h 285750"/>
                <a:gd name="connsiteX225" fmla="*/ 474316 w 504825"/>
                <a:gd name="connsiteY225" fmla="*/ 79458 h 285750"/>
                <a:gd name="connsiteX226" fmla="*/ 473935 w 504825"/>
                <a:gd name="connsiteY226" fmla="*/ 80248 h 285750"/>
                <a:gd name="connsiteX227" fmla="*/ 473707 w 504825"/>
                <a:gd name="connsiteY227" fmla="*/ 80686 h 285750"/>
                <a:gd name="connsiteX228" fmla="*/ 473164 w 504825"/>
                <a:gd name="connsiteY228" fmla="*/ 81420 h 285750"/>
                <a:gd name="connsiteX229" fmla="*/ 472935 w 504825"/>
                <a:gd name="connsiteY229" fmla="*/ 81715 h 285750"/>
                <a:gd name="connsiteX230" fmla="*/ 472107 w 504825"/>
                <a:gd name="connsiteY230" fmla="*/ 82391 h 285750"/>
                <a:gd name="connsiteX231" fmla="*/ 417052 w 504825"/>
                <a:gd name="connsiteY231" fmla="*/ 102213 h 285750"/>
                <a:gd name="connsiteX232" fmla="*/ 412175 w 504825"/>
                <a:gd name="connsiteY232" fmla="*/ 103261 h 285750"/>
                <a:gd name="connsiteX233" fmla="*/ 410537 w 504825"/>
                <a:gd name="connsiteY233" fmla="*/ 103584 h 285750"/>
                <a:gd name="connsiteX234" fmla="*/ 406841 w 504825"/>
                <a:gd name="connsiteY234" fmla="*/ 104270 h 285750"/>
                <a:gd name="connsiteX235" fmla="*/ 404870 w 504825"/>
                <a:gd name="connsiteY235" fmla="*/ 104585 h 285750"/>
                <a:gd name="connsiteX236" fmla="*/ 401250 w 504825"/>
                <a:gd name="connsiteY236" fmla="*/ 105061 h 285750"/>
                <a:gd name="connsiteX237" fmla="*/ 399326 w 504825"/>
                <a:gd name="connsiteY237" fmla="*/ 105261 h 285750"/>
                <a:gd name="connsiteX238" fmla="*/ 395040 w 504825"/>
                <a:gd name="connsiteY238" fmla="*/ 105470 h 285750"/>
                <a:gd name="connsiteX239" fmla="*/ 393859 w 504825"/>
                <a:gd name="connsiteY239" fmla="*/ 105508 h 285750"/>
                <a:gd name="connsiteX240" fmla="*/ 387553 w 504825"/>
                <a:gd name="connsiteY240" fmla="*/ 105013 h 285750"/>
                <a:gd name="connsiteX241" fmla="*/ 386067 w 504825"/>
                <a:gd name="connsiteY241" fmla="*/ 104756 h 285750"/>
                <a:gd name="connsiteX242" fmla="*/ 379924 w 504825"/>
                <a:gd name="connsiteY242" fmla="*/ 102994 h 285750"/>
                <a:gd name="connsiteX243" fmla="*/ 377200 w 504825"/>
                <a:gd name="connsiteY243" fmla="*/ 101470 h 285750"/>
                <a:gd name="connsiteX244" fmla="*/ 367894 w 504825"/>
                <a:gd name="connsiteY244" fmla="*/ 105966 h 285750"/>
                <a:gd name="connsiteX245" fmla="*/ 362636 w 504825"/>
                <a:gd name="connsiteY245" fmla="*/ 108071 h 285750"/>
                <a:gd name="connsiteX246" fmla="*/ 360797 w 504825"/>
                <a:gd name="connsiteY246" fmla="*/ 108728 h 285750"/>
                <a:gd name="connsiteX247" fmla="*/ 356549 w 504825"/>
                <a:gd name="connsiteY247" fmla="*/ 110119 h 285750"/>
                <a:gd name="connsiteX248" fmla="*/ 354282 w 504825"/>
                <a:gd name="connsiteY248" fmla="*/ 110766 h 285750"/>
                <a:gd name="connsiteX249" fmla="*/ 349767 w 504825"/>
                <a:gd name="connsiteY249" fmla="*/ 111804 h 285750"/>
                <a:gd name="connsiteX250" fmla="*/ 347653 w 504825"/>
                <a:gd name="connsiteY250" fmla="*/ 112214 h 285750"/>
                <a:gd name="connsiteX251" fmla="*/ 341090 w 504825"/>
                <a:gd name="connsiteY251" fmla="*/ 112805 h 285750"/>
                <a:gd name="connsiteX252" fmla="*/ 336204 w 504825"/>
                <a:gd name="connsiteY252" fmla="*/ 112386 h 285750"/>
                <a:gd name="connsiteX253" fmla="*/ 334842 w 504825"/>
                <a:gd name="connsiteY253" fmla="*/ 112090 h 285750"/>
                <a:gd name="connsiteX254" fmla="*/ 331441 w 504825"/>
                <a:gd name="connsiteY254" fmla="*/ 111033 h 285750"/>
                <a:gd name="connsiteX255" fmla="*/ 330127 w 504825"/>
                <a:gd name="connsiteY255" fmla="*/ 110480 h 285750"/>
                <a:gd name="connsiteX256" fmla="*/ 326060 w 504825"/>
                <a:gd name="connsiteY256" fmla="*/ 107852 h 285750"/>
                <a:gd name="connsiteX257" fmla="*/ 319611 w 504825"/>
                <a:gd name="connsiteY257" fmla="*/ 60122 h 285750"/>
                <a:gd name="connsiteX258" fmla="*/ 348034 w 504825"/>
                <a:gd name="connsiteY258" fmla="*/ 6820 h 285750"/>
                <a:gd name="connsiteX259" fmla="*/ 348958 w 504825"/>
                <a:gd name="connsiteY259" fmla="*/ 6296 h 285750"/>
                <a:gd name="connsiteX260" fmla="*/ 348986 w 504825"/>
                <a:gd name="connsiteY260" fmla="*/ 6277 h 285750"/>
                <a:gd name="connsiteX261" fmla="*/ 349082 w 504825"/>
                <a:gd name="connsiteY261" fmla="*/ 6344 h 285750"/>
                <a:gd name="connsiteX262" fmla="*/ 349767 w 504825"/>
                <a:gd name="connsiteY262" fmla="*/ 6877 h 285750"/>
                <a:gd name="connsiteX263" fmla="*/ 349882 w 504825"/>
                <a:gd name="connsiteY263" fmla="*/ 7115 h 285750"/>
                <a:gd name="connsiteX264" fmla="*/ 349767 w 504825"/>
                <a:gd name="connsiteY264" fmla="*/ 8382 h 285750"/>
                <a:gd name="connsiteX265" fmla="*/ 324698 w 504825"/>
                <a:gd name="connsiteY265" fmla="*/ 63027 h 285750"/>
                <a:gd name="connsiteX266" fmla="*/ 340223 w 504825"/>
                <a:gd name="connsiteY266" fmla="*/ 103937 h 285750"/>
                <a:gd name="connsiteX267" fmla="*/ 342729 w 504825"/>
                <a:gd name="connsiteY267" fmla="*/ 104023 h 285750"/>
                <a:gd name="connsiteX268" fmla="*/ 346034 w 504825"/>
                <a:gd name="connsiteY268" fmla="*/ 103727 h 285750"/>
                <a:gd name="connsiteX269" fmla="*/ 349186 w 504825"/>
                <a:gd name="connsiteY269" fmla="*/ 103442 h 285750"/>
                <a:gd name="connsiteX270" fmla="*/ 353978 w 504825"/>
                <a:gd name="connsiteY270" fmla="*/ 102403 h 285750"/>
                <a:gd name="connsiteX271" fmla="*/ 356902 w 504825"/>
                <a:gd name="connsiteY271" fmla="*/ 101679 h 285750"/>
                <a:gd name="connsiteX272" fmla="*/ 362045 w 504825"/>
                <a:gd name="connsiteY272" fmla="*/ 99793 h 285750"/>
                <a:gd name="connsiteX273" fmla="*/ 364455 w 504825"/>
                <a:gd name="connsiteY273" fmla="*/ 98870 h 285750"/>
                <a:gd name="connsiteX274" fmla="*/ 371723 w 504825"/>
                <a:gd name="connsiteY274" fmla="*/ 95298 h 285750"/>
                <a:gd name="connsiteX275" fmla="*/ 371418 w 504825"/>
                <a:gd name="connsiteY275" fmla="*/ 77200 h 285750"/>
                <a:gd name="connsiteX276" fmla="*/ 401936 w 504825"/>
                <a:gd name="connsiteY276" fmla="*/ 52407 h 285750"/>
                <a:gd name="connsiteX277" fmla="*/ 404593 w 504825"/>
                <a:gd name="connsiteY277" fmla="*/ 52826 h 285750"/>
                <a:gd name="connsiteX278" fmla="*/ 406803 w 504825"/>
                <a:gd name="connsiteY278" fmla="*/ 53188 h 285750"/>
                <a:gd name="connsiteX279" fmla="*/ 408651 w 504825"/>
                <a:gd name="connsiteY279" fmla="*/ 54407 h 285750"/>
                <a:gd name="connsiteX280" fmla="*/ 409975 w 504825"/>
                <a:gd name="connsiteY280" fmla="*/ 55302 h 285750"/>
                <a:gd name="connsiteX281" fmla="*/ 411137 w 504825"/>
                <a:gd name="connsiteY281" fmla="*/ 57398 h 285750"/>
                <a:gd name="connsiteX282" fmla="*/ 411709 w 504825"/>
                <a:gd name="connsiteY282" fmla="*/ 58445 h 285750"/>
                <a:gd name="connsiteX283" fmla="*/ 412118 w 504825"/>
                <a:gd name="connsiteY283" fmla="*/ 61446 h 285750"/>
                <a:gd name="connsiteX284" fmla="*/ 412232 w 504825"/>
                <a:gd name="connsiteY284" fmla="*/ 62274 h 285750"/>
                <a:gd name="connsiteX285" fmla="*/ 411766 w 504825"/>
                <a:gd name="connsiteY285" fmla="*/ 66389 h 285750"/>
                <a:gd name="connsiteX286" fmla="*/ 411756 w 504825"/>
                <a:gd name="connsiteY286" fmla="*/ 66485 h 285750"/>
                <a:gd name="connsiteX287" fmla="*/ 406556 w 504825"/>
                <a:gd name="connsiteY287" fmla="*/ 78105 h 285750"/>
                <a:gd name="connsiteX288" fmla="*/ 389382 w 504825"/>
                <a:gd name="connsiteY288" fmla="*/ 94107 h 285750"/>
                <a:gd name="connsiteX289" fmla="*/ 394773 w 504825"/>
                <a:gd name="connsiteY289" fmla="*/ 94555 h 285750"/>
                <a:gd name="connsiteX290" fmla="*/ 395145 w 504825"/>
                <a:gd name="connsiteY290" fmla="*/ 94583 h 285750"/>
                <a:gd name="connsiteX291" fmla="*/ 396364 w 504825"/>
                <a:gd name="connsiteY291" fmla="*/ 94498 h 285750"/>
                <a:gd name="connsiteX292" fmla="*/ 401269 w 504825"/>
                <a:gd name="connsiteY292" fmla="*/ 94174 h 285750"/>
                <a:gd name="connsiteX293" fmla="*/ 403041 w 504825"/>
                <a:gd name="connsiteY293" fmla="*/ 93974 h 285750"/>
                <a:gd name="connsiteX294" fmla="*/ 408165 w 504825"/>
                <a:gd name="connsiteY294" fmla="*/ 93202 h 285750"/>
                <a:gd name="connsiteX295" fmla="*/ 472392 w 504825"/>
                <a:gd name="connsiteY295" fmla="*/ 75286 h 285750"/>
                <a:gd name="connsiteX296" fmla="*/ 473478 w 504825"/>
                <a:gd name="connsiteY296" fmla="*/ 75248 h 285750"/>
                <a:gd name="connsiteX297" fmla="*/ 473945 w 504825"/>
                <a:gd name="connsiteY297" fmla="*/ 75381 h 285750"/>
                <a:gd name="connsiteX298" fmla="*/ 474374 w 504825"/>
                <a:gd name="connsiteY298" fmla="*/ 75667 h 285750"/>
                <a:gd name="connsiteX299" fmla="*/ 474612 w 504825"/>
                <a:gd name="connsiteY299" fmla="*/ 75990 h 285750"/>
                <a:gd name="connsiteX300" fmla="*/ 474793 w 504825"/>
                <a:gd name="connsiteY300" fmla="*/ 76514 h 285750"/>
                <a:gd name="connsiteX301" fmla="*/ 474850 w 504825"/>
                <a:gd name="connsiteY301" fmla="*/ 76972 h 285750"/>
                <a:gd name="connsiteX302" fmla="*/ 474812 w 504825"/>
                <a:gd name="connsiteY302" fmla="*/ 77657 h 2857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</a:cxnLst>
              <a:rect l="l" t="t" r="r" b="b"/>
              <a:pathLst>
                <a:path w="504825" h="285750">
                  <a:moveTo>
                    <a:pt x="505825" y="50797"/>
                  </a:moveTo>
                  <a:cubicBezTo>
                    <a:pt x="503949" y="50416"/>
                    <a:pt x="502082" y="50044"/>
                    <a:pt x="500186" y="49663"/>
                  </a:cubicBezTo>
                  <a:cubicBezTo>
                    <a:pt x="447618" y="39357"/>
                    <a:pt x="395859" y="32318"/>
                    <a:pt x="345424" y="28537"/>
                  </a:cubicBezTo>
                  <a:cubicBezTo>
                    <a:pt x="348129" y="23613"/>
                    <a:pt x="350958" y="18745"/>
                    <a:pt x="353778" y="13926"/>
                  </a:cubicBezTo>
                  <a:lnTo>
                    <a:pt x="355178" y="11525"/>
                  </a:lnTo>
                  <a:cubicBezTo>
                    <a:pt x="356587" y="9049"/>
                    <a:pt x="356597" y="6039"/>
                    <a:pt x="355216" y="3648"/>
                  </a:cubicBezTo>
                  <a:cubicBezTo>
                    <a:pt x="353911" y="1400"/>
                    <a:pt x="351520" y="0"/>
                    <a:pt x="348986" y="0"/>
                  </a:cubicBezTo>
                  <a:cubicBezTo>
                    <a:pt x="346796" y="0"/>
                    <a:pt x="344681" y="1038"/>
                    <a:pt x="343195" y="2838"/>
                  </a:cubicBezTo>
                  <a:cubicBezTo>
                    <a:pt x="336890" y="10639"/>
                    <a:pt x="331479" y="18840"/>
                    <a:pt x="326784" y="27327"/>
                  </a:cubicBezTo>
                  <a:cubicBezTo>
                    <a:pt x="304419" y="26003"/>
                    <a:pt x="282321" y="25260"/>
                    <a:pt x="260585" y="25260"/>
                  </a:cubicBezTo>
                  <a:cubicBezTo>
                    <a:pt x="257327" y="25270"/>
                    <a:pt x="254041" y="25298"/>
                    <a:pt x="250774" y="25317"/>
                  </a:cubicBezTo>
                  <a:cubicBezTo>
                    <a:pt x="171155" y="26175"/>
                    <a:pt x="87220" y="37262"/>
                    <a:pt x="0" y="58398"/>
                  </a:cubicBezTo>
                  <a:lnTo>
                    <a:pt x="1105" y="162458"/>
                  </a:lnTo>
                  <a:lnTo>
                    <a:pt x="41634" y="162039"/>
                  </a:lnTo>
                  <a:cubicBezTo>
                    <a:pt x="37062" y="167373"/>
                    <a:pt x="33109" y="173126"/>
                    <a:pt x="30147" y="179499"/>
                  </a:cubicBezTo>
                  <a:cubicBezTo>
                    <a:pt x="23279" y="194234"/>
                    <a:pt x="26022" y="211436"/>
                    <a:pt x="37490" y="225504"/>
                  </a:cubicBezTo>
                  <a:cubicBezTo>
                    <a:pt x="45758" y="235668"/>
                    <a:pt x="57064" y="241040"/>
                    <a:pt x="70161" y="241040"/>
                  </a:cubicBezTo>
                  <a:cubicBezTo>
                    <a:pt x="79067" y="241040"/>
                    <a:pt x="88382" y="238477"/>
                    <a:pt x="97107" y="233629"/>
                  </a:cubicBezTo>
                  <a:cubicBezTo>
                    <a:pt x="115024" y="223676"/>
                    <a:pt x="129245" y="205454"/>
                    <a:pt x="137160" y="182337"/>
                  </a:cubicBezTo>
                  <a:cubicBezTo>
                    <a:pt x="139722" y="174869"/>
                    <a:pt x="140932" y="167764"/>
                    <a:pt x="141303" y="160982"/>
                  </a:cubicBezTo>
                  <a:lnTo>
                    <a:pt x="159382" y="160792"/>
                  </a:lnTo>
                  <a:cubicBezTo>
                    <a:pt x="163525" y="170174"/>
                    <a:pt x="170936" y="174117"/>
                    <a:pt x="177670" y="175593"/>
                  </a:cubicBezTo>
                  <a:cubicBezTo>
                    <a:pt x="180432" y="176194"/>
                    <a:pt x="183280" y="176498"/>
                    <a:pt x="186137" y="176498"/>
                  </a:cubicBezTo>
                  <a:cubicBezTo>
                    <a:pt x="197072" y="176498"/>
                    <a:pt x="208140" y="172155"/>
                    <a:pt x="217284" y="164278"/>
                  </a:cubicBezTo>
                  <a:cubicBezTo>
                    <a:pt x="218542" y="163192"/>
                    <a:pt x="219580" y="161754"/>
                    <a:pt x="220466" y="160153"/>
                  </a:cubicBezTo>
                  <a:lnTo>
                    <a:pt x="249498" y="159849"/>
                  </a:lnTo>
                  <a:lnTo>
                    <a:pt x="250517" y="159830"/>
                  </a:lnTo>
                  <a:cubicBezTo>
                    <a:pt x="250336" y="160372"/>
                    <a:pt x="250174" y="160925"/>
                    <a:pt x="250003" y="161468"/>
                  </a:cubicBezTo>
                  <a:cubicBezTo>
                    <a:pt x="228267" y="170917"/>
                    <a:pt x="210474" y="181870"/>
                    <a:pt x="195682" y="194891"/>
                  </a:cubicBezTo>
                  <a:cubicBezTo>
                    <a:pt x="181089" y="207693"/>
                    <a:pt x="171440" y="223504"/>
                    <a:pt x="167783" y="240630"/>
                  </a:cubicBezTo>
                  <a:cubicBezTo>
                    <a:pt x="165249" y="252527"/>
                    <a:pt x="164554" y="277482"/>
                    <a:pt x="180003" y="286845"/>
                  </a:cubicBezTo>
                  <a:cubicBezTo>
                    <a:pt x="182766" y="288522"/>
                    <a:pt x="185804" y="289379"/>
                    <a:pt x="189052" y="289379"/>
                  </a:cubicBezTo>
                  <a:cubicBezTo>
                    <a:pt x="199263" y="289379"/>
                    <a:pt x="208616" y="280902"/>
                    <a:pt x="215617" y="273510"/>
                  </a:cubicBezTo>
                  <a:cubicBezTo>
                    <a:pt x="226457" y="262061"/>
                    <a:pt x="234791" y="248403"/>
                    <a:pt x="241744" y="236506"/>
                  </a:cubicBezTo>
                  <a:cubicBezTo>
                    <a:pt x="251479" y="219875"/>
                    <a:pt x="259585" y="201425"/>
                    <a:pt x="267862" y="176984"/>
                  </a:cubicBezTo>
                  <a:cubicBezTo>
                    <a:pt x="278035" y="172831"/>
                    <a:pt x="288341" y="169069"/>
                    <a:pt x="298342" y="165430"/>
                  </a:cubicBezTo>
                  <a:cubicBezTo>
                    <a:pt x="301590" y="164240"/>
                    <a:pt x="303628" y="161525"/>
                    <a:pt x="304686" y="158572"/>
                  </a:cubicBezTo>
                  <a:lnTo>
                    <a:pt x="506892" y="153895"/>
                  </a:lnTo>
                  <a:lnTo>
                    <a:pt x="505825" y="50797"/>
                  </a:lnTo>
                  <a:close/>
                  <a:moveTo>
                    <a:pt x="221256" y="80382"/>
                  </a:moveTo>
                  <a:cubicBezTo>
                    <a:pt x="221218" y="80486"/>
                    <a:pt x="221199" y="80591"/>
                    <a:pt x="221142" y="80696"/>
                  </a:cubicBezTo>
                  <a:cubicBezTo>
                    <a:pt x="220951" y="81020"/>
                    <a:pt x="220713" y="81296"/>
                    <a:pt x="220409" y="81448"/>
                  </a:cubicBezTo>
                  <a:cubicBezTo>
                    <a:pt x="209617" y="86649"/>
                    <a:pt x="198672" y="91526"/>
                    <a:pt x="187728" y="96441"/>
                  </a:cubicBezTo>
                  <a:cubicBezTo>
                    <a:pt x="183251" y="104813"/>
                    <a:pt x="178270" y="113852"/>
                    <a:pt x="177051" y="122701"/>
                  </a:cubicBezTo>
                  <a:cubicBezTo>
                    <a:pt x="176908" y="123701"/>
                    <a:pt x="176784" y="124844"/>
                    <a:pt x="176660" y="126044"/>
                  </a:cubicBezTo>
                  <a:cubicBezTo>
                    <a:pt x="176641" y="126168"/>
                    <a:pt x="176632" y="126263"/>
                    <a:pt x="176622" y="126387"/>
                  </a:cubicBezTo>
                  <a:cubicBezTo>
                    <a:pt x="176508" y="127559"/>
                    <a:pt x="176422" y="128788"/>
                    <a:pt x="176374" y="130054"/>
                  </a:cubicBezTo>
                  <a:cubicBezTo>
                    <a:pt x="176365" y="130235"/>
                    <a:pt x="176355" y="130407"/>
                    <a:pt x="176346" y="130588"/>
                  </a:cubicBezTo>
                  <a:cubicBezTo>
                    <a:pt x="176298" y="131826"/>
                    <a:pt x="176308" y="133093"/>
                    <a:pt x="176355" y="134350"/>
                  </a:cubicBezTo>
                  <a:cubicBezTo>
                    <a:pt x="176365" y="134560"/>
                    <a:pt x="176374" y="134769"/>
                    <a:pt x="176384" y="134988"/>
                  </a:cubicBezTo>
                  <a:cubicBezTo>
                    <a:pt x="176451" y="136236"/>
                    <a:pt x="176574" y="137455"/>
                    <a:pt x="176765" y="138636"/>
                  </a:cubicBezTo>
                  <a:cubicBezTo>
                    <a:pt x="176793" y="138836"/>
                    <a:pt x="176841" y="139037"/>
                    <a:pt x="176879" y="139236"/>
                  </a:cubicBezTo>
                  <a:cubicBezTo>
                    <a:pt x="177089" y="140408"/>
                    <a:pt x="177384" y="141522"/>
                    <a:pt x="177765" y="142561"/>
                  </a:cubicBezTo>
                  <a:cubicBezTo>
                    <a:pt x="177832" y="142723"/>
                    <a:pt x="177908" y="142865"/>
                    <a:pt x="177965" y="143027"/>
                  </a:cubicBezTo>
                  <a:cubicBezTo>
                    <a:pt x="178394" y="144047"/>
                    <a:pt x="178899" y="144990"/>
                    <a:pt x="179527" y="145790"/>
                  </a:cubicBezTo>
                  <a:cubicBezTo>
                    <a:pt x="179603" y="145885"/>
                    <a:pt x="179699" y="145961"/>
                    <a:pt x="179765" y="146047"/>
                  </a:cubicBezTo>
                  <a:cubicBezTo>
                    <a:pt x="180451" y="146837"/>
                    <a:pt x="181242" y="147523"/>
                    <a:pt x="182194" y="147980"/>
                  </a:cubicBezTo>
                  <a:cubicBezTo>
                    <a:pt x="182242" y="147999"/>
                    <a:pt x="182309" y="148009"/>
                    <a:pt x="182347" y="148028"/>
                  </a:cubicBezTo>
                  <a:cubicBezTo>
                    <a:pt x="183328" y="148476"/>
                    <a:pt x="184461" y="148723"/>
                    <a:pt x="185747" y="148742"/>
                  </a:cubicBezTo>
                  <a:cubicBezTo>
                    <a:pt x="185804" y="148742"/>
                    <a:pt x="185842" y="148771"/>
                    <a:pt x="185899" y="148771"/>
                  </a:cubicBezTo>
                  <a:cubicBezTo>
                    <a:pt x="185918" y="148771"/>
                    <a:pt x="185957" y="148761"/>
                    <a:pt x="185985" y="148761"/>
                  </a:cubicBezTo>
                  <a:cubicBezTo>
                    <a:pt x="186766" y="148761"/>
                    <a:pt x="187614" y="148676"/>
                    <a:pt x="188519" y="148495"/>
                  </a:cubicBezTo>
                  <a:cubicBezTo>
                    <a:pt x="190595" y="148076"/>
                    <a:pt x="192510" y="147514"/>
                    <a:pt x="194377" y="146923"/>
                  </a:cubicBezTo>
                  <a:cubicBezTo>
                    <a:pt x="196025" y="146399"/>
                    <a:pt x="197615" y="145875"/>
                    <a:pt x="199206" y="145390"/>
                  </a:cubicBezTo>
                  <a:cubicBezTo>
                    <a:pt x="199863" y="145190"/>
                    <a:pt x="200549" y="145037"/>
                    <a:pt x="201216" y="144856"/>
                  </a:cubicBezTo>
                  <a:cubicBezTo>
                    <a:pt x="202368" y="144542"/>
                    <a:pt x="203540" y="144266"/>
                    <a:pt x="204730" y="144066"/>
                  </a:cubicBezTo>
                  <a:cubicBezTo>
                    <a:pt x="205483" y="143932"/>
                    <a:pt x="206273" y="143894"/>
                    <a:pt x="207054" y="143827"/>
                  </a:cubicBezTo>
                  <a:cubicBezTo>
                    <a:pt x="208616" y="143685"/>
                    <a:pt x="210188" y="143570"/>
                    <a:pt x="211931" y="143761"/>
                  </a:cubicBezTo>
                  <a:cubicBezTo>
                    <a:pt x="219437" y="144618"/>
                    <a:pt x="217027" y="156239"/>
                    <a:pt x="213198" y="159553"/>
                  </a:cubicBezTo>
                  <a:cubicBezTo>
                    <a:pt x="211550" y="160973"/>
                    <a:pt x="209750" y="162249"/>
                    <a:pt x="207893" y="163449"/>
                  </a:cubicBezTo>
                  <a:cubicBezTo>
                    <a:pt x="207512" y="163697"/>
                    <a:pt x="207140" y="163935"/>
                    <a:pt x="206759" y="164173"/>
                  </a:cubicBezTo>
                  <a:cubicBezTo>
                    <a:pt x="204911" y="165278"/>
                    <a:pt x="202987" y="166278"/>
                    <a:pt x="200996" y="167116"/>
                  </a:cubicBezTo>
                  <a:cubicBezTo>
                    <a:pt x="200663" y="167259"/>
                    <a:pt x="200311" y="167373"/>
                    <a:pt x="199968" y="167507"/>
                  </a:cubicBezTo>
                  <a:cubicBezTo>
                    <a:pt x="198082" y="168250"/>
                    <a:pt x="196148" y="168850"/>
                    <a:pt x="194167" y="169297"/>
                  </a:cubicBezTo>
                  <a:cubicBezTo>
                    <a:pt x="193891" y="169355"/>
                    <a:pt x="193605" y="169450"/>
                    <a:pt x="193329" y="169507"/>
                  </a:cubicBezTo>
                  <a:cubicBezTo>
                    <a:pt x="191205" y="169935"/>
                    <a:pt x="189033" y="170136"/>
                    <a:pt x="186852" y="170183"/>
                  </a:cubicBezTo>
                  <a:cubicBezTo>
                    <a:pt x="186614" y="170193"/>
                    <a:pt x="186385" y="170259"/>
                    <a:pt x="186157" y="170259"/>
                  </a:cubicBezTo>
                  <a:cubicBezTo>
                    <a:pt x="185909" y="170259"/>
                    <a:pt x="185652" y="170183"/>
                    <a:pt x="185404" y="170183"/>
                  </a:cubicBezTo>
                  <a:cubicBezTo>
                    <a:pt x="183280" y="170136"/>
                    <a:pt x="181165" y="169964"/>
                    <a:pt x="179032" y="169507"/>
                  </a:cubicBezTo>
                  <a:cubicBezTo>
                    <a:pt x="164506" y="166326"/>
                    <a:pt x="161801" y="152953"/>
                    <a:pt x="162477" y="139713"/>
                  </a:cubicBezTo>
                  <a:cubicBezTo>
                    <a:pt x="163201" y="125616"/>
                    <a:pt x="168602" y="114224"/>
                    <a:pt x="175193" y="102594"/>
                  </a:cubicBezTo>
                  <a:cubicBezTo>
                    <a:pt x="174593" y="102870"/>
                    <a:pt x="173993" y="103156"/>
                    <a:pt x="173384" y="103442"/>
                  </a:cubicBezTo>
                  <a:cubicBezTo>
                    <a:pt x="158534" y="110233"/>
                    <a:pt x="143666" y="117148"/>
                    <a:pt x="129111" y="124663"/>
                  </a:cubicBezTo>
                  <a:cubicBezTo>
                    <a:pt x="135379" y="143256"/>
                    <a:pt x="137979" y="160763"/>
                    <a:pt x="131274" y="180346"/>
                  </a:cubicBezTo>
                  <a:cubicBezTo>
                    <a:pt x="124682" y="199635"/>
                    <a:pt x="112233" y="218113"/>
                    <a:pt x="94107" y="228191"/>
                  </a:cubicBezTo>
                  <a:cubicBezTo>
                    <a:pt x="92069" y="229333"/>
                    <a:pt x="89964" y="230305"/>
                    <a:pt x="87849" y="231172"/>
                  </a:cubicBezTo>
                  <a:cubicBezTo>
                    <a:pt x="87154" y="231448"/>
                    <a:pt x="86449" y="231648"/>
                    <a:pt x="85734" y="231905"/>
                  </a:cubicBezTo>
                  <a:cubicBezTo>
                    <a:pt x="84296" y="232420"/>
                    <a:pt x="82839" y="232915"/>
                    <a:pt x="81372" y="233296"/>
                  </a:cubicBezTo>
                  <a:cubicBezTo>
                    <a:pt x="80543" y="233505"/>
                    <a:pt x="79715" y="233658"/>
                    <a:pt x="78876" y="233820"/>
                  </a:cubicBezTo>
                  <a:cubicBezTo>
                    <a:pt x="77514" y="234096"/>
                    <a:pt x="76162" y="234334"/>
                    <a:pt x="74809" y="234486"/>
                  </a:cubicBezTo>
                  <a:cubicBezTo>
                    <a:pt x="73933" y="234582"/>
                    <a:pt x="73066" y="234639"/>
                    <a:pt x="72209" y="234677"/>
                  </a:cubicBezTo>
                  <a:cubicBezTo>
                    <a:pt x="71542" y="234706"/>
                    <a:pt x="70866" y="234829"/>
                    <a:pt x="70199" y="234829"/>
                  </a:cubicBezTo>
                  <a:cubicBezTo>
                    <a:pt x="69685" y="234829"/>
                    <a:pt x="69199" y="234696"/>
                    <a:pt x="68694" y="234677"/>
                  </a:cubicBezTo>
                  <a:cubicBezTo>
                    <a:pt x="67256" y="234620"/>
                    <a:pt x="65837" y="234467"/>
                    <a:pt x="64427" y="234248"/>
                  </a:cubicBezTo>
                  <a:cubicBezTo>
                    <a:pt x="63436" y="234086"/>
                    <a:pt x="62436" y="233934"/>
                    <a:pt x="61446" y="233696"/>
                  </a:cubicBezTo>
                  <a:cubicBezTo>
                    <a:pt x="60017" y="233353"/>
                    <a:pt x="58626" y="232858"/>
                    <a:pt x="57245" y="232324"/>
                  </a:cubicBezTo>
                  <a:cubicBezTo>
                    <a:pt x="56340" y="231972"/>
                    <a:pt x="55435" y="231677"/>
                    <a:pt x="54550" y="231257"/>
                  </a:cubicBezTo>
                  <a:cubicBezTo>
                    <a:pt x="53083" y="230543"/>
                    <a:pt x="51664" y="229610"/>
                    <a:pt x="50273" y="228667"/>
                  </a:cubicBezTo>
                  <a:cubicBezTo>
                    <a:pt x="49568" y="228181"/>
                    <a:pt x="48825" y="227800"/>
                    <a:pt x="48139" y="227257"/>
                  </a:cubicBezTo>
                  <a:cubicBezTo>
                    <a:pt x="46110" y="225647"/>
                    <a:pt x="44167" y="223790"/>
                    <a:pt x="42386" y="221590"/>
                  </a:cubicBezTo>
                  <a:cubicBezTo>
                    <a:pt x="33318" y="210464"/>
                    <a:pt x="29565" y="195710"/>
                    <a:pt x="35862" y="182185"/>
                  </a:cubicBezTo>
                  <a:cubicBezTo>
                    <a:pt x="48396" y="155248"/>
                    <a:pt x="80334" y="138484"/>
                    <a:pt x="105708" y="125844"/>
                  </a:cubicBezTo>
                  <a:cubicBezTo>
                    <a:pt x="106385" y="125511"/>
                    <a:pt x="107080" y="125225"/>
                    <a:pt x="107747" y="124882"/>
                  </a:cubicBezTo>
                  <a:cubicBezTo>
                    <a:pt x="103927" y="107290"/>
                    <a:pt x="101679" y="87316"/>
                    <a:pt x="110833" y="72647"/>
                  </a:cubicBezTo>
                  <a:cubicBezTo>
                    <a:pt x="115881" y="64513"/>
                    <a:pt x="122368" y="59903"/>
                    <a:pt x="131845" y="57922"/>
                  </a:cubicBezTo>
                  <a:cubicBezTo>
                    <a:pt x="134093" y="57455"/>
                    <a:pt x="136541" y="56979"/>
                    <a:pt x="139055" y="56607"/>
                  </a:cubicBezTo>
                  <a:cubicBezTo>
                    <a:pt x="139255" y="56579"/>
                    <a:pt x="139446" y="56559"/>
                    <a:pt x="139646" y="56531"/>
                  </a:cubicBezTo>
                  <a:cubicBezTo>
                    <a:pt x="142018" y="56188"/>
                    <a:pt x="144447" y="55978"/>
                    <a:pt x="146847" y="55950"/>
                  </a:cubicBezTo>
                  <a:cubicBezTo>
                    <a:pt x="147161" y="55950"/>
                    <a:pt x="147466" y="55950"/>
                    <a:pt x="147780" y="55950"/>
                  </a:cubicBezTo>
                  <a:cubicBezTo>
                    <a:pt x="149600" y="55969"/>
                    <a:pt x="151419" y="56112"/>
                    <a:pt x="153143" y="56436"/>
                  </a:cubicBezTo>
                  <a:cubicBezTo>
                    <a:pt x="153390" y="56483"/>
                    <a:pt x="153638" y="56559"/>
                    <a:pt x="153886" y="56617"/>
                  </a:cubicBezTo>
                  <a:cubicBezTo>
                    <a:pt x="155696" y="57017"/>
                    <a:pt x="157458" y="57560"/>
                    <a:pt x="159067" y="58417"/>
                  </a:cubicBezTo>
                  <a:cubicBezTo>
                    <a:pt x="160039" y="58912"/>
                    <a:pt x="159191" y="60484"/>
                    <a:pt x="158458" y="60741"/>
                  </a:cubicBezTo>
                  <a:cubicBezTo>
                    <a:pt x="147018" y="64875"/>
                    <a:pt x="124958" y="62313"/>
                    <a:pt x="119653" y="76152"/>
                  </a:cubicBezTo>
                  <a:cubicBezTo>
                    <a:pt x="113938" y="91069"/>
                    <a:pt x="120853" y="103041"/>
                    <a:pt x="126130" y="116367"/>
                  </a:cubicBezTo>
                  <a:cubicBezTo>
                    <a:pt x="126549" y="116186"/>
                    <a:pt x="126997" y="116005"/>
                    <a:pt x="127416" y="115824"/>
                  </a:cubicBezTo>
                  <a:cubicBezTo>
                    <a:pt x="141561" y="106918"/>
                    <a:pt x="159858" y="101975"/>
                    <a:pt x="175231" y="95888"/>
                  </a:cubicBezTo>
                  <a:cubicBezTo>
                    <a:pt x="176898" y="95231"/>
                    <a:pt x="178584" y="94621"/>
                    <a:pt x="180232" y="93964"/>
                  </a:cubicBezTo>
                  <a:cubicBezTo>
                    <a:pt x="188633" y="79743"/>
                    <a:pt x="197101" y="65599"/>
                    <a:pt x="205892" y="51606"/>
                  </a:cubicBezTo>
                  <a:cubicBezTo>
                    <a:pt x="206226" y="51073"/>
                    <a:pt x="206721" y="50883"/>
                    <a:pt x="207188" y="50835"/>
                  </a:cubicBezTo>
                  <a:cubicBezTo>
                    <a:pt x="207293" y="50825"/>
                    <a:pt x="207388" y="50816"/>
                    <a:pt x="207493" y="50825"/>
                  </a:cubicBezTo>
                  <a:cubicBezTo>
                    <a:pt x="207721" y="50854"/>
                    <a:pt x="207912" y="50968"/>
                    <a:pt x="208083" y="51111"/>
                  </a:cubicBezTo>
                  <a:cubicBezTo>
                    <a:pt x="208159" y="51178"/>
                    <a:pt x="208264" y="51225"/>
                    <a:pt x="208312" y="51321"/>
                  </a:cubicBezTo>
                  <a:cubicBezTo>
                    <a:pt x="208483" y="51625"/>
                    <a:pt x="208540" y="52035"/>
                    <a:pt x="208340" y="52569"/>
                  </a:cubicBezTo>
                  <a:cubicBezTo>
                    <a:pt x="203387" y="65303"/>
                    <a:pt x="197320" y="77419"/>
                    <a:pt x="191338" y="89668"/>
                  </a:cubicBezTo>
                  <a:cubicBezTo>
                    <a:pt x="191329" y="89687"/>
                    <a:pt x="191319" y="89706"/>
                    <a:pt x="191310" y="89725"/>
                  </a:cubicBezTo>
                  <a:cubicBezTo>
                    <a:pt x="200968" y="86087"/>
                    <a:pt x="210636" y="82477"/>
                    <a:pt x="220266" y="78743"/>
                  </a:cubicBezTo>
                  <a:cubicBezTo>
                    <a:pt x="220628" y="78600"/>
                    <a:pt x="220847" y="78686"/>
                    <a:pt x="221047" y="78772"/>
                  </a:cubicBezTo>
                  <a:cubicBezTo>
                    <a:pt x="221142" y="78819"/>
                    <a:pt x="221247" y="78838"/>
                    <a:pt x="221313" y="78934"/>
                  </a:cubicBezTo>
                  <a:cubicBezTo>
                    <a:pt x="221409" y="79058"/>
                    <a:pt x="221456" y="79229"/>
                    <a:pt x="221475" y="79410"/>
                  </a:cubicBezTo>
                  <a:cubicBezTo>
                    <a:pt x="221494" y="79515"/>
                    <a:pt x="221523" y="79610"/>
                    <a:pt x="221513" y="79734"/>
                  </a:cubicBezTo>
                  <a:cubicBezTo>
                    <a:pt x="221437" y="79924"/>
                    <a:pt x="221351" y="80153"/>
                    <a:pt x="221256" y="80382"/>
                  </a:cubicBezTo>
                  <a:close/>
                  <a:moveTo>
                    <a:pt x="299161" y="155705"/>
                  </a:moveTo>
                  <a:cubicBezTo>
                    <a:pt x="299114" y="155896"/>
                    <a:pt x="299076" y="156086"/>
                    <a:pt x="299018" y="156277"/>
                  </a:cubicBezTo>
                  <a:cubicBezTo>
                    <a:pt x="298923" y="156562"/>
                    <a:pt x="298799" y="156839"/>
                    <a:pt x="298656" y="157115"/>
                  </a:cubicBezTo>
                  <a:cubicBezTo>
                    <a:pt x="298571" y="157296"/>
                    <a:pt x="298494" y="157477"/>
                    <a:pt x="298399" y="157639"/>
                  </a:cubicBezTo>
                  <a:cubicBezTo>
                    <a:pt x="298218" y="157915"/>
                    <a:pt x="298009" y="158163"/>
                    <a:pt x="297790" y="158410"/>
                  </a:cubicBezTo>
                  <a:cubicBezTo>
                    <a:pt x="297675" y="158534"/>
                    <a:pt x="297590" y="158677"/>
                    <a:pt x="297456" y="158782"/>
                  </a:cubicBezTo>
                  <a:cubicBezTo>
                    <a:pt x="297094" y="159106"/>
                    <a:pt x="296675" y="159382"/>
                    <a:pt x="296208" y="159544"/>
                  </a:cubicBezTo>
                  <a:cubicBezTo>
                    <a:pt x="285293" y="163525"/>
                    <a:pt x="273996" y="167650"/>
                    <a:pt x="262842" y="172279"/>
                  </a:cubicBezTo>
                  <a:cubicBezTo>
                    <a:pt x="255822" y="193367"/>
                    <a:pt x="247669" y="214017"/>
                    <a:pt x="236363" y="233344"/>
                  </a:cubicBezTo>
                  <a:cubicBezTo>
                    <a:pt x="229010" y="245907"/>
                    <a:pt x="221123" y="258585"/>
                    <a:pt x="211093" y="269205"/>
                  </a:cubicBezTo>
                  <a:cubicBezTo>
                    <a:pt x="210426" y="269910"/>
                    <a:pt x="209645" y="270710"/>
                    <a:pt x="208836" y="271529"/>
                  </a:cubicBezTo>
                  <a:cubicBezTo>
                    <a:pt x="208597" y="271767"/>
                    <a:pt x="208331" y="272024"/>
                    <a:pt x="208083" y="272272"/>
                  </a:cubicBezTo>
                  <a:cubicBezTo>
                    <a:pt x="207464" y="272882"/>
                    <a:pt x="206797" y="273510"/>
                    <a:pt x="206121" y="274139"/>
                  </a:cubicBezTo>
                  <a:cubicBezTo>
                    <a:pt x="205788" y="274444"/>
                    <a:pt x="205445" y="274749"/>
                    <a:pt x="205102" y="275044"/>
                  </a:cubicBezTo>
                  <a:cubicBezTo>
                    <a:pt x="204425" y="275653"/>
                    <a:pt x="203711" y="276244"/>
                    <a:pt x="202968" y="276835"/>
                  </a:cubicBezTo>
                  <a:cubicBezTo>
                    <a:pt x="202625" y="277120"/>
                    <a:pt x="202282" y="277406"/>
                    <a:pt x="201911" y="277673"/>
                  </a:cubicBezTo>
                  <a:cubicBezTo>
                    <a:pt x="200987" y="278387"/>
                    <a:pt x="200025" y="279044"/>
                    <a:pt x="199044" y="279654"/>
                  </a:cubicBezTo>
                  <a:cubicBezTo>
                    <a:pt x="198872" y="279768"/>
                    <a:pt x="198711" y="279883"/>
                    <a:pt x="198539" y="279997"/>
                  </a:cubicBezTo>
                  <a:cubicBezTo>
                    <a:pt x="197396" y="280683"/>
                    <a:pt x="196234" y="281273"/>
                    <a:pt x="195053" y="281769"/>
                  </a:cubicBezTo>
                  <a:cubicBezTo>
                    <a:pt x="194729" y="281912"/>
                    <a:pt x="194415" y="281978"/>
                    <a:pt x="194081" y="282102"/>
                  </a:cubicBezTo>
                  <a:cubicBezTo>
                    <a:pt x="193215" y="282407"/>
                    <a:pt x="192348" y="282664"/>
                    <a:pt x="191481" y="282826"/>
                  </a:cubicBezTo>
                  <a:cubicBezTo>
                    <a:pt x="191071" y="282902"/>
                    <a:pt x="190652" y="282940"/>
                    <a:pt x="190243" y="282988"/>
                  </a:cubicBezTo>
                  <a:cubicBezTo>
                    <a:pt x="189852" y="283016"/>
                    <a:pt x="189462" y="283131"/>
                    <a:pt x="189071" y="283131"/>
                  </a:cubicBezTo>
                  <a:cubicBezTo>
                    <a:pt x="188624" y="283131"/>
                    <a:pt x="188185" y="283007"/>
                    <a:pt x="187747" y="282959"/>
                  </a:cubicBezTo>
                  <a:cubicBezTo>
                    <a:pt x="187395" y="282921"/>
                    <a:pt x="187042" y="282902"/>
                    <a:pt x="186690" y="282816"/>
                  </a:cubicBezTo>
                  <a:cubicBezTo>
                    <a:pt x="185528" y="282569"/>
                    <a:pt x="184385" y="282178"/>
                    <a:pt x="183271" y="281502"/>
                  </a:cubicBezTo>
                  <a:cubicBezTo>
                    <a:pt x="171669" y="274472"/>
                    <a:pt x="171478" y="253470"/>
                    <a:pt x="173926" y="241945"/>
                  </a:cubicBezTo>
                  <a:cubicBezTo>
                    <a:pt x="177489" y="225266"/>
                    <a:pt x="187080" y="210788"/>
                    <a:pt x="199834" y="199596"/>
                  </a:cubicBezTo>
                  <a:cubicBezTo>
                    <a:pt x="216094" y="185290"/>
                    <a:pt x="235125" y="174565"/>
                    <a:pt x="255137" y="166097"/>
                  </a:cubicBezTo>
                  <a:cubicBezTo>
                    <a:pt x="261404" y="146323"/>
                    <a:pt x="267062" y="126063"/>
                    <a:pt x="274568" y="106794"/>
                  </a:cubicBezTo>
                  <a:cubicBezTo>
                    <a:pt x="272329" y="108623"/>
                    <a:pt x="269938" y="110280"/>
                    <a:pt x="267367" y="111671"/>
                  </a:cubicBezTo>
                  <a:cubicBezTo>
                    <a:pt x="266557" y="112109"/>
                    <a:pt x="265681" y="112538"/>
                    <a:pt x="264785" y="112928"/>
                  </a:cubicBezTo>
                  <a:cubicBezTo>
                    <a:pt x="264528" y="113033"/>
                    <a:pt x="264242" y="113128"/>
                    <a:pt x="263976" y="113233"/>
                  </a:cubicBezTo>
                  <a:cubicBezTo>
                    <a:pt x="263328" y="113500"/>
                    <a:pt x="262661" y="113757"/>
                    <a:pt x="261985" y="113967"/>
                  </a:cubicBezTo>
                  <a:cubicBezTo>
                    <a:pt x="261633" y="114081"/>
                    <a:pt x="261271" y="114157"/>
                    <a:pt x="260918" y="114252"/>
                  </a:cubicBezTo>
                  <a:cubicBezTo>
                    <a:pt x="260299" y="114424"/>
                    <a:pt x="259670" y="114576"/>
                    <a:pt x="259042" y="114700"/>
                  </a:cubicBezTo>
                  <a:cubicBezTo>
                    <a:pt x="258651" y="114767"/>
                    <a:pt x="258261" y="114814"/>
                    <a:pt x="257870" y="114862"/>
                  </a:cubicBezTo>
                  <a:cubicBezTo>
                    <a:pt x="257270" y="114938"/>
                    <a:pt x="256670" y="115005"/>
                    <a:pt x="256080" y="115024"/>
                  </a:cubicBezTo>
                  <a:cubicBezTo>
                    <a:pt x="255594" y="115033"/>
                    <a:pt x="255118" y="115024"/>
                    <a:pt x="254651" y="114995"/>
                  </a:cubicBezTo>
                  <a:cubicBezTo>
                    <a:pt x="254270" y="114976"/>
                    <a:pt x="253879" y="114957"/>
                    <a:pt x="253508" y="114900"/>
                  </a:cubicBezTo>
                  <a:cubicBezTo>
                    <a:pt x="252993" y="114824"/>
                    <a:pt x="252498" y="114700"/>
                    <a:pt x="251993" y="114567"/>
                  </a:cubicBezTo>
                  <a:cubicBezTo>
                    <a:pt x="251650" y="114471"/>
                    <a:pt x="251308" y="114395"/>
                    <a:pt x="250974" y="114281"/>
                  </a:cubicBezTo>
                  <a:cubicBezTo>
                    <a:pt x="250431" y="114081"/>
                    <a:pt x="249926" y="113795"/>
                    <a:pt x="249422" y="113500"/>
                  </a:cubicBezTo>
                  <a:cubicBezTo>
                    <a:pt x="249164" y="113348"/>
                    <a:pt x="248879" y="113243"/>
                    <a:pt x="248640" y="113071"/>
                  </a:cubicBezTo>
                  <a:cubicBezTo>
                    <a:pt x="247898" y="112557"/>
                    <a:pt x="247202" y="111957"/>
                    <a:pt x="246555" y="111214"/>
                  </a:cubicBezTo>
                  <a:cubicBezTo>
                    <a:pt x="240173" y="103794"/>
                    <a:pt x="240820" y="93193"/>
                    <a:pt x="245069" y="84944"/>
                  </a:cubicBezTo>
                  <a:cubicBezTo>
                    <a:pt x="248031" y="79153"/>
                    <a:pt x="252727" y="69332"/>
                    <a:pt x="259299" y="66856"/>
                  </a:cubicBezTo>
                  <a:cubicBezTo>
                    <a:pt x="259490" y="66789"/>
                    <a:pt x="259632" y="66818"/>
                    <a:pt x="259785" y="66837"/>
                  </a:cubicBezTo>
                  <a:cubicBezTo>
                    <a:pt x="260109" y="66866"/>
                    <a:pt x="260385" y="67037"/>
                    <a:pt x="260537" y="67313"/>
                  </a:cubicBezTo>
                  <a:cubicBezTo>
                    <a:pt x="260556" y="67351"/>
                    <a:pt x="260566" y="67399"/>
                    <a:pt x="260585" y="67447"/>
                  </a:cubicBezTo>
                  <a:cubicBezTo>
                    <a:pt x="260709" y="67761"/>
                    <a:pt x="260756" y="68132"/>
                    <a:pt x="260575" y="68485"/>
                  </a:cubicBezTo>
                  <a:cubicBezTo>
                    <a:pt x="256670" y="76552"/>
                    <a:pt x="245831" y="93231"/>
                    <a:pt x="253594" y="101737"/>
                  </a:cubicBezTo>
                  <a:cubicBezTo>
                    <a:pt x="254260" y="102480"/>
                    <a:pt x="255003" y="102965"/>
                    <a:pt x="255775" y="103346"/>
                  </a:cubicBezTo>
                  <a:cubicBezTo>
                    <a:pt x="255975" y="103451"/>
                    <a:pt x="256184" y="103527"/>
                    <a:pt x="256394" y="103603"/>
                  </a:cubicBezTo>
                  <a:cubicBezTo>
                    <a:pt x="257080" y="103861"/>
                    <a:pt x="257804" y="104013"/>
                    <a:pt x="258566" y="104032"/>
                  </a:cubicBezTo>
                  <a:cubicBezTo>
                    <a:pt x="258651" y="104032"/>
                    <a:pt x="258728" y="104080"/>
                    <a:pt x="258804" y="104080"/>
                  </a:cubicBezTo>
                  <a:cubicBezTo>
                    <a:pt x="258823" y="104080"/>
                    <a:pt x="258851" y="104070"/>
                    <a:pt x="258880" y="104070"/>
                  </a:cubicBezTo>
                  <a:cubicBezTo>
                    <a:pt x="259861" y="104061"/>
                    <a:pt x="260880" y="103842"/>
                    <a:pt x="261928" y="103508"/>
                  </a:cubicBezTo>
                  <a:cubicBezTo>
                    <a:pt x="262137" y="103442"/>
                    <a:pt x="262347" y="103375"/>
                    <a:pt x="262566" y="103299"/>
                  </a:cubicBezTo>
                  <a:cubicBezTo>
                    <a:pt x="263595" y="102918"/>
                    <a:pt x="264662" y="102432"/>
                    <a:pt x="265738" y="101813"/>
                  </a:cubicBezTo>
                  <a:cubicBezTo>
                    <a:pt x="265890" y="101727"/>
                    <a:pt x="266043" y="101613"/>
                    <a:pt x="266195" y="101527"/>
                  </a:cubicBezTo>
                  <a:cubicBezTo>
                    <a:pt x="267214" y="100917"/>
                    <a:pt x="268243" y="100213"/>
                    <a:pt x="269272" y="99451"/>
                  </a:cubicBezTo>
                  <a:cubicBezTo>
                    <a:pt x="269424" y="99336"/>
                    <a:pt x="269567" y="99231"/>
                    <a:pt x="269719" y="99108"/>
                  </a:cubicBezTo>
                  <a:cubicBezTo>
                    <a:pt x="270805" y="98279"/>
                    <a:pt x="271891" y="97365"/>
                    <a:pt x="272939" y="96422"/>
                  </a:cubicBezTo>
                  <a:cubicBezTo>
                    <a:pt x="273158" y="96222"/>
                    <a:pt x="273387" y="96022"/>
                    <a:pt x="273606" y="95822"/>
                  </a:cubicBezTo>
                  <a:cubicBezTo>
                    <a:pt x="274634" y="94869"/>
                    <a:pt x="275673" y="93897"/>
                    <a:pt x="276644" y="92907"/>
                  </a:cubicBezTo>
                  <a:cubicBezTo>
                    <a:pt x="276749" y="92802"/>
                    <a:pt x="276844" y="92707"/>
                    <a:pt x="276939" y="92602"/>
                  </a:cubicBezTo>
                  <a:cubicBezTo>
                    <a:pt x="277882" y="91640"/>
                    <a:pt x="278768" y="90697"/>
                    <a:pt x="279635" y="89773"/>
                  </a:cubicBezTo>
                  <a:cubicBezTo>
                    <a:pt x="279797" y="89592"/>
                    <a:pt x="279940" y="89430"/>
                    <a:pt x="280102" y="89259"/>
                  </a:cubicBezTo>
                  <a:cubicBezTo>
                    <a:pt x="280978" y="88306"/>
                    <a:pt x="281778" y="87392"/>
                    <a:pt x="282531" y="86535"/>
                  </a:cubicBezTo>
                  <a:cubicBezTo>
                    <a:pt x="282721" y="86325"/>
                    <a:pt x="282873" y="86144"/>
                    <a:pt x="283045" y="85944"/>
                  </a:cubicBezTo>
                  <a:cubicBezTo>
                    <a:pt x="283731" y="85144"/>
                    <a:pt x="284388" y="84392"/>
                    <a:pt x="284931" y="83763"/>
                  </a:cubicBezTo>
                  <a:cubicBezTo>
                    <a:pt x="287884" y="78219"/>
                    <a:pt x="291036" y="72809"/>
                    <a:pt x="294646" y="67637"/>
                  </a:cubicBezTo>
                  <a:cubicBezTo>
                    <a:pt x="294923" y="67227"/>
                    <a:pt x="295294" y="67075"/>
                    <a:pt x="295637" y="67037"/>
                  </a:cubicBezTo>
                  <a:cubicBezTo>
                    <a:pt x="295713" y="67027"/>
                    <a:pt x="295789" y="67018"/>
                    <a:pt x="295846" y="67027"/>
                  </a:cubicBezTo>
                  <a:cubicBezTo>
                    <a:pt x="296027" y="67046"/>
                    <a:pt x="296151" y="67142"/>
                    <a:pt x="296275" y="67256"/>
                  </a:cubicBezTo>
                  <a:cubicBezTo>
                    <a:pt x="296332" y="67313"/>
                    <a:pt x="296399" y="67342"/>
                    <a:pt x="296437" y="67418"/>
                  </a:cubicBezTo>
                  <a:cubicBezTo>
                    <a:pt x="296570" y="67656"/>
                    <a:pt x="296628" y="67970"/>
                    <a:pt x="296513" y="68390"/>
                  </a:cubicBezTo>
                  <a:cubicBezTo>
                    <a:pt x="292113" y="84268"/>
                    <a:pt x="285255" y="99412"/>
                    <a:pt x="280416" y="115195"/>
                  </a:cubicBezTo>
                  <a:cubicBezTo>
                    <a:pt x="275682" y="130635"/>
                    <a:pt x="271224" y="146228"/>
                    <a:pt x="266367" y="161668"/>
                  </a:cubicBezTo>
                  <a:cubicBezTo>
                    <a:pt x="276034" y="158029"/>
                    <a:pt x="285845" y="154800"/>
                    <a:pt x="295637" y="151962"/>
                  </a:cubicBezTo>
                  <a:cubicBezTo>
                    <a:pt x="296218" y="151790"/>
                    <a:pt x="296685" y="151781"/>
                    <a:pt x="297123" y="151819"/>
                  </a:cubicBezTo>
                  <a:cubicBezTo>
                    <a:pt x="297323" y="151828"/>
                    <a:pt x="297485" y="151886"/>
                    <a:pt x="297666" y="151943"/>
                  </a:cubicBezTo>
                  <a:cubicBezTo>
                    <a:pt x="297894" y="152019"/>
                    <a:pt x="298123" y="152105"/>
                    <a:pt x="298304" y="152229"/>
                  </a:cubicBezTo>
                  <a:cubicBezTo>
                    <a:pt x="298447" y="152324"/>
                    <a:pt x="298552" y="152438"/>
                    <a:pt x="298656" y="152571"/>
                  </a:cubicBezTo>
                  <a:cubicBezTo>
                    <a:pt x="298809" y="152743"/>
                    <a:pt x="298923" y="152924"/>
                    <a:pt x="299028" y="153133"/>
                  </a:cubicBezTo>
                  <a:cubicBezTo>
                    <a:pt x="299095" y="153286"/>
                    <a:pt x="299161" y="153448"/>
                    <a:pt x="299209" y="153619"/>
                  </a:cubicBezTo>
                  <a:cubicBezTo>
                    <a:pt x="299266" y="153848"/>
                    <a:pt x="299304" y="154095"/>
                    <a:pt x="299323" y="154362"/>
                  </a:cubicBezTo>
                  <a:cubicBezTo>
                    <a:pt x="299333" y="154553"/>
                    <a:pt x="299342" y="154734"/>
                    <a:pt x="299333" y="154924"/>
                  </a:cubicBezTo>
                  <a:cubicBezTo>
                    <a:pt x="299275" y="155143"/>
                    <a:pt x="299218" y="155420"/>
                    <a:pt x="299161" y="155705"/>
                  </a:cubicBezTo>
                  <a:close/>
                  <a:moveTo>
                    <a:pt x="474812" y="77657"/>
                  </a:moveTo>
                  <a:cubicBezTo>
                    <a:pt x="474783" y="77838"/>
                    <a:pt x="474774" y="78000"/>
                    <a:pt x="474726" y="78172"/>
                  </a:cubicBezTo>
                  <a:cubicBezTo>
                    <a:pt x="474669" y="78429"/>
                    <a:pt x="474583" y="78686"/>
                    <a:pt x="474497" y="78953"/>
                  </a:cubicBezTo>
                  <a:cubicBezTo>
                    <a:pt x="474440" y="79124"/>
                    <a:pt x="474393" y="79286"/>
                    <a:pt x="474316" y="79458"/>
                  </a:cubicBezTo>
                  <a:cubicBezTo>
                    <a:pt x="474212" y="79734"/>
                    <a:pt x="474069" y="79991"/>
                    <a:pt x="473935" y="80248"/>
                  </a:cubicBezTo>
                  <a:cubicBezTo>
                    <a:pt x="473850" y="80391"/>
                    <a:pt x="473783" y="80543"/>
                    <a:pt x="473707" y="80686"/>
                  </a:cubicBezTo>
                  <a:cubicBezTo>
                    <a:pt x="473535" y="80953"/>
                    <a:pt x="473354" y="81191"/>
                    <a:pt x="473164" y="81420"/>
                  </a:cubicBezTo>
                  <a:cubicBezTo>
                    <a:pt x="473078" y="81515"/>
                    <a:pt x="473011" y="81620"/>
                    <a:pt x="472935" y="81715"/>
                  </a:cubicBezTo>
                  <a:cubicBezTo>
                    <a:pt x="472678" y="82010"/>
                    <a:pt x="472383" y="82239"/>
                    <a:pt x="472107" y="82391"/>
                  </a:cubicBezTo>
                  <a:cubicBezTo>
                    <a:pt x="454790" y="91335"/>
                    <a:pt x="436093" y="98022"/>
                    <a:pt x="417052" y="102213"/>
                  </a:cubicBezTo>
                  <a:cubicBezTo>
                    <a:pt x="415471" y="102556"/>
                    <a:pt x="413833" y="102918"/>
                    <a:pt x="412175" y="103261"/>
                  </a:cubicBezTo>
                  <a:cubicBezTo>
                    <a:pt x="411632" y="103375"/>
                    <a:pt x="411080" y="103470"/>
                    <a:pt x="410537" y="103584"/>
                  </a:cubicBezTo>
                  <a:cubicBezTo>
                    <a:pt x="409318" y="103823"/>
                    <a:pt x="408089" y="104051"/>
                    <a:pt x="406841" y="104270"/>
                  </a:cubicBezTo>
                  <a:cubicBezTo>
                    <a:pt x="406194" y="104384"/>
                    <a:pt x="405527" y="104480"/>
                    <a:pt x="404870" y="104585"/>
                  </a:cubicBezTo>
                  <a:cubicBezTo>
                    <a:pt x="403679" y="104775"/>
                    <a:pt x="402469" y="104918"/>
                    <a:pt x="401250" y="105061"/>
                  </a:cubicBezTo>
                  <a:cubicBezTo>
                    <a:pt x="400612" y="105127"/>
                    <a:pt x="399964" y="105213"/>
                    <a:pt x="399326" y="105261"/>
                  </a:cubicBezTo>
                  <a:cubicBezTo>
                    <a:pt x="397888" y="105385"/>
                    <a:pt x="396469" y="105451"/>
                    <a:pt x="395040" y="105470"/>
                  </a:cubicBezTo>
                  <a:cubicBezTo>
                    <a:pt x="394649" y="105480"/>
                    <a:pt x="394249" y="105518"/>
                    <a:pt x="393859" y="105508"/>
                  </a:cubicBezTo>
                  <a:cubicBezTo>
                    <a:pt x="391716" y="105508"/>
                    <a:pt x="389620" y="105318"/>
                    <a:pt x="387553" y="105013"/>
                  </a:cubicBezTo>
                  <a:cubicBezTo>
                    <a:pt x="387048" y="104937"/>
                    <a:pt x="386563" y="104842"/>
                    <a:pt x="386067" y="104756"/>
                  </a:cubicBezTo>
                  <a:cubicBezTo>
                    <a:pt x="383962" y="104356"/>
                    <a:pt x="381895" y="103823"/>
                    <a:pt x="379924" y="102994"/>
                  </a:cubicBezTo>
                  <a:cubicBezTo>
                    <a:pt x="378905" y="102565"/>
                    <a:pt x="378066" y="102013"/>
                    <a:pt x="377200" y="101470"/>
                  </a:cubicBezTo>
                  <a:cubicBezTo>
                    <a:pt x="374123" y="103089"/>
                    <a:pt x="370989" y="104642"/>
                    <a:pt x="367894" y="105966"/>
                  </a:cubicBezTo>
                  <a:cubicBezTo>
                    <a:pt x="366293" y="106651"/>
                    <a:pt x="364503" y="107366"/>
                    <a:pt x="362636" y="108071"/>
                  </a:cubicBezTo>
                  <a:cubicBezTo>
                    <a:pt x="362036" y="108290"/>
                    <a:pt x="361407" y="108499"/>
                    <a:pt x="360797" y="108728"/>
                  </a:cubicBezTo>
                  <a:cubicBezTo>
                    <a:pt x="359416" y="109214"/>
                    <a:pt x="357997" y="109690"/>
                    <a:pt x="356549" y="110119"/>
                  </a:cubicBezTo>
                  <a:cubicBezTo>
                    <a:pt x="355797" y="110347"/>
                    <a:pt x="355044" y="110557"/>
                    <a:pt x="354282" y="110766"/>
                  </a:cubicBezTo>
                  <a:cubicBezTo>
                    <a:pt x="352806" y="111166"/>
                    <a:pt x="351301" y="111500"/>
                    <a:pt x="349767" y="111804"/>
                  </a:cubicBezTo>
                  <a:cubicBezTo>
                    <a:pt x="349063" y="111947"/>
                    <a:pt x="348367" y="112100"/>
                    <a:pt x="347653" y="112214"/>
                  </a:cubicBezTo>
                  <a:cubicBezTo>
                    <a:pt x="345462" y="112557"/>
                    <a:pt x="343243" y="112805"/>
                    <a:pt x="341090" y="112805"/>
                  </a:cubicBezTo>
                  <a:cubicBezTo>
                    <a:pt x="339423" y="112805"/>
                    <a:pt x="337795" y="112643"/>
                    <a:pt x="336204" y="112386"/>
                  </a:cubicBezTo>
                  <a:cubicBezTo>
                    <a:pt x="335747" y="112309"/>
                    <a:pt x="335289" y="112185"/>
                    <a:pt x="334842" y="112090"/>
                  </a:cubicBezTo>
                  <a:cubicBezTo>
                    <a:pt x="333670" y="111833"/>
                    <a:pt x="332537" y="111471"/>
                    <a:pt x="331441" y="111033"/>
                  </a:cubicBezTo>
                  <a:cubicBezTo>
                    <a:pt x="331003" y="110852"/>
                    <a:pt x="330556" y="110690"/>
                    <a:pt x="330127" y="110480"/>
                  </a:cubicBezTo>
                  <a:cubicBezTo>
                    <a:pt x="328689" y="109776"/>
                    <a:pt x="327308" y="108947"/>
                    <a:pt x="326060" y="107852"/>
                  </a:cubicBezTo>
                  <a:cubicBezTo>
                    <a:pt x="313030" y="96422"/>
                    <a:pt x="315144" y="75105"/>
                    <a:pt x="319611" y="60122"/>
                  </a:cubicBezTo>
                  <a:cubicBezTo>
                    <a:pt x="325422" y="40653"/>
                    <a:pt x="335280" y="22612"/>
                    <a:pt x="348034" y="6820"/>
                  </a:cubicBezTo>
                  <a:cubicBezTo>
                    <a:pt x="348348" y="6448"/>
                    <a:pt x="348653" y="6306"/>
                    <a:pt x="348958" y="6296"/>
                  </a:cubicBezTo>
                  <a:cubicBezTo>
                    <a:pt x="348967" y="6296"/>
                    <a:pt x="348986" y="6277"/>
                    <a:pt x="348986" y="6277"/>
                  </a:cubicBezTo>
                  <a:cubicBezTo>
                    <a:pt x="349034" y="6277"/>
                    <a:pt x="349044" y="6344"/>
                    <a:pt x="349082" y="6344"/>
                  </a:cubicBezTo>
                  <a:cubicBezTo>
                    <a:pt x="349367" y="6391"/>
                    <a:pt x="349615" y="6591"/>
                    <a:pt x="349767" y="6877"/>
                  </a:cubicBezTo>
                  <a:cubicBezTo>
                    <a:pt x="349806" y="6953"/>
                    <a:pt x="349844" y="7029"/>
                    <a:pt x="349882" y="7115"/>
                  </a:cubicBezTo>
                  <a:cubicBezTo>
                    <a:pt x="349996" y="7496"/>
                    <a:pt x="350025" y="7953"/>
                    <a:pt x="349767" y="8382"/>
                  </a:cubicBezTo>
                  <a:cubicBezTo>
                    <a:pt x="339823" y="25422"/>
                    <a:pt x="328870" y="43539"/>
                    <a:pt x="324698" y="63027"/>
                  </a:cubicBezTo>
                  <a:cubicBezTo>
                    <a:pt x="321707" y="77000"/>
                    <a:pt x="320402" y="102622"/>
                    <a:pt x="340223" y="103937"/>
                  </a:cubicBezTo>
                  <a:cubicBezTo>
                    <a:pt x="341052" y="103994"/>
                    <a:pt x="341890" y="104023"/>
                    <a:pt x="342729" y="104023"/>
                  </a:cubicBezTo>
                  <a:cubicBezTo>
                    <a:pt x="343824" y="104023"/>
                    <a:pt x="344919" y="103823"/>
                    <a:pt x="346034" y="103727"/>
                  </a:cubicBezTo>
                  <a:cubicBezTo>
                    <a:pt x="347081" y="103642"/>
                    <a:pt x="348139" y="103613"/>
                    <a:pt x="349186" y="103442"/>
                  </a:cubicBezTo>
                  <a:cubicBezTo>
                    <a:pt x="350787" y="103203"/>
                    <a:pt x="352377" y="102813"/>
                    <a:pt x="353978" y="102403"/>
                  </a:cubicBezTo>
                  <a:cubicBezTo>
                    <a:pt x="354959" y="102165"/>
                    <a:pt x="355930" y="101975"/>
                    <a:pt x="356902" y="101679"/>
                  </a:cubicBezTo>
                  <a:cubicBezTo>
                    <a:pt x="358645" y="101146"/>
                    <a:pt x="360340" y="100470"/>
                    <a:pt x="362045" y="99793"/>
                  </a:cubicBezTo>
                  <a:cubicBezTo>
                    <a:pt x="362855" y="99470"/>
                    <a:pt x="363664" y="99212"/>
                    <a:pt x="364455" y="98870"/>
                  </a:cubicBezTo>
                  <a:cubicBezTo>
                    <a:pt x="366932" y="97784"/>
                    <a:pt x="369360" y="96583"/>
                    <a:pt x="371723" y="95298"/>
                  </a:cubicBezTo>
                  <a:cubicBezTo>
                    <a:pt x="369208" y="90011"/>
                    <a:pt x="369579" y="83296"/>
                    <a:pt x="371418" y="77200"/>
                  </a:cubicBezTo>
                  <a:cubicBezTo>
                    <a:pt x="375399" y="64037"/>
                    <a:pt x="387582" y="52483"/>
                    <a:pt x="401936" y="52407"/>
                  </a:cubicBezTo>
                  <a:cubicBezTo>
                    <a:pt x="402984" y="52407"/>
                    <a:pt x="403727" y="52664"/>
                    <a:pt x="404593" y="52826"/>
                  </a:cubicBezTo>
                  <a:cubicBezTo>
                    <a:pt x="405317" y="52949"/>
                    <a:pt x="406203" y="52949"/>
                    <a:pt x="406803" y="53188"/>
                  </a:cubicBezTo>
                  <a:cubicBezTo>
                    <a:pt x="407565" y="53473"/>
                    <a:pt x="408070" y="53978"/>
                    <a:pt x="408651" y="54407"/>
                  </a:cubicBezTo>
                  <a:cubicBezTo>
                    <a:pt x="409080" y="54721"/>
                    <a:pt x="409642" y="54931"/>
                    <a:pt x="409975" y="55302"/>
                  </a:cubicBezTo>
                  <a:cubicBezTo>
                    <a:pt x="410518" y="55902"/>
                    <a:pt x="410804" y="56664"/>
                    <a:pt x="411137" y="57398"/>
                  </a:cubicBezTo>
                  <a:cubicBezTo>
                    <a:pt x="411308" y="57760"/>
                    <a:pt x="411594" y="58045"/>
                    <a:pt x="411709" y="58445"/>
                  </a:cubicBezTo>
                  <a:cubicBezTo>
                    <a:pt x="411994" y="59369"/>
                    <a:pt x="412061" y="60408"/>
                    <a:pt x="412118" y="61446"/>
                  </a:cubicBezTo>
                  <a:cubicBezTo>
                    <a:pt x="412137" y="61732"/>
                    <a:pt x="412232" y="61979"/>
                    <a:pt x="412232" y="62274"/>
                  </a:cubicBezTo>
                  <a:cubicBezTo>
                    <a:pt x="412223" y="63598"/>
                    <a:pt x="412051" y="64989"/>
                    <a:pt x="411766" y="66389"/>
                  </a:cubicBezTo>
                  <a:cubicBezTo>
                    <a:pt x="411756" y="66418"/>
                    <a:pt x="411766" y="66446"/>
                    <a:pt x="411756" y="66485"/>
                  </a:cubicBezTo>
                  <a:cubicBezTo>
                    <a:pt x="410851" y="70780"/>
                    <a:pt x="408775" y="75143"/>
                    <a:pt x="406556" y="78105"/>
                  </a:cubicBezTo>
                  <a:cubicBezTo>
                    <a:pt x="401926" y="84192"/>
                    <a:pt x="395945" y="89516"/>
                    <a:pt x="389382" y="94107"/>
                  </a:cubicBezTo>
                  <a:cubicBezTo>
                    <a:pt x="391116" y="94431"/>
                    <a:pt x="392935" y="94536"/>
                    <a:pt x="394773" y="94555"/>
                  </a:cubicBezTo>
                  <a:cubicBezTo>
                    <a:pt x="394906" y="94555"/>
                    <a:pt x="395011" y="94583"/>
                    <a:pt x="395145" y="94583"/>
                  </a:cubicBezTo>
                  <a:cubicBezTo>
                    <a:pt x="395545" y="94583"/>
                    <a:pt x="395945" y="94507"/>
                    <a:pt x="396364" y="94498"/>
                  </a:cubicBezTo>
                  <a:cubicBezTo>
                    <a:pt x="398040" y="94450"/>
                    <a:pt x="399659" y="94345"/>
                    <a:pt x="401269" y="94174"/>
                  </a:cubicBezTo>
                  <a:cubicBezTo>
                    <a:pt x="401879" y="94107"/>
                    <a:pt x="402441" y="94050"/>
                    <a:pt x="403041" y="93974"/>
                  </a:cubicBezTo>
                  <a:cubicBezTo>
                    <a:pt x="404870" y="93726"/>
                    <a:pt x="406641" y="93459"/>
                    <a:pt x="408165" y="93202"/>
                  </a:cubicBezTo>
                  <a:cubicBezTo>
                    <a:pt x="430216" y="89535"/>
                    <a:pt x="450742" y="80362"/>
                    <a:pt x="472392" y="75286"/>
                  </a:cubicBezTo>
                  <a:cubicBezTo>
                    <a:pt x="472840" y="75181"/>
                    <a:pt x="473164" y="75209"/>
                    <a:pt x="473478" y="75248"/>
                  </a:cubicBezTo>
                  <a:cubicBezTo>
                    <a:pt x="473659" y="75276"/>
                    <a:pt x="473812" y="75314"/>
                    <a:pt x="473945" y="75381"/>
                  </a:cubicBezTo>
                  <a:cubicBezTo>
                    <a:pt x="474107" y="75448"/>
                    <a:pt x="474250" y="75543"/>
                    <a:pt x="474374" y="75667"/>
                  </a:cubicBezTo>
                  <a:cubicBezTo>
                    <a:pt x="474459" y="75762"/>
                    <a:pt x="474554" y="75867"/>
                    <a:pt x="474612" y="75990"/>
                  </a:cubicBezTo>
                  <a:cubicBezTo>
                    <a:pt x="474688" y="76143"/>
                    <a:pt x="474745" y="76324"/>
                    <a:pt x="474793" y="76514"/>
                  </a:cubicBezTo>
                  <a:cubicBezTo>
                    <a:pt x="474821" y="76667"/>
                    <a:pt x="474840" y="76810"/>
                    <a:pt x="474850" y="76972"/>
                  </a:cubicBezTo>
                  <a:cubicBezTo>
                    <a:pt x="474850" y="77181"/>
                    <a:pt x="474821" y="77419"/>
                    <a:pt x="474812" y="7765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2" name="Freeform: Shape 161">
              <a:extLst>
                <a:ext uri="{FF2B5EF4-FFF2-40B4-BE49-F238E27FC236}">
                  <a16:creationId xmlns:a16="http://schemas.microsoft.com/office/drawing/2014/main" id="{7D1B808E-C93D-412D-B228-F3B09EAA4C24}"/>
                </a:ext>
              </a:extLst>
            </p:cNvPr>
            <p:cNvSpPr/>
            <p:nvPr/>
          </p:nvSpPr>
          <p:spPr>
            <a:xfrm>
              <a:off x="5899062" y="2883108"/>
              <a:ext cx="57150" cy="66675"/>
            </a:xfrm>
            <a:custGeom>
              <a:avLst/>
              <a:gdLst>
                <a:gd name="connsiteX0" fmla="*/ 55454 w 57150"/>
                <a:gd name="connsiteY0" fmla="*/ 0 h 66675"/>
                <a:gd name="connsiteX1" fmla="*/ 35375 w 57150"/>
                <a:gd name="connsiteY1" fmla="*/ 12449 h 66675"/>
                <a:gd name="connsiteX2" fmla="*/ 2866 w 57150"/>
                <a:gd name="connsiteY2" fmla="*/ 42396 h 66675"/>
                <a:gd name="connsiteX3" fmla="*/ 8210 w 57150"/>
                <a:gd name="connsiteY3" fmla="*/ 63913 h 66675"/>
                <a:gd name="connsiteX4" fmla="*/ 12972 w 57150"/>
                <a:gd name="connsiteY4" fmla="*/ 66542 h 66675"/>
                <a:gd name="connsiteX5" fmla="*/ 14268 w 57150"/>
                <a:gd name="connsiteY5" fmla="*/ 67085 h 66675"/>
                <a:gd name="connsiteX6" fmla="*/ 17954 w 57150"/>
                <a:gd name="connsiteY6" fmla="*/ 68256 h 66675"/>
                <a:gd name="connsiteX7" fmla="*/ 18944 w 57150"/>
                <a:gd name="connsiteY7" fmla="*/ 68504 h 66675"/>
                <a:gd name="connsiteX8" fmla="*/ 22869 w 57150"/>
                <a:gd name="connsiteY8" fmla="*/ 68894 h 66675"/>
                <a:gd name="connsiteX9" fmla="*/ 23193 w 57150"/>
                <a:gd name="connsiteY9" fmla="*/ 68847 h 66675"/>
                <a:gd name="connsiteX10" fmla="*/ 28736 w 57150"/>
                <a:gd name="connsiteY10" fmla="*/ 68028 h 66675"/>
                <a:gd name="connsiteX11" fmla="*/ 29984 w 57150"/>
                <a:gd name="connsiteY11" fmla="*/ 67551 h 66675"/>
                <a:gd name="connsiteX12" fmla="*/ 34099 w 57150"/>
                <a:gd name="connsiteY12" fmla="*/ 65713 h 66675"/>
                <a:gd name="connsiteX13" fmla="*/ 35794 w 57150"/>
                <a:gd name="connsiteY13" fmla="*/ 64684 h 66675"/>
                <a:gd name="connsiteX14" fmla="*/ 39414 w 57150"/>
                <a:gd name="connsiteY14" fmla="*/ 62017 h 66675"/>
                <a:gd name="connsiteX15" fmla="*/ 40890 w 57150"/>
                <a:gd name="connsiteY15" fmla="*/ 60779 h 66675"/>
                <a:gd name="connsiteX16" fmla="*/ 45633 w 57150"/>
                <a:gd name="connsiteY16" fmla="*/ 55912 h 66675"/>
                <a:gd name="connsiteX17" fmla="*/ 56740 w 57150"/>
                <a:gd name="connsiteY17" fmla="*/ 5077 h 66675"/>
                <a:gd name="connsiteX18" fmla="*/ 55454 w 57150"/>
                <a:gd name="connsiteY18" fmla="*/ 0 h 66675"/>
                <a:gd name="connsiteX19" fmla="*/ 40861 w 57150"/>
                <a:gd name="connsiteY19" fmla="*/ 51845 h 66675"/>
                <a:gd name="connsiteX20" fmla="*/ 22850 w 57150"/>
                <a:gd name="connsiteY20" fmla="*/ 62646 h 66675"/>
                <a:gd name="connsiteX21" fmla="*/ 11686 w 57150"/>
                <a:gd name="connsiteY21" fmla="*/ 58722 h 66675"/>
                <a:gd name="connsiteX22" fmla="*/ 8315 w 57150"/>
                <a:gd name="connsiteY22" fmla="*/ 45463 h 66675"/>
                <a:gd name="connsiteX23" fmla="*/ 25907 w 57150"/>
                <a:gd name="connsiteY23" fmla="*/ 26718 h 66675"/>
                <a:gd name="connsiteX24" fmla="*/ 52139 w 57150"/>
                <a:gd name="connsiteY24" fmla="*/ 26441 h 66675"/>
                <a:gd name="connsiteX25" fmla="*/ 40861 w 57150"/>
                <a:gd name="connsiteY25" fmla="*/ 51845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57150" h="66675">
                  <a:moveTo>
                    <a:pt x="55454" y="0"/>
                  </a:moveTo>
                  <a:cubicBezTo>
                    <a:pt x="48624" y="3924"/>
                    <a:pt x="41909" y="8058"/>
                    <a:pt x="35375" y="12449"/>
                  </a:cubicBezTo>
                  <a:cubicBezTo>
                    <a:pt x="23231" y="20603"/>
                    <a:pt x="10200" y="29346"/>
                    <a:pt x="2866" y="42396"/>
                  </a:cubicBezTo>
                  <a:cubicBezTo>
                    <a:pt x="-1620" y="50359"/>
                    <a:pt x="-1544" y="57369"/>
                    <a:pt x="8210" y="63913"/>
                  </a:cubicBezTo>
                  <a:cubicBezTo>
                    <a:pt x="9829" y="64999"/>
                    <a:pt x="11401" y="65827"/>
                    <a:pt x="12972" y="66542"/>
                  </a:cubicBezTo>
                  <a:cubicBezTo>
                    <a:pt x="13410" y="66742"/>
                    <a:pt x="13839" y="66913"/>
                    <a:pt x="14268" y="67085"/>
                  </a:cubicBezTo>
                  <a:cubicBezTo>
                    <a:pt x="15515" y="67589"/>
                    <a:pt x="16735" y="67980"/>
                    <a:pt x="17954" y="68256"/>
                  </a:cubicBezTo>
                  <a:cubicBezTo>
                    <a:pt x="18278" y="68332"/>
                    <a:pt x="18611" y="68447"/>
                    <a:pt x="18944" y="68504"/>
                  </a:cubicBezTo>
                  <a:cubicBezTo>
                    <a:pt x="20278" y="68742"/>
                    <a:pt x="21583" y="68894"/>
                    <a:pt x="22869" y="68894"/>
                  </a:cubicBezTo>
                  <a:cubicBezTo>
                    <a:pt x="22983" y="68894"/>
                    <a:pt x="23078" y="68856"/>
                    <a:pt x="23193" y="68847"/>
                  </a:cubicBezTo>
                  <a:cubicBezTo>
                    <a:pt x="25078" y="68818"/>
                    <a:pt x="26926" y="68542"/>
                    <a:pt x="28736" y="68028"/>
                  </a:cubicBezTo>
                  <a:cubicBezTo>
                    <a:pt x="29155" y="67904"/>
                    <a:pt x="29565" y="67694"/>
                    <a:pt x="29984" y="67551"/>
                  </a:cubicBezTo>
                  <a:cubicBezTo>
                    <a:pt x="31374" y="67066"/>
                    <a:pt x="32746" y="66465"/>
                    <a:pt x="34099" y="65713"/>
                  </a:cubicBezTo>
                  <a:cubicBezTo>
                    <a:pt x="34670" y="65399"/>
                    <a:pt x="35232" y="65046"/>
                    <a:pt x="35794" y="64684"/>
                  </a:cubicBezTo>
                  <a:cubicBezTo>
                    <a:pt x="37023" y="63894"/>
                    <a:pt x="38223" y="62998"/>
                    <a:pt x="39414" y="62017"/>
                  </a:cubicBezTo>
                  <a:cubicBezTo>
                    <a:pt x="39909" y="61608"/>
                    <a:pt x="40404" y="61227"/>
                    <a:pt x="40890" y="60779"/>
                  </a:cubicBezTo>
                  <a:cubicBezTo>
                    <a:pt x="42509" y="59303"/>
                    <a:pt x="44100" y="57712"/>
                    <a:pt x="45633" y="55912"/>
                  </a:cubicBezTo>
                  <a:cubicBezTo>
                    <a:pt x="58216" y="41224"/>
                    <a:pt x="61426" y="23508"/>
                    <a:pt x="56740" y="5077"/>
                  </a:cubicBezTo>
                  <a:cubicBezTo>
                    <a:pt x="56311" y="3467"/>
                    <a:pt x="55873" y="1714"/>
                    <a:pt x="55454" y="0"/>
                  </a:cubicBezTo>
                  <a:close/>
                  <a:moveTo>
                    <a:pt x="40861" y="51845"/>
                  </a:moveTo>
                  <a:cubicBezTo>
                    <a:pt x="34718" y="59007"/>
                    <a:pt x="28660" y="62646"/>
                    <a:pt x="22850" y="62646"/>
                  </a:cubicBezTo>
                  <a:cubicBezTo>
                    <a:pt x="19335" y="62646"/>
                    <a:pt x="15563" y="61322"/>
                    <a:pt x="11686" y="58722"/>
                  </a:cubicBezTo>
                  <a:cubicBezTo>
                    <a:pt x="4962" y="54197"/>
                    <a:pt x="5200" y="50978"/>
                    <a:pt x="8315" y="45463"/>
                  </a:cubicBezTo>
                  <a:cubicBezTo>
                    <a:pt x="12477" y="38071"/>
                    <a:pt x="18830" y="32099"/>
                    <a:pt x="25907" y="26718"/>
                  </a:cubicBezTo>
                  <a:lnTo>
                    <a:pt x="52139" y="26441"/>
                  </a:lnTo>
                  <a:cubicBezTo>
                    <a:pt x="51044" y="35766"/>
                    <a:pt x="47272" y="44358"/>
                    <a:pt x="40861" y="5184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3" name="Freeform: Shape 162">
              <a:extLst>
                <a:ext uri="{FF2B5EF4-FFF2-40B4-BE49-F238E27FC236}">
                  <a16:creationId xmlns:a16="http://schemas.microsoft.com/office/drawing/2014/main" id="{2C198DF2-977C-44BD-8EA4-FDA2518DD1BC}"/>
                </a:ext>
              </a:extLst>
            </p:cNvPr>
            <p:cNvSpPr/>
            <p:nvPr/>
          </p:nvSpPr>
          <p:spPr>
            <a:xfrm>
              <a:off x="6027706" y="2925466"/>
              <a:ext cx="66675" cy="85725"/>
            </a:xfrm>
            <a:custGeom>
              <a:avLst/>
              <a:gdLst>
                <a:gd name="connsiteX0" fmla="*/ 28 w 66675"/>
                <a:gd name="connsiteY0" fmla="*/ 72361 h 85725"/>
                <a:gd name="connsiteX1" fmla="*/ 199 w 66675"/>
                <a:gd name="connsiteY1" fmla="*/ 75133 h 85725"/>
                <a:gd name="connsiteX2" fmla="*/ 266 w 66675"/>
                <a:gd name="connsiteY2" fmla="*/ 75838 h 85725"/>
                <a:gd name="connsiteX3" fmla="*/ 599 w 66675"/>
                <a:gd name="connsiteY3" fmla="*/ 78791 h 85725"/>
                <a:gd name="connsiteX4" fmla="*/ 676 w 66675"/>
                <a:gd name="connsiteY4" fmla="*/ 79219 h 85725"/>
                <a:gd name="connsiteX5" fmla="*/ 1142 w 66675"/>
                <a:gd name="connsiteY5" fmla="*/ 81858 h 85725"/>
                <a:gd name="connsiteX6" fmla="*/ 1285 w 66675"/>
                <a:gd name="connsiteY6" fmla="*/ 82524 h 85725"/>
                <a:gd name="connsiteX7" fmla="*/ 2038 w 66675"/>
                <a:gd name="connsiteY7" fmla="*/ 85296 h 85725"/>
                <a:gd name="connsiteX8" fmla="*/ 2228 w 66675"/>
                <a:gd name="connsiteY8" fmla="*/ 85801 h 85725"/>
                <a:gd name="connsiteX9" fmla="*/ 3124 w 66675"/>
                <a:gd name="connsiteY9" fmla="*/ 87982 h 85725"/>
                <a:gd name="connsiteX10" fmla="*/ 3333 w 66675"/>
                <a:gd name="connsiteY10" fmla="*/ 88430 h 85725"/>
                <a:gd name="connsiteX11" fmla="*/ 4647 w 66675"/>
                <a:gd name="connsiteY11" fmla="*/ 90383 h 85725"/>
                <a:gd name="connsiteX12" fmla="*/ 4981 w 66675"/>
                <a:gd name="connsiteY12" fmla="*/ 90745 h 85725"/>
                <a:gd name="connsiteX13" fmla="*/ 6505 w 66675"/>
                <a:gd name="connsiteY13" fmla="*/ 91954 h 85725"/>
                <a:gd name="connsiteX14" fmla="*/ 6705 w 66675"/>
                <a:gd name="connsiteY14" fmla="*/ 92078 h 85725"/>
                <a:gd name="connsiteX15" fmla="*/ 8715 w 66675"/>
                <a:gd name="connsiteY15" fmla="*/ 92545 h 85725"/>
                <a:gd name="connsiteX16" fmla="*/ 8953 w 66675"/>
                <a:gd name="connsiteY16" fmla="*/ 92602 h 85725"/>
                <a:gd name="connsiteX17" fmla="*/ 9201 w 66675"/>
                <a:gd name="connsiteY17" fmla="*/ 92535 h 85725"/>
                <a:gd name="connsiteX18" fmla="*/ 11963 w 66675"/>
                <a:gd name="connsiteY18" fmla="*/ 91849 h 85725"/>
                <a:gd name="connsiteX19" fmla="*/ 12401 w 66675"/>
                <a:gd name="connsiteY19" fmla="*/ 91621 h 85725"/>
                <a:gd name="connsiteX20" fmla="*/ 15906 w 66675"/>
                <a:gd name="connsiteY20" fmla="*/ 89278 h 85725"/>
                <a:gd name="connsiteX21" fmla="*/ 40671 w 66675"/>
                <a:gd name="connsiteY21" fmla="*/ 57483 h 85725"/>
                <a:gd name="connsiteX22" fmla="*/ 60902 w 66675"/>
                <a:gd name="connsiteY22" fmla="*/ 19498 h 85725"/>
                <a:gd name="connsiteX23" fmla="*/ 68160 w 66675"/>
                <a:gd name="connsiteY23" fmla="*/ 0 h 85725"/>
                <a:gd name="connsiteX24" fmla="*/ 22050 w 66675"/>
                <a:gd name="connsiteY24" fmla="*/ 29385 h 85725"/>
                <a:gd name="connsiteX25" fmla="*/ 28 w 66675"/>
                <a:gd name="connsiteY25" fmla="*/ 72361 h 85725"/>
                <a:gd name="connsiteX26" fmla="*/ 56959 w 66675"/>
                <a:gd name="connsiteY26" fmla="*/ 12544 h 85725"/>
                <a:gd name="connsiteX27" fmla="*/ 55121 w 66675"/>
                <a:gd name="connsiteY27" fmla="*/ 17107 h 85725"/>
                <a:gd name="connsiteX28" fmla="*/ 35375 w 66675"/>
                <a:gd name="connsiteY28" fmla="*/ 54159 h 85725"/>
                <a:gd name="connsiteX29" fmla="*/ 11858 w 66675"/>
                <a:gd name="connsiteY29" fmla="*/ 84515 h 85725"/>
                <a:gd name="connsiteX30" fmla="*/ 9277 w 66675"/>
                <a:gd name="connsiteY30" fmla="*/ 86239 h 85725"/>
                <a:gd name="connsiteX31" fmla="*/ 6286 w 66675"/>
                <a:gd name="connsiteY31" fmla="*/ 72114 h 85725"/>
                <a:gd name="connsiteX32" fmla="*/ 26326 w 66675"/>
                <a:gd name="connsiteY32" fmla="*/ 33976 h 85725"/>
                <a:gd name="connsiteX33" fmla="*/ 56959 w 66675"/>
                <a:gd name="connsiteY33" fmla="*/ 12544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</a:cxnLst>
              <a:rect l="l" t="t" r="r" b="b"/>
              <a:pathLst>
                <a:path w="66675" h="85725">
                  <a:moveTo>
                    <a:pt x="28" y="72361"/>
                  </a:moveTo>
                  <a:cubicBezTo>
                    <a:pt x="66" y="73238"/>
                    <a:pt x="123" y="74171"/>
                    <a:pt x="199" y="75133"/>
                  </a:cubicBezTo>
                  <a:cubicBezTo>
                    <a:pt x="228" y="75371"/>
                    <a:pt x="247" y="75590"/>
                    <a:pt x="266" y="75838"/>
                  </a:cubicBezTo>
                  <a:cubicBezTo>
                    <a:pt x="361" y="76810"/>
                    <a:pt x="466" y="77800"/>
                    <a:pt x="599" y="78791"/>
                  </a:cubicBezTo>
                  <a:cubicBezTo>
                    <a:pt x="618" y="78934"/>
                    <a:pt x="647" y="79076"/>
                    <a:pt x="676" y="79219"/>
                  </a:cubicBezTo>
                  <a:cubicBezTo>
                    <a:pt x="809" y="80105"/>
                    <a:pt x="961" y="80991"/>
                    <a:pt x="1142" y="81858"/>
                  </a:cubicBezTo>
                  <a:cubicBezTo>
                    <a:pt x="1190" y="82077"/>
                    <a:pt x="1238" y="82305"/>
                    <a:pt x="1285" y="82524"/>
                  </a:cubicBezTo>
                  <a:cubicBezTo>
                    <a:pt x="1504" y="83487"/>
                    <a:pt x="1761" y="84411"/>
                    <a:pt x="2038" y="85296"/>
                  </a:cubicBezTo>
                  <a:cubicBezTo>
                    <a:pt x="2095" y="85477"/>
                    <a:pt x="2162" y="85639"/>
                    <a:pt x="2228" y="85801"/>
                  </a:cubicBezTo>
                  <a:cubicBezTo>
                    <a:pt x="2495" y="86573"/>
                    <a:pt x="2800" y="87306"/>
                    <a:pt x="3124" y="87982"/>
                  </a:cubicBezTo>
                  <a:cubicBezTo>
                    <a:pt x="3200" y="88135"/>
                    <a:pt x="3266" y="88287"/>
                    <a:pt x="3333" y="88430"/>
                  </a:cubicBezTo>
                  <a:cubicBezTo>
                    <a:pt x="3724" y="89163"/>
                    <a:pt x="4162" y="89821"/>
                    <a:pt x="4647" y="90383"/>
                  </a:cubicBezTo>
                  <a:cubicBezTo>
                    <a:pt x="4752" y="90507"/>
                    <a:pt x="4867" y="90621"/>
                    <a:pt x="4981" y="90745"/>
                  </a:cubicBezTo>
                  <a:cubicBezTo>
                    <a:pt x="5448" y="91240"/>
                    <a:pt x="5952" y="91649"/>
                    <a:pt x="6505" y="91954"/>
                  </a:cubicBezTo>
                  <a:cubicBezTo>
                    <a:pt x="6572" y="91983"/>
                    <a:pt x="6629" y="92049"/>
                    <a:pt x="6705" y="92078"/>
                  </a:cubicBezTo>
                  <a:cubicBezTo>
                    <a:pt x="7315" y="92373"/>
                    <a:pt x="8000" y="92516"/>
                    <a:pt x="8715" y="92545"/>
                  </a:cubicBezTo>
                  <a:cubicBezTo>
                    <a:pt x="8810" y="92545"/>
                    <a:pt x="8867" y="92602"/>
                    <a:pt x="8953" y="92602"/>
                  </a:cubicBezTo>
                  <a:cubicBezTo>
                    <a:pt x="9029" y="92602"/>
                    <a:pt x="9134" y="92545"/>
                    <a:pt x="9201" y="92535"/>
                  </a:cubicBezTo>
                  <a:cubicBezTo>
                    <a:pt x="10048" y="92507"/>
                    <a:pt x="10963" y="92297"/>
                    <a:pt x="11963" y="91849"/>
                  </a:cubicBezTo>
                  <a:cubicBezTo>
                    <a:pt x="12106" y="91792"/>
                    <a:pt x="12248" y="91688"/>
                    <a:pt x="12401" y="91621"/>
                  </a:cubicBezTo>
                  <a:cubicBezTo>
                    <a:pt x="13487" y="91078"/>
                    <a:pt x="14630" y="90354"/>
                    <a:pt x="15906" y="89278"/>
                  </a:cubicBezTo>
                  <a:cubicBezTo>
                    <a:pt x="26012" y="80705"/>
                    <a:pt x="33670" y="68570"/>
                    <a:pt x="40671" y="57483"/>
                  </a:cubicBezTo>
                  <a:cubicBezTo>
                    <a:pt x="48339" y="45329"/>
                    <a:pt x="55340" y="32785"/>
                    <a:pt x="60902" y="19498"/>
                  </a:cubicBezTo>
                  <a:cubicBezTo>
                    <a:pt x="63550" y="13144"/>
                    <a:pt x="65903" y="6601"/>
                    <a:pt x="68160" y="0"/>
                  </a:cubicBezTo>
                  <a:cubicBezTo>
                    <a:pt x="51320" y="7734"/>
                    <a:pt x="35289" y="16993"/>
                    <a:pt x="22050" y="29385"/>
                  </a:cubicBezTo>
                  <a:cubicBezTo>
                    <a:pt x="10134" y="40576"/>
                    <a:pt x="-620" y="55188"/>
                    <a:pt x="28" y="72361"/>
                  </a:cubicBezTo>
                  <a:close/>
                  <a:moveTo>
                    <a:pt x="56959" y="12544"/>
                  </a:moveTo>
                  <a:cubicBezTo>
                    <a:pt x="56349" y="14125"/>
                    <a:pt x="55730" y="15630"/>
                    <a:pt x="55121" y="17107"/>
                  </a:cubicBezTo>
                  <a:cubicBezTo>
                    <a:pt x="50244" y="28746"/>
                    <a:pt x="43967" y="40519"/>
                    <a:pt x="35375" y="54159"/>
                  </a:cubicBezTo>
                  <a:cubicBezTo>
                    <a:pt x="28765" y="64656"/>
                    <a:pt x="21259" y="76552"/>
                    <a:pt x="11858" y="84515"/>
                  </a:cubicBezTo>
                  <a:cubicBezTo>
                    <a:pt x="10572" y="85611"/>
                    <a:pt x="9715" y="86058"/>
                    <a:pt x="9277" y="86239"/>
                  </a:cubicBezTo>
                  <a:cubicBezTo>
                    <a:pt x="8286" y="84944"/>
                    <a:pt x="6629" y="80486"/>
                    <a:pt x="6286" y="72114"/>
                  </a:cubicBezTo>
                  <a:cubicBezTo>
                    <a:pt x="5819" y="59731"/>
                    <a:pt x="12563" y="46901"/>
                    <a:pt x="26326" y="33976"/>
                  </a:cubicBezTo>
                  <a:cubicBezTo>
                    <a:pt x="34670" y="26156"/>
                    <a:pt x="44595" y="19193"/>
                    <a:pt x="56959" y="1254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4" name="Freeform: Shape 163">
              <a:extLst>
                <a:ext uri="{FF2B5EF4-FFF2-40B4-BE49-F238E27FC236}">
                  <a16:creationId xmlns:a16="http://schemas.microsoft.com/office/drawing/2014/main" id="{E5E5D59F-26A7-499F-BE8E-2F5E6B7345DC}"/>
                </a:ext>
              </a:extLst>
            </p:cNvPr>
            <p:cNvSpPr/>
            <p:nvPr/>
          </p:nvSpPr>
          <p:spPr>
            <a:xfrm>
              <a:off x="6223602" y="2810899"/>
              <a:ext cx="19050" cy="19050"/>
            </a:xfrm>
            <a:custGeom>
              <a:avLst/>
              <a:gdLst>
                <a:gd name="connsiteX0" fmla="*/ 21359 w 19050"/>
                <a:gd name="connsiteY0" fmla="*/ 9992 h 19050"/>
                <a:gd name="connsiteX1" fmla="*/ 22388 w 19050"/>
                <a:gd name="connsiteY1" fmla="*/ 8296 h 19050"/>
                <a:gd name="connsiteX2" fmla="*/ 22702 w 19050"/>
                <a:gd name="connsiteY2" fmla="*/ 7649 h 19050"/>
                <a:gd name="connsiteX3" fmla="*/ 23217 w 19050"/>
                <a:gd name="connsiteY3" fmla="*/ 6525 h 19050"/>
                <a:gd name="connsiteX4" fmla="*/ 23474 w 19050"/>
                <a:gd name="connsiteY4" fmla="*/ 5782 h 19050"/>
                <a:gd name="connsiteX5" fmla="*/ 23769 w 19050"/>
                <a:gd name="connsiteY5" fmla="*/ 4782 h 19050"/>
                <a:gd name="connsiteX6" fmla="*/ 23902 w 19050"/>
                <a:gd name="connsiteY6" fmla="*/ 4067 h 19050"/>
                <a:gd name="connsiteX7" fmla="*/ 23969 w 19050"/>
                <a:gd name="connsiteY7" fmla="*/ 3162 h 19050"/>
                <a:gd name="connsiteX8" fmla="*/ 23912 w 19050"/>
                <a:gd name="connsiteY8" fmla="*/ 2534 h 19050"/>
                <a:gd name="connsiteX9" fmla="*/ 23712 w 19050"/>
                <a:gd name="connsiteY9" fmla="*/ 1781 h 19050"/>
                <a:gd name="connsiteX10" fmla="*/ 23426 w 19050"/>
                <a:gd name="connsiteY10" fmla="*/ 1276 h 19050"/>
                <a:gd name="connsiteX11" fmla="*/ 22893 w 19050"/>
                <a:gd name="connsiteY11" fmla="*/ 743 h 19050"/>
                <a:gd name="connsiteX12" fmla="*/ 22369 w 19050"/>
                <a:gd name="connsiteY12" fmla="*/ 410 h 19050"/>
                <a:gd name="connsiteX13" fmla="*/ 21416 w 19050"/>
                <a:gd name="connsiteY13" fmla="*/ 152 h 19050"/>
                <a:gd name="connsiteX14" fmla="*/ 20635 w 19050"/>
                <a:gd name="connsiteY14" fmla="*/ 38 h 19050"/>
                <a:gd name="connsiteX15" fmla="*/ 20359 w 19050"/>
                <a:gd name="connsiteY15" fmla="*/ 0 h 19050"/>
                <a:gd name="connsiteX16" fmla="*/ 18397 w 19050"/>
                <a:gd name="connsiteY16" fmla="*/ 200 h 19050"/>
                <a:gd name="connsiteX17" fmla="*/ 1890 w 19050"/>
                <a:gd name="connsiteY17" fmla="*/ 12697 h 19050"/>
                <a:gd name="connsiteX18" fmla="*/ 1738 w 19050"/>
                <a:gd name="connsiteY18" fmla="*/ 26994 h 19050"/>
                <a:gd name="connsiteX19" fmla="*/ 6062 w 19050"/>
                <a:gd name="connsiteY19" fmla="*/ 23974 h 19050"/>
                <a:gd name="connsiteX20" fmla="*/ 21359 w 19050"/>
                <a:gd name="connsiteY20" fmla="*/ 999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19050" h="19050">
                  <a:moveTo>
                    <a:pt x="21359" y="9992"/>
                  </a:moveTo>
                  <a:cubicBezTo>
                    <a:pt x="21721" y="9449"/>
                    <a:pt x="22064" y="8877"/>
                    <a:pt x="22388" y="8296"/>
                  </a:cubicBezTo>
                  <a:cubicBezTo>
                    <a:pt x="22502" y="8087"/>
                    <a:pt x="22588" y="7868"/>
                    <a:pt x="22702" y="7649"/>
                  </a:cubicBezTo>
                  <a:cubicBezTo>
                    <a:pt x="22893" y="7277"/>
                    <a:pt x="23064" y="6906"/>
                    <a:pt x="23217" y="6525"/>
                  </a:cubicBezTo>
                  <a:cubicBezTo>
                    <a:pt x="23331" y="6277"/>
                    <a:pt x="23398" y="6029"/>
                    <a:pt x="23474" y="5782"/>
                  </a:cubicBezTo>
                  <a:cubicBezTo>
                    <a:pt x="23588" y="5439"/>
                    <a:pt x="23702" y="5105"/>
                    <a:pt x="23769" y="4782"/>
                  </a:cubicBezTo>
                  <a:cubicBezTo>
                    <a:pt x="23836" y="4534"/>
                    <a:pt x="23864" y="4296"/>
                    <a:pt x="23902" y="4067"/>
                  </a:cubicBezTo>
                  <a:cubicBezTo>
                    <a:pt x="23941" y="3753"/>
                    <a:pt x="23969" y="3458"/>
                    <a:pt x="23969" y="3162"/>
                  </a:cubicBezTo>
                  <a:cubicBezTo>
                    <a:pt x="23969" y="2943"/>
                    <a:pt x="23941" y="2734"/>
                    <a:pt x="23912" y="2534"/>
                  </a:cubicBezTo>
                  <a:cubicBezTo>
                    <a:pt x="23864" y="2267"/>
                    <a:pt x="23798" y="2019"/>
                    <a:pt x="23712" y="1781"/>
                  </a:cubicBezTo>
                  <a:cubicBezTo>
                    <a:pt x="23626" y="1600"/>
                    <a:pt x="23540" y="1438"/>
                    <a:pt x="23426" y="1276"/>
                  </a:cubicBezTo>
                  <a:cubicBezTo>
                    <a:pt x="23283" y="1076"/>
                    <a:pt x="23102" y="895"/>
                    <a:pt x="22893" y="743"/>
                  </a:cubicBezTo>
                  <a:cubicBezTo>
                    <a:pt x="22731" y="619"/>
                    <a:pt x="22569" y="505"/>
                    <a:pt x="22369" y="410"/>
                  </a:cubicBezTo>
                  <a:cubicBezTo>
                    <a:pt x="22093" y="286"/>
                    <a:pt x="21769" y="219"/>
                    <a:pt x="21416" y="152"/>
                  </a:cubicBezTo>
                  <a:cubicBezTo>
                    <a:pt x="21169" y="114"/>
                    <a:pt x="20921" y="48"/>
                    <a:pt x="20635" y="38"/>
                  </a:cubicBezTo>
                  <a:cubicBezTo>
                    <a:pt x="20521" y="38"/>
                    <a:pt x="20454" y="0"/>
                    <a:pt x="20359" y="0"/>
                  </a:cubicBezTo>
                  <a:cubicBezTo>
                    <a:pt x="19788" y="0"/>
                    <a:pt x="19130" y="57"/>
                    <a:pt x="18397" y="200"/>
                  </a:cubicBezTo>
                  <a:cubicBezTo>
                    <a:pt x="11701" y="1410"/>
                    <a:pt x="4167" y="5915"/>
                    <a:pt x="1890" y="12697"/>
                  </a:cubicBezTo>
                  <a:cubicBezTo>
                    <a:pt x="500" y="16840"/>
                    <a:pt x="-1482" y="23089"/>
                    <a:pt x="1738" y="26994"/>
                  </a:cubicBezTo>
                  <a:cubicBezTo>
                    <a:pt x="3224" y="25994"/>
                    <a:pt x="4671" y="24994"/>
                    <a:pt x="6062" y="23974"/>
                  </a:cubicBezTo>
                  <a:cubicBezTo>
                    <a:pt x="11453" y="20022"/>
                    <a:pt x="17559" y="15592"/>
                    <a:pt x="21359" y="999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5" name="Freeform: Shape 164">
              <a:extLst>
                <a:ext uri="{FF2B5EF4-FFF2-40B4-BE49-F238E27FC236}">
                  <a16:creationId xmlns:a16="http://schemas.microsoft.com/office/drawing/2014/main" id="{1B6DF56D-1CF9-471E-A49A-AC16B09C1A0B}"/>
                </a:ext>
              </a:extLst>
            </p:cNvPr>
            <p:cNvSpPr/>
            <p:nvPr/>
          </p:nvSpPr>
          <p:spPr>
            <a:xfrm>
              <a:off x="5526868" y="2188214"/>
              <a:ext cx="962025" cy="152400"/>
            </a:xfrm>
            <a:custGeom>
              <a:avLst/>
              <a:gdLst>
                <a:gd name="connsiteX0" fmla="*/ 809848 w 962025"/>
                <a:gd name="connsiteY0" fmla="*/ 66702 h 152400"/>
                <a:gd name="connsiteX1" fmla="*/ 955456 w 962025"/>
                <a:gd name="connsiteY1" fmla="*/ 44489 h 152400"/>
                <a:gd name="connsiteX2" fmla="*/ 953075 w 962025"/>
                <a:gd name="connsiteY2" fmla="*/ 31526 h 152400"/>
                <a:gd name="connsiteX3" fmla="*/ 789359 w 962025"/>
                <a:gd name="connsiteY3" fmla="*/ 53100 h 152400"/>
                <a:gd name="connsiteX4" fmla="*/ 608689 w 962025"/>
                <a:gd name="connsiteY4" fmla="*/ 101411 h 152400"/>
                <a:gd name="connsiteX5" fmla="*/ 107369 w 962025"/>
                <a:gd name="connsiteY5" fmla="*/ 9266 h 152400"/>
                <a:gd name="connsiteX6" fmla="*/ 470 w 962025"/>
                <a:gd name="connsiteY6" fmla="*/ 52947 h 152400"/>
                <a:gd name="connsiteX7" fmla="*/ 172892 w 962025"/>
                <a:gd name="connsiteY7" fmla="*/ 127328 h 152400"/>
                <a:gd name="connsiteX8" fmla="*/ 970696 w 962025"/>
                <a:gd name="connsiteY8" fmla="*/ 127585 h 152400"/>
                <a:gd name="connsiteX9" fmla="*/ 958666 w 962025"/>
                <a:gd name="connsiteY9" fmla="*/ 61977 h 152400"/>
                <a:gd name="connsiteX10" fmla="*/ 809848 w 962025"/>
                <a:gd name="connsiteY10" fmla="*/ 66702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962025" h="152400">
                  <a:moveTo>
                    <a:pt x="809848" y="66702"/>
                  </a:moveTo>
                  <a:lnTo>
                    <a:pt x="955456" y="44489"/>
                  </a:lnTo>
                  <a:lnTo>
                    <a:pt x="953075" y="31526"/>
                  </a:lnTo>
                  <a:lnTo>
                    <a:pt x="789359" y="53100"/>
                  </a:lnTo>
                  <a:cubicBezTo>
                    <a:pt x="789359" y="53100"/>
                    <a:pt x="760737" y="106288"/>
                    <a:pt x="608689" y="101411"/>
                  </a:cubicBezTo>
                  <a:cubicBezTo>
                    <a:pt x="496789" y="97829"/>
                    <a:pt x="191809" y="108878"/>
                    <a:pt x="107369" y="9266"/>
                  </a:cubicBezTo>
                  <a:cubicBezTo>
                    <a:pt x="80271" y="-22700"/>
                    <a:pt x="3937" y="37031"/>
                    <a:pt x="470" y="52947"/>
                  </a:cubicBezTo>
                  <a:cubicBezTo>
                    <a:pt x="-5883" y="82132"/>
                    <a:pt x="52153" y="123985"/>
                    <a:pt x="172892" y="127328"/>
                  </a:cubicBezTo>
                  <a:cubicBezTo>
                    <a:pt x="550996" y="137758"/>
                    <a:pt x="711254" y="181183"/>
                    <a:pt x="970696" y="127585"/>
                  </a:cubicBezTo>
                  <a:lnTo>
                    <a:pt x="958666" y="61977"/>
                  </a:lnTo>
                  <a:lnTo>
                    <a:pt x="809848" y="6670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6" name="Freeform: Shape 165">
              <a:extLst>
                <a:ext uri="{FF2B5EF4-FFF2-40B4-BE49-F238E27FC236}">
                  <a16:creationId xmlns:a16="http://schemas.microsoft.com/office/drawing/2014/main" id="{E8F1B08C-B960-4818-9728-0BFE06D99889}"/>
                </a:ext>
              </a:extLst>
            </p:cNvPr>
            <p:cNvSpPr/>
            <p:nvPr/>
          </p:nvSpPr>
          <p:spPr>
            <a:xfrm>
              <a:off x="6416183" y="2002512"/>
              <a:ext cx="238125" cy="323850"/>
            </a:xfrm>
            <a:custGeom>
              <a:avLst/>
              <a:gdLst>
                <a:gd name="connsiteX0" fmla="*/ 230229 w 238125"/>
                <a:gd name="connsiteY0" fmla="*/ 194891 h 323850"/>
                <a:gd name="connsiteX1" fmla="*/ 208245 w 238125"/>
                <a:gd name="connsiteY1" fmla="*/ 4705 h 323850"/>
                <a:gd name="connsiteX2" fmla="*/ 207721 w 238125"/>
                <a:gd name="connsiteY2" fmla="*/ 0 h 323850"/>
                <a:gd name="connsiteX3" fmla="*/ 0 w 238125"/>
                <a:gd name="connsiteY3" fmla="*/ 24765 h 323850"/>
                <a:gd name="connsiteX4" fmla="*/ 2629 w 238125"/>
                <a:gd name="connsiteY4" fmla="*/ 30594 h 323850"/>
                <a:gd name="connsiteX5" fmla="*/ 73485 w 238125"/>
                <a:gd name="connsiteY5" fmla="*/ 219237 h 323850"/>
                <a:gd name="connsiteX6" fmla="*/ 90935 w 238125"/>
                <a:gd name="connsiteY6" fmla="*/ 331356 h 323850"/>
                <a:gd name="connsiteX7" fmla="*/ 245726 w 238125"/>
                <a:gd name="connsiteY7" fmla="*/ 310610 h 323850"/>
                <a:gd name="connsiteX8" fmla="*/ 230229 w 238125"/>
                <a:gd name="connsiteY8" fmla="*/ 194891 h 323850"/>
                <a:gd name="connsiteX9" fmla="*/ 98822 w 238125"/>
                <a:gd name="connsiteY9" fmla="*/ 320831 h 323850"/>
                <a:gd name="connsiteX10" fmla="*/ 82782 w 238125"/>
                <a:gd name="connsiteY10" fmla="*/ 217789 h 323850"/>
                <a:gd name="connsiteX11" fmla="*/ 13802 w 238125"/>
                <a:gd name="connsiteY11" fmla="*/ 32566 h 323850"/>
                <a:gd name="connsiteX12" fmla="*/ 199425 w 238125"/>
                <a:gd name="connsiteY12" fmla="*/ 10439 h 323850"/>
                <a:gd name="connsiteX13" fmla="*/ 220923 w 238125"/>
                <a:gd name="connsiteY13" fmla="*/ 196129 h 323850"/>
                <a:gd name="connsiteX14" fmla="*/ 231896 w 238125"/>
                <a:gd name="connsiteY14" fmla="*/ 277997 h 323850"/>
                <a:gd name="connsiteX15" fmla="*/ 149876 w 238125"/>
                <a:gd name="connsiteY15" fmla="*/ 292551 h 323850"/>
                <a:gd name="connsiteX16" fmla="*/ 233420 w 238125"/>
                <a:gd name="connsiteY16" fmla="*/ 289293 h 323850"/>
                <a:gd name="connsiteX17" fmla="*/ 235201 w 238125"/>
                <a:gd name="connsiteY17" fmla="*/ 302543 h 323850"/>
                <a:gd name="connsiteX18" fmla="*/ 98822 w 238125"/>
                <a:gd name="connsiteY18" fmla="*/ 320831 h 3238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238125" h="323850">
                  <a:moveTo>
                    <a:pt x="230229" y="194891"/>
                  </a:moveTo>
                  <a:cubicBezTo>
                    <a:pt x="225076" y="156391"/>
                    <a:pt x="208417" y="6220"/>
                    <a:pt x="208245" y="4705"/>
                  </a:cubicBezTo>
                  <a:lnTo>
                    <a:pt x="207721" y="0"/>
                  </a:lnTo>
                  <a:lnTo>
                    <a:pt x="0" y="24765"/>
                  </a:lnTo>
                  <a:lnTo>
                    <a:pt x="2629" y="30594"/>
                  </a:lnTo>
                  <a:cubicBezTo>
                    <a:pt x="3248" y="32004"/>
                    <a:pt x="66142" y="172117"/>
                    <a:pt x="73485" y="219237"/>
                  </a:cubicBezTo>
                  <a:lnTo>
                    <a:pt x="90935" y="331356"/>
                  </a:lnTo>
                  <a:lnTo>
                    <a:pt x="245726" y="310610"/>
                  </a:lnTo>
                  <a:lnTo>
                    <a:pt x="230229" y="194891"/>
                  </a:lnTo>
                  <a:close/>
                  <a:moveTo>
                    <a:pt x="98822" y="320831"/>
                  </a:moveTo>
                  <a:lnTo>
                    <a:pt x="82782" y="217789"/>
                  </a:lnTo>
                  <a:cubicBezTo>
                    <a:pt x="76019" y="174460"/>
                    <a:pt x="26022" y="60103"/>
                    <a:pt x="13802" y="32566"/>
                  </a:cubicBezTo>
                  <a:lnTo>
                    <a:pt x="199425" y="10439"/>
                  </a:lnTo>
                  <a:cubicBezTo>
                    <a:pt x="202321" y="36338"/>
                    <a:pt x="216275" y="161411"/>
                    <a:pt x="220923" y="196129"/>
                  </a:cubicBezTo>
                  <a:lnTo>
                    <a:pt x="231896" y="277997"/>
                  </a:lnTo>
                  <a:lnTo>
                    <a:pt x="149876" y="292551"/>
                  </a:lnTo>
                  <a:lnTo>
                    <a:pt x="233420" y="289293"/>
                  </a:lnTo>
                  <a:lnTo>
                    <a:pt x="235201" y="302543"/>
                  </a:lnTo>
                  <a:lnTo>
                    <a:pt x="98822" y="320831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7" name="Freeform: Shape 166">
              <a:extLst>
                <a:ext uri="{FF2B5EF4-FFF2-40B4-BE49-F238E27FC236}">
                  <a16:creationId xmlns:a16="http://schemas.microsoft.com/office/drawing/2014/main" id="{E960103D-F61F-4C19-8F00-43746B4162E3}"/>
                </a:ext>
              </a:extLst>
            </p:cNvPr>
            <p:cNvSpPr/>
            <p:nvPr/>
          </p:nvSpPr>
          <p:spPr>
            <a:xfrm>
              <a:off x="6006789" y="3056120"/>
              <a:ext cx="47625" cy="38100"/>
            </a:xfrm>
            <a:custGeom>
              <a:avLst/>
              <a:gdLst>
                <a:gd name="connsiteX0" fmla="*/ 24041 w 47625"/>
                <a:gd name="connsiteY0" fmla="*/ 0 h 38100"/>
                <a:gd name="connsiteX1" fmla="*/ 30470 w 47625"/>
                <a:gd name="connsiteY1" fmla="*/ 16812 h 38100"/>
                <a:gd name="connsiteX2" fmla="*/ 48473 w 47625"/>
                <a:gd name="connsiteY2" fmla="*/ 17335 h 38100"/>
                <a:gd name="connsiteX3" fmla="*/ 34461 w 47625"/>
                <a:gd name="connsiteY3" fmla="*/ 28651 h 38100"/>
                <a:gd name="connsiteX4" fmla="*/ 39510 w 47625"/>
                <a:gd name="connsiteY4" fmla="*/ 45929 h 38100"/>
                <a:gd name="connsiteX5" fmla="*/ 24422 w 47625"/>
                <a:gd name="connsiteY5" fmla="*/ 36119 h 38100"/>
                <a:gd name="connsiteX6" fmla="*/ 9553 w 47625"/>
                <a:gd name="connsiteY6" fmla="*/ 46253 h 38100"/>
                <a:gd name="connsiteX7" fmla="*/ 14240 w 47625"/>
                <a:gd name="connsiteY7" fmla="*/ 28870 h 38100"/>
                <a:gd name="connsiteX8" fmla="*/ 0 w 47625"/>
                <a:gd name="connsiteY8" fmla="*/ 17878 h 38100"/>
                <a:gd name="connsiteX9" fmla="*/ 17974 w 47625"/>
                <a:gd name="connsiteY9" fmla="*/ 1693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38100">
                  <a:moveTo>
                    <a:pt x="24041" y="0"/>
                  </a:moveTo>
                  <a:lnTo>
                    <a:pt x="30470" y="16812"/>
                  </a:lnTo>
                  <a:lnTo>
                    <a:pt x="48473" y="17335"/>
                  </a:lnTo>
                  <a:lnTo>
                    <a:pt x="34461" y="28651"/>
                  </a:lnTo>
                  <a:lnTo>
                    <a:pt x="39510" y="45929"/>
                  </a:lnTo>
                  <a:lnTo>
                    <a:pt x="24422" y="36119"/>
                  </a:lnTo>
                  <a:lnTo>
                    <a:pt x="9553" y="46253"/>
                  </a:lnTo>
                  <a:lnTo>
                    <a:pt x="14240" y="28870"/>
                  </a:lnTo>
                  <a:lnTo>
                    <a:pt x="0" y="17878"/>
                  </a:lnTo>
                  <a:lnTo>
                    <a:pt x="17974" y="169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8" name="Freeform: Shape 167">
              <a:extLst>
                <a:ext uri="{FF2B5EF4-FFF2-40B4-BE49-F238E27FC236}">
                  <a16:creationId xmlns:a16="http://schemas.microsoft.com/office/drawing/2014/main" id="{712FB55C-A734-4A3B-A2B8-B508B013DFEB}"/>
                </a:ext>
              </a:extLst>
            </p:cNvPr>
            <p:cNvSpPr/>
            <p:nvPr/>
          </p:nvSpPr>
          <p:spPr>
            <a:xfrm>
              <a:off x="6075969" y="3055387"/>
              <a:ext cx="47625" cy="38100"/>
            </a:xfrm>
            <a:custGeom>
              <a:avLst/>
              <a:gdLst>
                <a:gd name="connsiteX0" fmla="*/ 24051 w 47625"/>
                <a:gd name="connsiteY0" fmla="*/ 0 h 38100"/>
                <a:gd name="connsiteX1" fmla="*/ 30490 w 47625"/>
                <a:gd name="connsiteY1" fmla="*/ 16802 h 38100"/>
                <a:gd name="connsiteX2" fmla="*/ 48473 w 47625"/>
                <a:gd name="connsiteY2" fmla="*/ 17345 h 38100"/>
                <a:gd name="connsiteX3" fmla="*/ 34480 w 47625"/>
                <a:gd name="connsiteY3" fmla="*/ 28661 h 38100"/>
                <a:gd name="connsiteX4" fmla="*/ 39519 w 47625"/>
                <a:gd name="connsiteY4" fmla="*/ 45939 h 38100"/>
                <a:gd name="connsiteX5" fmla="*/ 24451 w 47625"/>
                <a:gd name="connsiteY5" fmla="*/ 36109 h 38100"/>
                <a:gd name="connsiteX6" fmla="*/ 9582 w 47625"/>
                <a:gd name="connsiteY6" fmla="*/ 46244 h 38100"/>
                <a:gd name="connsiteX7" fmla="*/ 14259 w 47625"/>
                <a:gd name="connsiteY7" fmla="*/ 28870 h 38100"/>
                <a:gd name="connsiteX8" fmla="*/ 0 w 47625"/>
                <a:gd name="connsiteY8" fmla="*/ 17859 h 38100"/>
                <a:gd name="connsiteX9" fmla="*/ 17974 w 47625"/>
                <a:gd name="connsiteY9" fmla="*/ 1693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38100">
                  <a:moveTo>
                    <a:pt x="24051" y="0"/>
                  </a:moveTo>
                  <a:lnTo>
                    <a:pt x="30490" y="16802"/>
                  </a:lnTo>
                  <a:lnTo>
                    <a:pt x="48473" y="17345"/>
                  </a:lnTo>
                  <a:lnTo>
                    <a:pt x="34480" y="28661"/>
                  </a:lnTo>
                  <a:lnTo>
                    <a:pt x="39519" y="45939"/>
                  </a:lnTo>
                  <a:lnTo>
                    <a:pt x="24451" y="36109"/>
                  </a:lnTo>
                  <a:lnTo>
                    <a:pt x="9582" y="46244"/>
                  </a:lnTo>
                  <a:lnTo>
                    <a:pt x="14259" y="28870"/>
                  </a:lnTo>
                  <a:lnTo>
                    <a:pt x="0" y="17859"/>
                  </a:lnTo>
                  <a:lnTo>
                    <a:pt x="17974" y="1693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69" name="Freeform: Shape 168">
              <a:extLst>
                <a:ext uri="{FF2B5EF4-FFF2-40B4-BE49-F238E27FC236}">
                  <a16:creationId xmlns:a16="http://schemas.microsoft.com/office/drawing/2014/main" id="{1B716FA6-E5F0-4505-9417-80AB7B71CB38}"/>
                </a:ext>
              </a:extLst>
            </p:cNvPr>
            <p:cNvSpPr/>
            <p:nvPr/>
          </p:nvSpPr>
          <p:spPr>
            <a:xfrm>
              <a:off x="6145178" y="3054634"/>
              <a:ext cx="47625" cy="38100"/>
            </a:xfrm>
            <a:custGeom>
              <a:avLst/>
              <a:gdLst>
                <a:gd name="connsiteX0" fmla="*/ 24041 w 47625"/>
                <a:gd name="connsiteY0" fmla="*/ 0 h 38100"/>
                <a:gd name="connsiteX1" fmla="*/ 30471 w 47625"/>
                <a:gd name="connsiteY1" fmla="*/ 16840 h 38100"/>
                <a:gd name="connsiteX2" fmla="*/ 48463 w 47625"/>
                <a:gd name="connsiteY2" fmla="*/ 17364 h 38100"/>
                <a:gd name="connsiteX3" fmla="*/ 34452 w 47625"/>
                <a:gd name="connsiteY3" fmla="*/ 28670 h 38100"/>
                <a:gd name="connsiteX4" fmla="*/ 39500 w 47625"/>
                <a:gd name="connsiteY4" fmla="*/ 45949 h 38100"/>
                <a:gd name="connsiteX5" fmla="*/ 24422 w 47625"/>
                <a:gd name="connsiteY5" fmla="*/ 36138 h 38100"/>
                <a:gd name="connsiteX6" fmla="*/ 9573 w 47625"/>
                <a:gd name="connsiteY6" fmla="*/ 46263 h 38100"/>
                <a:gd name="connsiteX7" fmla="*/ 14230 w 47625"/>
                <a:gd name="connsiteY7" fmla="*/ 28899 h 38100"/>
                <a:gd name="connsiteX8" fmla="*/ 0 w 47625"/>
                <a:gd name="connsiteY8" fmla="*/ 17878 h 38100"/>
                <a:gd name="connsiteX9" fmla="*/ 17964 w 47625"/>
                <a:gd name="connsiteY9" fmla="*/ 16945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7625" h="38100">
                  <a:moveTo>
                    <a:pt x="24041" y="0"/>
                  </a:moveTo>
                  <a:lnTo>
                    <a:pt x="30471" y="16840"/>
                  </a:lnTo>
                  <a:lnTo>
                    <a:pt x="48463" y="17364"/>
                  </a:lnTo>
                  <a:lnTo>
                    <a:pt x="34452" y="28670"/>
                  </a:lnTo>
                  <a:lnTo>
                    <a:pt x="39500" y="45949"/>
                  </a:lnTo>
                  <a:lnTo>
                    <a:pt x="24422" y="36138"/>
                  </a:lnTo>
                  <a:lnTo>
                    <a:pt x="9573" y="46263"/>
                  </a:lnTo>
                  <a:lnTo>
                    <a:pt x="14230" y="28899"/>
                  </a:lnTo>
                  <a:lnTo>
                    <a:pt x="0" y="17878"/>
                  </a:lnTo>
                  <a:lnTo>
                    <a:pt x="17964" y="1694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0" name="Freeform: Shape 169">
              <a:extLst>
                <a:ext uri="{FF2B5EF4-FFF2-40B4-BE49-F238E27FC236}">
                  <a16:creationId xmlns:a16="http://schemas.microsoft.com/office/drawing/2014/main" id="{8927D601-70AA-4921-A3E9-13DAAE4352AA}"/>
                </a:ext>
              </a:extLst>
            </p:cNvPr>
            <p:cNvSpPr/>
            <p:nvPr/>
          </p:nvSpPr>
          <p:spPr>
            <a:xfrm>
              <a:off x="6260744" y="2004608"/>
              <a:ext cx="19050" cy="104775"/>
            </a:xfrm>
            <a:custGeom>
              <a:avLst/>
              <a:gdLst>
                <a:gd name="connsiteX0" fmla="*/ 27156 w 19050"/>
                <a:gd name="connsiteY0" fmla="*/ 106309 h 104775"/>
                <a:gd name="connsiteX1" fmla="*/ 17012 w 19050"/>
                <a:gd name="connsiteY1" fmla="*/ 109033 h 104775"/>
                <a:gd name="connsiteX2" fmla="*/ 16611 w 19050"/>
                <a:gd name="connsiteY2" fmla="*/ 23241 h 104775"/>
                <a:gd name="connsiteX3" fmla="*/ 7468 w 19050"/>
                <a:gd name="connsiteY3" fmla="*/ 32652 h 104775"/>
                <a:gd name="connsiteX4" fmla="*/ 0 w 19050"/>
                <a:gd name="connsiteY4" fmla="*/ 26651 h 104775"/>
                <a:gd name="connsiteX5" fmla="*/ 26870 w 19050"/>
                <a:gd name="connsiteY5" fmla="*/ 0 h 104775"/>
                <a:gd name="connsiteX6" fmla="*/ 27156 w 19050"/>
                <a:gd name="connsiteY6" fmla="*/ 106309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27156" y="106309"/>
                  </a:moveTo>
                  <a:cubicBezTo>
                    <a:pt x="23089" y="107423"/>
                    <a:pt x="21060" y="107985"/>
                    <a:pt x="17012" y="109033"/>
                  </a:cubicBezTo>
                  <a:cubicBezTo>
                    <a:pt x="16840" y="74676"/>
                    <a:pt x="16783" y="57521"/>
                    <a:pt x="16611" y="23241"/>
                  </a:cubicBezTo>
                  <a:cubicBezTo>
                    <a:pt x="12963" y="26956"/>
                    <a:pt x="11106" y="28832"/>
                    <a:pt x="7468" y="32652"/>
                  </a:cubicBezTo>
                  <a:cubicBezTo>
                    <a:pt x="4486" y="30289"/>
                    <a:pt x="2972" y="29118"/>
                    <a:pt x="0" y="26651"/>
                  </a:cubicBezTo>
                  <a:cubicBezTo>
                    <a:pt x="10725" y="15488"/>
                    <a:pt x="16078" y="10096"/>
                    <a:pt x="26870" y="0"/>
                  </a:cubicBezTo>
                  <a:cubicBezTo>
                    <a:pt x="26975" y="42424"/>
                    <a:pt x="27013" y="63713"/>
                    <a:pt x="27156" y="10630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1" name="Freeform: Shape 170">
              <a:extLst>
                <a:ext uri="{FF2B5EF4-FFF2-40B4-BE49-F238E27FC236}">
                  <a16:creationId xmlns:a16="http://schemas.microsoft.com/office/drawing/2014/main" id="{60E98F35-21B4-4B51-9F8F-74F77E5EFE0F}"/>
                </a:ext>
              </a:extLst>
            </p:cNvPr>
            <p:cNvSpPr/>
            <p:nvPr/>
          </p:nvSpPr>
          <p:spPr>
            <a:xfrm>
              <a:off x="5891193" y="2009141"/>
              <a:ext cx="19050" cy="104775"/>
            </a:xfrm>
            <a:custGeom>
              <a:avLst/>
              <a:gdLst>
                <a:gd name="connsiteX0" fmla="*/ 26975 w 19050"/>
                <a:gd name="connsiteY0" fmla="*/ 112100 h 104775"/>
                <a:gd name="connsiteX1" fmla="*/ 16735 w 19050"/>
                <a:gd name="connsiteY1" fmla="*/ 109642 h 104775"/>
                <a:gd name="connsiteX2" fmla="*/ 16612 w 19050"/>
                <a:gd name="connsiteY2" fmla="*/ 23098 h 104775"/>
                <a:gd name="connsiteX3" fmla="*/ 7401 w 19050"/>
                <a:gd name="connsiteY3" fmla="*/ 30966 h 104775"/>
                <a:gd name="connsiteX4" fmla="*/ 0 w 19050"/>
                <a:gd name="connsiteY4" fmla="*/ 24022 h 104775"/>
                <a:gd name="connsiteX5" fmla="*/ 26946 w 19050"/>
                <a:gd name="connsiteY5" fmla="*/ 0 h 104775"/>
                <a:gd name="connsiteX6" fmla="*/ 26975 w 19050"/>
                <a:gd name="connsiteY6" fmla="*/ 11210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04775">
                  <a:moveTo>
                    <a:pt x="26975" y="112100"/>
                  </a:moveTo>
                  <a:cubicBezTo>
                    <a:pt x="22860" y="111147"/>
                    <a:pt x="20822" y="110661"/>
                    <a:pt x="16735" y="109642"/>
                  </a:cubicBezTo>
                  <a:cubicBezTo>
                    <a:pt x="16688" y="75047"/>
                    <a:pt x="16640" y="57769"/>
                    <a:pt x="16612" y="23098"/>
                  </a:cubicBezTo>
                  <a:cubicBezTo>
                    <a:pt x="12916" y="26337"/>
                    <a:pt x="11097" y="27880"/>
                    <a:pt x="7401" y="30966"/>
                  </a:cubicBezTo>
                  <a:cubicBezTo>
                    <a:pt x="4439" y="28156"/>
                    <a:pt x="2972" y="26746"/>
                    <a:pt x="0" y="24022"/>
                  </a:cubicBezTo>
                  <a:cubicBezTo>
                    <a:pt x="10744" y="15021"/>
                    <a:pt x="16116" y="10211"/>
                    <a:pt x="26946" y="0"/>
                  </a:cubicBezTo>
                  <a:cubicBezTo>
                    <a:pt x="26965" y="44901"/>
                    <a:pt x="26965" y="67332"/>
                    <a:pt x="26975" y="1121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2" name="Freeform: Shape 171">
              <a:extLst>
                <a:ext uri="{FF2B5EF4-FFF2-40B4-BE49-F238E27FC236}">
                  <a16:creationId xmlns:a16="http://schemas.microsoft.com/office/drawing/2014/main" id="{F8BF4C45-2B38-4271-BEC5-A4CA0834849A}"/>
                </a:ext>
              </a:extLst>
            </p:cNvPr>
            <p:cNvSpPr/>
            <p:nvPr/>
          </p:nvSpPr>
          <p:spPr>
            <a:xfrm>
              <a:off x="6135939" y="2003855"/>
              <a:ext cx="28575" cy="123825"/>
            </a:xfrm>
            <a:custGeom>
              <a:avLst/>
              <a:gdLst>
                <a:gd name="connsiteX0" fmla="*/ 14191 w 28575"/>
                <a:gd name="connsiteY0" fmla="*/ 132550 h 123825"/>
                <a:gd name="connsiteX1" fmla="*/ 10981 w 28575"/>
                <a:gd name="connsiteY1" fmla="*/ 124787 h 123825"/>
                <a:gd name="connsiteX2" fmla="*/ 20421 w 28575"/>
                <a:gd name="connsiteY2" fmla="*/ 0 h 123825"/>
                <a:gd name="connsiteX3" fmla="*/ 28555 w 28575"/>
                <a:gd name="connsiteY3" fmla="*/ 6687 h 123825"/>
                <a:gd name="connsiteX4" fmla="*/ 11505 w 28575"/>
                <a:gd name="connsiteY4" fmla="*/ 53597 h 123825"/>
                <a:gd name="connsiteX5" fmla="*/ 12134 w 28575"/>
                <a:gd name="connsiteY5" fmla="*/ 52759 h 123825"/>
                <a:gd name="connsiteX6" fmla="*/ 31898 w 28575"/>
                <a:gd name="connsiteY6" fmla="*/ 87735 h 123825"/>
                <a:gd name="connsiteX7" fmla="*/ 19687 w 28575"/>
                <a:gd name="connsiteY7" fmla="*/ 125644 h 123825"/>
                <a:gd name="connsiteX8" fmla="*/ 14191 w 28575"/>
                <a:gd name="connsiteY8" fmla="*/ 132550 h 123825"/>
                <a:gd name="connsiteX9" fmla="*/ 10486 w 28575"/>
                <a:gd name="connsiteY9" fmla="*/ 66123 h 123825"/>
                <a:gd name="connsiteX10" fmla="*/ 17049 w 28575"/>
                <a:gd name="connsiteY10" fmla="*/ 110328 h 123825"/>
                <a:gd name="connsiteX11" fmla="*/ 21535 w 28575"/>
                <a:gd name="connsiteY11" fmla="*/ 89116 h 123825"/>
                <a:gd name="connsiteX12" fmla="*/ 10486 w 28575"/>
                <a:gd name="connsiteY12" fmla="*/ 66123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28575" h="123825">
                  <a:moveTo>
                    <a:pt x="14191" y="132550"/>
                  </a:moveTo>
                  <a:cubicBezTo>
                    <a:pt x="12915" y="129445"/>
                    <a:pt x="12258" y="127921"/>
                    <a:pt x="10981" y="124787"/>
                  </a:cubicBezTo>
                  <a:cubicBezTo>
                    <a:pt x="-17765" y="54150"/>
                    <a:pt x="18830" y="2105"/>
                    <a:pt x="20421" y="0"/>
                  </a:cubicBezTo>
                  <a:cubicBezTo>
                    <a:pt x="23669" y="2696"/>
                    <a:pt x="25298" y="4029"/>
                    <a:pt x="28555" y="6687"/>
                  </a:cubicBezTo>
                  <a:cubicBezTo>
                    <a:pt x="27698" y="7858"/>
                    <a:pt x="15220" y="25146"/>
                    <a:pt x="11505" y="53597"/>
                  </a:cubicBezTo>
                  <a:cubicBezTo>
                    <a:pt x="11753" y="53264"/>
                    <a:pt x="11877" y="53102"/>
                    <a:pt x="12134" y="52759"/>
                  </a:cubicBezTo>
                  <a:cubicBezTo>
                    <a:pt x="24317" y="63046"/>
                    <a:pt x="30936" y="74590"/>
                    <a:pt x="31898" y="87735"/>
                  </a:cubicBezTo>
                  <a:cubicBezTo>
                    <a:pt x="33403" y="108233"/>
                    <a:pt x="20240" y="124958"/>
                    <a:pt x="19687" y="125644"/>
                  </a:cubicBezTo>
                  <a:cubicBezTo>
                    <a:pt x="17497" y="128397"/>
                    <a:pt x="16382" y="129788"/>
                    <a:pt x="14191" y="132550"/>
                  </a:cubicBezTo>
                  <a:close/>
                  <a:moveTo>
                    <a:pt x="10486" y="66123"/>
                  </a:moveTo>
                  <a:cubicBezTo>
                    <a:pt x="10124" y="79305"/>
                    <a:pt x="11801" y="94269"/>
                    <a:pt x="17049" y="110328"/>
                  </a:cubicBezTo>
                  <a:cubicBezTo>
                    <a:pt x="19659" y="104832"/>
                    <a:pt x="22135" y="97288"/>
                    <a:pt x="21535" y="89116"/>
                  </a:cubicBezTo>
                  <a:cubicBezTo>
                    <a:pt x="20926" y="80886"/>
                    <a:pt x="17211" y="73219"/>
                    <a:pt x="10486" y="6612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3" name="Freeform: Shape 172">
              <a:extLst>
                <a:ext uri="{FF2B5EF4-FFF2-40B4-BE49-F238E27FC236}">
                  <a16:creationId xmlns:a16="http://schemas.microsoft.com/office/drawing/2014/main" id="{3BE36E7E-CC22-4F74-8964-2ACDC86EB32B}"/>
                </a:ext>
              </a:extLst>
            </p:cNvPr>
            <p:cNvSpPr/>
            <p:nvPr/>
          </p:nvSpPr>
          <p:spPr>
            <a:xfrm>
              <a:off x="6012656" y="1997302"/>
              <a:ext cx="28575" cy="133350"/>
            </a:xfrm>
            <a:custGeom>
              <a:avLst/>
              <a:gdLst>
                <a:gd name="connsiteX0" fmla="*/ 10411 w 28575"/>
                <a:gd name="connsiteY0" fmla="*/ 139779 h 133350"/>
                <a:gd name="connsiteX1" fmla="*/ 1858 w 28575"/>
                <a:gd name="connsiteY1" fmla="*/ 132817 h 133350"/>
                <a:gd name="connsiteX2" fmla="*/ 15802 w 28575"/>
                <a:gd name="connsiteY2" fmla="*/ 99622 h 133350"/>
                <a:gd name="connsiteX3" fmla="*/ 10840 w 28575"/>
                <a:gd name="connsiteY3" fmla="*/ 9039 h 133350"/>
                <a:gd name="connsiteX4" fmla="*/ 16202 w 28575"/>
                <a:gd name="connsiteY4" fmla="*/ 0 h 133350"/>
                <a:gd name="connsiteX5" fmla="*/ 20031 w 28575"/>
                <a:gd name="connsiteY5" fmla="*/ 9887 h 133350"/>
                <a:gd name="connsiteX6" fmla="*/ 10411 w 28575"/>
                <a:gd name="connsiteY6" fmla="*/ 139779 h 133350"/>
                <a:gd name="connsiteX7" fmla="*/ 14573 w 28575"/>
                <a:gd name="connsiteY7" fmla="*/ 26327 h 133350"/>
                <a:gd name="connsiteX8" fmla="*/ 18745 w 28575"/>
                <a:gd name="connsiteY8" fmla="*/ 84877 h 133350"/>
                <a:gd name="connsiteX9" fmla="*/ 14573 w 28575"/>
                <a:gd name="connsiteY9" fmla="*/ 2632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28575" h="133350">
                  <a:moveTo>
                    <a:pt x="10411" y="139779"/>
                  </a:moveTo>
                  <a:cubicBezTo>
                    <a:pt x="6991" y="137008"/>
                    <a:pt x="5267" y="135598"/>
                    <a:pt x="1858" y="132817"/>
                  </a:cubicBezTo>
                  <a:cubicBezTo>
                    <a:pt x="2020" y="132588"/>
                    <a:pt x="10449" y="120444"/>
                    <a:pt x="15802" y="99622"/>
                  </a:cubicBezTo>
                  <a:cubicBezTo>
                    <a:pt x="-16411" y="54321"/>
                    <a:pt x="10554" y="9515"/>
                    <a:pt x="10840" y="9039"/>
                  </a:cubicBezTo>
                  <a:cubicBezTo>
                    <a:pt x="12992" y="5420"/>
                    <a:pt x="14069" y="3610"/>
                    <a:pt x="16202" y="0"/>
                  </a:cubicBezTo>
                  <a:cubicBezTo>
                    <a:pt x="17736" y="3953"/>
                    <a:pt x="18488" y="5925"/>
                    <a:pt x="20031" y="9887"/>
                  </a:cubicBezTo>
                  <a:cubicBezTo>
                    <a:pt x="48092" y="82382"/>
                    <a:pt x="11964" y="137579"/>
                    <a:pt x="10411" y="139779"/>
                  </a:cubicBezTo>
                  <a:close/>
                  <a:moveTo>
                    <a:pt x="14573" y="26327"/>
                  </a:moveTo>
                  <a:cubicBezTo>
                    <a:pt x="10087" y="39329"/>
                    <a:pt x="6020" y="61389"/>
                    <a:pt x="18745" y="84877"/>
                  </a:cubicBezTo>
                  <a:cubicBezTo>
                    <a:pt x="21127" y="68304"/>
                    <a:pt x="20898" y="48187"/>
                    <a:pt x="14573" y="263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4" name="Freeform: Shape 173">
              <a:extLst>
                <a:ext uri="{FF2B5EF4-FFF2-40B4-BE49-F238E27FC236}">
                  <a16:creationId xmlns:a16="http://schemas.microsoft.com/office/drawing/2014/main" id="{5551855A-CE39-43D9-A7FB-A6FD7619E84F}"/>
                </a:ext>
              </a:extLst>
            </p:cNvPr>
            <p:cNvSpPr/>
            <p:nvPr/>
          </p:nvSpPr>
          <p:spPr>
            <a:xfrm>
              <a:off x="6114250" y="1833272"/>
              <a:ext cx="28575" cy="76200"/>
            </a:xfrm>
            <a:custGeom>
              <a:avLst/>
              <a:gdLst>
                <a:gd name="connsiteX0" fmla="*/ 36852 w 28575"/>
                <a:gd name="connsiteY0" fmla="*/ 0 h 76200"/>
                <a:gd name="connsiteX1" fmla="*/ 0 w 28575"/>
                <a:gd name="connsiteY1" fmla="*/ 381 h 76200"/>
                <a:gd name="connsiteX2" fmla="*/ 76 w 28575"/>
                <a:gd name="connsiteY2" fmla="*/ 6706 h 76200"/>
                <a:gd name="connsiteX3" fmla="*/ 14507 w 28575"/>
                <a:gd name="connsiteY3" fmla="*/ 6553 h 76200"/>
                <a:gd name="connsiteX4" fmla="*/ 15316 w 28575"/>
                <a:gd name="connsiteY4" fmla="*/ 82363 h 76200"/>
                <a:gd name="connsiteX5" fmla="*/ 21641 w 28575"/>
                <a:gd name="connsiteY5" fmla="*/ 82296 h 76200"/>
                <a:gd name="connsiteX6" fmla="*/ 20841 w 28575"/>
                <a:gd name="connsiteY6" fmla="*/ 6487 h 76200"/>
                <a:gd name="connsiteX7" fmla="*/ 36909 w 28575"/>
                <a:gd name="connsiteY7" fmla="*/ 632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28575" h="76200">
                  <a:moveTo>
                    <a:pt x="36852" y="0"/>
                  </a:moveTo>
                  <a:lnTo>
                    <a:pt x="0" y="381"/>
                  </a:lnTo>
                  <a:lnTo>
                    <a:pt x="76" y="6706"/>
                  </a:lnTo>
                  <a:lnTo>
                    <a:pt x="14507" y="6553"/>
                  </a:lnTo>
                  <a:lnTo>
                    <a:pt x="15316" y="82363"/>
                  </a:lnTo>
                  <a:lnTo>
                    <a:pt x="21641" y="82296"/>
                  </a:lnTo>
                  <a:lnTo>
                    <a:pt x="20841" y="6487"/>
                  </a:lnTo>
                  <a:lnTo>
                    <a:pt x="36909" y="6325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5" name="Freeform: Shape 174">
              <a:extLst>
                <a:ext uri="{FF2B5EF4-FFF2-40B4-BE49-F238E27FC236}">
                  <a16:creationId xmlns:a16="http://schemas.microsoft.com/office/drawing/2014/main" id="{2AA3FBF0-EADB-4164-9764-47CB55BB9512}"/>
                </a:ext>
              </a:extLst>
            </p:cNvPr>
            <p:cNvSpPr/>
            <p:nvPr/>
          </p:nvSpPr>
          <p:spPr>
            <a:xfrm>
              <a:off x="6077909" y="1834205"/>
              <a:ext cx="19050" cy="76200"/>
            </a:xfrm>
            <a:custGeom>
              <a:avLst/>
              <a:gdLst>
                <a:gd name="connsiteX0" fmla="*/ 6547 w 19050"/>
                <a:gd name="connsiteY0" fmla="*/ 25670 h 76200"/>
                <a:gd name="connsiteX1" fmla="*/ 16510 w 19050"/>
                <a:gd name="connsiteY1" fmla="*/ 5648 h 76200"/>
                <a:gd name="connsiteX2" fmla="*/ 13643 w 19050"/>
                <a:gd name="connsiteY2" fmla="*/ 0 h 76200"/>
                <a:gd name="connsiteX3" fmla="*/ 280 w 19050"/>
                <a:gd name="connsiteY3" fmla="*/ 26565 h 76200"/>
                <a:gd name="connsiteX4" fmla="*/ 8481 w 19050"/>
                <a:gd name="connsiteY4" fmla="*/ 41396 h 76200"/>
                <a:gd name="connsiteX5" fmla="*/ 15053 w 19050"/>
                <a:gd name="connsiteY5" fmla="*/ 54893 h 76200"/>
                <a:gd name="connsiteX6" fmla="*/ 5052 w 19050"/>
                <a:gd name="connsiteY6" fmla="*/ 77857 h 76200"/>
                <a:gd name="connsiteX7" fmla="*/ 8966 w 19050"/>
                <a:gd name="connsiteY7" fmla="*/ 82810 h 76200"/>
                <a:gd name="connsiteX8" fmla="*/ 21368 w 19050"/>
                <a:gd name="connsiteY8" fmla="*/ 54597 h 76200"/>
                <a:gd name="connsiteX9" fmla="*/ 12938 w 19050"/>
                <a:gd name="connsiteY9" fmla="*/ 36919 h 76200"/>
                <a:gd name="connsiteX10" fmla="*/ 6547 w 19050"/>
                <a:gd name="connsiteY10" fmla="*/ 2567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19050" h="76200">
                  <a:moveTo>
                    <a:pt x="6547" y="25670"/>
                  </a:moveTo>
                  <a:cubicBezTo>
                    <a:pt x="4585" y="12011"/>
                    <a:pt x="16024" y="5886"/>
                    <a:pt x="16510" y="5648"/>
                  </a:cubicBezTo>
                  <a:lnTo>
                    <a:pt x="13643" y="0"/>
                  </a:lnTo>
                  <a:cubicBezTo>
                    <a:pt x="8100" y="2819"/>
                    <a:pt x="-1787" y="11982"/>
                    <a:pt x="280" y="26565"/>
                  </a:cubicBezTo>
                  <a:cubicBezTo>
                    <a:pt x="1385" y="34328"/>
                    <a:pt x="5175" y="38062"/>
                    <a:pt x="8481" y="41396"/>
                  </a:cubicBezTo>
                  <a:cubicBezTo>
                    <a:pt x="11824" y="44729"/>
                    <a:pt x="14700" y="47568"/>
                    <a:pt x="15053" y="54893"/>
                  </a:cubicBezTo>
                  <a:cubicBezTo>
                    <a:pt x="15748" y="69142"/>
                    <a:pt x="5490" y="77505"/>
                    <a:pt x="5052" y="77857"/>
                  </a:cubicBezTo>
                  <a:lnTo>
                    <a:pt x="8966" y="82810"/>
                  </a:lnTo>
                  <a:cubicBezTo>
                    <a:pt x="9500" y="82382"/>
                    <a:pt x="22235" y="72161"/>
                    <a:pt x="21368" y="54597"/>
                  </a:cubicBezTo>
                  <a:cubicBezTo>
                    <a:pt x="20892" y="44825"/>
                    <a:pt x="16663" y="40643"/>
                    <a:pt x="12938" y="36919"/>
                  </a:cubicBezTo>
                  <a:cubicBezTo>
                    <a:pt x="9948" y="33928"/>
                    <a:pt x="7357" y="31337"/>
                    <a:pt x="6547" y="2567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6" name="Freeform: Shape 175">
              <a:extLst>
                <a:ext uri="{FF2B5EF4-FFF2-40B4-BE49-F238E27FC236}">
                  <a16:creationId xmlns:a16="http://schemas.microsoft.com/office/drawing/2014/main" id="{CF481860-FE31-4517-B008-6E666D45AC40}"/>
                </a:ext>
              </a:extLst>
            </p:cNvPr>
            <p:cNvSpPr/>
            <p:nvPr/>
          </p:nvSpPr>
          <p:spPr>
            <a:xfrm>
              <a:off x="6164999" y="1900757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6296 w 0"/>
                <a:gd name="connsiteY1" fmla="*/ 0 h 9525"/>
                <a:gd name="connsiteX2" fmla="*/ 6296 w 0"/>
                <a:gd name="connsiteY2" fmla="*/ 14449 h 9525"/>
                <a:gd name="connsiteX3" fmla="*/ 0 w 0"/>
                <a:gd name="connsiteY3" fmla="*/ 14449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6296" y="0"/>
                  </a:lnTo>
                  <a:lnTo>
                    <a:pt x="6296" y="14449"/>
                  </a:lnTo>
                  <a:lnTo>
                    <a:pt x="0" y="144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77" name="Freeform: Shape 176">
              <a:extLst>
                <a:ext uri="{FF2B5EF4-FFF2-40B4-BE49-F238E27FC236}">
                  <a16:creationId xmlns:a16="http://schemas.microsoft.com/office/drawing/2014/main" id="{2337C24F-8BA5-4B89-8458-6E259D3FD063}"/>
                </a:ext>
              </a:extLst>
            </p:cNvPr>
            <p:cNvSpPr/>
            <p:nvPr/>
          </p:nvSpPr>
          <p:spPr>
            <a:xfrm>
              <a:off x="6039888" y="1834272"/>
              <a:ext cx="19050" cy="76200"/>
            </a:xfrm>
            <a:custGeom>
              <a:avLst/>
              <a:gdLst>
                <a:gd name="connsiteX0" fmla="*/ 8696 w 19050"/>
                <a:gd name="connsiteY0" fmla="*/ 75876 h 76200"/>
                <a:gd name="connsiteX1" fmla="*/ 7630 w 19050"/>
                <a:gd name="connsiteY1" fmla="*/ 41786 h 76200"/>
                <a:gd name="connsiteX2" fmla="*/ 16307 w 19050"/>
                <a:gd name="connsiteY2" fmla="*/ 41691 h 76200"/>
                <a:gd name="connsiteX3" fmla="*/ 16231 w 19050"/>
                <a:gd name="connsiteY3" fmla="*/ 35385 h 76200"/>
                <a:gd name="connsiteX4" fmla="*/ 7439 w 19050"/>
                <a:gd name="connsiteY4" fmla="*/ 35490 h 76200"/>
                <a:gd name="connsiteX5" fmla="*/ 6525 w 19050"/>
                <a:gd name="connsiteY5" fmla="*/ 6429 h 76200"/>
                <a:gd name="connsiteX6" fmla="*/ 18164 w 19050"/>
                <a:gd name="connsiteY6" fmla="*/ 6296 h 76200"/>
                <a:gd name="connsiteX7" fmla="*/ 18088 w 19050"/>
                <a:gd name="connsiteY7" fmla="*/ 0 h 76200"/>
                <a:gd name="connsiteX8" fmla="*/ 0 w 19050"/>
                <a:gd name="connsiteY8" fmla="*/ 191 h 76200"/>
                <a:gd name="connsiteX9" fmla="*/ 2581 w 19050"/>
                <a:gd name="connsiteY9" fmla="*/ 82267 h 76200"/>
                <a:gd name="connsiteX10" fmla="*/ 21336 w 19050"/>
                <a:gd name="connsiteY10" fmla="*/ 82058 h 76200"/>
                <a:gd name="connsiteX11" fmla="*/ 21260 w 19050"/>
                <a:gd name="connsiteY11" fmla="*/ 75743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9050" h="76200">
                  <a:moveTo>
                    <a:pt x="8696" y="75876"/>
                  </a:moveTo>
                  <a:lnTo>
                    <a:pt x="7630" y="41786"/>
                  </a:lnTo>
                  <a:lnTo>
                    <a:pt x="16307" y="41691"/>
                  </a:lnTo>
                  <a:lnTo>
                    <a:pt x="16231" y="35385"/>
                  </a:lnTo>
                  <a:lnTo>
                    <a:pt x="7439" y="35490"/>
                  </a:lnTo>
                  <a:lnTo>
                    <a:pt x="6525" y="6429"/>
                  </a:lnTo>
                  <a:lnTo>
                    <a:pt x="18164" y="6296"/>
                  </a:lnTo>
                  <a:lnTo>
                    <a:pt x="18088" y="0"/>
                  </a:lnTo>
                  <a:lnTo>
                    <a:pt x="0" y="191"/>
                  </a:lnTo>
                  <a:lnTo>
                    <a:pt x="2581" y="82267"/>
                  </a:lnTo>
                  <a:lnTo>
                    <a:pt x="21336" y="82058"/>
                  </a:lnTo>
                  <a:lnTo>
                    <a:pt x="21260" y="757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11" name="Group 210">
            <a:extLst>
              <a:ext uri="{FF2B5EF4-FFF2-40B4-BE49-F238E27FC236}">
                <a16:creationId xmlns:a16="http://schemas.microsoft.com/office/drawing/2014/main" id="{414CB2C9-A458-4E55-8328-0D4992296898}"/>
              </a:ext>
            </a:extLst>
          </p:cNvPr>
          <p:cNvGrpSpPr>
            <a:grpSpLocks noChangeAspect="1"/>
          </p:cNvGrpSpPr>
          <p:nvPr/>
        </p:nvGrpSpPr>
        <p:grpSpPr>
          <a:xfrm>
            <a:off x="5736668" y="2314912"/>
            <a:ext cx="1071900" cy="1181603"/>
            <a:chOff x="4149785" y="3160181"/>
            <a:chExt cx="1190711" cy="1312573"/>
          </a:xfrm>
          <a:solidFill>
            <a:schemeClr val="tx1"/>
          </a:solidFill>
        </p:grpSpPr>
        <p:sp>
          <p:nvSpPr>
            <p:cNvPr id="212" name="Freeform: Shape 211">
              <a:extLst>
                <a:ext uri="{FF2B5EF4-FFF2-40B4-BE49-F238E27FC236}">
                  <a16:creationId xmlns:a16="http://schemas.microsoft.com/office/drawing/2014/main" id="{6ABE8839-D393-430F-B864-37D38761364B}"/>
                </a:ext>
              </a:extLst>
            </p:cNvPr>
            <p:cNvSpPr/>
            <p:nvPr/>
          </p:nvSpPr>
          <p:spPr>
            <a:xfrm>
              <a:off x="5254771" y="3675521"/>
              <a:ext cx="85725" cy="123825"/>
            </a:xfrm>
            <a:custGeom>
              <a:avLst/>
              <a:gdLst>
                <a:gd name="connsiteX0" fmla="*/ 69647 w 85725"/>
                <a:gd name="connsiteY0" fmla="*/ 81496 h 123825"/>
                <a:gd name="connsiteX1" fmla="*/ 34499 w 85725"/>
                <a:gd name="connsiteY1" fmla="*/ 116815 h 123825"/>
                <a:gd name="connsiteX2" fmla="*/ 40500 w 85725"/>
                <a:gd name="connsiteY2" fmla="*/ 132645 h 123825"/>
                <a:gd name="connsiteX3" fmla="*/ 91440 w 85725"/>
                <a:gd name="connsiteY3" fmla="*/ 81458 h 123825"/>
                <a:gd name="connsiteX4" fmla="*/ 9592 w 85725"/>
                <a:gd name="connsiteY4" fmla="*/ 0 h 123825"/>
                <a:gd name="connsiteX5" fmla="*/ 0 w 85725"/>
                <a:gd name="connsiteY5" fmla="*/ 12173 h 123825"/>
                <a:gd name="connsiteX6" fmla="*/ 69647 w 85725"/>
                <a:gd name="connsiteY6" fmla="*/ 81496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85725" h="123825">
                  <a:moveTo>
                    <a:pt x="69647" y="81496"/>
                  </a:moveTo>
                  <a:lnTo>
                    <a:pt x="34499" y="116815"/>
                  </a:lnTo>
                  <a:lnTo>
                    <a:pt x="40500" y="132645"/>
                  </a:lnTo>
                  <a:lnTo>
                    <a:pt x="91440" y="81458"/>
                  </a:lnTo>
                  <a:lnTo>
                    <a:pt x="9592" y="0"/>
                  </a:lnTo>
                  <a:cubicBezTo>
                    <a:pt x="6487" y="4743"/>
                    <a:pt x="3258" y="8801"/>
                    <a:pt x="0" y="12173"/>
                  </a:cubicBezTo>
                  <a:lnTo>
                    <a:pt x="69647" y="8149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3" name="Freeform: Shape 212">
              <a:extLst>
                <a:ext uri="{FF2B5EF4-FFF2-40B4-BE49-F238E27FC236}">
                  <a16:creationId xmlns:a16="http://schemas.microsoft.com/office/drawing/2014/main" id="{2B5C1B5C-166A-47B0-B276-D327EDFE4C91}"/>
                </a:ext>
              </a:extLst>
            </p:cNvPr>
            <p:cNvSpPr/>
            <p:nvPr/>
          </p:nvSpPr>
          <p:spPr>
            <a:xfrm>
              <a:off x="4978489" y="4062474"/>
              <a:ext cx="47625" cy="38100"/>
            </a:xfrm>
            <a:custGeom>
              <a:avLst/>
              <a:gdLst>
                <a:gd name="connsiteX0" fmla="*/ 30070 w 47625"/>
                <a:gd name="connsiteY0" fmla="*/ 33766 h 38100"/>
                <a:gd name="connsiteX1" fmla="*/ 53273 w 47625"/>
                <a:gd name="connsiteY1" fmla="*/ 10459 h 38100"/>
                <a:gd name="connsiteX2" fmla="*/ 41920 w 47625"/>
                <a:gd name="connsiteY2" fmla="*/ 0 h 38100"/>
                <a:gd name="connsiteX3" fmla="*/ 0 w 47625"/>
                <a:gd name="connsiteY3" fmla="*/ 42139 h 38100"/>
                <a:gd name="connsiteX4" fmla="*/ 30070 w 47625"/>
                <a:gd name="connsiteY4" fmla="*/ 33766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38100">
                  <a:moveTo>
                    <a:pt x="30070" y="33766"/>
                  </a:moveTo>
                  <a:lnTo>
                    <a:pt x="53273" y="10459"/>
                  </a:lnTo>
                  <a:cubicBezTo>
                    <a:pt x="49092" y="7268"/>
                    <a:pt x="45282" y="3781"/>
                    <a:pt x="41920" y="0"/>
                  </a:cubicBezTo>
                  <a:lnTo>
                    <a:pt x="0" y="42139"/>
                  </a:lnTo>
                  <a:lnTo>
                    <a:pt x="30070" y="33766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4" name="Freeform: Shape 213">
              <a:extLst>
                <a:ext uri="{FF2B5EF4-FFF2-40B4-BE49-F238E27FC236}">
                  <a16:creationId xmlns:a16="http://schemas.microsoft.com/office/drawing/2014/main" id="{A949C9D4-F6C4-43B0-BFDD-966CDBB701D3}"/>
                </a:ext>
              </a:extLst>
            </p:cNvPr>
            <p:cNvSpPr/>
            <p:nvPr/>
          </p:nvSpPr>
          <p:spPr>
            <a:xfrm>
              <a:off x="4290003" y="3160181"/>
              <a:ext cx="885825" cy="476250"/>
            </a:xfrm>
            <a:custGeom>
              <a:avLst/>
              <a:gdLst>
                <a:gd name="connsiteX0" fmla="*/ 214132 w 885825"/>
                <a:gd name="connsiteY0" fmla="*/ 265452 h 476250"/>
                <a:gd name="connsiteX1" fmla="*/ 214170 w 885825"/>
                <a:gd name="connsiteY1" fmla="*/ 265471 h 476250"/>
                <a:gd name="connsiteX2" fmla="*/ 223104 w 885825"/>
                <a:gd name="connsiteY2" fmla="*/ 269710 h 476250"/>
                <a:gd name="connsiteX3" fmla="*/ 227086 w 885825"/>
                <a:gd name="connsiteY3" fmla="*/ 271405 h 476250"/>
                <a:gd name="connsiteX4" fmla="*/ 237258 w 885825"/>
                <a:gd name="connsiteY4" fmla="*/ 275187 h 476250"/>
                <a:gd name="connsiteX5" fmla="*/ 239916 w 885825"/>
                <a:gd name="connsiteY5" fmla="*/ 276130 h 476250"/>
                <a:gd name="connsiteX6" fmla="*/ 252994 w 885825"/>
                <a:gd name="connsiteY6" fmla="*/ 279854 h 476250"/>
                <a:gd name="connsiteX7" fmla="*/ 256765 w 885825"/>
                <a:gd name="connsiteY7" fmla="*/ 280711 h 476250"/>
                <a:gd name="connsiteX8" fmla="*/ 266729 w 885825"/>
                <a:gd name="connsiteY8" fmla="*/ 282807 h 476250"/>
                <a:gd name="connsiteX9" fmla="*/ 271329 w 885825"/>
                <a:gd name="connsiteY9" fmla="*/ 283616 h 476250"/>
                <a:gd name="connsiteX10" fmla="*/ 281816 w 885825"/>
                <a:gd name="connsiteY10" fmla="*/ 285055 h 476250"/>
                <a:gd name="connsiteX11" fmla="*/ 285283 w 885825"/>
                <a:gd name="connsiteY11" fmla="*/ 285464 h 476250"/>
                <a:gd name="connsiteX12" fmla="*/ 299066 w 885825"/>
                <a:gd name="connsiteY12" fmla="*/ 286502 h 476250"/>
                <a:gd name="connsiteX13" fmla="*/ 302771 w 885825"/>
                <a:gd name="connsiteY13" fmla="*/ 286588 h 476250"/>
                <a:gd name="connsiteX14" fmla="*/ 313220 w 885825"/>
                <a:gd name="connsiteY14" fmla="*/ 286721 h 476250"/>
                <a:gd name="connsiteX15" fmla="*/ 317983 w 885825"/>
                <a:gd name="connsiteY15" fmla="*/ 286636 h 476250"/>
                <a:gd name="connsiteX16" fmla="*/ 328146 w 885825"/>
                <a:gd name="connsiteY16" fmla="*/ 286141 h 476250"/>
                <a:gd name="connsiteX17" fmla="*/ 332041 w 885825"/>
                <a:gd name="connsiteY17" fmla="*/ 285921 h 476250"/>
                <a:gd name="connsiteX18" fmla="*/ 345538 w 885825"/>
                <a:gd name="connsiteY18" fmla="*/ 284474 h 476250"/>
                <a:gd name="connsiteX19" fmla="*/ 348720 w 885825"/>
                <a:gd name="connsiteY19" fmla="*/ 283988 h 476250"/>
                <a:gd name="connsiteX20" fmla="*/ 359035 w 885825"/>
                <a:gd name="connsiteY20" fmla="*/ 282264 h 476250"/>
                <a:gd name="connsiteX21" fmla="*/ 363512 w 885825"/>
                <a:gd name="connsiteY21" fmla="*/ 281387 h 476250"/>
                <a:gd name="connsiteX22" fmla="*/ 372808 w 885825"/>
                <a:gd name="connsiteY22" fmla="*/ 279263 h 476250"/>
                <a:gd name="connsiteX23" fmla="*/ 376657 w 885825"/>
                <a:gd name="connsiteY23" fmla="*/ 278273 h 476250"/>
                <a:gd name="connsiteX24" fmla="*/ 388896 w 885825"/>
                <a:gd name="connsiteY24" fmla="*/ 274663 h 476250"/>
                <a:gd name="connsiteX25" fmla="*/ 391287 w 885825"/>
                <a:gd name="connsiteY25" fmla="*/ 273806 h 476250"/>
                <a:gd name="connsiteX26" fmla="*/ 400717 w 885825"/>
                <a:gd name="connsiteY26" fmla="*/ 270281 h 476250"/>
                <a:gd name="connsiteX27" fmla="*/ 404565 w 885825"/>
                <a:gd name="connsiteY27" fmla="*/ 268672 h 476250"/>
                <a:gd name="connsiteX28" fmla="*/ 412280 w 885825"/>
                <a:gd name="connsiteY28" fmla="*/ 265147 h 476250"/>
                <a:gd name="connsiteX29" fmla="*/ 415709 w 885825"/>
                <a:gd name="connsiteY29" fmla="*/ 263480 h 476250"/>
                <a:gd name="connsiteX30" fmla="*/ 425644 w 885825"/>
                <a:gd name="connsiteY30" fmla="*/ 257918 h 476250"/>
                <a:gd name="connsiteX31" fmla="*/ 427063 w 885825"/>
                <a:gd name="connsiteY31" fmla="*/ 256965 h 476250"/>
                <a:gd name="connsiteX32" fmla="*/ 434769 w 885825"/>
                <a:gd name="connsiteY32" fmla="*/ 251641 h 476250"/>
                <a:gd name="connsiteX33" fmla="*/ 437645 w 885825"/>
                <a:gd name="connsiteY33" fmla="*/ 249412 h 476250"/>
                <a:gd name="connsiteX34" fmla="*/ 443132 w 885825"/>
                <a:gd name="connsiteY34" fmla="*/ 244678 h 476250"/>
                <a:gd name="connsiteX35" fmla="*/ 445675 w 885825"/>
                <a:gd name="connsiteY35" fmla="*/ 242306 h 476250"/>
                <a:gd name="connsiteX36" fmla="*/ 451876 w 885825"/>
                <a:gd name="connsiteY36" fmla="*/ 235506 h 476250"/>
                <a:gd name="connsiteX37" fmla="*/ 452333 w 885825"/>
                <a:gd name="connsiteY37" fmla="*/ 235001 h 476250"/>
                <a:gd name="connsiteX38" fmla="*/ 455724 w 885825"/>
                <a:gd name="connsiteY38" fmla="*/ 239744 h 476250"/>
                <a:gd name="connsiteX39" fmla="*/ 455800 w 885825"/>
                <a:gd name="connsiteY39" fmla="*/ 239858 h 476250"/>
                <a:gd name="connsiteX40" fmla="*/ 457581 w 885825"/>
                <a:gd name="connsiteY40" fmla="*/ 242049 h 476250"/>
                <a:gd name="connsiteX41" fmla="*/ 457648 w 885825"/>
                <a:gd name="connsiteY41" fmla="*/ 242135 h 476250"/>
                <a:gd name="connsiteX42" fmla="*/ 458353 w 885825"/>
                <a:gd name="connsiteY42" fmla="*/ 242811 h 476250"/>
                <a:gd name="connsiteX43" fmla="*/ 468001 w 885825"/>
                <a:gd name="connsiteY43" fmla="*/ 252441 h 476250"/>
                <a:gd name="connsiteX44" fmla="*/ 468497 w 885825"/>
                <a:gd name="connsiteY44" fmla="*/ 252946 h 476250"/>
                <a:gd name="connsiteX45" fmla="*/ 472059 w 885825"/>
                <a:gd name="connsiteY45" fmla="*/ 255622 h 476250"/>
                <a:gd name="connsiteX46" fmla="*/ 478003 w 885825"/>
                <a:gd name="connsiteY46" fmla="*/ 260042 h 476250"/>
                <a:gd name="connsiteX47" fmla="*/ 482832 w 885825"/>
                <a:gd name="connsiteY47" fmla="*/ 263061 h 476250"/>
                <a:gd name="connsiteX48" fmla="*/ 489337 w 885825"/>
                <a:gd name="connsiteY48" fmla="*/ 266938 h 476250"/>
                <a:gd name="connsiteX49" fmla="*/ 494900 w 885825"/>
                <a:gd name="connsiteY49" fmla="*/ 269710 h 476250"/>
                <a:gd name="connsiteX50" fmla="*/ 501891 w 885825"/>
                <a:gd name="connsiteY50" fmla="*/ 273025 h 476250"/>
                <a:gd name="connsiteX51" fmla="*/ 508006 w 885825"/>
                <a:gd name="connsiteY51" fmla="*/ 275501 h 476250"/>
                <a:gd name="connsiteX52" fmla="*/ 515474 w 885825"/>
                <a:gd name="connsiteY52" fmla="*/ 278292 h 476250"/>
                <a:gd name="connsiteX53" fmla="*/ 518027 w 885825"/>
                <a:gd name="connsiteY53" fmla="*/ 279263 h 476250"/>
                <a:gd name="connsiteX54" fmla="*/ 518093 w 885825"/>
                <a:gd name="connsiteY54" fmla="*/ 279263 h 476250"/>
                <a:gd name="connsiteX55" fmla="*/ 521065 w 885825"/>
                <a:gd name="connsiteY55" fmla="*/ 280092 h 476250"/>
                <a:gd name="connsiteX56" fmla="*/ 533705 w 885825"/>
                <a:gd name="connsiteY56" fmla="*/ 283702 h 476250"/>
                <a:gd name="connsiteX57" fmla="*/ 536819 w 885825"/>
                <a:gd name="connsiteY57" fmla="*/ 284559 h 476250"/>
                <a:gd name="connsiteX58" fmla="*/ 537124 w 885825"/>
                <a:gd name="connsiteY58" fmla="*/ 284645 h 476250"/>
                <a:gd name="connsiteX59" fmla="*/ 540649 w 885825"/>
                <a:gd name="connsiteY59" fmla="*/ 285436 h 476250"/>
                <a:gd name="connsiteX60" fmla="*/ 541001 w 885825"/>
                <a:gd name="connsiteY60" fmla="*/ 285502 h 476250"/>
                <a:gd name="connsiteX61" fmla="*/ 544811 w 885825"/>
                <a:gd name="connsiteY61" fmla="*/ 286312 h 476250"/>
                <a:gd name="connsiteX62" fmla="*/ 544840 w 885825"/>
                <a:gd name="connsiteY62" fmla="*/ 286312 h 476250"/>
                <a:gd name="connsiteX63" fmla="*/ 554479 w 885825"/>
                <a:gd name="connsiteY63" fmla="*/ 288007 h 476250"/>
                <a:gd name="connsiteX64" fmla="*/ 556089 w 885825"/>
                <a:gd name="connsiteY64" fmla="*/ 288274 h 476250"/>
                <a:gd name="connsiteX65" fmla="*/ 556670 w 885825"/>
                <a:gd name="connsiteY65" fmla="*/ 288388 h 476250"/>
                <a:gd name="connsiteX66" fmla="*/ 557327 w 885825"/>
                <a:gd name="connsiteY66" fmla="*/ 288474 h 476250"/>
                <a:gd name="connsiteX67" fmla="*/ 560575 w 885825"/>
                <a:gd name="connsiteY67" fmla="*/ 288950 h 476250"/>
                <a:gd name="connsiteX68" fmla="*/ 561404 w 885825"/>
                <a:gd name="connsiteY68" fmla="*/ 289036 h 476250"/>
                <a:gd name="connsiteX69" fmla="*/ 564642 w 885825"/>
                <a:gd name="connsiteY69" fmla="*/ 289446 h 476250"/>
                <a:gd name="connsiteX70" fmla="*/ 565385 w 885825"/>
                <a:gd name="connsiteY70" fmla="*/ 289541 h 476250"/>
                <a:gd name="connsiteX71" fmla="*/ 569243 w 885825"/>
                <a:gd name="connsiteY71" fmla="*/ 289950 h 476250"/>
                <a:gd name="connsiteX72" fmla="*/ 569319 w 885825"/>
                <a:gd name="connsiteY72" fmla="*/ 289970 h 476250"/>
                <a:gd name="connsiteX73" fmla="*/ 571052 w 885825"/>
                <a:gd name="connsiteY73" fmla="*/ 290131 h 476250"/>
                <a:gd name="connsiteX74" fmla="*/ 571548 w 885825"/>
                <a:gd name="connsiteY74" fmla="*/ 290179 h 476250"/>
                <a:gd name="connsiteX75" fmla="*/ 573415 w 885825"/>
                <a:gd name="connsiteY75" fmla="*/ 290351 h 476250"/>
                <a:gd name="connsiteX76" fmla="*/ 573615 w 885825"/>
                <a:gd name="connsiteY76" fmla="*/ 290351 h 476250"/>
                <a:gd name="connsiteX77" fmla="*/ 577310 w 885825"/>
                <a:gd name="connsiteY77" fmla="*/ 290646 h 476250"/>
                <a:gd name="connsiteX78" fmla="*/ 578368 w 885825"/>
                <a:gd name="connsiteY78" fmla="*/ 290713 h 476250"/>
                <a:gd name="connsiteX79" fmla="*/ 581216 w 885825"/>
                <a:gd name="connsiteY79" fmla="*/ 290865 h 476250"/>
                <a:gd name="connsiteX80" fmla="*/ 582540 w 885825"/>
                <a:gd name="connsiteY80" fmla="*/ 290941 h 476250"/>
                <a:gd name="connsiteX81" fmla="*/ 585235 w 885825"/>
                <a:gd name="connsiteY81" fmla="*/ 291074 h 476250"/>
                <a:gd name="connsiteX82" fmla="*/ 586540 w 885825"/>
                <a:gd name="connsiteY82" fmla="*/ 291122 h 476250"/>
                <a:gd name="connsiteX83" fmla="*/ 586854 w 885825"/>
                <a:gd name="connsiteY83" fmla="*/ 291122 h 476250"/>
                <a:gd name="connsiteX84" fmla="*/ 587312 w 885825"/>
                <a:gd name="connsiteY84" fmla="*/ 291151 h 476250"/>
                <a:gd name="connsiteX85" fmla="*/ 589359 w 885825"/>
                <a:gd name="connsiteY85" fmla="*/ 291208 h 476250"/>
                <a:gd name="connsiteX86" fmla="*/ 590550 w 885825"/>
                <a:gd name="connsiteY86" fmla="*/ 291208 h 476250"/>
                <a:gd name="connsiteX87" fmla="*/ 594427 w 885825"/>
                <a:gd name="connsiteY87" fmla="*/ 291246 h 476250"/>
                <a:gd name="connsiteX88" fmla="*/ 595122 w 885825"/>
                <a:gd name="connsiteY88" fmla="*/ 291275 h 476250"/>
                <a:gd name="connsiteX89" fmla="*/ 598341 w 885825"/>
                <a:gd name="connsiteY89" fmla="*/ 291246 h 476250"/>
                <a:gd name="connsiteX90" fmla="*/ 599961 w 885825"/>
                <a:gd name="connsiteY90" fmla="*/ 291227 h 476250"/>
                <a:gd name="connsiteX91" fmla="*/ 602256 w 885825"/>
                <a:gd name="connsiteY91" fmla="*/ 291189 h 476250"/>
                <a:gd name="connsiteX92" fmla="*/ 602790 w 885825"/>
                <a:gd name="connsiteY92" fmla="*/ 291170 h 476250"/>
                <a:gd name="connsiteX93" fmla="*/ 603123 w 885825"/>
                <a:gd name="connsiteY93" fmla="*/ 291170 h 476250"/>
                <a:gd name="connsiteX94" fmla="*/ 604076 w 885825"/>
                <a:gd name="connsiteY94" fmla="*/ 291122 h 476250"/>
                <a:gd name="connsiteX95" fmla="*/ 606181 w 885825"/>
                <a:gd name="connsiteY95" fmla="*/ 291036 h 476250"/>
                <a:gd name="connsiteX96" fmla="*/ 608114 w 885825"/>
                <a:gd name="connsiteY96" fmla="*/ 290989 h 476250"/>
                <a:gd name="connsiteX97" fmla="*/ 610095 w 885825"/>
                <a:gd name="connsiteY97" fmla="*/ 290855 h 476250"/>
                <a:gd name="connsiteX98" fmla="*/ 612048 w 885825"/>
                <a:gd name="connsiteY98" fmla="*/ 290770 h 476250"/>
                <a:gd name="connsiteX99" fmla="*/ 613972 w 885825"/>
                <a:gd name="connsiteY99" fmla="*/ 290608 h 476250"/>
                <a:gd name="connsiteX100" fmla="*/ 618011 w 885825"/>
                <a:gd name="connsiteY100" fmla="*/ 290312 h 476250"/>
                <a:gd name="connsiteX101" fmla="*/ 618658 w 885825"/>
                <a:gd name="connsiteY101" fmla="*/ 290246 h 476250"/>
                <a:gd name="connsiteX102" fmla="*/ 619106 w 885825"/>
                <a:gd name="connsiteY102" fmla="*/ 290208 h 476250"/>
                <a:gd name="connsiteX103" fmla="*/ 619563 w 885825"/>
                <a:gd name="connsiteY103" fmla="*/ 290160 h 476250"/>
                <a:gd name="connsiteX104" fmla="*/ 621849 w 885825"/>
                <a:gd name="connsiteY104" fmla="*/ 289960 h 476250"/>
                <a:gd name="connsiteX105" fmla="*/ 623421 w 885825"/>
                <a:gd name="connsiteY105" fmla="*/ 289770 h 476250"/>
                <a:gd name="connsiteX106" fmla="*/ 625716 w 885825"/>
                <a:gd name="connsiteY106" fmla="*/ 289503 h 476250"/>
                <a:gd name="connsiteX107" fmla="*/ 627231 w 885825"/>
                <a:gd name="connsiteY107" fmla="*/ 289322 h 476250"/>
                <a:gd name="connsiteX108" fmla="*/ 629574 w 885825"/>
                <a:gd name="connsiteY108" fmla="*/ 288998 h 476250"/>
                <a:gd name="connsiteX109" fmla="*/ 630965 w 885825"/>
                <a:gd name="connsiteY109" fmla="*/ 288798 h 476250"/>
                <a:gd name="connsiteX110" fmla="*/ 633432 w 885825"/>
                <a:gd name="connsiteY110" fmla="*/ 288465 h 476250"/>
                <a:gd name="connsiteX111" fmla="*/ 634527 w 885825"/>
                <a:gd name="connsiteY111" fmla="*/ 288274 h 476250"/>
                <a:gd name="connsiteX112" fmla="*/ 634536 w 885825"/>
                <a:gd name="connsiteY112" fmla="*/ 288274 h 476250"/>
                <a:gd name="connsiteX113" fmla="*/ 635051 w 885825"/>
                <a:gd name="connsiteY113" fmla="*/ 288179 h 476250"/>
                <a:gd name="connsiteX114" fmla="*/ 643785 w 885825"/>
                <a:gd name="connsiteY114" fmla="*/ 286626 h 476250"/>
                <a:gd name="connsiteX115" fmla="*/ 644290 w 885825"/>
                <a:gd name="connsiteY115" fmla="*/ 286512 h 476250"/>
                <a:gd name="connsiteX116" fmla="*/ 647071 w 885825"/>
                <a:gd name="connsiteY116" fmla="*/ 285931 h 476250"/>
                <a:gd name="connsiteX117" fmla="*/ 647957 w 885825"/>
                <a:gd name="connsiteY117" fmla="*/ 285721 h 476250"/>
                <a:gd name="connsiteX118" fmla="*/ 649634 w 885825"/>
                <a:gd name="connsiteY118" fmla="*/ 285359 h 476250"/>
                <a:gd name="connsiteX119" fmla="*/ 650538 w 885825"/>
                <a:gd name="connsiteY119" fmla="*/ 285140 h 476250"/>
                <a:gd name="connsiteX120" fmla="*/ 650710 w 885825"/>
                <a:gd name="connsiteY120" fmla="*/ 285102 h 476250"/>
                <a:gd name="connsiteX121" fmla="*/ 651605 w 885825"/>
                <a:gd name="connsiteY121" fmla="*/ 284902 h 476250"/>
                <a:gd name="connsiteX122" fmla="*/ 654387 w 885825"/>
                <a:gd name="connsiteY122" fmla="*/ 284207 h 476250"/>
                <a:gd name="connsiteX123" fmla="*/ 654968 w 885825"/>
                <a:gd name="connsiteY123" fmla="*/ 284054 h 476250"/>
                <a:gd name="connsiteX124" fmla="*/ 660540 w 885825"/>
                <a:gd name="connsiteY124" fmla="*/ 282454 h 476250"/>
                <a:gd name="connsiteX125" fmla="*/ 666674 w 885825"/>
                <a:gd name="connsiteY125" fmla="*/ 280692 h 476250"/>
                <a:gd name="connsiteX126" fmla="*/ 667864 w 885825"/>
                <a:gd name="connsiteY126" fmla="*/ 280321 h 476250"/>
                <a:gd name="connsiteX127" fmla="*/ 668131 w 885825"/>
                <a:gd name="connsiteY127" fmla="*/ 280245 h 476250"/>
                <a:gd name="connsiteX128" fmla="*/ 671093 w 885825"/>
                <a:gd name="connsiteY128" fmla="*/ 279254 h 476250"/>
                <a:gd name="connsiteX129" fmla="*/ 671589 w 885825"/>
                <a:gd name="connsiteY129" fmla="*/ 279063 h 476250"/>
                <a:gd name="connsiteX130" fmla="*/ 674541 w 885825"/>
                <a:gd name="connsiteY130" fmla="*/ 278035 h 476250"/>
                <a:gd name="connsiteX131" fmla="*/ 674856 w 885825"/>
                <a:gd name="connsiteY131" fmla="*/ 277901 h 476250"/>
                <a:gd name="connsiteX132" fmla="*/ 676789 w 885825"/>
                <a:gd name="connsiteY132" fmla="*/ 277082 h 476250"/>
                <a:gd name="connsiteX133" fmla="*/ 686610 w 885825"/>
                <a:gd name="connsiteY133" fmla="*/ 272929 h 476250"/>
                <a:gd name="connsiteX134" fmla="*/ 690429 w 885825"/>
                <a:gd name="connsiteY134" fmla="*/ 271310 h 476250"/>
                <a:gd name="connsiteX135" fmla="*/ 690591 w 885825"/>
                <a:gd name="connsiteY135" fmla="*/ 271243 h 476250"/>
                <a:gd name="connsiteX136" fmla="*/ 693268 w 885825"/>
                <a:gd name="connsiteY136" fmla="*/ 269919 h 476250"/>
                <a:gd name="connsiteX137" fmla="*/ 693544 w 885825"/>
                <a:gd name="connsiteY137" fmla="*/ 269777 h 476250"/>
                <a:gd name="connsiteX138" fmla="*/ 693687 w 885825"/>
                <a:gd name="connsiteY138" fmla="*/ 269710 h 476250"/>
                <a:gd name="connsiteX139" fmla="*/ 701269 w 885825"/>
                <a:gd name="connsiteY139" fmla="*/ 265224 h 476250"/>
                <a:gd name="connsiteX140" fmla="*/ 890330 w 885825"/>
                <a:gd name="connsiteY140" fmla="*/ 453371 h 476250"/>
                <a:gd name="connsiteX141" fmla="*/ 890283 w 885825"/>
                <a:gd name="connsiteY141" fmla="*/ 431587 h 476250"/>
                <a:gd name="connsiteX142" fmla="*/ 714432 w 885825"/>
                <a:gd name="connsiteY142" fmla="*/ 256661 h 476250"/>
                <a:gd name="connsiteX143" fmla="*/ 726072 w 885825"/>
                <a:gd name="connsiteY143" fmla="*/ 247193 h 476250"/>
                <a:gd name="connsiteX144" fmla="*/ 728577 w 885825"/>
                <a:gd name="connsiteY144" fmla="*/ 244945 h 476250"/>
                <a:gd name="connsiteX145" fmla="*/ 741426 w 885825"/>
                <a:gd name="connsiteY145" fmla="*/ 230257 h 476250"/>
                <a:gd name="connsiteX146" fmla="*/ 742264 w 885825"/>
                <a:gd name="connsiteY146" fmla="*/ 229276 h 476250"/>
                <a:gd name="connsiteX147" fmla="*/ 742264 w 885825"/>
                <a:gd name="connsiteY147" fmla="*/ 229267 h 476250"/>
                <a:gd name="connsiteX148" fmla="*/ 747894 w 885825"/>
                <a:gd name="connsiteY148" fmla="*/ 220732 h 476250"/>
                <a:gd name="connsiteX149" fmla="*/ 749484 w 885825"/>
                <a:gd name="connsiteY149" fmla="*/ 217932 h 476250"/>
                <a:gd name="connsiteX150" fmla="*/ 754637 w 885825"/>
                <a:gd name="connsiteY150" fmla="*/ 207740 h 476250"/>
                <a:gd name="connsiteX151" fmla="*/ 755771 w 885825"/>
                <a:gd name="connsiteY151" fmla="*/ 205321 h 476250"/>
                <a:gd name="connsiteX152" fmla="*/ 760247 w 885825"/>
                <a:gd name="connsiteY152" fmla="*/ 192596 h 476250"/>
                <a:gd name="connsiteX153" fmla="*/ 761286 w 885825"/>
                <a:gd name="connsiteY153" fmla="*/ 189043 h 476250"/>
                <a:gd name="connsiteX154" fmla="*/ 764324 w 885825"/>
                <a:gd name="connsiteY154" fmla="*/ 175003 h 476250"/>
                <a:gd name="connsiteX155" fmla="*/ 764667 w 885825"/>
                <a:gd name="connsiteY155" fmla="*/ 172364 h 476250"/>
                <a:gd name="connsiteX156" fmla="*/ 765962 w 885825"/>
                <a:gd name="connsiteY156" fmla="*/ 158305 h 476250"/>
                <a:gd name="connsiteX157" fmla="*/ 766153 w 885825"/>
                <a:gd name="connsiteY157" fmla="*/ 155267 h 476250"/>
                <a:gd name="connsiteX158" fmla="*/ 765867 w 885825"/>
                <a:gd name="connsiteY158" fmla="*/ 138627 h 476250"/>
                <a:gd name="connsiteX159" fmla="*/ 765562 w 885825"/>
                <a:gd name="connsiteY159" fmla="*/ 134636 h 476250"/>
                <a:gd name="connsiteX160" fmla="*/ 763324 w 885825"/>
                <a:gd name="connsiteY160" fmla="*/ 116300 h 476250"/>
                <a:gd name="connsiteX161" fmla="*/ 763000 w 885825"/>
                <a:gd name="connsiteY161" fmla="*/ 114548 h 476250"/>
                <a:gd name="connsiteX162" fmla="*/ 758933 w 885825"/>
                <a:gd name="connsiteY162" fmla="*/ 95841 h 476250"/>
                <a:gd name="connsiteX163" fmla="*/ 757971 w 885825"/>
                <a:gd name="connsiteY163" fmla="*/ 91992 h 476250"/>
                <a:gd name="connsiteX164" fmla="*/ 751637 w 885825"/>
                <a:gd name="connsiteY164" fmla="*/ 71228 h 476250"/>
                <a:gd name="connsiteX165" fmla="*/ 750094 w 885825"/>
                <a:gd name="connsiteY165" fmla="*/ 66846 h 476250"/>
                <a:gd name="connsiteX166" fmla="*/ 741178 w 885825"/>
                <a:gd name="connsiteY166" fmla="*/ 43882 h 476250"/>
                <a:gd name="connsiteX167" fmla="*/ 742064 w 885825"/>
                <a:gd name="connsiteY167" fmla="*/ 50044 h 476250"/>
                <a:gd name="connsiteX168" fmla="*/ 745560 w 885825"/>
                <a:gd name="connsiteY168" fmla="*/ 61998 h 476250"/>
                <a:gd name="connsiteX169" fmla="*/ 663607 w 885825"/>
                <a:gd name="connsiteY169" fmla="*/ 178984 h 476250"/>
                <a:gd name="connsiteX170" fmla="*/ 639375 w 885825"/>
                <a:gd name="connsiteY170" fmla="*/ 181965 h 476250"/>
                <a:gd name="connsiteX171" fmla="*/ 456543 w 885825"/>
                <a:gd name="connsiteY171" fmla="*/ 0 h 476250"/>
                <a:gd name="connsiteX172" fmla="*/ 272663 w 885825"/>
                <a:gd name="connsiteY172" fmla="*/ 184756 h 476250"/>
                <a:gd name="connsiteX173" fmla="*/ 243783 w 885825"/>
                <a:gd name="connsiteY173" fmla="*/ 186461 h 476250"/>
                <a:gd name="connsiteX174" fmla="*/ 165402 w 885825"/>
                <a:gd name="connsiteY174" fmla="*/ 41519 h 476250"/>
                <a:gd name="connsiteX175" fmla="*/ 151152 w 885825"/>
                <a:gd name="connsiteY175" fmla="*/ 197806 h 476250"/>
                <a:gd name="connsiteX176" fmla="*/ 150838 w 885825"/>
                <a:gd name="connsiteY176" fmla="*/ 197482 h 476250"/>
                <a:gd name="connsiteX177" fmla="*/ 151848 w 885825"/>
                <a:gd name="connsiteY177" fmla="*/ 199815 h 476250"/>
                <a:gd name="connsiteX178" fmla="*/ 153352 w 885825"/>
                <a:gd name="connsiteY178" fmla="*/ 203244 h 476250"/>
                <a:gd name="connsiteX179" fmla="*/ 158039 w 885825"/>
                <a:gd name="connsiteY179" fmla="*/ 212741 h 476250"/>
                <a:gd name="connsiteX180" fmla="*/ 159849 w 885825"/>
                <a:gd name="connsiteY180" fmla="*/ 216008 h 476250"/>
                <a:gd name="connsiteX181" fmla="*/ 167059 w 885825"/>
                <a:gd name="connsiteY181" fmla="*/ 226924 h 476250"/>
                <a:gd name="connsiteX182" fmla="*/ 167269 w 885825"/>
                <a:gd name="connsiteY182" fmla="*/ 227219 h 476250"/>
                <a:gd name="connsiteX183" fmla="*/ 175927 w 885825"/>
                <a:gd name="connsiteY183" fmla="*/ 237344 h 476250"/>
                <a:gd name="connsiteX184" fmla="*/ 178508 w 885825"/>
                <a:gd name="connsiteY184" fmla="*/ 239925 h 476250"/>
                <a:gd name="connsiteX185" fmla="*/ 185738 w 885825"/>
                <a:gd name="connsiteY185" fmla="*/ 246621 h 476250"/>
                <a:gd name="connsiteX186" fmla="*/ 188728 w 885825"/>
                <a:gd name="connsiteY186" fmla="*/ 249145 h 476250"/>
                <a:gd name="connsiteX187" fmla="*/ 197958 w 885825"/>
                <a:gd name="connsiteY187" fmla="*/ 255984 h 476250"/>
                <a:gd name="connsiteX188" fmla="*/ 199368 w 885825"/>
                <a:gd name="connsiteY188" fmla="*/ 256994 h 476250"/>
                <a:gd name="connsiteX189" fmla="*/ 200235 w 885825"/>
                <a:gd name="connsiteY189" fmla="*/ 257518 h 476250"/>
                <a:gd name="connsiteX190" fmla="*/ 4343 w 885825"/>
                <a:gd name="connsiteY190" fmla="*/ 454352 h 476250"/>
                <a:gd name="connsiteX191" fmla="*/ 0 w 885825"/>
                <a:gd name="connsiteY191" fmla="*/ 480555 h 476250"/>
                <a:gd name="connsiteX192" fmla="*/ 214132 w 885825"/>
                <a:gd name="connsiteY192" fmla="*/ 265452 h 476250"/>
                <a:gd name="connsiteX193" fmla="*/ 456609 w 885825"/>
                <a:gd name="connsiteY193" fmla="*/ 21803 h 476250"/>
                <a:gd name="connsiteX194" fmla="*/ 608457 w 885825"/>
                <a:gd name="connsiteY194" fmla="*/ 172917 h 476250"/>
                <a:gd name="connsiteX195" fmla="*/ 458295 w 885825"/>
                <a:gd name="connsiteY195" fmla="*/ 160544 h 476250"/>
                <a:gd name="connsiteX196" fmla="*/ 458267 w 885825"/>
                <a:gd name="connsiteY196" fmla="*/ 160382 h 476250"/>
                <a:gd name="connsiteX197" fmla="*/ 456162 w 885825"/>
                <a:gd name="connsiteY197" fmla="*/ 163706 h 476250"/>
                <a:gd name="connsiteX198" fmla="*/ 456019 w 885825"/>
                <a:gd name="connsiteY198" fmla="*/ 163478 h 476250"/>
                <a:gd name="connsiteX199" fmla="*/ 311287 w 885825"/>
                <a:gd name="connsiteY199" fmla="*/ 167840 h 476250"/>
                <a:gd name="connsiteX200" fmla="*/ 456609 w 885825"/>
                <a:gd name="connsiteY200" fmla="*/ 21803 h 4762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</a:cxnLst>
              <a:rect l="l" t="t" r="r" b="b"/>
              <a:pathLst>
                <a:path w="885825" h="476250">
                  <a:moveTo>
                    <a:pt x="214132" y="265452"/>
                  </a:moveTo>
                  <a:cubicBezTo>
                    <a:pt x="214141" y="265452"/>
                    <a:pt x="214160" y="265462"/>
                    <a:pt x="214170" y="265471"/>
                  </a:cubicBezTo>
                  <a:cubicBezTo>
                    <a:pt x="217103" y="266957"/>
                    <a:pt x="220066" y="268376"/>
                    <a:pt x="223104" y="269710"/>
                  </a:cubicBezTo>
                  <a:cubicBezTo>
                    <a:pt x="224428" y="270291"/>
                    <a:pt x="225762" y="270862"/>
                    <a:pt x="227086" y="271405"/>
                  </a:cubicBezTo>
                  <a:cubicBezTo>
                    <a:pt x="230429" y="272777"/>
                    <a:pt x="233829" y="274015"/>
                    <a:pt x="237258" y="275187"/>
                  </a:cubicBezTo>
                  <a:cubicBezTo>
                    <a:pt x="238135" y="275501"/>
                    <a:pt x="239020" y="275834"/>
                    <a:pt x="239916" y="276130"/>
                  </a:cubicBezTo>
                  <a:cubicBezTo>
                    <a:pt x="244202" y="277520"/>
                    <a:pt x="248574" y="278768"/>
                    <a:pt x="252994" y="279854"/>
                  </a:cubicBezTo>
                  <a:cubicBezTo>
                    <a:pt x="254232" y="280168"/>
                    <a:pt x="255518" y="280445"/>
                    <a:pt x="256765" y="280711"/>
                  </a:cubicBezTo>
                  <a:cubicBezTo>
                    <a:pt x="260061" y="281483"/>
                    <a:pt x="263385" y="282178"/>
                    <a:pt x="266729" y="282807"/>
                  </a:cubicBezTo>
                  <a:cubicBezTo>
                    <a:pt x="268262" y="283073"/>
                    <a:pt x="269786" y="283350"/>
                    <a:pt x="271329" y="283616"/>
                  </a:cubicBezTo>
                  <a:cubicBezTo>
                    <a:pt x="274806" y="284169"/>
                    <a:pt x="278311" y="284655"/>
                    <a:pt x="281816" y="285055"/>
                  </a:cubicBezTo>
                  <a:cubicBezTo>
                    <a:pt x="282969" y="285198"/>
                    <a:pt x="284121" y="285359"/>
                    <a:pt x="285283" y="285464"/>
                  </a:cubicBezTo>
                  <a:cubicBezTo>
                    <a:pt x="289855" y="285940"/>
                    <a:pt x="294465" y="286274"/>
                    <a:pt x="299066" y="286502"/>
                  </a:cubicBezTo>
                  <a:cubicBezTo>
                    <a:pt x="300314" y="286541"/>
                    <a:pt x="301523" y="286541"/>
                    <a:pt x="302771" y="286588"/>
                  </a:cubicBezTo>
                  <a:cubicBezTo>
                    <a:pt x="306257" y="286702"/>
                    <a:pt x="309715" y="286760"/>
                    <a:pt x="313220" y="286721"/>
                  </a:cubicBezTo>
                  <a:cubicBezTo>
                    <a:pt x="314811" y="286702"/>
                    <a:pt x="316392" y="286683"/>
                    <a:pt x="317983" y="286636"/>
                  </a:cubicBezTo>
                  <a:cubicBezTo>
                    <a:pt x="321383" y="286541"/>
                    <a:pt x="324783" y="286369"/>
                    <a:pt x="328146" y="286141"/>
                  </a:cubicBezTo>
                  <a:cubicBezTo>
                    <a:pt x="329441" y="286074"/>
                    <a:pt x="330765" y="286007"/>
                    <a:pt x="332041" y="285921"/>
                  </a:cubicBezTo>
                  <a:cubicBezTo>
                    <a:pt x="336604" y="285540"/>
                    <a:pt x="341071" y="285055"/>
                    <a:pt x="345538" y="284474"/>
                  </a:cubicBezTo>
                  <a:cubicBezTo>
                    <a:pt x="346615" y="284340"/>
                    <a:pt x="347662" y="284140"/>
                    <a:pt x="348720" y="283988"/>
                  </a:cubicBezTo>
                  <a:cubicBezTo>
                    <a:pt x="352187" y="283483"/>
                    <a:pt x="355644" y="282921"/>
                    <a:pt x="359035" y="282264"/>
                  </a:cubicBezTo>
                  <a:cubicBezTo>
                    <a:pt x="360569" y="281978"/>
                    <a:pt x="362026" y="281673"/>
                    <a:pt x="363512" y="281387"/>
                  </a:cubicBezTo>
                  <a:cubicBezTo>
                    <a:pt x="366655" y="280711"/>
                    <a:pt x="369741" y="280016"/>
                    <a:pt x="372808" y="279263"/>
                  </a:cubicBezTo>
                  <a:cubicBezTo>
                    <a:pt x="374075" y="278920"/>
                    <a:pt x="375399" y="278635"/>
                    <a:pt x="376657" y="278273"/>
                  </a:cubicBezTo>
                  <a:cubicBezTo>
                    <a:pt x="380829" y="277158"/>
                    <a:pt x="384924" y="275977"/>
                    <a:pt x="388896" y="274663"/>
                  </a:cubicBezTo>
                  <a:cubicBezTo>
                    <a:pt x="389706" y="274368"/>
                    <a:pt x="390468" y="274072"/>
                    <a:pt x="391287" y="273806"/>
                  </a:cubicBezTo>
                  <a:cubicBezTo>
                    <a:pt x="394506" y="272701"/>
                    <a:pt x="397631" y="271529"/>
                    <a:pt x="400717" y="270281"/>
                  </a:cubicBezTo>
                  <a:cubicBezTo>
                    <a:pt x="402022" y="269767"/>
                    <a:pt x="403308" y="269234"/>
                    <a:pt x="404565" y="268672"/>
                  </a:cubicBezTo>
                  <a:cubicBezTo>
                    <a:pt x="407203" y="267538"/>
                    <a:pt x="409785" y="266367"/>
                    <a:pt x="412280" y="265147"/>
                  </a:cubicBezTo>
                  <a:cubicBezTo>
                    <a:pt x="413461" y="264576"/>
                    <a:pt x="414604" y="264042"/>
                    <a:pt x="415709" y="263480"/>
                  </a:cubicBezTo>
                  <a:cubicBezTo>
                    <a:pt x="419129" y="261690"/>
                    <a:pt x="422500" y="259851"/>
                    <a:pt x="425644" y="257918"/>
                  </a:cubicBezTo>
                  <a:cubicBezTo>
                    <a:pt x="426149" y="257594"/>
                    <a:pt x="426606" y="257289"/>
                    <a:pt x="427063" y="256965"/>
                  </a:cubicBezTo>
                  <a:cubicBezTo>
                    <a:pt x="429758" y="255241"/>
                    <a:pt x="432321" y="253498"/>
                    <a:pt x="434769" y="251641"/>
                  </a:cubicBezTo>
                  <a:cubicBezTo>
                    <a:pt x="435750" y="250917"/>
                    <a:pt x="436693" y="250145"/>
                    <a:pt x="437645" y="249412"/>
                  </a:cubicBezTo>
                  <a:cubicBezTo>
                    <a:pt x="439550" y="247850"/>
                    <a:pt x="441379" y="246269"/>
                    <a:pt x="443132" y="244678"/>
                  </a:cubicBezTo>
                  <a:cubicBezTo>
                    <a:pt x="444008" y="243888"/>
                    <a:pt x="444856" y="243087"/>
                    <a:pt x="445675" y="242306"/>
                  </a:cubicBezTo>
                  <a:cubicBezTo>
                    <a:pt x="447894" y="240125"/>
                    <a:pt x="450009" y="237849"/>
                    <a:pt x="451876" y="235506"/>
                  </a:cubicBezTo>
                  <a:cubicBezTo>
                    <a:pt x="452037" y="235334"/>
                    <a:pt x="452199" y="235182"/>
                    <a:pt x="452333" y="235001"/>
                  </a:cubicBezTo>
                  <a:cubicBezTo>
                    <a:pt x="453409" y="236610"/>
                    <a:pt x="454514" y="238192"/>
                    <a:pt x="455724" y="239744"/>
                  </a:cubicBezTo>
                  <a:cubicBezTo>
                    <a:pt x="455733" y="239763"/>
                    <a:pt x="455781" y="239811"/>
                    <a:pt x="455800" y="239858"/>
                  </a:cubicBezTo>
                  <a:cubicBezTo>
                    <a:pt x="456362" y="240582"/>
                    <a:pt x="456943" y="241316"/>
                    <a:pt x="457581" y="242049"/>
                  </a:cubicBezTo>
                  <a:cubicBezTo>
                    <a:pt x="457581" y="242068"/>
                    <a:pt x="457619" y="242116"/>
                    <a:pt x="457648" y="242135"/>
                  </a:cubicBezTo>
                  <a:cubicBezTo>
                    <a:pt x="457848" y="242383"/>
                    <a:pt x="458124" y="242583"/>
                    <a:pt x="458353" y="242811"/>
                  </a:cubicBezTo>
                  <a:cubicBezTo>
                    <a:pt x="461239" y="246183"/>
                    <a:pt x="464468" y="249393"/>
                    <a:pt x="468001" y="252441"/>
                  </a:cubicBezTo>
                  <a:cubicBezTo>
                    <a:pt x="468173" y="252603"/>
                    <a:pt x="468316" y="252784"/>
                    <a:pt x="468497" y="252946"/>
                  </a:cubicBezTo>
                  <a:cubicBezTo>
                    <a:pt x="469583" y="253889"/>
                    <a:pt x="470878" y="254736"/>
                    <a:pt x="472059" y="255622"/>
                  </a:cubicBezTo>
                  <a:cubicBezTo>
                    <a:pt x="473983" y="257108"/>
                    <a:pt x="475888" y="258623"/>
                    <a:pt x="478003" y="260042"/>
                  </a:cubicBezTo>
                  <a:cubicBezTo>
                    <a:pt x="479536" y="261109"/>
                    <a:pt x="481222" y="262052"/>
                    <a:pt x="482832" y="263061"/>
                  </a:cubicBezTo>
                  <a:cubicBezTo>
                    <a:pt x="484994" y="264366"/>
                    <a:pt x="487070" y="265700"/>
                    <a:pt x="489337" y="266938"/>
                  </a:cubicBezTo>
                  <a:cubicBezTo>
                    <a:pt x="491157" y="267910"/>
                    <a:pt x="493043" y="268805"/>
                    <a:pt x="494900" y="269710"/>
                  </a:cubicBezTo>
                  <a:cubicBezTo>
                    <a:pt x="497176" y="270843"/>
                    <a:pt x="499481" y="271967"/>
                    <a:pt x="501891" y="273025"/>
                  </a:cubicBezTo>
                  <a:cubicBezTo>
                    <a:pt x="503882" y="273882"/>
                    <a:pt x="505901" y="274691"/>
                    <a:pt x="508006" y="275501"/>
                  </a:cubicBezTo>
                  <a:cubicBezTo>
                    <a:pt x="510454" y="276454"/>
                    <a:pt x="512940" y="277425"/>
                    <a:pt x="515474" y="278292"/>
                  </a:cubicBezTo>
                  <a:cubicBezTo>
                    <a:pt x="516331" y="278597"/>
                    <a:pt x="517131" y="278940"/>
                    <a:pt x="518027" y="279263"/>
                  </a:cubicBezTo>
                  <a:cubicBezTo>
                    <a:pt x="518027" y="279263"/>
                    <a:pt x="518036" y="279263"/>
                    <a:pt x="518093" y="279263"/>
                  </a:cubicBezTo>
                  <a:cubicBezTo>
                    <a:pt x="519036" y="279578"/>
                    <a:pt x="520075" y="279806"/>
                    <a:pt x="521065" y="280092"/>
                  </a:cubicBezTo>
                  <a:cubicBezTo>
                    <a:pt x="525180" y="281407"/>
                    <a:pt x="529419" y="282626"/>
                    <a:pt x="533705" y="283702"/>
                  </a:cubicBezTo>
                  <a:cubicBezTo>
                    <a:pt x="534753" y="283950"/>
                    <a:pt x="535743" y="284302"/>
                    <a:pt x="536819" y="284559"/>
                  </a:cubicBezTo>
                  <a:cubicBezTo>
                    <a:pt x="536924" y="284578"/>
                    <a:pt x="537001" y="284597"/>
                    <a:pt x="537124" y="284645"/>
                  </a:cubicBezTo>
                  <a:cubicBezTo>
                    <a:pt x="538277" y="284912"/>
                    <a:pt x="539458" y="285188"/>
                    <a:pt x="540649" y="285436"/>
                  </a:cubicBezTo>
                  <a:cubicBezTo>
                    <a:pt x="540782" y="285455"/>
                    <a:pt x="540896" y="285502"/>
                    <a:pt x="541001" y="285502"/>
                  </a:cubicBezTo>
                  <a:cubicBezTo>
                    <a:pt x="542239" y="285769"/>
                    <a:pt x="543544" y="286045"/>
                    <a:pt x="544811" y="286312"/>
                  </a:cubicBezTo>
                  <a:cubicBezTo>
                    <a:pt x="544811" y="286312"/>
                    <a:pt x="544811" y="286312"/>
                    <a:pt x="544840" y="286312"/>
                  </a:cubicBezTo>
                  <a:cubicBezTo>
                    <a:pt x="547992" y="286922"/>
                    <a:pt x="551250" y="287483"/>
                    <a:pt x="554479" y="288007"/>
                  </a:cubicBezTo>
                  <a:cubicBezTo>
                    <a:pt x="555050" y="288093"/>
                    <a:pt x="555546" y="288207"/>
                    <a:pt x="556089" y="288274"/>
                  </a:cubicBezTo>
                  <a:cubicBezTo>
                    <a:pt x="556270" y="288322"/>
                    <a:pt x="556470" y="288360"/>
                    <a:pt x="556670" y="288388"/>
                  </a:cubicBezTo>
                  <a:cubicBezTo>
                    <a:pt x="556898" y="288407"/>
                    <a:pt x="557098" y="288455"/>
                    <a:pt x="557327" y="288474"/>
                  </a:cubicBezTo>
                  <a:cubicBezTo>
                    <a:pt x="558403" y="288627"/>
                    <a:pt x="559508" y="288788"/>
                    <a:pt x="560575" y="288950"/>
                  </a:cubicBezTo>
                  <a:cubicBezTo>
                    <a:pt x="560842" y="288969"/>
                    <a:pt x="561127" y="288988"/>
                    <a:pt x="561404" y="289036"/>
                  </a:cubicBezTo>
                  <a:cubicBezTo>
                    <a:pt x="562480" y="289179"/>
                    <a:pt x="563566" y="289312"/>
                    <a:pt x="564642" y="289446"/>
                  </a:cubicBezTo>
                  <a:cubicBezTo>
                    <a:pt x="564890" y="289493"/>
                    <a:pt x="565137" y="289493"/>
                    <a:pt x="565385" y="289541"/>
                  </a:cubicBezTo>
                  <a:cubicBezTo>
                    <a:pt x="566661" y="289674"/>
                    <a:pt x="567957" y="289836"/>
                    <a:pt x="569243" y="289950"/>
                  </a:cubicBezTo>
                  <a:cubicBezTo>
                    <a:pt x="569262" y="289970"/>
                    <a:pt x="569262" y="289970"/>
                    <a:pt x="569319" y="289970"/>
                  </a:cubicBezTo>
                  <a:cubicBezTo>
                    <a:pt x="569900" y="290036"/>
                    <a:pt x="570490" y="290084"/>
                    <a:pt x="571052" y="290131"/>
                  </a:cubicBezTo>
                  <a:cubicBezTo>
                    <a:pt x="571243" y="290131"/>
                    <a:pt x="571386" y="290179"/>
                    <a:pt x="571548" y="290179"/>
                  </a:cubicBezTo>
                  <a:cubicBezTo>
                    <a:pt x="572176" y="290217"/>
                    <a:pt x="572776" y="290274"/>
                    <a:pt x="573415" y="290351"/>
                  </a:cubicBezTo>
                  <a:cubicBezTo>
                    <a:pt x="573472" y="290351"/>
                    <a:pt x="573548" y="290351"/>
                    <a:pt x="573615" y="290351"/>
                  </a:cubicBezTo>
                  <a:cubicBezTo>
                    <a:pt x="574853" y="290465"/>
                    <a:pt x="576082" y="290560"/>
                    <a:pt x="577310" y="290646"/>
                  </a:cubicBezTo>
                  <a:cubicBezTo>
                    <a:pt x="577663" y="290665"/>
                    <a:pt x="578015" y="290693"/>
                    <a:pt x="578368" y="290713"/>
                  </a:cubicBezTo>
                  <a:cubicBezTo>
                    <a:pt x="579339" y="290760"/>
                    <a:pt x="580292" y="290827"/>
                    <a:pt x="581216" y="290865"/>
                  </a:cubicBezTo>
                  <a:cubicBezTo>
                    <a:pt x="581644" y="290884"/>
                    <a:pt x="582092" y="290912"/>
                    <a:pt x="582540" y="290941"/>
                  </a:cubicBezTo>
                  <a:cubicBezTo>
                    <a:pt x="583454" y="290979"/>
                    <a:pt x="584302" y="291027"/>
                    <a:pt x="585235" y="291074"/>
                  </a:cubicBezTo>
                  <a:cubicBezTo>
                    <a:pt x="585673" y="291074"/>
                    <a:pt x="586140" y="291122"/>
                    <a:pt x="586540" y="291122"/>
                  </a:cubicBezTo>
                  <a:cubicBezTo>
                    <a:pt x="586645" y="291122"/>
                    <a:pt x="586740" y="291122"/>
                    <a:pt x="586854" y="291122"/>
                  </a:cubicBezTo>
                  <a:cubicBezTo>
                    <a:pt x="586988" y="291122"/>
                    <a:pt x="587178" y="291122"/>
                    <a:pt x="587312" y="291151"/>
                  </a:cubicBezTo>
                  <a:cubicBezTo>
                    <a:pt x="587988" y="291170"/>
                    <a:pt x="588664" y="291170"/>
                    <a:pt x="589359" y="291208"/>
                  </a:cubicBezTo>
                  <a:cubicBezTo>
                    <a:pt x="589740" y="291208"/>
                    <a:pt x="590150" y="291208"/>
                    <a:pt x="590550" y="291208"/>
                  </a:cubicBezTo>
                  <a:cubicBezTo>
                    <a:pt x="591836" y="291246"/>
                    <a:pt x="593150" y="291246"/>
                    <a:pt x="594427" y="291246"/>
                  </a:cubicBezTo>
                  <a:cubicBezTo>
                    <a:pt x="594674" y="291246"/>
                    <a:pt x="594865" y="291275"/>
                    <a:pt x="595122" y="291275"/>
                  </a:cubicBezTo>
                  <a:cubicBezTo>
                    <a:pt x="596189" y="291275"/>
                    <a:pt x="597275" y="291275"/>
                    <a:pt x="598341" y="291246"/>
                  </a:cubicBezTo>
                  <a:cubicBezTo>
                    <a:pt x="598913" y="291246"/>
                    <a:pt x="599427" y="291246"/>
                    <a:pt x="599961" y="291227"/>
                  </a:cubicBezTo>
                  <a:cubicBezTo>
                    <a:pt x="600723" y="291208"/>
                    <a:pt x="601494" y="291208"/>
                    <a:pt x="602256" y="291189"/>
                  </a:cubicBezTo>
                  <a:cubicBezTo>
                    <a:pt x="602447" y="291170"/>
                    <a:pt x="602609" y="291170"/>
                    <a:pt x="602790" y="291170"/>
                  </a:cubicBezTo>
                  <a:cubicBezTo>
                    <a:pt x="602904" y="291170"/>
                    <a:pt x="603028" y="291170"/>
                    <a:pt x="603123" y="291170"/>
                  </a:cubicBezTo>
                  <a:cubicBezTo>
                    <a:pt x="603466" y="291151"/>
                    <a:pt x="603761" y="291151"/>
                    <a:pt x="604076" y="291122"/>
                  </a:cubicBezTo>
                  <a:cubicBezTo>
                    <a:pt x="604780" y="291122"/>
                    <a:pt x="605466" y="291074"/>
                    <a:pt x="606181" y="291036"/>
                  </a:cubicBezTo>
                  <a:cubicBezTo>
                    <a:pt x="606809" y="291036"/>
                    <a:pt x="607428" y="290989"/>
                    <a:pt x="608114" y="290989"/>
                  </a:cubicBezTo>
                  <a:cubicBezTo>
                    <a:pt x="608752" y="290951"/>
                    <a:pt x="609429" y="290903"/>
                    <a:pt x="610095" y="290855"/>
                  </a:cubicBezTo>
                  <a:cubicBezTo>
                    <a:pt x="610753" y="290836"/>
                    <a:pt x="611400" y="290798"/>
                    <a:pt x="612048" y="290770"/>
                  </a:cubicBezTo>
                  <a:cubicBezTo>
                    <a:pt x="612686" y="290722"/>
                    <a:pt x="613334" y="290655"/>
                    <a:pt x="613972" y="290608"/>
                  </a:cubicBezTo>
                  <a:cubicBezTo>
                    <a:pt x="615334" y="290513"/>
                    <a:pt x="616658" y="290398"/>
                    <a:pt x="618011" y="290312"/>
                  </a:cubicBezTo>
                  <a:cubicBezTo>
                    <a:pt x="618220" y="290265"/>
                    <a:pt x="618458" y="290265"/>
                    <a:pt x="618658" y="290246"/>
                  </a:cubicBezTo>
                  <a:cubicBezTo>
                    <a:pt x="618792" y="290227"/>
                    <a:pt x="618944" y="290227"/>
                    <a:pt x="619106" y="290208"/>
                  </a:cubicBezTo>
                  <a:cubicBezTo>
                    <a:pt x="619239" y="290189"/>
                    <a:pt x="619411" y="290189"/>
                    <a:pt x="619563" y="290160"/>
                  </a:cubicBezTo>
                  <a:cubicBezTo>
                    <a:pt x="620316" y="290093"/>
                    <a:pt x="621087" y="290008"/>
                    <a:pt x="621849" y="289960"/>
                  </a:cubicBezTo>
                  <a:cubicBezTo>
                    <a:pt x="622344" y="289865"/>
                    <a:pt x="622849" y="289827"/>
                    <a:pt x="623421" y="289770"/>
                  </a:cubicBezTo>
                  <a:cubicBezTo>
                    <a:pt x="624173" y="289684"/>
                    <a:pt x="624954" y="289589"/>
                    <a:pt x="625716" y="289503"/>
                  </a:cubicBezTo>
                  <a:cubicBezTo>
                    <a:pt x="626240" y="289436"/>
                    <a:pt x="626707" y="289388"/>
                    <a:pt x="627231" y="289322"/>
                  </a:cubicBezTo>
                  <a:cubicBezTo>
                    <a:pt x="628021" y="289208"/>
                    <a:pt x="628802" y="289122"/>
                    <a:pt x="629574" y="288998"/>
                  </a:cubicBezTo>
                  <a:cubicBezTo>
                    <a:pt x="630050" y="288931"/>
                    <a:pt x="630507" y="288865"/>
                    <a:pt x="630965" y="288798"/>
                  </a:cubicBezTo>
                  <a:cubicBezTo>
                    <a:pt x="631774" y="288684"/>
                    <a:pt x="632612" y="288579"/>
                    <a:pt x="633432" y="288465"/>
                  </a:cubicBezTo>
                  <a:cubicBezTo>
                    <a:pt x="633774" y="288398"/>
                    <a:pt x="634146" y="288322"/>
                    <a:pt x="634527" y="288274"/>
                  </a:cubicBezTo>
                  <a:cubicBezTo>
                    <a:pt x="634536" y="288274"/>
                    <a:pt x="634536" y="288274"/>
                    <a:pt x="634536" y="288274"/>
                  </a:cubicBezTo>
                  <a:cubicBezTo>
                    <a:pt x="634727" y="288226"/>
                    <a:pt x="634908" y="288207"/>
                    <a:pt x="635051" y="288179"/>
                  </a:cubicBezTo>
                  <a:cubicBezTo>
                    <a:pt x="637985" y="287712"/>
                    <a:pt x="640880" y="287188"/>
                    <a:pt x="643785" y="286626"/>
                  </a:cubicBezTo>
                  <a:cubicBezTo>
                    <a:pt x="643919" y="286579"/>
                    <a:pt x="644109" y="286531"/>
                    <a:pt x="644290" y="286512"/>
                  </a:cubicBezTo>
                  <a:cubicBezTo>
                    <a:pt x="645205" y="286331"/>
                    <a:pt x="646147" y="286131"/>
                    <a:pt x="647071" y="285931"/>
                  </a:cubicBezTo>
                  <a:cubicBezTo>
                    <a:pt x="647367" y="285864"/>
                    <a:pt x="647681" y="285798"/>
                    <a:pt x="647957" y="285721"/>
                  </a:cubicBezTo>
                  <a:cubicBezTo>
                    <a:pt x="648538" y="285607"/>
                    <a:pt x="649053" y="285474"/>
                    <a:pt x="649634" y="285359"/>
                  </a:cubicBezTo>
                  <a:cubicBezTo>
                    <a:pt x="649938" y="285274"/>
                    <a:pt x="650215" y="285226"/>
                    <a:pt x="650538" y="285140"/>
                  </a:cubicBezTo>
                  <a:cubicBezTo>
                    <a:pt x="650586" y="285140"/>
                    <a:pt x="650662" y="285140"/>
                    <a:pt x="650710" y="285102"/>
                  </a:cubicBezTo>
                  <a:cubicBezTo>
                    <a:pt x="650977" y="285036"/>
                    <a:pt x="651310" y="284950"/>
                    <a:pt x="651605" y="284902"/>
                  </a:cubicBezTo>
                  <a:cubicBezTo>
                    <a:pt x="652539" y="284683"/>
                    <a:pt x="653482" y="284455"/>
                    <a:pt x="654387" y="284207"/>
                  </a:cubicBezTo>
                  <a:cubicBezTo>
                    <a:pt x="654587" y="284169"/>
                    <a:pt x="654787" y="284121"/>
                    <a:pt x="654968" y="284054"/>
                  </a:cubicBezTo>
                  <a:cubicBezTo>
                    <a:pt x="656873" y="283597"/>
                    <a:pt x="658692" y="282969"/>
                    <a:pt x="660540" y="282454"/>
                  </a:cubicBezTo>
                  <a:cubicBezTo>
                    <a:pt x="662578" y="281864"/>
                    <a:pt x="664674" y="281330"/>
                    <a:pt x="666674" y="280692"/>
                  </a:cubicBezTo>
                  <a:cubicBezTo>
                    <a:pt x="667074" y="280559"/>
                    <a:pt x="667483" y="280464"/>
                    <a:pt x="667864" y="280321"/>
                  </a:cubicBezTo>
                  <a:cubicBezTo>
                    <a:pt x="667950" y="280302"/>
                    <a:pt x="668064" y="280283"/>
                    <a:pt x="668131" y="280245"/>
                  </a:cubicBezTo>
                  <a:cubicBezTo>
                    <a:pt x="669112" y="279921"/>
                    <a:pt x="670131" y="279587"/>
                    <a:pt x="671093" y="279254"/>
                  </a:cubicBezTo>
                  <a:cubicBezTo>
                    <a:pt x="671274" y="279187"/>
                    <a:pt x="671417" y="279140"/>
                    <a:pt x="671589" y="279063"/>
                  </a:cubicBezTo>
                  <a:cubicBezTo>
                    <a:pt x="672589" y="278759"/>
                    <a:pt x="673589" y="278397"/>
                    <a:pt x="674541" y="278035"/>
                  </a:cubicBezTo>
                  <a:cubicBezTo>
                    <a:pt x="674675" y="277987"/>
                    <a:pt x="674742" y="277939"/>
                    <a:pt x="674856" y="277901"/>
                  </a:cubicBezTo>
                  <a:cubicBezTo>
                    <a:pt x="675504" y="277673"/>
                    <a:pt x="676142" y="277330"/>
                    <a:pt x="676789" y="277082"/>
                  </a:cubicBezTo>
                  <a:cubicBezTo>
                    <a:pt x="680123" y="275796"/>
                    <a:pt x="683343" y="274396"/>
                    <a:pt x="686610" y="272929"/>
                  </a:cubicBezTo>
                  <a:cubicBezTo>
                    <a:pt x="687867" y="272339"/>
                    <a:pt x="689191" y="271901"/>
                    <a:pt x="690429" y="271310"/>
                  </a:cubicBezTo>
                  <a:cubicBezTo>
                    <a:pt x="690467" y="271291"/>
                    <a:pt x="690534" y="271272"/>
                    <a:pt x="690591" y="271243"/>
                  </a:cubicBezTo>
                  <a:cubicBezTo>
                    <a:pt x="691486" y="270815"/>
                    <a:pt x="692363" y="270357"/>
                    <a:pt x="693268" y="269919"/>
                  </a:cubicBezTo>
                  <a:cubicBezTo>
                    <a:pt x="693372" y="269872"/>
                    <a:pt x="693449" y="269824"/>
                    <a:pt x="693544" y="269777"/>
                  </a:cubicBezTo>
                  <a:cubicBezTo>
                    <a:pt x="693610" y="269758"/>
                    <a:pt x="693620" y="269729"/>
                    <a:pt x="693687" y="269710"/>
                  </a:cubicBezTo>
                  <a:cubicBezTo>
                    <a:pt x="696335" y="268367"/>
                    <a:pt x="698744" y="266719"/>
                    <a:pt x="701269" y="265224"/>
                  </a:cubicBezTo>
                  <a:lnTo>
                    <a:pt x="890330" y="453371"/>
                  </a:lnTo>
                  <a:lnTo>
                    <a:pt x="890283" y="431587"/>
                  </a:lnTo>
                  <a:lnTo>
                    <a:pt x="714432" y="256661"/>
                  </a:lnTo>
                  <a:cubicBezTo>
                    <a:pt x="718461" y="253689"/>
                    <a:pt x="722405" y="250593"/>
                    <a:pt x="726072" y="247193"/>
                  </a:cubicBezTo>
                  <a:cubicBezTo>
                    <a:pt x="726910" y="246421"/>
                    <a:pt x="727767" y="245726"/>
                    <a:pt x="728577" y="244945"/>
                  </a:cubicBezTo>
                  <a:cubicBezTo>
                    <a:pt x="733206" y="240411"/>
                    <a:pt x="737511" y="235506"/>
                    <a:pt x="741426" y="230257"/>
                  </a:cubicBezTo>
                  <a:cubicBezTo>
                    <a:pt x="741693" y="229905"/>
                    <a:pt x="742007" y="229638"/>
                    <a:pt x="742264" y="229276"/>
                  </a:cubicBezTo>
                  <a:lnTo>
                    <a:pt x="742264" y="229267"/>
                  </a:lnTo>
                  <a:cubicBezTo>
                    <a:pt x="744255" y="226524"/>
                    <a:pt x="746103" y="223676"/>
                    <a:pt x="747894" y="220732"/>
                  </a:cubicBezTo>
                  <a:cubicBezTo>
                    <a:pt x="748436" y="219827"/>
                    <a:pt x="748960" y="218865"/>
                    <a:pt x="749484" y="217932"/>
                  </a:cubicBezTo>
                  <a:cubicBezTo>
                    <a:pt x="751332" y="214646"/>
                    <a:pt x="753066" y="211264"/>
                    <a:pt x="754637" y="207740"/>
                  </a:cubicBezTo>
                  <a:cubicBezTo>
                    <a:pt x="755018" y="206931"/>
                    <a:pt x="755428" y="206159"/>
                    <a:pt x="755771" y="205321"/>
                  </a:cubicBezTo>
                  <a:cubicBezTo>
                    <a:pt x="757495" y="201254"/>
                    <a:pt x="758942" y="196996"/>
                    <a:pt x="760247" y="192596"/>
                  </a:cubicBezTo>
                  <a:cubicBezTo>
                    <a:pt x="760628" y="191414"/>
                    <a:pt x="760952" y="190224"/>
                    <a:pt x="761286" y="189043"/>
                  </a:cubicBezTo>
                  <a:cubicBezTo>
                    <a:pt x="762476" y="184509"/>
                    <a:pt x="763534" y="179851"/>
                    <a:pt x="764324" y="175003"/>
                  </a:cubicBezTo>
                  <a:cubicBezTo>
                    <a:pt x="764467" y="174145"/>
                    <a:pt x="764553" y="173241"/>
                    <a:pt x="764667" y="172364"/>
                  </a:cubicBezTo>
                  <a:cubicBezTo>
                    <a:pt x="765315" y="167840"/>
                    <a:pt x="765753" y="163144"/>
                    <a:pt x="765962" y="158305"/>
                  </a:cubicBezTo>
                  <a:cubicBezTo>
                    <a:pt x="766048" y="157286"/>
                    <a:pt x="766143" y="156296"/>
                    <a:pt x="766153" y="155267"/>
                  </a:cubicBezTo>
                  <a:cubicBezTo>
                    <a:pt x="766334" y="149904"/>
                    <a:pt x="766201" y="144351"/>
                    <a:pt x="765867" y="138627"/>
                  </a:cubicBezTo>
                  <a:cubicBezTo>
                    <a:pt x="765772" y="137312"/>
                    <a:pt x="765686" y="135960"/>
                    <a:pt x="765562" y="134636"/>
                  </a:cubicBezTo>
                  <a:cubicBezTo>
                    <a:pt x="765067" y="128702"/>
                    <a:pt x="764391" y="122615"/>
                    <a:pt x="763324" y="116300"/>
                  </a:cubicBezTo>
                  <a:cubicBezTo>
                    <a:pt x="763238" y="115719"/>
                    <a:pt x="763086" y="115129"/>
                    <a:pt x="763000" y="114548"/>
                  </a:cubicBezTo>
                  <a:cubicBezTo>
                    <a:pt x="761924" y="108499"/>
                    <a:pt x="760562" y="102232"/>
                    <a:pt x="758933" y="95841"/>
                  </a:cubicBezTo>
                  <a:cubicBezTo>
                    <a:pt x="758619" y="94555"/>
                    <a:pt x="758304" y="93288"/>
                    <a:pt x="757971" y="91992"/>
                  </a:cubicBezTo>
                  <a:cubicBezTo>
                    <a:pt x="756180" y="85268"/>
                    <a:pt x="754056" y="78353"/>
                    <a:pt x="751637" y="71228"/>
                  </a:cubicBezTo>
                  <a:cubicBezTo>
                    <a:pt x="751151" y="69761"/>
                    <a:pt x="750608" y="68304"/>
                    <a:pt x="750094" y="66846"/>
                  </a:cubicBezTo>
                  <a:cubicBezTo>
                    <a:pt x="747427" y="59369"/>
                    <a:pt x="744550" y="51768"/>
                    <a:pt x="741178" y="43882"/>
                  </a:cubicBezTo>
                  <a:cubicBezTo>
                    <a:pt x="741178" y="43882"/>
                    <a:pt x="741617" y="46101"/>
                    <a:pt x="742064" y="50044"/>
                  </a:cubicBezTo>
                  <a:cubicBezTo>
                    <a:pt x="743407" y="54159"/>
                    <a:pt x="744417" y="58017"/>
                    <a:pt x="745560" y="61998"/>
                  </a:cubicBezTo>
                  <a:cubicBezTo>
                    <a:pt x="749827" y="91126"/>
                    <a:pt x="746189" y="148209"/>
                    <a:pt x="663607" y="178984"/>
                  </a:cubicBezTo>
                  <a:cubicBezTo>
                    <a:pt x="655596" y="181965"/>
                    <a:pt x="647510" y="182708"/>
                    <a:pt x="639375" y="181965"/>
                  </a:cubicBezTo>
                  <a:lnTo>
                    <a:pt x="456543" y="0"/>
                  </a:lnTo>
                  <a:lnTo>
                    <a:pt x="272663" y="184756"/>
                  </a:lnTo>
                  <a:cubicBezTo>
                    <a:pt x="263261" y="187061"/>
                    <a:pt x="253641" y="187900"/>
                    <a:pt x="243783" y="186461"/>
                  </a:cubicBezTo>
                  <a:cubicBezTo>
                    <a:pt x="121739" y="168631"/>
                    <a:pt x="165402" y="41519"/>
                    <a:pt x="165402" y="41519"/>
                  </a:cubicBezTo>
                  <a:cubicBezTo>
                    <a:pt x="137874" y="108699"/>
                    <a:pt x="136579" y="159925"/>
                    <a:pt x="151152" y="197806"/>
                  </a:cubicBezTo>
                  <a:cubicBezTo>
                    <a:pt x="151057" y="197682"/>
                    <a:pt x="150933" y="197586"/>
                    <a:pt x="150838" y="197482"/>
                  </a:cubicBezTo>
                  <a:cubicBezTo>
                    <a:pt x="151133" y="198301"/>
                    <a:pt x="151533" y="199044"/>
                    <a:pt x="151848" y="199815"/>
                  </a:cubicBezTo>
                  <a:cubicBezTo>
                    <a:pt x="152333" y="200996"/>
                    <a:pt x="152848" y="202101"/>
                    <a:pt x="153352" y="203244"/>
                  </a:cubicBezTo>
                  <a:cubicBezTo>
                    <a:pt x="154791" y="206540"/>
                    <a:pt x="156353" y="209693"/>
                    <a:pt x="158039" y="212741"/>
                  </a:cubicBezTo>
                  <a:cubicBezTo>
                    <a:pt x="158639" y="213855"/>
                    <a:pt x="159220" y="214941"/>
                    <a:pt x="159849" y="216008"/>
                  </a:cubicBezTo>
                  <a:cubicBezTo>
                    <a:pt x="162096" y="219799"/>
                    <a:pt x="164468" y="223475"/>
                    <a:pt x="167059" y="226924"/>
                  </a:cubicBezTo>
                  <a:cubicBezTo>
                    <a:pt x="167126" y="227028"/>
                    <a:pt x="167183" y="227133"/>
                    <a:pt x="167269" y="227219"/>
                  </a:cubicBezTo>
                  <a:cubicBezTo>
                    <a:pt x="169955" y="230791"/>
                    <a:pt x="172879" y="234134"/>
                    <a:pt x="175927" y="237344"/>
                  </a:cubicBezTo>
                  <a:cubicBezTo>
                    <a:pt x="176755" y="238230"/>
                    <a:pt x="177632" y="239077"/>
                    <a:pt x="178508" y="239925"/>
                  </a:cubicBezTo>
                  <a:cubicBezTo>
                    <a:pt x="180823" y="242249"/>
                    <a:pt x="183232" y="244478"/>
                    <a:pt x="185738" y="246621"/>
                  </a:cubicBezTo>
                  <a:cubicBezTo>
                    <a:pt x="186728" y="247459"/>
                    <a:pt x="187700" y="248336"/>
                    <a:pt x="188728" y="249145"/>
                  </a:cubicBezTo>
                  <a:cubicBezTo>
                    <a:pt x="191710" y="251536"/>
                    <a:pt x="194786" y="253832"/>
                    <a:pt x="197958" y="255984"/>
                  </a:cubicBezTo>
                  <a:cubicBezTo>
                    <a:pt x="198453" y="256299"/>
                    <a:pt x="198901" y="256689"/>
                    <a:pt x="199368" y="256994"/>
                  </a:cubicBezTo>
                  <a:cubicBezTo>
                    <a:pt x="199644" y="257184"/>
                    <a:pt x="199958" y="257337"/>
                    <a:pt x="200235" y="257518"/>
                  </a:cubicBezTo>
                  <a:lnTo>
                    <a:pt x="4343" y="454352"/>
                  </a:lnTo>
                  <a:cubicBezTo>
                    <a:pt x="3829" y="463801"/>
                    <a:pt x="2381" y="472535"/>
                    <a:pt x="0" y="480555"/>
                  </a:cubicBezTo>
                  <a:lnTo>
                    <a:pt x="214132" y="265452"/>
                  </a:lnTo>
                  <a:close/>
                  <a:moveTo>
                    <a:pt x="456609" y="21803"/>
                  </a:moveTo>
                  <a:lnTo>
                    <a:pt x="608457" y="172917"/>
                  </a:lnTo>
                  <a:cubicBezTo>
                    <a:pt x="555946" y="149019"/>
                    <a:pt x="503130" y="92240"/>
                    <a:pt x="458295" y="160544"/>
                  </a:cubicBezTo>
                  <a:cubicBezTo>
                    <a:pt x="458267" y="160487"/>
                    <a:pt x="458267" y="160430"/>
                    <a:pt x="458267" y="160382"/>
                  </a:cubicBezTo>
                  <a:cubicBezTo>
                    <a:pt x="457571" y="161439"/>
                    <a:pt x="456848" y="162563"/>
                    <a:pt x="456162" y="163706"/>
                  </a:cubicBezTo>
                  <a:cubicBezTo>
                    <a:pt x="456114" y="163611"/>
                    <a:pt x="456067" y="163544"/>
                    <a:pt x="456019" y="163478"/>
                  </a:cubicBezTo>
                  <a:cubicBezTo>
                    <a:pt x="410870" y="84734"/>
                    <a:pt x="364407" y="136284"/>
                    <a:pt x="311287" y="167840"/>
                  </a:cubicBezTo>
                  <a:lnTo>
                    <a:pt x="456609" y="2180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5" name="Freeform: Shape 214">
              <a:extLst>
                <a:ext uri="{FF2B5EF4-FFF2-40B4-BE49-F238E27FC236}">
                  <a16:creationId xmlns:a16="http://schemas.microsoft.com/office/drawing/2014/main" id="{62E3E45A-3A87-4BC1-96A6-64CD956C92FE}"/>
                </a:ext>
              </a:extLst>
            </p:cNvPr>
            <p:cNvSpPr/>
            <p:nvPr/>
          </p:nvSpPr>
          <p:spPr>
            <a:xfrm>
              <a:off x="4149785" y="3729899"/>
              <a:ext cx="28575" cy="57150"/>
            </a:xfrm>
            <a:custGeom>
              <a:avLst/>
              <a:gdLst>
                <a:gd name="connsiteX0" fmla="*/ 21793 w 28575"/>
                <a:gd name="connsiteY0" fmla="*/ 29880 h 57150"/>
                <a:gd name="connsiteX1" fmla="*/ 29842 w 28575"/>
                <a:gd name="connsiteY1" fmla="*/ 21793 h 57150"/>
                <a:gd name="connsiteX2" fmla="*/ 29794 w 28575"/>
                <a:gd name="connsiteY2" fmla="*/ 0 h 57150"/>
                <a:gd name="connsiteX3" fmla="*/ 0 w 28575"/>
                <a:gd name="connsiteY3" fmla="*/ 29937 h 57150"/>
                <a:gd name="connsiteX4" fmla="*/ 29928 w 28575"/>
                <a:gd name="connsiteY4" fmla="*/ 59722 h 57150"/>
                <a:gd name="connsiteX5" fmla="*/ 29880 w 28575"/>
                <a:gd name="connsiteY5" fmla="*/ 37929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57150">
                  <a:moveTo>
                    <a:pt x="21793" y="29880"/>
                  </a:moveTo>
                  <a:lnTo>
                    <a:pt x="29842" y="21793"/>
                  </a:lnTo>
                  <a:lnTo>
                    <a:pt x="29794" y="0"/>
                  </a:lnTo>
                  <a:lnTo>
                    <a:pt x="0" y="29937"/>
                  </a:lnTo>
                  <a:lnTo>
                    <a:pt x="29928" y="59722"/>
                  </a:lnTo>
                  <a:lnTo>
                    <a:pt x="29880" y="3792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6" name="Freeform: Shape 215">
              <a:extLst>
                <a:ext uri="{FF2B5EF4-FFF2-40B4-BE49-F238E27FC236}">
                  <a16:creationId xmlns:a16="http://schemas.microsoft.com/office/drawing/2014/main" id="{B3B9856F-E920-47C9-86F7-7B33824182F1}"/>
                </a:ext>
              </a:extLst>
            </p:cNvPr>
            <p:cNvSpPr/>
            <p:nvPr/>
          </p:nvSpPr>
          <p:spPr>
            <a:xfrm>
              <a:off x="4244026" y="3847905"/>
              <a:ext cx="228600" cy="209550"/>
            </a:xfrm>
            <a:custGeom>
              <a:avLst/>
              <a:gdLst>
                <a:gd name="connsiteX0" fmla="*/ 16107 w 228600"/>
                <a:gd name="connsiteY0" fmla="*/ 0 h 209550"/>
                <a:gd name="connsiteX1" fmla="*/ 0 w 228600"/>
                <a:gd name="connsiteY1" fmla="*/ 5734 h 209550"/>
                <a:gd name="connsiteX2" fmla="*/ 199844 w 228600"/>
                <a:gd name="connsiteY2" fmla="*/ 204635 h 209550"/>
                <a:gd name="connsiteX3" fmla="*/ 228781 w 228600"/>
                <a:gd name="connsiteY3" fmla="*/ 211674 h 209550"/>
                <a:gd name="connsiteX4" fmla="*/ 16107 w 228600"/>
                <a:gd name="connsiteY4" fmla="*/ 0 h 2095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228600" h="209550">
                  <a:moveTo>
                    <a:pt x="16107" y="0"/>
                  </a:moveTo>
                  <a:cubicBezTo>
                    <a:pt x="10678" y="2524"/>
                    <a:pt x="5258" y="4381"/>
                    <a:pt x="0" y="5734"/>
                  </a:cubicBezTo>
                  <a:lnTo>
                    <a:pt x="199844" y="204635"/>
                  </a:lnTo>
                  <a:lnTo>
                    <a:pt x="228781" y="211674"/>
                  </a:lnTo>
                  <a:lnTo>
                    <a:pt x="16107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7" name="Freeform: Shape 216">
              <a:extLst>
                <a:ext uri="{FF2B5EF4-FFF2-40B4-BE49-F238E27FC236}">
                  <a16:creationId xmlns:a16="http://schemas.microsoft.com/office/drawing/2014/main" id="{01EF82D0-5C16-41C1-B933-1BF2426C2B0D}"/>
                </a:ext>
              </a:extLst>
            </p:cNvPr>
            <p:cNvSpPr/>
            <p:nvPr/>
          </p:nvSpPr>
          <p:spPr>
            <a:xfrm>
              <a:off x="4478512" y="4086982"/>
              <a:ext cx="123825" cy="104775"/>
            </a:xfrm>
            <a:custGeom>
              <a:avLst/>
              <a:gdLst>
                <a:gd name="connsiteX0" fmla="*/ 32966 w 123825"/>
                <a:gd name="connsiteY0" fmla="*/ 11058 h 104775"/>
                <a:gd name="connsiteX1" fmla="*/ 0 w 123825"/>
                <a:gd name="connsiteY1" fmla="*/ 0 h 104775"/>
                <a:gd name="connsiteX2" fmla="*/ 111357 w 123825"/>
                <a:gd name="connsiteY2" fmla="*/ 110852 h 104775"/>
                <a:gd name="connsiteX3" fmla="*/ 129407 w 123825"/>
                <a:gd name="connsiteY3" fmla="*/ 10704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04775">
                  <a:moveTo>
                    <a:pt x="32966" y="11058"/>
                  </a:moveTo>
                  <a:lnTo>
                    <a:pt x="0" y="0"/>
                  </a:lnTo>
                  <a:lnTo>
                    <a:pt x="111357" y="110852"/>
                  </a:lnTo>
                  <a:lnTo>
                    <a:pt x="129407" y="1070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8" name="Freeform: Shape 217">
              <a:extLst>
                <a:ext uri="{FF2B5EF4-FFF2-40B4-BE49-F238E27FC236}">
                  <a16:creationId xmlns:a16="http://schemas.microsoft.com/office/drawing/2014/main" id="{03706C7D-04AC-4667-8EFD-483612E26B60}"/>
                </a:ext>
              </a:extLst>
            </p:cNvPr>
            <p:cNvSpPr/>
            <p:nvPr/>
          </p:nvSpPr>
          <p:spPr>
            <a:xfrm>
              <a:off x="5032419" y="3971263"/>
              <a:ext cx="85725" cy="85725"/>
            </a:xfrm>
            <a:custGeom>
              <a:avLst/>
              <a:gdLst>
                <a:gd name="connsiteX0" fmla="*/ 91135 w 85725"/>
                <a:gd name="connsiteY0" fmla="*/ 6239 h 85725"/>
                <a:gd name="connsiteX1" fmla="*/ 78781 w 85725"/>
                <a:gd name="connsiteY1" fmla="*/ 0 h 85725"/>
                <a:gd name="connsiteX2" fmla="*/ 0 w 85725"/>
                <a:gd name="connsiteY2" fmla="*/ 79153 h 85725"/>
                <a:gd name="connsiteX3" fmla="*/ 11535 w 85725"/>
                <a:gd name="connsiteY3" fmla="*/ 89411 h 85725"/>
                <a:gd name="connsiteX4" fmla="*/ 92926 w 85725"/>
                <a:gd name="connsiteY4" fmla="*/ 7639 h 85725"/>
                <a:gd name="connsiteX5" fmla="*/ 91135 w 85725"/>
                <a:gd name="connsiteY5" fmla="*/ 6239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5725" h="85725">
                  <a:moveTo>
                    <a:pt x="91135" y="6239"/>
                  </a:moveTo>
                  <a:cubicBezTo>
                    <a:pt x="87268" y="3715"/>
                    <a:pt x="83077" y="1724"/>
                    <a:pt x="78781" y="0"/>
                  </a:cubicBezTo>
                  <a:lnTo>
                    <a:pt x="0" y="79153"/>
                  </a:lnTo>
                  <a:cubicBezTo>
                    <a:pt x="3334" y="82915"/>
                    <a:pt x="7106" y="86401"/>
                    <a:pt x="11535" y="89411"/>
                  </a:cubicBezTo>
                  <a:lnTo>
                    <a:pt x="92926" y="7639"/>
                  </a:lnTo>
                  <a:cubicBezTo>
                    <a:pt x="92297" y="7191"/>
                    <a:pt x="91783" y="6658"/>
                    <a:pt x="91135" y="623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9" name="Freeform: Shape 218">
              <a:extLst>
                <a:ext uri="{FF2B5EF4-FFF2-40B4-BE49-F238E27FC236}">
                  <a16:creationId xmlns:a16="http://schemas.microsoft.com/office/drawing/2014/main" id="{58F341EA-1775-458F-97A9-A58D67F4CCAF}"/>
                </a:ext>
              </a:extLst>
            </p:cNvPr>
            <p:cNvSpPr/>
            <p:nvPr/>
          </p:nvSpPr>
          <p:spPr>
            <a:xfrm>
              <a:off x="4615205" y="4219046"/>
              <a:ext cx="257175" cy="133350"/>
            </a:xfrm>
            <a:custGeom>
              <a:avLst/>
              <a:gdLst>
                <a:gd name="connsiteX0" fmla="*/ 134160 w 257175"/>
                <a:gd name="connsiteY0" fmla="*/ 115748 h 133350"/>
                <a:gd name="connsiteX1" fmla="*/ 19298 w 257175"/>
                <a:gd name="connsiteY1" fmla="*/ 1448 h 133350"/>
                <a:gd name="connsiteX2" fmla="*/ 0 w 257175"/>
                <a:gd name="connsiteY2" fmla="*/ 3991 h 133350"/>
                <a:gd name="connsiteX3" fmla="*/ 134207 w 257175"/>
                <a:gd name="connsiteY3" fmla="*/ 137570 h 133350"/>
                <a:gd name="connsiteX4" fmla="*/ 265062 w 257175"/>
                <a:gd name="connsiteY4" fmla="*/ 6105 h 133350"/>
                <a:gd name="connsiteX5" fmla="*/ 249374 w 257175"/>
                <a:gd name="connsiteY5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57175" h="133350">
                  <a:moveTo>
                    <a:pt x="134160" y="115748"/>
                  </a:moveTo>
                  <a:lnTo>
                    <a:pt x="19298" y="1448"/>
                  </a:lnTo>
                  <a:lnTo>
                    <a:pt x="0" y="3991"/>
                  </a:lnTo>
                  <a:lnTo>
                    <a:pt x="134207" y="137570"/>
                  </a:lnTo>
                  <a:lnTo>
                    <a:pt x="265062" y="6105"/>
                  </a:lnTo>
                  <a:lnTo>
                    <a:pt x="249374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0" name="Freeform: Shape 219">
              <a:extLst>
                <a:ext uri="{FF2B5EF4-FFF2-40B4-BE49-F238E27FC236}">
                  <a16:creationId xmlns:a16="http://schemas.microsoft.com/office/drawing/2014/main" id="{774372D2-22FD-4C04-A5EE-379582A9E035}"/>
                </a:ext>
              </a:extLst>
            </p:cNvPr>
            <p:cNvSpPr/>
            <p:nvPr/>
          </p:nvSpPr>
          <p:spPr>
            <a:xfrm>
              <a:off x="5124260" y="3835122"/>
              <a:ext cx="123825" cy="123825"/>
            </a:xfrm>
            <a:custGeom>
              <a:avLst/>
              <a:gdLst>
                <a:gd name="connsiteX0" fmla="*/ 122425 w 123825"/>
                <a:gd name="connsiteY0" fmla="*/ 0 h 123825"/>
                <a:gd name="connsiteX1" fmla="*/ 111633 w 123825"/>
                <a:gd name="connsiteY1" fmla="*/ 10839 h 123825"/>
                <a:gd name="connsiteX2" fmla="*/ 111643 w 123825"/>
                <a:gd name="connsiteY2" fmla="*/ 20583 h 123825"/>
                <a:gd name="connsiteX3" fmla="*/ 101917 w 123825"/>
                <a:gd name="connsiteY3" fmla="*/ 20603 h 123825"/>
                <a:gd name="connsiteX4" fmla="*/ 0 w 123825"/>
                <a:gd name="connsiteY4" fmla="*/ 122996 h 123825"/>
                <a:gd name="connsiteX5" fmla="*/ 7363 w 123825"/>
                <a:gd name="connsiteY5" fmla="*/ 127263 h 123825"/>
                <a:gd name="connsiteX6" fmla="*/ 13278 w 123825"/>
                <a:gd name="connsiteY6" fmla="*/ 131493 h 123825"/>
                <a:gd name="connsiteX7" fmla="*/ 128406 w 123825"/>
                <a:gd name="connsiteY7" fmla="*/ 15821 h 123825"/>
                <a:gd name="connsiteX8" fmla="*/ 125054 w 123825"/>
                <a:gd name="connsiteY8" fmla="*/ 6953 h 123825"/>
                <a:gd name="connsiteX9" fmla="*/ 122425 w 123825"/>
                <a:gd name="connsiteY9" fmla="*/ 0 h 1238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23825" h="123825">
                  <a:moveTo>
                    <a:pt x="122425" y="0"/>
                  </a:moveTo>
                  <a:lnTo>
                    <a:pt x="111633" y="10839"/>
                  </a:lnTo>
                  <a:lnTo>
                    <a:pt x="111643" y="20583"/>
                  </a:lnTo>
                  <a:lnTo>
                    <a:pt x="101917" y="20603"/>
                  </a:lnTo>
                  <a:lnTo>
                    <a:pt x="0" y="122996"/>
                  </a:lnTo>
                  <a:cubicBezTo>
                    <a:pt x="2524" y="124301"/>
                    <a:pt x="4991" y="125701"/>
                    <a:pt x="7363" y="127263"/>
                  </a:cubicBezTo>
                  <a:cubicBezTo>
                    <a:pt x="9430" y="128607"/>
                    <a:pt x="11392" y="130026"/>
                    <a:pt x="13278" y="131493"/>
                  </a:cubicBezTo>
                  <a:lnTo>
                    <a:pt x="128406" y="15821"/>
                  </a:lnTo>
                  <a:lnTo>
                    <a:pt x="125054" y="6953"/>
                  </a:lnTo>
                  <a:lnTo>
                    <a:pt x="122425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1" name="Freeform: Shape 220">
              <a:extLst>
                <a:ext uri="{FF2B5EF4-FFF2-40B4-BE49-F238E27FC236}">
                  <a16:creationId xmlns:a16="http://schemas.microsoft.com/office/drawing/2014/main" id="{FBF4A989-0E4E-4312-9144-C6E30697BCCC}"/>
                </a:ext>
              </a:extLst>
            </p:cNvPr>
            <p:cNvSpPr/>
            <p:nvPr/>
          </p:nvSpPr>
          <p:spPr>
            <a:xfrm>
              <a:off x="4903013" y="4146990"/>
              <a:ext cx="47625" cy="38100"/>
            </a:xfrm>
            <a:custGeom>
              <a:avLst/>
              <a:gdLst>
                <a:gd name="connsiteX0" fmla="*/ 0 w 47625"/>
                <a:gd name="connsiteY0" fmla="*/ 33442 h 38100"/>
                <a:gd name="connsiteX1" fmla="*/ 11420 w 47625"/>
                <a:gd name="connsiteY1" fmla="*/ 39719 h 38100"/>
                <a:gd name="connsiteX2" fmla="*/ 14059 w 47625"/>
                <a:gd name="connsiteY2" fmla="*/ 41186 h 38100"/>
                <a:gd name="connsiteX3" fmla="*/ 55045 w 47625"/>
                <a:gd name="connsiteY3" fmla="*/ 0 h 38100"/>
                <a:gd name="connsiteX4" fmla="*/ 19888 w 47625"/>
                <a:gd name="connsiteY4" fmla="*/ 13468 h 38100"/>
                <a:gd name="connsiteX5" fmla="*/ 0 w 47625"/>
                <a:gd name="connsiteY5" fmla="*/ 33442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47625" h="38100">
                  <a:moveTo>
                    <a:pt x="0" y="33442"/>
                  </a:moveTo>
                  <a:lnTo>
                    <a:pt x="11420" y="39719"/>
                  </a:lnTo>
                  <a:cubicBezTo>
                    <a:pt x="12297" y="40196"/>
                    <a:pt x="13183" y="40691"/>
                    <a:pt x="14059" y="41186"/>
                  </a:cubicBezTo>
                  <a:lnTo>
                    <a:pt x="55045" y="0"/>
                  </a:lnTo>
                  <a:lnTo>
                    <a:pt x="19888" y="13468"/>
                  </a:lnTo>
                  <a:lnTo>
                    <a:pt x="0" y="33442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2" name="Freeform: Shape 221">
              <a:extLst>
                <a:ext uri="{FF2B5EF4-FFF2-40B4-BE49-F238E27FC236}">
                  <a16:creationId xmlns:a16="http://schemas.microsoft.com/office/drawing/2014/main" id="{4F836180-66FF-4436-B0CB-E22ABB3851F1}"/>
                </a:ext>
              </a:extLst>
            </p:cNvPr>
            <p:cNvSpPr/>
            <p:nvPr/>
          </p:nvSpPr>
          <p:spPr>
            <a:xfrm>
              <a:off x="4791370" y="3526865"/>
              <a:ext cx="95250" cy="314325"/>
            </a:xfrm>
            <a:custGeom>
              <a:avLst/>
              <a:gdLst>
                <a:gd name="connsiteX0" fmla="*/ 24879 w 95250"/>
                <a:gd name="connsiteY0" fmla="*/ 313134 h 314325"/>
                <a:gd name="connsiteX1" fmla="*/ 74686 w 95250"/>
                <a:gd name="connsiteY1" fmla="*/ 295780 h 314325"/>
                <a:gd name="connsiteX2" fmla="*/ 103137 w 95250"/>
                <a:gd name="connsiteY2" fmla="*/ 220542 h 314325"/>
                <a:gd name="connsiteX3" fmla="*/ 58522 w 95250"/>
                <a:gd name="connsiteY3" fmla="*/ 141208 h 314325"/>
                <a:gd name="connsiteX4" fmla="*/ 63437 w 95250"/>
                <a:gd name="connsiteY4" fmla="*/ 137027 h 314325"/>
                <a:gd name="connsiteX5" fmla="*/ 84668 w 95250"/>
                <a:gd name="connsiteY5" fmla="*/ 77981 h 314325"/>
                <a:gd name="connsiteX6" fmla="*/ 61989 w 95250"/>
                <a:gd name="connsiteY6" fmla="*/ 17459 h 314325"/>
                <a:gd name="connsiteX7" fmla="*/ 56493 w 95250"/>
                <a:gd name="connsiteY7" fmla="*/ 13040 h 314325"/>
                <a:gd name="connsiteX8" fmla="*/ 54959 w 95250"/>
                <a:gd name="connsiteY8" fmla="*/ 11973 h 314325"/>
                <a:gd name="connsiteX9" fmla="*/ 49587 w 95250"/>
                <a:gd name="connsiteY9" fmla="*/ 8649 h 314325"/>
                <a:gd name="connsiteX10" fmla="*/ 48920 w 95250"/>
                <a:gd name="connsiteY10" fmla="*/ 8306 h 314325"/>
                <a:gd name="connsiteX11" fmla="*/ 43739 w 95250"/>
                <a:gd name="connsiteY11" fmla="*/ 5867 h 314325"/>
                <a:gd name="connsiteX12" fmla="*/ 42100 w 95250"/>
                <a:gd name="connsiteY12" fmla="*/ 5201 h 314325"/>
                <a:gd name="connsiteX13" fmla="*/ 36767 w 95250"/>
                <a:gd name="connsiteY13" fmla="*/ 3315 h 314325"/>
                <a:gd name="connsiteX14" fmla="*/ 36157 w 95250"/>
                <a:gd name="connsiteY14" fmla="*/ 3143 h 314325"/>
                <a:gd name="connsiteX15" fmla="*/ 31394 w 95250"/>
                <a:gd name="connsiteY15" fmla="*/ 1915 h 314325"/>
                <a:gd name="connsiteX16" fmla="*/ 29975 w 95250"/>
                <a:gd name="connsiteY16" fmla="*/ 1610 h 314325"/>
                <a:gd name="connsiteX17" fmla="*/ 25289 w 95250"/>
                <a:gd name="connsiteY17" fmla="*/ 771 h 314325"/>
                <a:gd name="connsiteX18" fmla="*/ 24775 w 95250"/>
                <a:gd name="connsiteY18" fmla="*/ 705 h 314325"/>
                <a:gd name="connsiteX19" fmla="*/ 20974 w 95250"/>
                <a:gd name="connsiteY19" fmla="*/ 286 h 314325"/>
                <a:gd name="connsiteX20" fmla="*/ 19764 w 95250"/>
                <a:gd name="connsiteY20" fmla="*/ 191 h 314325"/>
                <a:gd name="connsiteX21" fmla="*/ 16726 w 95250"/>
                <a:gd name="connsiteY21" fmla="*/ 29 h 314325"/>
                <a:gd name="connsiteX22" fmla="*/ 14935 w 95250"/>
                <a:gd name="connsiteY22" fmla="*/ 0 h 314325"/>
                <a:gd name="connsiteX23" fmla="*/ 11097 w 95250"/>
                <a:gd name="connsiteY23" fmla="*/ 124 h 314325"/>
                <a:gd name="connsiteX24" fmla="*/ 0 w 95250"/>
                <a:gd name="connsiteY24" fmla="*/ 1076 h 314325"/>
                <a:gd name="connsiteX25" fmla="*/ 714 w 95250"/>
                <a:gd name="connsiteY25" fmla="*/ 314468 h 314325"/>
                <a:gd name="connsiteX26" fmla="*/ 24927 w 95250"/>
                <a:gd name="connsiteY26" fmla="*/ 314411 h 314325"/>
                <a:gd name="connsiteX27" fmla="*/ 24879 w 95250"/>
                <a:gd name="connsiteY27" fmla="*/ 313134 h 314325"/>
                <a:gd name="connsiteX28" fmla="*/ 24232 w 95250"/>
                <a:gd name="connsiteY28" fmla="*/ 25089 h 314325"/>
                <a:gd name="connsiteX29" fmla="*/ 45663 w 95250"/>
                <a:gd name="connsiteY29" fmla="*/ 35281 h 314325"/>
                <a:gd name="connsiteX30" fmla="*/ 60465 w 95250"/>
                <a:gd name="connsiteY30" fmla="*/ 78048 h 314325"/>
                <a:gd name="connsiteX31" fmla="*/ 47025 w 95250"/>
                <a:gd name="connsiteY31" fmla="*/ 119253 h 314325"/>
                <a:gd name="connsiteX32" fmla="*/ 24479 w 95250"/>
                <a:gd name="connsiteY32" fmla="*/ 129330 h 314325"/>
                <a:gd name="connsiteX33" fmla="*/ 24232 w 95250"/>
                <a:gd name="connsiteY33" fmla="*/ 25089 h 314325"/>
                <a:gd name="connsiteX34" fmla="*/ 24508 w 95250"/>
                <a:gd name="connsiteY34" fmla="*/ 154543 h 314325"/>
                <a:gd name="connsiteX35" fmla="*/ 78934 w 95250"/>
                <a:gd name="connsiteY35" fmla="*/ 220580 h 314325"/>
                <a:gd name="connsiteX36" fmla="*/ 59284 w 95250"/>
                <a:gd name="connsiteY36" fmla="*/ 277168 h 314325"/>
                <a:gd name="connsiteX37" fmla="*/ 24860 w 95250"/>
                <a:gd name="connsiteY37" fmla="*/ 288950 h 314325"/>
                <a:gd name="connsiteX38" fmla="*/ 24508 w 95250"/>
                <a:gd name="connsiteY38" fmla="*/ 154543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</a:cxnLst>
              <a:rect l="l" t="t" r="r" b="b"/>
              <a:pathLst>
                <a:path w="95250" h="314325">
                  <a:moveTo>
                    <a:pt x="24879" y="313134"/>
                  </a:moveTo>
                  <a:cubicBezTo>
                    <a:pt x="38100" y="312934"/>
                    <a:pt x="58007" y="309820"/>
                    <a:pt x="74686" y="295780"/>
                  </a:cubicBezTo>
                  <a:cubicBezTo>
                    <a:pt x="93669" y="279892"/>
                    <a:pt x="103242" y="254546"/>
                    <a:pt x="103137" y="220542"/>
                  </a:cubicBezTo>
                  <a:cubicBezTo>
                    <a:pt x="103041" y="178165"/>
                    <a:pt x="81477" y="153886"/>
                    <a:pt x="58522" y="141208"/>
                  </a:cubicBezTo>
                  <a:cubicBezTo>
                    <a:pt x="60141" y="139922"/>
                    <a:pt x="61846" y="138541"/>
                    <a:pt x="63437" y="137027"/>
                  </a:cubicBezTo>
                  <a:cubicBezTo>
                    <a:pt x="77562" y="123625"/>
                    <a:pt x="84725" y="103784"/>
                    <a:pt x="84668" y="77981"/>
                  </a:cubicBezTo>
                  <a:cubicBezTo>
                    <a:pt x="84601" y="51530"/>
                    <a:pt x="76933" y="31166"/>
                    <a:pt x="61989" y="17459"/>
                  </a:cubicBezTo>
                  <a:cubicBezTo>
                    <a:pt x="60198" y="15812"/>
                    <a:pt x="58350" y="14383"/>
                    <a:pt x="56493" y="13040"/>
                  </a:cubicBezTo>
                  <a:cubicBezTo>
                    <a:pt x="55978" y="12678"/>
                    <a:pt x="55474" y="12316"/>
                    <a:pt x="54959" y="11973"/>
                  </a:cubicBezTo>
                  <a:cubicBezTo>
                    <a:pt x="53178" y="10763"/>
                    <a:pt x="51387" y="9630"/>
                    <a:pt x="49587" y="8649"/>
                  </a:cubicBezTo>
                  <a:cubicBezTo>
                    <a:pt x="49368" y="8534"/>
                    <a:pt x="49140" y="8430"/>
                    <a:pt x="48920" y="8306"/>
                  </a:cubicBezTo>
                  <a:cubicBezTo>
                    <a:pt x="47187" y="7391"/>
                    <a:pt x="45463" y="6591"/>
                    <a:pt x="43739" y="5867"/>
                  </a:cubicBezTo>
                  <a:cubicBezTo>
                    <a:pt x="43196" y="5639"/>
                    <a:pt x="42643" y="5420"/>
                    <a:pt x="42100" y="5201"/>
                  </a:cubicBezTo>
                  <a:cubicBezTo>
                    <a:pt x="40300" y="4496"/>
                    <a:pt x="38510" y="3848"/>
                    <a:pt x="36767" y="3315"/>
                  </a:cubicBezTo>
                  <a:cubicBezTo>
                    <a:pt x="36557" y="3248"/>
                    <a:pt x="36366" y="3210"/>
                    <a:pt x="36157" y="3143"/>
                  </a:cubicBezTo>
                  <a:cubicBezTo>
                    <a:pt x="34519" y="2658"/>
                    <a:pt x="32928" y="2257"/>
                    <a:pt x="31394" y="1915"/>
                  </a:cubicBezTo>
                  <a:cubicBezTo>
                    <a:pt x="30918" y="1810"/>
                    <a:pt x="30442" y="1705"/>
                    <a:pt x="29975" y="1610"/>
                  </a:cubicBezTo>
                  <a:cubicBezTo>
                    <a:pt x="28356" y="1267"/>
                    <a:pt x="26765" y="981"/>
                    <a:pt x="25289" y="771"/>
                  </a:cubicBezTo>
                  <a:cubicBezTo>
                    <a:pt x="25108" y="752"/>
                    <a:pt x="24946" y="733"/>
                    <a:pt x="24775" y="705"/>
                  </a:cubicBezTo>
                  <a:cubicBezTo>
                    <a:pt x="23431" y="524"/>
                    <a:pt x="22165" y="381"/>
                    <a:pt x="20974" y="286"/>
                  </a:cubicBezTo>
                  <a:cubicBezTo>
                    <a:pt x="20565" y="248"/>
                    <a:pt x="20155" y="219"/>
                    <a:pt x="19764" y="191"/>
                  </a:cubicBezTo>
                  <a:cubicBezTo>
                    <a:pt x="18679" y="114"/>
                    <a:pt x="17640" y="57"/>
                    <a:pt x="16726" y="29"/>
                  </a:cubicBezTo>
                  <a:cubicBezTo>
                    <a:pt x="16069" y="10"/>
                    <a:pt x="15488" y="0"/>
                    <a:pt x="14935" y="0"/>
                  </a:cubicBezTo>
                  <a:cubicBezTo>
                    <a:pt x="12735" y="0"/>
                    <a:pt x="11335" y="114"/>
                    <a:pt x="11097" y="124"/>
                  </a:cubicBezTo>
                  <a:lnTo>
                    <a:pt x="0" y="1076"/>
                  </a:lnTo>
                  <a:lnTo>
                    <a:pt x="714" y="314468"/>
                  </a:lnTo>
                  <a:lnTo>
                    <a:pt x="24927" y="314411"/>
                  </a:lnTo>
                  <a:lnTo>
                    <a:pt x="24879" y="313134"/>
                  </a:lnTo>
                  <a:close/>
                  <a:moveTo>
                    <a:pt x="24232" y="25089"/>
                  </a:moveTo>
                  <a:cubicBezTo>
                    <a:pt x="30680" y="26280"/>
                    <a:pt x="38814" y="29070"/>
                    <a:pt x="45663" y="35281"/>
                  </a:cubicBezTo>
                  <a:cubicBezTo>
                    <a:pt x="55426" y="44253"/>
                    <a:pt x="60436" y="58664"/>
                    <a:pt x="60465" y="78048"/>
                  </a:cubicBezTo>
                  <a:cubicBezTo>
                    <a:pt x="60531" y="96764"/>
                    <a:pt x="56017" y="110604"/>
                    <a:pt x="47025" y="119253"/>
                  </a:cubicBezTo>
                  <a:cubicBezTo>
                    <a:pt x="39329" y="126673"/>
                    <a:pt x="29747" y="128749"/>
                    <a:pt x="24479" y="129330"/>
                  </a:cubicBezTo>
                  <a:lnTo>
                    <a:pt x="24232" y="25089"/>
                  </a:lnTo>
                  <a:close/>
                  <a:moveTo>
                    <a:pt x="24508" y="154543"/>
                  </a:moveTo>
                  <a:cubicBezTo>
                    <a:pt x="39529" y="157496"/>
                    <a:pt x="78810" y="170021"/>
                    <a:pt x="78934" y="220580"/>
                  </a:cubicBezTo>
                  <a:cubicBezTo>
                    <a:pt x="79000" y="246983"/>
                    <a:pt x="72390" y="266043"/>
                    <a:pt x="59284" y="277168"/>
                  </a:cubicBezTo>
                  <a:cubicBezTo>
                    <a:pt x="48111" y="286588"/>
                    <a:pt x="34109" y="288722"/>
                    <a:pt x="24860" y="288950"/>
                  </a:cubicBezTo>
                  <a:lnTo>
                    <a:pt x="24508" y="154543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3" name="Freeform: Shape 222">
              <a:extLst>
                <a:ext uri="{FF2B5EF4-FFF2-40B4-BE49-F238E27FC236}">
                  <a16:creationId xmlns:a16="http://schemas.microsoft.com/office/drawing/2014/main" id="{EC7E3E4A-E380-413A-BCAD-E9C5418D8FCF}"/>
                </a:ext>
              </a:extLst>
            </p:cNvPr>
            <p:cNvSpPr/>
            <p:nvPr/>
          </p:nvSpPr>
          <p:spPr>
            <a:xfrm>
              <a:off x="4194524" y="3528291"/>
              <a:ext cx="95250" cy="314325"/>
            </a:xfrm>
            <a:custGeom>
              <a:avLst/>
              <a:gdLst>
                <a:gd name="connsiteX0" fmla="*/ 103146 w 95250"/>
                <a:gd name="connsiteY0" fmla="*/ 220535 h 314325"/>
                <a:gd name="connsiteX1" fmla="*/ 58522 w 95250"/>
                <a:gd name="connsiteY1" fmla="*/ 141192 h 314325"/>
                <a:gd name="connsiteX2" fmla="*/ 63465 w 95250"/>
                <a:gd name="connsiteY2" fmla="*/ 137010 h 314325"/>
                <a:gd name="connsiteX3" fmla="*/ 84687 w 95250"/>
                <a:gd name="connsiteY3" fmla="*/ 77984 h 314325"/>
                <a:gd name="connsiteX4" fmla="*/ 61998 w 95250"/>
                <a:gd name="connsiteY4" fmla="*/ 17462 h 314325"/>
                <a:gd name="connsiteX5" fmla="*/ 56455 w 95250"/>
                <a:gd name="connsiteY5" fmla="*/ 13004 h 314325"/>
                <a:gd name="connsiteX6" fmla="*/ 55016 w 95250"/>
                <a:gd name="connsiteY6" fmla="*/ 12004 h 314325"/>
                <a:gd name="connsiteX7" fmla="*/ 49435 w 95250"/>
                <a:gd name="connsiteY7" fmla="*/ 8566 h 314325"/>
                <a:gd name="connsiteX8" fmla="*/ 49063 w 95250"/>
                <a:gd name="connsiteY8" fmla="*/ 8375 h 314325"/>
                <a:gd name="connsiteX9" fmla="*/ 43691 w 95250"/>
                <a:gd name="connsiteY9" fmla="*/ 5851 h 314325"/>
                <a:gd name="connsiteX10" fmla="*/ 42139 w 95250"/>
                <a:gd name="connsiteY10" fmla="*/ 5213 h 314325"/>
                <a:gd name="connsiteX11" fmla="*/ 36757 w 95250"/>
                <a:gd name="connsiteY11" fmla="*/ 3317 h 314325"/>
                <a:gd name="connsiteX12" fmla="*/ 36119 w 95250"/>
                <a:gd name="connsiteY12" fmla="*/ 3136 h 314325"/>
                <a:gd name="connsiteX13" fmla="*/ 31413 w 95250"/>
                <a:gd name="connsiteY13" fmla="*/ 1927 h 314325"/>
                <a:gd name="connsiteX14" fmla="*/ 29928 w 95250"/>
                <a:gd name="connsiteY14" fmla="*/ 1593 h 314325"/>
                <a:gd name="connsiteX15" fmla="*/ 25346 w 95250"/>
                <a:gd name="connsiteY15" fmla="*/ 784 h 314325"/>
                <a:gd name="connsiteX16" fmla="*/ 24413 w 95250"/>
                <a:gd name="connsiteY16" fmla="*/ 669 h 314325"/>
                <a:gd name="connsiteX17" fmla="*/ 21107 w 95250"/>
                <a:gd name="connsiteY17" fmla="*/ 298 h 314325"/>
                <a:gd name="connsiteX18" fmla="*/ 19574 w 95250"/>
                <a:gd name="connsiteY18" fmla="*/ 174 h 314325"/>
                <a:gd name="connsiteX19" fmla="*/ 17526 w 95250"/>
                <a:gd name="connsiteY19" fmla="*/ 60 h 314325"/>
                <a:gd name="connsiteX20" fmla="*/ 11087 w 95250"/>
                <a:gd name="connsiteY20" fmla="*/ 136 h 314325"/>
                <a:gd name="connsiteX21" fmla="*/ 0 w 95250"/>
                <a:gd name="connsiteY21" fmla="*/ 1079 h 314325"/>
                <a:gd name="connsiteX22" fmla="*/ 752 w 95250"/>
                <a:gd name="connsiteY22" fmla="*/ 314461 h 314325"/>
                <a:gd name="connsiteX23" fmla="*/ 24936 w 95250"/>
                <a:gd name="connsiteY23" fmla="*/ 314404 h 314325"/>
                <a:gd name="connsiteX24" fmla="*/ 24927 w 95250"/>
                <a:gd name="connsiteY24" fmla="*/ 313118 h 314325"/>
                <a:gd name="connsiteX25" fmla="*/ 74733 w 95250"/>
                <a:gd name="connsiteY25" fmla="*/ 295802 h 314325"/>
                <a:gd name="connsiteX26" fmla="*/ 103146 w 95250"/>
                <a:gd name="connsiteY26" fmla="*/ 220535 h 314325"/>
                <a:gd name="connsiteX27" fmla="*/ 24232 w 95250"/>
                <a:gd name="connsiteY27" fmla="*/ 25082 h 314325"/>
                <a:gd name="connsiteX28" fmla="*/ 45644 w 95250"/>
                <a:gd name="connsiteY28" fmla="*/ 35274 h 314325"/>
                <a:gd name="connsiteX29" fmla="*/ 60474 w 95250"/>
                <a:gd name="connsiteY29" fmla="*/ 78051 h 314325"/>
                <a:gd name="connsiteX30" fmla="*/ 47015 w 95250"/>
                <a:gd name="connsiteY30" fmla="*/ 119275 h 314325"/>
                <a:gd name="connsiteX31" fmla="*/ 24460 w 95250"/>
                <a:gd name="connsiteY31" fmla="*/ 129324 h 314325"/>
                <a:gd name="connsiteX32" fmla="*/ 24232 w 95250"/>
                <a:gd name="connsiteY32" fmla="*/ 25082 h 314325"/>
                <a:gd name="connsiteX33" fmla="*/ 59303 w 95250"/>
                <a:gd name="connsiteY33" fmla="*/ 277142 h 314325"/>
                <a:gd name="connsiteX34" fmla="*/ 24851 w 95250"/>
                <a:gd name="connsiteY34" fmla="*/ 288934 h 314325"/>
                <a:gd name="connsiteX35" fmla="*/ 24527 w 95250"/>
                <a:gd name="connsiteY35" fmla="*/ 154536 h 314325"/>
                <a:gd name="connsiteX36" fmla="*/ 78953 w 95250"/>
                <a:gd name="connsiteY36" fmla="*/ 220611 h 314325"/>
                <a:gd name="connsiteX37" fmla="*/ 59303 w 95250"/>
                <a:gd name="connsiteY37" fmla="*/ 277142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</a:cxnLst>
              <a:rect l="l" t="t" r="r" b="b"/>
              <a:pathLst>
                <a:path w="95250" h="314325">
                  <a:moveTo>
                    <a:pt x="103146" y="220535"/>
                  </a:moveTo>
                  <a:cubicBezTo>
                    <a:pt x="103041" y="178177"/>
                    <a:pt x="81496" y="153889"/>
                    <a:pt x="58522" y="141192"/>
                  </a:cubicBezTo>
                  <a:cubicBezTo>
                    <a:pt x="60169" y="139954"/>
                    <a:pt x="61855" y="138544"/>
                    <a:pt x="63465" y="137010"/>
                  </a:cubicBezTo>
                  <a:cubicBezTo>
                    <a:pt x="77610" y="123628"/>
                    <a:pt x="84753" y="103759"/>
                    <a:pt x="84687" y="77984"/>
                  </a:cubicBezTo>
                  <a:cubicBezTo>
                    <a:pt x="84620" y="51552"/>
                    <a:pt x="76962" y="31168"/>
                    <a:pt x="61998" y="17462"/>
                  </a:cubicBezTo>
                  <a:cubicBezTo>
                    <a:pt x="60198" y="15805"/>
                    <a:pt x="58331" y="14366"/>
                    <a:pt x="56455" y="13004"/>
                  </a:cubicBezTo>
                  <a:cubicBezTo>
                    <a:pt x="55978" y="12661"/>
                    <a:pt x="55493" y="12328"/>
                    <a:pt x="55016" y="12004"/>
                  </a:cubicBezTo>
                  <a:cubicBezTo>
                    <a:pt x="53169" y="10747"/>
                    <a:pt x="51302" y="9575"/>
                    <a:pt x="49435" y="8566"/>
                  </a:cubicBezTo>
                  <a:cubicBezTo>
                    <a:pt x="49311" y="8499"/>
                    <a:pt x="49197" y="8442"/>
                    <a:pt x="49063" y="8375"/>
                  </a:cubicBezTo>
                  <a:cubicBezTo>
                    <a:pt x="47273" y="7423"/>
                    <a:pt x="45482" y="6604"/>
                    <a:pt x="43691" y="5851"/>
                  </a:cubicBezTo>
                  <a:cubicBezTo>
                    <a:pt x="43177" y="5632"/>
                    <a:pt x="42662" y="5422"/>
                    <a:pt x="42139" y="5213"/>
                  </a:cubicBezTo>
                  <a:cubicBezTo>
                    <a:pt x="40319" y="4498"/>
                    <a:pt x="38519" y="3841"/>
                    <a:pt x="36757" y="3317"/>
                  </a:cubicBezTo>
                  <a:cubicBezTo>
                    <a:pt x="36547" y="3241"/>
                    <a:pt x="36338" y="3203"/>
                    <a:pt x="36119" y="3136"/>
                  </a:cubicBezTo>
                  <a:cubicBezTo>
                    <a:pt x="34509" y="2660"/>
                    <a:pt x="32947" y="2260"/>
                    <a:pt x="31413" y="1927"/>
                  </a:cubicBezTo>
                  <a:cubicBezTo>
                    <a:pt x="30918" y="1803"/>
                    <a:pt x="30413" y="1698"/>
                    <a:pt x="29928" y="1593"/>
                  </a:cubicBezTo>
                  <a:cubicBezTo>
                    <a:pt x="28337" y="1270"/>
                    <a:pt x="26794" y="984"/>
                    <a:pt x="25346" y="784"/>
                  </a:cubicBezTo>
                  <a:cubicBezTo>
                    <a:pt x="25022" y="736"/>
                    <a:pt x="24736" y="717"/>
                    <a:pt x="24413" y="669"/>
                  </a:cubicBezTo>
                  <a:cubicBezTo>
                    <a:pt x="23251" y="517"/>
                    <a:pt x="22155" y="393"/>
                    <a:pt x="21107" y="298"/>
                  </a:cubicBezTo>
                  <a:cubicBezTo>
                    <a:pt x="20574" y="250"/>
                    <a:pt x="20060" y="203"/>
                    <a:pt x="19574" y="174"/>
                  </a:cubicBezTo>
                  <a:cubicBezTo>
                    <a:pt x="18840" y="126"/>
                    <a:pt x="18183" y="88"/>
                    <a:pt x="17526" y="60"/>
                  </a:cubicBezTo>
                  <a:cubicBezTo>
                    <a:pt x="13811" y="-93"/>
                    <a:pt x="11401" y="88"/>
                    <a:pt x="11087" y="136"/>
                  </a:cubicBezTo>
                  <a:lnTo>
                    <a:pt x="0" y="1079"/>
                  </a:lnTo>
                  <a:lnTo>
                    <a:pt x="752" y="314461"/>
                  </a:lnTo>
                  <a:lnTo>
                    <a:pt x="24936" y="314404"/>
                  </a:lnTo>
                  <a:lnTo>
                    <a:pt x="24927" y="313118"/>
                  </a:lnTo>
                  <a:cubicBezTo>
                    <a:pt x="38110" y="312890"/>
                    <a:pt x="58026" y="309822"/>
                    <a:pt x="74733" y="295802"/>
                  </a:cubicBezTo>
                  <a:cubicBezTo>
                    <a:pt x="93659" y="279876"/>
                    <a:pt x="103222" y="254520"/>
                    <a:pt x="103146" y="220535"/>
                  </a:cubicBezTo>
                  <a:close/>
                  <a:moveTo>
                    <a:pt x="24232" y="25082"/>
                  </a:moveTo>
                  <a:cubicBezTo>
                    <a:pt x="30699" y="26282"/>
                    <a:pt x="38833" y="29073"/>
                    <a:pt x="45644" y="35274"/>
                  </a:cubicBezTo>
                  <a:cubicBezTo>
                    <a:pt x="55435" y="44246"/>
                    <a:pt x="60436" y="58639"/>
                    <a:pt x="60474" y="78051"/>
                  </a:cubicBezTo>
                  <a:cubicBezTo>
                    <a:pt x="60550" y="96767"/>
                    <a:pt x="56026" y="110607"/>
                    <a:pt x="47015" y="119275"/>
                  </a:cubicBezTo>
                  <a:cubicBezTo>
                    <a:pt x="39338" y="126647"/>
                    <a:pt x="29747" y="128762"/>
                    <a:pt x="24460" y="129324"/>
                  </a:cubicBezTo>
                  <a:lnTo>
                    <a:pt x="24232" y="25082"/>
                  </a:lnTo>
                  <a:close/>
                  <a:moveTo>
                    <a:pt x="59303" y="277142"/>
                  </a:moveTo>
                  <a:cubicBezTo>
                    <a:pt x="48130" y="286610"/>
                    <a:pt x="34100" y="288715"/>
                    <a:pt x="24851" y="288934"/>
                  </a:cubicBezTo>
                  <a:lnTo>
                    <a:pt x="24527" y="154536"/>
                  </a:lnTo>
                  <a:cubicBezTo>
                    <a:pt x="39557" y="157489"/>
                    <a:pt x="78829" y="170024"/>
                    <a:pt x="78953" y="220611"/>
                  </a:cubicBezTo>
                  <a:cubicBezTo>
                    <a:pt x="79029" y="247005"/>
                    <a:pt x="72409" y="266055"/>
                    <a:pt x="59303" y="27714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4" name="Freeform: Shape 223">
              <a:extLst>
                <a:ext uri="{FF2B5EF4-FFF2-40B4-BE49-F238E27FC236}">
                  <a16:creationId xmlns:a16="http://schemas.microsoft.com/office/drawing/2014/main" id="{CF491D59-DAF7-45A2-BC2E-5D46E9C7EB9F}"/>
                </a:ext>
              </a:extLst>
            </p:cNvPr>
            <p:cNvSpPr/>
            <p:nvPr/>
          </p:nvSpPr>
          <p:spPr>
            <a:xfrm>
              <a:off x="5002416" y="3526322"/>
              <a:ext cx="76200" cy="314325"/>
            </a:xfrm>
            <a:custGeom>
              <a:avLst/>
              <a:gdLst>
                <a:gd name="connsiteX0" fmla="*/ 79124 w 76200"/>
                <a:gd name="connsiteY0" fmla="*/ 314344 h 314325"/>
                <a:gd name="connsiteX1" fmla="*/ 79057 w 76200"/>
                <a:gd name="connsiteY1" fmla="*/ 290170 h 314325"/>
                <a:gd name="connsiteX2" fmla="*/ 30937 w 76200"/>
                <a:gd name="connsiteY2" fmla="*/ 290265 h 314325"/>
                <a:gd name="connsiteX3" fmla="*/ 27918 w 76200"/>
                <a:gd name="connsiteY3" fmla="*/ 159706 h 314325"/>
                <a:gd name="connsiteX4" fmla="*/ 61065 w 76200"/>
                <a:gd name="connsiteY4" fmla="*/ 159610 h 314325"/>
                <a:gd name="connsiteX5" fmla="*/ 61017 w 76200"/>
                <a:gd name="connsiteY5" fmla="*/ 135445 h 314325"/>
                <a:gd name="connsiteX6" fmla="*/ 27327 w 76200"/>
                <a:gd name="connsiteY6" fmla="*/ 135541 h 314325"/>
                <a:gd name="connsiteX7" fmla="*/ 24775 w 76200"/>
                <a:gd name="connsiteY7" fmla="*/ 24279 h 314325"/>
                <a:gd name="connsiteX8" fmla="*/ 69352 w 76200"/>
                <a:gd name="connsiteY8" fmla="*/ 24184 h 314325"/>
                <a:gd name="connsiteX9" fmla="*/ 69313 w 76200"/>
                <a:gd name="connsiteY9" fmla="*/ 0 h 314325"/>
                <a:gd name="connsiteX10" fmla="*/ 0 w 76200"/>
                <a:gd name="connsiteY10" fmla="*/ 152 h 314325"/>
                <a:gd name="connsiteX11" fmla="*/ 7306 w 76200"/>
                <a:gd name="connsiteY11" fmla="*/ 314487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76200" h="314325">
                  <a:moveTo>
                    <a:pt x="79124" y="314344"/>
                  </a:moveTo>
                  <a:lnTo>
                    <a:pt x="79057" y="290170"/>
                  </a:lnTo>
                  <a:lnTo>
                    <a:pt x="30937" y="290265"/>
                  </a:lnTo>
                  <a:lnTo>
                    <a:pt x="27918" y="159706"/>
                  </a:lnTo>
                  <a:lnTo>
                    <a:pt x="61065" y="159610"/>
                  </a:lnTo>
                  <a:lnTo>
                    <a:pt x="61017" y="135445"/>
                  </a:lnTo>
                  <a:lnTo>
                    <a:pt x="27327" y="135541"/>
                  </a:lnTo>
                  <a:lnTo>
                    <a:pt x="24775" y="24279"/>
                  </a:lnTo>
                  <a:lnTo>
                    <a:pt x="69352" y="24184"/>
                  </a:lnTo>
                  <a:lnTo>
                    <a:pt x="69313" y="0"/>
                  </a:lnTo>
                  <a:lnTo>
                    <a:pt x="0" y="152"/>
                  </a:lnTo>
                  <a:lnTo>
                    <a:pt x="7306" y="3144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5" name="Freeform: Shape 224">
              <a:extLst>
                <a:ext uri="{FF2B5EF4-FFF2-40B4-BE49-F238E27FC236}">
                  <a16:creationId xmlns:a16="http://schemas.microsoft.com/office/drawing/2014/main" id="{77A67818-1FF7-4D44-A8EE-7C7CF8C8C9DD}"/>
                </a:ext>
              </a:extLst>
            </p:cNvPr>
            <p:cNvSpPr/>
            <p:nvPr/>
          </p:nvSpPr>
          <p:spPr>
            <a:xfrm>
              <a:off x="5195487" y="3528731"/>
              <a:ext cx="85725" cy="304800"/>
            </a:xfrm>
            <a:custGeom>
              <a:avLst/>
              <a:gdLst>
                <a:gd name="connsiteX0" fmla="*/ 71114 w 85725"/>
                <a:gd name="connsiteY0" fmla="*/ 78800 h 304800"/>
                <a:gd name="connsiteX1" fmla="*/ 70533 w 85725"/>
                <a:gd name="connsiteY1" fmla="*/ 65456 h 304800"/>
                <a:gd name="connsiteX2" fmla="*/ 69390 w 85725"/>
                <a:gd name="connsiteY2" fmla="*/ 57845 h 304800"/>
                <a:gd name="connsiteX3" fmla="*/ 68771 w 85725"/>
                <a:gd name="connsiteY3" fmla="*/ 53721 h 304800"/>
                <a:gd name="connsiteX4" fmla="*/ 66808 w 85725"/>
                <a:gd name="connsiteY4" fmla="*/ 46511 h 304800"/>
                <a:gd name="connsiteX5" fmla="*/ 65980 w 85725"/>
                <a:gd name="connsiteY5" fmla="*/ 43482 h 304800"/>
                <a:gd name="connsiteX6" fmla="*/ 63351 w 85725"/>
                <a:gd name="connsiteY6" fmla="*/ 37052 h 304800"/>
                <a:gd name="connsiteX7" fmla="*/ 62351 w 85725"/>
                <a:gd name="connsiteY7" fmla="*/ 34633 h 304800"/>
                <a:gd name="connsiteX8" fmla="*/ 59188 w 85725"/>
                <a:gd name="connsiteY8" fmla="*/ 29118 h 304800"/>
                <a:gd name="connsiteX9" fmla="*/ 57998 w 85725"/>
                <a:gd name="connsiteY9" fmla="*/ 27080 h 304800"/>
                <a:gd name="connsiteX10" fmla="*/ 54493 w 85725"/>
                <a:gd name="connsiteY10" fmla="*/ 22479 h 304800"/>
                <a:gd name="connsiteX11" fmla="*/ 53130 w 85725"/>
                <a:gd name="connsiteY11" fmla="*/ 20717 h 304800"/>
                <a:gd name="connsiteX12" fmla="*/ 49406 w 85725"/>
                <a:gd name="connsiteY12" fmla="*/ 16945 h 304800"/>
                <a:gd name="connsiteX13" fmla="*/ 47901 w 85725"/>
                <a:gd name="connsiteY13" fmla="*/ 15459 h 304800"/>
                <a:gd name="connsiteX14" fmla="*/ 44101 w 85725"/>
                <a:gd name="connsiteY14" fmla="*/ 12430 h 304800"/>
                <a:gd name="connsiteX15" fmla="*/ 42491 w 85725"/>
                <a:gd name="connsiteY15" fmla="*/ 11173 h 304800"/>
                <a:gd name="connsiteX16" fmla="*/ 38748 w 85725"/>
                <a:gd name="connsiteY16" fmla="*/ 8830 h 304800"/>
                <a:gd name="connsiteX17" fmla="*/ 37043 w 85725"/>
                <a:gd name="connsiteY17" fmla="*/ 7782 h 304800"/>
                <a:gd name="connsiteX18" fmla="*/ 33442 w 85725"/>
                <a:gd name="connsiteY18" fmla="*/ 5991 h 304800"/>
                <a:gd name="connsiteX19" fmla="*/ 31747 w 85725"/>
                <a:gd name="connsiteY19" fmla="*/ 5182 h 304800"/>
                <a:gd name="connsiteX20" fmla="*/ 28394 w 85725"/>
                <a:gd name="connsiteY20" fmla="*/ 3877 h 304800"/>
                <a:gd name="connsiteX21" fmla="*/ 26746 w 85725"/>
                <a:gd name="connsiteY21" fmla="*/ 3267 h 304800"/>
                <a:gd name="connsiteX22" fmla="*/ 23784 w 85725"/>
                <a:gd name="connsiteY22" fmla="*/ 2372 h 304800"/>
                <a:gd name="connsiteX23" fmla="*/ 22231 w 85725"/>
                <a:gd name="connsiteY23" fmla="*/ 1924 h 304800"/>
                <a:gd name="connsiteX24" fmla="*/ 19764 w 85725"/>
                <a:gd name="connsiteY24" fmla="*/ 1362 h 304800"/>
                <a:gd name="connsiteX25" fmla="*/ 18355 w 85725"/>
                <a:gd name="connsiteY25" fmla="*/ 1067 h 304800"/>
                <a:gd name="connsiteX26" fmla="*/ 16459 w 85725"/>
                <a:gd name="connsiteY26" fmla="*/ 743 h 304800"/>
                <a:gd name="connsiteX27" fmla="*/ 15316 w 85725"/>
                <a:gd name="connsiteY27" fmla="*/ 571 h 304800"/>
                <a:gd name="connsiteX28" fmla="*/ 14049 w 85725"/>
                <a:gd name="connsiteY28" fmla="*/ 429 h 304800"/>
                <a:gd name="connsiteX29" fmla="*/ 13259 w 85725"/>
                <a:gd name="connsiteY29" fmla="*/ 352 h 304800"/>
                <a:gd name="connsiteX30" fmla="*/ 12687 w 85725"/>
                <a:gd name="connsiteY30" fmla="*/ 314 h 304800"/>
                <a:gd name="connsiteX31" fmla="*/ 12383 w 85725"/>
                <a:gd name="connsiteY31" fmla="*/ 305 h 304800"/>
                <a:gd name="connsiteX32" fmla="*/ 0 w 85725"/>
                <a:gd name="connsiteY32" fmla="*/ 0 h 304800"/>
                <a:gd name="connsiteX33" fmla="*/ 762 w 85725"/>
                <a:gd name="connsiteY33" fmla="*/ 311677 h 304800"/>
                <a:gd name="connsiteX34" fmla="*/ 24937 w 85725"/>
                <a:gd name="connsiteY34" fmla="*/ 311620 h 304800"/>
                <a:gd name="connsiteX35" fmla="*/ 24670 w 85725"/>
                <a:gd name="connsiteY35" fmla="*/ 193072 h 304800"/>
                <a:gd name="connsiteX36" fmla="*/ 68228 w 85725"/>
                <a:gd name="connsiteY36" fmla="*/ 307915 h 304800"/>
                <a:gd name="connsiteX37" fmla="*/ 90840 w 85725"/>
                <a:gd name="connsiteY37" fmla="*/ 299314 h 304800"/>
                <a:gd name="connsiteX38" fmla="*/ 37005 w 85725"/>
                <a:gd name="connsiteY38" fmla="*/ 157467 h 304800"/>
                <a:gd name="connsiteX39" fmla="*/ 71114 w 85725"/>
                <a:gd name="connsiteY39" fmla="*/ 78800 h 304800"/>
                <a:gd name="connsiteX40" fmla="*/ 24546 w 85725"/>
                <a:gd name="connsiteY40" fmla="*/ 136865 h 304800"/>
                <a:gd name="connsiteX41" fmla="*/ 24298 w 85725"/>
                <a:gd name="connsiteY41" fmla="*/ 28051 h 304800"/>
                <a:gd name="connsiteX42" fmla="*/ 46920 w 85725"/>
                <a:gd name="connsiteY42" fmla="*/ 78686 h 304800"/>
                <a:gd name="connsiteX43" fmla="*/ 24546 w 85725"/>
                <a:gd name="connsiteY43" fmla="*/ 136865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5725" h="304800">
                  <a:moveTo>
                    <a:pt x="71114" y="78800"/>
                  </a:moveTo>
                  <a:cubicBezTo>
                    <a:pt x="71142" y="74066"/>
                    <a:pt x="70933" y="69637"/>
                    <a:pt x="70533" y="65456"/>
                  </a:cubicBezTo>
                  <a:cubicBezTo>
                    <a:pt x="70285" y="62751"/>
                    <a:pt x="69809" y="60322"/>
                    <a:pt x="69390" y="57845"/>
                  </a:cubicBezTo>
                  <a:cubicBezTo>
                    <a:pt x="69171" y="56493"/>
                    <a:pt x="69037" y="55007"/>
                    <a:pt x="68771" y="53721"/>
                  </a:cubicBezTo>
                  <a:cubicBezTo>
                    <a:pt x="68228" y="51149"/>
                    <a:pt x="67523" y="48844"/>
                    <a:pt x="66808" y="46511"/>
                  </a:cubicBezTo>
                  <a:cubicBezTo>
                    <a:pt x="66523" y="45520"/>
                    <a:pt x="66304" y="44415"/>
                    <a:pt x="65980" y="43482"/>
                  </a:cubicBezTo>
                  <a:cubicBezTo>
                    <a:pt x="65199" y="41177"/>
                    <a:pt x="64275" y="39119"/>
                    <a:pt x="63351" y="37052"/>
                  </a:cubicBezTo>
                  <a:cubicBezTo>
                    <a:pt x="62998" y="36271"/>
                    <a:pt x="62713" y="35385"/>
                    <a:pt x="62351" y="34633"/>
                  </a:cubicBezTo>
                  <a:cubicBezTo>
                    <a:pt x="61370" y="32652"/>
                    <a:pt x="60284" y="30880"/>
                    <a:pt x="59188" y="29118"/>
                  </a:cubicBezTo>
                  <a:cubicBezTo>
                    <a:pt x="58788" y="28461"/>
                    <a:pt x="58426" y="27708"/>
                    <a:pt x="57998" y="27080"/>
                  </a:cubicBezTo>
                  <a:cubicBezTo>
                    <a:pt x="56883" y="25413"/>
                    <a:pt x="55693" y="23936"/>
                    <a:pt x="54493" y="22479"/>
                  </a:cubicBezTo>
                  <a:cubicBezTo>
                    <a:pt x="54035" y="21908"/>
                    <a:pt x="53607" y="21260"/>
                    <a:pt x="53130" y="20717"/>
                  </a:cubicBezTo>
                  <a:cubicBezTo>
                    <a:pt x="51921" y="19336"/>
                    <a:pt x="50663" y="18145"/>
                    <a:pt x="49406" y="16945"/>
                  </a:cubicBezTo>
                  <a:cubicBezTo>
                    <a:pt x="48901" y="16459"/>
                    <a:pt x="48416" y="15907"/>
                    <a:pt x="47901" y="15459"/>
                  </a:cubicBezTo>
                  <a:cubicBezTo>
                    <a:pt x="46654" y="14335"/>
                    <a:pt x="45377" y="13383"/>
                    <a:pt x="44101" y="12430"/>
                  </a:cubicBezTo>
                  <a:cubicBezTo>
                    <a:pt x="43558" y="12030"/>
                    <a:pt x="43034" y="11554"/>
                    <a:pt x="42491" y="11173"/>
                  </a:cubicBezTo>
                  <a:cubicBezTo>
                    <a:pt x="41243" y="10297"/>
                    <a:pt x="39996" y="9563"/>
                    <a:pt x="38748" y="8830"/>
                  </a:cubicBezTo>
                  <a:cubicBezTo>
                    <a:pt x="38186" y="8487"/>
                    <a:pt x="37605" y="8087"/>
                    <a:pt x="37043" y="7782"/>
                  </a:cubicBezTo>
                  <a:cubicBezTo>
                    <a:pt x="35824" y="7115"/>
                    <a:pt x="34633" y="6553"/>
                    <a:pt x="33442" y="5991"/>
                  </a:cubicBezTo>
                  <a:cubicBezTo>
                    <a:pt x="32871" y="5734"/>
                    <a:pt x="32299" y="5410"/>
                    <a:pt x="31747" y="5182"/>
                  </a:cubicBezTo>
                  <a:cubicBezTo>
                    <a:pt x="30594" y="4677"/>
                    <a:pt x="29489" y="4277"/>
                    <a:pt x="28394" y="3877"/>
                  </a:cubicBezTo>
                  <a:cubicBezTo>
                    <a:pt x="27842" y="3677"/>
                    <a:pt x="27280" y="3439"/>
                    <a:pt x="26746" y="3267"/>
                  </a:cubicBezTo>
                  <a:cubicBezTo>
                    <a:pt x="25718" y="2915"/>
                    <a:pt x="24756" y="2639"/>
                    <a:pt x="23784" y="2372"/>
                  </a:cubicBezTo>
                  <a:cubicBezTo>
                    <a:pt x="23270" y="2229"/>
                    <a:pt x="22717" y="2048"/>
                    <a:pt x="22231" y="1924"/>
                  </a:cubicBezTo>
                  <a:cubicBezTo>
                    <a:pt x="21346" y="1705"/>
                    <a:pt x="20555" y="1533"/>
                    <a:pt x="19764" y="1362"/>
                  </a:cubicBezTo>
                  <a:cubicBezTo>
                    <a:pt x="19298" y="1267"/>
                    <a:pt x="18783" y="1143"/>
                    <a:pt x="18355" y="1067"/>
                  </a:cubicBezTo>
                  <a:cubicBezTo>
                    <a:pt x="17650" y="934"/>
                    <a:pt x="17059" y="838"/>
                    <a:pt x="16459" y="743"/>
                  </a:cubicBezTo>
                  <a:cubicBezTo>
                    <a:pt x="16078" y="695"/>
                    <a:pt x="15650" y="610"/>
                    <a:pt x="15316" y="571"/>
                  </a:cubicBezTo>
                  <a:cubicBezTo>
                    <a:pt x="14811" y="505"/>
                    <a:pt x="14431" y="467"/>
                    <a:pt x="14049" y="429"/>
                  </a:cubicBezTo>
                  <a:cubicBezTo>
                    <a:pt x="13792" y="410"/>
                    <a:pt x="13449" y="371"/>
                    <a:pt x="13259" y="352"/>
                  </a:cubicBezTo>
                  <a:cubicBezTo>
                    <a:pt x="12983" y="333"/>
                    <a:pt x="12821" y="324"/>
                    <a:pt x="12687" y="314"/>
                  </a:cubicBezTo>
                  <a:cubicBezTo>
                    <a:pt x="12602" y="314"/>
                    <a:pt x="12392" y="305"/>
                    <a:pt x="12383" y="305"/>
                  </a:cubicBezTo>
                  <a:lnTo>
                    <a:pt x="0" y="0"/>
                  </a:lnTo>
                  <a:lnTo>
                    <a:pt x="762" y="311677"/>
                  </a:lnTo>
                  <a:lnTo>
                    <a:pt x="24937" y="311620"/>
                  </a:lnTo>
                  <a:lnTo>
                    <a:pt x="24670" y="193072"/>
                  </a:lnTo>
                  <a:lnTo>
                    <a:pt x="68228" y="307915"/>
                  </a:lnTo>
                  <a:lnTo>
                    <a:pt x="90840" y="299314"/>
                  </a:lnTo>
                  <a:lnTo>
                    <a:pt x="37005" y="157467"/>
                  </a:lnTo>
                  <a:cubicBezTo>
                    <a:pt x="50835" y="148914"/>
                    <a:pt x="70847" y="128045"/>
                    <a:pt x="71114" y="78800"/>
                  </a:cubicBezTo>
                  <a:close/>
                  <a:moveTo>
                    <a:pt x="24546" y="136865"/>
                  </a:moveTo>
                  <a:lnTo>
                    <a:pt x="24298" y="28051"/>
                  </a:lnTo>
                  <a:cubicBezTo>
                    <a:pt x="34519" y="33347"/>
                    <a:pt x="47101" y="46425"/>
                    <a:pt x="46920" y="78686"/>
                  </a:cubicBezTo>
                  <a:cubicBezTo>
                    <a:pt x="46758" y="117500"/>
                    <a:pt x="32518" y="131864"/>
                    <a:pt x="24546" y="13686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6" name="Freeform: Shape 225">
              <a:extLst>
                <a:ext uri="{FF2B5EF4-FFF2-40B4-BE49-F238E27FC236}">
                  <a16:creationId xmlns:a16="http://schemas.microsoft.com/office/drawing/2014/main" id="{B4C5B234-2D9A-45F1-AE0B-E9ECC29D2734}"/>
                </a:ext>
              </a:extLst>
            </p:cNvPr>
            <p:cNvSpPr/>
            <p:nvPr/>
          </p:nvSpPr>
          <p:spPr>
            <a:xfrm>
              <a:off x="4598670" y="3530113"/>
              <a:ext cx="85725" cy="304800"/>
            </a:xfrm>
            <a:custGeom>
              <a:avLst/>
              <a:gdLst>
                <a:gd name="connsiteX0" fmla="*/ 36995 w 85725"/>
                <a:gd name="connsiteY0" fmla="*/ 157496 h 304800"/>
                <a:gd name="connsiteX1" fmla="*/ 71104 w 85725"/>
                <a:gd name="connsiteY1" fmla="*/ 78867 h 304800"/>
                <a:gd name="connsiteX2" fmla="*/ 70523 w 85725"/>
                <a:gd name="connsiteY2" fmla="*/ 65446 h 304800"/>
                <a:gd name="connsiteX3" fmla="*/ 69961 w 85725"/>
                <a:gd name="connsiteY3" fmla="*/ 61722 h 304800"/>
                <a:gd name="connsiteX4" fmla="*/ 68742 w 85725"/>
                <a:gd name="connsiteY4" fmla="*/ 53635 h 304800"/>
                <a:gd name="connsiteX5" fmla="*/ 67618 w 85725"/>
                <a:gd name="connsiteY5" fmla="*/ 49511 h 304800"/>
                <a:gd name="connsiteX6" fmla="*/ 65932 w 85725"/>
                <a:gd name="connsiteY6" fmla="*/ 43358 h 304800"/>
                <a:gd name="connsiteX7" fmla="*/ 64237 w 85725"/>
                <a:gd name="connsiteY7" fmla="*/ 39243 h 304800"/>
                <a:gd name="connsiteX8" fmla="*/ 62255 w 85725"/>
                <a:gd name="connsiteY8" fmla="*/ 34490 h 304800"/>
                <a:gd name="connsiteX9" fmla="*/ 60065 w 85725"/>
                <a:gd name="connsiteY9" fmla="*/ 30690 h 304800"/>
                <a:gd name="connsiteX10" fmla="*/ 57883 w 85725"/>
                <a:gd name="connsiteY10" fmla="*/ 26937 h 304800"/>
                <a:gd name="connsiteX11" fmla="*/ 55283 w 85725"/>
                <a:gd name="connsiteY11" fmla="*/ 23536 h 304800"/>
                <a:gd name="connsiteX12" fmla="*/ 52997 w 85725"/>
                <a:gd name="connsiteY12" fmla="*/ 20583 h 304800"/>
                <a:gd name="connsiteX13" fmla="*/ 50044 w 85725"/>
                <a:gd name="connsiteY13" fmla="*/ 17612 h 304800"/>
                <a:gd name="connsiteX14" fmla="*/ 47749 w 85725"/>
                <a:gd name="connsiteY14" fmla="*/ 15326 h 304800"/>
                <a:gd name="connsiteX15" fmla="*/ 44510 w 85725"/>
                <a:gd name="connsiteY15" fmla="*/ 12773 h 304800"/>
                <a:gd name="connsiteX16" fmla="*/ 42320 w 85725"/>
                <a:gd name="connsiteY16" fmla="*/ 11068 h 304800"/>
                <a:gd name="connsiteX17" fmla="*/ 38919 w 85725"/>
                <a:gd name="connsiteY17" fmla="*/ 8944 h 304800"/>
                <a:gd name="connsiteX18" fmla="*/ 36881 w 85725"/>
                <a:gd name="connsiteY18" fmla="*/ 7696 h 304800"/>
                <a:gd name="connsiteX19" fmla="*/ 33366 w 85725"/>
                <a:gd name="connsiteY19" fmla="*/ 5972 h 304800"/>
                <a:gd name="connsiteX20" fmla="*/ 31585 w 85725"/>
                <a:gd name="connsiteY20" fmla="*/ 5124 h 304800"/>
                <a:gd name="connsiteX21" fmla="*/ 28108 w 85725"/>
                <a:gd name="connsiteY21" fmla="*/ 3781 h 304800"/>
                <a:gd name="connsiteX22" fmla="*/ 26613 w 85725"/>
                <a:gd name="connsiteY22" fmla="*/ 3219 h 304800"/>
                <a:gd name="connsiteX23" fmla="*/ 23336 w 85725"/>
                <a:gd name="connsiteY23" fmla="*/ 2248 h 304800"/>
                <a:gd name="connsiteX24" fmla="*/ 22127 w 85725"/>
                <a:gd name="connsiteY24" fmla="*/ 1895 h 304800"/>
                <a:gd name="connsiteX25" fmla="*/ 19240 w 85725"/>
                <a:gd name="connsiteY25" fmla="*/ 1248 h 304800"/>
                <a:gd name="connsiteX26" fmla="*/ 18278 w 85725"/>
                <a:gd name="connsiteY26" fmla="*/ 1048 h 304800"/>
                <a:gd name="connsiteX27" fmla="*/ 15916 w 85725"/>
                <a:gd name="connsiteY27" fmla="*/ 657 h 304800"/>
                <a:gd name="connsiteX28" fmla="*/ 15269 w 85725"/>
                <a:gd name="connsiteY28" fmla="*/ 552 h 304800"/>
                <a:gd name="connsiteX29" fmla="*/ 13630 w 85725"/>
                <a:gd name="connsiteY29" fmla="*/ 381 h 304800"/>
                <a:gd name="connsiteX30" fmla="*/ 13240 w 85725"/>
                <a:gd name="connsiteY30" fmla="*/ 343 h 304800"/>
                <a:gd name="connsiteX31" fmla="*/ 12544 w 85725"/>
                <a:gd name="connsiteY31" fmla="*/ 305 h 304800"/>
                <a:gd name="connsiteX32" fmla="*/ 12373 w 85725"/>
                <a:gd name="connsiteY32" fmla="*/ 295 h 304800"/>
                <a:gd name="connsiteX33" fmla="*/ 0 w 85725"/>
                <a:gd name="connsiteY33" fmla="*/ 0 h 304800"/>
                <a:gd name="connsiteX34" fmla="*/ 752 w 85725"/>
                <a:gd name="connsiteY34" fmla="*/ 311667 h 304800"/>
                <a:gd name="connsiteX35" fmla="*/ 24908 w 85725"/>
                <a:gd name="connsiteY35" fmla="*/ 311610 h 304800"/>
                <a:gd name="connsiteX36" fmla="*/ 24660 w 85725"/>
                <a:gd name="connsiteY36" fmla="*/ 193062 h 304800"/>
                <a:gd name="connsiteX37" fmla="*/ 68228 w 85725"/>
                <a:gd name="connsiteY37" fmla="*/ 307896 h 304800"/>
                <a:gd name="connsiteX38" fmla="*/ 90868 w 85725"/>
                <a:gd name="connsiteY38" fmla="*/ 299314 h 304800"/>
                <a:gd name="connsiteX39" fmla="*/ 36995 w 85725"/>
                <a:gd name="connsiteY39" fmla="*/ 157496 h 304800"/>
                <a:gd name="connsiteX40" fmla="*/ 24527 w 85725"/>
                <a:gd name="connsiteY40" fmla="*/ 136903 h 304800"/>
                <a:gd name="connsiteX41" fmla="*/ 24260 w 85725"/>
                <a:gd name="connsiteY41" fmla="*/ 28089 h 304800"/>
                <a:gd name="connsiteX42" fmla="*/ 46901 w 85725"/>
                <a:gd name="connsiteY42" fmla="*/ 78753 h 304800"/>
                <a:gd name="connsiteX43" fmla="*/ 24527 w 85725"/>
                <a:gd name="connsiteY43" fmla="*/ 136903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85725" h="304800">
                  <a:moveTo>
                    <a:pt x="36995" y="157496"/>
                  </a:moveTo>
                  <a:cubicBezTo>
                    <a:pt x="50806" y="148942"/>
                    <a:pt x="70837" y="128111"/>
                    <a:pt x="71104" y="78867"/>
                  </a:cubicBezTo>
                  <a:cubicBezTo>
                    <a:pt x="71133" y="74104"/>
                    <a:pt x="70933" y="69647"/>
                    <a:pt x="70523" y="65446"/>
                  </a:cubicBezTo>
                  <a:cubicBezTo>
                    <a:pt x="70399" y="64122"/>
                    <a:pt x="70133" y="62998"/>
                    <a:pt x="69961" y="61722"/>
                  </a:cubicBezTo>
                  <a:cubicBezTo>
                    <a:pt x="69599" y="58960"/>
                    <a:pt x="69266" y="56159"/>
                    <a:pt x="68742" y="53635"/>
                  </a:cubicBezTo>
                  <a:cubicBezTo>
                    <a:pt x="68428" y="52168"/>
                    <a:pt x="67980" y="50902"/>
                    <a:pt x="67618" y="49511"/>
                  </a:cubicBezTo>
                  <a:cubicBezTo>
                    <a:pt x="67066" y="47434"/>
                    <a:pt x="66580" y="45272"/>
                    <a:pt x="65932" y="43358"/>
                  </a:cubicBezTo>
                  <a:cubicBezTo>
                    <a:pt x="65418" y="41881"/>
                    <a:pt x="64799" y="40615"/>
                    <a:pt x="64237" y="39243"/>
                  </a:cubicBezTo>
                  <a:cubicBezTo>
                    <a:pt x="63579" y="37652"/>
                    <a:pt x="62989" y="35966"/>
                    <a:pt x="62255" y="34490"/>
                  </a:cubicBezTo>
                  <a:cubicBezTo>
                    <a:pt x="61579" y="33118"/>
                    <a:pt x="60808" y="31956"/>
                    <a:pt x="60065" y="30690"/>
                  </a:cubicBezTo>
                  <a:cubicBezTo>
                    <a:pt x="59341" y="29442"/>
                    <a:pt x="58664" y="28099"/>
                    <a:pt x="57883" y="26937"/>
                  </a:cubicBezTo>
                  <a:cubicBezTo>
                    <a:pt x="57055" y="25708"/>
                    <a:pt x="56159" y="24660"/>
                    <a:pt x="55283" y="23536"/>
                  </a:cubicBezTo>
                  <a:cubicBezTo>
                    <a:pt x="54521" y="22555"/>
                    <a:pt x="53788" y="21488"/>
                    <a:pt x="52997" y="20583"/>
                  </a:cubicBezTo>
                  <a:cubicBezTo>
                    <a:pt x="52035" y="19498"/>
                    <a:pt x="51035" y="18593"/>
                    <a:pt x="50044" y="17612"/>
                  </a:cubicBezTo>
                  <a:cubicBezTo>
                    <a:pt x="49273" y="16859"/>
                    <a:pt x="48530" y="16021"/>
                    <a:pt x="47749" y="15326"/>
                  </a:cubicBezTo>
                  <a:cubicBezTo>
                    <a:pt x="46682" y="14392"/>
                    <a:pt x="45587" y="13602"/>
                    <a:pt x="44510" y="12773"/>
                  </a:cubicBezTo>
                  <a:cubicBezTo>
                    <a:pt x="43777" y="12211"/>
                    <a:pt x="43053" y="11582"/>
                    <a:pt x="42320" y="11068"/>
                  </a:cubicBezTo>
                  <a:cubicBezTo>
                    <a:pt x="41177" y="10277"/>
                    <a:pt x="40043" y="9630"/>
                    <a:pt x="38919" y="8944"/>
                  </a:cubicBezTo>
                  <a:cubicBezTo>
                    <a:pt x="38233" y="8544"/>
                    <a:pt x="37547" y="8068"/>
                    <a:pt x="36881" y="7696"/>
                  </a:cubicBezTo>
                  <a:cubicBezTo>
                    <a:pt x="35690" y="7048"/>
                    <a:pt x="34528" y="6515"/>
                    <a:pt x="33366" y="5972"/>
                  </a:cubicBezTo>
                  <a:cubicBezTo>
                    <a:pt x="32775" y="5705"/>
                    <a:pt x="32166" y="5372"/>
                    <a:pt x="31585" y="5124"/>
                  </a:cubicBezTo>
                  <a:cubicBezTo>
                    <a:pt x="30394" y="4601"/>
                    <a:pt x="29242" y="4200"/>
                    <a:pt x="28108" y="3781"/>
                  </a:cubicBezTo>
                  <a:cubicBezTo>
                    <a:pt x="27613" y="3600"/>
                    <a:pt x="27099" y="3381"/>
                    <a:pt x="26613" y="3219"/>
                  </a:cubicBezTo>
                  <a:cubicBezTo>
                    <a:pt x="25460" y="2829"/>
                    <a:pt x="24393" y="2534"/>
                    <a:pt x="23336" y="2248"/>
                  </a:cubicBezTo>
                  <a:cubicBezTo>
                    <a:pt x="22936" y="2134"/>
                    <a:pt x="22508" y="1991"/>
                    <a:pt x="22127" y="1895"/>
                  </a:cubicBezTo>
                  <a:cubicBezTo>
                    <a:pt x="21088" y="1629"/>
                    <a:pt x="20155" y="1438"/>
                    <a:pt x="19240" y="1248"/>
                  </a:cubicBezTo>
                  <a:cubicBezTo>
                    <a:pt x="18936" y="1181"/>
                    <a:pt x="18574" y="1095"/>
                    <a:pt x="18278" y="1048"/>
                  </a:cubicBezTo>
                  <a:cubicBezTo>
                    <a:pt x="17383" y="876"/>
                    <a:pt x="16631" y="771"/>
                    <a:pt x="15916" y="657"/>
                  </a:cubicBezTo>
                  <a:cubicBezTo>
                    <a:pt x="15716" y="638"/>
                    <a:pt x="15449" y="581"/>
                    <a:pt x="15269" y="552"/>
                  </a:cubicBezTo>
                  <a:cubicBezTo>
                    <a:pt x="14592" y="467"/>
                    <a:pt x="14078" y="419"/>
                    <a:pt x="13630" y="381"/>
                  </a:cubicBezTo>
                  <a:cubicBezTo>
                    <a:pt x="13516" y="371"/>
                    <a:pt x="13335" y="352"/>
                    <a:pt x="13240" y="343"/>
                  </a:cubicBezTo>
                  <a:cubicBezTo>
                    <a:pt x="12868" y="314"/>
                    <a:pt x="12668" y="305"/>
                    <a:pt x="12544" y="305"/>
                  </a:cubicBezTo>
                  <a:cubicBezTo>
                    <a:pt x="12516" y="305"/>
                    <a:pt x="12382" y="295"/>
                    <a:pt x="12373" y="295"/>
                  </a:cubicBezTo>
                  <a:lnTo>
                    <a:pt x="0" y="0"/>
                  </a:lnTo>
                  <a:lnTo>
                    <a:pt x="752" y="311667"/>
                  </a:lnTo>
                  <a:lnTo>
                    <a:pt x="24908" y="311610"/>
                  </a:lnTo>
                  <a:lnTo>
                    <a:pt x="24660" y="193062"/>
                  </a:lnTo>
                  <a:lnTo>
                    <a:pt x="68228" y="307896"/>
                  </a:lnTo>
                  <a:lnTo>
                    <a:pt x="90868" y="299314"/>
                  </a:lnTo>
                  <a:lnTo>
                    <a:pt x="36995" y="157496"/>
                  </a:lnTo>
                  <a:close/>
                  <a:moveTo>
                    <a:pt x="24527" y="136903"/>
                  </a:moveTo>
                  <a:lnTo>
                    <a:pt x="24260" y="28089"/>
                  </a:lnTo>
                  <a:cubicBezTo>
                    <a:pt x="34480" y="33385"/>
                    <a:pt x="47072" y="46453"/>
                    <a:pt x="46901" y="78753"/>
                  </a:cubicBezTo>
                  <a:cubicBezTo>
                    <a:pt x="46720" y="117538"/>
                    <a:pt x="32490" y="131893"/>
                    <a:pt x="24527" y="1369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7" name="Freeform: Shape 226">
              <a:extLst>
                <a:ext uri="{FF2B5EF4-FFF2-40B4-BE49-F238E27FC236}">
                  <a16:creationId xmlns:a16="http://schemas.microsoft.com/office/drawing/2014/main" id="{78513045-9548-49CA-911F-A24552F1181C}"/>
                </a:ext>
              </a:extLst>
            </p:cNvPr>
            <p:cNvSpPr/>
            <p:nvPr/>
          </p:nvSpPr>
          <p:spPr>
            <a:xfrm>
              <a:off x="4376233" y="3523397"/>
              <a:ext cx="133350" cy="314325"/>
            </a:xfrm>
            <a:custGeom>
              <a:avLst/>
              <a:gdLst>
                <a:gd name="connsiteX0" fmla="*/ 0 w 133350"/>
                <a:gd name="connsiteY0" fmla="*/ 313734 h 314325"/>
                <a:gd name="connsiteX1" fmla="*/ 23727 w 133350"/>
                <a:gd name="connsiteY1" fmla="*/ 318440 h 314325"/>
                <a:gd name="connsiteX2" fmla="*/ 44301 w 133350"/>
                <a:gd name="connsiteY2" fmla="*/ 214712 h 314325"/>
                <a:gd name="connsiteX3" fmla="*/ 89230 w 133350"/>
                <a:gd name="connsiteY3" fmla="*/ 212693 h 314325"/>
                <a:gd name="connsiteX4" fmla="*/ 115081 w 133350"/>
                <a:gd name="connsiteY4" fmla="*/ 318668 h 314325"/>
                <a:gd name="connsiteX5" fmla="*/ 138589 w 133350"/>
                <a:gd name="connsiteY5" fmla="*/ 312944 h 314325"/>
                <a:gd name="connsiteX6" fmla="*/ 62227 w 133350"/>
                <a:gd name="connsiteY6" fmla="*/ 0 h 314325"/>
                <a:gd name="connsiteX7" fmla="*/ 0 w 133350"/>
                <a:gd name="connsiteY7" fmla="*/ 313734 h 314325"/>
                <a:gd name="connsiteX8" fmla="*/ 83382 w 133350"/>
                <a:gd name="connsiteY8" fmla="*/ 188757 h 314325"/>
                <a:gd name="connsiteX9" fmla="*/ 49130 w 133350"/>
                <a:gd name="connsiteY9" fmla="*/ 190300 h 314325"/>
                <a:gd name="connsiteX10" fmla="*/ 64665 w 133350"/>
                <a:gd name="connsiteY10" fmla="*/ 111985 h 314325"/>
                <a:gd name="connsiteX11" fmla="*/ 83382 w 133350"/>
                <a:gd name="connsiteY11" fmla="*/ 188757 h 314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350" h="314325">
                  <a:moveTo>
                    <a:pt x="0" y="313734"/>
                  </a:moveTo>
                  <a:lnTo>
                    <a:pt x="23727" y="318440"/>
                  </a:lnTo>
                  <a:lnTo>
                    <a:pt x="44301" y="214712"/>
                  </a:lnTo>
                  <a:lnTo>
                    <a:pt x="89230" y="212693"/>
                  </a:lnTo>
                  <a:lnTo>
                    <a:pt x="115081" y="318668"/>
                  </a:lnTo>
                  <a:lnTo>
                    <a:pt x="138589" y="312944"/>
                  </a:lnTo>
                  <a:lnTo>
                    <a:pt x="62227" y="0"/>
                  </a:lnTo>
                  <a:lnTo>
                    <a:pt x="0" y="313734"/>
                  </a:lnTo>
                  <a:close/>
                  <a:moveTo>
                    <a:pt x="83382" y="188757"/>
                  </a:moveTo>
                  <a:lnTo>
                    <a:pt x="49130" y="190300"/>
                  </a:lnTo>
                  <a:lnTo>
                    <a:pt x="64665" y="111985"/>
                  </a:lnTo>
                  <a:lnTo>
                    <a:pt x="83382" y="18875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8" name="Freeform: Shape 227">
              <a:extLst>
                <a:ext uri="{FF2B5EF4-FFF2-40B4-BE49-F238E27FC236}">
                  <a16:creationId xmlns:a16="http://schemas.microsoft.com/office/drawing/2014/main" id="{8B74DCAB-993D-43D5-AE6D-C724C39D8E14}"/>
                </a:ext>
              </a:extLst>
            </p:cNvPr>
            <p:cNvSpPr/>
            <p:nvPr/>
          </p:nvSpPr>
          <p:spPr>
            <a:xfrm>
              <a:off x="4546668" y="3881595"/>
              <a:ext cx="85725" cy="152400"/>
            </a:xfrm>
            <a:custGeom>
              <a:avLst/>
              <a:gdLst>
                <a:gd name="connsiteX0" fmla="*/ 82806 w 85725"/>
                <a:gd name="connsiteY0" fmla="*/ 37004 h 152400"/>
                <a:gd name="connsiteX1" fmla="*/ 77701 w 85725"/>
                <a:gd name="connsiteY1" fmla="*/ 5401 h 152400"/>
                <a:gd name="connsiteX2" fmla="*/ 40334 w 85725"/>
                <a:gd name="connsiteY2" fmla="*/ 8306 h 152400"/>
                <a:gd name="connsiteX3" fmla="*/ 47049 w 85725"/>
                <a:gd name="connsiteY3" fmla="*/ 75495 h 152400"/>
                <a:gd name="connsiteX4" fmla="*/ 55222 w 85725"/>
                <a:gd name="connsiteY4" fmla="*/ 97984 h 152400"/>
                <a:gd name="connsiteX5" fmla="*/ 55936 w 85725"/>
                <a:gd name="connsiteY5" fmla="*/ 113157 h 152400"/>
                <a:gd name="connsiteX6" fmla="*/ 55365 w 85725"/>
                <a:gd name="connsiteY6" fmla="*/ 114548 h 152400"/>
                <a:gd name="connsiteX7" fmla="*/ 55355 w 85725"/>
                <a:gd name="connsiteY7" fmla="*/ 114529 h 152400"/>
                <a:gd name="connsiteX8" fmla="*/ 55660 w 85725"/>
                <a:gd name="connsiteY8" fmla="*/ 113738 h 152400"/>
                <a:gd name="connsiteX9" fmla="*/ 55250 w 85725"/>
                <a:gd name="connsiteY9" fmla="*/ 114490 h 152400"/>
                <a:gd name="connsiteX10" fmla="*/ 53660 w 85725"/>
                <a:gd name="connsiteY10" fmla="*/ 115824 h 152400"/>
                <a:gd name="connsiteX11" fmla="*/ 52155 w 85725"/>
                <a:gd name="connsiteY11" fmla="*/ 117396 h 152400"/>
                <a:gd name="connsiteX12" fmla="*/ 51031 w 85725"/>
                <a:gd name="connsiteY12" fmla="*/ 118186 h 152400"/>
                <a:gd name="connsiteX13" fmla="*/ 48850 w 85725"/>
                <a:gd name="connsiteY13" fmla="*/ 119434 h 152400"/>
                <a:gd name="connsiteX14" fmla="*/ 47097 w 85725"/>
                <a:gd name="connsiteY14" fmla="*/ 120053 h 152400"/>
                <a:gd name="connsiteX15" fmla="*/ 43354 w 85725"/>
                <a:gd name="connsiteY15" fmla="*/ 120939 h 152400"/>
                <a:gd name="connsiteX16" fmla="*/ 40601 w 85725"/>
                <a:gd name="connsiteY16" fmla="*/ 121244 h 152400"/>
                <a:gd name="connsiteX17" fmla="*/ 40001 w 85725"/>
                <a:gd name="connsiteY17" fmla="*/ 121301 h 152400"/>
                <a:gd name="connsiteX18" fmla="*/ 39239 w 85725"/>
                <a:gd name="connsiteY18" fmla="*/ 121186 h 152400"/>
                <a:gd name="connsiteX19" fmla="*/ 28895 w 85725"/>
                <a:gd name="connsiteY19" fmla="*/ 117253 h 152400"/>
                <a:gd name="connsiteX20" fmla="*/ 27047 w 85725"/>
                <a:gd name="connsiteY20" fmla="*/ 115871 h 152400"/>
                <a:gd name="connsiteX21" fmla="*/ 26790 w 85725"/>
                <a:gd name="connsiteY21" fmla="*/ 115671 h 152400"/>
                <a:gd name="connsiteX22" fmla="*/ 26161 w 85725"/>
                <a:gd name="connsiteY22" fmla="*/ 114957 h 152400"/>
                <a:gd name="connsiteX23" fmla="*/ 23199 w 85725"/>
                <a:gd name="connsiteY23" fmla="*/ 111261 h 152400"/>
                <a:gd name="connsiteX24" fmla="*/ 22637 w 85725"/>
                <a:gd name="connsiteY24" fmla="*/ 109918 h 152400"/>
                <a:gd name="connsiteX25" fmla="*/ 22551 w 85725"/>
                <a:gd name="connsiteY25" fmla="*/ 109718 h 152400"/>
                <a:gd name="connsiteX26" fmla="*/ 23075 w 85725"/>
                <a:gd name="connsiteY26" fmla="*/ 109061 h 152400"/>
                <a:gd name="connsiteX27" fmla="*/ 25332 w 85725"/>
                <a:gd name="connsiteY27" fmla="*/ 107671 h 152400"/>
                <a:gd name="connsiteX28" fmla="*/ 34981 w 85725"/>
                <a:gd name="connsiteY28" fmla="*/ 104261 h 152400"/>
                <a:gd name="connsiteX29" fmla="*/ 38772 w 85725"/>
                <a:gd name="connsiteY29" fmla="*/ 90068 h 152400"/>
                <a:gd name="connsiteX30" fmla="*/ 5806 w 85725"/>
                <a:gd name="connsiteY30" fmla="*/ 102155 h 152400"/>
                <a:gd name="connsiteX31" fmla="*/ 3177 w 85725"/>
                <a:gd name="connsiteY31" fmla="*/ 134407 h 152400"/>
                <a:gd name="connsiteX32" fmla="*/ 28637 w 85725"/>
                <a:gd name="connsiteY32" fmla="*/ 156039 h 152400"/>
                <a:gd name="connsiteX33" fmla="*/ 72472 w 85725"/>
                <a:gd name="connsiteY33" fmla="*/ 140598 h 152400"/>
                <a:gd name="connsiteX34" fmla="*/ 83254 w 85725"/>
                <a:gd name="connsiteY34" fmla="*/ 86068 h 152400"/>
                <a:gd name="connsiteX35" fmla="*/ 56231 w 85725"/>
                <a:gd name="connsiteY35" fmla="*/ 47539 h 152400"/>
                <a:gd name="connsiteX36" fmla="*/ 44716 w 85725"/>
                <a:gd name="connsiteY36" fmla="*/ 16364 h 152400"/>
                <a:gd name="connsiteX37" fmla="*/ 69233 w 85725"/>
                <a:gd name="connsiteY37" fmla="*/ 11639 h 152400"/>
                <a:gd name="connsiteX38" fmla="*/ 78663 w 85725"/>
                <a:gd name="connsiteY38" fmla="*/ 34385 h 152400"/>
                <a:gd name="connsiteX39" fmla="*/ 82806 w 85725"/>
                <a:gd name="connsiteY39" fmla="*/ 37004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85725" h="152400">
                  <a:moveTo>
                    <a:pt x="82806" y="37004"/>
                  </a:moveTo>
                  <a:cubicBezTo>
                    <a:pt x="90350" y="26003"/>
                    <a:pt x="87854" y="13630"/>
                    <a:pt x="77701" y="5401"/>
                  </a:cubicBezTo>
                  <a:cubicBezTo>
                    <a:pt x="66442" y="-3667"/>
                    <a:pt x="50640" y="-372"/>
                    <a:pt x="40334" y="8306"/>
                  </a:cubicBezTo>
                  <a:cubicBezTo>
                    <a:pt x="19322" y="25965"/>
                    <a:pt x="38162" y="56683"/>
                    <a:pt x="47049" y="75495"/>
                  </a:cubicBezTo>
                  <a:cubicBezTo>
                    <a:pt x="50450" y="82734"/>
                    <a:pt x="53279" y="90230"/>
                    <a:pt x="55222" y="97984"/>
                  </a:cubicBezTo>
                  <a:cubicBezTo>
                    <a:pt x="56689" y="103803"/>
                    <a:pt x="56946" y="110195"/>
                    <a:pt x="55936" y="113157"/>
                  </a:cubicBezTo>
                  <a:cubicBezTo>
                    <a:pt x="55660" y="113862"/>
                    <a:pt x="55488" y="114271"/>
                    <a:pt x="55365" y="114548"/>
                  </a:cubicBezTo>
                  <a:lnTo>
                    <a:pt x="55355" y="114529"/>
                  </a:lnTo>
                  <a:cubicBezTo>
                    <a:pt x="55431" y="114338"/>
                    <a:pt x="55517" y="114109"/>
                    <a:pt x="55660" y="113738"/>
                  </a:cubicBezTo>
                  <a:cubicBezTo>
                    <a:pt x="55460" y="114090"/>
                    <a:pt x="55365" y="114271"/>
                    <a:pt x="55250" y="114490"/>
                  </a:cubicBezTo>
                  <a:cubicBezTo>
                    <a:pt x="55050" y="114567"/>
                    <a:pt x="54612" y="114890"/>
                    <a:pt x="53660" y="115824"/>
                  </a:cubicBezTo>
                  <a:cubicBezTo>
                    <a:pt x="52688" y="116786"/>
                    <a:pt x="52298" y="117215"/>
                    <a:pt x="52155" y="117396"/>
                  </a:cubicBezTo>
                  <a:cubicBezTo>
                    <a:pt x="51983" y="117491"/>
                    <a:pt x="51688" y="117691"/>
                    <a:pt x="51031" y="118186"/>
                  </a:cubicBezTo>
                  <a:cubicBezTo>
                    <a:pt x="50726" y="118386"/>
                    <a:pt x="49573" y="119024"/>
                    <a:pt x="48850" y="119434"/>
                  </a:cubicBezTo>
                  <a:cubicBezTo>
                    <a:pt x="48268" y="119653"/>
                    <a:pt x="47687" y="119872"/>
                    <a:pt x="47097" y="120053"/>
                  </a:cubicBezTo>
                  <a:cubicBezTo>
                    <a:pt x="47192" y="119920"/>
                    <a:pt x="44268" y="120644"/>
                    <a:pt x="43354" y="120939"/>
                  </a:cubicBezTo>
                  <a:cubicBezTo>
                    <a:pt x="42430" y="121063"/>
                    <a:pt x="41515" y="121186"/>
                    <a:pt x="40601" y="121244"/>
                  </a:cubicBezTo>
                  <a:cubicBezTo>
                    <a:pt x="40315" y="121263"/>
                    <a:pt x="40191" y="121282"/>
                    <a:pt x="40001" y="121301"/>
                  </a:cubicBezTo>
                  <a:cubicBezTo>
                    <a:pt x="39791" y="121263"/>
                    <a:pt x="39601" y="121224"/>
                    <a:pt x="39239" y="121186"/>
                  </a:cubicBezTo>
                  <a:cubicBezTo>
                    <a:pt x="33619" y="120558"/>
                    <a:pt x="33486" y="120262"/>
                    <a:pt x="28895" y="117253"/>
                  </a:cubicBezTo>
                  <a:cubicBezTo>
                    <a:pt x="28276" y="116795"/>
                    <a:pt x="27647" y="116348"/>
                    <a:pt x="27047" y="115871"/>
                  </a:cubicBezTo>
                  <a:cubicBezTo>
                    <a:pt x="26923" y="115776"/>
                    <a:pt x="26885" y="115748"/>
                    <a:pt x="26790" y="115671"/>
                  </a:cubicBezTo>
                  <a:cubicBezTo>
                    <a:pt x="26675" y="115538"/>
                    <a:pt x="26494" y="115310"/>
                    <a:pt x="26161" y="114957"/>
                  </a:cubicBezTo>
                  <a:cubicBezTo>
                    <a:pt x="25542" y="114319"/>
                    <a:pt x="23189" y="110928"/>
                    <a:pt x="23199" y="111261"/>
                  </a:cubicBezTo>
                  <a:cubicBezTo>
                    <a:pt x="22999" y="110814"/>
                    <a:pt x="22799" y="110395"/>
                    <a:pt x="22637" y="109918"/>
                  </a:cubicBezTo>
                  <a:cubicBezTo>
                    <a:pt x="22599" y="109814"/>
                    <a:pt x="22580" y="109795"/>
                    <a:pt x="22551" y="109718"/>
                  </a:cubicBezTo>
                  <a:cubicBezTo>
                    <a:pt x="22780" y="109423"/>
                    <a:pt x="22980" y="109147"/>
                    <a:pt x="23075" y="109061"/>
                  </a:cubicBezTo>
                  <a:cubicBezTo>
                    <a:pt x="22380" y="109718"/>
                    <a:pt x="25713" y="107451"/>
                    <a:pt x="25332" y="107671"/>
                  </a:cubicBezTo>
                  <a:cubicBezTo>
                    <a:pt x="28161" y="105966"/>
                    <a:pt x="31819" y="105032"/>
                    <a:pt x="34981" y="104261"/>
                  </a:cubicBezTo>
                  <a:cubicBezTo>
                    <a:pt x="39858" y="103089"/>
                    <a:pt x="47164" y="90792"/>
                    <a:pt x="38772" y="90068"/>
                  </a:cubicBezTo>
                  <a:cubicBezTo>
                    <a:pt x="25866" y="88954"/>
                    <a:pt x="13988" y="91411"/>
                    <a:pt x="5806" y="102155"/>
                  </a:cubicBezTo>
                  <a:cubicBezTo>
                    <a:pt x="-966" y="111080"/>
                    <a:pt x="-1776" y="124511"/>
                    <a:pt x="3177" y="134407"/>
                  </a:cubicBezTo>
                  <a:cubicBezTo>
                    <a:pt x="8540" y="145094"/>
                    <a:pt x="17322" y="152352"/>
                    <a:pt x="28637" y="156039"/>
                  </a:cubicBezTo>
                  <a:cubicBezTo>
                    <a:pt x="44563" y="161296"/>
                    <a:pt x="61708" y="151762"/>
                    <a:pt x="72472" y="140598"/>
                  </a:cubicBezTo>
                  <a:cubicBezTo>
                    <a:pt x="86483" y="126035"/>
                    <a:pt x="89521" y="104699"/>
                    <a:pt x="83254" y="86068"/>
                  </a:cubicBezTo>
                  <a:cubicBezTo>
                    <a:pt x="78196" y="71075"/>
                    <a:pt x="66290" y="59274"/>
                    <a:pt x="56231" y="47539"/>
                  </a:cubicBezTo>
                  <a:cubicBezTo>
                    <a:pt x="50059" y="40338"/>
                    <a:pt x="38543" y="26413"/>
                    <a:pt x="44716" y="16364"/>
                  </a:cubicBezTo>
                  <a:cubicBezTo>
                    <a:pt x="49364" y="8763"/>
                    <a:pt x="62061" y="8572"/>
                    <a:pt x="69233" y="11639"/>
                  </a:cubicBezTo>
                  <a:cubicBezTo>
                    <a:pt x="78244" y="15516"/>
                    <a:pt x="83863" y="25213"/>
                    <a:pt x="78663" y="34385"/>
                  </a:cubicBezTo>
                  <a:cubicBezTo>
                    <a:pt x="76586" y="37919"/>
                    <a:pt x="80482" y="40433"/>
                    <a:pt x="82806" y="370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29" name="Freeform: Shape 228">
              <a:extLst>
                <a:ext uri="{FF2B5EF4-FFF2-40B4-BE49-F238E27FC236}">
                  <a16:creationId xmlns:a16="http://schemas.microsoft.com/office/drawing/2014/main" id="{B0CB8B75-9389-4A63-8168-7F3DE9DE0EC7}"/>
                </a:ext>
              </a:extLst>
            </p:cNvPr>
            <p:cNvSpPr/>
            <p:nvPr/>
          </p:nvSpPr>
          <p:spPr>
            <a:xfrm>
              <a:off x="4669987" y="3882952"/>
              <a:ext cx="85725" cy="142875"/>
            </a:xfrm>
            <a:custGeom>
              <a:avLst/>
              <a:gdLst>
                <a:gd name="connsiteX0" fmla="*/ 83293 w 85725"/>
                <a:gd name="connsiteY0" fmla="*/ 106504 h 142875"/>
                <a:gd name="connsiteX1" fmla="*/ 56452 w 85725"/>
                <a:gd name="connsiteY1" fmla="*/ 117601 h 142875"/>
                <a:gd name="connsiteX2" fmla="*/ 58957 w 85725"/>
                <a:gd name="connsiteY2" fmla="*/ 102608 h 142875"/>
                <a:gd name="connsiteX3" fmla="*/ 66977 w 85725"/>
                <a:gd name="connsiteY3" fmla="*/ 81748 h 142875"/>
                <a:gd name="connsiteX4" fmla="*/ 47279 w 85725"/>
                <a:gd name="connsiteY4" fmla="*/ 60460 h 142875"/>
                <a:gd name="connsiteX5" fmla="*/ 38745 w 85725"/>
                <a:gd name="connsiteY5" fmla="*/ 63222 h 142875"/>
                <a:gd name="connsiteX6" fmla="*/ 42841 w 85725"/>
                <a:gd name="connsiteY6" fmla="*/ 1377 h 142875"/>
                <a:gd name="connsiteX7" fmla="*/ 37811 w 85725"/>
                <a:gd name="connsiteY7" fmla="*/ 4053 h 142875"/>
                <a:gd name="connsiteX8" fmla="*/ 23543 w 85725"/>
                <a:gd name="connsiteY8" fmla="*/ 75272 h 142875"/>
                <a:gd name="connsiteX9" fmla="*/ 7941 w 85725"/>
                <a:gd name="connsiteY9" fmla="*/ 110905 h 142875"/>
                <a:gd name="connsiteX10" fmla="*/ 2607 w 85725"/>
                <a:gd name="connsiteY10" fmla="*/ 143385 h 142875"/>
                <a:gd name="connsiteX11" fmla="*/ 11856 w 85725"/>
                <a:gd name="connsiteY11" fmla="*/ 142594 h 142875"/>
                <a:gd name="connsiteX12" fmla="*/ 24353 w 85725"/>
                <a:gd name="connsiteY12" fmla="*/ 109628 h 142875"/>
                <a:gd name="connsiteX13" fmla="*/ 34487 w 85725"/>
                <a:gd name="connsiteY13" fmla="*/ 76881 h 142875"/>
                <a:gd name="connsiteX14" fmla="*/ 51194 w 85725"/>
                <a:gd name="connsiteY14" fmla="*/ 76957 h 142875"/>
                <a:gd name="connsiteX15" fmla="*/ 47708 w 85725"/>
                <a:gd name="connsiteY15" fmla="*/ 92245 h 142875"/>
                <a:gd name="connsiteX16" fmla="*/ 35506 w 85725"/>
                <a:gd name="connsiteY16" fmla="*/ 113695 h 142875"/>
                <a:gd name="connsiteX17" fmla="*/ 56118 w 85725"/>
                <a:gd name="connsiteY17" fmla="*/ 139727 h 142875"/>
                <a:gd name="connsiteX18" fmla="*/ 88665 w 85725"/>
                <a:gd name="connsiteY18" fmla="*/ 116648 h 142875"/>
                <a:gd name="connsiteX19" fmla="*/ 83293 w 85725"/>
                <a:gd name="connsiteY19" fmla="*/ 106504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</a:cxnLst>
              <a:rect l="l" t="t" r="r" b="b"/>
              <a:pathLst>
                <a:path w="85725" h="142875">
                  <a:moveTo>
                    <a:pt x="83293" y="106504"/>
                  </a:moveTo>
                  <a:cubicBezTo>
                    <a:pt x="79140" y="108781"/>
                    <a:pt x="60871" y="122125"/>
                    <a:pt x="56452" y="117601"/>
                  </a:cubicBezTo>
                  <a:cubicBezTo>
                    <a:pt x="51623" y="112695"/>
                    <a:pt x="56109" y="107037"/>
                    <a:pt x="58957" y="102608"/>
                  </a:cubicBezTo>
                  <a:cubicBezTo>
                    <a:pt x="62872" y="96388"/>
                    <a:pt x="67129" y="89407"/>
                    <a:pt x="66977" y="81748"/>
                  </a:cubicBezTo>
                  <a:cubicBezTo>
                    <a:pt x="66720" y="70185"/>
                    <a:pt x="60043" y="59050"/>
                    <a:pt x="47279" y="60460"/>
                  </a:cubicBezTo>
                  <a:cubicBezTo>
                    <a:pt x="44279" y="60813"/>
                    <a:pt x="41421" y="61803"/>
                    <a:pt x="38745" y="63222"/>
                  </a:cubicBezTo>
                  <a:cubicBezTo>
                    <a:pt x="43860" y="45954"/>
                    <a:pt x="45060" y="35381"/>
                    <a:pt x="42841" y="1377"/>
                  </a:cubicBezTo>
                  <a:cubicBezTo>
                    <a:pt x="42593" y="-2024"/>
                    <a:pt x="37487" y="1653"/>
                    <a:pt x="37811" y="4053"/>
                  </a:cubicBezTo>
                  <a:cubicBezTo>
                    <a:pt x="36916" y="31999"/>
                    <a:pt x="32373" y="52850"/>
                    <a:pt x="23543" y="75272"/>
                  </a:cubicBezTo>
                  <a:cubicBezTo>
                    <a:pt x="18780" y="87302"/>
                    <a:pt x="12980" y="98951"/>
                    <a:pt x="7941" y="110905"/>
                  </a:cubicBezTo>
                  <a:cubicBezTo>
                    <a:pt x="3988" y="120096"/>
                    <a:pt x="-4184" y="133946"/>
                    <a:pt x="2607" y="143385"/>
                  </a:cubicBezTo>
                  <a:cubicBezTo>
                    <a:pt x="5064" y="146814"/>
                    <a:pt x="9446" y="144756"/>
                    <a:pt x="11856" y="142594"/>
                  </a:cubicBezTo>
                  <a:cubicBezTo>
                    <a:pt x="20676" y="134650"/>
                    <a:pt x="21181" y="120477"/>
                    <a:pt x="24353" y="109628"/>
                  </a:cubicBezTo>
                  <a:cubicBezTo>
                    <a:pt x="27543" y="98665"/>
                    <a:pt x="31029" y="87787"/>
                    <a:pt x="34487" y="76881"/>
                  </a:cubicBezTo>
                  <a:cubicBezTo>
                    <a:pt x="40307" y="72405"/>
                    <a:pt x="47784" y="69604"/>
                    <a:pt x="51194" y="76957"/>
                  </a:cubicBezTo>
                  <a:cubicBezTo>
                    <a:pt x="53985" y="82987"/>
                    <a:pt x="51489" y="87625"/>
                    <a:pt x="47708" y="92245"/>
                  </a:cubicBezTo>
                  <a:cubicBezTo>
                    <a:pt x="42774" y="98312"/>
                    <a:pt x="36411" y="105504"/>
                    <a:pt x="35506" y="113695"/>
                  </a:cubicBezTo>
                  <a:cubicBezTo>
                    <a:pt x="33954" y="127002"/>
                    <a:pt x="41116" y="141270"/>
                    <a:pt x="56118" y="139727"/>
                  </a:cubicBezTo>
                  <a:cubicBezTo>
                    <a:pt x="69358" y="138403"/>
                    <a:pt x="80683" y="126183"/>
                    <a:pt x="88665" y="116648"/>
                  </a:cubicBezTo>
                  <a:cubicBezTo>
                    <a:pt x="92866" y="111562"/>
                    <a:pt x="91123" y="102132"/>
                    <a:pt x="83293" y="10650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0" name="Freeform: Shape 229">
              <a:extLst>
                <a:ext uri="{FF2B5EF4-FFF2-40B4-BE49-F238E27FC236}">
                  <a16:creationId xmlns:a16="http://schemas.microsoft.com/office/drawing/2014/main" id="{49AC5250-619A-4476-BE32-CB663F9EB947}"/>
                </a:ext>
              </a:extLst>
            </p:cNvPr>
            <p:cNvSpPr/>
            <p:nvPr/>
          </p:nvSpPr>
          <p:spPr>
            <a:xfrm>
              <a:off x="4784827" y="3943188"/>
              <a:ext cx="85725" cy="66675"/>
            </a:xfrm>
            <a:custGeom>
              <a:avLst/>
              <a:gdLst>
                <a:gd name="connsiteX0" fmla="*/ 82306 w 85725"/>
                <a:gd name="connsiteY0" fmla="*/ 8835 h 66675"/>
                <a:gd name="connsiteX1" fmla="*/ 61360 w 85725"/>
                <a:gd name="connsiteY1" fmla="*/ 17750 h 66675"/>
                <a:gd name="connsiteX2" fmla="*/ 57950 w 85725"/>
                <a:gd name="connsiteY2" fmla="*/ 16912 h 66675"/>
                <a:gd name="connsiteX3" fmla="*/ 44910 w 85725"/>
                <a:gd name="connsiteY3" fmla="*/ 1653 h 66675"/>
                <a:gd name="connsiteX4" fmla="*/ 17783 w 85725"/>
                <a:gd name="connsiteY4" fmla="*/ 6053 h 66675"/>
                <a:gd name="connsiteX5" fmla="*/ 6363 w 85725"/>
                <a:gd name="connsiteY5" fmla="*/ 64603 h 66675"/>
                <a:gd name="connsiteX6" fmla="*/ 47892 w 85725"/>
                <a:gd name="connsiteY6" fmla="*/ 69433 h 66675"/>
                <a:gd name="connsiteX7" fmla="*/ 65970 w 85725"/>
                <a:gd name="connsiteY7" fmla="*/ 30323 h 66675"/>
                <a:gd name="connsiteX8" fmla="*/ 87659 w 85725"/>
                <a:gd name="connsiteY8" fmla="*/ 15759 h 66675"/>
                <a:gd name="connsiteX9" fmla="*/ 82306 w 85725"/>
                <a:gd name="connsiteY9" fmla="*/ 8835 h 66675"/>
                <a:gd name="connsiteX10" fmla="*/ 20936 w 85725"/>
                <a:gd name="connsiteY10" fmla="*/ 56317 h 66675"/>
                <a:gd name="connsiteX11" fmla="*/ 14745 w 85725"/>
                <a:gd name="connsiteY11" fmla="*/ 17512 h 66675"/>
                <a:gd name="connsiteX12" fmla="*/ 50664 w 85725"/>
                <a:gd name="connsiteY12" fmla="*/ 11911 h 66675"/>
                <a:gd name="connsiteX13" fmla="*/ 48921 w 85725"/>
                <a:gd name="connsiteY13" fmla="*/ 11435 h 66675"/>
                <a:gd name="connsiteX14" fmla="*/ 42520 w 85725"/>
                <a:gd name="connsiteY14" fmla="*/ 18607 h 66675"/>
                <a:gd name="connsiteX15" fmla="*/ 50473 w 85725"/>
                <a:gd name="connsiteY15" fmla="*/ 28123 h 66675"/>
                <a:gd name="connsiteX16" fmla="*/ 52388 w 85725"/>
                <a:gd name="connsiteY16" fmla="*/ 28780 h 66675"/>
                <a:gd name="connsiteX17" fmla="*/ 20936 w 85725"/>
                <a:gd name="connsiteY17" fmla="*/ 56317 h 66675"/>
                <a:gd name="connsiteX18" fmla="*/ 54197 w 85725"/>
                <a:gd name="connsiteY18" fmla="*/ 16083 h 66675"/>
                <a:gd name="connsiteX19" fmla="*/ 51883 w 85725"/>
                <a:gd name="connsiteY19" fmla="*/ 14664 h 66675"/>
                <a:gd name="connsiteX20" fmla="*/ 50997 w 85725"/>
                <a:gd name="connsiteY20" fmla="*/ 17169 h 66675"/>
                <a:gd name="connsiteX21" fmla="*/ 51692 w 85725"/>
                <a:gd name="connsiteY21" fmla="*/ 14521 h 66675"/>
                <a:gd name="connsiteX22" fmla="*/ 51692 w 85725"/>
                <a:gd name="connsiteY22" fmla="*/ 13921 h 66675"/>
                <a:gd name="connsiteX23" fmla="*/ 51035 w 85725"/>
                <a:gd name="connsiteY23" fmla="*/ 12340 h 66675"/>
                <a:gd name="connsiteX24" fmla="*/ 54274 w 85725"/>
                <a:gd name="connsiteY24" fmla="*/ 16112 h 66675"/>
                <a:gd name="connsiteX25" fmla="*/ 54197 w 85725"/>
                <a:gd name="connsiteY25" fmla="*/ 16083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85725" h="66675">
                  <a:moveTo>
                    <a:pt x="82306" y="8835"/>
                  </a:moveTo>
                  <a:cubicBezTo>
                    <a:pt x="76191" y="13483"/>
                    <a:pt x="69390" y="18141"/>
                    <a:pt x="61360" y="17750"/>
                  </a:cubicBezTo>
                  <a:cubicBezTo>
                    <a:pt x="60331" y="16798"/>
                    <a:pt x="59141" y="16569"/>
                    <a:pt x="57950" y="16912"/>
                  </a:cubicBezTo>
                  <a:cubicBezTo>
                    <a:pt x="56302" y="10082"/>
                    <a:pt x="51911" y="4596"/>
                    <a:pt x="44910" y="1653"/>
                  </a:cubicBezTo>
                  <a:cubicBezTo>
                    <a:pt x="35843" y="-2148"/>
                    <a:pt x="25708" y="1148"/>
                    <a:pt x="17783" y="6053"/>
                  </a:cubicBezTo>
                  <a:cubicBezTo>
                    <a:pt x="-2048" y="18283"/>
                    <a:pt x="-4429" y="45639"/>
                    <a:pt x="6363" y="64603"/>
                  </a:cubicBezTo>
                  <a:cubicBezTo>
                    <a:pt x="15278" y="80282"/>
                    <a:pt x="34862" y="78091"/>
                    <a:pt x="47892" y="69433"/>
                  </a:cubicBezTo>
                  <a:cubicBezTo>
                    <a:pt x="60893" y="60765"/>
                    <a:pt x="68247" y="45258"/>
                    <a:pt x="65970" y="30323"/>
                  </a:cubicBezTo>
                  <a:cubicBezTo>
                    <a:pt x="74733" y="29047"/>
                    <a:pt x="82791" y="23760"/>
                    <a:pt x="87659" y="15759"/>
                  </a:cubicBezTo>
                  <a:cubicBezTo>
                    <a:pt x="90059" y="11825"/>
                    <a:pt x="87411" y="4958"/>
                    <a:pt x="82306" y="8835"/>
                  </a:cubicBezTo>
                  <a:close/>
                  <a:moveTo>
                    <a:pt x="20936" y="56317"/>
                  </a:moveTo>
                  <a:cubicBezTo>
                    <a:pt x="7906" y="48963"/>
                    <a:pt x="6096" y="28304"/>
                    <a:pt x="14745" y="17512"/>
                  </a:cubicBezTo>
                  <a:cubicBezTo>
                    <a:pt x="23136" y="7015"/>
                    <a:pt x="41053" y="3510"/>
                    <a:pt x="50664" y="11911"/>
                  </a:cubicBezTo>
                  <a:cubicBezTo>
                    <a:pt x="50216" y="11597"/>
                    <a:pt x="49673" y="11378"/>
                    <a:pt x="48921" y="11435"/>
                  </a:cubicBezTo>
                  <a:cubicBezTo>
                    <a:pt x="45349" y="11759"/>
                    <a:pt x="42672" y="15169"/>
                    <a:pt x="42520" y="18607"/>
                  </a:cubicBezTo>
                  <a:cubicBezTo>
                    <a:pt x="42205" y="23427"/>
                    <a:pt x="46511" y="26361"/>
                    <a:pt x="50473" y="28123"/>
                  </a:cubicBezTo>
                  <a:cubicBezTo>
                    <a:pt x="51102" y="28418"/>
                    <a:pt x="51749" y="28551"/>
                    <a:pt x="52388" y="28780"/>
                  </a:cubicBezTo>
                  <a:cubicBezTo>
                    <a:pt x="50616" y="43887"/>
                    <a:pt x="37995" y="65928"/>
                    <a:pt x="20936" y="56317"/>
                  </a:cubicBezTo>
                  <a:close/>
                  <a:moveTo>
                    <a:pt x="54197" y="16083"/>
                  </a:moveTo>
                  <a:cubicBezTo>
                    <a:pt x="53340" y="15721"/>
                    <a:pt x="52616" y="15188"/>
                    <a:pt x="51883" y="14664"/>
                  </a:cubicBezTo>
                  <a:cubicBezTo>
                    <a:pt x="51911" y="15283"/>
                    <a:pt x="51702" y="16121"/>
                    <a:pt x="50997" y="17169"/>
                  </a:cubicBezTo>
                  <a:cubicBezTo>
                    <a:pt x="51492" y="16436"/>
                    <a:pt x="51683" y="15474"/>
                    <a:pt x="51692" y="14521"/>
                  </a:cubicBezTo>
                  <a:cubicBezTo>
                    <a:pt x="49930" y="13121"/>
                    <a:pt x="51168" y="12892"/>
                    <a:pt x="51692" y="13921"/>
                  </a:cubicBezTo>
                  <a:cubicBezTo>
                    <a:pt x="51616" y="13311"/>
                    <a:pt x="51397" y="12797"/>
                    <a:pt x="51035" y="12340"/>
                  </a:cubicBezTo>
                  <a:cubicBezTo>
                    <a:pt x="52226" y="13454"/>
                    <a:pt x="53397" y="14607"/>
                    <a:pt x="54274" y="16112"/>
                  </a:cubicBezTo>
                  <a:cubicBezTo>
                    <a:pt x="54254" y="16102"/>
                    <a:pt x="54216" y="16102"/>
                    <a:pt x="54197" y="1608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1" name="Freeform: Shape 230">
              <a:extLst>
                <a:ext uri="{FF2B5EF4-FFF2-40B4-BE49-F238E27FC236}">
                  <a16:creationId xmlns:a16="http://schemas.microsoft.com/office/drawing/2014/main" id="{B5E5E4D5-61AA-40DB-BEE1-5C705237037E}"/>
                </a:ext>
              </a:extLst>
            </p:cNvPr>
            <p:cNvSpPr/>
            <p:nvPr/>
          </p:nvSpPr>
          <p:spPr>
            <a:xfrm>
              <a:off x="4836509" y="3957109"/>
              <a:ext cx="9525" cy="9525"/>
            </a:xfrm>
            <a:custGeom>
              <a:avLst/>
              <a:gdLst>
                <a:gd name="connsiteX0" fmla="*/ 10 w 0"/>
                <a:gd name="connsiteY0" fmla="*/ 591 h 0"/>
                <a:gd name="connsiteX1" fmla="*/ 143 w 0"/>
                <a:gd name="connsiteY1" fmla="*/ 705 h 0"/>
                <a:gd name="connsiteX2" fmla="*/ 200 w 0"/>
                <a:gd name="connsiteY2" fmla="*/ 743 h 0"/>
                <a:gd name="connsiteX3" fmla="*/ 0 w 0"/>
                <a:gd name="connsiteY3" fmla="*/ 0 h 0"/>
                <a:gd name="connsiteX4" fmla="*/ 10 w 0"/>
                <a:gd name="connsiteY4" fmla="*/ 591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>
                  <a:moveTo>
                    <a:pt x="10" y="591"/>
                  </a:moveTo>
                  <a:cubicBezTo>
                    <a:pt x="67" y="629"/>
                    <a:pt x="76" y="667"/>
                    <a:pt x="143" y="705"/>
                  </a:cubicBezTo>
                  <a:cubicBezTo>
                    <a:pt x="152" y="724"/>
                    <a:pt x="181" y="724"/>
                    <a:pt x="200" y="743"/>
                  </a:cubicBezTo>
                  <a:cubicBezTo>
                    <a:pt x="181" y="448"/>
                    <a:pt x="105" y="210"/>
                    <a:pt x="0" y="0"/>
                  </a:cubicBezTo>
                  <a:cubicBezTo>
                    <a:pt x="19" y="191"/>
                    <a:pt x="10" y="391"/>
                    <a:pt x="10" y="5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2" name="Freeform: Shape 231">
              <a:extLst>
                <a:ext uri="{FF2B5EF4-FFF2-40B4-BE49-F238E27FC236}">
                  <a16:creationId xmlns:a16="http://schemas.microsoft.com/office/drawing/2014/main" id="{3D14E632-BFEE-4F5E-B718-C15251F8E250}"/>
                </a:ext>
              </a:extLst>
            </p:cNvPr>
            <p:cNvSpPr/>
            <p:nvPr/>
          </p:nvSpPr>
          <p:spPr>
            <a:xfrm>
              <a:off x="4873612" y="3942996"/>
              <a:ext cx="66675" cy="114300"/>
            </a:xfrm>
            <a:custGeom>
              <a:avLst/>
              <a:gdLst>
                <a:gd name="connsiteX0" fmla="*/ 63567 w 66675"/>
                <a:gd name="connsiteY0" fmla="*/ 13494 h 114300"/>
                <a:gd name="connsiteX1" fmla="*/ 34601 w 66675"/>
                <a:gd name="connsiteY1" fmla="*/ 17637 h 114300"/>
                <a:gd name="connsiteX2" fmla="*/ 34944 w 66675"/>
                <a:gd name="connsiteY2" fmla="*/ 1273 h 114300"/>
                <a:gd name="connsiteX3" fmla="*/ 32306 w 66675"/>
                <a:gd name="connsiteY3" fmla="*/ 1416 h 114300"/>
                <a:gd name="connsiteX4" fmla="*/ 20419 w 66675"/>
                <a:gd name="connsiteY4" fmla="*/ 55327 h 114300"/>
                <a:gd name="connsiteX5" fmla="*/ 11808 w 66675"/>
                <a:gd name="connsiteY5" fmla="*/ 86465 h 114300"/>
                <a:gd name="connsiteX6" fmla="*/ 7579 w 66675"/>
                <a:gd name="connsiteY6" fmla="*/ 96752 h 114300"/>
                <a:gd name="connsiteX7" fmla="*/ 6122 w 66675"/>
                <a:gd name="connsiteY7" fmla="*/ 99304 h 114300"/>
                <a:gd name="connsiteX8" fmla="*/ 3883 w 66675"/>
                <a:gd name="connsiteY8" fmla="*/ 102067 h 114300"/>
                <a:gd name="connsiteX9" fmla="*/ 1045 w 66675"/>
                <a:gd name="connsiteY9" fmla="*/ 117516 h 114300"/>
                <a:gd name="connsiteX10" fmla="*/ 15218 w 66675"/>
                <a:gd name="connsiteY10" fmla="*/ 119450 h 114300"/>
                <a:gd name="connsiteX11" fmla="*/ 32144 w 66675"/>
                <a:gd name="connsiteY11" fmla="*/ 62100 h 114300"/>
                <a:gd name="connsiteX12" fmla="*/ 34478 w 66675"/>
                <a:gd name="connsiteY12" fmla="*/ 22562 h 114300"/>
                <a:gd name="connsiteX13" fmla="*/ 56814 w 66675"/>
                <a:gd name="connsiteY13" fmla="*/ 23885 h 114300"/>
                <a:gd name="connsiteX14" fmla="*/ 60881 w 66675"/>
                <a:gd name="connsiteY14" fmla="*/ 36897 h 114300"/>
                <a:gd name="connsiteX15" fmla="*/ 60433 w 66675"/>
                <a:gd name="connsiteY15" fmla="*/ 41107 h 114300"/>
                <a:gd name="connsiteX16" fmla="*/ 59833 w 66675"/>
                <a:gd name="connsiteY16" fmla="*/ 42526 h 114300"/>
                <a:gd name="connsiteX17" fmla="*/ 59604 w 66675"/>
                <a:gd name="connsiteY17" fmla="*/ 42783 h 114300"/>
                <a:gd name="connsiteX18" fmla="*/ 58576 w 66675"/>
                <a:gd name="connsiteY18" fmla="*/ 43640 h 114300"/>
                <a:gd name="connsiteX19" fmla="*/ 58509 w 66675"/>
                <a:gd name="connsiteY19" fmla="*/ 43659 h 114300"/>
                <a:gd name="connsiteX20" fmla="*/ 56966 w 66675"/>
                <a:gd name="connsiteY20" fmla="*/ 43936 h 114300"/>
                <a:gd name="connsiteX21" fmla="*/ 53861 w 66675"/>
                <a:gd name="connsiteY21" fmla="*/ 43697 h 114300"/>
                <a:gd name="connsiteX22" fmla="*/ 53051 w 66675"/>
                <a:gd name="connsiteY22" fmla="*/ 42907 h 114300"/>
                <a:gd name="connsiteX23" fmla="*/ 52223 w 66675"/>
                <a:gd name="connsiteY23" fmla="*/ 39287 h 114300"/>
                <a:gd name="connsiteX24" fmla="*/ 51899 w 66675"/>
                <a:gd name="connsiteY24" fmla="*/ 36411 h 114300"/>
                <a:gd name="connsiteX25" fmla="*/ 40774 w 66675"/>
                <a:gd name="connsiteY25" fmla="*/ 34925 h 114300"/>
                <a:gd name="connsiteX26" fmla="*/ 35573 w 66675"/>
                <a:gd name="connsiteY26" fmla="*/ 54242 h 114300"/>
                <a:gd name="connsiteX27" fmla="*/ 44936 w 66675"/>
                <a:gd name="connsiteY27" fmla="*/ 66386 h 114300"/>
                <a:gd name="connsiteX28" fmla="*/ 73140 w 66675"/>
                <a:gd name="connsiteY28" fmla="*/ 50936 h 114300"/>
                <a:gd name="connsiteX29" fmla="*/ 63567 w 66675"/>
                <a:gd name="connsiteY29" fmla="*/ 13494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</a:cxnLst>
              <a:rect l="l" t="t" r="r" b="b"/>
              <a:pathLst>
                <a:path w="66675" h="114300">
                  <a:moveTo>
                    <a:pt x="63567" y="13494"/>
                  </a:moveTo>
                  <a:cubicBezTo>
                    <a:pt x="53547" y="6150"/>
                    <a:pt x="41669" y="9312"/>
                    <a:pt x="34601" y="17637"/>
                  </a:cubicBezTo>
                  <a:cubicBezTo>
                    <a:pt x="34725" y="12198"/>
                    <a:pt x="34973" y="6721"/>
                    <a:pt x="34944" y="1273"/>
                  </a:cubicBezTo>
                  <a:cubicBezTo>
                    <a:pt x="34944" y="-746"/>
                    <a:pt x="32744" y="-108"/>
                    <a:pt x="32306" y="1416"/>
                  </a:cubicBezTo>
                  <a:cubicBezTo>
                    <a:pt x="27239" y="19075"/>
                    <a:pt x="24591" y="37440"/>
                    <a:pt x="20419" y="55327"/>
                  </a:cubicBezTo>
                  <a:cubicBezTo>
                    <a:pt x="17961" y="65805"/>
                    <a:pt x="15256" y="76244"/>
                    <a:pt x="11808" y="86465"/>
                  </a:cubicBezTo>
                  <a:cubicBezTo>
                    <a:pt x="10551" y="90227"/>
                    <a:pt x="9417" y="93047"/>
                    <a:pt x="7579" y="96752"/>
                  </a:cubicBezTo>
                  <a:cubicBezTo>
                    <a:pt x="7417" y="97095"/>
                    <a:pt x="6512" y="98600"/>
                    <a:pt x="6122" y="99304"/>
                  </a:cubicBezTo>
                  <a:cubicBezTo>
                    <a:pt x="5398" y="100257"/>
                    <a:pt x="4607" y="101143"/>
                    <a:pt x="3883" y="102067"/>
                  </a:cubicBezTo>
                  <a:cubicBezTo>
                    <a:pt x="626" y="106305"/>
                    <a:pt x="-1317" y="112392"/>
                    <a:pt x="1045" y="117516"/>
                  </a:cubicBezTo>
                  <a:cubicBezTo>
                    <a:pt x="3683" y="123327"/>
                    <a:pt x="10856" y="123298"/>
                    <a:pt x="15218" y="119450"/>
                  </a:cubicBezTo>
                  <a:cubicBezTo>
                    <a:pt x="29705" y="106629"/>
                    <a:pt x="30477" y="79826"/>
                    <a:pt x="32144" y="62100"/>
                  </a:cubicBezTo>
                  <a:cubicBezTo>
                    <a:pt x="33363" y="48974"/>
                    <a:pt x="34058" y="35754"/>
                    <a:pt x="34478" y="22562"/>
                  </a:cubicBezTo>
                  <a:cubicBezTo>
                    <a:pt x="41040" y="15294"/>
                    <a:pt x="50060" y="15503"/>
                    <a:pt x="56814" y="23885"/>
                  </a:cubicBezTo>
                  <a:cubicBezTo>
                    <a:pt x="59776" y="27534"/>
                    <a:pt x="60747" y="32344"/>
                    <a:pt x="60881" y="36897"/>
                  </a:cubicBezTo>
                  <a:cubicBezTo>
                    <a:pt x="60900" y="38364"/>
                    <a:pt x="60757" y="39716"/>
                    <a:pt x="60433" y="41107"/>
                  </a:cubicBezTo>
                  <a:cubicBezTo>
                    <a:pt x="60328" y="41488"/>
                    <a:pt x="59871" y="42373"/>
                    <a:pt x="59833" y="42526"/>
                  </a:cubicBezTo>
                  <a:cubicBezTo>
                    <a:pt x="59738" y="42621"/>
                    <a:pt x="59633" y="42726"/>
                    <a:pt x="59604" y="42783"/>
                  </a:cubicBezTo>
                  <a:cubicBezTo>
                    <a:pt x="59281" y="43069"/>
                    <a:pt x="58938" y="43383"/>
                    <a:pt x="58576" y="43640"/>
                  </a:cubicBezTo>
                  <a:cubicBezTo>
                    <a:pt x="60624" y="42069"/>
                    <a:pt x="55995" y="44374"/>
                    <a:pt x="58509" y="43659"/>
                  </a:cubicBezTo>
                  <a:cubicBezTo>
                    <a:pt x="56204" y="44317"/>
                    <a:pt x="58233" y="43993"/>
                    <a:pt x="56966" y="43936"/>
                  </a:cubicBezTo>
                  <a:cubicBezTo>
                    <a:pt x="55947" y="43917"/>
                    <a:pt x="54899" y="43821"/>
                    <a:pt x="53861" y="43697"/>
                  </a:cubicBezTo>
                  <a:cubicBezTo>
                    <a:pt x="53032" y="43593"/>
                    <a:pt x="53356" y="43450"/>
                    <a:pt x="53051" y="42907"/>
                  </a:cubicBezTo>
                  <a:cubicBezTo>
                    <a:pt x="53956" y="44764"/>
                    <a:pt x="52137" y="39030"/>
                    <a:pt x="52223" y="39287"/>
                  </a:cubicBezTo>
                  <a:cubicBezTo>
                    <a:pt x="52508" y="40126"/>
                    <a:pt x="51946" y="36944"/>
                    <a:pt x="51899" y="36411"/>
                  </a:cubicBezTo>
                  <a:cubicBezTo>
                    <a:pt x="51375" y="30258"/>
                    <a:pt x="43507" y="30696"/>
                    <a:pt x="40774" y="34925"/>
                  </a:cubicBezTo>
                  <a:cubicBezTo>
                    <a:pt x="36821" y="40954"/>
                    <a:pt x="34211" y="46898"/>
                    <a:pt x="35573" y="54242"/>
                  </a:cubicBezTo>
                  <a:cubicBezTo>
                    <a:pt x="36554" y="59480"/>
                    <a:pt x="39935" y="64272"/>
                    <a:pt x="44936" y="66386"/>
                  </a:cubicBezTo>
                  <a:cubicBezTo>
                    <a:pt x="56318" y="71101"/>
                    <a:pt x="68615" y="60700"/>
                    <a:pt x="73140" y="50936"/>
                  </a:cubicBezTo>
                  <a:cubicBezTo>
                    <a:pt x="79388" y="37563"/>
                    <a:pt x="75340" y="22171"/>
                    <a:pt x="63567" y="1349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3" name="Freeform: Shape 232">
              <a:extLst>
                <a:ext uri="{FF2B5EF4-FFF2-40B4-BE49-F238E27FC236}">
                  <a16:creationId xmlns:a16="http://schemas.microsoft.com/office/drawing/2014/main" id="{98C82165-0DCB-4793-AEFE-89411A88CBEC}"/>
                </a:ext>
              </a:extLst>
            </p:cNvPr>
            <p:cNvSpPr/>
            <p:nvPr/>
          </p:nvSpPr>
          <p:spPr>
            <a:xfrm>
              <a:off x="4829604" y="4177479"/>
              <a:ext cx="381000" cy="295275"/>
            </a:xfrm>
            <a:custGeom>
              <a:avLst/>
              <a:gdLst>
                <a:gd name="connsiteX0" fmla="*/ 60055 w 381000"/>
                <a:gd name="connsiteY0" fmla="*/ 0 h 295275"/>
                <a:gd name="connsiteX1" fmla="*/ 0 w 381000"/>
                <a:gd name="connsiteY1" fmla="*/ 23822 h 295275"/>
                <a:gd name="connsiteX2" fmla="*/ 235896 w 381000"/>
                <a:gd name="connsiteY2" fmla="*/ 115576 h 295275"/>
                <a:gd name="connsiteX3" fmla="*/ 229724 w 381000"/>
                <a:gd name="connsiteY3" fmla="*/ 116938 h 295275"/>
                <a:gd name="connsiteX4" fmla="*/ 217370 w 381000"/>
                <a:gd name="connsiteY4" fmla="*/ 120739 h 295275"/>
                <a:gd name="connsiteX5" fmla="*/ 217265 w 381000"/>
                <a:gd name="connsiteY5" fmla="*/ 120539 h 295275"/>
                <a:gd name="connsiteX6" fmla="*/ 207016 w 381000"/>
                <a:gd name="connsiteY6" fmla="*/ 125797 h 295275"/>
                <a:gd name="connsiteX7" fmla="*/ 177756 w 381000"/>
                <a:gd name="connsiteY7" fmla="*/ 170040 h 295275"/>
                <a:gd name="connsiteX8" fmla="*/ 193872 w 381000"/>
                <a:gd name="connsiteY8" fmla="*/ 222866 h 295275"/>
                <a:gd name="connsiteX9" fmla="*/ 244431 w 381000"/>
                <a:gd name="connsiteY9" fmla="*/ 252260 h 295275"/>
                <a:gd name="connsiteX10" fmla="*/ 258156 w 381000"/>
                <a:gd name="connsiteY10" fmla="*/ 253641 h 295275"/>
                <a:gd name="connsiteX11" fmla="*/ 261023 w 381000"/>
                <a:gd name="connsiteY11" fmla="*/ 253546 h 295275"/>
                <a:gd name="connsiteX12" fmla="*/ 262795 w 381000"/>
                <a:gd name="connsiteY12" fmla="*/ 253451 h 295275"/>
                <a:gd name="connsiteX13" fmla="*/ 272177 w 381000"/>
                <a:gd name="connsiteY13" fmla="*/ 252717 h 295275"/>
                <a:gd name="connsiteX14" fmla="*/ 275949 w 381000"/>
                <a:gd name="connsiteY14" fmla="*/ 251974 h 295275"/>
                <a:gd name="connsiteX15" fmla="*/ 277139 w 381000"/>
                <a:gd name="connsiteY15" fmla="*/ 251727 h 295275"/>
                <a:gd name="connsiteX16" fmla="*/ 285188 w 381000"/>
                <a:gd name="connsiteY16" fmla="*/ 249545 h 295275"/>
                <a:gd name="connsiteX17" fmla="*/ 290122 w 381000"/>
                <a:gd name="connsiteY17" fmla="*/ 247678 h 295275"/>
                <a:gd name="connsiteX18" fmla="*/ 291637 w 381000"/>
                <a:gd name="connsiteY18" fmla="*/ 247107 h 295275"/>
                <a:gd name="connsiteX19" fmla="*/ 291589 w 381000"/>
                <a:gd name="connsiteY19" fmla="*/ 246974 h 295275"/>
                <a:gd name="connsiteX20" fmla="*/ 292789 w 381000"/>
                <a:gd name="connsiteY20" fmla="*/ 246421 h 295275"/>
                <a:gd name="connsiteX21" fmla="*/ 300238 w 381000"/>
                <a:gd name="connsiteY21" fmla="*/ 242744 h 295275"/>
                <a:gd name="connsiteX22" fmla="*/ 301447 w 381000"/>
                <a:gd name="connsiteY22" fmla="*/ 241935 h 295275"/>
                <a:gd name="connsiteX23" fmla="*/ 302057 w 381000"/>
                <a:gd name="connsiteY23" fmla="*/ 241535 h 295275"/>
                <a:gd name="connsiteX24" fmla="*/ 302771 w 381000"/>
                <a:gd name="connsiteY24" fmla="*/ 241592 h 295275"/>
                <a:gd name="connsiteX25" fmla="*/ 327679 w 381000"/>
                <a:gd name="connsiteY25" fmla="*/ 247078 h 295275"/>
                <a:gd name="connsiteX26" fmla="*/ 335966 w 381000"/>
                <a:gd name="connsiteY26" fmla="*/ 250336 h 295275"/>
                <a:gd name="connsiteX27" fmla="*/ 337833 w 381000"/>
                <a:gd name="connsiteY27" fmla="*/ 251222 h 295275"/>
                <a:gd name="connsiteX28" fmla="*/ 338423 w 381000"/>
                <a:gd name="connsiteY28" fmla="*/ 251508 h 295275"/>
                <a:gd name="connsiteX29" fmla="*/ 344824 w 381000"/>
                <a:gd name="connsiteY29" fmla="*/ 255079 h 295275"/>
                <a:gd name="connsiteX30" fmla="*/ 345481 w 381000"/>
                <a:gd name="connsiteY30" fmla="*/ 255479 h 295275"/>
                <a:gd name="connsiteX31" fmla="*/ 346834 w 381000"/>
                <a:gd name="connsiteY31" fmla="*/ 256346 h 295275"/>
                <a:gd name="connsiteX32" fmla="*/ 354025 w 381000"/>
                <a:gd name="connsiteY32" fmla="*/ 262233 h 295275"/>
                <a:gd name="connsiteX33" fmla="*/ 354911 w 381000"/>
                <a:gd name="connsiteY33" fmla="*/ 263223 h 295275"/>
                <a:gd name="connsiteX34" fmla="*/ 355416 w 381000"/>
                <a:gd name="connsiteY34" fmla="*/ 263814 h 295275"/>
                <a:gd name="connsiteX35" fmla="*/ 359988 w 381000"/>
                <a:gd name="connsiteY35" fmla="*/ 269834 h 295275"/>
                <a:gd name="connsiteX36" fmla="*/ 361407 w 381000"/>
                <a:gd name="connsiteY36" fmla="*/ 272215 h 295275"/>
                <a:gd name="connsiteX37" fmla="*/ 365055 w 381000"/>
                <a:gd name="connsiteY37" fmla="*/ 281673 h 295275"/>
                <a:gd name="connsiteX38" fmla="*/ 365284 w 381000"/>
                <a:gd name="connsiteY38" fmla="*/ 282445 h 295275"/>
                <a:gd name="connsiteX39" fmla="*/ 365893 w 381000"/>
                <a:gd name="connsiteY39" fmla="*/ 284293 h 295275"/>
                <a:gd name="connsiteX40" fmla="*/ 366732 w 381000"/>
                <a:gd name="connsiteY40" fmla="*/ 286407 h 295275"/>
                <a:gd name="connsiteX41" fmla="*/ 366732 w 381000"/>
                <a:gd name="connsiteY41" fmla="*/ 286436 h 295275"/>
                <a:gd name="connsiteX42" fmla="*/ 366998 w 381000"/>
                <a:gd name="connsiteY42" fmla="*/ 287093 h 295275"/>
                <a:gd name="connsiteX43" fmla="*/ 368322 w 381000"/>
                <a:gd name="connsiteY43" fmla="*/ 289760 h 295275"/>
                <a:gd name="connsiteX44" fmla="*/ 369675 w 381000"/>
                <a:gd name="connsiteY44" fmla="*/ 291798 h 295275"/>
                <a:gd name="connsiteX45" fmla="*/ 370008 w 381000"/>
                <a:gd name="connsiteY45" fmla="*/ 292255 h 295275"/>
                <a:gd name="connsiteX46" fmla="*/ 371627 w 381000"/>
                <a:gd name="connsiteY46" fmla="*/ 293808 h 295275"/>
                <a:gd name="connsiteX47" fmla="*/ 372809 w 381000"/>
                <a:gd name="connsiteY47" fmla="*/ 294218 h 295275"/>
                <a:gd name="connsiteX48" fmla="*/ 373094 w 381000"/>
                <a:gd name="connsiteY48" fmla="*/ 294237 h 295275"/>
                <a:gd name="connsiteX49" fmla="*/ 373037 w 381000"/>
                <a:gd name="connsiteY49" fmla="*/ 296151 h 295275"/>
                <a:gd name="connsiteX50" fmla="*/ 373104 w 381000"/>
                <a:gd name="connsiteY50" fmla="*/ 294237 h 295275"/>
                <a:gd name="connsiteX51" fmla="*/ 374504 w 381000"/>
                <a:gd name="connsiteY51" fmla="*/ 293789 h 295275"/>
                <a:gd name="connsiteX52" fmla="*/ 381581 w 381000"/>
                <a:gd name="connsiteY52" fmla="*/ 281702 h 295275"/>
                <a:gd name="connsiteX53" fmla="*/ 354949 w 381000"/>
                <a:gd name="connsiteY53" fmla="*/ 245935 h 295275"/>
                <a:gd name="connsiteX54" fmla="*/ 329489 w 381000"/>
                <a:gd name="connsiteY54" fmla="*/ 198491 h 295275"/>
                <a:gd name="connsiteX55" fmla="*/ 313373 w 381000"/>
                <a:gd name="connsiteY55" fmla="*/ 145675 h 295275"/>
                <a:gd name="connsiteX56" fmla="*/ 237058 w 381000"/>
                <a:gd name="connsiteY56" fmla="*/ 96421 h 295275"/>
                <a:gd name="connsiteX57" fmla="*/ 207035 w 381000"/>
                <a:gd name="connsiteY57" fmla="*/ 81439 h 295275"/>
                <a:gd name="connsiteX58" fmla="*/ 149495 w 381000"/>
                <a:gd name="connsiteY58" fmla="*/ 49492 h 295275"/>
                <a:gd name="connsiteX59" fmla="*/ 82982 w 381000"/>
                <a:gd name="connsiteY59" fmla="*/ 12573 h 295275"/>
                <a:gd name="connsiteX60" fmla="*/ 60055 w 381000"/>
                <a:gd name="connsiteY60" fmla="*/ 0 h 295275"/>
                <a:gd name="connsiteX61" fmla="*/ 245374 w 381000"/>
                <a:gd name="connsiteY61" fmla="*/ 125425 h 295275"/>
                <a:gd name="connsiteX62" fmla="*/ 246269 w 381000"/>
                <a:gd name="connsiteY62" fmla="*/ 125387 h 295275"/>
                <a:gd name="connsiteX63" fmla="*/ 249355 w 381000"/>
                <a:gd name="connsiteY63" fmla="*/ 125349 h 295275"/>
                <a:gd name="connsiteX64" fmla="*/ 261585 w 381000"/>
                <a:gd name="connsiteY64" fmla="*/ 126559 h 295275"/>
                <a:gd name="connsiteX65" fmla="*/ 320678 w 381000"/>
                <a:gd name="connsiteY65" fmla="*/ 196624 h 295275"/>
                <a:gd name="connsiteX66" fmla="*/ 317411 w 381000"/>
                <a:gd name="connsiteY66" fmla="*/ 208731 h 295275"/>
                <a:gd name="connsiteX67" fmla="*/ 316306 w 381000"/>
                <a:gd name="connsiteY67" fmla="*/ 210845 h 295275"/>
                <a:gd name="connsiteX68" fmla="*/ 315659 w 381000"/>
                <a:gd name="connsiteY68" fmla="*/ 212017 h 295275"/>
                <a:gd name="connsiteX69" fmla="*/ 311363 w 381000"/>
                <a:gd name="connsiteY69" fmla="*/ 219303 h 295275"/>
                <a:gd name="connsiteX70" fmla="*/ 309277 w 381000"/>
                <a:gd name="connsiteY70" fmla="*/ 221761 h 295275"/>
                <a:gd name="connsiteX71" fmla="*/ 308391 w 381000"/>
                <a:gd name="connsiteY71" fmla="*/ 222732 h 295275"/>
                <a:gd name="connsiteX72" fmla="*/ 303028 w 381000"/>
                <a:gd name="connsiteY72" fmla="*/ 228190 h 295275"/>
                <a:gd name="connsiteX73" fmla="*/ 299409 w 381000"/>
                <a:gd name="connsiteY73" fmla="*/ 230896 h 295275"/>
                <a:gd name="connsiteX74" fmla="*/ 299018 w 381000"/>
                <a:gd name="connsiteY74" fmla="*/ 231162 h 295275"/>
                <a:gd name="connsiteX75" fmla="*/ 292665 w 381000"/>
                <a:gd name="connsiteY75" fmla="*/ 235153 h 295275"/>
                <a:gd name="connsiteX76" fmla="*/ 257861 w 381000"/>
                <a:gd name="connsiteY76" fmla="*/ 243230 h 295275"/>
                <a:gd name="connsiteX77" fmla="*/ 245669 w 381000"/>
                <a:gd name="connsiteY77" fmla="*/ 241963 h 295275"/>
                <a:gd name="connsiteX78" fmla="*/ 186557 w 381000"/>
                <a:gd name="connsiteY78" fmla="*/ 171878 h 295275"/>
                <a:gd name="connsiteX79" fmla="*/ 222456 w 381000"/>
                <a:gd name="connsiteY79" fmla="*/ 129578 h 295275"/>
                <a:gd name="connsiteX80" fmla="*/ 223838 w 381000"/>
                <a:gd name="connsiteY80" fmla="*/ 129197 h 295275"/>
                <a:gd name="connsiteX81" fmla="*/ 224666 w 381000"/>
                <a:gd name="connsiteY81" fmla="*/ 128930 h 295275"/>
                <a:gd name="connsiteX82" fmla="*/ 233324 w 381000"/>
                <a:gd name="connsiteY82" fmla="*/ 126673 h 295275"/>
                <a:gd name="connsiteX83" fmla="*/ 237011 w 381000"/>
                <a:gd name="connsiteY83" fmla="*/ 126111 h 295275"/>
                <a:gd name="connsiteX84" fmla="*/ 245374 w 381000"/>
                <a:gd name="connsiteY84" fmla="*/ 125425 h 2952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</a:cxnLst>
              <a:rect l="l" t="t" r="r" b="b"/>
              <a:pathLst>
                <a:path w="381000" h="295275">
                  <a:moveTo>
                    <a:pt x="60055" y="0"/>
                  </a:moveTo>
                  <a:lnTo>
                    <a:pt x="0" y="23822"/>
                  </a:lnTo>
                  <a:lnTo>
                    <a:pt x="235896" y="115576"/>
                  </a:lnTo>
                  <a:lnTo>
                    <a:pt x="229724" y="116938"/>
                  </a:lnTo>
                  <a:cubicBezTo>
                    <a:pt x="225152" y="117938"/>
                    <a:pt x="221113" y="119205"/>
                    <a:pt x="217370" y="120739"/>
                  </a:cubicBezTo>
                  <a:lnTo>
                    <a:pt x="217265" y="120539"/>
                  </a:lnTo>
                  <a:cubicBezTo>
                    <a:pt x="213693" y="122015"/>
                    <a:pt x="210245" y="123758"/>
                    <a:pt x="207016" y="125797"/>
                  </a:cubicBezTo>
                  <a:cubicBezTo>
                    <a:pt x="190633" y="135941"/>
                    <a:pt x="180242" y="151638"/>
                    <a:pt x="177756" y="170040"/>
                  </a:cubicBezTo>
                  <a:cubicBezTo>
                    <a:pt x="175203" y="188519"/>
                    <a:pt x="180937" y="207283"/>
                    <a:pt x="193872" y="222866"/>
                  </a:cubicBezTo>
                  <a:cubicBezTo>
                    <a:pt x="206397" y="238096"/>
                    <a:pt x="224352" y="248507"/>
                    <a:pt x="244431" y="252260"/>
                  </a:cubicBezTo>
                  <a:cubicBezTo>
                    <a:pt x="248793" y="253060"/>
                    <a:pt x="253270" y="253527"/>
                    <a:pt x="258156" y="253641"/>
                  </a:cubicBezTo>
                  <a:cubicBezTo>
                    <a:pt x="259337" y="253660"/>
                    <a:pt x="260175" y="253622"/>
                    <a:pt x="261023" y="253546"/>
                  </a:cubicBezTo>
                  <a:cubicBezTo>
                    <a:pt x="261585" y="253527"/>
                    <a:pt x="262204" y="253470"/>
                    <a:pt x="262795" y="253451"/>
                  </a:cubicBezTo>
                  <a:cubicBezTo>
                    <a:pt x="265424" y="253374"/>
                    <a:pt x="268853" y="253203"/>
                    <a:pt x="272177" y="252717"/>
                  </a:cubicBezTo>
                  <a:cubicBezTo>
                    <a:pt x="273444" y="252527"/>
                    <a:pt x="274682" y="252260"/>
                    <a:pt x="275949" y="251974"/>
                  </a:cubicBezTo>
                  <a:lnTo>
                    <a:pt x="277139" y="251727"/>
                  </a:lnTo>
                  <a:cubicBezTo>
                    <a:pt x="280216" y="251041"/>
                    <a:pt x="282835" y="250336"/>
                    <a:pt x="285188" y="249545"/>
                  </a:cubicBezTo>
                  <a:cubicBezTo>
                    <a:pt x="286855" y="249003"/>
                    <a:pt x="288503" y="248374"/>
                    <a:pt x="290122" y="247678"/>
                  </a:cubicBezTo>
                  <a:cubicBezTo>
                    <a:pt x="290617" y="247479"/>
                    <a:pt x="291132" y="247297"/>
                    <a:pt x="291637" y="247107"/>
                  </a:cubicBezTo>
                  <a:lnTo>
                    <a:pt x="291589" y="246974"/>
                  </a:lnTo>
                  <a:lnTo>
                    <a:pt x="292789" y="246421"/>
                  </a:lnTo>
                  <a:cubicBezTo>
                    <a:pt x="295427" y="245278"/>
                    <a:pt x="297932" y="244164"/>
                    <a:pt x="300238" y="242744"/>
                  </a:cubicBezTo>
                  <a:cubicBezTo>
                    <a:pt x="300638" y="242478"/>
                    <a:pt x="301047" y="242202"/>
                    <a:pt x="301447" y="241935"/>
                  </a:cubicBezTo>
                  <a:lnTo>
                    <a:pt x="302057" y="241535"/>
                  </a:lnTo>
                  <a:lnTo>
                    <a:pt x="302771" y="241592"/>
                  </a:lnTo>
                  <a:cubicBezTo>
                    <a:pt x="308715" y="242297"/>
                    <a:pt x="317849" y="243840"/>
                    <a:pt x="327679" y="247078"/>
                  </a:cubicBezTo>
                  <a:cubicBezTo>
                    <a:pt x="330308" y="247964"/>
                    <a:pt x="333004" y="249031"/>
                    <a:pt x="335966" y="250336"/>
                  </a:cubicBezTo>
                  <a:cubicBezTo>
                    <a:pt x="336595" y="250650"/>
                    <a:pt x="337195" y="250936"/>
                    <a:pt x="337833" y="251222"/>
                  </a:cubicBezTo>
                  <a:lnTo>
                    <a:pt x="338423" y="251508"/>
                  </a:lnTo>
                  <a:cubicBezTo>
                    <a:pt x="340538" y="252527"/>
                    <a:pt x="342595" y="253689"/>
                    <a:pt x="344824" y="255079"/>
                  </a:cubicBezTo>
                  <a:lnTo>
                    <a:pt x="345481" y="255479"/>
                  </a:lnTo>
                  <a:cubicBezTo>
                    <a:pt x="345938" y="255756"/>
                    <a:pt x="346386" y="256022"/>
                    <a:pt x="346834" y="256346"/>
                  </a:cubicBezTo>
                  <a:cubicBezTo>
                    <a:pt x="349463" y="258146"/>
                    <a:pt x="351901" y="260128"/>
                    <a:pt x="354025" y="262233"/>
                  </a:cubicBezTo>
                  <a:cubicBezTo>
                    <a:pt x="354321" y="262547"/>
                    <a:pt x="354616" y="262861"/>
                    <a:pt x="354911" y="263223"/>
                  </a:cubicBezTo>
                  <a:lnTo>
                    <a:pt x="355416" y="263814"/>
                  </a:lnTo>
                  <a:cubicBezTo>
                    <a:pt x="357111" y="265643"/>
                    <a:pt x="358616" y="267624"/>
                    <a:pt x="359988" y="269834"/>
                  </a:cubicBezTo>
                  <a:cubicBezTo>
                    <a:pt x="360512" y="270643"/>
                    <a:pt x="360978" y="271405"/>
                    <a:pt x="361407" y="272215"/>
                  </a:cubicBezTo>
                  <a:cubicBezTo>
                    <a:pt x="363198" y="275587"/>
                    <a:pt x="364360" y="278568"/>
                    <a:pt x="365055" y="281673"/>
                  </a:cubicBezTo>
                  <a:lnTo>
                    <a:pt x="365284" y="282445"/>
                  </a:lnTo>
                  <a:cubicBezTo>
                    <a:pt x="365436" y="282883"/>
                    <a:pt x="365627" y="283464"/>
                    <a:pt x="365893" y="284293"/>
                  </a:cubicBezTo>
                  <a:cubicBezTo>
                    <a:pt x="366141" y="284931"/>
                    <a:pt x="366417" y="285664"/>
                    <a:pt x="366732" y="286407"/>
                  </a:cubicBezTo>
                  <a:lnTo>
                    <a:pt x="366732" y="286436"/>
                  </a:lnTo>
                  <a:lnTo>
                    <a:pt x="366998" y="287093"/>
                  </a:lnTo>
                  <a:cubicBezTo>
                    <a:pt x="367379" y="287903"/>
                    <a:pt x="367779" y="288760"/>
                    <a:pt x="368322" y="289760"/>
                  </a:cubicBezTo>
                  <a:cubicBezTo>
                    <a:pt x="368722" y="290493"/>
                    <a:pt x="369180" y="291170"/>
                    <a:pt x="369675" y="291798"/>
                  </a:cubicBezTo>
                  <a:lnTo>
                    <a:pt x="370008" y="292255"/>
                  </a:lnTo>
                  <a:cubicBezTo>
                    <a:pt x="370637" y="293027"/>
                    <a:pt x="371094" y="293446"/>
                    <a:pt x="371627" y="293808"/>
                  </a:cubicBezTo>
                  <a:cubicBezTo>
                    <a:pt x="371951" y="294018"/>
                    <a:pt x="372351" y="294151"/>
                    <a:pt x="372809" y="294218"/>
                  </a:cubicBezTo>
                  <a:lnTo>
                    <a:pt x="373094" y="294237"/>
                  </a:lnTo>
                  <a:lnTo>
                    <a:pt x="373037" y="296151"/>
                  </a:lnTo>
                  <a:lnTo>
                    <a:pt x="373104" y="294237"/>
                  </a:lnTo>
                  <a:cubicBezTo>
                    <a:pt x="373437" y="294237"/>
                    <a:pt x="373875" y="294151"/>
                    <a:pt x="374504" y="293789"/>
                  </a:cubicBezTo>
                  <a:cubicBezTo>
                    <a:pt x="376057" y="292798"/>
                    <a:pt x="378562" y="289855"/>
                    <a:pt x="381581" y="281702"/>
                  </a:cubicBezTo>
                  <a:cubicBezTo>
                    <a:pt x="381514" y="279216"/>
                    <a:pt x="380048" y="260823"/>
                    <a:pt x="354949" y="245935"/>
                  </a:cubicBezTo>
                  <a:cubicBezTo>
                    <a:pt x="325955" y="228724"/>
                    <a:pt x="329451" y="198787"/>
                    <a:pt x="329489" y="198491"/>
                  </a:cubicBezTo>
                  <a:cubicBezTo>
                    <a:pt x="331984" y="180022"/>
                    <a:pt x="326269" y="161249"/>
                    <a:pt x="313373" y="145675"/>
                  </a:cubicBezTo>
                  <a:cubicBezTo>
                    <a:pt x="295656" y="124244"/>
                    <a:pt x="264538" y="109461"/>
                    <a:pt x="237058" y="96421"/>
                  </a:cubicBezTo>
                  <a:cubicBezTo>
                    <a:pt x="226314" y="91326"/>
                    <a:pt x="216160" y="86506"/>
                    <a:pt x="207035" y="81439"/>
                  </a:cubicBezTo>
                  <a:cubicBezTo>
                    <a:pt x="187785" y="70847"/>
                    <a:pt x="168650" y="60169"/>
                    <a:pt x="149495" y="49492"/>
                  </a:cubicBezTo>
                  <a:cubicBezTo>
                    <a:pt x="127368" y="37138"/>
                    <a:pt x="105223" y="24794"/>
                    <a:pt x="82982" y="12573"/>
                  </a:cubicBezTo>
                  <a:lnTo>
                    <a:pt x="60055" y="0"/>
                  </a:lnTo>
                  <a:close/>
                  <a:moveTo>
                    <a:pt x="245374" y="125425"/>
                  </a:moveTo>
                  <a:lnTo>
                    <a:pt x="246269" y="125387"/>
                  </a:lnTo>
                  <a:cubicBezTo>
                    <a:pt x="247317" y="125368"/>
                    <a:pt x="248279" y="125349"/>
                    <a:pt x="249355" y="125349"/>
                  </a:cubicBezTo>
                  <a:cubicBezTo>
                    <a:pt x="253994" y="125492"/>
                    <a:pt x="257899" y="125901"/>
                    <a:pt x="261585" y="126559"/>
                  </a:cubicBezTo>
                  <a:cubicBezTo>
                    <a:pt x="298504" y="133474"/>
                    <a:pt x="325050" y="164897"/>
                    <a:pt x="320678" y="196624"/>
                  </a:cubicBezTo>
                  <a:cubicBezTo>
                    <a:pt x="320173" y="200635"/>
                    <a:pt x="319088" y="204587"/>
                    <a:pt x="317411" y="208731"/>
                  </a:cubicBezTo>
                  <a:cubicBezTo>
                    <a:pt x="317078" y="209474"/>
                    <a:pt x="316687" y="210140"/>
                    <a:pt x="316306" y="210845"/>
                  </a:cubicBezTo>
                  <a:cubicBezTo>
                    <a:pt x="316078" y="211226"/>
                    <a:pt x="315849" y="211626"/>
                    <a:pt x="315659" y="212017"/>
                  </a:cubicBezTo>
                  <a:cubicBezTo>
                    <a:pt x="314249" y="214817"/>
                    <a:pt x="312972" y="217132"/>
                    <a:pt x="311363" y="219303"/>
                  </a:cubicBezTo>
                  <a:cubicBezTo>
                    <a:pt x="310715" y="220170"/>
                    <a:pt x="310010" y="220951"/>
                    <a:pt x="309277" y="221761"/>
                  </a:cubicBezTo>
                  <a:lnTo>
                    <a:pt x="308391" y="222732"/>
                  </a:lnTo>
                  <a:cubicBezTo>
                    <a:pt x="306876" y="224437"/>
                    <a:pt x="305076" y="226428"/>
                    <a:pt x="303028" y="228190"/>
                  </a:cubicBezTo>
                  <a:cubicBezTo>
                    <a:pt x="301866" y="229171"/>
                    <a:pt x="300647" y="230010"/>
                    <a:pt x="299409" y="230896"/>
                  </a:cubicBezTo>
                  <a:lnTo>
                    <a:pt x="299018" y="231162"/>
                  </a:lnTo>
                  <a:cubicBezTo>
                    <a:pt x="296685" y="232829"/>
                    <a:pt x="294665" y="234096"/>
                    <a:pt x="292665" y="235153"/>
                  </a:cubicBezTo>
                  <a:cubicBezTo>
                    <a:pt x="282292" y="240754"/>
                    <a:pt x="270272" y="243535"/>
                    <a:pt x="257861" y="243230"/>
                  </a:cubicBezTo>
                  <a:cubicBezTo>
                    <a:pt x="253832" y="243135"/>
                    <a:pt x="249726" y="242697"/>
                    <a:pt x="245669" y="241963"/>
                  </a:cubicBezTo>
                  <a:cubicBezTo>
                    <a:pt x="208740" y="235077"/>
                    <a:pt x="182223" y="203635"/>
                    <a:pt x="186557" y="171878"/>
                  </a:cubicBezTo>
                  <a:cubicBezTo>
                    <a:pt x="189176" y="152771"/>
                    <a:pt x="202616" y="136979"/>
                    <a:pt x="222456" y="129578"/>
                  </a:cubicBezTo>
                  <a:cubicBezTo>
                    <a:pt x="222914" y="129435"/>
                    <a:pt x="223390" y="129292"/>
                    <a:pt x="223838" y="129197"/>
                  </a:cubicBezTo>
                  <a:lnTo>
                    <a:pt x="224666" y="128930"/>
                  </a:lnTo>
                  <a:cubicBezTo>
                    <a:pt x="227486" y="128006"/>
                    <a:pt x="230419" y="127244"/>
                    <a:pt x="233324" y="126673"/>
                  </a:cubicBezTo>
                  <a:cubicBezTo>
                    <a:pt x="234544" y="126444"/>
                    <a:pt x="235782" y="126263"/>
                    <a:pt x="237011" y="126111"/>
                  </a:cubicBezTo>
                  <a:cubicBezTo>
                    <a:pt x="239868" y="125692"/>
                    <a:pt x="242554" y="125492"/>
                    <a:pt x="245374" y="12542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4" name="Freeform: Shape 233">
              <a:extLst>
                <a:ext uri="{FF2B5EF4-FFF2-40B4-BE49-F238E27FC236}">
                  <a16:creationId xmlns:a16="http://schemas.microsoft.com/office/drawing/2014/main" id="{77594A9E-1EA3-487C-902C-FA30D1E9B9E2}"/>
                </a:ext>
              </a:extLst>
            </p:cNvPr>
            <p:cNvSpPr/>
            <p:nvPr/>
          </p:nvSpPr>
          <p:spPr>
            <a:xfrm>
              <a:off x="4305014" y="3951563"/>
              <a:ext cx="847725" cy="304800"/>
            </a:xfrm>
            <a:custGeom>
              <a:avLst/>
              <a:gdLst>
                <a:gd name="connsiteX0" fmla="*/ 769172 w 847725"/>
                <a:gd name="connsiteY0" fmla="*/ 317 h 304800"/>
                <a:gd name="connsiteX1" fmla="*/ 717880 w 847725"/>
                <a:gd name="connsiteY1" fmla="*/ 24091 h 304800"/>
                <a:gd name="connsiteX2" fmla="*/ 710413 w 847725"/>
                <a:gd name="connsiteY2" fmla="*/ 34102 h 304800"/>
                <a:gd name="connsiteX3" fmla="*/ 710355 w 847725"/>
                <a:gd name="connsiteY3" fmla="*/ 34064 h 304800"/>
                <a:gd name="connsiteX4" fmla="*/ 710108 w 847725"/>
                <a:gd name="connsiteY4" fmla="*/ 34464 h 304800"/>
                <a:gd name="connsiteX5" fmla="*/ 709098 w 847725"/>
                <a:gd name="connsiteY5" fmla="*/ 36445 h 304800"/>
                <a:gd name="connsiteX6" fmla="*/ 708489 w 847725"/>
                <a:gd name="connsiteY6" fmla="*/ 37655 h 304800"/>
                <a:gd name="connsiteX7" fmla="*/ 704860 w 847725"/>
                <a:gd name="connsiteY7" fmla="*/ 45694 h 304800"/>
                <a:gd name="connsiteX8" fmla="*/ 703631 w 847725"/>
                <a:gd name="connsiteY8" fmla="*/ 49704 h 304800"/>
                <a:gd name="connsiteX9" fmla="*/ 701973 w 847725"/>
                <a:gd name="connsiteY9" fmla="*/ 58124 h 304800"/>
                <a:gd name="connsiteX10" fmla="*/ 701793 w 847725"/>
                <a:gd name="connsiteY10" fmla="*/ 59420 h 304800"/>
                <a:gd name="connsiteX11" fmla="*/ 701526 w 847725"/>
                <a:gd name="connsiteY11" fmla="*/ 61782 h 304800"/>
                <a:gd name="connsiteX12" fmla="*/ 701954 w 847725"/>
                <a:gd name="connsiteY12" fmla="*/ 74174 h 304800"/>
                <a:gd name="connsiteX13" fmla="*/ 702678 w 847725"/>
                <a:gd name="connsiteY13" fmla="*/ 78336 h 304800"/>
                <a:gd name="connsiteX14" fmla="*/ 733977 w 847725"/>
                <a:gd name="connsiteY14" fmla="*/ 121799 h 304800"/>
                <a:gd name="connsiteX15" fmla="*/ 753961 w 847725"/>
                <a:gd name="connsiteY15" fmla="*/ 131029 h 304800"/>
                <a:gd name="connsiteX16" fmla="*/ 759981 w 847725"/>
                <a:gd name="connsiteY16" fmla="*/ 133029 h 304800"/>
                <a:gd name="connsiteX17" fmla="*/ 523856 w 847725"/>
                <a:gd name="connsiteY17" fmla="*/ 198609 h 304800"/>
                <a:gd name="connsiteX18" fmla="*/ 523389 w 847725"/>
                <a:gd name="connsiteY18" fmla="*/ 198494 h 304800"/>
                <a:gd name="connsiteX19" fmla="*/ 1886 w 847725"/>
                <a:gd name="connsiteY19" fmla="*/ 71612 h 304800"/>
                <a:gd name="connsiteX20" fmla="*/ 0 w 847725"/>
                <a:gd name="connsiteY20" fmla="*/ 73193 h 304800"/>
                <a:gd name="connsiteX21" fmla="*/ 434197 w 847725"/>
                <a:gd name="connsiteY21" fmla="*/ 218811 h 304800"/>
                <a:gd name="connsiteX22" fmla="*/ 21117 w 847725"/>
                <a:gd name="connsiteY22" fmla="*/ 305727 h 304800"/>
                <a:gd name="connsiteX23" fmla="*/ 529285 w 847725"/>
                <a:gd name="connsiteY23" fmla="*/ 238747 h 304800"/>
                <a:gd name="connsiteX24" fmla="*/ 816778 w 847725"/>
                <a:gd name="connsiteY24" fmla="*/ 128581 h 304800"/>
                <a:gd name="connsiteX25" fmla="*/ 840610 w 847725"/>
                <a:gd name="connsiteY25" fmla="*/ 111760 h 304800"/>
                <a:gd name="connsiteX26" fmla="*/ 841000 w 847725"/>
                <a:gd name="connsiteY26" fmla="*/ 111331 h 304800"/>
                <a:gd name="connsiteX27" fmla="*/ 840962 w 847725"/>
                <a:gd name="connsiteY27" fmla="*/ 111274 h 304800"/>
                <a:gd name="connsiteX28" fmla="*/ 856583 w 847725"/>
                <a:gd name="connsiteY28" fmla="*/ 61639 h 304800"/>
                <a:gd name="connsiteX29" fmla="*/ 856478 w 847725"/>
                <a:gd name="connsiteY29" fmla="*/ 61220 h 304800"/>
                <a:gd name="connsiteX30" fmla="*/ 855821 w 847725"/>
                <a:gd name="connsiteY30" fmla="*/ 57553 h 304800"/>
                <a:gd name="connsiteX31" fmla="*/ 824560 w 847725"/>
                <a:gd name="connsiteY31" fmla="*/ 14062 h 304800"/>
                <a:gd name="connsiteX32" fmla="*/ 769172 w 847725"/>
                <a:gd name="connsiteY32" fmla="*/ 317 h 304800"/>
                <a:gd name="connsiteX33" fmla="*/ 523351 w 847725"/>
                <a:gd name="connsiteY33" fmla="*/ 228870 h 304800"/>
                <a:gd name="connsiteX34" fmla="*/ 510511 w 847725"/>
                <a:gd name="connsiteY34" fmla="*/ 236232 h 304800"/>
                <a:gd name="connsiteX35" fmla="*/ 507692 w 847725"/>
                <a:gd name="connsiteY35" fmla="*/ 235946 h 304800"/>
                <a:gd name="connsiteX36" fmla="*/ 495024 w 847725"/>
                <a:gd name="connsiteY36" fmla="*/ 217411 h 304800"/>
                <a:gd name="connsiteX37" fmla="*/ 513036 w 847725"/>
                <a:gd name="connsiteY37" fmla="*/ 202800 h 304800"/>
                <a:gd name="connsiteX38" fmla="*/ 524227 w 847725"/>
                <a:gd name="connsiteY38" fmla="*/ 211410 h 304800"/>
                <a:gd name="connsiteX39" fmla="*/ 523351 w 847725"/>
                <a:gd name="connsiteY39" fmla="*/ 228870 h 304800"/>
                <a:gd name="connsiteX40" fmla="*/ 846877 w 847725"/>
                <a:gd name="connsiteY40" fmla="*/ 58820 h 304800"/>
                <a:gd name="connsiteX41" fmla="*/ 847506 w 847725"/>
                <a:gd name="connsiteY41" fmla="*/ 62134 h 304800"/>
                <a:gd name="connsiteX42" fmla="*/ 847773 w 847725"/>
                <a:gd name="connsiteY42" fmla="*/ 72745 h 304800"/>
                <a:gd name="connsiteX43" fmla="*/ 847773 w 847725"/>
                <a:gd name="connsiteY43" fmla="*/ 73364 h 304800"/>
                <a:gd name="connsiteX44" fmla="*/ 847639 w 847725"/>
                <a:gd name="connsiteY44" fmla="*/ 74650 h 304800"/>
                <a:gd name="connsiteX45" fmla="*/ 845591 w 847725"/>
                <a:gd name="connsiteY45" fmla="*/ 84127 h 304800"/>
                <a:gd name="connsiteX46" fmla="*/ 844877 w 847725"/>
                <a:gd name="connsiteY46" fmla="*/ 86118 h 304800"/>
                <a:gd name="connsiteX47" fmla="*/ 787575 w 847725"/>
                <a:gd name="connsiteY47" fmla="*/ 125333 h 304800"/>
                <a:gd name="connsiteX48" fmla="*/ 778745 w 847725"/>
                <a:gd name="connsiteY48" fmla="*/ 125561 h 304800"/>
                <a:gd name="connsiteX49" fmla="*/ 737845 w 847725"/>
                <a:gd name="connsiteY49" fmla="*/ 113103 h 304800"/>
                <a:gd name="connsiteX50" fmla="*/ 711575 w 847725"/>
                <a:gd name="connsiteY50" fmla="*/ 77012 h 304800"/>
                <a:gd name="connsiteX51" fmla="*/ 710946 w 847725"/>
                <a:gd name="connsiteY51" fmla="*/ 73640 h 304800"/>
                <a:gd name="connsiteX52" fmla="*/ 720642 w 847725"/>
                <a:gd name="connsiteY52" fmla="*/ 36988 h 304800"/>
                <a:gd name="connsiteX53" fmla="*/ 726996 w 847725"/>
                <a:gd name="connsiteY53" fmla="*/ 29664 h 304800"/>
                <a:gd name="connsiteX54" fmla="*/ 730006 w 847725"/>
                <a:gd name="connsiteY54" fmla="*/ 27016 h 304800"/>
                <a:gd name="connsiteX55" fmla="*/ 730568 w 847725"/>
                <a:gd name="connsiteY55" fmla="*/ 26568 h 304800"/>
                <a:gd name="connsiteX56" fmla="*/ 737978 w 847725"/>
                <a:gd name="connsiteY56" fmla="*/ 21253 h 304800"/>
                <a:gd name="connsiteX57" fmla="*/ 742283 w 847725"/>
                <a:gd name="connsiteY57" fmla="*/ 18786 h 304800"/>
                <a:gd name="connsiteX58" fmla="*/ 751532 w 847725"/>
                <a:gd name="connsiteY58" fmla="*/ 14852 h 304800"/>
                <a:gd name="connsiteX59" fmla="*/ 752932 w 847725"/>
                <a:gd name="connsiteY59" fmla="*/ 14328 h 304800"/>
                <a:gd name="connsiteX60" fmla="*/ 755790 w 847725"/>
                <a:gd name="connsiteY60" fmla="*/ 13328 h 304800"/>
                <a:gd name="connsiteX61" fmla="*/ 770877 w 847725"/>
                <a:gd name="connsiteY61" fmla="*/ 10490 h 304800"/>
                <a:gd name="connsiteX62" fmla="*/ 820626 w 847725"/>
                <a:gd name="connsiteY62" fmla="*/ 22672 h 304800"/>
                <a:gd name="connsiteX63" fmla="*/ 846877 w 847725"/>
                <a:gd name="connsiteY63" fmla="*/ 58820 h 3048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</a:cxnLst>
              <a:rect l="l" t="t" r="r" b="b"/>
              <a:pathLst>
                <a:path w="847725" h="304800">
                  <a:moveTo>
                    <a:pt x="769172" y="317"/>
                  </a:moveTo>
                  <a:cubicBezTo>
                    <a:pt x="748770" y="1993"/>
                    <a:pt x="730587" y="10433"/>
                    <a:pt x="717880" y="24091"/>
                  </a:cubicBezTo>
                  <a:cubicBezTo>
                    <a:pt x="715299" y="26892"/>
                    <a:pt x="712899" y="30073"/>
                    <a:pt x="710413" y="34102"/>
                  </a:cubicBezTo>
                  <a:lnTo>
                    <a:pt x="710355" y="34064"/>
                  </a:lnTo>
                  <a:cubicBezTo>
                    <a:pt x="710241" y="34255"/>
                    <a:pt x="710174" y="34369"/>
                    <a:pt x="710108" y="34464"/>
                  </a:cubicBezTo>
                  <a:cubicBezTo>
                    <a:pt x="709727" y="35121"/>
                    <a:pt x="709403" y="35769"/>
                    <a:pt x="709098" y="36445"/>
                  </a:cubicBezTo>
                  <a:lnTo>
                    <a:pt x="708489" y="37655"/>
                  </a:lnTo>
                  <a:cubicBezTo>
                    <a:pt x="706955" y="40532"/>
                    <a:pt x="705745" y="43180"/>
                    <a:pt x="704860" y="45694"/>
                  </a:cubicBezTo>
                  <a:cubicBezTo>
                    <a:pt x="704402" y="47028"/>
                    <a:pt x="704012" y="48342"/>
                    <a:pt x="703631" y="49704"/>
                  </a:cubicBezTo>
                  <a:cubicBezTo>
                    <a:pt x="702916" y="52285"/>
                    <a:pt x="702364" y="55048"/>
                    <a:pt x="701973" y="58124"/>
                  </a:cubicBezTo>
                  <a:lnTo>
                    <a:pt x="701793" y="59420"/>
                  </a:lnTo>
                  <a:cubicBezTo>
                    <a:pt x="701688" y="60229"/>
                    <a:pt x="701564" y="60972"/>
                    <a:pt x="701526" y="61782"/>
                  </a:cubicBezTo>
                  <a:cubicBezTo>
                    <a:pt x="701240" y="66354"/>
                    <a:pt x="701392" y="70450"/>
                    <a:pt x="701954" y="74174"/>
                  </a:cubicBezTo>
                  <a:cubicBezTo>
                    <a:pt x="702145" y="75536"/>
                    <a:pt x="702402" y="76974"/>
                    <a:pt x="702678" y="78336"/>
                  </a:cubicBezTo>
                  <a:cubicBezTo>
                    <a:pt x="706460" y="95653"/>
                    <a:pt x="717585" y="111102"/>
                    <a:pt x="733977" y="121799"/>
                  </a:cubicBezTo>
                  <a:cubicBezTo>
                    <a:pt x="739483" y="125409"/>
                    <a:pt x="746017" y="128438"/>
                    <a:pt x="753961" y="131029"/>
                  </a:cubicBezTo>
                  <a:lnTo>
                    <a:pt x="759981" y="133029"/>
                  </a:lnTo>
                  <a:lnTo>
                    <a:pt x="523856" y="198609"/>
                  </a:lnTo>
                  <a:lnTo>
                    <a:pt x="523389" y="198494"/>
                  </a:lnTo>
                  <a:lnTo>
                    <a:pt x="1886" y="71612"/>
                  </a:lnTo>
                  <a:lnTo>
                    <a:pt x="0" y="73193"/>
                  </a:lnTo>
                  <a:lnTo>
                    <a:pt x="434197" y="218811"/>
                  </a:lnTo>
                  <a:lnTo>
                    <a:pt x="21117" y="305727"/>
                  </a:lnTo>
                  <a:lnTo>
                    <a:pt x="529285" y="238747"/>
                  </a:lnTo>
                  <a:lnTo>
                    <a:pt x="816778" y="128581"/>
                  </a:lnTo>
                  <a:cubicBezTo>
                    <a:pt x="826332" y="124228"/>
                    <a:pt x="834219" y="118627"/>
                    <a:pt x="840610" y="111760"/>
                  </a:cubicBezTo>
                  <a:lnTo>
                    <a:pt x="841000" y="111331"/>
                  </a:lnTo>
                  <a:lnTo>
                    <a:pt x="840962" y="111274"/>
                  </a:lnTo>
                  <a:cubicBezTo>
                    <a:pt x="853697" y="97329"/>
                    <a:pt x="859231" y="79717"/>
                    <a:pt x="856583" y="61639"/>
                  </a:cubicBezTo>
                  <a:lnTo>
                    <a:pt x="856478" y="61220"/>
                  </a:lnTo>
                  <a:cubicBezTo>
                    <a:pt x="856278" y="60010"/>
                    <a:pt x="856078" y="58782"/>
                    <a:pt x="855821" y="57553"/>
                  </a:cubicBezTo>
                  <a:cubicBezTo>
                    <a:pt x="852021" y="40151"/>
                    <a:pt x="840915" y="24730"/>
                    <a:pt x="824560" y="14062"/>
                  </a:cubicBezTo>
                  <a:cubicBezTo>
                    <a:pt x="808501" y="3603"/>
                    <a:pt x="788746" y="-1350"/>
                    <a:pt x="769172" y="317"/>
                  </a:cubicBezTo>
                  <a:close/>
                  <a:moveTo>
                    <a:pt x="523351" y="228870"/>
                  </a:moveTo>
                  <a:cubicBezTo>
                    <a:pt x="520570" y="233708"/>
                    <a:pt x="515912" y="236394"/>
                    <a:pt x="510511" y="236232"/>
                  </a:cubicBezTo>
                  <a:cubicBezTo>
                    <a:pt x="509597" y="236213"/>
                    <a:pt x="508654" y="236128"/>
                    <a:pt x="507692" y="235946"/>
                  </a:cubicBezTo>
                  <a:cubicBezTo>
                    <a:pt x="497843" y="234070"/>
                    <a:pt x="494195" y="225012"/>
                    <a:pt x="495024" y="217411"/>
                  </a:cubicBezTo>
                  <a:cubicBezTo>
                    <a:pt x="495871" y="209391"/>
                    <a:pt x="501920" y="200761"/>
                    <a:pt x="513036" y="202800"/>
                  </a:cubicBezTo>
                  <a:cubicBezTo>
                    <a:pt x="518131" y="203761"/>
                    <a:pt x="522094" y="206828"/>
                    <a:pt x="524227" y="211410"/>
                  </a:cubicBezTo>
                  <a:cubicBezTo>
                    <a:pt x="526704" y="216820"/>
                    <a:pt x="526342" y="223650"/>
                    <a:pt x="523351" y="228870"/>
                  </a:cubicBezTo>
                  <a:close/>
                  <a:moveTo>
                    <a:pt x="846877" y="58820"/>
                  </a:moveTo>
                  <a:cubicBezTo>
                    <a:pt x="847163" y="59896"/>
                    <a:pt x="847373" y="61020"/>
                    <a:pt x="847506" y="62134"/>
                  </a:cubicBezTo>
                  <a:cubicBezTo>
                    <a:pt x="848011" y="65392"/>
                    <a:pt x="848097" y="68869"/>
                    <a:pt x="847773" y="72745"/>
                  </a:cubicBezTo>
                  <a:lnTo>
                    <a:pt x="847773" y="73364"/>
                  </a:lnTo>
                  <a:cubicBezTo>
                    <a:pt x="847725" y="73802"/>
                    <a:pt x="847706" y="74222"/>
                    <a:pt x="847639" y="74650"/>
                  </a:cubicBezTo>
                  <a:cubicBezTo>
                    <a:pt x="847325" y="77793"/>
                    <a:pt x="846611" y="80994"/>
                    <a:pt x="845591" y="84127"/>
                  </a:cubicBezTo>
                  <a:cubicBezTo>
                    <a:pt x="845382" y="84804"/>
                    <a:pt x="845125" y="85452"/>
                    <a:pt x="844877" y="86118"/>
                  </a:cubicBezTo>
                  <a:cubicBezTo>
                    <a:pt x="836790" y="107778"/>
                    <a:pt x="814292" y="123151"/>
                    <a:pt x="787575" y="125333"/>
                  </a:cubicBezTo>
                  <a:cubicBezTo>
                    <a:pt x="784641" y="125561"/>
                    <a:pt x="781660" y="125637"/>
                    <a:pt x="778745" y="125561"/>
                  </a:cubicBezTo>
                  <a:cubicBezTo>
                    <a:pt x="763934" y="125218"/>
                    <a:pt x="749770" y="120904"/>
                    <a:pt x="737845" y="113103"/>
                  </a:cubicBezTo>
                  <a:cubicBezTo>
                    <a:pt x="723986" y="104054"/>
                    <a:pt x="714642" y="91214"/>
                    <a:pt x="711575" y="77012"/>
                  </a:cubicBezTo>
                  <a:cubicBezTo>
                    <a:pt x="711308" y="75927"/>
                    <a:pt x="711070" y="74774"/>
                    <a:pt x="710946" y="73640"/>
                  </a:cubicBezTo>
                  <a:cubicBezTo>
                    <a:pt x="709041" y="60858"/>
                    <a:pt x="712413" y="48209"/>
                    <a:pt x="720642" y="36988"/>
                  </a:cubicBezTo>
                  <a:cubicBezTo>
                    <a:pt x="722767" y="34131"/>
                    <a:pt x="724814" y="31731"/>
                    <a:pt x="726996" y="29664"/>
                  </a:cubicBezTo>
                  <a:cubicBezTo>
                    <a:pt x="727967" y="28721"/>
                    <a:pt x="728986" y="27873"/>
                    <a:pt x="730006" y="27016"/>
                  </a:cubicBezTo>
                  <a:lnTo>
                    <a:pt x="730568" y="26568"/>
                  </a:lnTo>
                  <a:cubicBezTo>
                    <a:pt x="732920" y="24615"/>
                    <a:pt x="735406" y="22815"/>
                    <a:pt x="737978" y="21253"/>
                  </a:cubicBezTo>
                  <a:cubicBezTo>
                    <a:pt x="739397" y="20358"/>
                    <a:pt x="740759" y="19548"/>
                    <a:pt x="742283" y="18786"/>
                  </a:cubicBezTo>
                  <a:cubicBezTo>
                    <a:pt x="744922" y="17386"/>
                    <a:pt x="747960" y="16119"/>
                    <a:pt x="751532" y="14852"/>
                  </a:cubicBezTo>
                  <a:lnTo>
                    <a:pt x="752932" y="14328"/>
                  </a:lnTo>
                  <a:cubicBezTo>
                    <a:pt x="753856" y="13966"/>
                    <a:pt x="754790" y="13624"/>
                    <a:pt x="755790" y="13328"/>
                  </a:cubicBezTo>
                  <a:cubicBezTo>
                    <a:pt x="761105" y="11795"/>
                    <a:pt x="766039" y="10899"/>
                    <a:pt x="770877" y="10490"/>
                  </a:cubicBezTo>
                  <a:cubicBezTo>
                    <a:pt x="788718" y="9013"/>
                    <a:pt x="806348" y="13366"/>
                    <a:pt x="820626" y="22672"/>
                  </a:cubicBezTo>
                  <a:cubicBezTo>
                    <a:pt x="834466" y="31683"/>
                    <a:pt x="843791" y="44542"/>
                    <a:pt x="846877" y="588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35" name="Freeform: Shape 234">
              <a:extLst>
                <a:ext uri="{FF2B5EF4-FFF2-40B4-BE49-F238E27FC236}">
                  <a16:creationId xmlns:a16="http://schemas.microsoft.com/office/drawing/2014/main" id="{E1F7F237-E0B8-47C2-AA0D-4BA751B5E5B4}"/>
                </a:ext>
              </a:extLst>
            </p:cNvPr>
            <p:cNvSpPr/>
            <p:nvPr/>
          </p:nvSpPr>
          <p:spPr>
            <a:xfrm>
              <a:off x="4804945" y="4159995"/>
              <a:ext cx="19050" cy="19050"/>
            </a:xfrm>
            <a:custGeom>
              <a:avLst/>
              <a:gdLst>
                <a:gd name="connsiteX0" fmla="*/ 10847 w 19050"/>
                <a:gd name="connsiteY0" fmla="*/ 262 h 19050"/>
                <a:gd name="connsiteX1" fmla="*/ 8399 w 19050"/>
                <a:gd name="connsiteY1" fmla="*/ 5 h 19050"/>
                <a:gd name="connsiteX2" fmla="*/ 93 w 19050"/>
                <a:gd name="connsiteY2" fmla="*/ 7035 h 19050"/>
                <a:gd name="connsiteX3" fmla="*/ 10037 w 19050"/>
                <a:gd name="connsiteY3" fmla="*/ 21598 h 19050"/>
                <a:gd name="connsiteX4" fmla="*/ 12514 w 19050"/>
                <a:gd name="connsiteY4" fmla="*/ 21884 h 19050"/>
                <a:gd name="connsiteX5" fmla="*/ 20896 w 19050"/>
                <a:gd name="connsiteY5" fmla="*/ 14607 h 19050"/>
                <a:gd name="connsiteX6" fmla="*/ 10847 w 19050"/>
                <a:gd name="connsiteY6" fmla="*/ 262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10847" y="262"/>
                  </a:moveTo>
                  <a:cubicBezTo>
                    <a:pt x="9990" y="91"/>
                    <a:pt x="9170" y="43"/>
                    <a:pt x="8399" y="5"/>
                  </a:cubicBezTo>
                  <a:cubicBezTo>
                    <a:pt x="1693" y="-185"/>
                    <a:pt x="341" y="4873"/>
                    <a:pt x="93" y="7035"/>
                  </a:cubicBezTo>
                  <a:cubicBezTo>
                    <a:pt x="-659" y="13054"/>
                    <a:pt x="3189" y="20351"/>
                    <a:pt x="10037" y="21598"/>
                  </a:cubicBezTo>
                  <a:cubicBezTo>
                    <a:pt x="10914" y="21770"/>
                    <a:pt x="11723" y="21846"/>
                    <a:pt x="12514" y="21884"/>
                  </a:cubicBezTo>
                  <a:cubicBezTo>
                    <a:pt x="19391" y="22056"/>
                    <a:pt x="20648" y="16836"/>
                    <a:pt x="20896" y="14607"/>
                  </a:cubicBezTo>
                  <a:cubicBezTo>
                    <a:pt x="21505" y="8673"/>
                    <a:pt x="17600" y="1472"/>
                    <a:pt x="10847" y="26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61" name="Group 260">
            <a:extLst>
              <a:ext uri="{FF2B5EF4-FFF2-40B4-BE49-F238E27FC236}">
                <a16:creationId xmlns:a16="http://schemas.microsoft.com/office/drawing/2014/main" id="{5C77E251-629D-43D1-B121-699B0D9C549E}"/>
              </a:ext>
            </a:extLst>
          </p:cNvPr>
          <p:cNvGrpSpPr>
            <a:grpSpLocks noChangeAspect="1"/>
          </p:cNvGrpSpPr>
          <p:nvPr/>
        </p:nvGrpSpPr>
        <p:grpSpPr>
          <a:xfrm>
            <a:off x="7416600" y="2493602"/>
            <a:ext cx="977400" cy="824225"/>
            <a:chOff x="4102997" y="1972565"/>
            <a:chExt cx="1276350" cy="1076325"/>
          </a:xfrm>
          <a:solidFill>
            <a:schemeClr val="tx1"/>
          </a:solidFill>
        </p:grpSpPr>
        <p:sp>
          <p:nvSpPr>
            <p:cNvPr id="262" name="Freeform: Shape 261">
              <a:extLst>
                <a:ext uri="{FF2B5EF4-FFF2-40B4-BE49-F238E27FC236}">
                  <a16:creationId xmlns:a16="http://schemas.microsoft.com/office/drawing/2014/main" id="{92F34796-1B18-43DD-83F3-3F23314E518A}"/>
                </a:ext>
              </a:extLst>
            </p:cNvPr>
            <p:cNvSpPr/>
            <p:nvPr/>
          </p:nvSpPr>
          <p:spPr>
            <a:xfrm>
              <a:off x="4305999" y="2405830"/>
              <a:ext cx="114300" cy="152400"/>
            </a:xfrm>
            <a:custGeom>
              <a:avLst/>
              <a:gdLst>
                <a:gd name="connsiteX0" fmla="*/ 119811 w 114300"/>
                <a:gd name="connsiteY0" fmla="*/ 7991 h 152400"/>
                <a:gd name="connsiteX1" fmla="*/ 91455 w 114300"/>
                <a:gd name="connsiteY1" fmla="*/ 10572 h 152400"/>
                <a:gd name="connsiteX2" fmla="*/ 73796 w 114300"/>
                <a:gd name="connsiteY2" fmla="*/ 72999 h 152400"/>
                <a:gd name="connsiteX3" fmla="*/ 59994 w 114300"/>
                <a:gd name="connsiteY3" fmla="*/ 104356 h 152400"/>
                <a:gd name="connsiteX4" fmla="*/ 45068 w 114300"/>
                <a:gd name="connsiteY4" fmla="*/ 80762 h 152400"/>
                <a:gd name="connsiteX5" fmla="*/ 28942 w 114300"/>
                <a:gd name="connsiteY5" fmla="*/ 56997 h 152400"/>
                <a:gd name="connsiteX6" fmla="*/ 13064 w 114300"/>
                <a:gd name="connsiteY6" fmla="*/ 40643 h 152400"/>
                <a:gd name="connsiteX7" fmla="*/ 5577 w 114300"/>
                <a:gd name="connsiteY7" fmla="*/ 44624 h 152400"/>
                <a:gd name="connsiteX8" fmla="*/ 10892 w 114300"/>
                <a:gd name="connsiteY8" fmla="*/ 109547 h 152400"/>
                <a:gd name="connsiteX9" fmla="*/ 46830 w 114300"/>
                <a:gd name="connsiteY9" fmla="*/ 157467 h 152400"/>
                <a:gd name="connsiteX10" fmla="*/ 74310 w 114300"/>
                <a:gd name="connsiteY10" fmla="*/ 146961 h 152400"/>
                <a:gd name="connsiteX11" fmla="*/ 109648 w 114300"/>
                <a:gd name="connsiteY11" fmla="*/ 80705 h 152400"/>
                <a:gd name="connsiteX12" fmla="*/ 119811 w 114300"/>
                <a:gd name="connsiteY12" fmla="*/ 7991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114300" h="152400">
                  <a:moveTo>
                    <a:pt x="119811" y="7991"/>
                  </a:moveTo>
                  <a:cubicBezTo>
                    <a:pt x="114296" y="-5792"/>
                    <a:pt x="97294" y="371"/>
                    <a:pt x="91455" y="10572"/>
                  </a:cubicBezTo>
                  <a:cubicBezTo>
                    <a:pt x="80492" y="29727"/>
                    <a:pt x="80377" y="52073"/>
                    <a:pt x="73796" y="72999"/>
                  </a:cubicBezTo>
                  <a:cubicBezTo>
                    <a:pt x="70319" y="84058"/>
                    <a:pt x="65547" y="94411"/>
                    <a:pt x="59994" y="104356"/>
                  </a:cubicBezTo>
                  <a:cubicBezTo>
                    <a:pt x="54355" y="96840"/>
                    <a:pt x="49507" y="88535"/>
                    <a:pt x="45068" y="80762"/>
                  </a:cubicBezTo>
                  <a:cubicBezTo>
                    <a:pt x="40363" y="72533"/>
                    <a:pt x="33914" y="65122"/>
                    <a:pt x="28942" y="56997"/>
                  </a:cubicBezTo>
                  <a:cubicBezTo>
                    <a:pt x="23342" y="47853"/>
                    <a:pt x="23932" y="42062"/>
                    <a:pt x="13064" y="40643"/>
                  </a:cubicBezTo>
                  <a:cubicBezTo>
                    <a:pt x="9902" y="40233"/>
                    <a:pt x="7273" y="42072"/>
                    <a:pt x="5577" y="44624"/>
                  </a:cubicBezTo>
                  <a:cubicBezTo>
                    <a:pt x="-6586" y="62931"/>
                    <a:pt x="3920" y="90592"/>
                    <a:pt x="10892" y="109547"/>
                  </a:cubicBezTo>
                  <a:cubicBezTo>
                    <a:pt x="17436" y="127330"/>
                    <a:pt x="32295" y="145513"/>
                    <a:pt x="46830" y="157467"/>
                  </a:cubicBezTo>
                  <a:cubicBezTo>
                    <a:pt x="56279" y="165239"/>
                    <a:pt x="69090" y="154028"/>
                    <a:pt x="74310" y="146961"/>
                  </a:cubicBezTo>
                  <a:cubicBezTo>
                    <a:pt x="89369" y="126615"/>
                    <a:pt x="101085" y="104527"/>
                    <a:pt x="109648" y="80705"/>
                  </a:cubicBezTo>
                  <a:cubicBezTo>
                    <a:pt x="117125" y="59960"/>
                    <a:pt x="128336" y="29279"/>
                    <a:pt x="119811" y="799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3" name="Freeform: Shape 262">
              <a:extLst>
                <a:ext uri="{FF2B5EF4-FFF2-40B4-BE49-F238E27FC236}">
                  <a16:creationId xmlns:a16="http://schemas.microsoft.com/office/drawing/2014/main" id="{0A9B07FA-88FB-4432-88CE-6DBC77E54D83}"/>
                </a:ext>
              </a:extLst>
            </p:cNvPr>
            <p:cNvSpPr/>
            <p:nvPr/>
          </p:nvSpPr>
          <p:spPr>
            <a:xfrm>
              <a:off x="4474127" y="2409109"/>
              <a:ext cx="38100" cy="114300"/>
            </a:xfrm>
            <a:custGeom>
              <a:avLst/>
              <a:gdLst>
                <a:gd name="connsiteX0" fmla="*/ 175 w 38100"/>
                <a:gd name="connsiteY0" fmla="*/ 112021 h 114300"/>
                <a:gd name="connsiteX1" fmla="*/ 9900 w 38100"/>
                <a:gd name="connsiteY1" fmla="*/ 116059 h 114300"/>
                <a:gd name="connsiteX2" fmla="*/ 34084 w 38100"/>
                <a:gd name="connsiteY2" fmla="*/ 71635 h 114300"/>
                <a:gd name="connsiteX3" fmla="*/ 46505 w 38100"/>
                <a:gd name="connsiteY3" fmla="*/ 9989 h 114300"/>
                <a:gd name="connsiteX4" fmla="*/ 24645 w 38100"/>
                <a:gd name="connsiteY4" fmla="*/ 4969 h 114300"/>
                <a:gd name="connsiteX5" fmla="*/ 2795 w 38100"/>
                <a:gd name="connsiteY5" fmla="*/ 60843 h 114300"/>
                <a:gd name="connsiteX6" fmla="*/ 175 w 38100"/>
                <a:gd name="connsiteY6" fmla="*/ 112021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38100" h="114300">
                  <a:moveTo>
                    <a:pt x="175" y="112021"/>
                  </a:moveTo>
                  <a:cubicBezTo>
                    <a:pt x="-1225" y="118450"/>
                    <a:pt x="6109" y="120222"/>
                    <a:pt x="9900" y="116059"/>
                  </a:cubicBezTo>
                  <a:cubicBezTo>
                    <a:pt x="20111" y="104877"/>
                    <a:pt x="30693" y="86160"/>
                    <a:pt x="34084" y="71635"/>
                  </a:cubicBezTo>
                  <a:cubicBezTo>
                    <a:pt x="38675" y="51918"/>
                    <a:pt x="46867" y="30191"/>
                    <a:pt x="46505" y="9989"/>
                  </a:cubicBezTo>
                  <a:cubicBezTo>
                    <a:pt x="46267" y="-3527"/>
                    <a:pt x="31684" y="-1355"/>
                    <a:pt x="24645" y="4969"/>
                  </a:cubicBezTo>
                  <a:cubicBezTo>
                    <a:pt x="9424" y="18628"/>
                    <a:pt x="6995" y="41850"/>
                    <a:pt x="2795" y="60843"/>
                  </a:cubicBezTo>
                  <a:cubicBezTo>
                    <a:pt x="-996" y="78074"/>
                    <a:pt x="3842" y="95219"/>
                    <a:pt x="175" y="11202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4" name="Freeform: Shape 263">
              <a:extLst>
                <a:ext uri="{FF2B5EF4-FFF2-40B4-BE49-F238E27FC236}">
                  <a16:creationId xmlns:a16="http://schemas.microsoft.com/office/drawing/2014/main" id="{CA2C80D7-20EB-4974-AE2F-177DFF34E02D}"/>
                </a:ext>
              </a:extLst>
            </p:cNvPr>
            <p:cNvSpPr/>
            <p:nvPr/>
          </p:nvSpPr>
          <p:spPr>
            <a:xfrm>
              <a:off x="4504845" y="2366494"/>
              <a:ext cx="19050" cy="19050"/>
            </a:xfrm>
            <a:custGeom>
              <a:avLst/>
              <a:gdLst>
                <a:gd name="connsiteX0" fmla="*/ 19482 w 19050"/>
                <a:gd name="connsiteY0" fmla="*/ 2359 h 19050"/>
                <a:gd name="connsiteX1" fmla="*/ 9386 w 19050"/>
                <a:gd name="connsiteY1" fmla="*/ 1693 h 19050"/>
                <a:gd name="connsiteX2" fmla="*/ 61 w 19050"/>
                <a:gd name="connsiteY2" fmla="*/ 15161 h 19050"/>
                <a:gd name="connsiteX3" fmla="*/ 5166 w 19050"/>
                <a:gd name="connsiteY3" fmla="*/ 27210 h 19050"/>
                <a:gd name="connsiteX4" fmla="*/ 22025 w 19050"/>
                <a:gd name="connsiteY4" fmla="*/ 18247 h 19050"/>
                <a:gd name="connsiteX5" fmla="*/ 20835 w 19050"/>
                <a:gd name="connsiteY5" fmla="*/ 6408 h 19050"/>
                <a:gd name="connsiteX6" fmla="*/ 19482 w 19050"/>
                <a:gd name="connsiteY6" fmla="*/ 2359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9050" h="19050">
                  <a:moveTo>
                    <a:pt x="19482" y="2359"/>
                  </a:moveTo>
                  <a:cubicBezTo>
                    <a:pt x="17015" y="-898"/>
                    <a:pt x="12414" y="-450"/>
                    <a:pt x="9386" y="1693"/>
                  </a:cubicBezTo>
                  <a:cubicBezTo>
                    <a:pt x="5166" y="4674"/>
                    <a:pt x="403" y="9627"/>
                    <a:pt x="61" y="15161"/>
                  </a:cubicBezTo>
                  <a:cubicBezTo>
                    <a:pt x="-225" y="19857"/>
                    <a:pt x="346" y="24953"/>
                    <a:pt x="5166" y="27210"/>
                  </a:cubicBezTo>
                  <a:cubicBezTo>
                    <a:pt x="12319" y="30563"/>
                    <a:pt x="19444" y="24953"/>
                    <a:pt x="22025" y="18247"/>
                  </a:cubicBezTo>
                  <a:cubicBezTo>
                    <a:pt x="23425" y="14590"/>
                    <a:pt x="23206" y="9456"/>
                    <a:pt x="20835" y="6408"/>
                  </a:cubicBezTo>
                  <a:cubicBezTo>
                    <a:pt x="20739" y="4988"/>
                    <a:pt x="20425" y="3598"/>
                    <a:pt x="19482" y="23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5" name="Freeform: Shape 264">
              <a:extLst>
                <a:ext uri="{FF2B5EF4-FFF2-40B4-BE49-F238E27FC236}">
                  <a16:creationId xmlns:a16="http://schemas.microsoft.com/office/drawing/2014/main" id="{9C93CCEC-ABDA-43FD-8F6C-A1E8CBC6431C}"/>
                </a:ext>
              </a:extLst>
            </p:cNvPr>
            <p:cNvSpPr/>
            <p:nvPr/>
          </p:nvSpPr>
          <p:spPr>
            <a:xfrm>
              <a:off x="4569844" y="2390118"/>
              <a:ext cx="133350" cy="104775"/>
            </a:xfrm>
            <a:custGeom>
              <a:avLst/>
              <a:gdLst>
                <a:gd name="connsiteX0" fmla="*/ 31293 w 133350"/>
                <a:gd name="connsiteY0" fmla="*/ 86882 h 104775"/>
                <a:gd name="connsiteX1" fmla="*/ 76927 w 133350"/>
                <a:gd name="connsiteY1" fmla="*/ 40743 h 104775"/>
                <a:gd name="connsiteX2" fmla="*/ 102121 w 133350"/>
                <a:gd name="connsiteY2" fmla="*/ 35028 h 104775"/>
                <a:gd name="connsiteX3" fmla="*/ 102083 w 133350"/>
                <a:gd name="connsiteY3" fmla="*/ 60936 h 104775"/>
                <a:gd name="connsiteX4" fmla="*/ 128639 w 133350"/>
                <a:gd name="connsiteY4" fmla="*/ 62279 h 104775"/>
                <a:gd name="connsiteX5" fmla="*/ 126324 w 133350"/>
                <a:gd name="connsiteY5" fmla="*/ 8120 h 104775"/>
                <a:gd name="connsiteX6" fmla="*/ 82623 w 133350"/>
                <a:gd name="connsiteY6" fmla="*/ 4624 h 104775"/>
                <a:gd name="connsiteX7" fmla="*/ 28140 w 133350"/>
                <a:gd name="connsiteY7" fmla="*/ 41334 h 104775"/>
                <a:gd name="connsiteX8" fmla="*/ 27274 w 133350"/>
                <a:gd name="connsiteY8" fmla="*/ 33180 h 104775"/>
                <a:gd name="connsiteX9" fmla="*/ 11357 w 133350"/>
                <a:gd name="connsiteY9" fmla="*/ 37038 h 104775"/>
                <a:gd name="connsiteX10" fmla="*/ 261 w 133350"/>
                <a:gd name="connsiteY10" fmla="*/ 89987 h 104775"/>
                <a:gd name="connsiteX11" fmla="*/ 31293 w 133350"/>
                <a:gd name="connsiteY11" fmla="*/ 86882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33350" h="104775">
                  <a:moveTo>
                    <a:pt x="31293" y="86882"/>
                  </a:moveTo>
                  <a:cubicBezTo>
                    <a:pt x="36189" y="66689"/>
                    <a:pt x="60163" y="50287"/>
                    <a:pt x="76927" y="40743"/>
                  </a:cubicBezTo>
                  <a:cubicBezTo>
                    <a:pt x="84195" y="36600"/>
                    <a:pt x="93739" y="32771"/>
                    <a:pt x="102121" y="35028"/>
                  </a:cubicBezTo>
                  <a:cubicBezTo>
                    <a:pt x="108665" y="36800"/>
                    <a:pt x="102388" y="57469"/>
                    <a:pt x="102083" y="60936"/>
                  </a:cubicBezTo>
                  <a:cubicBezTo>
                    <a:pt x="100216" y="81739"/>
                    <a:pt x="122295" y="76024"/>
                    <a:pt x="128639" y="62279"/>
                  </a:cubicBezTo>
                  <a:cubicBezTo>
                    <a:pt x="135659" y="47068"/>
                    <a:pt x="139345" y="21484"/>
                    <a:pt x="126324" y="8120"/>
                  </a:cubicBezTo>
                  <a:cubicBezTo>
                    <a:pt x="114666" y="-3862"/>
                    <a:pt x="96730" y="-386"/>
                    <a:pt x="82623" y="4624"/>
                  </a:cubicBezTo>
                  <a:cubicBezTo>
                    <a:pt x="62992" y="11606"/>
                    <a:pt x="43514" y="24779"/>
                    <a:pt x="28140" y="41334"/>
                  </a:cubicBezTo>
                  <a:cubicBezTo>
                    <a:pt x="27874" y="38610"/>
                    <a:pt x="27617" y="35895"/>
                    <a:pt x="27274" y="33180"/>
                  </a:cubicBezTo>
                  <a:cubicBezTo>
                    <a:pt x="25807" y="21636"/>
                    <a:pt x="12719" y="29342"/>
                    <a:pt x="11357" y="37038"/>
                  </a:cubicBezTo>
                  <a:cubicBezTo>
                    <a:pt x="8205" y="54793"/>
                    <a:pt x="2594" y="72080"/>
                    <a:pt x="261" y="89987"/>
                  </a:cubicBezTo>
                  <a:cubicBezTo>
                    <a:pt x="-3092" y="115705"/>
                    <a:pt x="26912" y="104942"/>
                    <a:pt x="31293" y="8688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6" name="Freeform: Shape 265">
              <a:extLst>
                <a:ext uri="{FF2B5EF4-FFF2-40B4-BE49-F238E27FC236}">
                  <a16:creationId xmlns:a16="http://schemas.microsoft.com/office/drawing/2014/main" id="{77862754-838D-4A60-8820-0EA18C894869}"/>
                </a:ext>
              </a:extLst>
            </p:cNvPr>
            <p:cNvSpPr/>
            <p:nvPr/>
          </p:nvSpPr>
          <p:spPr>
            <a:xfrm>
              <a:off x="4801365" y="2332272"/>
              <a:ext cx="161925" cy="85725"/>
            </a:xfrm>
            <a:custGeom>
              <a:avLst/>
              <a:gdLst>
                <a:gd name="connsiteX0" fmla="*/ 146558 w 161925"/>
                <a:gd name="connsiteY0" fmla="*/ 12311 h 85725"/>
                <a:gd name="connsiteX1" fmla="*/ 96266 w 161925"/>
                <a:gd name="connsiteY1" fmla="*/ 32276 h 85725"/>
                <a:gd name="connsiteX2" fmla="*/ 82455 w 161925"/>
                <a:gd name="connsiteY2" fmla="*/ 31371 h 85725"/>
                <a:gd name="connsiteX3" fmla="*/ 88837 w 161925"/>
                <a:gd name="connsiteY3" fmla="*/ 8254 h 85725"/>
                <a:gd name="connsiteX4" fmla="*/ 79607 w 161925"/>
                <a:gd name="connsiteY4" fmla="*/ 2367 h 85725"/>
                <a:gd name="connsiteX5" fmla="*/ 77149 w 161925"/>
                <a:gd name="connsiteY5" fmla="*/ 5339 h 85725"/>
                <a:gd name="connsiteX6" fmla="*/ 7646 w 161925"/>
                <a:gd name="connsiteY6" fmla="*/ 45001 h 85725"/>
                <a:gd name="connsiteX7" fmla="*/ 4797 w 161925"/>
                <a:gd name="connsiteY7" fmla="*/ 82110 h 85725"/>
                <a:gd name="connsiteX8" fmla="*/ 57756 w 161925"/>
                <a:gd name="connsiteY8" fmla="*/ 69385 h 85725"/>
                <a:gd name="connsiteX9" fmla="*/ 47841 w 161925"/>
                <a:gd name="connsiteY9" fmla="*/ 56250 h 85725"/>
                <a:gd name="connsiteX10" fmla="*/ 19733 w 161925"/>
                <a:gd name="connsiteY10" fmla="*/ 61679 h 85725"/>
                <a:gd name="connsiteX11" fmla="*/ 28039 w 161925"/>
                <a:gd name="connsiteY11" fmla="*/ 45277 h 85725"/>
                <a:gd name="connsiteX12" fmla="*/ 66948 w 161925"/>
                <a:gd name="connsiteY12" fmla="*/ 20484 h 85725"/>
                <a:gd name="connsiteX13" fmla="*/ 74882 w 161925"/>
                <a:gd name="connsiteY13" fmla="*/ 61879 h 85725"/>
                <a:gd name="connsiteX14" fmla="*/ 149301 w 161925"/>
                <a:gd name="connsiteY14" fmla="*/ 51421 h 85725"/>
                <a:gd name="connsiteX15" fmla="*/ 166246 w 161925"/>
                <a:gd name="connsiteY15" fmla="*/ 24856 h 85725"/>
                <a:gd name="connsiteX16" fmla="*/ 146558 w 161925"/>
                <a:gd name="connsiteY16" fmla="*/ 12311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161925" h="85725">
                  <a:moveTo>
                    <a:pt x="146558" y="12311"/>
                  </a:moveTo>
                  <a:cubicBezTo>
                    <a:pt x="130537" y="19684"/>
                    <a:pt x="113649" y="28742"/>
                    <a:pt x="96266" y="32276"/>
                  </a:cubicBezTo>
                  <a:cubicBezTo>
                    <a:pt x="91999" y="33142"/>
                    <a:pt x="84827" y="34400"/>
                    <a:pt x="82455" y="31371"/>
                  </a:cubicBezTo>
                  <a:cubicBezTo>
                    <a:pt x="78988" y="26961"/>
                    <a:pt x="86989" y="12359"/>
                    <a:pt x="88837" y="8254"/>
                  </a:cubicBezTo>
                  <a:cubicBezTo>
                    <a:pt x="91770" y="1738"/>
                    <a:pt x="84274" y="-3091"/>
                    <a:pt x="79607" y="2367"/>
                  </a:cubicBezTo>
                  <a:cubicBezTo>
                    <a:pt x="78816" y="3301"/>
                    <a:pt x="77997" y="4291"/>
                    <a:pt x="77149" y="5339"/>
                  </a:cubicBezTo>
                  <a:cubicBezTo>
                    <a:pt x="51699" y="-3243"/>
                    <a:pt x="20228" y="26180"/>
                    <a:pt x="7646" y="45001"/>
                  </a:cubicBezTo>
                  <a:cubicBezTo>
                    <a:pt x="454" y="55745"/>
                    <a:pt x="-3832" y="70976"/>
                    <a:pt x="4797" y="82110"/>
                  </a:cubicBezTo>
                  <a:cubicBezTo>
                    <a:pt x="20599" y="102484"/>
                    <a:pt x="45460" y="82653"/>
                    <a:pt x="57756" y="69385"/>
                  </a:cubicBezTo>
                  <a:cubicBezTo>
                    <a:pt x="66053" y="60441"/>
                    <a:pt x="58480" y="46830"/>
                    <a:pt x="47841" y="56250"/>
                  </a:cubicBezTo>
                  <a:cubicBezTo>
                    <a:pt x="42155" y="61279"/>
                    <a:pt x="24571" y="74567"/>
                    <a:pt x="19733" y="61679"/>
                  </a:cubicBezTo>
                  <a:cubicBezTo>
                    <a:pt x="17923" y="56850"/>
                    <a:pt x="25381" y="48459"/>
                    <a:pt x="28039" y="45277"/>
                  </a:cubicBezTo>
                  <a:cubicBezTo>
                    <a:pt x="35859" y="35905"/>
                    <a:pt x="52613" y="19665"/>
                    <a:pt x="66948" y="20484"/>
                  </a:cubicBezTo>
                  <a:cubicBezTo>
                    <a:pt x="58433" y="36009"/>
                    <a:pt x="54756" y="54126"/>
                    <a:pt x="74882" y="61879"/>
                  </a:cubicBezTo>
                  <a:cubicBezTo>
                    <a:pt x="97428" y="70566"/>
                    <a:pt x="128651" y="60908"/>
                    <a:pt x="149301" y="51421"/>
                  </a:cubicBezTo>
                  <a:cubicBezTo>
                    <a:pt x="159398" y="46773"/>
                    <a:pt x="167056" y="36352"/>
                    <a:pt x="166246" y="24856"/>
                  </a:cubicBezTo>
                  <a:cubicBezTo>
                    <a:pt x="165551" y="15016"/>
                    <a:pt x="156150" y="7901"/>
                    <a:pt x="146558" y="1231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7" name="Freeform: Shape 266">
              <a:extLst>
                <a:ext uri="{FF2B5EF4-FFF2-40B4-BE49-F238E27FC236}">
                  <a16:creationId xmlns:a16="http://schemas.microsoft.com/office/drawing/2014/main" id="{A8873785-B8C4-4719-A8BF-4B5DE79C6B0D}"/>
                </a:ext>
              </a:extLst>
            </p:cNvPr>
            <p:cNvSpPr/>
            <p:nvPr/>
          </p:nvSpPr>
          <p:spPr>
            <a:xfrm>
              <a:off x="5082313" y="2235376"/>
              <a:ext cx="95250" cy="85725"/>
            </a:xfrm>
            <a:custGeom>
              <a:avLst/>
              <a:gdLst>
                <a:gd name="connsiteX0" fmla="*/ 46080 w 95250"/>
                <a:gd name="connsiteY0" fmla="*/ 4099 h 85725"/>
                <a:gd name="connsiteX1" fmla="*/ 8 w 95250"/>
                <a:gd name="connsiteY1" fmla="*/ 59154 h 85725"/>
                <a:gd name="connsiteX2" fmla="*/ 57682 w 95250"/>
                <a:gd name="connsiteY2" fmla="*/ 86262 h 85725"/>
                <a:gd name="connsiteX3" fmla="*/ 58348 w 95250"/>
                <a:gd name="connsiteY3" fmla="*/ 72422 h 85725"/>
                <a:gd name="connsiteX4" fmla="*/ 31183 w 95250"/>
                <a:gd name="connsiteY4" fmla="*/ 70012 h 85725"/>
                <a:gd name="connsiteX5" fmla="*/ 91162 w 95250"/>
                <a:gd name="connsiteY5" fmla="*/ 37637 h 85725"/>
                <a:gd name="connsiteX6" fmla="*/ 91534 w 95250"/>
                <a:gd name="connsiteY6" fmla="*/ 6462 h 85725"/>
                <a:gd name="connsiteX7" fmla="*/ 46080 w 95250"/>
                <a:gd name="connsiteY7" fmla="*/ 4099 h 85725"/>
                <a:gd name="connsiteX8" fmla="*/ 68092 w 95250"/>
                <a:gd name="connsiteY8" fmla="*/ 31398 h 85725"/>
                <a:gd name="connsiteX9" fmla="*/ 19829 w 95250"/>
                <a:gd name="connsiteY9" fmla="*/ 50410 h 85725"/>
                <a:gd name="connsiteX10" fmla="*/ 44747 w 95250"/>
                <a:gd name="connsiteY10" fmla="*/ 26388 h 85725"/>
                <a:gd name="connsiteX11" fmla="*/ 74388 w 95250"/>
                <a:gd name="connsiteY11" fmla="*/ 24702 h 85725"/>
                <a:gd name="connsiteX12" fmla="*/ 76332 w 95250"/>
                <a:gd name="connsiteY12" fmla="*/ 25702 h 85725"/>
                <a:gd name="connsiteX13" fmla="*/ 68092 w 95250"/>
                <a:gd name="connsiteY13" fmla="*/ 31398 h 857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95250" h="85725">
                  <a:moveTo>
                    <a:pt x="46080" y="4099"/>
                  </a:moveTo>
                  <a:cubicBezTo>
                    <a:pt x="21334" y="10767"/>
                    <a:pt x="484" y="32608"/>
                    <a:pt x="8" y="59154"/>
                  </a:cubicBezTo>
                  <a:cubicBezTo>
                    <a:pt x="-592" y="92101"/>
                    <a:pt x="33707" y="92739"/>
                    <a:pt x="57682" y="86262"/>
                  </a:cubicBezTo>
                  <a:cubicBezTo>
                    <a:pt x="63530" y="84681"/>
                    <a:pt x="66597" y="71536"/>
                    <a:pt x="58348" y="72422"/>
                  </a:cubicBezTo>
                  <a:cubicBezTo>
                    <a:pt x="50014" y="73317"/>
                    <a:pt x="39289" y="73413"/>
                    <a:pt x="31183" y="70012"/>
                  </a:cubicBezTo>
                  <a:cubicBezTo>
                    <a:pt x="52662" y="63297"/>
                    <a:pt x="77427" y="54429"/>
                    <a:pt x="91162" y="37637"/>
                  </a:cubicBezTo>
                  <a:cubicBezTo>
                    <a:pt x="98592" y="28540"/>
                    <a:pt x="101801" y="14901"/>
                    <a:pt x="91534" y="6462"/>
                  </a:cubicBezTo>
                  <a:cubicBezTo>
                    <a:pt x="79094" y="-3768"/>
                    <a:pt x="60168" y="299"/>
                    <a:pt x="46080" y="4099"/>
                  </a:cubicBezTo>
                  <a:close/>
                  <a:moveTo>
                    <a:pt x="68092" y="31398"/>
                  </a:moveTo>
                  <a:cubicBezTo>
                    <a:pt x="53395" y="40113"/>
                    <a:pt x="36155" y="45533"/>
                    <a:pt x="19829" y="50410"/>
                  </a:cubicBezTo>
                  <a:cubicBezTo>
                    <a:pt x="21306" y="37865"/>
                    <a:pt x="33888" y="29950"/>
                    <a:pt x="44747" y="26388"/>
                  </a:cubicBezTo>
                  <a:cubicBezTo>
                    <a:pt x="53367" y="23559"/>
                    <a:pt x="65673" y="20940"/>
                    <a:pt x="74388" y="24702"/>
                  </a:cubicBezTo>
                  <a:cubicBezTo>
                    <a:pt x="75293" y="25092"/>
                    <a:pt x="75874" y="25416"/>
                    <a:pt x="76332" y="25702"/>
                  </a:cubicBezTo>
                  <a:cubicBezTo>
                    <a:pt x="73807" y="27912"/>
                    <a:pt x="70893" y="29741"/>
                    <a:pt x="68092" y="3139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8" name="Freeform: Shape 267">
              <a:extLst>
                <a:ext uri="{FF2B5EF4-FFF2-40B4-BE49-F238E27FC236}">
                  <a16:creationId xmlns:a16="http://schemas.microsoft.com/office/drawing/2014/main" id="{A441CA5F-F8F8-4CB5-923E-AFA3B08E40B1}"/>
                </a:ext>
              </a:extLst>
            </p:cNvPr>
            <p:cNvSpPr/>
            <p:nvPr/>
          </p:nvSpPr>
          <p:spPr>
            <a:xfrm>
              <a:off x="4417449" y="2273620"/>
              <a:ext cx="66675" cy="57150"/>
            </a:xfrm>
            <a:custGeom>
              <a:avLst/>
              <a:gdLst>
                <a:gd name="connsiteX0" fmla="*/ 5094 w 66675"/>
                <a:gd name="connsiteY0" fmla="*/ 40874 h 57150"/>
                <a:gd name="connsiteX1" fmla="*/ 25582 w 66675"/>
                <a:gd name="connsiteY1" fmla="*/ 30530 h 57150"/>
                <a:gd name="connsiteX2" fmla="*/ 21353 w 66675"/>
                <a:gd name="connsiteY2" fmla="*/ 62086 h 57150"/>
                <a:gd name="connsiteX3" fmla="*/ 29202 w 66675"/>
                <a:gd name="connsiteY3" fmla="*/ 61295 h 57150"/>
                <a:gd name="connsiteX4" fmla="*/ 36031 w 66675"/>
                <a:gd name="connsiteY4" fmla="*/ 26005 h 57150"/>
                <a:gd name="connsiteX5" fmla="*/ 61587 w 66675"/>
                <a:gd name="connsiteY5" fmla="*/ 17947 h 57150"/>
                <a:gd name="connsiteX6" fmla="*/ 64330 w 66675"/>
                <a:gd name="connsiteY6" fmla="*/ 1021 h 57150"/>
                <a:gd name="connsiteX7" fmla="*/ 3008 w 66675"/>
                <a:gd name="connsiteY7" fmla="*/ 30387 h 57150"/>
                <a:gd name="connsiteX8" fmla="*/ 5094 w 66675"/>
                <a:gd name="connsiteY8" fmla="*/ 40874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66675" h="57150">
                  <a:moveTo>
                    <a:pt x="5094" y="40874"/>
                  </a:moveTo>
                  <a:cubicBezTo>
                    <a:pt x="11971" y="37521"/>
                    <a:pt x="18696" y="33873"/>
                    <a:pt x="25582" y="30530"/>
                  </a:cubicBezTo>
                  <a:cubicBezTo>
                    <a:pt x="23830" y="40978"/>
                    <a:pt x="23077" y="51561"/>
                    <a:pt x="21353" y="62086"/>
                  </a:cubicBezTo>
                  <a:cubicBezTo>
                    <a:pt x="20315" y="68458"/>
                    <a:pt x="28183" y="65982"/>
                    <a:pt x="29202" y="61295"/>
                  </a:cubicBezTo>
                  <a:cubicBezTo>
                    <a:pt x="31764" y="49580"/>
                    <a:pt x="32955" y="37588"/>
                    <a:pt x="36031" y="26005"/>
                  </a:cubicBezTo>
                  <a:cubicBezTo>
                    <a:pt x="44423" y="22986"/>
                    <a:pt x="53176" y="20957"/>
                    <a:pt x="61587" y="17947"/>
                  </a:cubicBezTo>
                  <a:cubicBezTo>
                    <a:pt x="67578" y="15804"/>
                    <a:pt x="72979" y="3317"/>
                    <a:pt x="64330" y="1021"/>
                  </a:cubicBezTo>
                  <a:cubicBezTo>
                    <a:pt x="41289" y="-5104"/>
                    <a:pt x="20010" y="17804"/>
                    <a:pt x="3008" y="30387"/>
                  </a:cubicBezTo>
                  <a:cubicBezTo>
                    <a:pt x="-859" y="33235"/>
                    <a:pt x="-1812" y="44236"/>
                    <a:pt x="5094" y="40874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69" name="Freeform: Shape 268">
              <a:extLst>
                <a:ext uri="{FF2B5EF4-FFF2-40B4-BE49-F238E27FC236}">
                  <a16:creationId xmlns:a16="http://schemas.microsoft.com/office/drawing/2014/main" id="{66CADC74-AE49-4285-89ED-EAA1833E8E68}"/>
                </a:ext>
              </a:extLst>
            </p:cNvPr>
            <p:cNvSpPr/>
            <p:nvPr/>
          </p:nvSpPr>
          <p:spPr>
            <a:xfrm>
              <a:off x="4499108" y="2247825"/>
              <a:ext cx="47625" cy="57150"/>
            </a:xfrm>
            <a:custGeom>
              <a:avLst/>
              <a:gdLst>
                <a:gd name="connsiteX0" fmla="*/ 7960 w 47625"/>
                <a:gd name="connsiteY0" fmla="*/ 59068 h 57150"/>
                <a:gd name="connsiteX1" fmla="*/ 11798 w 47625"/>
                <a:gd name="connsiteY1" fmla="*/ 40695 h 57150"/>
                <a:gd name="connsiteX2" fmla="*/ 12589 w 47625"/>
                <a:gd name="connsiteY2" fmla="*/ 41285 h 57150"/>
                <a:gd name="connsiteX3" fmla="*/ 37926 w 47625"/>
                <a:gd name="connsiteY3" fmla="*/ 58516 h 57150"/>
                <a:gd name="connsiteX4" fmla="*/ 47241 w 47625"/>
                <a:gd name="connsiteY4" fmla="*/ 43914 h 57150"/>
                <a:gd name="connsiteX5" fmla="*/ 27924 w 47625"/>
                <a:gd name="connsiteY5" fmla="*/ 32113 h 57150"/>
                <a:gd name="connsiteX6" fmla="*/ 40440 w 47625"/>
                <a:gd name="connsiteY6" fmla="*/ 5528 h 57150"/>
                <a:gd name="connsiteX7" fmla="*/ 34811 w 47625"/>
                <a:gd name="connsiteY7" fmla="*/ 385 h 57150"/>
                <a:gd name="connsiteX8" fmla="*/ 7122 w 47625"/>
                <a:gd name="connsiteY8" fmla="*/ 25359 h 57150"/>
                <a:gd name="connsiteX9" fmla="*/ 121 w 47625"/>
                <a:gd name="connsiteY9" fmla="*/ 59849 h 57150"/>
                <a:gd name="connsiteX10" fmla="*/ 7960 w 47625"/>
                <a:gd name="connsiteY10" fmla="*/ 59068 h 57150"/>
                <a:gd name="connsiteX11" fmla="*/ 26638 w 47625"/>
                <a:gd name="connsiteY11" fmla="*/ 16263 h 57150"/>
                <a:gd name="connsiteX12" fmla="*/ 16247 w 47625"/>
                <a:gd name="connsiteY12" fmla="*/ 27979 h 57150"/>
                <a:gd name="connsiteX13" fmla="*/ 26638 w 47625"/>
                <a:gd name="connsiteY13" fmla="*/ 16263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47625" h="57150">
                  <a:moveTo>
                    <a:pt x="7960" y="59068"/>
                  </a:moveTo>
                  <a:cubicBezTo>
                    <a:pt x="9408" y="52629"/>
                    <a:pt x="10417" y="46438"/>
                    <a:pt x="11798" y="40695"/>
                  </a:cubicBezTo>
                  <a:cubicBezTo>
                    <a:pt x="12056" y="40895"/>
                    <a:pt x="12256" y="41133"/>
                    <a:pt x="12589" y="41285"/>
                  </a:cubicBezTo>
                  <a:cubicBezTo>
                    <a:pt x="22114" y="45695"/>
                    <a:pt x="29667" y="52182"/>
                    <a:pt x="37926" y="58516"/>
                  </a:cubicBezTo>
                  <a:cubicBezTo>
                    <a:pt x="44631" y="63650"/>
                    <a:pt x="54566" y="48657"/>
                    <a:pt x="47241" y="43914"/>
                  </a:cubicBezTo>
                  <a:cubicBezTo>
                    <a:pt x="40755" y="39723"/>
                    <a:pt x="34601" y="35570"/>
                    <a:pt x="27924" y="32113"/>
                  </a:cubicBezTo>
                  <a:cubicBezTo>
                    <a:pt x="34611" y="24731"/>
                    <a:pt x="39307" y="16015"/>
                    <a:pt x="40440" y="5528"/>
                  </a:cubicBezTo>
                  <a:cubicBezTo>
                    <a:pt x="40802" y="2175"/>
                    <a:pt x="38516" y="-1149"/>
                    <a:pt x="34811" y="385"/>
                  </a:cubicBezTo>
                  <a:cubicBezTo>
                    <a:pt x="22362" y="5538"/>
                    <a:pt x="12970" y="13082"/>
                    <a:pt x="7122" y="25359"/>
                  </a:cubicBezTo>
                  <a:cubicBezTo>
                    <a:pt x="2073" y="35961"/>
                    <a:pt x="2226" y="48505"/>
                    <a:pt x="121" y="59849"/>
                  </a:cubicBezTo>
                  <a:cubicBezTo>
                    <a:pt x="-1070" y="66174"/>
                    <a:pt x="6903" y="63736"/>
                    <a:pt x="7960" y="59068"/>
                  </a:cubicBezTo>
                  <a:close/>
                  <a:moveTo>
                    <a:pt x="26638" y="16263"/>
                  </a:moveTo>
                  <a:cubicBezTo>
                    <a:pt x="24219" y="20835"/>
                    <a:pt x="20695" y="24673"/>
                    <a:pt x="16247" y="27979"/>
                  </a:cubicBezTo>
                  <a:cubicBezTo>
                    <a:pt x="18571" y="23454"/>
                    <a:pt x="21847" y="19511"/>
                    <a:pt x="26638" y="1626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0" name="Freeform: Shape 269">
              <a:extLst>
                <a:ext uri="{FF2B5EF4-FFF2-40B4-BE49-F238E27FC236}">
                  <a16:creationId xmlns:a16="http://schemas.microsoft.com/office/drawing/2014/main" id="{41D3A5C4-5335-4BC1-910E-6E911AC88F6D}"/>
                </a:ext>
              </a:extLst>
            </p:cNvPr>
            <p:cNvSpPr/>
            <p:nvPr/>
          </p:nvSpPr>
          <p:spPr>
            <a:xfrm>
              <a:off x="4558437" y="2229617"/>
              <a:ext cx="38100" cy="57150"/>
            </a:xfrm>
            <a:custGeom>
              <a:avLst/>
              <a:gdLst>
                <a:gd name="connsiteX0" fmla="*/ 18811 w 38100"/>
                <a:gd name="connsiteY0" fmla="*/ 55407 h 57150"/>
                <a:gd name="connsiteX1" fmla="*/ 44519 w 38100"/>
                <a:gd name="connsiteY1" fmla="*/ 8867 h 57150"/>
                <a:gd name="connsiteX2" fmla="*/ 27469 w 38100"/>
                <a:gd name="connsiteY2" fmla="*/ 8001 h 57150"/>
                <a:gd name="connsiteX3" fmla="*/ 17906 w 38100"/>
                <a:gd name="connsiteY3" fmla="*/ 31642 h 57150"/>
                <a:gd name="connsiteX4" fmla="*/ 16172 w 38100"/>
                <a:gd name="connsiteY4" fmla="*/ 15849 h 57150"/>
                <a:gd name="connsiteX5" fmla="*/ 10029 w 38100"/>
                <a:gd name="connsiteY5" fmla="*/ 13297 h 57150"/>
                <a:gd name="connsiteX6" fmla="*/ 9505 w 38100"/>
                <a:gd name="connsiteY6" fmla="*/ 56254 h 57150"/>
                <a:gd name="connsiteX7" fmla="*/ 18811 w 38100"/>
                <a:gd name="connsiteY7" fmla="*/ 55407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38100" h="57150">
                  <a:moveTo>
                    <a:pt x="18811" y="55407"/>
                  </a:moveTo>
                  <a:cubicBezTo>
                    <a:pt x="34413" y="43786"/>
                    <a:pt x="41766" y="27746"/>
                    <a:pt x="44519" y="8867"/>
                  </a:cubicBezTo>
                  <a:cubicBezTo>
                    <a:pt x="46357" y="-3753"/>
                    <a:pt x="30250" y="-1858"/>
                    <a:pt x="27469" y="8001"/>
                  </a:cubicBezTo>
                  <a:cubicBezTo>
                    <a:pt x="25326" y="15621"/>
                    <a:pt x="22668" y="24660"/>
                    <a:pt x="17906" y="31642"/>
                  </a:cubicBezTo>
                  <a:cubicBezTo>
                    <a:pt x="15630" y="26822"/>
                    <a:pt x="15315" y="20545"/>
                    <a:pt x="16172" y="15849"/>
                  </a:cubicBezTo>
                  <a:cubicBezTo>
                    <a:pt x="16906" y="11868"/>
                    <a:pt x="12467" y="10525"/>
                    <a:pt x="10029" y="13297"/>
                  </a:cubicBezTo>
                  <a:cubicBezTo>
                    <a:pt x="-1420" y="26289"/>
                    <a:pt x="-4935" y="44081"/>
                    <a:pt x="9505" y="56254"/>
                  </a:cubicBezTo>
                  <a:cubicBezTo>
                    <a:pt x="12000" y="58359"/>
                    <a:pt x="16525" y="57121"/>
                    <a:pt x="18811" y="5540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1" name="Freeform: Shape 270">
              <a:extLst>
                <a:ext uri="{FF2B5EF4-FFF2-40B4-BE49-F238E27FC236}">
                  <a16:creationId xmlns:a16="http://schemas.microsoft.com/office/drawing/2014/main" id="{7F24E890-F48F-4A2D-92CC-2E6FDFC177D9}"/>
                </a:ext>
              </a:extLst>
            </p:cNvPr>
            <p:cNvSpPr/>
            <p:nvPr/>
          </p:nvSpPr>
          <p:spPr>
            <a:xfrm>
              <a:off x="4619284" y="2206636"/>
              <a:ext cx="38100" cy="57150"/>
            </a:xfrm>
            <a:custGeom>
              <a:avLst/>
              <a:gdLst>
                <a:gd name="connsiteX0" fmla="*/ 11237 w 38100"/>
                <a:gd name="connsiteY0" fmla="*/ 60910 h 57150"/>
                <a:gd name="connsiteX1" fmla="*/ 34450 w 38100"/>
                <a:gd name="connsiteY1" fmla="*/ 51594 h 57150"/>
                <a:gd name="connsiteX2" fmla="*/ 29840 w 38100"/>
                <a:gd name="connsiteY2" fmla="*/ 38431 h 57150"/>
                <a:gd name="connsiteX3" fmla="*/ 17333 w 38100"/>
                <a:gd name="connsiteY3" fmla="*/ 42726 h 57150"/>
                <a:gd name="connsiteX4" fmla="*/ 13152 w 38100"/>
                <a:gd name="connsiteY4" fmla="*/ 38164 h 57150"/>
                <a:gd name="connsiteX5" fmla="*/ 12295 w 38100"/>
                <a:gd name="connsiteY5" fmla="*/ 33773 h 57150"/>
                <a:gd name="connsiteX6" fmla="*/ 25649 w 38100"/>
                <a:gd name="connsiteY6" fmla="*/ 29125 h 57150"/>
                <a:gd name="connsiteX7" fmla="*/ 30364 w 38100"/>
                <a:gd name="connsiteY7" fmla="*/ 21733 h 57150"/>
                <a:gd name="connsiteX8" fmla="*/ 23610 w 38100"/>
                <a:gd name="connsiteY8" fmla="*/ 18914 h 57150"/>
                <a:gd name="connsiteX9" fmla="*/ 12171 w 38100"/>
                <a:gd name="connsiteY9" fmla="*/ 26105 h 57150"/>
                <a:gd name="connsiteX10" fmla="*/ 14285 w 38100"/>
                <a:gd name="connsiteY10" fmla="*/ 16971 h 57150"/>
                <a:gd name="connsiteX11" fmla="*/ 15209 w 38100"/>
                <a:gd name="connsiteY11" fmla="*/ 16790 h 57150"/>
                <a:gd name="connsiteX12" fmla="*/ 34859 w 38100"/>
                <a:gd name="connsiteY12" fmla="*/ 10341 h 57150"/>
                <a:gd name="connsiteX13" fmla="*/ 36507 w 38100"/>
                <a:gd name="connsiteY13" fmla="*/ 54 h 57150"/>
                <a:gd name="connsiteX14" fmla="*/ 14523 w 38100"/>
                <a:gd name="connsiteY14" fmla="*/ 7074 h 57150"/>
                <a:gd name="connsiteX15" fmla="*/ 10952 w 38100"/>
                <a:gd name="connsiteY15" fmla="*/ 10722 h 57150"/>
                <a:gd name="connsiteX16" fmla="*/ 9332 w 38100"/>
                <a:gd name="connsiteY16" fmla="*/ 12170 h 57150"/>
                <a:gd name="connsiteX17" fmla="*/ 560 w 38100"/>
                <a:gd name="connsiteY17" fmla="*/ 47803 h 57150"/>
                <a:gd name="connsiteX18" fmla="*/ 11237 w 38100"/>
                <a:gd name="connsiteY18" fmla="*/ 60910 h 571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38100" h="57150">
                  <a:moveTo>
                    <a:pt x="11237" y="60910"/>
                  </a:moveTo>
                  <a:cubicBezTo>
                    <a:pt x="20191" y="63815"/>
                    <a:pt x="28325" y="57119"/>
                    <a:pt x="34450" y="51594"/>
                  </a:cubicBezTo>
                  <a:cubicBezTo>
                    <a:pt x="39184" y="47327"/>
                    <a:pt x="38393" y="34811"/>
                    <a:pt x="29840" y="38431"/>
                  </a:cubicBezTo>
                  <a:cubicBezTo>
                    <a:pt x="26706" y="39755"/>
                    <a:pt x="19419" y="42850"/>
                    <a:pt x="17333" y="42726"/>
                  </a:cubicBezTo>
                  <a:cubicBezTo>
                    <a:pt x="14933" y="42583"/>
                    <a:pt x="14142" y="41107"/>
                    <a:pt x="13152" y="38164"/>
                  </a:cubicBezTo>
                  <a:cubicBezTo>
                    <a:pt x="12685" y="36792"/>
                    <a:pt x="12495" y="35278"/>
                    <a:pt x="12295" y="33773"/>
                  </a:cubicBezTo>
                  <a:cubicBezTo>
                    <a:pt x="16752" y="32239"/>
                    <a:pt x="21296" y="30925"/>
                    <a:pt x="25649" y="29125"/>
                  </a:cubicBezTo>
                  <a:cubicBezTo>
                    <a:pt x="28478" y="27944"/>
                    <a:pt x="30583" y="24848"/>
                    <a:pt x="30364" y="21733"/>
                  </a:cubicBezTo>
                  <a:cubicBezTo>
                    <a:pt x="30106" y="18114"/>
                    <a:pt x="26392" y="16952"/>
                    <a:pt x="23610" y="18914"/>
                  </a:cubicBezTo>
                  <a:cubicBezTo>
                    <a:pt x="19924" y="21514"/>
                    <a:pt x="16019" y="23772"/>
                    <a:pt x="12171" y="26105"/>
                  </a:cubicBezTo>
                  <a:cubicBezTo>
                    <a:pt x="12514" y="22905"/>
                    <a:pt x="13314" y="19828"/>
                    <a:pt x="14285" y="16971"/>
                  </a:cubicBezTo>
                  <a:cubicBezTo>
                    <a:pt x="14590" y="16923"/>
                    <a:pt x="14885" y="16942"/>
                    <a:pt x="15209" y="16790"/>
                  </a:cubicBezTo>
                  <a:cubicBezTo>
                    <a:pt x="21105" y="13837"/>
                    <a:pt x="28325" y="11275"/>
                    <a:pt x="34859" y="10341"/>
                  </a:cubicBezTo>
                  <a:cubicBezTo>
                    <a:pt x="39936" y="9617"/>
                    <a:pt x="42775" y="-841"/>
                    <a:pt x="36507" y="54"/>
                  </a:cubicBezTo>
                  <a:cubicBezTo>
                    <a:pt x="29192" y="1102"/>
                    <a:pt x="21115" y="3769"/>
                    <a:pt x="14523" y="7074"/>
                  </a:cubicBezTo>
                  <a:cubicBezTo>
                    <a:pt x="12942" y="7865"/>
                    <a:pt x="11676" y="9160"/>
                    <a:pt x="10952" y="10722"/>
                  </a:cubicBezTo>
                  <a:cubicBezTo>
                    <a:pt x="10352" y="11056"/>
                    <a:pt x="9790" y="11494"/>
                    <a:pt x="9332" y="12170"/>
                  </a:cubicBezTo>
                  <a:cubicBezTo>
                    <a:pt x="2836" y="21895"/>
                    <a:pt x="-1621" y="36116"/>
                    <a:pt x="560" y="47803"/>
                  </a:cubicBezTo>
                  <a:cubicBezTo>
                    <a:pt x="1722" y="54147"/>
                    <a:pt x="4941" y="58862"/>
                    <a:pt x="11237" y="6091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2" name="Freeform: Shape 271">
              <a:extLst>
                <a:ext uri="{FF2B5EF4-FFF2-40B4-BE49-F238E27FC236}">
                  <a16:creationId xmlns:a16="http://schemas.microsoft.com/office/drawing/2014/main" id="{210741C5-89A8-4B8F-B2EE-F609A3B3D5C3}"/>
                </a:ext>
              </a:extLst>
            </p:cNvPr>
            <p:cNvSpPr/>
            <p:nvPr/>
          </p:nvSpPr>
          <p:spPr>
            <a:xfrm>
              <a:off x="4102997" y="1972565"/>
              <a:ext cx="1276350" cy="1076325"/>
            </a:xfrm>
            <a:custGeom>
              <a:avLst/>
              <a:gdLst>
                <a:gd name="connsiteX0" fmla="*/ 1279419 w 1276350"/>
                <a:gd name="connsiteY0" fmla="*/ 421129 h 1076325"/>
                <a:gd name="connsiteX1" fmla="*/ 1273704 w 1276350"/>
                <a:gd name="connsiteY1" fmla="*/ 391030 h 1076325"/>
                <a:gd name="connsiteX2" fmla="*/ 1271446 w 1276350"/>
                <a:gd name="connsiteY2" fmla="*/ 380801 h 1076325"/>
                <a:gd name="connsiteX3" fmla="*/ 1271437 w 1276350"/>
                <a:gd name="connsiteY3" fmla="*/ 380743 h 1076325"/>
                <a:gd name="connsiteX4" fmla="*/ 1268617 w 1276350"/>
                <a:gd name="connsiteY4" fmla="*/ 370609 h 1076325"/>
                <a:gd name="connsiteX5" fmla="*/ 1259549 w 1276350"/>
                <a:gd name="connsiteY5" fmla="*/ 341329 h 1076325"/>
                <a:gd name="connsiteX6" fmla="*/ 1224917 w 1276350"/>
                <a:gd name="connsiteY6" fmla="*/ 266329 h 1076325"/>
                <a:gd name="connsiteX7" fmla="*/ 1264712 w 1276350"/>
                <a:gd name="connsiteY7" fmla="*/ 260852 h 1076325"/>
                <a:gd name="connsiteX8" fmla="*/ 1266684 w 1276350"/>
                <a:gd name="connsiteY8" fmla="*/ 248555 h 1076325"/>
                <a:gd name="connsiteX9" fmla="*/ 1218840 w 1276350"/>
                <a:gd name="connsiteY9" fmla="*/ 256194 h 1076325"/>
                <a:gd name="connsiteX10" fmla="*/ 1207019 w 1276350"/>
                <a:gd name="connsiteY10" fmla="*/ 237830 h 1076325"/>
                <a:gd name="connsiteX11" fmla="*/ 1079041 w 1276350"/>
                <a:gd name="connsiteY11" fmla="*/ 111338 h 1076325"/>
                <a:gd name="connsiteX12" fmla="*/ 1006499 w 1276350"/>
                <a:gd name="connsiteY12" fmla="*/ 68781 h 1076325"/>
                <a:gd name="connsiteX13" fmla="*/ 1034769 w 1276350"/>
                <a:gd name="connsiteY13" fmla="*/ 54874 h 1076325"/>
                <a:gd name="connsiteX14" fmla="*/ 1221945 w 1276350"/>
                <a:gd name="connsiteY14" fmla="*/ 90793 h 1076325"/>
                <a:gd name="connsiteX15" fmla="*/ 1235289 w 1276350"/>
                <a:gd name="connsiteY15" fmla="*/ 77010 h 1076325"/>
                <a:gd name="connsiteX16" fmla="*/ 1033569 w 1276350"/>
                <a:gd name="connsiteY16" fmla="*/ 37758 h 1076325"/>
                <a:gd name="connsiteX17" fmla="*/ 989268 w 1276350"/>
                <a:gd name="connsiteY17" fmla="*/ 60684 h 1076325"/>
                <a:gd name="connsiteX18" fmla="*/ 864700 w 1276350"/>
                <a:gd name="connsiteY18" fmla="*/ 18193 h 1076325"/>
                <a:gd name="connsiteX19" fmla="*/ 587551 w 1276350"/>
                <a:gd name="connsiteY19" fmla="*/ 8449 h 1076325"/>
                <a:gd name="connsiteX20" fmla="*/ 439790 w 1276350"/>
                <a:gd name="connsiteY20" fmla="*/ 45511 h 1076325"/>
                <a:gd name="connsiteX21" fmla="*/ 295934 w 1276350"/>
                <a:gd name="connsiteY21" fmla="*/ 113939 h 1076325"/>
                <a:gd name="connsiteX22" fmla="*/ 63409 w 1276350"/>
                <a:gd name="connsiteY22" fmla="*/ 350759 h 1076325"/>
                <a:gd name="connsiteX23" fmla="*/ 6050 w 1276350"/>
                <a:gd name="connsiteY23" fmla="*/ 513960 h 1076325"/>
                <a:gd name="connsiteX24" fmla="*/ 344 w 1276350"/>
                <a:gd name="connsiteY24" fmla="*/ 601542 h 1076325"/>
                <a:gd name="connsiteX25" fmla="*/ 12003 w 1276350"/>
                <a:gd name="connsiteY25" fmla="*/ 688877 h 1076325"/>
                <a:gd name="connsiteX26" fmla="*/ 85765 w 1276350"/>
                <a:gd name="connsiteY26" fmla="*/ 848059 h 1076325"/>
                <a:gd name="connsiteX27" fmla="*/ 211352 w 1276350"/>
                <a:gd name="connsiteY27" fmla="*/ 968617 h 1076325"/>
                <a:gd name="connsiteX28" fmla="*/ 528734 w 1276350"/>
                <a:gd name="connsiteY28" fmla="*/ 1075535 h 1076325"/>
                <a:gd name="connsiteX29" fmla="*/ 689602 w 1276350"/>
                <a:gd name="connsiteY29" fmla="*/ 1070182 h 1076325"/>
                <a:gd name="connsiteX30" fmla="*/ 709090 w 1276350"/>
                <a:gd name="connsiteY30" fmla="*/ 1067420 h 1076325"/>
                <a:gd name="connsiteX31" fmla="*/ 728540 w 1276350"/>
                <a:gd name="connsiteY31" fmla="*/ 1063867 h 1076325"/>
                <a:gd name="connsiteX32" fmla="*/ 766126 w 1276350"/>
                <a:gd name="connsiteY32" fmla="*/ 1055942 h 1076325"/>
                <a:gd name="connsiteX33" fmla="*/ 803311 w 1276350"/>
                <a:gd name="connsiteY33" fmla="*/ 1046093 h 1076325"/>
                <a:gd name="connsiteX34" fmla="*/ 839345 w 1276350"/>
                <a:gd name="connsiteY34" fmla="*/ 1034663 h 1076325"/>
                <a:gd name="connsiteX35" fmla="*/ 1082261 w 1276350"/>
                <a:gd name="connsiteY35" fmla="*/ 895179 h 1076325"/>
                <a:gd name="connsiteX36" fmla="*/ 1228612 w 1276350"/>
                <a:gd name="connsiteY36" fmla="*/ 710385 h 1076325"/>
                <a:gd name="connsiteX37" fmla="*/ 1281705 w 1276350"/>
                <a:gd name="connsiteY37" fmla="*/ 537420 h 1076325"/>
                <a:gd name="connsiteX38" fmla="*/ 1279419 w 1276350"/>
                <a:gd name="connsiteY38" fmla="*/ 421129 h 1076325"/>
                <a:gd name="connsiteX39" fmla="*/ 1275494 w 1276350"/>
                <a:gd name="connsiteY39" fmla="*/ 536658 h 1076325"/>
                <a:gd name="connsiteX40" fmla="*/ 1256768 w 1276350"/>
                <a:gd name="connsiteY40" fmla="*/ 616468 h 1076325"/>
                <a:gd name="connsiteX41" fmla="*/ 1217316 w 1276350"/>
                <a:gd name="connsiteY41" fmla="*/ 704327 h 1076325"/>
                <a:gd name="connsiteX42" fmla="*/ 1067468 w 1276350"/>
                <a:gd name="connsiteY42" fmla="*/ 877491 h 1076325"/>
                <a:gd name="connsiteX43" fmla="*/ 829086 w 1276350"/>
                <a:gd name="connsiteY43" fmla="*/ 1004012 h 1076325"/>
                <a:gd name="connsiteX44" fmla="*/ 531344 w 1276350"/>
                <a:gd name="connsiteY44" fmla="*/ 1040626 h 1076325"/>
                <a:gd name="connsiteX45" fmla="*/ 228973 w 1276350"/>
                <a:gd name="connsiteY45" fmla="*/ 942328 h 1076325"/>
                <a:gd name="connsiteX46" fmla="*/ 109329 w 1276350"/>
                <a:gd name="connsiteY46" fmla="*/ 830685 h 1076325"/>
                <a:gd name="connsiteX47" fmla="*/ 38121 w 1276350"/>
                <a:gd name="connsiteY47" fmla="*/ 682505 h 1076325"/>
                <a:gd name="connsiteX48" fmla="*/ 26262 w 1276350"/>
                <a:gd name="connsiteY48" fmla="*/ 600542 h 1076325"/>
                <a:gd name="connsiteX49" fmla="*/ 30739 w 1276350"/>
                <a:gd name="connsiteY49" fmla="*/ 517856 h 1076325"/>
                <a:gd name="connsiteX50" fmla="*/ 83698 w 1276350"/>
                <a:gd name="connsiteY50" fmla="*/ 361865 h 1076325"/>
                <a:gd name="connsiteX51" fmla="*/ 306173 w 1276350"/>
                <a:gd name="connsiteY51" fmla="*/ 130522 h 1076325"/>
                <a:gd name="connsiteX52" fmla="*/ 589961 w 1276350"/>
                <a:gd name="connsiteY52" fmla="*/ 23851 h 1076325"/>
                <a:gd name="connsiteX53" fmla="*/ 862557 w 1276350"/>
                <a:gd name="connsiteY53" fmla="*/ 27842 h 1076325"/>
                <a:gd name="connsiteX54" fmla="*/ 983029 w 1276350"/>
                <a:gd name="connsiteY54" fmla="*/ 65380 h 1076325"/>
                <a:gd name="connsiteX55" fmla="*/ 946767 w 1276350"/>
                <a:gd name="connsiteY55" fmla="*/ 109233 h 1076325"/>
                <a:gd name="connsiteX56" fmla="*/ 908868 w 1276350"/>
                <a:gd name="connsiteY56" fmla="*/ 67895 h 1076325"/>
                <a:gd name="connsiteX57" fmla="*/ 736379 w 1276350"/>
                <a:gd name="connsiteY57" fmla="*/ 118320 h 1076325"/>
                <a:gd name="connsiteX58" fmla="*/ 662037 w 1276350"/>
                <a:gd name="connsiteY58" fmla="*/ 108633 h 1076325"/>
                <a:gd name="connsiteX59" fmla="*/ 658951 w 1276350"/>
                <a:gd name="connsiteY59" fmla="*/ 109843 h 1076325"/>
                <a:gd name="connsiteX60" fmla="*/ 630928 w 1276350"/>
                <a:gd name="connsiteY60" fmla="*/ 281121 h 1076325"/>
                <a:gd name="connsiteX61" fmla="*/ 648359 w 1276350"/>
                <a:gd name="connsiteY61" fmla="*/ 282588 h 1076325"/>
                <a:gd name="connsiteX62" fmla="*/ 643739 w 1276350"/>
                <a:gd name="connsiteY62" fmla="*/ 323879 h 1076325"/>
                <a:gd name="connsiteX63" fmla="*/ 463298 w 1276350"/>
                <a:gd name="connsiteY63" fmla="*/ 393069 h 1076325"/>
                <a:gd name="connsiteX64" fmla="*/ 462631 w 1276350"/>
                <a:gd name="connsiteY64" fmla="*/ 406909 h 1076325"/>
                <a:gd name="connsiteX65" fmla="*/ 601934 w 1276350"/>
                <a:gd name="connsiteY65" fmla="*/ 375609 h 1076325"/>
                <a:gd name="connsiteX66" fmla="*/ 641139 w 1276350"/>
                <a:gd name="connsiteY66" fmla="*/ 360350 h 1076325"/>
                <a:gd name="connsiteX67" fmla="*/ 638510 w 1276350"/>
                <a:gd name="connsiteY67" fmla="*/ 601428 h 1076325"/>
                <a:gd name="connsiteX68" fmla="*/ 599248 w 1276350"/>
                <a:gd name="connsiteY68" fmla="*/ 908581 h 1076325"/>
                <a:gd name="connsiteX69" fmla="*/ 308221 w 1276350"/>
                <a:gd name="connsiteY69" fmla="*/ 644614 h 1076325"/>
                <a:gd name="connsiteX70" fmla="*/ 354436 w 1276350"/>
                <a:gd name="connsiteY70" fmla="*/ 655635 h 1076325"/>
                <a:gd name="connsiteX71" fmla="*/ 358361 w 1276350"/>
                <a:gd name="connsiteY71" fmla="*/ 645396 h 1076325"/>
                <a:gd name="connsiteX72" fmla="*/ 294543 w 1276350"/>
                <a:gd name="connsiteY72" fmla="*/ 625564 h 1076325"/>
                <a:gd name="connsiteX73" fmla="*/ 286047 w 1276350"/>
                <a:gd name="connsiteY73" fmla="*/ 636404 h 1076325"/>
                <a:gd name="connsiteX74" fmla="*/ 562634 w 1276350"/>
                <a:gd name="connsiteY74" fmla="*/ 978637 h 1076325"/>
                <a:gd name="connsiteX75" fmla="*/ 603610 w 1276350"/>
                <a:gd name="connsiteY75" fmla="*/ 1007212 h 1076325"/>
                <a:gd name="connsiteX76" fmla="*/ 661379 w 1276350"/>
                <a:gd name="connsiteY76" fmla="*/ 994782 h 1076325"/>
                <a:gd name="connsiteX77" fmla="*/ 821904 w 1276350"/>
                <a:gd name="connsiteY77" fmla="*/ 754609 h 1076325"/>
                <a:gd name="connsiteX78" fmla="*/ 831020 w 1276350"/>
                <a:gd name="connsiteY78" fmla="*/ 736921 h 1076325"/>
                <a:gd name="connsiteX79" fmla="*/ 890751 w 1276350"/>
                <a:gd name="connsiteY79" fmla="*/ 536201 h 1076325"/>
                <a:gd name="connsiteX80" fmla="*/ 876416 w 1276350"/>
                <a:gd name="connsiteY80" fmla="*/ 533039 h 1076325"/>
                <a:gd name="connsiteX81" fmla="*/ 808855 w 1276350"/>
                <a:gd name="connsiteY81" fmla="*/ 595808 h 1076325"/>
                <a:gd name="connsiteX82" fmla="*/ 811036 w 1276350"/>
                <a:gd name="connsiteY82" fmla="*/ 606714 h 1076325"/>
                <a:gd name="connsiteX83" fmla="*/ 864443 w 1276350"/>
                <a:gd name="connsiteY83" fmla="*/ 568233 h 1076325"/>
                <a:gd name="connsiteX84" fmla="*/ 731941 w 1276350"/>
                <a:gd name="connsiteY84" fmla="*/ 825104 h 1076325"/>
                <a:gd name="connsiteX85" fmla="*/ 679687 w 1276350"/>
                <a:gd name="connsiteY85" fmla="*/ 892274 h 1076325"/>
                <a:gd name="connsiteX86" fmla="*/ 674743 w 1276350"/>
                <a:gd name="connsiteY86" fmla="*/ 621964 h 1076325"/>
                <a:gd name="connsiteX87" fmla="*/ 668199 w 1276350"/>
                <a:gd name="connsiteY87" fmla="*/ 348463 h 1076325"/>
                <a:gd name="connsiteX88" fmla="*/ 711271 w 1276350"/>
                <a:gd name="connsiteY88" fmla="*/ 331594 h 1076325"/>
                <a:gd name="connsiteX89" fmla="*/ 913316 w 1276350"/>
                <a:gd name="connsiteY89" fmla="*/ 298104 h 1076325"/>
                <a:gd name="connsiteX90" fmla="*/ 920545 w 1276350"/>
                <a:gd name="connsiteY90" fmla="*/ 296866 h 1076325"/>
                <a:gd name="connsiteX91" fmla="*/ 890103 w 1276350"/>
                <a:gd name="connsiteY91" fmla="*/ 472841 h 1076325"/>
                <a:gd name="connsiteX92" fmla="*/ 901514 w 1276350"/>
                <a:gd name="connsiteY92" fmla="*/ 475298 h 1076325"/>
                <a:gd name="connsiteX93" fmla="*/ 941672 w 1276350"/>
                <a:gd name="connsiteY93" fmla="*/ 269929 h 1076325"/>
                <a:gd name="connsiteX94" fmla="*/ 942624 w 1276350"/>
                <a:gd name="connsiteY94" fmla="*/ 259042 h 1076325"/>
                <a:gd name="connsiteX95" fmla="*/ 942834 w 1276350"/>
                <a:gd name="connsiteY95" fmla="*/ 256614 h 1076325"/>
                <a:gd name="connsiteX96" fmla="*/ 937176 w 1276350"/>
                <a:gd name="connsiteY96" fmla="*/ 245726 h 1076325"/>
                <a:gd name="connsiteX97" fmla="*/ 922450 w 1276350"/>
                <a:gd name="connsiteY97" fmla="*/ 241183 h 1076325"/>
                <a:gd name="connsiteX98" fmla="*/ 670609 w 1276350"/>
                <a:gd name="connsiteY98" fmla="*/ 312440 h 1076325"/>
                <a:gd name="connsiteX99" fmla="*/ 673905 w 1276350"/>
                <a:gd name="connsiteY99" fmla="*/ 279664 h 1076325"/>
                <a:gd name="connsiteX100" fmla="*/ 759411 w 1276350"/>
                <a:gd name="connsiteY100" fmla="*/ 191729 h 1076325"/>
                <a:gd name="connsiteX101" fmla="*/ 756287 w 1276350"/>
                <a:gd name="connsiteY101" fmla="*/ 148991 h 1076325"/>
                <a:gd name="connsiteX102" fmla="*/ 867339 w 1276350"/>
                <a:gd name="connsiteY102" fmla="*/ 112462 h 1076325"/>
                <a:gd name="connsiteX103" fmla="*/ 929003 w 1276350"/>
                <a:gd name="connsiteY103" fmla="*/ 163507 h 1076325"/>
                <a:gd name="connsiteX104" fmla="*/ 948101 w 1276350"/>
                <a:gd name="connsiteY104" fmla="*/ 161592 h 1076325"/>
                <a:gd name="connsiteX105" fmla="*/ 999869 w 1276350"/>
                <a:gd name="connsiteY105" fmla="*/ 72876 h 1076325"/>
                <a:gd name="connsiteX106" fmla="*/ 1076222 w 1276350"/>
                <a:gd name="connsiteY106" fmla="*/ 115463 h 1076325"/>
                <a:gd name="connsiteX107" fmla="*/ 1151460 w 1276350"/>
                <a:gd name="connsiteY107" fmla="*/ 176556 h 1076325"/>
                <a:gd name="connsiteX108" fmla="*/ 1204219 w 1276350"/>
                <a:gd name="connsiteY108" fmla="*/ 239754 h 1076325"/>
                <a:gd name="connsiteX109" fmla="*/ 1215334 w 1276350"/>
                <a:gd name="connsiteY109" fmla="*/ 256937 h 1076325"/>
                <a:gd name="connsiteX110" fmla="*/ 1118703 w 1276350"/>
                <a:gd name="connsiteY110" fmla="*/ 285093 h 1076325"/>
                <a:gd name="connsiteX111" fmla="*/ 1119389 w 1276350"/>
                <a:gd name="connsiteY111" fmla="*/ 294875 h 1076325"/>
                <a:gd name="connsiteX112" fmla="*/ 1221392 w 1276350"/>
                <a:gd name="connsiteY112" fmla="*/ 267034 h 1076325"/>
                <a:gd name="connsiteX113" fmla="*/ 1256359 w 1276350"/>
                <a:gd name="connsiteY113" fmla="*/ 342434 h 1076325"/>
                <a:gd name="connsiteX114" fmla="*/ 1265360 w 1276350"/>
                <a:gd name="connsiteY114" fmla="*/ 371495 h 1076325"/>
                <a:gd name="connsiteX115" fmla="*/ 1268141 w 1276350"/>
                <a:gd name="connsiteY115" fmla="*/ 381524 h 1076325"/>
                <a:gd name="connsiteX116" fmla="*/ 1270227 w 1276350"/>
                <a:gd name="connsiteY116" fmla="*/ 391773 h 1076325"/>
                <a:gd name="connsiteX117" fmla="*/ 1275418 w 1276350"/>
                <a:gd name="connsiteY117" fmla="*/ 421777 h 1076325"/>
                <a:gd name="connsiteX118" fmla="*/ 1275494 w 1276350"/>
                <a:gd name="connsiteY118" fmla="*/ 536658 h 1076325"/>
                <a:gd name="connsiteX119" fmla="*/ 727073 w 1276350"/>
                <a:gd name="connsiteY119" fmla="*/ 194958 h 1076325"/>
                <a:gd name="connsiteX120" fmla="*/ 671685 w 1276350"/>
                <a:gd name="connsiteY120" fmla="*/ 250927 h 1076325"/>
                <a:gd name="connsiteX121" fmla="*/ 659084 w 1276350"/>
                <a:gd name="connsiteY121" fmla="*/ 252918 h 1076325"/>
                <a:gd name="connsiteX122" fmla="*/ 636748 w 1276350"/>
                <a:gd name="connsiteY122" fmla="*/ 252194 h 1076325"/>
                <a:gd name="connsiteX123" fmla="*/ 609030 w 1276350"/>
                <a:gd name="connsiteY123" fmla="*/ 182280 h 1076325"/>
                <a:gd name="connsiteX124" fmla="*/ 646273 w 1276350"/>
                <a:gd name="connsiteY124" fmla="*/ 133427 h 1076325"/>
                <a:gd name="connsiteX125" fmla="*/ 660189 w 1276350"/>
                <a:gd name="connsiteY125" fmla="*/ 146990 h 1076325"/>
                <a:gd name="connsiteX126" fmla="*/ 694660 w 1276350"/>
                <a:gd name="connsiteY126" fmla="*/ 150057 h 1076325"/>
                <a:gd name="connsiteX127" fmla="*/ 666618 w 1276350"/>
                <a:gd name="connsiteY127" fmla="*/ 173194 h 1076325"/>
                <a:gd name="connsiteX128" fmla="*/ 675762 w 1276350"/>
                <a:gd name="connsiteY128" fmla="*/ 199444 h 1076325"/>
                <a:gd name="connsiteX129" fmla="*/ 720806 w 1276350"/>
                <a:gd name="connsiteY129" fmla="*/ 169279 h 1076325"/>
                <a:gd name="connsiteX130" fmla="*/ 727073 w 1276350"/>
                <a:gd name="connsiteY130" fmla="*/ 194958 h 10763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</a:cxnLst>
              <a:rect l="l" t="t" r="r" b="b"/>
              <a:pathLst>
                <a:path w="1276350" h="1076325">
                  <a:moveTo>
                    <a:pt x="1279419" y="421129"/>
                  </a:moveTo>
                  <a:cubicBezTo>
                    <a:pt x="1277618" y="407737"/>
                    <a:pt x="1275199" y="397784"/>
                    <a:pt x="1273704" y="391030"/>
                  </a:cubicBezTo>
                  <a:cubicBezTo>
                    <a:pt x="1272218" y="384277"/>
                    <a:pt x="1271446" y="380801"/>
                    <a:pt x="1271446" y="380801"/>
                  </a:cubicBezTo>
                  <a:lnTo>
                    <a:pt x="1271437" y="380743"/>
                  </a:lnTo>
                  <a:cubicBezTo>
                    <a:pt x="1271437" y="380743"/>
                    <a:pt x="1270475" y="377295"/>
                    <a:pt x="1268617" y="370609"/>
                  </a:cubicBezTo>
                  <a:cubicBezTo>
                    <a:pt x="1266769" y="363922"/>
                    <a:pt x="1264207" y="353940"/>
                    <a:pt x="1259549" y="341329"/>
                  </a:cubicBezTo>
                  <a:cubicBezTo>
                    <a:pt x="1252834" y="322003"/>
                    <a:pt x="1242147" y="296018"/>
                    <a:pt x="1224917" y="266329"/>
                  </a:cubicBezTo>
                  <a:cubicBezTo>
                    <a:pt x="1238033" y="263900"/>
                    <a:pt x="1251282" y="261986"/>
                    <a:pt x="1264712" y="260852"/>
                  </a:cubicBezTo>
                  <a:cubicBezTo>
                    <a:pt x="1270875" y="260328"/>
                    <a:pt x="1274237" y="247831"/>
                    <a:pt x="1266684" y="248555"/>
                  </a:cubicBezTo>
                  <a:cubicBezTo>
                    <a:pt x="1250472" y="250127"/>
                    <a:pt x="1234565" y="252832"/>
                    <a:pt x="1218840" y="256194"/>
                  </a:cubicBezTo>
                  <a:cubicBezTo>
                    <a:pt x="1215144" y="250184"/>
                    <a:pt x="1211267" y="244088"/>
                    <a:pt x="1207019" y="237830"/>
                  </a:cubicBezTo>
                  <a:cubicBezTo>
                    <a:pt x="1178263" y="196892"/>
                    <a:pt x="1136696" y="151096"/>
                    <a:pt x="1079041" y="111338"/>
                  </a:cubicBezTo>
                  <a:cubicBezTo>
                    <a:pt x="1057057" y="96108"/>
                    <a:pt x="1032778" y="81782"/>
                    <a:pt x="1006499" y="68781"/>
                  </a:cubicBezTo>
                  <a:cubicBezTo>
                    <a:pt x="1015052" y="63570"/>
                    <a:pt x="1024311" y="58855"/>
                    <a:pt x="1034769" y="54874"/>
                  </a:cubicBezTo>
                  <a:cubicBezTo>
                    <a:pt x="1100920" y="29738"/>
                    <a:pt x="1176834" y="28261"/>
                    <a:pt x="1221945" y="90793"/>
                  </a:cubicBezTo>
                  <a:cubicBezTo>
                    <a:pt x="1227974" y="99137"/>
                    <a:pt x="1240700" y="84506"/>
                    <a:pt x="1235289" y="77010"/>
                  </a:cubicBezTo>
                  <a:cubicBezTo>
                    <a:pt x="1186321" y="9144"/>
                    <a:pt x="1105302" y="11869"/>
                    <a:pt x="1033569" y="37758"/>
                  </a:cubicBezTo>
                  <a:cubicBezTo>
                    <a:pt x="1016757" y="43825"/>
                    <a:pt x="1002060" y="51483"/>
                    <a:pt x="989268" y="60684"/>
                  </a:cubicBezTo>
                  <a:cubicBezTo>
                    <a:pt x="951349" y="43330"/>
                    <a:pt x="909696" y="28690"/>
                    <a:pt x="864700" y="18193"/>
                  </a:cubicBezTo>
                  <a:cubicBezTo>
                    <a:pt x="780699" y="-1362"/>
                    <a:pt x="685630" y="-6010"/>
                    <a:pt x="587551" y="8449"/>
                  </a:cubicBezTo>
                  <a:cubicBezTo>
                    <a:pt x="538269" y="15850"/>
                    <a:pt x="489053" y="28052"/>
                    <a:pt x="439790" y="45511"/>
                  </a:cubicBezTo>
                  <a:cubicBezTo>
                    <a:pt x="390631" y="62761"/>
                    <a:pt x="342187" y="85602"/>
                    <a:pt x="295934" y="113939"/>
                  </a:cubicBezTo>
                  <a:cubicBezTo>
                    <a:pt x="203675" y="170403"/>
                    <a:pt x="119169" y="250003"/>
                    <a:pt x="63409" y="350759"/>
                  </a:cubicBezTo>
                  <a:cubicBezTo>
                    <a:pt x="35863" y="401032"/>
                    <a:pt x="15156" y="456153"/>
                    <a:pt x="6050" y="513960"/>
                  </a:cubicBezTo>
                  <a:cubicBezTo>
                    <a:pt x="1421" y="542773"/>
                    <a:pt x="-932" y="572177"/>
                    <a:pt x="344" y="601542"/>
                  </a:cubicBezTo>
                  <a:cubicBezTo>
                    <a:pt x="1392" y="630689"/>
                    <a:pt x="5497" y="660845"/>
                    <a:pt x="12003" y="688877"/>
                  </a:cubicBezTo>
                  <a:cubicBezTo>
                    <a:pt x="25995" y="746046"/>
                    <a:pt x="50855" y="800805"/>
                    <a:pt x="85765" y="848059"/>
                  </a:cubicBezTo>
                  <a:cubicBezTo>
                    <a:pt x="120112" y="895770"/>
                    <a:pt x="163727" y="935918"/>
                    <a:pt x="211352" y="968617"/>
                  </a:cubicBezTo>
                  <a:cubicBezTo>
                    <a:pt x="307230" y="1034054"/>
                    <a:pt x="419806" y="1066953"/>
                    <a:pt x="528734" y="1075535"/>
                  </a:cubicBezTo>
                  <a:cubicBezTo>
                    <a:pt x="583408" y="1079497"/>
                    <a:pt x="637481" y="1077516"/>
                    <a:pt x="689602" y="1070182"/>
                  </a:cubicBezTo>
                  <a:cubicBezTo>
                    <a:pt x="696117" y="1069258"/>
                    <a:pt x="702613" y="1068344"/>
                    <a:pt x="709090" y="1067420"/>
                  </a:cubicBezTo>
                  <a:cubicBezTo>
                    <a:pt x="715596" y="1066229"/>
                    <a:pt x="722073" y="1065048"/>
                    <a:pt x="728540" y="1063867"/>
                  </a:cubicBezTo>
                  <a:cubicBezTo>
                    <a:pt x="741675" y="1061676"/>
                    <a:pt x="753829" y="1058704"/>
                    <a:pt x="766126" y="1055942"/>
                  </a:cubicBezTo>
                  <a:cubicBezTo>
                    <a:pt x="779032" y="1053246"/>
                    <a:pt x="790967" y="1049322"/>
                    <a:pt x="803311" y="1046093"/>
                  </a:cubicBezTo>
                  <a:cubicBezTo>
                    <a:pt x="815484" y="1042521"/>
                    <a:pt x="827429" y="1038464"/>
                    <a:pt x="839345" y="1034663"/>
                  </a:cubicBezTo>
                  <a:cubicBezTo>
                    <a:pt x="934090" y="1001983"/>
                    <a:pt x="1016700" y="952424"/>
                    <a:pt x="1082261" y="895179"/>
                  </a:cubicBezTo>
                  <a:cubicBezTo>
                    <a:pt x="1147926" y="837829"/>
                    <a:pt x="1196656" y="773069"/>
                    <a:pt x="1228612" y="710385"/>
                  </a:cubicBezTo>
                  <a:cubicBezTo>
                    <a:pt x="1260883" y="647634"/>
                    <a:pt x="1275828" y="587245"/>
                    <a:pt x="1281705" y="537420"/>
                  </a:cubicBezTo>
                  <a:cubicBezTo>
                    <a:pt x="1286829" y="487309"/>
                    <a:pt x="1283610" y="447685"/>
                    <a:pt x="1279419" y="421129"/>
                  </a:cubicBezTo>
                  <a:close/>
                  <a:moveTo>
                    <a:pt x="1275494" y="536658"/>
                  </a:moveTo>
                  <a:cubicBezTo>
                    <a:pt x="1271789" y="561185"/>
                    <a:pt x="1266007" y="588074"/>
                    <a:pt x="1256768" y="616468"/>
                  </a:cubicBezTo>
                  <a:cubicBezTo>
                    <a:pt x="1247491" y="644833"/>
                    <a:pt x="1234203" y="674390"/>
                    <a:pt x="1217316" y="704327"/>
                  </a:cubicBezTo>
                  <a:cubicBezTo>
                    <a:pt x="1183502" y="764153"/>
                    <a:pt x="1133372" y="824951"/>
                    <a:pt x="1067468" y="877491"/>
                  </a:cubicBezTo>
                  <a:cubicBezTo>
                    <a:pt x="1001536" y="929898"/>
                    <a:pt x="920450" y="974103"/>
                    <a:pt x="829086" y="1004012"/>
                  </a:cubicBezTo>
                  <a:cubicBezTo>
                    <a:pt x="737970" y="1032815"/>
                    <a:pt x="635481" y="1049275"/>
                    <a:pt x="531344" y="1040626"/>
                  </a:cubicBezTo>
                  <a:cubicBezTo>
                    <a:pt x="427398" y="1033282"/>
                    <a:pt x="320356" y="1002573"/>
                    <a:pt x="228973" y="942328"/>
                  </a:cubicBezTo>
                  <a:cubicBezTo>
                    <a:pt x="183634" y="912105"/>
                    <a:pt x="142115" y="874938"/>
                    <a:pt x="109329" y="830685"/>
                  </a:cubicBezTo>
                  <a:cubicBezTo>
                    <a:pt x="75973" y="786861"/>
                    <a:pt x="52046" y="735997"/>
                    <a:pt x="38121" y="682505"/>
                  </a:cubicBezTo>
                  <a:cubicBezTo>
                    <a:pt x="31482" y="654968"/>
                    <a:pt x="27662" y="628374"/>
                    <a:pt x="26262" y="600542"/>
                  </a:cubicBezTo>
                  <a:cubicBezTo>
                    <a:pt x="24728" y="572910"/>
                    <a:pt x="26662" y="545173"/>
                    <a:pt x="30739" y="517856"/>
                  </a:cubicBezTo>
                  <a:cubicBezTo>
                    <a:pt x="38721" y="463087"/>
                    <a:pt x="57837" y="410338"/>
                    <a:pt x="83698" y="361865"/>
                  </a:cubicBezTo>
                  <a:cubicBezTo>
                    <a:pt x="136028" y="264691"/>
                    <a:pt x="216952" y="186462"/>
                    <a:pt x="306173" y="130522"/>
                  </a:cubicBezTo>
                  <a:cubicBezTo>
                    <a:pt x="395613" y="73953"/>
                    <a:pt x="494416" y="40482"/>
                    <a:pt x="589961" y="23851"/>
                  </a:cubicBezTo>
                  <a:cubicBezTo>
                    <a:pt x="685868" y="7897"/>
                    <a:pt x="779280" y="10840"/>
                    <a:pt x="862557" y="27842"/>
                  </a:cubicBezTo>
                  <a:cubicBezTo>
                    <a:pt x="905810" y="36710"/>
                    <a:pt x="946129" y="49654"/>
                    <a:pt x="983029" y="65380"/>
                  </a:cubicBezTo>
                  <a:cubicBezTo>
                    <a:pt x="967932" y="77486"/>
                    <a:pt x="955864" y="92050"/>
                    <a:pt x="946767" y="109233"/>
                  </a:cubicBezTo>
                  <a:cubicBezTo>
                    <a:pt x="942395" y="90793"/>
                    <a:pt x="931861" y="75296"/>
                    <a:pt x="908868" y="67895"/>
                  </a:cubicBezTo>
                  <a:cubicBezTo>
                    <a:pt x="852308" y="49683"/>
                    <a:pt x="789519" y="80877"/>
                    <a:pt x="736379" y="118320"/>
                  </a:cubicBezTo>
                  <a:cubicBezTo>
                    <a:pt x="715681" y="100108"/>
                    <a:pt x="687840" y="102118"/>
                    <a:pt x="662037" y="108633"/>
                  </a:cubicBezTo>
                  <a:cubicBezTo>
                    <a:pt x="660970" y="108900"/>
                    <a:pt x="659941" y="109319"/>
                    <a:pt x="658951" y="109843"/>
                  </a:cubicBezTo>
                  <a:cubicBezTo>
                    <a:pt x="584208" y="132293"/>
                    <a:pt x="538555" y="264453"/>
                    <a:pt x="630928" y="281121"/>
                  </a:cubicBezTo>
                  <a:cubicBezTo>
                    <a:pt x="636757" y="282179"/>
                    <a:pt x="642577" y="282550"/>
                    <a:pt x="648359" y="282588"/>
                  </a:cubicBezTo>
                  <a:cubicBezTo>
                    <a:pt x="646492" y="296333"/>
                    <a:pt x="644968" y="310096"/>
                    <a:pt x="643739" y="323879"/>
                  </a:cubicBezTo>
                  <a:cubicBezTo>
                    <a:pt x="583979" y="349511"/>
                    <a:pt x="524467" y="375543"/>
                    <a:pt x="463298" y="393069"/>
                  </a:cubicBezTo>
                  <a:cubicBezTo>
                    <a:pt x="457516" y="394726"/>
                    <a:pt x="454430" y="408147"/>
                    <a:pt x="462631" y="406909"/>
                  </a:cubicBezTo>
                  <a:cubicBezTo>
                    <a:pt x="510075" y="399727"/>
                    <a:pt x="556300" y="390535"/>
                    <a:pt x="601934" y="375609"/>
                  </a:cubicBezTo>
                  <a:cubicBezTo>
                    <a:pt x="615307" y="371237"/>
                    <a:pt x="628280" y="365913"/>
                    <a:pt x="641139" y="360350"/>
                  </a:cubicBezTo>
                  <a:cubicBezTo>
                    <a:pt x="636691" y="440503"/>
                    <a:pt x="640053" y="521056"/>
                    <a:pt x="638510" y="601428"/>
                  </a:cubicBezTo>
                  <a:cubicBezTo>
                    <a:pt x="636548" y="703479"/>
                    <a:pt x="619393" y="807597"/>
                    <a:pt x="599248" y="908581"/>
                  </a:cubicBezTo>
                  <a:cubicBezTo>
                    <a:pt x="496445" y="825904"/>
                    <a:pt x="381592" y="756257"/>
                    <a:pt x="308221" y="644614"/>
                  </a:cubicBezTo>
                  <a:cubicBezTo>
                    <a:pt x="323452" y="648977"/>
                    <a:pt x="338577" y="653339"/>
                    <a:pt x="354436" y="655635"/>
                  </a:cubicBezTo>
                  <a:cubicBezTo>
                    <a:pt x="359551" y="656378"/>
                    <a:pt x="364218" y="646586"/>
                    <a:pt x="358361" y="645396"/>
                  </a:cubicBezTo>
                  <a:cubicBezTo>
                    <a:pt x="336282" y="640928"/>
                    <a:pt x="315908" y="632451"/>
                    <a:pt x="294543" y="625564"/>
                  </a:cubicBezTo>
                  <a:cubicBezTo>
                    <a:pt x="289619" y="623974"/>
                    <a:pt x="283799" y="632089"/>
                    <a:pt x="286047" y="636404"/>
                  </a:cubicBezTo>
                  <a:cubicBezTo>
                    <a:pt x="351998" y="762696"/>
                    <a:pt x="441180" y="896779"/>
                    <a:pt x="562634" y="978637"/>
                  </a:cubicBezTo>
                  <a:cubicBezTo>
                    <a:pt x="576264" y="988781"/>
                    <a:pt x="590313" y="998163"/>
                    <a:pt x="603610" y="1007212"/>
                  </a:cubicBezTo>
                  <a:cubicBezTo>
                    <a:pt x="626680" y="1022919"/>
                    <a:pt x="640672" y="1010232"/>
                    <a:pt x="661379" y="994782"/>
                  </a:cubicBezTo>
                  <a:cubicBezTo>
                    <a:pt x="738646" y="937156"/>
                    <a:pt x="785909" y="843858"/>
                    <a:pt x="821904" y="754609"/>
                  </a:cubicBezTo>
                  <a:cubicBezTo>
                    <a:pt x="824981" y="748742"/>
                    <a:pt x="828048" y="742865"/>
                    <a:pt x="831020" y="736921"/>
                  </a:cubicBezTo>
                  <a:cubicBezTo>
                    <a:pt x="863033" y="672789"/>
                    <a:pt x="873654" y="604905"/>
                    <a:pt x="890751" y="536201"/>
                  </a:cubicBezTo>
                  <a:cubicBezTo>
                    <a:pt x="893399" y="525571"/>
                    <a:pt x="880712" y="527019"/>
                    <a:pt x="876416" y="533039"/>
                  </a:cubicBezTo>
                  <a:cubicBezTo>
                    <a:pt x="858337" y="558347"/>
                    <a:pt x="835916" y="580235"/>
                    <a:pt x="808855" y="595808"/>
                  </a:cubicBezTo>
                  <a:cubicBezTo>
                    <a:pt x="804073" y="598571"/>
                    <a:pt x="804321" y="610096"/>
                    <a:pt x="811036" y="606714"/>
                  </a:cubicBezTo>
                  <a:cubicBezTo>
                    <a:pt x="830924" y="596704"/>
                    <a:pt x="848660" y="583540"/>
                    <a:pt x="864443" y="568233"/>
                  </a:cubicBezTo>
                  <a:cubicBezTo>
                    <a:pt x="832906" y="660112"/>
                    <a:pt x="788767" y="746208"/>
                    <a:pt x="731941" y="825104"/>
                  </a:cubicBezTo>
                  <a:cubicBezTo>
                    <a:pt x="715472" y="847983"/>
                    <a:pt x="698441" y="870957"/>
                    <a:pt x="679687" y="892274"/>
                  </a:cubicBezTo>
                  <a:cubicBezTo>
                    <a:pt x="682582" y="802129"/>
                    <a:pt x="681115" y="712090"/>
                    <a:pt x="674743" y="621964"/>
                  </a:cubicBezTo>
                  <a:cubicBezTo>
                    <a:pt x="668438" y="532972"/>
                    <a:pt x="663570" y="439417"/>
                    <a:pt x="668199" y="348463"/>
                  </a:cubicBezTo>
                  <a:cubicBezTo>
                    <a:pt x="682334" y="342291"/>
                    <a:pt x="696574" y="336357"/>
                    <a:pt x="711271" y="331594"/>
                  </a:cubicBezTo>
                  <a:cubicBezTo>
                    <a:pt x="772803" y="311649"/>
                    <a:pt x="848231" y="296171"/>
                    <a:pt x="913316" y="298104"/>
                  </a:cubicBezTo>
                  <a:cubicBezTo>
                    <a:pt x="915849" y="298181"/>
                    <a:pt x="918240" y="297647"/>
                    <a:pt x="920545" y="296866"/>
                  </a:cubicBezTo>
                  <a:cubicBezTo>
                    <a:pt x="919288" y="356407"/>
                    <a:pt x="906886" y="416262"/>
                    <a:pt x="890103" y="472841"/>
                  </a:cubicBezTo>
                  <a:cubicBezTo>
                    <a:pt x="887265" y="482413"/>
                    <a:pt x="898714" y="483594"/>
                    <a:pt x="901514" y="475298"/>
                  </a:cubicBezTo>
                  <a:cubicBezTo>
                    <a:pt x="924355" y="407728"/>
                    <a:pt x="935557" y="340405"/>
                    <a:pt x="941672" y="269929"/>
                  </a:cubicBezTo>
                  <a:cubicBezTo>
                    <a:pt x="942519" y="266215"/>
                    <a:pt x="942862" y="262519"/>
                    <a:pt x="942624" y="259042"/>
                  </a:cubicBezTo>
                  <a:cubicBezTo>
                    <a:pt x="942691" y="258223"/>
                    <a:pt x="942777" y="257423"/>
                    <a:pt x="942834" y="256614"/>
                  </a:cubicBezTo>
                  <a:cubicBezTo>
                    <a:pt x="943358" y="249898"/>
                    <a:pt x="940757" y="246603"/>
                    <a:pt x="937176" y="245726"/>
                  </a:cubicBezTo>
                  <a:cubicBezTo>
                    <a:pt x="933890" y="242555"/>
                    <a:pt x="929070" y="240754"/>
                    <a:pt x="922450" y="241183"/>
                  </a:cubicBezTo>
                  <a:cubicBezTo>
                    <a:pt x="834268" y="246860"/>
                    <a:pt x="751943" y="278064"/>
                    <a:pt x="670609" y="312440"/>
                  </a:cubicBezTo>
                  <a:cubicBezTo>
                    <a:pt x="671505" y="301438"/>
                    <a:pt x="672676" y="290542"/>
                    <a:pt x="673905" y="279664"/>
                  </a:cubicBezTo>
                  <a:cubicBezTo>
                    <a:pt x="715729" y="269387"/>
                    <a:pt x="750734" y="234335"/>
                    <a:pt x="759411" y="191729"/>
                  </a:cubicBezTo>
                  <a:cubicBezTo>
                    <a:pt x="762278" y="177651"/>
                    <a:pt x="761040" y="162659"/>
                    <a:pt x="756287" y="148991"/>
                  </a:cubicBezTo>
                  <a:cubicBezTo>
                    <a:pt x="790891" y="130969"/>
                    <a:pt x="827495" y="117491"/>
                    <a:pt x="867339" y="112462"/>
                  </a:cubicBezTo>
                  <a:cubicBezTo>
                    <a:pt x="891675" y="109386"/>
                    <a:pt x="931070" y="134903"/>
                    <a:pt x="929003" y="163507"/>
                  </a:cubicBezTo>
                  <a:cubicBezTo>
                    <a:pt x="927889" y="178985"/>
                    <a:pt x="946329" y="173489"/>
                    <a:pt x="948101" y="161592"/>
                  </a:cubicBezTo>
                  <a:cubicBezTo>
                    <a:pt x="954130" y="121092"/>
                    <a:pt x="971094" y="92707"/>
                    <a:pt x="999869" y="72876"/>
                  </a:cubicBezTo>
                  <a:cubicBezTo>
                    <a:pt x="1027539" y="85687"/>
                    <a:pt x="1053171" y="100003"/>
                    <a:pt x="1076222" y="115463"/>
                  </a:cubicBezTo>
                  <a:cubicBezTo>
                    <a:pt x="1104978" y="134741"/>
                    <a:pt x="1130305" y="155277"/>
                    <a:pt x="1151460" y="176556"/>
                  </a:cubicBezTo>
                  <a:cubicBezTo>
                    <a:pt x="1172558" y="197901"/>
                    <a:pt x="1189865" y="219437"/>
                    <a:pt x="1204219" y="239754"/>
                  </a:cubicBezTo>
                  <a:cubicBezTo>
                    <a:pt x="1208191" y="245593"/>
                    <a:pt x="1211848" y="251308"/>
                    <a:pt x="1215334" y="256937"/>
                  </a:cubicBezTo>
                  <a:cubicBezTo>
                    <a:pt x="1182635" y="264148"/>
                    <a:pt x="1150698" y="274406"/>
                    <a:pt x="1118703" y="285093"/>
                  </a:cubicBezTo>
                  <a:cubicBezTo>
                    <a:pt x="1113665" y="286779"/>
                    <a:pt x="1112750" y="297000"/>
                    <a:pt x="1119389" y="294875"/>
                  </a:cubicBezTo>
                  <a:cubicBezTo>
                    <a:pt x="1153127" y="284055"/>
                    <a:pt x="1186817" y="273692"/>
                    <a:pt x="1221392" y="267034"/>
                  </a:cubicBezTo>
                  <a:cubicBezTo>
                    <a:pt x="1238833" y="296895"/>
                    <a:pt x="1249624" y="323041"/>
                    <a:pt x="1256359" y="342434"/>
                  </a:cubicBezTo>
                  <a:cubicBezTo>
                    <a:pt x="1260988" y="354940"/>
                    <a:pt x="1263521" y="364856"/>
                    <a:pt x="1265360" y="371495"/>
                  </a:cubicBezTo>
                  <a:cubicBezTo>
                    <a:pt x="1267179" y="378038"/>
                    <a:pt x="1268122" y="381429"/>
                    <a:pt x="1268141" y="381524"/>
                  </a:cubicBezTo>
                  <a:cubicBezTo>
                    <a:pt x="1268150" y="381582"/>
                    <a:pt x="1268855" y="385058"/>
                    <a:pt x="1270227" y="391773"/>
                  </a:cubicBezTo>
                  <a:cubicBezTo>
                    <a:pt x="1271618" y="398546"/>
                    <a:pt x="1273866" y="408594"/>
                    <a:pt x="1275418" y="421777"/>
                  </a:cubicBezTo>
                  <a:cubicBezTo>
                    <a:pt x="1279000" y="447999"/>
                    <a:pt x="1282076" y="487404"/>
                    <a:pt x="1275494" y="536658"/>
                  </a:cubicBezTo>
                  <a:close/>
                  <a:moveTo>
                    <a:pt x="727073" y="194958"/>
                  </a:moveTo>
                  <a:cubicBezTo>
                    <a:pt x="725588" y="225914"/>
                    <a:pt x="699946" y="244707"/>
                    <a:pt x="671685" y="250927"/>
                  </a:cubicBezTo>
                  <a:cubicBezTo>
                    <a:pt x="668237" y="249203"/>
                    <a:pt x="663304" y="250165"/>
                    <a:pt x="659084" y="252918"/>
                  </a:cubicBezTo>
                  <a:cubicBezTo>
                    <a:pt x="651464" y="253575"/>
                    <a:pt x="643882" y="253346"/>
                    <a:pt x="636748" y="252194"/>
                  </a:cubicBezTo>
                  <a:cubicBezTo>
                    <a:pt x="602277" y="246631"/>
                    <a:pt x="599953" y="209074"/>
                    <a:pt x="609030" y="182280"/>
                  </a:cubicBezTo>
                  <a:cubicBezTo>
                    <a:pt x="615898" y="162011"/>
                    <a:pt x="629052" y="144380"/>
                    <a:pt x="646273" y="133427"/>
                  </a:cubicBezTo>
                  <a:cubicBezTo>
                    <a:pt x="646130" y="141571"/>
                    <a:pt x="650083" y="148257"/>
                    <a:pt x="660189" y="146990"/>
                  </a:cubicBezTo>
                  <a:cubicBezTo>
                    <a:pt x="671762" y="145542"/>
                    <a:pt x="683916" y="146505"/>
                    <a:pt x="694660" y="150057"/>
                  </a:cubicBezTo>
                  <a:cubicBezTo>
                    <a:pt x="684611" y="158182"/>
                    <a:pt x="675191" y="166040"/>
                    <a:pt x="666618" y="173194"/>
                  </a:cubicBezTo>
                  <a:cubicBezTo>
                    <a:pt x="654036" y="183690"/>
                    <a:pt x="656941" y="212808"/>
                    <a:pt x="675762" y="199444"/>
                  </a:cubicBezTo>
                  <a:cubicBezTo>
                    <a:pt x="690526" y="188957"/>
                    <a:pt x="705499" y="178785"/>
                    <a:pt x="720806" y="169279"/>
                  </a:cubicBezTo>
                  <a:cubicBezTo>
                    <a:pt x="725140" y="176184"/>
                    <a:pt x="727569" y="184662"/>
                    <a:pt x="727073" y="194958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274" name="Group 273">
            <a:extLst>
              <a:ext uri="{FF2B5EF4-FFF2-40B4-BE49-F238E27FC236}">
                <a16:creationId xmlns:a16="http://schemas.microsoft.com/office/drawing/2014/main" id="{8023A7E2-AB64-4EBA-883C-D74078E4A12D}"/>
              </a:ext>
            </a:extLst>
          </p:cNvPr>
          <p:cNvGrpSpPr>
            <a:grpSpLocks noChangeAspect="1"/>
          </p:cNvGrpSpPr>
          <p:nvPr/>
        </p:nvGrpSpPr>
        <p:grpSpPr>
          <a:xfrm>
            <a:off x="750000" y="2383264"/>
            <a:ext cx="976939" cy="1044900"/>
            <a:chOff x="6908715" y="3202767"/>
            <a:chExt cx="1095375" cy="1171575"/>
          </a:xfrm>
          <a:solidFill>
            <a:schemeClr val="tx1"/>
          </a:solidFill>
        </p:grpSpPr>
        <p:sp>
          <p:nvSpPr>
            <p:cNvPr id="275" name="Freeform: Shape 274">
              <a:extLst>
                <a:ext uri="{FF2B5EF4-FFF2-40B4-BE49-F238E27FC236}">
                  <a16:creationId xmlns:a16="http://schemas.microsoft.com/office/drawing/2014/main" id="{0C52293E-6F8D-47A7-8065-A181999C664E}"/>
                </a:ext>
              </a:extLst>
            </p:cNvPr>
            <p:cNvSpPr/>
            <p:nvPr/>
          </p:nvSpPr>
          <p:spPr>
            <a:xfrm>
              <a:off x="6908715" y="3202767"/>
              <a:ext cx="1095375" cy="1171575"/>
            </a:xfrm>
            <a:custGeom>
              <a:avLst/>
              <a:gdLst>
                <a:gd name="connsiteX0" fmla="*/ 1094952 w 1095375"/>
                <a:gd name="connsiteY0" fmla="*/ 599627 h 1171575"/>
                <a:gd name="connsiteX1" fmla="*/ 1086979 w 1095375"/>
                <a:gd name="connsiteY1" fmla="*/ 582863 h 1171575"/>
                <a:gd name="connsiteX2" fmla="*/ 1060890 w 1095375"/>
                <a:gd name="connsiteY2" fmla="*/ 575615 h 1171575"/>
                <a:gd name="connsiteX3" fmla="*/ 1061128 w 1095375"/>
                <a:gd name="connsiteY3" fmla="*/ 571405 h 1171575"/>
                <a:gd name="connsiteX4" fmla="*/ 1061252 w 1095375"/>
                <a:gd name="connsiteY4" fmla="*/ 568128 h 1171575"/>
                <a:gd name="connsiteX5" fmla="*/ 1061252 w 1095375"/>
                <a:gd name="connsiteY5" fmla="*/ 567909 h 1171575"/>
                <a:gd name="connsiteX6" fmla="*/ 1060871 w 1095375"/>
                <a:gd name="connsiteY6" fmla="*/ 567661 h 1171575"/>
                <a:gd name="connsiteX7" fmla="*/ 1060833 w 1095375"/>
                <a:gd name="connsiteY7" fmla="*/ 567804 h 1171575"/>
                <a:gd name="connsiteX8" fmla="*/ 1060919 w 1095375"/>
                <a:gd name="connsiteY8" fmla="*/ 566538 h 1171575"/>
                <a:gd name="connsiteX9" fmla="*/ 1061605 w 1095375"/>
                <a:gd name="connsiteY9" fmla="*/ 557308 h 1171575"/>
                <a:gd name="connsiteX10" fmla="*/ 1061424 w 1095375"/>
                <a:gd name="connsiteY10" fmla="*/ 557289 h 1171575"/>
                <a:gd name="connsiteX11" fmla="*/ 1060614 w 1095375"/>
                <a:gd name="connsiteY11" fmla="*/ 566499 h 1171575"/>
                <a:gd name="connsiteX12" fmla="*/ 1060414 w 1095375"/>
                <a:gd name="connsiteY12" fmla="*/ 568938 h 1171575"/>
                <a:gd name="connsiteX13" fmla="*/ 1060319 w 1095375"/>
                <a:gd name="connsiteY13" fmla="*/ 570243 h 1171575"/>
                <a:gd name="connsiteX14" fmla="*/ 1060281 w 1095375"/>
                <a:gd name="connsiteY14" fmla="*/ 570976 h 1171575"/>
                <a:gd name="connsiteX15" fmla="*/ 1060662 w 1095375"/>
                <a:gd name="connsiteY15" fmla="*/ 570986 h 1171575"/>
                <a:gd name="connsiteX16" fmla="*/ 1060700 w 1095375"/>
                <a:gd name="connsiteY16" fmla="*/ 570795 h 1171575"/>
                <a:gd name="connsiteX17" fmla="*/ 1060719 w 1095375"/>
                <a:gd name="connsiteY17" fmla="*/ 570690 h 1171575"/>
                <a:gd name="connsiteX18" fmla="*/ 1060671 w 1095375"/>
                <a:gd name="connsiteY18" fmla="*/ 571386 h 1171575"/>
                <a:gd name="connsiteX19" fmla="*/ 1060357 w 1095375"/>
                <a:gd name="connsiteY19" fmla="*/ 575996 h 1171575"/>
                <a:gd name="connsiteX20" fmla="*/ 1060338 w 1095375"/>
                <a:gd name="connsiteY20" fmla="*/ 575996 h 1171575"/>
                <a:gd name="connsiteX21" fmla="*/ 1060319 w 1095375"/>
                <a:gd name="connsiteY21" fmla="*/ 576053 h 1171575"/>
                <a:gd name="connsiteX22" fmla="*/ 1058909 w 1095375"/>
                <a:gd name="connsiteY22" fmla="*/ 574672 h 1171575"/>
                <a:gd name="connsiteX23" fmla="*/ 1032992 w 1095375"/>
                <a:gd name="connsiteY23" fmla="*/ 585311 h 1171575"/>
                <a:gd name="connsiteX24" fmla="*/ 1025162 w 1095375"/>
                <a:gd name="connsiteY24" fmla="*/ 618077 h 1171575"/>
                <a:gd name="connsiteX25" fmla="*/ 1025124 w 1095375"/>
                <a:gd name="connsiteY25" fmla="*/ 619144 h 1171575"/>
                <a:gd name="connsiteX26" fmla="*/ 1025086 w 1095375"/>
                <a:gd name="connsiteY26" fmla="*/ 619877 h 1171575"/>
                <a:gd name="connsiteX27" fmla="*/ 1025772 w 1095375"/>
                <a:gd name="connsiteY27" fmla="*/ 620620 h 1171575"/>
                <a:gd name="connsiteX28" fmla="*/ 1026762 w 1095375"/>
                <a:gd name="connsiteY28" fmla="*/ 620906 h 1171575"/>
                <a:gd name="connsiteX29" fmla="*/ 1047317 w 1095375"/>
                <a:gd name="connsiteY29" fmla="*/ 605980 h 1171575"/>
                <a:gd name="connsiteX30" fmla="*/ 1059071 w 1095375"/>
                <a:gd name="connsiteY30" fmla="*/ 581120 h 1171575"/>
                <a:gd name="connsiteX31" fmla="*/ 1060004 w 1095375"/>
                <a:gd name="connsiteY31" fmla="*/ 580997 h 1171575"/>
                <a:gd name="connsiteX32" fmla="*/ 1059681 w 1095375"/>
                <a:gd name="connsiteY32" fmla="*/ 586950 h 1171575"/>
                <a:gd name="connsiteX33" fmla="*/ 1058547 w 1095375"/>
                <a:gd name="connsiteY33" fmla="*/ 606657 h 1171575"/>
                <a:gd name="connsiteX34" fmla="*/ 1055156 w 1095375"/>
                <a:gd name="connsiteY34" fmla="*/ 630126 h 1171575"/>
                <a:gd name="connsiteX35" fmla="*/ 1053832 w 1095375"/>
                <a:gd name="connsiteY35" fmla="*/ 638547 h 1171575"/>
                <a:gd name="connsiteX36" fmla="*/ 1053223 w 1095375"/>
                <a:gd name="connsiteY36" fmla="*/ 638404 h 1171575"/>
                <a:gd name="connsiteX37" fmla="*/ 1052299 w 1095375"/>
                <a:gd name="connsiteY37" fmla="*/ 638585 h 1171575"/>
                <a:gd name="connsiteX38" fmla="*/ 1036058 w 1095375"/>
                <a:gd name="connsiteY38" fmla="*/ 631346 h 1171575"/>
                <a:gd name="connsiteX39" fmla="*/ 1022543 w 1095375"/>
                <a:gd name="connsiteY39" fmla="*/ 642576 h 1171575"/>
                <a:gd name="connsiteX40" fmla="*/ 1013885 w 1095375"/>
                <a:gd name="connsiteY40" fmla="*/ 662654 h 1171575"/>
                <a:gd name="connsiteX41" fmla="*/ 1013856 w 1095375"/>
                <a:gd name="connsiteY41" fmla="*/ 665569 h 1171575"/>
                <a:gd name="connsiteX42" fmla="*/ 1014389 w 1095375"/>
                <a:gd name="connsiteY42" fmla="*/ 667569 h 1171575"/>
                <a:gd name="connsiteX43" fmla="*/ 1052242 w 1095375"/>
                <a:gd name="connsiteY43" fmla="*/ 642719 h 1171575"/>
                <a:gd name="connsiteX44" fmla="*/ 1052594 w 1095375"/>
                <a:gd name="connsiteY44" fmla="*/ 642871 h 1171575"/>
                <a:gd name="connsiteX45" fmla="*/ 1052661 w 1095375"/>
                <a:gd name="connsiteY45" fmla="*/ 646081 h 1171575"/>
                <a:gd name="connsiteX46" fmla="*/ 1050899 w 1095375"/>
                <a:gd name="connsiteY46" fmla="*/ 657339 h 1171575"/>
                <a:gd name="connsiteX47" fmla="*/ 1043364 w 1095375"/>
                <a:gd name="connsiteY47" fmla="*/ 687638 h 1171575"/>
                <a:gd name="connsiteX48" fmla="*/ 1041316 w 1095375"/>
                <a:gd name="connsiteY48" fmla="*/ 695535 h 1171575"/>
                <a:gd name="connsiteX49" fmla="*/ 1041288 w 1095375"/>
                <a:gd name="connsiteY49" fmla="*/ 695554 h 1171575"/>
                <a:gd name="connsiteX50" fmla="*/ 1040593 w 1095375"/>
                <a:gd name="connsiteY50" fmla="*/ 694573 h 1171575"/>
                <a:gd name="connsiteX51" fmla="*/ 1014884 w 1095375"/>
                <a:gd name="connsiteY51" fmla="*/ 701535 h 1171575"/>
                <a:gd name="connsiteX52" fmla="*/ 997425 w 1095375"/>
                <a:gd name="connsiteY52" fmla="*/ 737149 h 1171575"/>
                <a:gd name="connsiteX53" fmla="*/ 996968 w 1095375"/>
                <a:gd name="connsiteY53" fmla="*/ 738873 h 1171575"/>
                <a:gd name="connsiteX54" fmla="*/ 996863 w 1095375"/>
                <a:gd name="connsiteY54" fmla="*/ 739197 h 1171575"/>
                <a:gd name="connsiteX55" fmla="*/ 997673 w 1095375"/>
                <a:gd name="connsiteY55" fmla="*/ 740226 h 1171575"/>
                <a:gd name="connsiteX56" fmla="*/ 998292 w 1095375"/>
                <a:gd name="connsiteY56" fmla="*/ 740474 h 1171575"/>
                <a:gd name="connsiteX57" fmla="*/ 1021790 w 1095375"/>
                <a:gd name="connsiteY57" fmla="*/ 725805 h 1171575"/>
                <a:gd name="connsiteX58" fmla="*/ 1039021 w 1095375"/>
                <a:gd name="connsiteY58" fmla="*/ 700859 h 1171575"/>
                <a:gd name="connsiteX59" fmla="*/ 1039916 w 1095375"/>
                <a:gd name="connsiteY59" fmla="*/ 700888 h 1171575"/>
                <a:gd name="connsiteX60" fmla="*/ 1020295 w 1095375"/>
                <a:gd name="connsiteY60" fmla="*/ 756695 h 1171575"/>
                <a:gd name="connsiteX61" fmla="*/ 1017428 w 1095375"/>
                <a:gd name="connsiteY61" fmla="*/ 762600 h 1171575"/>
                <a:gd name="connsiteX62" fmla="*/ 1016952 w 1095375"/>
                <a:gd name="connsiteY62" fmla="*/ 762419 h 1171575"/>
                <a:gd name="connsiteX63" fmla="*/ 1015970 w 1095375"/>
                <a:gd name="connsiteY63" fmla="*/ 762333 h 1171575"/>
                <a:gd name="connsiteX64" fmla="*/ 1001178 w 1095375"/>
                <a:gd name="connsiteY64" fmla="*/ 751437 h 1171575"/>
                <a:gd name="connsiteX65" fmla="*/ 970641 w 1095375"/>
                <a:gd name="connsiteY65" fmla="*/ 777697 h 1171575"/>
                <a:gd name="connsiteX66" fmla="*/ 970022 w 1095375"/>
                <a:gd name="connsiteY66" fmla="*/ 780555 h 1171575"/>
                <a:gd name="connsiteX67" fmla="*/ 970108 w 1095375"/>
                <a:gd name="connsiteY67" fmla="*/ 782736 h 1171575"/>
                <a:gd name="connsiteX68" fmla="*/ 1014666 w 1095375"/>
                <a:gd name="connsiteY68" fmla="*/ 766277 h 1171575"/>
                <a:gd name="connsiteX69" fmla="*/ 1015018 w 1095375"/>
                <a:gd name="connsiteY69" fmla="*/ 766496 h 1171575"/>
                <a:gd name="connsiteX70" fmla="*/ 1014323 w 1095375"/>
                <a:gd name="connsiteY70" fmla="*/ 769039 h 1171575"/>
                <a:gd name="connsiteX71" fmla="*/ 1002264 w 1095375"/>
                <a:gd name="connsiteY71" fmla="*/ 793918 h 1171575"/>
                <a:gd name="connsiteX72" fmla="*/ 991558 w 1095375"/>
                <a:gd name="connsiteY72" fmla="*/ 812959 h 1171575"/>
                <a:gd name="connsiteX73" fmla="*/ 990644 w 1095375"/>
                <a:gd name="connsiteY73" fmla="*/ 814464 h 1171575"/>
                <a:gd name="connsiteX74" fmla="*/ 990253 w 1095375"/>
                <a:gd name="connsiteY74" fmla="*/ 813406 h 1171575"/>
                <a:gd name="connsiteX75" fmla="*/ 963183 w 1095375"/>
                <a:gd name="connsiteY75" fmla="*/ 813264 h 1171575"/>
                <a:gd name="connsiteX76" fmla="*/ 948981 w 1095375"/>
                <a:gd name="connsiteY76" fmla="*/ 827742 h 1171575"/>
                <a:gd name="connsiteX77" fmla="*/ 937484 w 1095375"/>
                <a:gd name="connsiteY77" fmla="*/ 843658 h 1171575"/>
                <a:gd name="connsiteX78" fmla="*/ 936732 w 1095375"/>
                <a:gd name="connsiteY78" fmla="*/ 844839 h 1171575"/>
                <a:gd name="connsiteX79" fmla="*/ 936522 w 1095375"/>
                <a:gd name="connsiteY79" fmla="*/ 845191 h 1171575"/>
                <a:gd name="connsiteX80" fmla="*/ 936703 w 1095375"/>
                <a:gd name="connsiteY80" fmla="*/ 846401 h 1171575"/>
                <a:gd name="connsiteX81" fmla="*/ 937494 w 1095375"/>
                <a:gd name="connsiteY81" fmla="*/ 846982 h 1171575"/>
                <a:gd name="connsiteX82" fmla="*/ 964631 w 1095375"/>
                <a:gd name="connsiteY82" fmla="*/ 839200 h 1171575"/>
                <a:gd name="connsiteX83" fmla="*/ 986938 w 1095375"/>
                <a:gd name="connsiteY83" fmla="*/ 818988 h 1171575"/>
                <a:gd name="connsiteX84" fmla="*/ 987757 w 1095375"/>
                <a:gd name="connsiteY84" fmla="*/ 819245 h 1171575"/>
                <a:gd name="connsiteX85" fmla="*/ 979794 w 1095375"/>
                <a:gd name="connsiteY85" fmla="*/ 832256 h 1171575"/>
                <a:gd name="connsiteX86" fmla="*/ 952019 w 1095375"/>
                <a:gd name="connsiteY86" fmla="*/ 871328 h 1171575"/>
                <a:gd name="connsiteX87" fmla="*/ 950648 w 1095375"/>
                <a:gd name="connsiteY87" fmla="*/ 871338 h 1171575"/>
                <a:gd name="connsiteX88" fmla="*/ 950610 w 1095375"/>
                <a:gd name="connsiteY88" fmla="*/ 871347 h 1171575"/>
                <a:gd name="connsiteX89" fmla="*/ 950238 w 1095375"/>
                <a:gd name="connsiteY89" fmla="*/ 869394 h 1171575"/>
                <a:gd name="connsiteX90" fmla="*/ 923397 w 1095375"/>
                <a:gd name="connsiteY90" fmla="*/ 863013 h 1171575"/>
                <a:gd name="connsiteX91" fmla="*/ 897413 w 1095375"/>
                <a:gd name="connsiteY91" fmla="*/ 884473 h 1171575"/>
                <a:gd name="connsiteX92" fmla="*/ 896832 w 1095375"/>
                <a:gd name="connsiteY92" fmla="*/ 885282 h 1171575"/>
                <a:gd name="connsiteX93" fmla="*/ 896365 w 1095375"/>
                <a:gd name="connsiteY93" fmla="*/ 885901 h 1171575"/>
                <a:gd name="connsiteX94" fmla="*/ 896508 w 1095375"/>
                <a:gd name="connsiteY94" fmla="*/ 886949 h 1171575"/>
                <a:gd name="connsiteX95" fmla="*/ 897146 w 1095375"/>
                <a:gd name="connsiteY95" fmla="*/ 887749 h 1171575"/>
                <a:gd name="connsiteX96" fmla="*/ 922149 w 1095375"/>
                <a:gd name="connsiteY96" fmla="*/ 887463 h 1171575"/>
                <a:gd name="connsiteX97" fmla="*/ 946781 w 1095375"/>
                <a:gd name="connsiteY97" fmla="*/ 874833 h 1171575"/>
                <a:gd name="connsiteX98" fmla="*/ 948438 w 1095375"/>
                <a:gd name="connsiteY98" fmla="*/ 875128 h 1171575"/>
                <a:gd name="connsiteX99" fmla="*/ 948457 w 1095375"/>
                <a:gd name="connsiteY99" fmla="*/ 875643 h 1171575"/>
                <a:gd name="connsiteX100" fmla="*/ 909090 w 1095375"/>
                <a:gd name="connsiteY100" fmla="*/ 919382 h 1171575"/>
                <a:gd name="connsiteX101" fmla="*/ 908719 w 1095375"/>
                <a:gd name="connsiteY101" fmla="*/ 917801 h 1171575"/>
                <a:gd name="connsiteX102" fmla="*/ 907757 w 1095375"/>
                <a:gd name="connsiteY102" fmla="*/ 917381 h 1171575"/>
                <a:gd name="connsiteX103" fmla="*/ 907738 w 1095375"/>
                <a:gd name="connsiteY103" fmla="*/ 917391 h 1171575"/>
                <a:gd name="connsiteX104" fmla="*/ 898851 w 1095375"/>
                <a:gd name="connsiteY104" fmla="*/ 901922 h 1171575"/>
                <a:gd name="connsiteX105" fmla="*/ 862180 w 1095375"/>
                <a:gd name="connsiteY105" fmla="*/ 913733 h 1171575"/>
                <a:gd name="connsiteX106" fmla="*/ 860542 w 1095375"/>
                <a:gd name="connsiteY106" fmla="*/ 916172 h 1171575"/>
                <a:gd name="connsiteX107" fmla="*/ 859875 w 1095375"/>
                <a:gd name="connsiteY107" fmla="*/ 918172 h 1171575"/>
                <a:gd name="connsiteX108" fmla="*/ 905137 w 1095375"/>
                <a:gd name="connsiteY108" fmla="*/ 920506 h 1171575"/>
                <a:gd name="connsiteX109" fmla="*/ 905385 w 1095375"/>
                <a:gd name="connsiteY109" fmla="*/ 920868 h 1171575"/>
                <a:gd name="connsiteX110" fmla="*/ 899670 w 1095375"/>
                <a:gd name="connsiteY110" fmla="*/ 928640 h 1171575"/>
                <a:gd name="connsiteX111" fmla="*/ 867199 w 1095375"/>
                <a:gd name="connsiteY111" fmla="*/ 956767 h 1171575"/>
                <a:gd name="connsiteX112" fmla="*/ 865304 w 1095375"/>
                <a:gd name="connsiteY112" fmla="*/ 956539 h 1171575"/>
                <a:gd name="connsiteX113" fmla="*/ 865342 w 1095375"/>
                <a:gd name="connsiteY113" fmla="*/ 955376 h 1171575"/>
                <a:gd name="connsiteX114" fmla="*/ 840034 w 1095375"/>
                <a:gd name="connsiteY114" fmla="*/ 945337 h 1171575"/>
                <a:gd name="connsiteX115" fmla="*/ 821432 w 1095375"/>
                <a:gd name="connsiteY115" fmla="*/ 953595 h 1171575"/>
                <a:gd name="connsiteX116" fmla="*/ 805392 w 1095375"/>
                <a:gd name="connsiteY116" fmla="*/ 964197 h 1171575"/>
                <a:gd name="connsiteX117" fmla="*/ 803963 w 1095375"/>
                <a:gd name="connsiteY117" fmla="*/ 965235 h 1171575"/>
                <a:gd name="connsiteX118" fmla="*/ 803696 w 1095375"/>
                <a:gd name="connsiteY118" fmla="*/ 965435 h 1171575"/>
                <a:gd name="connsiteX119" fmla="*/ 803715 w 1095375"/>
                <a:gd name="connsiteY119" fmla="*/ 966721 h 1171575"/>
                <a:gd name="connsiteX120" fmla="*/ 804087 w 1095375"/>
                <a:gd name="connsiteY120" fmla="*/ 967292 h 1171575"/>
                <a:gd name="connsiteX121" fmla="*/ 832043 w 1095375"/>
                <a:gd name="connsiteY121" fmla="*/ 969826 h 1171575"/>
                <a:gd name="connsiteX122" fmla="*/ 860199 w 1095375"/>
                <a:gd name="connsiteY122" fmla="*/ 959301 h 1171575"/>
                <a:gd name="connsiteX123" fmla="*/ 861380 w 1095375"/>
                <a:gd name="connsiteY123" fmla="*/ 959901 h 1171575"/>
                <a:gd name="connsiteX124" fmla="*/ 861332 w 1095375"/>
                <a:gd name="connsiteY124" fmla="*/ 960501 h 1171575"/>
                <a:gd name="connsiteX125" fmla="*/ 853998 w 1095375"/>
                <a:gd name="connsiteY125" fmla="*/ 967035 h 1171575"/>
                <a:gd name="connsiteX126" fmla="*/ 837567 w 1095375"/>
                <a:gd name="connsiteY126" fmla="*/ 979037 h 1171575"/>
                <a:gd name="connsiteX127" fmla="*/ 805601 w 1095375"/>
                <a:gd name="connsiteY127" fmla="*/ 999039 h 1171575"/>
                <a:gd name="connsiteX128" fmla="*/ 805334 w 1095375"/>
                <a:gd name="connsiteY128" fmla="*/ 998982 h 1171575"/>
                <a:gd name="connsiteX129" fmla="*/ 806116 w 1095375"/>
                <a:gd name="connsiteY129" fmla="*/ 998210 h 1171575"/>
                <a:gd name="connsiteX130" fmla="*/ 806411 w 1095375"/>
                <a:gd name="connsiteY130" fmla="*/ 996039 h 1171575"/>
                <a:gd name="connsiteX131" fmla="*/ 805687 w 1095375"/>
                <a:gd name="connsiteY131" fmla="*/ 995429 h 1171575"/>
                <a:gd name="connsiteX132" fmla="*/ 799934 w 1095375"/>
                <a:gd name="connsiteY132" fmla="*/ 977770 h 1171575"/>
                <a:gd name="connsiteX133" fmla="*/ 774026 w 1095375"/>
                <a:gd name="connsiteY133" fmla="*/ 976989 h 1171575"/>
                <a:gd name="connsiteX134" fmla="*/ 774026 w 1095375"/>
                <a:gd name="connsiteY134" fmla="*/ 867832 h 1171575"/>
                <a:gd name="connsiteX135" fmla="*/ 798610 w 1095375"/>
                <a:gd name="connsiteY135" fmla="*/ 900827 h 1171575"/>
                <a:gd name="connsiteX136" fmla="*/ 774026 w 1095375"/>
                <a:gd name="connsiteY136" fmla="*/ 866204 h 1171575"/>
                <a:gd name="connsiteX137" fmla="*/ 774026 w 1095375"/>
                <a:gd name="connsiteY137" fmla="*/ 784069 h 1171575"/>
                <a:gd name="connsiteX138" fmla="*/ 849254 w 1095375"/>
                <a:gd name="connsiteY138" fmla="*/ 857526 h 1171575"/>
                <a:gd name="connsiteX139" fmla="*/ 774026 w 1095375"/>
                <a:gd name="connsiteY139" fmla="*/ 780602 h 1171575"/>
                <a:gd name="connsiteX140" fmla="*/ 774026 w 1095375"/>
                <a:gd name="connsiteY140" fmla="*/ 751389 h 1171575"/>
                <a:gd name="connsiteX141" fmla="*/ 806020 w 1095375"/>
                <a:gd name="connsiteY141" fmla="*/ 745560 h 1171575"/>
                <a:gd name="connsiteX142" fmla="*/ 892536 w 1095375"/>
                <a:gd name="connsiteY142" fmla="*/ 806853 h 1171575"/>
                <a:gd name="connsiteX143" fmla="*/ 809011 w 1095375"/>
                <a:gd name="connsiteY143" fmla="*/ 744731 h 1171575"/>
                <a:gd name="connsiteX144" fmla="*/ 861294 w 1095375"/>
                <a:gd name="connsiteY144" fmla="*/ 717356 h 1171575"/>
                <a:gd name="connsiteX145" fmla="*/ 927331 w 1095375"/>
                <a:gd name="connsiteY145" fmla="*/ 750018 h 1171575"/>
                <a:gd name="connsiteX146" fmla="*/ 862580 w 1095375"/>
                <a:gd name="connsiteY146" fmla="*/ 716118 h 1171575"/>
                <a:gd name="connsiteX147" fmla="*/ 885840 w 1095375"/>
                <a:gd name="connsiteY147" fmla="*/ 674065 h 1171575"/>
                <a:gd name="connsiteX148" fmla="*/ 886202 w 1095375"/>
                <a:gd name="connsiteY148" fmla="*/ 671313 h 1171575"/>
                <a:gd name="connsiteX149" fmla="*/ 886316 w 1095375"/>
                <a:gd name="connsiteY149" fmla="*/ 670417 h 1171575"/>
                <a:gd name="connsiteX150" fmla="*/ 886516 w 1095375"/>
                <a:gd name="connsiteY150" fmla="*/ 668588 h 1171575"/>
                <a:gd name="connsiteX151" fmla="*/ 886573 w 1095375"/>
                <a:gd name="connsiteY151" fmla="*/ 667779 h 1171575"/>
                <a:gd name="connsiteX152" fmla="*/ 952820 w 1095375"/>
                <a:gd name="connsiteY152" fmla="*/ 688448 h 1171575"/>
                <a:gd name="connsiteX153" fmla="*/ 886697 w 1095375"/>
                <a:gd name="connsiteY153" fmla="*/ 666131 h 1171575"/>
                <a:gd name="connsiteX154" fmla="*/ 886707 w 1095375"/>
                <a:gd name="connsiteY154" fmla="*/ 665874 h 1171575"/>
                <a:gd name="connsiteX155" fmla="*/ 886764 w 1095375"/>
                <a:gd name="connsiteY155" fmla="*/ 664988 h 1171575"/>
                <a:gd name="connsiteX156" fmla="*/ 886868 w 1095375"/>
                <a:gd name="connsiteY156" fmla="*/ 662550 h 1171575"/>
                <a:gd name="connsiteX157" fmla="*/ 886868 w 1095375"/>
                <a:gd name="connsiteY157" fmla="*/ 662045 h 1171575"/>
                <a:gd name="connsiteX158" fmla="*/ 886868 w 1095375"/>
                <a:gd name="connsiteY158" fmla="*/ 660140 h 1171575"/>
                <a:gd name="connsiteX159" fmla="*/ 886868 w 1095375"/>
                <a:gd name="connsiteY159" fmla="*/ 659225 h 1171575"/>
                <a:gd name="connsiteX160" fmla="*/ 886811 w 1095375"/>
                <a:gd name="connsiteY160" fmla="*/ 657768 h 1171575"/>
                <a:gd name="connsiteX161" fmla="*/ 886764 w 1095375"/>
                <a:gd name="connsiteY161" fmla="*/ 656844 h 1171575"/>
                <a:gd name="connsiteX162" fmla="*/ 886659 w 1095375"/>
                <a:gd name="connsiteY162" fmla="*/ 655406 h 1171575"/>
                <a:gd name="connsiteX163" fmla="*/ 886602 w 1095375"/>
                <a:gd name="connsiteY163" fmla="*/ 654606 h 1171575"/>
                <a:gd name="connsiteX164" fmla="*/ 886392 w 1095375"/>
                <a:gd name="connsiteY164" fmla="*/ 652529 h 1171575"/>
                <a:gd name="connsiteX165" fmla="*/ 886297 w 1095375"/>
                <a:gd name="connsiteY165" fmla="*/ 651967 h 1171575"/>
                <a:gd name="connsiteX166" fmla="*/ 886059 w 1095375"/>
                <a:gd name="connsiteY166" fmla="*/ 650453 h 1171575"/>
                <a:gd name="connsiteX167" fmla="*/ 885935 w 1095375"/>
                <a:gd name="connsiteY167" fmla="*/ 649681 h 1171575"/>
                <a:gd name="connsiteX168" fmla="*/ 885687 w 1095375"/>
                <a:gd name="connsiteY168" fmla="*/ 648414 h 1171575"/>
                <a:gd name="connsiteX169" fmla="*/ 885516 w 1095375"/>
                <a:gd name="connsiteY169" fmla="*/ 647652 h 1171575"/>
                <a:gd name="connsiteX170" fmla="*/ 885230 w 1095375"/>
                <a:gd name="connsiteY170" fmla="*/ 646338 h 1171575"/>
                <a:gd name="connsiteX171" fmla="*/ 885049 w 1095375"/>
                <a:gd name="connsiteY171" fmla="*/ 645719 h 1171575"/>
                <a:gd name="connsiteX172" fmla="*/ 884554 w 1095375"/>
                <a:gd name="connsiteY172" fmla="*/ 643947 h 1171575"/>
                <a:gd name="connsiteX173" fmla="*/ 884383 w 1095375"/>
                <a:gd name="connsiteY173" fmla="*/ 643500 h 1171575"/>
                <a:gd name="connsiteX174" fmla="*/ 883973 w 1095375"/>
                <a:gd name="connsiteY174" fmla="*/ 642156 h 1171575"/>
                <a:gd name="connsiteX175" fmla="*/ 883754 w 1095375"/>
                <a:gd name="connsiteY175" fmla="*/ 641547 h 1171575"/>
                <a:gd name="connsiteX176" fmla="*/ 883325 w 1095375"/>
                <a:gd name="connsiteY176" fmla="*/ 640442 h 1171575"/>
                <a:gd name="connsiteX177" fmla="*/ 883097 w 1095375"/>
                <a:gd name="connsiteY177" fmla="*/ 639851 h 1171575"/>
                <a:gd name="connsiteX178" fmla="*/ 882554 w 1095375"/>
                <a:gd name="connsiteY178" fmla="*/ 638632 h 1171575"/>
                <a:gd name="connsiteX179" fmla="*/ 882363 w 1095375"/>
                <a:gd name="connsiteY179" fmla="*/ 638242 h 1171575"/>
                <a:gd name="connsiteX180" fmla="*/ 881601 w 1095375"/>
                <a:gd name="connsiteY180" fmla="*/ 636708 h 1171575"/>
                <a:gd name="connsiteX181" fmla="*/ 881411 w 1095375"/>
                <a:gd name="connsiteY181" fmla="*/ 636346 h 1171575"/>
                <a:gd name="connsiteX182" fmla="*/ 880792 w 1095375"/>
                <a:gd name="connsiteY182" fmla="*/ 635203 h 1171575"/>
                <a:gd name="connsiteX183" fmla="*/ 880506 w 1095375"/>
                <a:gd name="connsiteY183" fmla="*/ 634765 h 1171575"/>
                <a:gd name="connsiteX184" fmla="*/ 879896 w 1095375"/>
                <a:gd name="connsiteY184" fmla="*/ 633746 h 1171575"/>
                <a:gd name="connsiteX185" fmla="*/ 879639 w 1095375"/>
                <a:gd name="connsiteY185" fmla="*/ 633327 h 1171575"/>
                <a:gd name="connsiteX186" fmla="*/ 878858 w 1095375"/>
                <a:gd name="connsiteY186" fmla="*/ 632174 h 1171575"/>
                <a:gd name="connsiteX187" fmla="*/ 878725 w 1095375"/>
                <a:gd name="connsiteY187" fmla="*/ 631974 h 1171575"/>
                <a:gd name="connsiteX188" fmla="*/ 877753 w 1095375"/>
                <a:gd name="connsiteY188" fmla="*/ 630698 h 1171575"/>
                <a:gd name="connsiteX189" fmla="*/ 877563 w 1095375"/>
                <a:gd name="connsiteY189" fmla="*/ 630441 h 1171575"/>
                <a:gd name="connsiteX190" fmla="*/ 876744 w 1095375"/>
                <a:gd name="connsiteY190" fmla="*/ 629460 h 1171575"/>
                <a:gd name="connsiteX191" fmla="*/ 876458 w 1095375"/>
                <a:gd name="connsiteY191" fmla="*/ 629107 h 1171575"/>
                <a:gd name="connsiteX192" fmla="*/ 875667 w 1095375"/>
                <a:gd name="connsiteY192" fmla="*/ 628250 h 1171575"/>
                <a:gd name="connsiteX193" fmla="*/ 875401 w 1095375"/>
                <a:gd name="connsiteY193" fmla="*/ 627955 h 1171575"/>
                <a:gd name="connsiteX194" fmla="*/ 874343 w 1095375"/>
                <a:gd name="connsiteY194" fmla="*/ 626888 h 1171575"/>
                <a:gd name="connsiteX195" fmla="*/ 874324 w 1095375"/>
                <a:gd name="connsiteY195" fmla="*/ 626869 h 1171575"/>
                <a:gd name="connsiteX196" fmla="*/ 873181 w 1095375"/>
                <a:gd name="connsiteY196" fmla="*/ 625793 h 1171575"/>
                <a:gd name="connsiteX197" fmla="*/ 872962 w 1095375"/>
                <a:gd name="connsiteY197" fmla="*/ 625612 h 1171575"/>
                <a:gd name="connsiteX198" fmla="*/ 872038 w 1095375"/>
                <a:gd name="connsiteY198" fmla="*/ 624802 h 1171575"/>
                <a:gd name="connsiteX199" fmla="*/ 871724 w 1095375"/>
                <a:gd name="connsiteY199" fmla="*/ 624573 h 1171575"/>
                <a:gd name="connsiteX200" fmla="*/ 870790 w 1095375"/>
                <a:gd name="connsiteY200" fmla="*/ 623830 h 1171575"/>
                <a:gd name="connsiteX201" fmla="*/ 870543 w 1095375"/>
                <a:gd name="connsiteY201" fmla="*/ 623630 h 1171575"/>
                <a:gd name="connsiteX202" fmla="*/ 868076 w 1095375"/>
                <a:gd name="connsiteY202" fmla="*/ 621906 h 1171575"/>
                <a:gd name="connsiteX203" fmla="*/ 867866 w 1095375"/>
                <a:gd name="connsiteY203" fmla="*/ 621735 h 1171575"/>
                <a:gd name="connsiteX204" fmla="*/ 866847 w 1095375"/>
                <a:gd name="connsiteY204" fmla="*/ 621135 h 1171575"/>
                <a:gd name="connsiteX205" fmla="*/ 866552 w 1095375"/>
                <a:gd name="connsiteY205" fmla="*/ 620935 h 1171575"/>
                <a:gd name="connsiteX206" fmla="*/ 865542 w 1095375"/>
                <a:gd name="connsiteY206" fmla="*/ 620363 h 1171575"/>
                <a:gd name="connsiteX207" fmla="*/ 865266 w 1095375"/>
                <a:gd name="connsiteY207" fmla="*/ 620201 h 1171575"/>
                <a:gd name="connsiteX208" fmla="*/ 862713 w 1095375"/>
                <a:gd name="connsiteY208" fmla="*/ 618896 h 1171575"/>
                <a:gd name="connsiteX209" fmla="*/ 862389 w 1095375"/>
                <a:gd name="connsiteY209" fmla="*/ 618773 h 1171575"/>
                <a:gd name="connsiteX210" fmla="*/ 861408 w 1095375"/>
                <a:gd name="connsiteY210" fmla="*/ 618306 h 1171575"/>
                <a:gd name="connsiteX211" fmla="*/ 861065 w 1095375"/>
                <a:gd name="connsiteY211" fmla="*/ 618144 h 1171575"/>
                <a:gd name="connsiteX212" fmla="*/ 860065 w 1095375"/>
                <a:gd name="connsiteY212" fmla="*/ 617744 h 1171575"/>
                <a:gd name="connsiteX213" fmla="*/ 859789 w 1095375"/>
                <a:gd name="connsiteY213" fmla="*/ 617620 h 1171575"/>
                <a:gd name="connsiteX214" fmla="*/ 858455 w 1095375"/>
                <a:gd name="connsiteY214" fmla="*/ 617106 h 1171575"/>
                <a:gd name="connsiteX215" fmla="*/ 858379 w 1095375"/>
                <a:gd name="connsiteY215" fmla="*/ 617087 h 1171575"/>
                <a:gd name="connsiteX216" fmla="*/ 857198 w 1095375"/>
                <a:gd name="connsiteY216" fmla="*/ 616677 h 1171575"/>
                <a:gd name="connsiteX217" fmla="*/ 856789 w 1095375"/>
                <a:gd name="connsiteY217" fmla="*/ 616544 h 1171575"/>
                <a:gd name="connsiteX218" fmla="*/ 855931 w 1095375"/>
                <a:gd name="connsiteY218" fmla="*/ 616268 h 1171575"/>
                <a:gd name="connsiteX219" fmla="*/ 855465 w 1095375"/>
                <a:gd name="connsiteY219" fmla="*/ 616115 h 1171575"/>
                <a:gd name="connsiteX220" fmla="*/ 854607 w 1095375"/>
                <a:gd name="connsiteY220" fmla="*/ 615858 h 1171575"/>
                <a:gd name="connsiteX221" fmla="*/ 854207 w 1095375"/>
                <a:gd name="connsiteY221" fmla="*/ 615763 h 1171575"/>
                <a:gd name="connsiteX222" fmla="*/ 853026 w 1095375"/>
                <a:gd name="connsiteY222" fmla="*/ 615420 h 1171575"/>
                <a:gd name="connsiteX223" fmla="*/ 852607 w 1095375"/>
                <a:gd name="connsiteY223" fmla="*/ 615344 h 1171575"/>
                <a:gd name="connsiteX224" fmla="*/ 851817 w 1095375"/>
                <a:gd name="connsiteY224" fmla="*/ 615134 h 1171575"/>
                <a:gd name="connsiteX225" fmla="*/ 851255 w 1095375"/>
                <a:gd name="connsiteY225" fmla="*/ 615001 h 1171575"/>
                <a:gd name="connsiteX226" fmla="*/ 850607 w 1095375"/>
                <a:gd name="connsiteY226" fmla="*/ 614848 h 1171575"/>
                <a:gd name="connsiteX227" fmla="*/ 850035 w 1095375"/>
                <a:gd name="connsiteY227" fmla="*/ 614734 h 1171575"/>
                <a:gd name="connsiteX228" fmla="*/ 849435 w 1095375"/>
                <a:gd name="connsiteY228" fmla="*/ 614620 h 1171575"/>
                <a:gd name="connsiteX229" fmla="*/ 848835 w 1095375"/>
                <a:gd name="connsiteY229" fmla="*/ 614486 h 1171575"/>
                <a:gd name="connsiteX230" fmla="*/ 848407 w 1095375"/>
                <a:gd name="connsiteY230" fmla="*/ 614401 h 1171575"/>
                <a:gd name="connsiteX231" fmla="*/ 847073 w 1095375"/>
                <a:gd name="connsiteY231" fmla="*/ 614182 h 1171575"/>
                <a:gd name="connsiteX232" fmla="*/ 846721 w 1095375"/>
                <a:gd name="connsiteY232" fmla="*/ 614124 h 1171575"/>
                <a:gd name="connsiteX233" fmla="*/ 846006 w 1095375"/>
                <a:gd name="connsiteY233" fmla="*/ 614010 h 1171575"/>
                <a:gd name="connsiteX234" fmla="*/ 845644 w 1095375"/>
                <a:gd name="connsiteY234" fmla="*/ 613953 h 1171575"/>
                <a:gd name="connsiteX235" fmla="*/ 844902 w 1095375"/>
                <a:gd name="connsiteY235" fmla="*/ 613848 h 1171575"/>
                <a:gd name="connsiteX236" fmla="*/ 844720 w 1095375"/>
                <a:gd name="connsiteY236" fmla="*/ 613839 h 1171575"/>
                <a:gd name="connsiteX237" fmla="*/ 841263 w 1095375"/>
                <a:gd name="connsiteY237" fmla="*/ 613467 h 1171575"/>
                <a:gd name="connsiteX238" fmla="*/ 841234 w 1095375"/>
                <a:gd name="connsiteY238" fmla="*/ 613467 h 1171575"/>
                <a:gd name="connsiteX239" fmla="*/ 831938 w 1095375"/>
                <a:gd name="connsiteY239" fmla="*/ 613343 h 1171575"/>
                <a:gd name="connsiteX240" fmla="*/ 858151 w 1095375"/>
                <a:gd name="connsiteY240" fmla="*/ 656444 h 1171575"/>
                <a:gd name="connsiteX241" fmla="*/ 774007 w 1095375"/>
                <a:gd name="connsiteY241" fmla="*/ 628060 h 1171575"/>
                <a:gd name="connsiteX242" fmla="*/ 774007 w 1095375"/>
                <a:gd name="connsiteY242" fmla="*/ 595141 h 1171575"/>
                <a:gd name="connsiteX243" fmla="*/ 968345 w 1095375"/>
                <a:gd name="connsiteY243" fmla="*/ 623554 h 1171575"/>
                <a:gd name="connsiteX244" fmla="*/ 774007 w 1095375"/>
                <a:gd name="connsiteY244" fmla="*/ 590541 h 1171575"/>
                <a:gd name="connsiteX245" fmla="*/ 774007 w 1095375"/>
                <a:gd name="connsiteY245" fmla="*/ 559489 h 1171575"/>
                <a:gd name="connsiteX246" fmla="*/ 973556 w 1095375"/>
                <a:gd name="connsiteY246" fmla="*/ 557098 h 1171575"/>
                <a:gd name="connsiteX247" fmla="*/ 774007 w 1095375"/>
                <a:gd name="connsiteY247" fmla="*/ 554888 h 1171575"/>
                <a:gd name="connsiteX248" fmla="*/ 774007 w 1095375"/>
                <a:gd name="connsiteY248" fmla="*/ 523808 h 1171575"/>
                <a:gd name="connsiteX249" fmla="*/ 968307 w 1095375"/>
                <a:gd name="connsiteY249" fmla="*/ 490652 h 1171575"/>
                <a:gd name="connsiteX250" fmla="*/ 774007 w 1095375"/>
                <a:gd name="connsiteY250" fmla="*/ 519227 h 1171575"/>
                <a:gd name="connsiteX251" fmla="*/ 774007 w 1095375"/>
                <a:gd name="connsiteY251" fmla="*/ 497977 h 1171575"/>
                <a:gd name="connsiteX252" fmla="*/ 775769 w 1095375"/>
                <a:gd name="connsiteY252" fmla="*/ 497557 h 1171575"/>
                <a:gd name="connsiteX253" fmla="*/ 782713 w 1095375"/>
                <a:gd name="connsiteY253" fmla="*/ 495757 h 1171575"/>
                <a:gd name="connsiteX254" fmla="*/ 798981 w 1095375"/>
                <a:gd name="connsiteY254" fmla="*/ 489547 h 1171575"/>
                <a:gd name="connsiteX255" fmla="*/ 806802 w 1095375"/>
                <a:gd name="connsiteY255" fmla="*/ 485318 h 1171575"/>
                <a:gd name="connsiteX256" fmla="*/ 814231 w 1095375"/>
                <a:gd name="connsiteY256" fmla="*/ 480298 h 1171575"/>
                <a:gd name="connsiteX257" fmla="*/ 821194 w 1095375"/>
                <a:gd name="connsiteY257" fmla="*/ 474488 h 1171575"/>
                <a:gd name="connsiteX258" fmla="*/ 827347 w 1095375"/>
                <a:gd name="connsiteY258" fmla="*/ 468278 h 1171575"/>
                <a:gd name="connsiteX259" fmla="*/ 952734 w 1095375"/>
                <a:gd name="connsiteY259" fmla="*/ 425872 h 1171575"/>
                <a:gd name="connsiteX260" fmla="*/ 830823 w 1095375"/>
                <a:gd name="connsiteY260" fmla="*/ 463982 h 1171575"/>
                <a:gd name="connsiteX261" fmla="*/ 833281 w 1095375"/>
                <a:gd name="connsiteY261" fmla="*/ 460934 h 1171575"/>
                <a:gd name="connsiteX262" fmla="*/ 835091 w 1095375"/>
                <a:gd name="connsiteY262" fmla="*/ 458362 h 1171575"/>
                <a:gd name="connsiteX263" fmla="*/ 835510 w 1095375"/>
                <a:gd name="connsiteY263" fmla="*/ 457762 h 1171575"/>
                <a:gd name="connsiteX264" fmla="*/ 837205 w 1095375"/>
                <a:gd name="connsiteY264" fmla="*/ 455171 h 1171575"/>
                <a:gd name="connsiteX265" fmla="*/ 838300 w 1095375"/>
                <a:gd name="connsiteY265" fmla="*/ 453390 h 1171575"/>
                <a:gd name="connsiteX266" fmla="*/ 851998 w 1095375"/>
                <a:gd name="connsiteY266" fmla="*/ 420453 h 1171575"/>
                <a:gd name="connsiteX267" fmla="*/ 855874 w 1095375"/>
                <a:gd name="connsiteY267" fmla="*/ 401736 h 1171575"/>
                <a:gd name="connsiteX268" fmla="*/ 927226 w 1095375"/>
                <a:gd name="connsiteY268" fmla="*/ 364312 h 1171575"/>
                <a:gd name="connsiteX269" fmla="*/ 856131 w 1095375"/>
                <a:gd name="connsiteY269" fmla="*/ 399526 h 1171575"/>
                <a:gd name="connsiteX270" fmla="*/ 857789 w 1095375"/>
                <a:gd name="connsiteY270" fmla="*/ 386058 h 1171575"/>
                <a:gd name="connsiteX271" fmla="*/ 858113 w 1095375"/>
                <a:gd name="connsiteY271" fmla="*/ 381772 h 1171575"/>
                <a:gd name="connsiteX272" fmla="*/ 858255 w 1095375"/>
                <a:gd name="connsiteY272" fmla="*/ 379628 h 1171575"/>
                <a:gd name="connsiteX273" fmla="*/ 858255 w 1095375"/>
                <a:gd name="connsiteY273" fmla="*/ 379343 h 1171575"/>
                <a:gd name="connsiteX274" fmla="*/ 858275 w 1095375"/>
                <a:gd name="connsiteY274" fmla="*/ 378952 h 1171575"/>
                <a:gd name="connsiteX275" fmla="*/ 858293 w 1095375"/>
                <a:gd name="connsiteY275" fmla="*/ 378428 h 1171575"/>
                <a:gd name="connsiteX276" fmla="*/ 858351 w 1095375"/>
                <a:gd name="connsiteY276" fmla="*/ 377409 h 1171575"/>
                <a:gd name="connsiteX277" fmla="*/ 858389 w 1095375"/>
                <a:gd name="connsiteY277" fmla="*/ 376371 h 1171575"/>
                <a:gd name="connsiteX278" fmla="*/ 858398 w 1095375"/>
                <a:gd name="connsiteY278" fmla="*/ 376114 h 1171575"/>
                <a:gd name="connsiteX279" fmla="*/ 858398 w 1095375"/>
                <a:gd name="connsiteY279" fmla="*/ 375819 h 1171575"/>
                <a:gd name="connsiteX280" fmla="*/ 858427 w 1095375"/>
                <a:gd name="connsiteY280" fmla="*/ 375228 h 1171575"/>
                <a:gd name="connsiteX281" fmla="*/ 858427 w 1095375"/>
                <a:gd name="connsiteY281" fmla="*/ 374485 h 1171575"/>
                <a:gd name="connsiteX282" fmla="*/ 858617 w 1095375"/>
                <a:gd name="connsiteY282" fmla="*/ 373028 h 1171575"/>
                <a:gd name="connsiteX283" fmla="*/ 858675 w 1095375"/>
                <a:gd name="connsiteY283" fmla="*/ 372609 h 1171575"/>
                <a:gd name="connsiteX284" fmla="*/ 858818 w 1095375"/>
                <a:gd name="connsiteY284" fmla="*/ 371437 h 1171575"/>
                <a:gd name="connsiteX285" fmla="*/ 858894 w 1095375"/>
                <a:gd name="connsiteY285" fmla="*/ 371056 h 1171575"/>
                <a:gd name="connsiteX286" fmla="*/ 859122 w 1095375"/>
                <a:gd name="connsiteY286" fmla="*/ 369513 h 1171575"/>
                <a:gd name="connsiteX287" fmla="*/ 859141 w 1095375"/>
                <a:gd name="connsiteY287" fmla="*/ 369313 h 1171575"/>
                <a:gd name="connsiteX288" fmla="*/ 859351 w 1095375"/>
                <a:gd name="connsiteY288" fmla="*/ 367941 h 1171575"/>
                <a:gd name="connsiteX289" fmla="*/ 859436 w 1095375"/>
                <a:gd name="connsiteY289" fmla="*/ 367513 h 1171575"/>
                <a:gd name="connsiteX290" fmla="*/ 859675 w 1095375"/>
                <a:gd name="connsiteY290" fmla="*/ 366246 h 1171575"/>
                <a:gd name="connsiteX291" fmla="*/ 859751 w 1095375"/>
                <a:gd name="connsiteY291" fmla="*/ 365903 h 1171575"/>
                <a:gd name="connsiteX292" fmla="*/ 860056 w 1095375"/>
                <a:gd name="connsiteY292" fmla="*/ 364312 h 1171575"/>
                <a:gd name="connsiteX293" fmla="*/ 860103 w 1095375"/>
                <a:gd name="connsiteY293" fmla="*/ 364036 h 1171575"/>
                <a:gd name="connsiteX294" fmla="*/ 860389 w 1095375"/>
                <a:gd name="connsiteY294" fmla="*/ 362712 h 1171575"/>
                <a:gd name="connsiteX295" fmla="*/ 860494 w 1095375"/>
                <a:gd name="connsiteY295" fmla="*/ 362283 h 1171575"/>
                <a:gd name="connsiteX296" fmla="*/ 860808 w 1095375"/>
                <a:gd name="connsiteY296" fmla="*/ 360940 h 1171575"/>
                <a:gd name="connsiteX297" fmla="*/ 860846 w 1095375"/>
                <a:gd name="connsiteY297" fmla="*/ 360702 h 1171575"/>
                <a:gd name="connsiteX298" fmla="*/ 861265 w 1095375"/>
                <a:gd name="connsiteY298" fmla="*/ 359150 h 1171575"/>
                <a:gd name="connsiteX299" fmla="*/ 861389 w 1095375"/>
                <a:gd name="connsiteY299" fmla="*/ 358807 h 1171575"/>
                <a:gd name="connsiteX300" fmla="*/ 861723 w 1095375"/>
                <a:gd name="connsiteY300" fmla="*/ 357616 h 1171575"/>
                <a:gd name="connsiteX301" fmla="*/ 861856 w 1095375"/>
                <a:gd name="connsiteY301" fmla="*/ 357207 h 1171575"/>
                <a:gd name="connsiteX302" fmla="*/ 862313 w 1095375"/>
                <a:gd name="connsiteY302" fmla="*/ 355797 h 1171575"/>
                <a:gd name="connsiteX303" fmla="*/ 862323 w 1095375"/>
                <a:gd name="connsiteY303" fmla="*/ 355749 h 1171575"/>
                <a:gd name="connsiteX304" fmla="*/ 862856 w 1095375"/>
                <a:gd name="connsiteY304" fmla="*/ 354321 h 1171575"/>
                <a:gd name="connsiteX305" fmla="*/ 862989 w 1095375"/>
                <a:gd name="connsiteY305" fmla="*/ 353968 h 1171575"/>
                <a:gd name="connsiteX306" fmla="*/ 863437 w 1095375"/>
                <a:gd name="connsiteY306" fmla="*/ 352901 h 1171575"/>
                <a:gd name="connsiteX307" fmla="*/ 863570 w 1095375"/>
                <a:gd name="connsiteY307" fmla="*/ 352549 h 1171575"/>
                <a:gd name="connsiteX308" fmla="*/ 864170 w 1095375"/>
                <a:gd name="connsiteY308" fmla="*/ 351253 h 1171575"/>
                <a:gd name="connsiteX309" fmla="*/ 864209 w 1095375"/>
                <a:gd name="connsiteY309" fmla="*/ 351158 h 1171575"/>
                <a:gd name="connsiteX310" fmla="*/ 864599 w 1095375"/>
                <a:gd name="connsiteY310" fmla="*/ 350396 h 1171575"/>
                <a:gd name="connsiteX311" fmla="*/ 864799 w 1095375"/>
                <a:gd name="connsiteY311" fmla="*/ 350015 h 1171575"/>
                <a:gd name="connsiteX312" fmla="*/ 864961 w 1095375"/>
                <a:gd name="connsiteY312" fmla="*/ 349682 h 1171575"/>
                <a:gd name="connsiteX313" fmla="*/ 865504 w 1095375"/>
                <a:gd name="connsiteY313" fmla="*/ 348777 h 1171575"/>
                <a:gd name="connsiteX314" fmla="*/ 865628 w 1095375"/>
                <a:gd name="connsiteY314" fmla="*/ 348586 h 1171575"/>
                <a:gd name="connsiteX315" fmla="*/ 865685 w 1095375"/>
                <a:gd name="connsiteY315" fmla="*/ 348501 h 1171575"/>
                <a:gd name="connsiteX316" fmla="*/ 866361 w 1095375"/>
                <a:gd name="connsiteY316" fmla="*/ 347491 h 1171575"/>
                <a:gd name="connsiteX317" fmla="*/ 866428 w 1095375"/>
                <a:gd name="connsiteY317" fmla="*/ 347405 h 1171575"/>
                <a:gd name="connsiteX318" fmla="*/ 867095 w 1095375"/>
                <a:gd name="connsiteY318" fmla="*/ 346586 h 1171575"/>
                <a:gd name="connsiteX319" fmla="*/ 867304 w 1095375"/>
                <a:gd name="connsiteY319" fmla="*/ 346320 h 1171575"/>
                <a:gd name="connsiteX320" fmla="*/ 867847 w 1095375"/>
                <a:gd name="connsiteY320" fmla="*/ 345729 h 1171575"/>
                <a:gd name="connsiteX321" fmla="*/ 868066 w 1095375"/>
                <a:gd name="connsiteY321" fmla="*/ 345472 h 1171575"/>
                <a:gd name="connsiteX322" fmla="*/ 868723 w 1095375"/>
                <a:gd name="connsiteY322" fmla="*/ 344910 h 1171575"/>
                <a:gd name="connsiteX323" fmla="*/ 868885 w 1095375"/>
                <a:gd name="connsiteY323" fmla="*/ 344757 h 1171575"/>
                <a:gd name="connsiteX324" fmla="*/ 869762 w 1095375"/>
                <a:gd name="connsiteY324" fmla="*/ 344167 h 1171575"/>
                <a:gd name="connsiteX325" fmla="*/ 869962 w 1095375"/>
                <a:gd name="connsiteY325" fmla="*/ 344024 h 1171575"/>
                <a:gd name="connsiteX326" fmla="*/ 870609 w 1095375"/>
                <a:gd name="connsiteY326" fmla="*/ 343643 h 1171575"/>
                <a:gd name="connsiteX327" fmla="*/ 870914 w 1095375"/>
                <a:gd name="connsiteY327" fmla="*/ 343510 h 1171575"/>
                <a:gd name="connsiteX328" fmla="*/ 871562 w 1095375"/>
                <a:gd name="connsiteY328" fmla="*/ 343252 h 1171575"/>
                <a:gd name="connsiteX329" fmla="*/ 871886 w 1095375"/>
                <a:gd name="connsiteY329" fmla="*/ 343157 h 1171575"/>
                <a:gd name="connsiteX330" fmla="*/ 872857 w 1095375"/>
                <a:gd name="connsiteY330" fmla="*/ 342938 h 1171575"/>
                <a:gd name="connsiteX331" fmla="*/ 873019 w 1095375"/>
                <a:gd name="connsiteY331" fmla="*/ 342910 h 1171575"/>
                <a:gd name="connsiteX332" fmla="*/ 888450 w 1095375"/>
                <a:gd name="connsiteY332" fmla="*/ 340433 h 1171575"/>
                <a:gd name="connsiteX333" fmla="*/ 888764 w 1095375"/>
                <a:gd name="connsiteY333" fmla="*/ 310163 h 1171575"/>
                <a:gd name="connsiteX334" fmla="*/ 892393 w 1095375"/>
                <a:gd name="connsiteY334" fmla="*/ 307458 h 1171575"/>
                <a:gd name="connsiteX335" fmla="*/ 888764 w 1095375"/>
                <a:gd name="connsiteY335" fmla="*/ 310039 h 1171575"/>
                <a:gd name="connsiteX336" fmla="*/ 888878 w 1095375"/>
                <a:gd name="connsiteY336" fmla="*/ 299638 h 1171575"/>
                <a:gd name="connsiteX337" fmla="*/ 824718 w 1095375"/>
                <a:gd name="connsiteY337" fmla="*/ 281778 h 1171575"/>
                <a:gd name="connsiteX338" fmla="*/ 849111 w 1095375"/>
                <a:gd name="connsiteY338" fmla="*/ 256794 h 1171575"/>
                <a:gd name="connsiteX339" fmla="*/ 823718 w 1095375"/>
                <a:gd name="connsiteY339" fmla="*/ 281635 h 1171575"/>
                <a:gd name="connsiteX340" fmla="*/ 774045 w 1095375"/>
                <a:gd name="connsiteY340" fmla="*/ 276844 h 1171575"/>
                <a:gd name="connsiteX341" fmla="*/ 774045 w 1095375"/>
                <a:gd name="connsiteY341" fmla="*/ 247936 h 1171575"/>
                <a:gd name="connsiteX342" fmla="*/ 798429 w 1095375"/>
                <a:gd name="connsiteY342" fmla="*/ 213531 h 1171575"/>
                <a:gd name="connsiteX343" fmla="*/ 774045 w 1095375"/>
                <a:gd name="connsiteY343" fmla="*/ 246307 h 1171575"/>
                <a:gd name="connsiteX344" fmla="*/ 774045 w 1095375"/>
                <a:gd name="connsiteY344" fmla="*/ 132121 h 1171575"/>
                <a:gd name="connsiteX345" fmla="*/ 790352 w 1095375"/>
                <a:gd name="connsiteY345" fmla="*/ 146885 h 1171575"/>
                <a:gd name="connsiteX346" fmla="*/ 793143 w 1095375"/>
                <a:gd name="connsiteY346" fmla="*/ 147761 h 1171575"/>
                <a:gd name="connsiteX347" fmla="*/ 795238 w 1095375"/>
                <a:gd name="connsiteY347" fmla="*/ 147828 h 1171575"/>
                <a:gd name="connsiteX348" fmla="*/ 800039 w 1095375"/>
                <a:gd name="connsiteY348" fmla="*/ 126492 h 1171575"/>
                <a:gd name="connsiteX349" fmla="*/ 783275 w 1095375"/>
                <a:gd name="connsiteY349" fmla="*/ 104004 h 1171575"/>
                <a:gd name="connsiteX350" fmla="*/ 783456 w 1095375"/>
                <a:gd name="connsiteY350" fmla="*/ 103794 h 1171575"/>
                <a:gd name="connsiteX351" fmla="*/ 829823 w 1095375"/>
                <a:gd name="connsiteY351" fmla="*/ 130616 h 1171575"/>
                <a:gd name="connsiteX352" fmla="*/ 829109 w 1095375"/>
                <a:gd name="connsiteY352" fmla="*/ 130845 h 1171575"/>
                <a:gd name="connsiteX353" fmla="*/ 821984 w 1095375"/>
                <a:gd name="connsiteY353" fmla="*/ 142713 h 1171575"/>
                <a:gd name="connsiteX354" fmla="*/ 823651 w 1095375"/>
                <a:gd name="connsiteY354" fmla="*/ 149866 h 1171575"/>
                <a:gd name="connsiteX355" fmla="*/ 827556 w 1095375"/>
                <a:gd name="connsiteY355" fmla="*/ 157915 h 1171575"/>
                <a:gd name="connsiteX356" fmla="*/ 856627 w 1095375"/>
                <a:gd name="connsiteY356" fmla="*/ 185156 h 1171575"/>
                <a:gd name="connsiteX357" fmla="*/ 857627 w 1095375"/>
                <a:gd name="connsiteY357" fmla="*/ 185804 h 1171575"/>
                <a:gd name="connsiteX358" fmla="*/ 858198 w 1095375"/>
                <a:gd name="connsiteY358" fmla="*/ 186176 h 1171575"/>
                <a:gd name="connsiteX359" fmla="*/ 859379 w 1095375"/>
                <a:gd name="connsiteY359" fmla="*/ 185776 h 1171575"/>
                <a:gd name="connsiteX360" fmla="*/ 859818 w 1095375"/>
                <a:gd name="connsiteY360" fmla="*/ 185242 h 1171575"/>
                <a:gd name="connsiteX361" fmla="*/ 852969 w 1095375"/>
                <a:gd name="connsiteY361" fmla="*/ 158458 h 1171575"/>
                <a:gd name="connsiteX362" fmla="*/ 834510 w 1095375"/>
                <a:gd name="connsiteY362" fmla="*/ 134312 h 1171575"/>
                <a:gd name="connsiteX363" fmla="*/ 834824 w 1095375"/>
                <a:gd name="connsiteY363" fmla="*/ 134036 h 1171575"/>
                <a:gd name="connsiteX364" fmla="*/ 886573 w 1095375"/>
                <a:gd name="connsiteY364" fmla="*/ 173984 h 1171575"/>
                <a:gd name="connsiteX365" fmla="*/ 886183 w 1095375"/>
                <a:gd name="connsiteY365" fmla="*/ 174412 h 1171575"/>
                <a:gd name="connsiteX366" fmla="*/ 885821 w 1095375"/>
                <a:gd name="connsiteY366" fmla="*/ 175298 h 1171575"/>
                <a:gd name="connsiteX367" fmla="*/ 870886 w 1095375"/>
                <a:gd name="connsiteY367" fmla="*/ 186138 h 1171575"/>
                <a:gd name="connsiteX368" fmla="*/ 886945 w 1095375"/>
                <a:gd name="connsiteY368" fmla="*/ 222828 h 1171575"/>
                <a:gd name="connsiteX369" fmla="*/ 889326 w 1095375"/>
                <a:gd name="connsiteY369" fmla="*/ 224447 h 1171575"/>
                <a:gd name="connsiteX370" fmla="*/ 891298 w 1095375"/>
                <a:gd name="connsiteY370" fmla="*/ 225123 h 1171575"/>
                <a:gd name="connsiteX371" fmla="*/ 901004 w 1095375"/>
                <a:gd name="connsiteY371" fmla="*/ 204273 h 1171575"/>
                <a:gd name="connsiteX372" fmla="*/ 889231 w 1095375"/>
                <a:gd name="connsiteY372" fmla="*/ 177689 h 1171575"/>
                <a:gd name="connsiteX373" fmla="*/ 889564 w 1095375"/>
                <a:gd name="connsiteY373" fmla="*/ 177432 h 1171575"/>
                <a:gd name="connsiteX374" fmla="*/ 893193 w 1095375"/>
                <a:gd name="connsiteY374" fmla="*/ 179737 h 1171575"/>
                <a:gd name="connsiteX375" fmla="*/ 927921 w 1095375"/>
                <a:gd name="connsiteY375" fmla="*/ 214798 h 1171575"/>
                <a:gd name="connsiteX376" fmla="*/ 927912 w 1095375"/>
                <a:gd name="connsiteY376" fmla="*/ 215122 h 1171575"/>
                <a:gd name="connsiteX377" fmla="*/ 926740 w 1095375"/>
                <a:gd name="connsiteY377" fmla="*/ 215170 h 1171575"/>
                <a:gd name="connsiteX378" fmla="*/ 918606 w 1095375"/>
                <a:gd name="connsiteY378" fmla="*/ 240716 h 1171575"/>
                <a:gd name="connsiteX379" fmla="*/ 922702 w 1095375"/>
                <a:gd name="connsiteY379" fmla="*/ 249565 h 1171575"/>
                <a:gd name="connsiteX380" fmla="*/ 927635 w 1095375"/>
                <a:gd name="connsiteY380" fmla="*/ 259004 h 1171575"/>
                <a:gd name="connsiteX381" fmla="*/ 939647 w 1095375"/>
                <a:gd name="connsiteY381" fmla="*/ 274511 h 1171575"/>
                <a:gd name="connsiteX382" fmla="*/ 940570 w 1095375"/>
                <a:gd name="connsiteY382" fmla="*/ 275539 h 1171575"/>
                <a:gd name="connsiteX383" fmla="*/ 940847 w 1095375"/>
                <a:gd name="connsiteY383" fmla="*/ 275854 h 1171575"/>
                <a:gd name="connsiteX384" fmla="*/ 942094 w 1095375"/>
                <a:gd name="connsiteY384" fmla="*/ 276044 h 1171575"/>
                <a:gd name="connsiteX385" fmla="*/ 942866 w 1095375"/>
                <a:gd name="connsiteY385" fmla="*/ 275473 h 1171575"/>
                <a:gd name="connsiteX386" fmla="*/ 943295 w 1095375"/>
                <a:gd name="connsiteY386" fmla="*/ 247555 h 1171575"/>
                <a:gd name="connsiteX387" fmla="*/ 938332 w 1095375"/>
                <a:gd name="connsiteY387" fmla="*/ 232410 h 1171575"/>
                <a:gd name="connsiteX388" fmla="*/ 931122 w 1095375"/>
                <a:gd name="connsiteY388" fmla="*/ 219932 h 1171575"/>
                <a:gd name="connsiteX389" fmla="*/ 931674 w 1095375"/>
                <a:gd name="connsiteY389" fmla="*/ 218865 h 1171575"/>
                <a:gd name="connsiteX390" fmla="*/ 968441 w 1095375"/>
                <a:gd name="connsiteY390" fmla="*/ 265690 h 1171575"/>
                <a:gd name="connsiteX391" fmla="*/ 955058 w 1095375"/>
                <a:gd name="connsiteY391" fmla="*/ 289255 h 1171575"/>
                <a:gd name="connsiteX392" fmla="*/ 968184 w 1095375"/>
                <a:gd name="connsiteY392" fmla="*/ 320431 h 1171575"/>
                <a:gd name="connsiteX393" fmla="*/ 968850 w 1095375"/>
                <a:gd name="connsiteY393" fmla="*/ 321316 h 1171575"/>
                <a:gd name="connsiteX394" fmla="*/ 969288 w 1095375"/>
                <a:gd name="connsiteY394" fmla="*/ 321878 h 1171575"/>
                <a:gd name="connsiteX395" fmla="*/ 970317 w 1095375"/>
                <a:gd name="connsiteY395" fmla="*/ 322050 h 1171575"/>
                <a:gd name="connsiteX396" fmla="*/ 971270 w 1095375"/>
                <a:gd name="connsiteY396" fmla="*/ 321678 h 1171575"/>
                <a:gd name="connsiteX397" fmla="*/ 975042 w 1095375"/>
                <a:gd name="connsiteY397" fmla="*/ 275082 h 1171575"/>
                <a:gd name="connsiteX398" fmla="*/ 975127 w 1095375"/>
                <a:gd name="connsiteY398" fmla="*/ 275215 h 1171575"/>
                <a:gd name="connsiteX399" fmla="*/ 1001959 w 1095375"/>
                <a:gd name="connsiteY399" fmla="*/ 320259 h 1171575"/>
                <a:gd name="connsiteX400" fmla="*/ 985157 w 1095375"/>
                <a:gd name="connsiteY400" fmla="*/ 324393 h 1171575"/>
                <a:gd name="connsiteX401" fmla="*/ 985738 w 1095375"/>
                <a:gd name="connsiteY401" fmla="*/ 363064 h 1171575"/>
                <a:gd name="connsiteX402" fmla="*/ 987624 w 1095375"/>
                <a:gd name="connsiteY402" fmla="*/ 365350 h 1171575"/>
                <a:gd name="connsiteX403" fmla="*/ 989367 w 1095375"/>
                <a:gd name="connsiteY403" fmla="*/ 366589 h 1171575"/>
                <a:gd name="connsiteX404" fmla="*/ 1005017 w 1095375"/>
                <a:gd name="connsiteY404" fmla="*/ 326184 h 1171575"/>
                <a:gd name="connsiteX405" fmla="*/ 1025534 w 1095375"/>
                <a:gd name="connsiteY405" fmla="*/ 372742 h 1171575"/>
                <a:gd name="connsiteX406" fmla="*/ 1009246 w 1095375"/>
                <a:gd name="connsiteY406" fmla="*/ 393906 h 1171575"/>
                <a:gd name="connsiteX407" fmla="*/ 1011741 w 1095375"/>
                <a:gd name="connsiteY407" fmla="*/ 414166 h 1171575"/>
                <a:gd name="connsiteX408" fmla="*/ 1016856 w 1095375"/>
                <a:gd name="connsiteY408" fmla="*/ 432864 h 1171575"/>
                <a:gd name="connsiteX409" fmla="*/ 1017447 w 1095375"/>
                <a:gd name="connsiteY409" fmla="*/ 434540 h 1171575"/>
                <a:gd name="connsiteX410" fmla="*/ 1017551 w 1095375"/>
                <a:gd name="connsiteY410" fmla="*/ 434864 h 1171575"/>
                <a:gd name="connsiteX411" fmla="*/ 1018790 w 1095375"/>
                <a:gd name="connsiteY411" fmla="*/ 435216 h 1171575"/>
                <a:gd name="connsiteX412" fmla="*/ 1019437 w 1095375"/>
                <a:gd name="connsiteY412" fmla="*/ 435035 h 1171575"/>
                <a:gd name="connsiteX413" fmla="*/ 1030353 w 1095375"/>
                <a:gd name="connsiteY413" fmla="*/ 408937 h 1171575"/>
                <a:gd name="connsiteX414" fmla="*/ 1029077 w 1095375"/>
                <a:gd name="connsiteY414" fmla="*/ 382257 h 1171575"/>
                <a:gd name="connsiteX415" fmla="*/ 1041097 w 1095375"/>
                <a:gd name="connsiteY415" fmla="*/ 418757 h 1171575"/>
                <a:gd name="connsiteX416" fmla="*/ 1047089 w 1095375"/>
                <a:gd name="connsiteY416" fmla="*/ 441493 h 1171575"/>
                <a:gd name="connsiteX417" fmla="*/ 1046908 w 1095375"/>
                <a:gd name="connsiteY417" fmla="*/ 442008 h 1171575"/>
                <a:gd name="connsiteX418" fmla="*/ 1028286 w 1095375"/>
                <a:gd name="connsiteY418" fmla="*/ 442160 h 1171575"/>
                <a:gd name="connsiteX419" fmla="*/ 1020666 w 1095375"/>
                <a:gd name="connsiteY419" fmla="*/ 458743 h 1171575"/>
                <a:gd name="connsiteX420" fmla="*/ 1019590 w 1095375"/>
                <a:gd name="connsiteY420" fmla="*/ 481479 h 1171575"/>
                <a:gd name="connsiteX421" fmla="*/ 1020685 w 1095375"/>
                <a:gd name="connsiteY421" fmla="*/ 484184 h 1171575"/>
                <a:gd name="connsiteX422" fmla="*/ 1021981 w 1095375"/>
                <a:gd name="connsiteY422" fmla="*/ 485880 h 1171575"/>
                <a:gd name="connsiteX423" fmla="*/ 1041774 w 1095375"/>
                <a:gd name="connsiteY423" fmla="*/ 474583 h 1171575"/>
                <a:gd name="connsiteX424" fmla="*/ 1048432 w 1095375"/>
                <a:gd name="connsiteY424" fmla="*/ 446599 h 1171575"/>
                <a:gd name="connsiteX425" fmla="*/ 1049051 w 1095375"/>
                <a:gd name="connsiteY425" fmla="*/ 448951 h 1171575"/>
                <a:gd name="connsiteX426" fmla="*/ 1053937 w 1095375"/>
                <a:gd name="connsiteY426" fmla="*/ 476031 h 1171575"/>
                <a:gd name="connsiteX427" fmla="*/ 1057557 w 1095375"/>
                <a:gd name="connsiteY427" fmla="*/ 498634 h 1171575"/>
                <a:gd name="connsiteX428" fmla="*/ 1057214 w 1095375"/>
                <a:gd name="connsiteY428" fmla="*/ 498405 h 1171575"/>
                <a:gd name="connsiteX429" fmla="*/ 1043536 w 1095375"/>
                <a:gd name="connsiteY429" fmla="*/ 500501 h 1171575"/>
                <a:gd name="connsiteX430" fmla="*/ 1035440 w 1095375"/>
                <a:gd name="connsiteY430" fmla="*/ 514483 h 1171575"/>
                <a:gd name="connsiteX431" fmla="*/ 1033220 w 1095375"/>
                <a:gd name="connsiteY431" fmla="*/ 554374 h 1171575"/>
                <a:gd name="connsiteX432" fmla="*/ 1033420 w 1095375"/>
                <a:gd name="connsiteY432" fmla="*/ 555784 h 1171575"/>
                <a:gd name="connsiteX433" fmla="*/ 1033468 w 1095375"/>
                <a:gd name="connsiteY433" fmla="*/ 556174 h 1171575"/>
                <a:gd name="connsiteX434" fmla="*/ 1034382 w 1095375"/>
                <a:gd name="connsiteY434" fmla="*/ 557051 h 1171575"/>
                <a:gd name="connsiteX435" fmla="*/ 1035373 w 1095375"/>
                <a:gd name="connsiteY435" fmla="*/ 557041 h 1171575"/>
                <a:gd name="connsiteX436" fmla="*/ 1057976 w 1095375"/>
                <a:gd name="connsiteY436" fmla="*/ 504768 h 1171575"/>
                <a:gd name="connsiteX437" fmla="*/ 1058338 w 1095375"/>
                <a:gd name="connsiteY437" fmla="*/ 504844 h 1171575"/>
                <a:gd name="connsiteX438" fmla="*/ 1059443 w 1095375"/>
                <a:gd name="connsiteY438" fmla="*/ 519103 h 1171575"/>
                <a:gd name="connsiteX439" fmla="*/ 1061586 w 1095375"/>
                <a:gd name="connsiteY439" fmla="*/ 555250 h 1171575"/>
                <a:gd name="connsiteX440" fmla="*/ 1061767 w 1095375"/>
                <a:gd name="connsiteY440" fmla="*/ 555250 h 1171575"/>
                <a:gd name="connsiteX441" fmla="*/ 1059786 w 1095375"/>
                <a:gd name="connsiteY441" fmla="*/ 519074 h 1171575"/>
                <a:gd name="connsiteX442" fmla="*/ 1058747 w 1095375"/>
                <a:gd name="connsiteY442" fmla="*/ 504711 h 1171575"/>
                <a:gd name="connsiteX443" fmla="*/ 1059300 w 1095375"/>
                <a:gd name="connsiteY443" fmla="*/ 504244 h 1171575"/>
                <a:gd name="connsiteX444" fmla="*/ 1059643 w 1095375"/>
                <a:gd name="connsiteY444" fmla="*/ 504549 h 1171575"/>
                <a:gd name="connsiteX445" fmla="*/ 1070577 w 1095375"/>
                <a:gd name="connsiteY445" fmla="*/ 538277 h 1171575"/>
                <a:gd name="connsiteX446" fmla="*/ 1093837 w 1095375"/>
                <a:gd name="connsiteY446" fmla="*/ 550545 h 1171575"/>
                <a:gd name="connsiteX447" fmla="*/ 1093094 w 1095375"/>
                <a:gd name="connsiteY447" fmla="*/ 548431 h 1171575"/>
                <a:gd name="connsiteX448" fmla="*/ 1061767 w 1095375"/>
                <a:gd name="connsiteY448" fmla="*/ 504463 h 1171575"/>
                <a:gd name="connsiteX449" fmla="*/ 1061948 w 1095375"/>
                <a:gd name="connsiteY449" fmla="*/ 504292 h 1171575"/>
                <a:gd name="connsiteX450" fmla="*/ 1083884 w 1095375"/>
                <a:gd name="connsiteY450" fmla="*/ 511492 h 1171575"/>
                <a:gd name="connsiteX451" fmla="*/ 1093875 w 1095375"/>
                <a:gd name="connsiteY451" fmla="*/ 547783 h 1171575"/>
                <a:gd name="connsiteX452" fmla="*/ 1095295 w 1095375"/>
                <a:gd name="connsiteY452" fmla="*/ 548421 h 1171575"/>
                <a:gd name="connsiteX453" fmla="*/ 1083207 w 1095375"/>
                <a:gd name="connsiteY453" fmla="*/ 504130 h 1171575"/>
                <a:gd name="connsiteX454" fmla="*/ 1058233 w 1095375"/>
                <a:gd name="connsiteY454" fmla="*/ 499053 h 1171575"/>
                <a:gd name="connsiteX455" fmla="*/ 1058042 w 1095375"/>
                <a:gd name="connsiteY455" fmla="*/ 498929 h 1171575"/>
                <a:gd name="connsiteX456" fmla="*/ 1054461 w 1095375"/>
                <a:gd name="connsiteY456" fmla="*/ 475945 h 1171575"/>
                <a:gd name="connsiteX457" fmla="*/ 1049670 w 1095375"/>
                <a:gd name="connsiteY457" fmla="*/ 448818 h 1171575"/>
                <a:gd name="connsiteX458" fmla="*/ 1048984 w 1095375"/>
                <a:gd name="connsiteY458" fmla="*/ 446075 h 1171575"/>
                <a:gd name="connsiteX459" fmla="*/ 1052165 w 1095375"/>
                <a:gd name="connsiteY459" fmla="*/ 453180 h 1171575"/>
                <a:gd name="connsiteX460" fmla="*/ 1056928 w 1095375"/>
                <a:gd name="connsiteY460" fmla="*/ 462677 h 1171575"/>
                <a:gd name="connsiteX461" fmla="*/ 1068768 w 1095375"/>
                <a:gd name="connsiteY461" fmla="*/ 476860 h 1171575"/>
                <a:gd name="connsiteX462" fmla="*/ 1094142 w 1095375"/>
                <a:gd name="connsiteY462" fmla="*/ 473012 h 1171575"/>
                <a:gd name="connsiteX463" fmla="*/ 1094161 w 1095375"/>
                <a:gd name="connsiteY463" fmla="*/ 472812 h 1171575"/>
                <a:gd name="connsiteX464" fmla="*/ 1094314 w 1095375"/>
                <a:gd name="connsiteY464" fmla="*/ 472402 h 1171575"/>
                <a:gd name="connsiteX465" fmla="*/ 1074949 w 1095375"/>
                <a:gd name="connsiteY465" fmla="*/ 438236 h 1171575"/>
                <a:gd name="connsiteX466" fmla="*/ 1050213 w 1095375"/>
                <a:gd name="connsiteY466" fmla="*/ 443427 h 1171575"/>
                <a:gd name="connsiteX467" fmla="*/ 1049718 w 1095375"/>
                <a:gd name="connsiteY467" fmla="*/ 442446 h 1171575"/>
                <a:gd name="connsiteX468" fmla="*/ 1047784 w 1095375"/>
                <a:gd name="connsiteY468" fmla="*/ 441465 h 1171575"/>
                <a:gd name="connsiteX469" fmla="*/ 1041850 w 1095375"/>
                <a:gd name="connsiteY469" fmla="*/ 418548 h 1171575"/>
                <a:gd name="connsiteX470" fmla="*/ 1028715 w 1095375"/>
                <a:gd name="connsiteY470" fmla="*/ 378800 h 1171575"/>
                <a:gd name="connsiteX471" fmla="*/ 1029382 w 1095375"/>
                <a:gd name="connsiteY471" fmla="*/ 377971 h 1171575"/>
                <a:gd name="connsiteX472" fmla="*/ 1030020 w 1095375"/>
                <a:gd name="connsiteY472" fmla="*/ 378257 h 1171575"/>
                <a:gd name="connsiteX473" fmla="*/ 1050422 w 1095375"/>
                <a:gd name="connsiteY473" fmla="*/ 407460 h 1171575"/>
                <a:gd name="connsiteX474" fmla="*/ 1075606 w 1095375"/>
                <a:gd name="connsiteY474" fmla="*/ 412842 h 1171575"/>
                <a:gd name="connsiteX475" fmla="*/ 1075664 w 1095375"/>
                <a:gd name="connsiteY475" fmla="*/ 411975 h 1171575"/>
                <a:gd name="connsiteX476" fmla="*/ 1075711 w 1095375"/>
                <a:gd name="connsiteY476" fmla="*/ 411585 h 1171575"/>
                <a:gd name="connsiteX477" fmla="*/ 1052537 w 1095375"/>
                <a:gd name="connsiteY477" fmla="*/ 371847 h 1171575"/>
                <a:gd name="connsiteX478" fmla="*/ 1027324 w 1095375"/>
                <a:gd name="connsiteY478" fmla="*/ 373123 h 1171575"/>
                <a:gd name="connsiteX479" fmla="*/ 1026505 w 1095375"/>
                <a:gd name="connsiteY479" fmla="*/ 372837 h 1171575"/>
                <a:gd name="connsiteX480" fmla="*/ 1004988 w 1095375"/>
                <a:gd name="connsiteY480" fmla="*/ 323964 h 1171575"/>
                <a:gd name="connsiteX481" fmla="*/ 1005017 w 1095375"/>
                <a:gd name="connsiteY481" fmla="*/ 323955 h 1171575"/>
                <a:gd name="connsiteX482" fmla="*/ 1032753 w 1095375"/>
                <a:gd name="connsiteY482" fmla="*/ 348682 h 1171575"/>
                <a:gd name="connsiteX483" fmla="*/ 1046793 w 1095375"/>
                <a:gd name="connsiteY483" fmla="*/ 349949 h 1171575"/>
                <a:gd name="connsiteX484" fmla="*/ 1056433 w 1095375"/>
                <a:gd name="connsiteY484" fmla="*/ 338471 h 1171575"/>
                <a:gd name="connsiteX485" fmla="*/ 1056404 w 1095375"/>
                <a:gd name="connsiteY485" fmla="*/ 338309 h 1171575"/>
                <a:gd name="connsiteX486" fmla="*/ 1056423 w 1095375"/>
                <a:gd name="connsiteY486" fmla="*/ 337909 h 1171575"/>
                <a:gd name="connsiteX487" fmla="*/ 1028505 w 1095375"/>
                <a:gd name="connsiteY487" fmla="*/ 309896 h 1171575"/>
                <a:gd name="connsiteX488" fmla="*/ 1005769 w 1095375"/>
                <a:gd name="connsiteY488" fmla="*/ 321221 h 1171575"/>
                <a:gd name="connsiteX489" fmla="*/ 1005112 w 1095375"/>
                <a:gd name="connsiteY489" fmla="*/ 320354 h 1171575"/>
                <a:gd name="connsiteX490" fmla="*/ 1003026 w 1095375"/>
                <a:gd name="connsiteY490" fmla="*/ 319907 h 1171575"/>
                <a:gd name="connsiteX491" fmla="*/ 1002902 w 1095375"/>
                <a:gd name="connsiteY491" fmla="*/ 319888 h 1171575"/>
                <a:gd name="connsiteX492" fmla="*/ 976080 w 1095375"/>
                <a:gd name="connsiteY492" fmla="*/ 274615 h 1171575"/>
                <a:gd name="connsiteX493" fmla="*/ 973803 w 1095375"/>
                <a:gd name="connsiteY493" fmla="*/ 271386 h 1171575"/>
                <a:gd name="connsiteX494" fmla="*/ 973432 w 1095375"/>
                <a:gd name="connsiteY494" fmla="*/ 270262 h 1171575"/>
                <a:gd name="connsiteX495" fmla="*/ 974394 w 1095375"/>
                <a:gd name="connsiteY495" fmla="*/ 268691 h 1171575"/>
                <a:gd name="connsiteX496" fmla="*/ 975213 w 1095375"/>
                <a:gd name="connsiteY496" fmla="*/ 268834 h 1171575"/>
                <a:gd name="connsiteX497" fmla="*/ 1026781 w 1095375"/>
                <a:gd name="connsiteY497" fmla="*/ 282873 h 1171575"/>
                <a:gd name="connsiteX498" fmla="*/ 1026533 w 1095375"/>
                <a:gd name="connsiteY498" fmla="*/ 281730 h 1171575"/>
                <a:gd name="connsiteX499" fmla="*/ 1026524 w 1095375"/>
                <a:gd name="connsiteY499" fmla="*/ 281673 h 1171575"/>
                <a:gd name="connsiteX500" fmla="*/ 997054 w 1095375"/>
                <a:gd name="connsiteY500" fmla="*/ 254880 h 1171575"/>
                <a:gd name="connsiteX501" fmla="*/ 971374 w 1095375"/>
                <a:gd name="connsiteY501" fmla="*/ 265462 h 1171575"/>
                <a:gd name="connsiteX502" fmla="*/ 971384 w 1095375"/>
                <a:gd name="connsiteY502" fmla="*/ 265509 h 1171575"/>
                <a:gd name="connsiteX503" fmla="*/ 969555 w 1095375"/>
                <a:gd name="connsiteY503" fmla="*/ 265281 h 1171575"/>
                <a:gd name="connsiteX504" fmla="*/ 937685 w 1095375"/>
                <a:gd name="connsiteY504" fmla="*/ 224114 h 1171575"/>
                <a:gd name="connsiteX505" fmla="*/ 945228 w 1095375"/>
                <a:gd name="connsiteY505" fmla="*/ 229924 h 1171575"/>
                <a:gd name="connsiteX506" fmla="*/ 961059 w 1095375"/>
                <a:gd name="connsiteY506" fmla="*/ 239459 h 1171575"/>
                <a:gd name="connsiteX507" fmla="*/ 986795 w 1095375"/>
                <a:gd name="connsiteY507" fmla="*/ 236077 h 1171575"/>
                <a:gd name="connsiteX508" fmla="*/ 985005 w 1095375"/>
                <a:gd name="connsiteY508" fmla="*/ 234763 h 1171575"/>
                <a:gd name="connsiteX509" fmla="*/ 961154 w 1095375"/>
                <a:gd name="connsiteY509" fmla="*/ 237325 h 1171575"/>
                <a:gd name="connsiteX510" fmla="*/ 946714 w 1095375"/>
                <a:gd name="connsiteY510" fmla="*/ 227876 h 1171575"/>
                <a:gd name="connsiteX511" fmla="*/ 933855 w 1095375"/>
                <a:gd name="connsiteY511" fmla="*/ 217284 h 1171575"/>
                <a:gd name="connsiteX512" fmla="*/ 956268 w 1095375"/>
                <a:gd name="connsiteY512" fmla="*/ 210045 h 1171575"/>
                <a:gd name="connsiteX513" fmla="*/ 985271 w 1095375"/>
                <a:gd name="connsiteY513" fmla="*/ 233782 h 1171575"/>
                <a:gd name="connsiteX514" fmla="*/ 986786 w 1095375"/>
                <a:gd name="connsiteY514" fmla="*/ 233486 h 1171575"/>
                <a:gd name="connsiteX515" fmla="*/ 970546 w 1095375"/>
                <a:gd name="connsiteY515" fmla="*/ 214655 h 1171575"/>
                <a:gd name="connsiteX516" fmla="*/ 951105 w 1095375"/>
                <a:gd name="connsiteY516" fmla="*/ 204768 h 1171575"/>
                <a:gd name="connsiteX517" fmla="*/ 928017 w 1095375"/>
                <a:gd name="connsiteY517" fmla="*/ 213084 h 1171575"/>
                <a:gd name="connsiteX518" fmla="*/ 898156 w 1095375"/>
                <a:gd name="connsiteY518" fmla="*/ 182575 h 1171575"/>
                <a:gd name="connsiteX519" fmla="*/ 924140 w 1095375"/>
                <a:gd name="connsiteY519" fmla="*/ 190510 h 1171575"/>
                <a:gd name="connsiteX520" fmla="*/ 942533 w 1095375"/>
                <a:gd name="connsiteY520" fmla="*/ 172603 h 1171575"/>
                <a:gd name="connsiteX521" fmla="*/ 942466 w 1095375"/>
                <a:gd name="connsiteY521" fmla="*/ 172431 h 1171575"/>
                <a:gd name="connsiteX522" fmla="*/ 942342 w 1095375"/>
                <a:gd name="connsiteY522" fmla="*/ 172002 h 1171575"/>
                <a:gd name="connsiteX523" fmla="*/ 906385 w 1095375"/>
                <a:gd name="connsiteY523" fmla="*/ 156001 h 1171575"/>
                <a:gd name="connsiteX524" fmla="*/ 889288 w 1095375"/>
                <a:gd name="connsiteY524" fmla="*/ 174565 h 1171575"/>
                <a:gd name="connsiteX525" fmla="*/ 839986 w 1095375"/>
                <a:gd name="connsiteY525" fmla="*/ 135865 h 1171575"/>
                <a:gd name="connsiteX526" fmla="*/ 868609 w 1095375"/>
                <a:gd name="connsiteY526" fmla="*/ 145399 h 1171575"/>
                <a:gd name="connsiteX527" fmla="*/ 892622 w 1095375"/>
                <a:gd name="connsiteY527" fmla="*/ 134588 h 1171575"/>
                <a:gd name="connsiteX528" fmla="*/ 892126 w 1095375"/>
                <a:gd name="connsiteY528" fmla="*/ 133883 h 1171575"/>
                <a:gd name="connsiteX529" fmla="*/ 891926 w 1095375"/>
                <a:gd name="connsiteY529" fmla="*/ 133569 h 1171575"/>
                <a:gd name="connsiteX530" fmla="*/ 850169 w 1095375"/>
                <a:gd name="connsiteY530" fmla="*/ 114624 h 1171575"/>
                <a:gd name="connsiteX531" fmla="*/ 829938 w 1095375"/>
                <a:gd name="connsiteY531" fmla="*/ 128969 h 1171575"/>
                <a:gd name="connsiteX532" fmla="*/ 789761 w 1095375"/>
                <a:gd name="connsiteY532" fmla="*/ 105470 h 1171575"/>
                <a:gd name="connsiteX533" fmla="*/ 820175 w 1095375"/>
                <a:gd name="connsiteY533" fmla="*/ 108080 h 1171575"/>
                <a:gd name="connsiteX534" fmla="*/ 833529 w 1095375"/>
                <a:gd name="connsiteY534" fmla="*/ 86039 h 1171575"/>
                <a:gd name="connsiteX535" fmla="*/ 833395 w 1095375"/>
                <a:gd name="connsiteY535" fmla="*/ 85897 h 1171575"/>
                <a:gd name="connsiteX536" fmla="*/ 833195 w 1095375"/>
                <a:gd name="connsiteY536" fmla="*/ 85563 h 1171575"/>
                <a:gd name="connsiteX537" fmla="*/ 813078 w 1095375"/>
                <a:gd name="connsiteY537" fmla="*/ 76152 h 1171575"/>
                <a:gd name="connsiteX538" fmla="*/ 794533 w 1095375"/>
                <a:gd name="connsiteY538" fmla="*/ 78705 h 1171575"/>
                <a:gd name="connsiteX539" fmla="*/ 782579 w 1095375"/>
                <a:gd name="connsiteY539" fmla="*/ 101098 h 1171575"/>
                <a:gd name="connsiteX540" fmla="*/ 781532 w 1095375"/>
                <a:gd name="connsiteY540" fmla="*/ 100860 h 1171575"/>
                <a:gd name="connsiteX541" fmla="*/ 781246 w 1095375"/>
                <a:gd name="connsiteY541" fmla="*/ 100860 h 1171575"/>
                <a:gd name="connsiteX542" fmla="*/ 774102 w 1095375"/>
                <a:gd name="connsiteY542" fmla="*/ 97498 h 1171575"/>
                <a:gd name="connsiteX543" fmla="*/ 774102 w 1095375"/>
                <a:gd name="connsiteY543" fmla="*/ 65322 h 1171575"/>
                <a:gd name="connsiteX544" fmla="*/ 777484 w 1095375"/>
                <a:gd name="connsiteY544" fmla="*/ 57741 h 1171575"/>
                <a:gd name="connsiteX545" fmla="*/ 776636 w 1095375"/>
                <a:gd name="connsiteY545" fmla="*/ 56912 h 1171575"/>
                <a:gd name="connsiteX546" fmla="*/ 776588 w 1095375"/>
                <a:gd name="connsiteY546" fmla="*/ 56874 h 1171575"/>
                <a:gd name="connsiteX547" fmla="*/ 774093 w 1095375"/>
                <a:gd name="connsiteY547" fmla="*/ 55626 h 1171575"/>
                <a:gd name="connsiteX548" fmla="*/ 774093 w 1095375"/>
                <a:gd name="connsiteY548" fmla="*/ 0 h 1171575"/>
                <a:gd name="connsiteX549" fmla="*/ 323750 w 1095375"/>
                <a:gd name="connsiteY549" fmla="*/ 0 h 1171575"/>
                <a:gd name="connsiteX550" fmla="*/ 323750 w 1095375"/>
                <a:gd name="connsiteY550" fmla="*/ 97393 h 1171575"/>
                <a:gd name="connsiteX551" fmla="*/ 306272 w 1095375"/>
                <a:gd name="connsiteY551" fmla="*/ 105832 h 1171575"/>
                <a:gd name="connsiteX552" fmla="*/ 300538 w 1095375"/>
                <a:gd name="connsiteY552" fmla="*/ 109233 h 1171575"/>
                <a:gd name="connsiteX553" fmla="*/ 306425 w 1095375"/>
                <a:gd name="connsiteY553" fmla="*/ 102946 h 1171575"/>
                <a:gd name="connsiteX554" fmla="*/ 316359 w 1095375"/>
                <a:gd name="connsiteY554" fmla="*/ 87544 h 1171575"/>
                <a:gd name="connsiteX555" fmla="*/ 304996 w 1095375"/>
                <a:gd name="connsiteY555" fmla="*/ 64532 h 1171575"/>
                <a:gd name="connsiteX556" fmla="*/ 304805 w 1095375"/>
                <a:gd name="connsiteY556" fmla="*/ 64570 h 1171575"/>
                <a:gd name="connsiteX557" fmla="*/ 304377 w 1095375"/>
                <a:gd name="connsiteY557" fmla="*/ 64560 h 1171575"/>
                <a:gd name="connsiteX558" fmla="*/ 285698 w 1095375"/>
                <a:gd name="connsiteY558" fmla="*/ 76438 h 1171575"/>
                <a:gd name="connsiteX559" fmla="*/ 277916 w 1095375"/>
                <a:gd name="connsiteY559" fmla="*/ 93497 h 1171575"/>
                <a:gd name="connsiteX560" fmla="*/ 290127 w 1095375"/>
                <a:gd name="connsiteY560" fmla="*/ 115443 h 1171575"/>
                <a:gd name="connsiteX561" fmla="*/ 275573 w 1095375"/>
                <a:gd name="connsiteY561" fmla="*/ 124320 h 1171575"/>
                <a:gd name="connsiteX562" fmla="*/ 260314 w 1095375"/>
                <a:gd name="connsiteY562" fmla="*/ 133874 h 1171575"/>
                <a:gd name="connsiteX563" fmla="*/ 245846 w 1095375"/>
                <a:gd name="connsiteY563" fmla="*/ 144704 h 1171575"/>
                <a:gd name="connsiteX564" fmla="*/ 241092 w 1095375"/>
                <a:gd name="connsiteY564" fmla="*/ 148266 h 1171575"/>
                <a:gd name="connsiteX565" fmla="*/ 255980 w 1095375"/>
                <a:gd name="connsiteY565" fmla="*/ 125844 h 1171575"/>
                <a:gd name="connsiteX566" fmla="*/ 253427 w 1095375"/>
                <a:gd name="connsiteY566" fmla="*/ 100241 h 1171575"/>
                <a:gd name="connsiteX567" fmla="*/ 252570 w 1095375"/>
                <a:gd name="connsiteY567" fmla="*/ 100441 h 1171575"/>
                <a:gd name="connsiteX568" fmla="*/ 252199 w 1095375"/>
                <a:gd name="connsiteY568" fmla="*/ 100508 h 1171575"/>
                <a:gd name="connsiteX569" fmla="*/ 232777 w 1095375"/>
                <a:gd name="connsiteY569" fmla="*/ 116034 h 1171575"/>
                <a:gd name="connsiteX570" fmla="*/ 221538 w 1095375"/>
                <a:gd name="connsiteY570" fmla="*/ 134598 h 1171575"/>
                <a:gd name="connsiteX571" fmla="*/ 228234 w 1095375"/>
                <a:gd name="connsiteY571" fmla="*/ 157896 h 1171575"/>
                <a:gd name="connsiteX572" fmla="*/ 217213 w 1095375"/>
                <a:gd name="connsiteY572" fmla="*/ 167059 h 1171575"/>
                <a:gd name="connsiteX573" fmla="*/ 195820 w 1095375"/>
                <a:gd name="connsiteY573" fmla="*/ 186528 h 1171575"/>
                <a:gd name="connsiteX574" fmla="*/ 205755 w 1095375"/>
                <a:gd name="connsiteY574" fmla="*/ 160658 h 1171575"/>
                <a:gd name="connsiteX575" fmla="*/ 188886 w 1095375"/>
                <a:gd name="connsiteY575" fmla="*/ 141170 h 1171575"/>
                <a:gd name="connsiteX576" fmla="*/ 188734 w 1095375"/>
                <a:gd name="connsiteY576" fmla="*/ 141246 h 1171575"/>
                <a:gd name="connsiteX577" fmla="*/ 188343 w 1095375"/>
                <a:gd name="connsiteY577" fmla="*/ 141332 h 1171575"/>
                <a:gd name="connsiteX578" fmla="*/ 169750 w 1095375"/>
                <a:gd name="connsiteY578" fmla="*/ 175860 h 1171575"/>
                <a:gd name="connsiteX579" fmla="*/ 187381 w 1095375"/>
                <a:gd name="connsiteY579" fmla="*/ 194148 h 1171575"/>
                <a:gd name="connsiteX580" fmla="*/ 186762 w 1095375"/>
                <a:gd name="connsiteY580" fmla="*/ 194986 h 1171575"/>
                <a:gd name="connsiteX581" fmla="*/ 186657 w 1095375"/>
                <a:gd name="connsiteY581" fmla="*/ 195329 h 1171575"/>
                <a:gd name="connsiteX582" fmla="*/ 165140 w 1095375"/>
                <a:gd name="connsiteY582" fmla="*/ 218551 h 1171575"/>
                <a:gd name="connsiteX583" fmla="*/ 152824 w 1095375"/>
                <a:gd name="connsiteY583" fmla="*/ 232277 h 1171575"/>
                <a:gd name="connsiteX584" fmla="*/ 147366 w 1095375"/>
                <a:gd name="connsiteY584" fmla="*/ 239601 h 1171575"/>
                <a:gd name="connsiteX585" fmla="*/ 147195 w 1095375"/>
                <a:gd name="connsiteY585" fmla="*/ 239068 h 1171575"/>
                <a:gd name="connsiteX586" fmla="*/ 157301 w 1095375"/>
                <a:gd name="connsiteY586" fmla="*/ 208112 h 1171575"/>
                <a:gd name="connsiteX587" fmla="*/ 144890 w 1095375"/>
                <a:gd name="connsiteY587" fmla="*/ 185899 h 1171575"/>
                <a:gd name="connsiteX588" fmla="*/ 143890 w 1095375"/>
                <a:gd name="connsiteY588" fmla="*/ 186461 h 1171575"/>
                <a:gd name="connsiteX589" fmla="*/ 143814 w 1095375"/>
                <a:gd name="connsiteY589" fmla="*/ 186490 h 1171575"/>
                <a:gd name="connsiteX590" fmla="*/ 127421 w 1095375"/>
                <a:gd name="connsiteY590" fmla="*/ 222676 h 1171575"/>
                <a:gd name="connsiteX591" fmla="*/ 144138 w 1095375"/>
                <a:gd name="connsiteY591" fmla="*/ 243926 h 1171575"/>
                <a:gd name="connsiteX592" fmla="*/ 141766 w 1095375"/>
                <a:gd name="connsiteY592" fmla="*/ 247098 h 1171575"/>
                <a:gd name="connsiteX593" fmla="*/ 130669 w 1095375"/>
                <a:gd name="connsiteY593" fmla="*/ 261947 h 1171575"/>
                <a:gd name="connsiteX594" fmla="*/ 120163 w 1095375"/>
                <a:gd name="connsiteY594" fmla="*/ 277225 h 1171575"/>
                <a:gd name="connsiteX595" fmla="*/ 108562 w 1095375"/>
                <a:gd name="connsiteY595" fmla="*/ 296285 h 1171575"/>
                <a:gd name="connsiteX596" fmla="*/ 107714 w 1095375"/>
                <a:gd name="connsiteY596" fmla="*/ 296313 h 1171575"/>
                <a:gd name="connsiteX597" fmla="*/ 107542 w 1095375"/>
                <a:gd name="connsiteY597" fmla="*/ 295627 h 1171575"/>
                <a:gd name="connsiteX598" fmla="*/ 118077 w 1095375"/>
                <a:gd name="connsiteY598" fmla="*/ 261738 h 1171575"/>
                <a:gd name="connsiteX599" fmla="*/ 107257 w 1095375"/>
                <a:gd name="connsiteY599" fmla="*/ 238411 h 1171575"/>
                <a:gd name="connsiteX600" fmla="*/ 106504 w 1095375"/>
                <a:gd name="connsiteY600" fmla="*/ 240478 h 1171575"/>
                <a:gd name="connsiteX601" fmla="*/ 115982 w 1095375"/>
                <a:gd name="connsiteY601" fmla="*/ 262261 h 1171575"/>
                <a:gd name="connsiteX602" fmla="*/ 105571 w 1095375"/>
                <a:gd name="connsiteY602" fmla="*/ 294723 h 1171575"/>
                <a:gd name="connsiteX603" fmla="*/ 91988 w 1095375"/>
                <a:gd name="connsiteY603" fmla="*/ 275673 h 1171575"/>
                <a:gd name="connsiteX604" fmla="*/ 105466 w 1095375"/>
                <a:gd name="connsiteY604" fmla="*/ 240535 h 1171575"/>
                <a:gd name="connsiteX605" fmla="*/ 104733 w 1095375"/>
                <a:gd name="connsiteY605" fmla="*/ 239182 h 1171575"/>
                <a:gd name="connsiteX606" fmla="*/ 88397 w 1095375"/>
                <a:gd name="connsiteY606" fmla="*/ 282159 h 1171575"/>
                <a:gd name="connsiteX607" fmla="*/ 105199 w 1095375"/>
                <a:gd name="connsiteY607" fmla="*/ 300971 h 1171575"/>
                <a:gd name="connsiteX608" fmla="*/ 105390 w 1095375"/>
                <a:gd name="connsiteY608" fmla="*/ 301495 h 1171575"/>
                <a:gd name="connsiteX609" fmla="*/ 100799 w 1095375"/>
                <a:gd name="connsiteY609" fmla="*/ 309048 h 1171575"/>
                <a:gd name="connsiteX610" fmla="*/ 84168 w 1095375"/>
                <a:gd name="connsiteY610" fmla="*/ 342509 h 1171575"/>
                <a:gd name="connsiteX611" fmla="*/ 80949 w 1095375"/>
                <a:gd name="connsiteY611" fmla="*/ 349168 h 1171575"/>
                <a:gd name="connsiteX612" fmla="*/ 80930 w 1095375"/>
                <a:gd name="connsiteY612" fmla="*/ 349148 h 1171575"/>
                <a:gd name="connsiteX613" fmla="*/ 83025 w 1095375"/>
                <a:gd name="connsiteY613" fmla="*/ 312220 h 1171575"/>
                <a:gd name="connsiteX614" fmla="*/ 60327 w 1095375"/>
                <a:gd name="connsiteY614" fmla="*/ 300218 h 1171575"/>
                <a:gd name="connsiteX615" fmla="*/ 60194 w 1095375"/>
                <a:gd name="connsiteY615" fmla="*/ 300352 h 1171575"/>
                <a:gd name="connsiteX616" fmla="*/ 59851 w 1095375"/>
                <a:gd name="connsiteY616" fmla="*/ 300609 h 1171575"/>
                <a:gd name="connsiteX617" fmla="*/ 55326 w 1095375"/>
                <a:gd name="connsiteY617" fmla="*/ 339747 h 1171575"/>
                <a:gd name="connsiteX618" fmla="*/ 78301 w 1095375"/>
                <a:gd name="connsiteY618" fmla="*/ 350272 h 1171575"/>
                <a:gd name="connsiteX619" fmla="*/ 78034 w 1095375"/>
                <a:gd name="connsiteY619" fmla="*/ 351339 h 1171575"/>
                <a:gd name="connsiteX620" fmla="*/ 79015 w 1095375"/>
                <a:gd name="connsiteY620" fmla="*/ 353244 h 1171575"/>
                <a:gd name="connsiteX621" fmla="*/ 79015 w 1095375"/>
                <a:gd name="connsiteY621" fmla="*/ 353273 h 1171575"/>
                <a:gd name="connsiteX622" fmla="*/ 76196 w 1095375"/>
                <a:gd name="connsiteY622" fmla="*/ 359435 h 1171575"/>
                <a:gd name="connsiteX623" fmla="*/ 69728 w 1095375"/>
                <a:gd name="connsiteY623" fmla="*/ 377047 h 1171575"/>
                <a:gd name="connsiteX624" fmla="*/ 63251 w 1095375"/>
                <a:gd name="connsiteY624" fmla="*/ 394678 h 1171575"/>
                <a:gd name="connsiteX625" fmla="*/ 57546 w 1095375"/>
                <a:gd name="connsiteY625" fmla="*/ 412566 h 1171575"/>
                <a:gd name="connsiteX626" fmla="*/ 56917 w 1095375"/>
                <a:gd name="connsiteY626" fmla="*/ 414976 h 1171575"/>
                <a:gd name="connsiteX627" fmla="*/ 55993 w 1095375"/>
                <a:gd name="connsiteY627" fmla="*/ 415233 h 1171575"/>
                <a:gd name="connsiteX628" fmla="*/ 55631 w 1095375"/>
                <a:gd name="connsiteY628" fmla="*/ 414614 h 1171575"/>
                <a:gd name="connsiteX629" fmla="*/ 57146 w 1095375"/>
                <a:gd name="connsiteY629" fmla="*/ 379209 h 1171575"/>
                <a:gd name="connsiteX630" fmla="*/ 39706 w 1095375"/>
                <a:gd name="connsiteY630" fmla="*/ 359750 h 1171575"/>
                <a:gd name="connsiteX631" fmla="*/ 39191 w 1095375"/>
                <a:gd name="connsiteY631" fmla="*/ 360426 h 1171575"/>
                <a:gd name="connsiteX632" fmla="*/ 38934 w 1095375"/>
                <a:gd name="connsiteY632" fmla="*/ 360721 h 1171575"/>
                <a:gd name="connsiteX633" fmla="*/ 31981 w 1095375"/>
                <a:gd name="connsiteY633" fmla="*/ 384715 h 1171575"/>
                <a:gd name="connsiteX634" fmla="*/ 31266 w 1095375"/>
                <a:gd name="connsiteY634" fmla="*/ 395897 h 1171575"/>
                <a:gd name="connsiteX635" fmla="*/ 33686 w 1095375"/>
                <a:gd name="connsiteY635" fmla="*/ 406384 h 1171575"/>
                <a:gd name="connsiteX636" fmla="*/ 54955 w 1095375"/>
                <a:gd name="connsiteY636" fmla="*/ 420434 h 1171575"/>
                <a:gd name="connsiteX637" fmla="*/ 55365 w 1095375"/>
                <a:gd name="connsiteY637" fmla="*/ 421034 h 1171575"/>
                <a:gd name="connsiteX638" fmla="*/ 48145 w 1095375"/>
                <a:gd name="connsiteY638" fmla="*/ 449056 h 1171575"/>
                <a:gd name="connsiteX639" fmla="*/ 43935 w 1095375"/>
                <a:gd name="connsiteY639" fmla="*/ 473307 h 1171575"/>
                <a:gd name="connsiteX640" fmla="*/ 43782 w 1095375"/>
                <a:gd name="connsiteY640" fmla="*/ 473259 h 1171575"/>
                <a:gd name="connsiteX641" fmla="*/ 41963 w 1095375"/>
                <a:gd name="connsiteY641" fmla="*/ 454476 h 1171575"/>
                <a:gd name="connsiteX642" fmla="*/ 36372 w 1095375"/>
                <a:gd name="connsiteY642" fmla="*/ 436950 h 1171575"/>
                <a:gd name="connsiteX643" fmla="*/ 11273 w 1095375"/>
                <a:gd name="connsiteY643" fmla="*/ 431063 h 1171575"/>
                <a:gd name="connsiteX644" fmla="*/ 11169 w 1095375"/>
                <a:gd name="connsiteY644" fmla="*/ 431206 h 1171575"/>
                <a:gd name="connsiteX645" fmla="*/ 10902 w 1095375"/>
                <a:gd name="connsiteY645" fmla="*/ 431511 h 1171575"/>
                <a:gd name="connsiteX646" fmla="*/ 16626 w 1095375"/>
                <a:gd name="connsiteY646" fmla="*/ 470583 h 1171575"/>
                <a:gd name="connsiteX647" fmla="*/ 41601 w 1095375"/>
                <a:gd name="connsiteY647" fmla="*/ 475012 h 1171575"/>
                <a:gd name="connsiteX648" fmla="*/ 41687 w 1095375"/>
                <a:gd name="connsiteY648" fmla="*/ 476098 h 1171575"/>
                <a:gd name="connsiteX649" fmla="*/ 43144 w 1095375"/>
                <a:gd name="connsiteY649" fmla="*/ 477698 h 1171575"/>
                <a:gd name="connsiteX650" fmla="*/ 43268 w 1095375"/>
                <a:gd name="connsiteY650" fmla="*/ 477803 h 1171575"/>
                <a:gd name="connsiteX651" fmla="*/ 41944 w 1095375"/>
                <a:gd name="connsiteY651" fmla="*/ 486223 h 1171575"/>
                <a:gd name="connsiteX652" fmla="*/ 39096 w 1095375"/>
                <a:gd name="connsiteY652" fmla="*/ 504873 h 1171575"/>
                <a:gd name="connsiteX653" fmla="*/ 38134 w 1095375"/>
                <a:gd name="connsiteY653" fmla="*/ 523723 h 1171575"/>
                <a:gd name="connsiteX654" fmla="*/ 37534 w 1095375"/>
                <a:gd name="connsiteY654" fmla="*/ 534876 h 1171575"/>
                <a:gd name="connsiteX655" fmla="*/ 37457 w 1095375"/>
                <a:gd name="connsiteY655" fmla="*/ 535134 h 1171575"/>
                <a:gd name="connsiteX656" fmla="*/ 35933 w 1095375"/>
                <a:gd name="connsiteY656" fmla="*/ 535876 h 1171575"/>
                <a:gd name="connsiteX657" fmla="*/ 35172 w 1095375"/>
                <a:gd name="connsiteY657" fmla="*/ 535124 h 1171575"/>
                <a:gd name="connsiteX658" fmla="*/ 24380 w 1095375"/>
                <a:gd name="connsiteY658" fmla="*/ 503968 h 1171575"/>
                <a:gd name="connsiteX659" fmla="*/ 1548 w 1095375"/>
                <a:gd name="connsiteY659" fmla="*/ 493281 h 1171575"/>
                <a:gd name="connsiteX660" fmla="*/ 1015 w 1095375"/>
                <a:gd name="connsiteY660" fmla="*/ 494338 h 1171575"/>
                <a:gd name="connsiteX661" fmla="*/ 986 w 1095375"/>
                <a:gd name="connsiteY661" fmla="*/ 494386 h 1171575"/>
                <a:gd name="connsiteX662" fmla="*/ 1586 w 1095375"/>
                <a:gd name="connsiteY662" fmla="*/ 516731 h 1171575"/>
                <a:gd name="connsiteX663" fmla="*/ 9568 w 1095375"/>
                <a:gd name="connsiteY663" fmla="*/ 533486 h 1171575"/>
                <a:gd name="connsiteX664" fmla="*/ 36200 w 1095375"/>
                <a:gd name="connsiteY664" fmla="*/ 540268 h 1171575"/>
                <a:gd name="connsiteX665" fmla="*/ 36229 w 1095375"/>
                <a:gd name="connsiteY665" fmla="*/ 540239 h 1171575"/>
                <a:gd name="connsiteX666" fmla="*/ 37201 w 1095375"/>
                <a:gd name="connsiteY666" fmla="*/ 541287 h 1171575"/>
                <a:gd name="connsiteX667" fmla="*/ 36619 w 1095375"/>
                <a:gd name="connsiteY667" fmla="*/ 561442 h 1171575"/>
                <a:gd name="connsiteX668" fmla="*/ 39553 w 1095375"/>
                <a:gd name="connsiteY668" fmla="*/ 608171 h 1171575"/>
                <a:gd name="connsiteX669" fmla="*/ 39477 w 1095375"/>
                <a:gd name="connsiteY669" fmla="*/ 608305 h 1171575"/>
                <a:gd name="connsiteX670" fmla="*/ 39220 w 1095375"/>
                <a:gd name="connsiteY670" fmla="*/ 608057 h 1171575"/>
                <a:gd name="connsiteX671" fmla="*/ 5025 w 1095375"/>
                <a:gd name="connsiteY671" fmla="*/ 561994 h 1171575"/>
                <a:gd name="connsiteX672" fmla="*/ 5749 w 1095375"/>
                <a:gd name="connsiteY672" fmla="*/ 564109 h 1171575"/>
                <a:gd name="connsiteX673" fmla="*/ 36924 w 1095375"/>
                <a:gd name="connsiteY673" fmla="*/ 608190 h 1171575"/>
                <a:gd name="connsiteX674" fmla="*/ 36886 w 1095375"/>
                <a:gd name="connsiteY674" fmla="*/ 608257 h 1171575"/>
                <a:gd name="connsiteX675" fmla="*/ 14959 w 1095375"/>
                <a:gd name="connsiteY675" fmla="*/ 600990 h 1171575"/>
                <a:gd name="connsiteX676" fmla="*/ 4977 w 1095375"/>
                <a:gd name="connsiteY676" fmla="*/ 564747 h 1171575"/>
                <a:gd name="connsiteX677" fmla="*/ 3549 w 1095375"/>
                <a:gd name="connsiteY677" fmla="*/ 564109 h 1171575"/>
                <a:gd name="connsiteX678" fmla="*/ 15645 w 1095375"/>
                <a:gd name="connsiteY678" fmla="*/ 608343 h 1171575"/>
                <a:gd name="connsiteX679" fmla="*/ 40134 w 1095375"/>
                <a:gd name="connsiteY679" fmla="*/ 613905 h 1171575"/>
                <a:gd name="connsiteX680" fmla="*/ 48049 w 1095375"/>
                <a:gd name="connsiteY680" fmla="*/ 662816 h 1171575"/>
                <a:gd name="connsiteX681" fmla="*/ 46421 w 1095375"/>
                <a:gd name="connsiteY681" fmla="*/ 659273 h 1171575"/>
                <a:gd name="connsiteX682" fmla="*/ 41706 w 1095375"/>
                <a:gd name="connsiteY682" fmla="*/ 649786 h 1171575"/>
                <a:gd name="connsiteX683" fmla="*/ 29895 w 1095375"/>
                <a:gd name="connsiteY683" fmla="*/ 635622 h 1171575"/>
                <a:gd name="connsiteX684" fmla="*/ 4491 w 1095375"/>
                <a:gd name="connsiteY684" fmla="*/ 639385 h 1171575"/>
                <a:gd name="connsiteX685" fmla="*/ 4463 w 1095375"/>
                <a:gd name="connsiteY685" fmla="*/ 639566 h 1171575"/>
                <a:gd name="connsiteX686" fmla="*/ 4311 w 1095375"/>
                <a:gd name="connsiteY686" fmla="*/ 639994 h 1171575"/>
                <a:gd name="connsiteX687" fmla="*/ 23494 w 1095375"/>
                <a:gd name="connsiteY687" fmla="*/ 674160 h 1171575"/>
                <a:gd name="connsiteX688" fmla="*/ 48259 w 1095375"/>
                <a:gd name="connsiteY688" fmla="*/ 669055 h 1171575"/>
                <a:gd name="connsiteX689" fmla="*/ 48764 w 1095375"/>
                <a:gd name="connsiteY689" fmla="*/ 670036 h 1171575"/>
                <a:gd name="connsiteX690" fmla="*/ 49754 w 1095375"/>
                <a:gd name="connsiteY690" fmla="*/ 670960 h 1171575"/>
                <a:gd name="connsiteX691" fmla="*/ 59737 w 1095375"/>
                <a:gd name="connsiteY691" fmla="*/ 710070 h 1171575"/>
                <a:gd name="connsiteX692" fmla="*/ 68633 w 1095375"/>
                <a:gd name="connsiteY692" fmla="*/ 734292 h 1171575"/>
                <a:gd name="connsiteX693" fmla="*/ 68204 w 1095375"/>
                <a:gd name="connsiteY693" fmla="*/ 734130 h 1171575"/>
                <a:gd name="connsiteX694" fmla="*/ 60156 w 1095375"/>
                <a:gd name="connsiteY694" fmla="*/ 718833 h 1171575"/>
                <a:gd name="connsiteX695" fmla="*/ 54012 w 1095375"/>
                <a:gd name="connsiteY695" fmla="*/ 711318 h 1171575"/>
                <a:gd name="connsiteX696" fmla="*/ 48002 w 1095375"/>
                <a:gd name="connsiteY696" fmla="*/ 704936 h 1171575"/>
                <a:gd name="connsiteX697" fmla="*/ 22799 w 1095375"/>
                <a:gd name="connsiteY697" fmla="*/ 699506 h 1171575"/>
                <a:gd name="connsiteX698" fmla="*/ 22760 w 1095375"/>
                <a:gd name="connsiteY698" fmla="*/ 700354 h 1171575"/>
                <a:gd name="connsiteX699" fmla="*/ 22703 w 1095375"/>
                <a:gd name="connsiteY699" fmla="*/ 700745 h 1171575"/>
                <a:gd name="connsiteX700" fmla="*/ 31076 w 1095375"/>
                <a:gd name="connsiteY700" fmla="*/ 724195 h 1171575"/>
                <a:gd name="connsiteX701" fmla="*/ 45687 w 1095375"/>
                <a:gd name="connsiteY701" fmla="*/ 740483 h 1171575"/>
                <a:gd name="connsiteX702" fmla="*/ 70662 w 1095375"/>
                <a:gd name="connsiteY702" fmla="*/ 739835 h 1171575"/>
                <a:gd name="connsiteX703" fmla="*/ 87902 w 1095375"/>
                <a:gd name="connsiteY703" fmla="*/ 779574 h 1171575"/>
                <a:gd name="connsiteX704" fmla="*/ 90388 w 1095375"/>
                <a:gd name="connsiteY704" fmla="*/ 784727 h 1171575"/>
                <a:gd name="connsiteX705" fmla="*/ 65290 w 1095375"/>
                <a:gd name="connsiteY705" fmla="*/ 763696 h 1171575"/>
                <a:gd name="connsiteX706" fmla="*/ 41582 w 1095375"/>
                <a:gd name="connsiteY706" fmla="*/ 773821 h 1171575"/>
                <a:gd name="connsiteX707" fmla="*/ 41610 w 1095375"/>
                <a:gd name="connsiteY707" fmla="*/ 774011 h 1171575"/>
                <a:gd name="connsiteX708" fmla="*/ 41592 w 1095375"/>
                <a:gd name="connsiteY708" fmla="*/ 774402 h 1171575"/>
                <a:gd name="connsiteX709" fmla="*/ 69500 w 1095375"/>
                <a:gd name="connsiteY709" fmla="*/ 802386 h 1171575"/>
                <a:gd name="connsiteX710" fmla="*/ 92264 w 1095375"/>
                <a:gd name="connsiteY710" fmla="*/ 791166 h 1171575"/>
                <a:gd name="connsiteX711" fmla="*/ 92922 w 1095375"/>
                <a:gd name="connsiteY711" fmla="*/ 792004 h 1171575"/>
                <a:gd name="connsiteX712" fmla="*/ 94217 w 1095375"/>
                <a:gd name="connsiteY712" fmla="*/ 792699 h 1171575"/>
                <a:gd name="connsiteX713" fmla="*/ 123468 w 1095375"/>
                <a:gd name="connsiteY713" fmla="*/ 842782 h 1171575"/>
                <a:gd name="connsiteX714" fmla="*/ 123344 w 1095375"/>
                <a:gd name="connsiteY714" fmla="*/ 843772 h 1171575"/>
                <a:gd name="connsiteX715" fmla="*/ 122554 w 1095375"/>
                <a:gd name="connsiteY715" fmla="*/ 843629 h 1171575"/>
                <a:gd name="connsiteX716" fmla="*/ 71033 w 1095375"/>
                <a:gd name="connsiteY716" fmla="*/ 829408 h 1171575"/>
                <a:gd name="connsiteX717" fmla="*/ 71271 w 1095375"/>
                <a:gd name="connsiteY717" fmla="*/ 830523 h 1171575"/>
                <a:gd name="connsiteX718" fmla="*/ 71281 w 1095375"/>
                <a:gd name="connsiteY718" fmla="*/ 830609 h 1171575"/>
                <a:gd name="connsiteX719" fmla="*/ 100704 w 1095375"/>
                <a:gd name="connsiteY719" fmla="*/ 857393 h 1171575"/>
                <a:gd name="connsiteX720" fmla="*/ 126316 w 1095375"/>
                <a:gd name="connsiteY720" fmla="*/ 846963 h 1171575"/>
                <a:gd name="connsiteX721" fmla="*/ 126307 w 1095375"/>
                <a:gd name="connsiteY721" fmla="*/ 846925 h 1171575"/>
                <a:gd name="connsiteX722" fmla="*/ 126326 w 1095375"/>
                <a:gd name="connsiteY722" fmla="*/ 846925 h 1171575"/>
                <a:gd name="connsiteX723" fmla="*/ 156635 w 1095375"/>
                <a:gd name="connsiteY723" fmla="*/ 885825 h 1171575"/>
                <a:gd name="connsiteX724" fmla="*/ 152367 w 1095375"/>
                <a:gd name="connsiteY724" fmla="*/ 882453 h 1171575"/>
                <a:gd name="connsiteX725" fmla="*/ 136594 w 1095375"/>
                <a:gd name="connsiteY725" fmla="*/ 872890 h 1171575"/>
                <a:gd name="connsiteX726" fmla="*/ 110810 w 1095375"/>
                <a:gd name="connsiteY726" fmla="*/ 876233 h 1171575"/>
                <a:gd name="connsiteX727" fmla="*/ 112591 w 1095375"/>
                <a:gd name="connsiteY727" fmla="*/ 877548 h 1171575"/>
                <a:gd name="connsiteX728" fmla="*/ 136470 w 1095375"/>
                <a:gd name="connsiteY728" fmla="*/ 875014 h 1171575"/>
                <a:gd name="connsiteX729" fmla="*/ 150824 w 1095375"/>
                <a:gd name="connsiteY729" fmla="*/ 884511 h 1171575"/>
                <a:gd name="connsiteX730" fmla="*/ 163616 w 1095375"/>
                <a:gd name="connsiteY730" fmla="*/ 895131 h 1171575"/>
                <a:gd name="connsiteX731" fmla="*/ 141147 w 1095375"/>
                <a:gd name="connsiteY731" fmla="*/ 902322 h 1171575"/>
                <a:gd name="connsiteX732" fmla="*/ 125859 w 1095375"/>
                <a:gd name="connsiteY732" fmla="*/ 893054 h 1171575"/>
                <a:gd name="connsiteX733" fmla="*/ 112334 w 1095375"/>
                <a:gd name="connsiteY733" fmla="*/ 878519 h 1171575"/>
                <a:gd name="connsiteX734" fmla="*/ 110810 w 1095375"/>
                <a:gd name="connsiteY734" fmla="*/ 878805 h 1171575"/>
                <a:gd name="connsiteX735" fmla="*/ 146328 w 1095375"/>
                <a:gd name="connsiteY735" fmla="*/ 907580 h 1171575"/>
                <a:gd name="connsiteX736" fmla="*/ 169398 w 1095375"/>
                <a:gd name="connsiteY736" fmla="*/ 900713 h 1171575"/>
                <a:gd name="connsiteX737" fmla="*/ 196363 w 1095375"/>
                <a:gd name="connsiteY737" fmla="*/ 928640 h 1171575"/>
                <a:gd name="connsiteX738" fmla="*/ 173265 w 1095375"/>
                <a:gd name="connsiteY738" fmla="*/ 921820 h 1171575"/>
                <a:gd name="connsiteX739" fmla="*/ 154825 w 1095375"/>
                <a:gd name="connsiteY739" fmla="*/ 939679 h 1171575"/>
                <a:gd name="connsiteX740" fmla="*/ 154901 w 1095375"/>
                <a:gd name="connsiteY740" fmla="*/ 939851 h 1171575"/>
                <a:gd name="connsiteX741" fmla="*/ 155015 w 1095375"/>
                <a:gd name="connsiteY741" fmla="*/ 940279 h 1171575"/>
                <a:gd name="connsiteX742" fmla="*/ 172427 w 1095375"/>
                <a:gd name="connsiteY742" fmla="*/ 953957 h 1171575"/>
                <a:gd name="connsiteX743" fmla="*/ 190820 w 1095375"/>
                <a:gd name="connsiteY743" fmla="*/ 956386 h 1171575"/>
                <a:gd name="connsiteX744" fmla="*/ 208060 w 1095375"/>
                <a:gd name="connsiteY744" fmla="*/ 939270 h 1171575"/>
                <a:gd name="connsiteX745" fmla="*/ 223414 w 1095375"/>
                <a:gd name="connsiteY745" fmla="*/ 953186 h 1171575"/>
                <a:gd name="connsiteX746" fmla="*/ 248970 w 1095375"/>
                <a:gd name="connsiteY746" fmla="*/ 972417 h 1171575"/>
                <a:gd name="connsiteX747" fmla="*/ 204412 w 1095375"/>
                <a:gd name="connsiteY747" fmla="*/ 977884 h 1171575"/>
                <a:gd name="connsiteX748" fmla="*/ 204926 w 1095375"/>
                <a:gd name="connsiteY748" fmla="*/ 978579 h 1171575"/>
                <a:gd name="connsiteX749" fmla="*/ 205117 w 1095375"/>
                <a:gd name="connsiteY749" fmla="*/ 978903 h 1171575"/>
                <a:gd name="connsiteX750" fmla="*/ 246808 w 1095375"/>
                <a:gd name="connsiteY750" fmla="*/ 997810 h 1171575"/>
                <a:gd name="connsiteX751" fmla="*/ 267343 w 1095375"/>
                <a:gd name="connsiteY751" fmla="*/ 985047 h 1171575"/>
                <a:gd name="connsiteX752" fmla="*/ 301967 w 1095375"/>
                <a:gd name="connsiteY752" fmla="*/ 1006011 h 1171575"/>
                <a:gd name="connsiteX753" fmla="*/ 295128 w 1095375"/>
                <a:gd name="connsiteY753" fmla="*/ 1004411 h 1171575"/>
                <a:gd name="connsiteX754" fmla="*/ 276687 w 1095375"/>
                <a:gd name="connsiteY754" fmla="*/ 1004478 h 1171575"/>
                <a:gd name="connsiteX755" fmla="*/ 263238 w 1095375"/>
                <a:gd name="connsiteY755" fmla="*/ 1026481 h 1171575"/>
                <a:gd name="connsiteX756" fmla="*/ 263362 w 1095375"/>
                <a:gd name="connsiteY756" fmla="*/ 1026633 h 1171575"/>
                <a:gd name="connsiteX757" fmla="*/ 263562 w 1095375"/>
                <a:gd name="connsiteY757" fmla="*/ 1026957 h 1171575"/>
                <a:gd name="connsiteX758" fmla="*/ 302129 w 1095375"/>
                <a:gd name="connsiteY758" fmla="*/ 1033967 h 1171575"/>
                <a:gd name="connsiteX759" fmla="*/ 314625 w 1095375"/>
                <a:gd name="connsiteY759" fmla="*/ 1012908 h 1171575"/>
                <a:gd name="connsiteX760" fmla="*/ 323741 w 1095375"/>
                <a:gd name="connsiteY760" fmla="*/ 1017518 h 1171575"/>
                <a:gd name="connsiteX761" fmla="*/ 323741 w 1095375"/>
                <a:gd name="connsiteY761" fmla="*/ 1045531 h 1171575"/>
                <a:gd name="connsiteX762" fmla="*/ 319102 w 1095375"/>
                <a:gd name="connsiteY762" fmla="*/ 1054875 h 1171575"/>
                <a:gd name="connsiteX763" fmla="*/ 319959 w 1095375"/>
                <a:gd name="connsiteY763" fmla="*/ 1055684 h 1171575"/>
                <a:gd name="connsiteX764" fmla="*/ 319988 w 1095375"/>
                <a:gd name="connsiteY764" fmla="*/ 1055742 h 1171575"/>
                <a:gd name="connsiteX765" fmla="*/ 323750 w 1095375"/>
                <a:gd name="connsiteY765" fmla="*/ 1057628 h 1171575"/>
                <a:gd name="connsiteX766" fmla="*/ 323750 w 1095375"/>
                <a:gd name="connsiteY766" fmla="*/ 1163565 h 1171575"/>
                <a:gd name="connsiteX767" fmla="*/ 550093 w 1095375"/>
                <a:gd name="connsiteY767" fmla="*/ 1105938 h 1171575"/>
                <a:gd name="connsiteX768" fmla="*/ 774102 w 1095375"/>
                <a:gd name="connsiteY768" fmla="*/ 1172718 h 1171575"/>
                <a:gd name="connsiteX769" fmla="*/ 774102 w 1095375"/>
                <a:gd name="connsiteY769" fmla="*/ 1017622 h 1171575"/>
                <a:gd name="connsiteX770" fmla="*/ 791352 w 1095375"/>
                <a:gd name="connsiteY770" fmla="*/ 1009021 h 1171575"/>
                <a:gd name="connsiteX771" fmla="*/ 779341 w 1095375"/>
                <a:gd name="connsiteY771" fmla="*/ 1026709 h 1171575"/>
                <a:gd name="connsiteX772" fmla="*/ 790628 w 1095375"/>
                <a:gd name="connsiteY772" fmla="*/ 1049779 h 1171575"/>
                <a:gd name="connsiteX773" fmla="*/ 790828 w 1095375"/>
                <a:gd name="connsiteY773" fmla="*/ 1049750 h 1171575"/>
                <a:gd name="connsiteX774" fmla="*/ 791257 w 1095375"/>
                <a:gd name="connsiteY774" fmla="*/ 1049760 h 1171575"/>
                <a:gd name="connsiteX775" fmla="*/ 809983 w 1095375"/>
                <a:gd name="connsiteY775" fmla="*/ 1038054 h 1171575"/>
                <a:gd name="connsiteX776" fmla="*/ 817774 w 1095375"/>
                <a:gd name="connsiteY776" fmla="*/ 1020994 h 1171575"/>
                <a:gd name="connsiteX777" fmla="*/ 808001 w 1095375"/>
                <a:gd name="connsiteY777" fmla="*/ 999639 h 1171575"/>
                <a:gd name="connsiteX778" fmla="*/ 838605 w 1095375"/>
                <a:gd name="connsiteY778" fmla="*/ 980399 h 1171575"/>
                <a:gd name="connsiteX779" fmla="*/ 848873 w 1095375"/>
                <a:gd name="connsiteY779" fmla="*/ 972865 h 1171575"/>
                <a:gd name="connsiteX780" fmla="*/ 839777 w 1095375"/>
                <a:gd name="connsiteY780" fmla="*/ 988781 h 1171575"/>
                <a:gd name="connsiteX781" fmla="*/ 842206 w 1095375"/>
                <a:gd name="connsiteY781" fmla="*/ 1014298 h 1171575"/>
                <a:gd name="connsiteX782" fmla="*/ 843025 w 1095375"/>
                <a:gd name="connsiteY782" fmla="*/ 1014098 h 1171575"/>
                <a:gd name="connsiteX783" fmla="*/ 843416 w 1095375"/>
                <a:gd name="connsiteY783" fmla="*/ 1014032 h 1171575"/>
                <a:gd name="connsiteX784" fmla="*/ 854188 w 1095375"/>
                <a:gd name="connsiteY784" fmla="*/ 1007097 h 1171575"/>
                <a:gd name="connsiteX785" fmla="*/ 862894 w 1095375"/>
                <a:gd name="connsiteY785" fmla="*/ 998658 h 1171575"/>
                <a:gd name="connsiteX786" fmla="*/ 874133 w 1095375"/>
                <a:gd name="connsiteY786" fmla="*/ 980132 h 1171575"/>
                <a:gd name="connsiteX787" fmla="*/ 869362 w 1095375"/>
                <a:gd name="connsiteY787" fmla="*/ 957148 h 1171575"/>
                <a:gd name="connsiteX788" fmla="*/ 897308 w 1095375"/>
                <a:gd name="connsiteY788" fmla="*/ 932926 h 1171575"/>
                <a:gd name="connsiteX789" fmla="*/ 890012 w 1095375"/>
                <a:gd name="connsiteY789" fmla="*/ 954224 h 1171575"/>
                <a:gd name="connsiteX790" fmla="*/ 906804 w 1095375"/>
                <a:gd name="connsiteY790" fmla="*/ 973770 h 1171575"/>
                <a:gd name="connsiteX791" fmla="*/ 906985 w 1095375"/>
                <a:gd name="connsiteY791" fmla="*/ 973693 h 1171575"/>
                <a:gd name="connsiteX792" fmla="*/ 907347 w 1095375"/>
                <a:gd name="connsiteY792" fmla="*/ 973588 h 1171575"/>
                <a:gd name="connsiteX793" fmla="*/ 925911 w 1095375"/>
                <a:gd name="connsiteY793" fmla="*/ 939108 h 1171575"/>
                <a:gd name="connsiteX794" fmla="*/ 920054 w 1095375"/>
                <a:gd name="connsiteY794" fmla="*/ 925278 h 1171575"/>
                <a:gd name="connsiteX795" fmla="*/ 909833 w 1095375"/>
                <a:gd name="connsiteY795" fmla="*/ 920829 h 1171575"/>
                <a:gd name="connsiteX796" fmla="*/ 944714 w 1095375"/>
                <a:gd name="connsiteY796" fmla="*/ 882472 h 1171575"/>
                <a:gd name="connsiteX797" fmla="*/ 944666 w 1095375"/>
                <a:gd name="connsiteY797" fmla="*/ 882539 h 1171575"/>
                <a:gd name="connsiteX798" fmla="*/ 940723 w 1095375"/>
                <a:gd name="connsiteY798" fmla="*/ 890873 h 1171575"/>
                <a:gd name="connsiteX799" fmla="*/ 938504 w 1095375"/>
                <a:gd name="connsiteY799" fmla="*/ 906999 h 1171575"/>
                <a:gd name="connsiteX800" fmla="*/ 950858 w 1095375"/>
                <a:gd name="connsiteY800" fmla="*/ 929278 h 1171575"/>
                <a:gd name="connsiteX801" fmla="*/ 951867 w 1095375"/>
                <a:gd name="connsiteY801" fmla="*/ 928707 h 1171575"/>
                <a:gd name="connsiteX802" fmla="*/ 951924 w 1095375"/>
                <a:gd name="connsiteY802" fmla="*/ 928668 h 1171575"/>
                <a:gd name="connsiteX803" fmla="*/ 968441 w 1095375"/>
                <a:gd name="connsiteY803" fmla="*/ 892636 h 1171575"/>
                <a:gd name="connsiteX804" fmla="*/ 953810 w 1095375"/>
                <a:gd name="connsiteY804" fmla="*/ 871328 h 1171575"/>
                <a:gd name="connsiteX805" fmla="*/ 980919 w 1095375"/>
                <a:gd name="connsiteY805" fmla="*/ 832933 h 1171575"/>
                <a:gd name="connsiteX806" fmla="*/ 984824 w 1095375"/>
                <a:gd name="connsiteY806" fmla="*/ 826522 h 1171575"/>
                <a:gd name="connsiteX807" fmla="*/ 977747 w 1095375"/>
                <a:gd name="connsiteY807" fmla="*/ 853602 h 1171575"/>
                <a:gd name="connsiteX808" fmla="*/ 988548 w 1095375"/>
                <a:gd name="connsiteY808" fmla="*/ 876957 h 1171575"/>
                <a:gd name="connsiteX809" fmla="*/ 989291 w 1095375"/>
                <a:gd name="connsiteY809" fmla="*/ 874890 h 1171575"/>
                <a:gd name="connsiteX810" fmla="*/ 979842 w 1095375"/>
                <a:gd name="connsiteY810" fmla="*/ 853069 h 1171575"/>
                <a:gd name="connsiteX811" fmla="*/ 990377 w 1095375"/>
                <a:gd name="connsiteY811" fmla="*/ 820741 h 1171575"/>
                <a:gd name="connsiteX812" fmla="*/ 1003921 w 1095375"/>
                <a:gd name="connsiteY812" fmla="*/ 839848 h 1171575"/>
                <a:gd name="connsiteX813" fmla="*/ 1000178 w 1095375"/>
                <a:gd name="connsiteY813" fmla="*/ 857574 h 1171575"/>
                <a:gd name="connsiteX814" fmla="*/ 990320 w 1095375"/>
                <a:gd name="connsiteY814" fmla="*/ 874843 h 1171575"/>
                <a:gd name="connsiteX815" fmla="*/ 991053 w 1095375"/>
                <a:gd name="connsiteY815" fmla="*/ 876195 h 1171575"/>
                <a:gd name="connsiteX816" fmla="*/ 1007493 w 1095375"/>
                <a:gd name="connsiteY816" fmla="*/ 833390 h 1171575"/>
                <a:gd name="connsiteX817" fmla="*/ 992377 w 1095375"/>
                <a:gd name="connsiteY817" fmla="*/ 814083 h 1171575"/>
                <a:gd name="connsiteX818" fmla="*/ 992691 w 1095375"/>
                <a:gd name="connsiteY818" fmla="*/ 813568 h 1171575"/>
                <a:gd name="connsiteX819" fmla="*/ 1003369 w 1095375"/>
                <a:gd name="connsiteY819" fmla="*/ 794480 h 1171575"/>
                <a:gd name="connsiteX820" fmla="*/ 1012875 w 1095375"/>
                <a:gd name="connsiteY820" fmla="*/ 774735 h 1171575"/>
                <a:gd name="connsiteX821" fmla="*/ 1013046 w 1095375"/>
                <a:gd name="connsiteY821" fmla="*/ 803434 h 1171575"/>
                <a:gd name="connsiteX822" fmla="*/ 1020800 w 1095375"/>
                <a:gd name="connsiteY822" fmla="*/ 815178 h 1171575"/>
                <a:gd name="connsiteX823" fmla="*/ 1035687 w 1095375"/>
                <a:gd name="connsiteY823" fmla="*/ 815502 h 1171575"/>
                <a:gd name="connsiteX824" fmla="*/ 1035820 w 1095375"/>
                <a:gd name="connsiteY824" fmla="*/ 815369 h 1171575"/>
                <a:gd name="connsiteX825" fmla="*/ 1036154 w 1095375"/>
                <a:gd name="connsiteY825" fmla="*/ 815111 h 1171575"/>
                <a:gd name="connsiteX826" fmla="*/ 1040678 w 1095375"/>
                <a:gd name="connsiteY826" fmla="*/ 776021 h 1171575"/>
                <a:gd name="connsiteX827" fmla="*/ 1017742 w 1095375"/>
                <a:gd name="connsiteY827" fmla="*/ 765400 h 1171575"/>
                <a:gd name="connsiteX828" fmla="*/ 1017999 w 1095375"/>
                <a:gd name="connsiteY828" fmla="*/ 764353 h 1171575"/>
                <a:gd name="connsiteX829" fmla="*/ 1017990 w 1095375"/>
                <a:gd name="connsiteY829" fmla="*/ 764115 h 1171575"/>
                <a:gd name="connsiteX830" fmla="*/ 1021361 w 1095375"/>
                <a:gd name="connsiteY830" fmla="*/ 757123 h 1171575"/>
                <a:gd name="connsiteX831" fmla="*/ 1039993 w 1095375"/>
                <a:gd name="connsiteY831" fmla="*/ 704679 h 1171575"/>
                <a:gd name="connsiteX832" fmla="*/ 1039002 w 1095375"/>
                <a:gd name="connsiteY832" fmla="*/ 736654 h 1171575"/>
                <a:gd name="connsiteX833" fmla="*/ 1056423 w 1095375"/>
                <a:gd name="connsiteY833" fmla="*/ 756171 h 1171575"/>
                <a:gd name="connsiteX834" fmla="*/ 1056956 w 1095375"/>
                <a:gd name="connsiteY834" fmla="*/ 755504 h 1171575"/>
                <a:gd name="connsiteX835" fmla="*/ 1057204 w 1095375"/>
                <a:gd name="connsiteY835" fmla="*/ 755199 h 1171575"/>
                <a:gd name="connsiteX836" fmla="*/ 1064148 w 1095375"/>
                <a:gd name="connsiteY836" fmla="*/ 731263 h 1171575"/>
                <a:gd name="connsiteX837" fmla="*/ 1062633 w 1095375"/>
                <a:gd name="connsiteY837" fmla="*/ 709670 h 1171575"/>
                <a:gd name="connsiteX838" fmla="*/ 1042536 w 1095375"/>
                <a:gd name="connsiteY838" fmla="*/ 694868 h 1171575"/>
                <a:gd name="connsiteX839" fmla="*/ 1044326 w 1095375"/>
                <a:gd name="connsiteY839" fmla="*/ 687867 h 1171575"/>
                <a:gd name="connsiteX840" fmla="*/ 1051803 w 1095375"/>
                <a:gd name="connsiteY840" fmla="*/ 657511 h 1171575"/>
                <a:gd name="connsiteX841" fmla="*/ 1052842 w 1095375"/>
                <a:gd name="connsiteY841" fmla="*/ 650596 h 1171575"/>
                <a:gd name="connsiteX842" fmla="*/ 1054480 w 1095375"/>
                <a:gd name="connsiteY842" fmla="*/ 661616 h 1171575"/>
                <a:gd name="connsiteX843" fmla="*/ 1059938 w 1095375"/>
                <a:gd name="connsiteY843" fmla="*/ 679104 h 1171575"/>
                <a:gd name="connsiteX844" fmla="*/ 1085008 w 1095375"/>
                <a:gd name="connsiteY844" fmla="*/ 685076 h 1171575"/>
                <a:gd name="connsiteX845" fmla="*/ 1085103 w 1095375"/>
                <a:gd name="connsiteY845" fmla="*/ 684943 h 1171575"/>
                <a:gd name="connsiteX846" fmla="*/ 1085379 w 1095375"/>
                <a:gd name="connsiteY846" fmla="*/ 684628 h 1171575"/>
                <a:gd name="connsiteX847" fmla="*/ 1079835 w 1095375"/>
                <a:gd name="connsiteY847" fmla="*/ 645624 h 1171575"/>
                <a:gd name="connsiteX848" fmla="*/ 1054870 w 1095375"/>
                <a:gd name="connsiteY848" fmla="*/ 641099 h 1171575"/>
                <a:gd name="connsiteX849" fmla="*/ 1054785 w 1095375"/>
                <a:gd name="connsiteY849" fmla="*/ 640032 h 1171575"/>
                <a:gd name="connsiteX850" fmla="*/ 1054556 w 1095375"/>
                <a:gd name="connsiteY850" fmla="*/ 639347 h 1171575"/>
                <a:gd name="connsiteX851" fmla="*/ 1055956 w 1095375"/>
                <a:gd name="connsiteY851" fmla="*/ 630231 h 1171575"/>
                <a:gd name="connsiteX852" fmla="*/ 1059290 w 1095375"/>
                <a:gd name="connsiteY852" fmla="*/ 606733 h 1171575"/>
                <a:gd name="connsiteX853" fmla="*/ 1060328 w 1095375"/>
                <a:gd name="connsiteY853" fmla="*/ 587016 h 1171575"/>
                <a:gd name="connsiteX854" fmla="*/ 1060700 w 1095375"/>
                <a:gd name="connsiteY854" fmla="*/ 580387 h 1171575"/>
                <a:gd name="connsiteX855" fmla="*/ 1060709 w 1095375"/>
                <a:gd name="connsiteY855" fmla="*/ 580377 h 1171575"/>
                <a:gd name="connsiteX856" fmla="*/ 1061309 w 1095375"/>
                <a:gd name="connsiteY856" fmla="*/ 581016 h 1171575"/>
                <a:gd name="connsiteX857" fmla="*/ 1072149 w 1095375"/>
                <a:gd name="connsiteY857" fmla="*/ 612248 h 1171575"/>
                <a:gd name="connsiteX858" fmla="*/ 1094894 w 1095375"/>
                <a:gd name="connsiteY858" fmla="*/ 623002 h 1171575"/>
                <a:gd name="connsiteX859" fmla="*/ 1095437 w 1095375"/>
                <a:gd name="connsiteY859" fmla="*/ 621944 h 1171575"/>
                <a:gd name="connsiteX860" fmla="*/ 1095476 w 1095375"/>
                <a:gd name="connsiteY860" fmla="*/ 621897 h 1171575"/>
                <a:gd name="connsiteX861" fmla="*/ 1094952 w 1095375"/>
                <a:gd name="connsiteY861" fmla="*/ 599627 h 1171575"/>
                <a:gd name="connsiteX862" fmla="*/ 1045822 w 1095375"/>
                <a:gd name="connsiteY862" fmla="*/ 603647 h 1171575"/>
                <a:gd name="connsiteX863" fmla="*/ 1026572 w 1095375"/>
                <a:gd name="connsiteY863" fmla="*/ 616991 h 1171575"/>
                <a:gd name="connsiteX864" fmla="*/ 1036287 w 1095375"/>
                <a:gd name="connsiteY864" fmla="*/ 587902 h 1171575"/>
                <a:gd name="connsiteX865" fmla="*/ 1057557 w 1095375"/>
                <a:gd name="connsiteY865" fmla="*/ 580625 h 1171575"/>
                <a:gd name="connsiteX866" fmla="*/ 1045822 w 1095375"/>
                <a:gd name="connsiteY866" fmla="*/ 603647 h 1171575"/>
                <a:gd name="connsiteX867" fmla="*/ 1018114 w 1095375"/>
                <a:gd name="connsiteY867" fmla="*/ 666112 h 1171575"/>
                <a:gd name="connsiteX868" fmla="*/ 1031115 w 1095375"/>
                <a:gd name="connsiteY868" fmla="*/ 639823 h 1171575"/>
                <a:gd name="connsiteX869" fmla="*/ 1051318 w 1095375"/>
                <a:gd name="connsiteY869" fmla="*/ 640833 h 1171575"/>
                <a:gd name="connsiteX870" fmla="*/ 1018114 w 1095375"/>
                <a:gd name="connsiteY870" fmla="*/ 666112 h 1171575"/>
                <a:gd name="connsiteX871" fmla="*/ 1020990 w 1095375"/>
                <a:gd name="connsiteY871" fmla="*/ 723148 h 1171575"/>
                <a:gd name="connsiteX872" fmla="*/ 999178 w 1095375"/>
                <a:gd name="connsiteY872" fmla="*/ 736187 h 1171575"/>
                <a:gd name="connsiteX873" fmla="*/ 1015332 w 1095375"/>
                <a:gd name="connsiteY873" fmla="*/ 706622 h 1171575"/>
                <a:gd name="connsiteX874" fmla="*/ 1037716 w 1095375"/>
                <a:gd name="connsiteY874" fmla="*/ 699916 h 1171575"/>
                <a:gd name="connsiteX875" fmla="*/ 1020990 w 1095375"/>
                <a:gd name="connsiteY875" fmla="*/ 723148 h 1171575"/>
                <a:gd name="connsiteX876" fmla="*/ 974003 w 1095375"/>
                <a:gd name="connsiteY876" fmla="*/ 782145 h 1171575"/>
                <a:gd name="connsiteX877" fmla="*/ 995158 w 1095375"/>
                <a:gd name="connsiteY877" fmla="*/ 758009 h 1171575"/>
                <a:gd name="connsiteX878" fmla="*/ 1014408 w 1095375"/>
                <a:gd name="connsiteY878" fmla="*/ 764181 h 1171575"/>
                <a:gd name="connsiteX879" fmla="*/ 974003 w 1095375"/>
                <a:gd name="connsiteY879" fmla="*/ 782145 h 1171575"/>
                <a:gd name="connsiteX880" fmla="*/ 964497 w 1095375"/>
                <a:gd name="connsiteY880" fmla="*/ 836428 h 1171575"/>
                <a:gd name="connsiteX881" fmla="*/ 939475 w 1095375"/>
                <a:gd name="connsiteY881" fmla="*/ 843153 h 1171575"/>
                <a:gd name="connsiteX882" fmla="*/ 949029 w 1095375"/>
                <a:gd name="connsiteY882" fmla="*/ 831552 h 1171575"/>
                <a:gd name="connsiteX883" fmla="*/ 962526 w 1095375"/>
                <a:gd name="connsiteY883" fmla="*/ 818407 h 1171575"/>
                <a:gd name="connsiteX884" fmla="*/ 985919 w 1095375"/>
                <a:gd name="connsiteY884" fmla="*/ 817731 h 1171575"/>
                <a:gd name="connsiteX885" fmla="*/ 964497 w 1095375"/>
                <a:gd name="connsiteY885" fmla="*/ 836428 h 1171575"/>
                <a:gd name="connsiteX886" fmla="*/ 922406 w 1095375"/>
                <a:gd name="connsiteY886" fmla="*/ 884777 h 1171575"/>
                <a:gd name="connsiteX887" fmla="*/ 899184 w 1095375"/>
                <a:gd name="connsiteY887" fmla="*/ 884387 h 1171575"/>
                <a:gd name="connsiteX888" fmla="*/ 924626 w 1095375"/>
                <a:gd name="connsiteY888" fmla="*/ 867118 h 1171575"/>
                <a:gd name="connsiteX889" fmla="*/ 945857 w 1095375"/>
                <a:gd name="connsiteY889" fmla="*/ 873585 h 1171575"/>
                <a:gd name="connsiteX890" fmla="*/ 922406 w 1095375"/>
                <a:gd name="connsiteY890" fmla="*/ 884777 h 1171575"/>
                <a:gd name="connsiteX891" fmla="*/ 832881 w 1095375"/>
                <a:gd name="connsiteY891" fmla="*/ 967111 h 1171575"/>
                <a:gd name="connsiteX892" fmla="*/ 807449 w 1095375"/>
                <a:gd name="connsiteY892" fmla="*/ 964530 h 1171575"/>
                <a:gd name="connsiteX893" fmla="*/ 820289 w 1095375"/>
                <a:gd name="connsiteY893" fmla="*/ 957377 h 1171575"/>
                <a:gd name="connsiteX894" fmla="*/ 837548 w 1095375"/>
                <a:gd name="connsiteY894" fmla="*/ 949871 h 1171575"/>
                <a:gd name="connsiteX895" fmla="*/ 859751 w 1095375"/>
                <a:gd name="connsiteY895" fmla="*/ 957777 h 1171575"/>
                <a:gd name="connsiteX896" fmla="*/ 832881 w 1095375"/>
                <a:gd name="connsiteY896" fmla="*/ 967111 h 1171575"/>
                <a:gd name="connsiteX897" fmla="*/ 1040354 w 1095375"/>
                <a:gd name="connsiteY897" fmla="*/ 472535 h 1171575"/>
                <a:gd name="connsiteX898" fmla="*/ 1024800 w 1095375"/>
                <a:gd name="connsiteY898" fmla="*/ 483108 h 1171575"/>
                <a:gd name="connsiteX899" fmla="*/ 1027819 w 1095375"/>
                <a:gd name="connsiteY899" fmla="*/ 450999 h 1171575"/>
                <a:gd name="connsiteX900" fmla="*/ 1046812 w 1095375"/>
                <a:gd name="connsiteY900" fmla="*/ 444475 h 1171575"/>
                <a:gd name="connsiteX901" fmla="*/ 1040354 w 1095375"/>
                <a:gd name="connsiteY901" fmla="*/ 472535 h 1171575"/>
                <a:gd name="connsiteX902" fmla="*/ 1034287 w 1095375"/>
                <a:gd name="connsiteY902" fmla="*/ 552917 h 1171575"/>
                <a:gd name="connsiteX903" fmla="*/ 1056328 w 1095375"/>
                <a:gd name="connsiteY903" fmla="*/ 504406 h 1171575"/>
                <a:gd name="connsiteX904" fmla="*/ 1034287 w 1095375"/>
                <a:gd name="connsiteY904" fmla="*/ 552917 h 1171575"/>
                <a:gd name="connsiteX905" fmla="*/ 1052099 w 1095375"/>
                <a:gd name="connsiteY905" fmla="*/ 447218 h 1171575"/>
                <a:gd name="connsiteX906" fmla="*/ 1075168 w 1095375"/>
                <a:gd name="connsiteY906" fmla="*/ 440893 h 1171575"/>
                <a:gd name="connsiteX907" fmla="*/ 1092932 w 1095375"/>
                <a:gd name="connsiteY907" fmla="*/ 471373 h 1171575"/>
                <a:gd name="connsiteX908" fmla="*/ 1092761 w 1095375"/>
                <a:gd name="connsiteY908" fmla="*/ 471421 h 1171575"/>
                <a:gd name="connsiteX909" fmla="*/ 1069434 w 1095375"/>
                <a:gd name="connsiteY909" fmla="*/ 473583 h 1171575"/>
                <a:gd name="connsiteX910" fmla="*/ 1052061 w 1095375"/>
                <a:gd name="connsiteY910" fmla="*/ 447237 h 1171575"/>
                <a:gd name="connsiteX911" fmla="*/ 1052099 w 1095375"/>
                <a:gd name="connsiteY911" fmla="*/ 447218 h 1171575"/>
                <a:gd name="connsiteX912" fmla="*/ 1055309 w 1095375"/>
                <a:gd name="connsiteY912" fmla="*/ 378781 h 1171575"/>
                <a:gd name="connsiteX913" fmla="*/ 1066853 w 1095375"/>
                <a:gd name="connsiteY913" fmla="*/ 392830 h 1171575"/>
                <a:gd name="connsiteX914" fmla="*/ 1074102 w 1095375"/>
                <a:gd name="connsiteY914" fmla="*/ 411213 h 1171575"/>
                <a:gd name="connsiteX915" fmla="*/ 1051184 w 1095375"/>
                <a:gd name="connsiteY915" fmla="*/ 405479 h 1171575"/>
                <a:gd name="connsiteX916" fmla="*/ 1031934 w 1095375"/>
                <a:gd name="connsiteY916" fmla="*/ 377380 h 1171575"/>
                <a:gd name="connsiteX917" fmla="*/ 1055309 w 1095375"/>
                <a:gd name="connsiteY917" fmla="*/ 378781 h 1171575"/>
                <a:gd name="connsiteX918" fmla="*/ 1026829 w 1095375"/>
                <a:gd name="connsiteY918" fmla="*/ 378905 h 1171575"/>
                <a:gd name="connsiteX919" fmla="*/ 1028086 w 1095375"/>
                <a:gd name="connsiteY919" fmla="*/ 407356 h 1171575"/>
                <a:gd name="connsiteX920" fmla="*/ 1017694 w 1095375"/>
                <a:gd name="connsiteY920" fmla="*/ 431101 h 1171575"/>
                <a:gd name="connsiteX921" fmla="*/ 1014675 w 1095375"/>
                <a:gd name="connsiteY921" fmla="*/ 416614 h 1171575"/>
                <a:gd name="connsiteX922" fmla="*/ 1012827 w 1095375"/>
                <a:gd name="connsiteY922" fmla="*/ 397745 h 1171575"/>
                <a:gd name="connsiteX923" fmla="*/ 1026829 w 1095375"/>
                <a:gd name="connsiteY923" fmla="*/ 378905 h 1171575"/>
                <a:gd name="connsiteX924" fmla="*/ 1008350 w 1095375"/>
                <a:gd name="connsiteY924" fmla="*/ 324498 h 1171575"/>
                <a:gd name="connsiteX925" fmla="*/ 1029239 w 1095375"/>
                <a:gd name="connsiteY925" fmla="*/ 312468 h 1171575"/>
                <a:gd name="connsiteX926" fmla="*/ 1054747 w 1095375"/>
                <a:gd name="connsiteY926" fmla="*/ 337242 h 1171575"/>
                <a:gd name="connsiteX927" fmla="*/ 1054613 w 1095375"/>
                <a:gd name="connsiteY927" fmla="*/ 337328 h 1171575"/>
                <a:gd name="connsiteX928" fmla="*/ 1008255 w 1095375"/>
                <a:gd name="connsiteY928" fmla="*/ 324593 h 1171575"/>
                <a:gd name="connsiteX929" fmla="*/ 1008350 w 1095375"/>
                <a:gd name="connsiteY929" fmla="*/ 324498 h 1171575"/>
                <a:gd name="connsiteX930" fmla="*/ 991282 w 1095375"/>
                <a:gd name="connsiteY930" fmla="*/ 363322 h 1171575"/>
                <a:gd name="connsiteX931" fmla="*/ 985900 w 1095375"/>
                <a:gd name="connsiteY931" fmla="*/ 334404 h 1171575"/>
                <a:gd name="connsiteX932" fmla="*/ 1002750 w 1095375"/>
                <a:gd name="connsiteY932" fmla="*/ 323069 h 1171575"/>
                <a:gd name="connsiteX933" fmla="*/ 991282 w 1095375"/>
                <a:gd name="connsiteY933" fmla="*/ 363322 h 1171575"/>
                <a:gd name="connsiteX934" fmla="*/ 995978 w 1095375"/>
                <a:gd name="connsiteY934" fmla="*/ 259156 h 1171575"/>
                <a:gd name="connsiteX935" fmla="*/ 1024800 w 1095375"/>
                <a:gd name="connsiteY935" fmla="*/ 281654 h 1171575"/>
                <a:gd name="connsiteX936" fmla="*/ 976966 w 1095375"/>
                <a:gd name="connsiteY936" fmla="*/ 267767 h 1171575"/>
                <a:gd name="connsiteX937" fmla="*/ 995978 w 1095375"/>
                <a:gd name="connsiteY937" fmla="*/ 259156 h 1171575"/>
                <a:gd name="connsiteX938" fmla="*/ 971860 w 1095375"/>
                <a:gd name="connsiteY938" fmla="*/ 270939 h 1171575"/>
                <a:gd name="connsiteX939" fmla="*/ 968526 w 1095375"/>
                <a:gd name="connsiteY939" fmla="*/ 318840 h 1171575"/>
                <a:gd name="connsiteX940" fmla="*/ 959125 w 1095375"/>
                <a:gd name="connsiteY940" fmla="*/ 289512 h 1171575"/>
                <a:gd name="connsiteX941" fmla="*/ 971860 w 1095375"/>
                <a:gd name="connsiteY941" fmla="*/ 270939 h 1171575"/>
                <a:gd name="connsiteX942" fmla="*/ 929636 w 1095375"/>
                <a:gd name="connsiteY942" fmla="*/ 220608 h 1171575"/>
                <a:gd name="connsiteX943" fmla="*/ 939694 w 1095375"/>
                <a:gd name="connsiteY943" fmla="*/ 272586 h 1171575"/>
                <a:gd name="connsiteX944" fmla="*/ 923330 w 1095375"/>
                <a:gd name="connsiteY944" fmla="*/ 242954 h 1171575"/>
                <a:gd name="connsiteX945" fmla="*/ 929636 w 1095375"/>
                <a:gd name="connsiteY945" fmla="*/ 220608 h 1171575"/>
                <a:gd name="connsiteX946" fmla="*/ 907985 w 1095375"/>
                <a:gd name="connsiteY946" fmla="*/ 158086 h 1171575"/>
                <a:gd name="connsiteX947" fmla="*/ 940590 w 1095375"/>
                <a:gd name="connsiteY947" fmla="*/ 171955 h 1171575"/>
                <a:gd name="connsiteX948" fmla="*/ 940485 w 1095375"/>
                <a:gd name="connsiteY948" fmla="*/ 172088 h 1171575"/>
                <a:gd name="connsiteX949" fmla="*/ 922826 w 1095375"/>
                <a:gd name="connsiteY949" fmla="*/ 187395 h 1171575"/>
                <a:gd name="connsiteX950" fmla="*/ 892841 w 1095375"/>
                <a:gd name="connsiteY950" fmla="*/ 176746 h 1171575"/>
                <a:gd name="connsiteX951" fmla="*/ 892869 w 1095375"/>
                <a:gd name="connsiteY951" fmla="*/ 176708 h 1171575"/>
                <a:gd name="connsiteX952" fmla="*/ 907985 w 1095375"/>
                <a:gd name="connsiteY952" fmla="*/ 158086 h 1171575"/>
                <a:gd name="connsiteX953" fmla="*/ 898546 w 1095375"/>
                <a:gd name="connsiteY953" fmla="*/ 203540 h 1171575"/>
                <a:gd name="connsiteX954" fmla="*/ 891993 w 1095375"/>
                <a:gd name="connsiteY954" fmla="*/ 221199 h 1171575"/>
                <a:gd name="connsiteX955" fmla="*/ 875372 w 1095375"/>
                <a:gd name="connsiteY955" fmla="*/ 193853 h 1171575"/>
                <a:gd name="connsiteX956" fmla="*/ 887078 w 1095375"/>
                <a:gd name="connsiteY956" fmla="*/ 177422 h 1171575"/>
                <a:gd name="connsiteX957" fmla="*/ 898546 w 1095375"/>
                <a:gd name="connsiteY957" fmla="*/ 203540 h 1171575"/>
                <a:gd name="connsiteX958" fmla="*/ 856189 w 1095375"/>
                <a:gd name="connsiteY958" fmla="*/ 118872 h 1171575"/>
                <a:gd name="connsiteX959" fmla="*/ 890269 w 1095375"/>
                <a:gd name="connsiteY959" fmla="*/ 134207 h 1171575"/>
                <a:gd name="connsiteX960" fmla="*/ 836634 w 1095375"/>
                <a:gd name="connsiteY960" fmla="*/ 131226 h 1171575"/>
                <a:gd name="connsiteX961" fmla="*/ 836624 w 1095375"/>
                <a:gd name="connsiteY961" fmla="*/ 131093 h 1171575"/>
                <a:gd name="connsiteX962" fmla="*/ 856189 w 1095375"/>
                <a:gd name="connsiteY962" fmla="*/ 118872 h 1171575"/>
                <a:gd name="connsiteX963" fmla="*/ 833110 w 1095375"/>
                <a:gd name="connsiteY963" fmla="*/ 135379 h 1171575"/>
                <a:gd name="connsiteX964" fmla="*/ 856131 w 1095375"/>
                <a:gd name="connsiteY964" fmla="*/ 183232 h 1171575"/>
                <a:gd name="connsiteX965" fmla="*/ 832528 w 1095375"/>
                <a:gd name="connsiteY965" fmla="*/ 159125 h 1171575"/>
                <a:gd name="connsiteX966" fmla="*/ 827251 w 1095375"/>
                <a:gd name="connsiteY966" fmla="*/ 144942 h 1171575"/>
                <a:gd name="connsiteX967" fmla="*/ 833110 w 1095375"/>
                <a:gd name="connsiteY967" fmla="*/ 135379 h 1171575"/>
                <a:gd name="connsiteX968" fmla="*/ 796629 w 1095375"/>
                <a:gd name="connsiteY968" fmla="*/ 80229 h 1171575"/>
                <a:gd name="connsiteX969" fmla="*/ 831433 w 1095375"/>
                <a:gd name="connsiteY969" fmla="*/ 85925 h 1171575"/>
                <a:gd name="connsiteX970" fmla="*/ 831366 w 1095375"/>
                <a:gd name="connsiteY970" fmla="*/ 86087 h 1171575"/>
                <a:gd name="connsiteX971" fmla="*/ 818051 w 1095375"/>
                <a:gd name="connsiteY971" fmla="*/ 105480 h 1171575"/>
                <a:gd name="connsiteX972" fmla="*/ 786618 w 1095375"/>
                <a:gd name="connsiteY972" fmla="*/ 102127 h 1171575"/>
                <a:gd name="connsiteX973" fmla="*/ 786618 w 1095375"/>
                <a:gd name="connsiteY973" fmla="*/ 102118 h 1171575"/>
                <a:gd name="connsiteX974" fmla="*/ 796629 w 1095375"/>
                <a:gd name="connsiteY974" fmla="*/ 80229 h 1171575"/>
                <a:gd name="connsiteX975" fmla="*/ 774054 w 1095375"/>
                <a:gd name="connsiteY975" fmla="*/ 57341 h 1171575"/>
                <a:gd name="connsiteX976" fmla="*/ 775159 w 1095375"/>
                <a:gd name="connsiteY976" fmla="*/ 57798 h 1171575"/>
                <a:gd name="connsiteX977" fmla="*/ 774054 w 1095375"/>
                <a:gd name="connsiteY977" fmla="*/ 60931 h 1171575"/>
                <a:gd name="connsiteX978" fmla="*/ 774054 w 1095375"/>
                <a:gd name="connsiteY978" fmla="*/ 57341 h 1171575"/>
                <a:gd name="connsiteX979" fmla="*/ 774054 w 1095375"/>
                <a:gd name="connsiteY979" fmla="*/ 99270 h 1171575"/>
                <a:gd name="connsiteX980" fmla="*/ 779493 w 1095375"/>
                <a:gd name="connsiteY980" fmla="*/ 101822 h 1171575"/>
                <a:gd name="connsiteX981" fmla="*/ 779484 w 1095375"/>
                <a:gd name="connsiteY981" fmla="*/ 101860 h 1171575"/>
                <a:gd name="connsiteX982" fmla="*/ 779341 w 1095375"/>
                <a:gd name="connsiteY982" fmla="*/ 102794 h 1171575"/>
                <a:gd name="connsiteX983" fmla="*/ 774045 w 1095375"/>
                <a:gd name="connsiteY983" fmla="*/ 103880 h 1171575"/>
                <a:gd name="connsiteX984" fmla="*/ 774045 w 1095375"/>
                <a:gd name="connsiteY984" fmla="*/ 99270 h 1171575"/>
                <a:gd name="connsiteX985" fmla="*/ 774054 w 1095375"/>
                <a:gd name="connsiteY985" fmla="*/ 107642 h 1171575"/>
                <a:gd name="connsiteX986" fmla="*/ 781141 w 1095375"/>
                <a:gd name="connsiteY986" fmla="*/ 104384 h 1171575"/>
                <a:gd name="connsiteX987" fmla="*/ 791142 w 1095375"/>
                <a:gd name="connsiteY987" fmla="*/ 114262 h 1171575"/>
                <a:gd name="connsiteX988" fmla="*/ 797543 w 1095375"/>
                <a:gd name="connsiteY988" fmla="*/ 126282 h 1171575"/>
                <a:gd name="connsiteX989" fmla="*/ 794914 w 1095375"/>
                <a:gd name="connsiteY989" fmla="*/ 143961 h 1171575"/>
                <a:gd name="connsiteX990" fmla="*/ 774064 w 1095375"/>
                <a:gd name="connsiteY990" fmla="*/ 123273 h 1171575"/>
                <a:gd name="connsiteX991" fmla="*/ 774064 w 1095375"/>
                <a:gd name="connsiteY991" fmla="*/ 107642 h 1171575"/>
                <a:gd name="connsiteX992" fmla="*/ 871276 w 1095375"/>
                <a:gd name="connsiteY992" fmla="*/ 323298 h 1171575"/>
                <a:gd name="connsiteX993" fmla="*/ 883287 w 1095375"/>
                <a:gd name="connsiteY993" fmla="*/ 314354 h 1171575"/>
                <a:gd name="connsiteX994" fmla="*/ 883335 w 1095375"/>
                <a:gd name="connsiteY994" fmla="*/ 323793 h 1171575"/>
                <a:gd name="connsiteX995" fmla="*/ 871276 w 1095375"/>
                <a:gd name="connsiteY995" fmla="*/ 323298 h 1171575"/>
                <a:gd name="connsiteX996" fmla="*/ 883278 w 1095375"/>
                <a:gd name="connsiteY996" fmla="*/ 312972 h 1171575"/>
                <a:gd name="connsiteX997" fmla="*/ 883287 w 1095375"/>
                <a:gd name="connsiteY997" fmla="*/ 314020 h 1171575"/>
                <a:gd name="connsiteX998" fmla="*/ 870276 w 1095375"/>
                <a:gd name="connsiteY998" fmla="*/ 323250 h 1171575"/>
                <a:gd name="connsiteX999" fmla="*/ 851131 w 1095375"/>
                <a:gd name="connsiteY999" fmla="*/ 322459 h 1171575"/>
                <a:gd name="connsiteX1000" fmla="*/ 851093 w 1095375"/>
                <a:gd name="connsiteY1000" fmla="*/ 313153 h 1171575"/>
                <a:gd name="connsiteX1001" fmla="*/ 883278 w 1095375"/>
                <a:gd name="connsiteY1001" fmla="*/ 312972 h 1171575"/>
                <a:gd name="connsiteX1002" fmla="*/ 774054 w 1095375"/>
                <a:gd name="connsiteY1002" fmla="*/ 309915 h 1171575"/>
                <a:gd name="connsiteX1003" fmla="*/ 785694 w 1095375"/>
                <a:gd name="connsiteY1003" fmla="*/ 312391 h 1171575"/>
                <a:gd name="connsiteX1004" fmla="*/ 790875 w 1095375"/>
                <a:gd name="connsiteY1004" fmla="*/ 313849 h 1171575"/>
                <a:gd name="connsiteX1005" fmla="*/ 774054 w 1095375"/>
                <a:gd name="connsiteY1005" fmla="*/ 330279 h 1171575"/>
                <a:gd name="connsiteX1006" fmla="*/ 774054 w 1095375"/>
                <a:gd name="connsiteY1006" fmla="*/ 309915 h 1171575"/>
                <a:gd name="connsiteX1007" fmla="*/ 774054 w 1095375"/>
                <a:gd name="connsiteY1007" fmla="*/ 333756 h 1171575"/>
                <a:gd name="connsiteX1008" fmla="*/ 792924 w 1095375"/>
                <a:gd name="connsiteY1008" fmla="*/ 314430 h 1171575"/>
                <a:gd name="connsiteX1009" fmla="*/ 799848 w 1095375"/>
                <a:gd name="connsiteY1009" fmla="*/ 316792 h 1171575"/>
                <a:gd name="connsiteX1010" fmla="*/ 806620 w 1095375"/>
                <a:gd name="connsiteY1010" fmla="*/ 319631 h 1171575"/>
                <a:gd name="connsiteX1011" fmla="*/ 813145 w 1095375"/>
                <a:gd name="connsiteY1011" fmla="*/ 322945 h 1171575"/>
                <a:gd name="connsiteX1012" fmla="*/ 824670 w 1095375"/>
                <a:gd name="connsiteY1012" fmla="*/ 331299 h 1171575"/>
                <a:gd name="connsiteX1013" fmla="*/ 833452 w 1095375"/>
                <a:gd name="connsiteY1013" fmla="*/ 341986 h 1171575"/>
                <a:gd name="connsiteX1014" fmla="*/ 836186 w 1095375"/>
                <a:gd name="connsiteY1014" fmla="*/ 347453 h 1171575"/>
                <a:gd name="connsiteX1015" fmla="*/ 774064 w 1095375"/>
                <a:gd name="connsiteY1015" fmla="*/ 391535 h 1171575"/>
                <a:gd name="connsiteX1016" fmla="*/ 774064 w 1095375"/>
                <a:gd name="connsiteY1016" fmla="*/ 333756 h 1171575"/>
                <a:gd name="connsiteX1017" fmla="*/ 774054 w 1095375"/>
                <a:gd name="connsiteY1017" fmla="*/ 395707 h 1171575"/>
                <a:gd name="connsiteX1018" fmla="*/ 836815 w 1095375"/>
                <a:gd name="connsiteY1018" fmla="*/ 348977 h 1171575"/>
                <a:gd name="connsiteX1019" fmla="*/ 838720 w 1095375"/>
                <a:gd name="connsiteY1019" fmla="*/ 354806 h 1171575"/>
                <a:gd name="connsiteX1020" fmla="*/ 840082 w 1095375"/>
                <a:gd name="connsiteY1020" fmla="*/ 361807 h 1171575"/>
                <a:gd name="connsiteX1021" fmla="*/ 840653 w 1095375"/>
                <a:gd name="connsiteY1021" fmla="*/ 369103 h 1171575"/>
                <a:gd name="connsiteX1022" fmla="*/ 840663 w 1095375"/>
                <a:gd name="connsiteY1022" fmla="*/ 370961 h 1171575"/>
                <a:gd name="connsiteX1023" fmla="*/ 840663 w 1095375"/>
                <a:gd name="connsiteY1023" fmla="*/ 372837 h 1171575"/>
                <a:gd name="connsiteX1024" fmla="*/ 840625 w 1095375"/>
                <a:gd name="connsiteY1024" fmla="*/ 374618 h 1171575"/>
                <a:gd name="connsiteX1025" fmla="*/ 840615 w 1095375"/>
                <a:gd name="connsiteY1025" fmla="*/ 375056 h 1171575"/>
                <a:gd name="connsiteX1026" fmla="*/ 840587 w 1095375"/>
                <a:gd name="connsiteY1026" fmla="*/ 375295 h 1171575"/>
                <a:gd name="connsiteX1027" fmla="*/ 840577 w 1095375"/>
                <a:gd name="connsiteY1027" fmla="*/ 375542 h 1171575"/>
                <a:gd name="connsiteX1028" fmla="*/ 840510 w 1095375"/>
                <a:gd name="connsiteY1028" fmla="*/ 376590 h 1171575"/>
                <a:gd name="connsiteX1029" fmla="*/ 840463 w 1095375"/>
                <a:gd name="connsiteY1029" fmla="*/ 377619 h 1171575"/>
                <a:gd name="connsiteX1030" fmla="*/ 840406 w 1095375"/>
                <a:gd name="connsiteY1030" fmla="*/ 378142 h 1171575"/>
                <a:gd name="connsiteX1031" fmla="*/ 840415 w 1095375"/>
                <a:gd name="connsiteY1031" fmla="*/ 378219 h 1171575"/>
                <a:gd name="connsiteX1032" fmla="*/ 840406 w 1095375"/>
                <a:gd name="connsiteY1032" fmla="*/ 378257 h 1171575"/>
                <a:gd name="connsiteX1033" fmla="*/ 840386 w 1095375"/>
                <a:gd name="connsiteY1033" fmla="*/ 378505 h 1171575"/>
                <a:gd name="connsiteX1034" fmla="*/ 840234 w 1095375"/>
                <a:gd name="connsiteY1034" fmla="*/ 380514 h 1171575"/>
                <a:gd name="connsiteX1035" fmla="*/ 839853 w 1095375"/>
                <a:gd name="connsiteY1035" fmla="*/ 384486 h 1171575"/>
                <a:gd name="connsiteX1036" fmla="*/ 837777 w 1095375"/>
                <a:gd name="connsiteY1036" fmla="*/ 400345 h 1171575"/>
                <a:gd name="connsiteX1037" fmla="*/ 835757 w 1095375"/>
                <a:gd name="connsiteY1037" fmla="*/ 409727 h 1171575"/>
                <a:gd name="connsiteX1038" fmla="*/ 774045 w 1095375"/>
                <a:gd name="connsiteY1038" fmla="*/ 440303 h 1171575"/>
                <a:gd name="connsiteX1039" fmla="*/ 774045 w 1095375"/>
                <a:gd name="connsiteY1039" fmla="*/ 395707 h 1171575"/>
                <a:gd name="connsiteX1040" fmla="*/ 774054 w 1095375"/>
                <a:gd name="connsiteY1040" fmla="*/ 444751 h 1171575"/>
                <a:gd name="connsiteX1041" fmla="*/ 835129 w 1095375"/>
                <a:gd name="connsiteY1041" fmla="*/ 412718 h 1171575"/>
                <a:gd name="connsiteX1042" fmla="*/ 834452 w 1095375"/>
                <a:gd name="connsiteY1042" fmla="*/ 415804 h 1171575"/>
                <a:gd name="connsiteX1043" fmla="*/ 829633 w 1095375"/>
                <a:gd name="connsiteY1043" fmla="*/ 430644 h 1171575"/>
                <a:gd name="connsiteX1044" fmla="*/ 826642 w 1095375"/>
                <a:gd name="connsiteY1044" fmla="*/ 437731 h 1171575"/>
                <a:gd name="connsiteX1045" fmla="*/ 823108 w 1095375"/>
                <a:gd name="connsiteY1045" fmla="*/ 444494 h 1171575"/>
                <a:gd name="connsiteX1046" fmla="*/ 821136 w 1095375"/>
                <a:gd name="connsiteY1046" fmla="*/ 447847 h 1171575"/>
                <a:gd name="connsiteX1047" fmla="*/ 821051 w 1095375"/>
                <a:gd name="connsiteY1047" fmla="*/ 447932 h 1171575"/>
                <a:gd name="connsiteX1048" fmla="*/ 819289 w 1095375"/>
                <a:gd name="connsiteY1048" fmla="*/ 450628 h 1171575"/>
                <a:gd name="connsiteX1049" fmla="*/ 818736 w 1095375"/>
                <a:gd name="connsiteY1049" fmla="*/ 451399 h 1171575"/>
                <a:gd name="connsiteX1050" fmla="*/ 817288 w 1095375"/>
                <a:gd name="connsiteY1050" fmla="*/ 453466 h 1171575"/>
                <a:gd name="connsiteX1051" fmla="*/ 816688 w 1095375"/>
                <a:gd name="connsiteY1051" fmla="*/ 454247 h 1171575"/>
                <a:gd name="connsiteX1052" fmla="*/ 814602 w 1095375"/>
                <a:gd name="connsiteY1052" fmla="*/ 456876 h 1171575"/>
                <a:gd name="connsiteX1053" fmla="*/ 809611 w 1095375"/>
                <a:gd name="connsiteY1053" fmla="*/ 462382 h 1171575"/>
                <a:gd name="connsiteX1054" fmla="*/ 804134 w 1095375"/>
                <a:gd name="connsiteY1054" fmla="*/ 467392 h 1171575"/>
                <a:gd name="connsiteX1055" fmla="*/ 789190 w 1095375"/>
                <a:gd name="connsiteY1055" fmla="*/ 477079 h 1171575"/>
                <a:gd name="connsiteX1056" fmla="*/ 774054 w 1095375"/>
                <a:gd name="connsiteY1056" fmla="*/ 481803 h 1171575"/>
                <a:gd name="connsiteX1057" fmla="*/ 774054 w 1095375"/>
                <a:gd name="connsiteY1057" fmla="*/ 444751 h 1171575"/>
                <a:gd name="connsiteX1058" fmla="*/ 774054 w 1095375"/>
                <a:gd name="connsiteY1058" fmla="*/ 632670 h 1171575"/>
                <a:gd name="connsiteX1059" fmla="*/ 856808 w 1095375"/>
                <a:gd name="connsiteY1059" fmla="*/ 658482 h 1171575"/>
                <a:gd name="connsiteX1060" fmla="*/ 808392 w 1095375"/>
                <a:gd name="connsiteY1060" fmla="*/ 687715 h 1171575"/>
                <a:gd name="connsiteX1061" fmla="*/ 774054 w 1095375"/>
                <a:gd name="connsiteY1061" fmla="*/ 669712 h 1171575"/>
                <a:gd name="connsiteX1062" fmla="*/ 774054 w 1095375"/>
                <a:gd name="connsiteY1062" fmla="*/ 632670 h 1171575"/>
                <a:gd name="connsiteX1063" fmla="*/ 774054 w 1095375"/>
                <a:gd name="connsiteY1063" fmla="*/ 674170 h 1171575"/>
                <a:gd name="connsiteX1064" fmla="*/ 803372 w 1095375"/>
                <a:gd name="connsiteY1064" fmla="*/ 688677 h 1171575"/>
                <a:gd name="connsiteX1065" fmla="*/ 788780 w 1095375"/>
                <a:gd name="connsiteY1065" fmla="*/ 689258 h 1171575"/>
                <a:gd name="connsiteX1066" fmla="*/ 774054 w 1095375"/>
                <a:gd name="connsiteY1066" fmla="*/ 686791 h 1171575"/>
                <a:gd name="connsiteX1067" fmla="*/ 774054 w 1095375"/>
                <a:gd name="connsiteY1067" fmla="*/ 674170 h 1171575"/>
                <a:gd name="connsiteX1068" fmla="*/ 41287 w 1095375"/>
                <a:gd name="connsiteY1068" fmla="*/ 470878 h 1171575"/>
                <a:gd name="connsiteX1069" fmla="*/ 17369 w 1095375"/>
                <a:gd name="connsiteY1069" fmla="*/ 468125 h 1171575"/>
                <a:gd name="connsiteX1070" fmla="*/ 11664 w 1095375"/>
                <a:gd name="connsiteY1070" fmla="*/ 433092 h 1171575"/>
                <a:gd name="connsiteX1071" fmla="*/ 11845 w 1095375"/>
                <a:gd name="connsiteY1071" fmla="*/ 433102 h 1171575"/>
                <a:gd name="connsiteX1072" fmla="*/ 34372 w 1095375"/>
                <a:gd name="connsiteY1072" fmla="*/ 439779 h 1171575"/>
                <a:gd name="connsiteX1073" fmla="*/ 39286 w 1095375"/>
                <a:gd name="connsiteY1073" fmla="*/ 456143 h 1171575"/>
                <a:gd name="connsiteX1074" fmla="*/ 41306 w 1095375"/>
                <a:gd name="connsiteY1074" fmla="*/ 470868 h 1171575"/>
                <a:gd name="connsiteX1075" fmla="*/ 41287 w 1095375"/>
                <a:gd name="connsiteY1075" fmla="*/ 470878 h 1171575"/>
                <a:gd name="connsiteX1076" fmla="*/ 12807 w 1095375"/>
                <a:gd name="connsiteY1076" fmla="*/ 530771 h 1171575"/>
                <a:gd name="connsiteX1077" fmla="*/ 2234 w 1095375"/>
                <a:gd name="connsiteY1077" fmla="*/ 495500 h 1171575"/>
                <a:gd name="connsiteX1078" fmla="*/ 22951 w 1095375"/>
                <a:gd name="connsiteY1078" fmla="*/ 505501 h 1171575"/>
                <a:gd name="connsiteX1079" fmla="*/ 33105 w 1095375"/>
                <a:gd name="connsiteY1079" fmla="*/ 535305 h 1171575"/>
                <a:gd name="connsiteX1080" fmla="*/ 12807 w 1095375"/>
                <a:gd name="connsiteY1080" fmla="*/ 530771 h 1171575"/>
                <a:gd name="connsiteX1081" fmla="*/ 46325 w 1095375"/>
                <a:gd name="connsiteY1081" fmla="*/ 665359 h 1171575"/>
                <a:gd name="connsiteX1082" fmla="*/ 23237 w 1095375"/>
                <a:gd name="connsiteY1082" fmla="*/ 671598 h 1171575"/>
                <a:gd name="connsiteX1083" fmla="*/ 5644 w 1095375"/>
                <a:gd name="connsiteY1083" fmla="*/ 641118 h 1171575"/>
                <a:gd name="connsiteX1084" fmla="*/ 5825 w 1095375"/>
                <a:gd name="connsiteY1084" fmla="*/ 641071 h 1171575"/>
                <a:gd name="connsiteX1085" fmla="*/ 29171 w 1095375"/>
                <a:gd name="connsiteY1085" fmla="*/ 638966 h 1171575"/>
                <a:gd name="connsiteX1086" fmla="*/ 39686 w 1095375"/>
                <a:gd name="connsiteY1086" fmla="*/ 652358 h 1171575"/>
                <a:gd name="connsiteX1087" fmla="*/ 44116 w 1095375"/>
                <a:gd name="connsiteY1087" fmla="*/ 660940 h 1171575"/>
                <a:gd name="connsiteX1088" fmla="*/ 46363 w 1095375"/>
                <a:gd name="connsiteY1088" fmla="*/ 665331 h 1171575"/>
                <a:gd name="connsiteX1089" fmla="*/ 46325 w 1095375"/>
                <a:gd name="connsiteY1089" fmla="*/ 665359 h 1171575"/>
                <a:gd name="connsiteX1090" fmla="*/ 42877 w 1095375"/>
                <a:gd name="connsiteY1090" fmla="*/ 733654 h 1171575"/>
                <a:gd name="connsiteX1091" fmla="*/ 31342 w 1095375"/>
                <a:gd name="connsiteY1091" fmla="*/ 719623 h 1171575"/>
                <a:gd name="connsiteX1092" fmla="*/ 24284 w 1095375"/>
                <a:gd name="connsiteY1092" fmla="*/ 701221 h 1171575"/>
                <a:gd name="connsiteX1093" fmla="*/ 47202 w 1095375"/>
                <a:gd name="connsiteY1093" fmla="*/ 706984 h 1171575"/>
                <a:gd name="connsiteX1094" fmla="*/ 66271 w 1095375"/>
                <a:gd name="connsiteY1094" fmla="*/ 735092 h 1171575"/>
                <a:gd name="connsiteX1095" fmla="*/ 42877 w 1095375"/>
                <a:gd name="connsiteY1095" fmla="*/ 733654 h 1171575"/>
                <a:gd name="connsiteX1096" fmla="*/ 89655 w 1095375"/>
                <a:gd name="connsiteY1096" fmla="*/ 787946 h 1171575"/>
                <a:gd name="connsiteX1097" fmla="*/ 68719 w 1095375"/>
                <a:gd name="connsiteY1097" fmla="*/ 799909 h 1171575"/>
                <a:gd name="connsiteX1098" fmla="*/ 43211 w 1095375"/>
                <a:gd name="connsiteY1098" fmla="*/ 775154 h 1171575"/>
                <a:gd name="connsiteX1099" fmla="*/ 43354 w 1095375"/>
                <a:gd name="connsiteY1099" fmla="*/ 775059 h 1171575"/>
                <a:gd name="connsiteX1100" fmla="*/ 52726 w 1095375"/>
                <a:gd name="connsiteY1100" fmla="*/ 765115 h 1171575"/>
                <a:gd name="connsiteX1101" fmla="*/ 65547 w 1095375"/>
                <a:gd name="connsiteY1101" fmla="*/ 767067 h 1171575"/>
                <a:gd name="connsiteX1102" fmla="*/ 89674 w 1095375"/>
                <a:gd name="connsiteY1102" fmla="*/ 787918 h 1171575"/>
                <a:gd name="connsiteX1103" fmla="*/ 89655 w 1095375"/>
                <a:gd name="connsiteY1103" fmla="*/ 787946 h 1171575"/>
                <a:gd name="connsiteX1104" fmla="*/ 101770 w 1095375"/>
                <a:gd name="connsiteY1104" fmla="*/ 853192 h 1171575"/>
                <a:gd name="connsiteX1105" fmla="*/ 72967 w 1095375"/>
                <a:gd name="connsiteY1105" fmla="*/ 830713 h 1171575"/>
                <a:gd name="connsiteX1106" fmla="*/ 120735 w 1095375"/>
                <a:gd name="connsiteY1106" fmla="*/ 844791 h 1171575"/>
                <a:gd name="connsiteX1107" fmla="*/ 101770 w 1095375"/>
                <a:gd name="connsiteY1107" fmla="*/ 853192 h 1171575"/>
                <a:gd name="connsiteX1108" fmla="*/ 323712 w 1095375"/>
                <a:gd name="connsiteY1108" fmla="*/ 1055903 h 1171575"/>
                <a:gd name="connsiteX1109" fmla="*/ 321350 w 1095375"/>
                <a:gd name="connsiteY1109" fmla="*/ 1054913 h 1171575"/>
                <a:gd name="connsiteX1110" fmla="*/ 323712 w 1095375"/>
                <a:gd name="connsiteY1110" fmla="*/ 1049065 h 1171575"/>
                <a:gd name="connsiteX1111" fmla="*/ 323712 w 1095375"/>
                <a:gd name="connsiteY1111" fmla="*/ 1055903 h 1171575"/>
                <a:gd name="connsiteX1112" fmla="*/ 280269 w 1095375"/>
                <a:gd name="connsiteY1112" fmla="*/ 92554 h 1171575"/>
                <a:gd name="connsiteX1113" fmla="*/ 287203 w 1095375"/>
                <a:gd name="connsiteY1113" fmla="*/ 76991 h 1171575"/>
                <a:gd name="connsiteX1114" fmla="*/ 303701 w 1095375"/>
                <a:gd name="connsiteY1114" fmla="*/ 66218 h 1171575"/>
                <a:gd name="connsiteX1115" fmla="*/ 303786 w 1095375"/>
                <a:gd name="connsiteY1115" fmla="*/ 66370 h 1171575"/>
                <a:gd name="connsiteX1116" fmla="*/ 312940 w 1095375"/>
                <a:gd name="connsiteY1116" fmla="*/ 87916 h 1171575"/>
                <a:gd name="connsiteX1117" fmla="*/ 303348 w 1095375"/>
                <a:gd name="connsiteY1117" fmla="*/ 101841 h 1171575"/>
                <a:gd name="connsiteX1118" fmla="*/ 293328 w 1095375"/>
                <a:gd name="connsiteY1118" fmla="*/ 112652 h 1171575"/>
                <a:gd name="connsiteX1119" fmla="*/ 293309 w 1095375"/>
                <a:gd name="connsiteY1119" fmla="*/ 112643 h 1171575"/>
                <a:gd name="connsiteX1120" fmla="*/ 280269 w 1095375"/>
                <a:gd name="connsiteY1120" fmla="*/ 92554 h 1171575"/>
                <a:gd name="connsiteX1121" fmla="*/ 227243 w 1095375"/>
                <a:gd name="connsiteY1121" fmla="*/ 130007 h 1171575"/>
                <a:gd name="connsiteX1122" fmla="*/ 237254 w 1095375"/>
                <a:gd name="connsiteY1122" fmla="*/ 115014 h 1171575"/>
                <a:gd name="connsiteX1123" fmla="*/ 252218 w 1095375"/>
                <a:gd name="connsiteY1123" fmla="*/ 102213 h 1171575"/>
                <a:gd name="connsiteX1124" fmla="*/ 253837 w 1095375"/>
                <a:gd name="connsiteY1124" fmla="*/ 125892 h 1171575"/>
                <a:gd name="connsiteX1125" fmla="*/ 232901 w 1095375"/>
                <a:gd name="connsiteY1125" fmla="*/ 152591 h 1171575"/>
                <a:gd name="connsiteX1126" fmla="*/ 227243 w 1095375"/>
                <a:gd name="connsiteY1126" fmla="*/ 130007 h 1171575"/>
                <a:gd name="connsiteX1127" fmla="*/ 171903 w 1095375"/>
                <a:gd name="connsiteY1127" fmla="*/ 174450 h 1171575"/>
                <a:gd name="connsiteX1128" fmla="*/ 188086 w 1095375"/>
                <a:gd name="connsiteY1128" fmla="*/ 143151 h 1171575"/>
                <a:gd name="connsiteX1129" fmla="*/ 188210 w 1095375"/>
                <a:gd name="connsiteY1129" fmla="*/ 143266 h 1171575"/>
                <a:gd name="connsiteX1130" fmla="*/ 189801 w 1095375"/>
                <a:gd name="connsiteY1130" fmla="*/ 190833 h 1171575"/>
                <a:gd name="connsiteX1131" fmla="*/ 189686 w 1095375"/>
                <a:gd name="connsiteY1131" fmla="*/ 190776 h 1171575"/>
                <a:gd name="connsiteX1132" fmla="*/ 171903 w 1095375"/>
                <a:gd name="connsiteY1132" fmla="*/ 174450 h 1171575"/>
                <a:gd name="connsiteX1133" fmla="*/ 189981 w 1095375"/>
                <a:gd name="connsiteY1133" fmla="*/ 196568 h 1171575"/>
                <a:gd name="connsiteX1134" fmla="*/ 232110 w 1095375"/>
                <a:gd name="connsiteY1134" fmla="*/ 195777 h 1171575"/>
                <a:gd name="connsiteX1135" fmla="*/ 205888 w 1095375"/>
                <a:gd name="connsiteY1135" fmla="*/ 209198 h 1171575"/>
                <a:gd name="connsiteX1136" fmla="*/ 193306 w 1095375"/>
                <a:gd name="connsiteY1136" fmla="*/ 206531 h 1171575"/>
                <a:gd name="connsiteX1137" fmla="*/ 189981 w 1095375"/>
                <a:gd name="connsiteY1137" fmla="*/ 196568 h 1171575"/>
                <a:gd name="connsiteX1138" fmla="*/ 131555 w 1095375"/>
                <a:gd name="connsiteY1138" fmla="*/ 222323 h 1171575"/>
                <a:gd name="connsiteX1139" fmla="*/ 144204 w 1095375"/>
                <a:gd name="connsiteY1139" fmla="*/ 188147 h 1171575"/>
                <a:gd name="connsiteX1140" fmla="*/ 155187 w 1095375"/>
                <a:gd name="connsiteY1140" fmla="*/ 208455 h 1171575"/>
                <a:gd name="connsiteX1141" fmla="*/ 145424 w 1095375"/>
                <a:gd name="connsiteY1141" fmla="*/ 237992 h 1171575"/>
                <a:gd name="connsiteX1142" fmla="*/ 131555 w 1095375"/>
                <a:gd name="connsiteY1142" fmla="*/ 222323 h 1171575"/>
                <a:gd name="connsiteX1143" fmla="*/ 56784 w 1095375"/>
                <a:gd name="connsiteY1143" fmla="*/ 337633 h 1171575"/>
                <a:gd name="connsiteX1144" fmla="*/ 60280 w 1095375"/>
                <a:gd name="connsiteY1144" fmla="*/ 302352 h 1171575"/>
                <a:gd name="connsiteX1145" fmla="*/ 60470 w 1095375"/>
                <a:gd name="connsiteY1145" fmla="*/ 302419 h 1171575"/>
                <a:gd name="connsiteX1146" fmla="*/ 79301 w 1095375"/>
                <a:gd name="connsiteY1146" fmla="*/ 346310 h 1171575"/>
                <a:gd name="connsiteX1147" fmla="*/ 79177 w 1095375"/>
                <a:gd name="connsiteY1147" fmla="*/ 346300 h 1171575"/>
                <a:gd name="connsiteX1148" fmla="*/ 56784 w 1095375"/>
                <a:gd name="connsiteY1148" fmla="*/ 337633 h 1171575"/>
                <a:gd name="connsiteX1149" fmla="*/ 53498 w 1095375"/>
                <a:gd name="connsiteY1149" fmla="*/ 414299 h 1171575"/>
                <a:gd name="connsiteX1150" fmla="*/ 35257 w 1095375"/>
                <a:gd name="connsiteY1150" fmla="*/ 399174 h 1171575"/>
                <a:gd name="connsiteX1151" fmla="*/ 39953 w 1095375"/>
                <a:gd name="connsiteY1151" fmla="*/ 362074 h 1171575"/>
                <a:gd name="connsiteX1152" fmla="*/ 55308 w 1095375"/>
                <a:gd name="connsiteY1152" fmla="*/ 380467 h 1171575"/>
                <a:gd name="connsiteX1153" fmla="*/ 53498 w 1095375"/>
                <a:gd name="connsiteY1153" fmla="*/ 414299 h 1171575"/>
                <a:gd name="connsiteX1154" fmla="*/ 70262 w 1095375"/>
                <a:gd name="connsiteY1154" fmla="*/ 705193 h 1171575"/>
                <a:gd name="connsiteX1155" fmla="*/ 80711 w 1095375"/>
                <a:gd name="connsiteY1155" fmla="*/ 681600 h 1171575"/>
                <a:gd name="connsiteX1156" fmla="*/ 71386 w 1095375"/>
                <a:gd name="connsiteY1156" fmla="*/ 733568 h 1171575"/>
                <a:gd name="connsiteX1157" fmla="*/ 70262 w 1095375"/>
                <a:gd name="connsiteY1157" fmla="*/ 705193 h 1171575"/>
                <a:gd name="connsiteX1158" fmla="*/ 106799 w 1095375"/>
                <a:gd name="connsiteY1158" fmla="*/ 749284 h 1171575"/>
                <a:gd name="connsiteX1159" fmla="*/ 112162 w 1095375"/>
                <a:gd name="connsiteY1159" fmla="*/ 778088 h 1171575"/>
                <a:gd name="connsiteX1160" fmla="*/ 95274 w 1095375"/>
                <a:gd name="connsiteY1160" fmla="*/ 789375 h 1171575"/>
                <a:gd name="connsiteX1161" fmla="*/ 106799 w 1095375"/>
                <a:gd name="connsiteY1161" fmla="*/ 749284 h 1171575"/>
                <a:gd name="connsiteX1162" fmla="*/ 125793 w 1095375"/>
                <a:gd name="connsiteY1162" fmla="*/ 841543 h 1171575"/>
                <a:gd name="connsiteX1163" fmla="*/ 129336 w 1095375"/>
                <a:gd name="connsiteY1163" fmla="*/ 793728 h 1171575"/>
                <a:gd name="connsiteX1164" fmla="*/ 125793 w 1095375"/>
                <a:gd name="connsiteY1164" fmla="*/ 841543 h 1171575"/>
                <a:gd name="connsiteX1165" fmla="*/ 167836 w 1095375"/>
                <a:gd name="connsiteY1165" fmla="*/ 891893 h 1171575"/>
                <a:gd name="connsiteX1166" fmla="*/ 161435 w 1095375"/>
                <a:gd name="connsiteY1166" fmla="*/ 880186 h 1171575"/>
                <a:gd name="connsiteX1167" fmla="*/ 157015 w 1095375"/>
                <a:gd name="connsiteY1167" fmla="*/ 865584 h 1171575"/>
                <a:gd name="connsiteX1168" fmla="*/ 157977 w 1095375"/>
                <a:gd name="connsiteY1168" fmla="*/ 839981 h 1171575"/>
                <a:gd name="connsiteX1169" fmla="*/ 174151 w 1095375"/>
                <a:gd name="connsiteY1169" fmla="*/ 869661 h 1171575"/>
                <a:gd name="connsiteX1170" fmla="*/ 167836 w 1095375"/>
                <a:gd name="connsiteY1170" fmla="*/ 891893 h 1171575"/>
                <a:gd name="connsiteX1171" fmla="*/ 189153 w 1095375"/>
                <a:gd name="connsiteY1171" fmla="*/ 954377 h 1171575"/>
                <a:gd name="connsiteX1172" fmla="*/ 172408 w 1095375"/>
                <a:gd name="connsiteY1172" fmla="*/ 952329 h 1171575"/>
                <a:gd name="connsiteX1173" fmla="*/ 156673 w 1095375"/>
                <a:gd name="connsiteY1173" fmla="*/ 940441 h 1171575"/>
                <a:gd name="connsiteX1174" fmla="*/ 156796 w 1095375"/>
                <a:gd name="connsiteY1174" fmla="*/ 940289 h 1171575"/>
                <a:gd name="connsiteX1175" fmla="*/ 174513 w 1095375"/>
                <a:gd name="connsiteY1175" fmla="*/ 925020 h 1171575"/>
                <a:gd name="connsiteX1176" fmla="*/ 203955 w 1095375"/>
                <a:gd name="connsiteY1176" fmla="*/ 935555 h 1171575"/>
                <a:gd name="connsiteX1177" fmla="*/ 204345 w 1095375"/>
                <a:gd name="connsiteY1177" fmla="*/ 935898 h 1171575"/>
                <a:gd name="connsiteX1178" fmla="*/ 189153 w 1095375"/>
                <a:gd name="connsiteY1178" fmla="*/ 954377 h 1171575"/>
                <a:gd name="connsiteX1179" fmla="*/ 255685 w 1095375"/>
                <a:gd name="connsiteY1179" fmla="*/ 992057 h 1171575"/>
                <a:gd name="connsiteX1180" fmla="*/ 240721 w 1095375"/>
                <a:gd name="connsiteY1180" fmla="*/ 993667 h 1171575"/>
                <a:gd name="connsiteX1181" fmla="*/ 206698 w 1095375"/>
                <a:gd name="connsiteY1181" fmla="*/ 978351 h 1171575"/>
                <a:gd name="connsiteX1182" fmla="*/ 260362 w 1095375"/>
                <a:gd name="connsiteY1182" fmla="*/ 981532 h 1171575"/>
                <a:gd name="connsiteX1183" fmla="*/ 255685 w 1095375"/>
                <a:gd name="connsiteY1183" fmla="*/ 992057 h 1171575"/>
                <a:gd name="connsiteX1184" fmla="*/ 263762 w 1095375"/>
                <a:gd name="connsiteY1184" fmla="*/ 977265 h 1171575"/>
                <a:gd name="connsiteX1185" fmla="*/ 241074 w 1095375"/>
                <a:gd name="connsiteY1185" fmla="*/ 929411 h 1171575"/>
                <a:gd name="connsiteX1186" fmla="*/ 264533 w 1095375"/>
                <a:gd name="connsiteY1186" fmla="*/ 953529 h 1171575"/>
                <a:gd name="connsiteX1187" fmla="*/ 263762 w 1095375"/>
                <a:gd name="connsiteY1187" fmla="*/ 977265 h 1171575"/>
                <a:gd name="connsiteX1188" fmla="*/ 299966 w 1095375"/>
                <a:gd name="connsiteY1188" fmla="*/ 1032510 h 1171575"/>
                <a:gd name="connsiteX1189" fmla="*/ 265258 w 1095375"/>
                <a:gd name="connsiteY1189" fmla="*/ 1026681 h 1171575"/>
                <a:gd name="connsiteX1190" fmla="*/ 265334 w 1095375"/>
                <a:gd name="connsiteY1190" fmla="*/ 1026528 h 1171575"/>
                <a:gd name="connsiteX1191" fmla="*/ 278716 w 1095375"/>
                <a:gd name="connsiteY1191" fmla="*/ 1007192 h 1171575"/>
                <a:gd name="connsiteX1192" fmla="*/ 310054 w 1095375"/>
                <a:gd name="connsiteY1192" fmla="*/ 1010660 h 1171575"/>
                <a:gd name="connsiteX1193" fmla="*/ 310044 w 1095375"/>
                <a:gd name="connsiteY1193" fmla="*/ 1010698 h 1171575"/>
                <a:gd name="connsiteX1194" fmla="*/ 299966 w 1095375"/>
                <a:gd name="connsiteY1194" fmla="*/ 1032510 h 1171575"/>
                <a:gd name="connsiteX1195" fmla="*/ 323712 w 1095375"/>
                <a:gd name="connsiteY1195" fmla="*/ 1015584 h 1171575"/>
                <a:gd name="connsiteX1196" fmla="*/ 316321 w 1095375"/>
                <a:gd name="connsiteY1196" fmla="*/ 1011841 h 1171575"/>
                <a:gd name="connsiteX1197" fmla="*/ 317197 w 1095375"/>
                <a:gd name="connsiteY1197" fmla="*/ 1010936 h 1171575"/>
                <a:gd name="connsiteX1198" fmla="*/ 317331 w 1095375"/>
                <a:gd name="connsiteY1198" fmla="*/ 1010002 h 1171575"/>
                <a:gd name="connsiteX1199" fmla="*/ 323722 w 1095375"/>
                <a:gd name="connsiteY1199" fmla="*/ 1008431 h 1171575"/>
                <a:gd name="connsiteX1200" fmla="*/ 323722 w 1095375"/>
                <a:gd name="connsiteY1200" fmla="*/ 1015584 h 1171575"/>
                <a:gd name="connsiteX1201" fmla="*/ 323712 w 1095375"/>
                <a:gd name="connsiteY1201" fmla="*/ 1003040 h 1171575"/>
                <a:gd name="connsiteX1202" fmla="*/ 315530 w 1095375"/>
                <a:gd name="connsiteY1202" fmla="*/ 1008431 h 1171575"/>
                <a:gd name="connsiteX1203" fmla="*/ 299319 w 1095375"/>
                <a:gd name="connsiteY1203" fmla="*/ 986428 h 1171575"/>
                <a:gd name="connsiteX1204" fmla="*/ 301995 w 1095375"/>
                <a:gd name="connsiteY1204" fmla="*/ 968778 h 1171575"/>
                <a:gd name="connsiteX1205" fmla="*/ 322693 w 1095375"/>
                <a:gd name="connsiteY1205" fmla="*/ 989571 h 1171575"/>
                <a:gd name="connsiteX1206" fmla="*/ 323712 w 1095375"/>
                <a:gd name="connsiteY1206" fmla="*/ 992553 h 1171575"/>
                <a:gd name="connsiteX1207" fmla="*/ 323712 w 1095375"/>
                <a:gd name="connsiteY1207" fmla="*/ 1003040 h 1171575"/>
                <a:gd name="connsiteX1208" fmla="*/ 323712 w 1095375"/>
                <a:gd name="connsiteY1208" fmla="*/ 681428 h 1171575"/>
                <a:gd name="connsiteX1209" fmla="*/ 308206 w 1095375"/>
                <a:gd name="connsiteY1209" fmla="*/ 683733 h 1171575"/>
                <a:gd name="connsiteX1210" fmla="*/ 304434 w 1095375"/>
                <a:gd name="connsiteY1210" fmla="*/ 683847 h 1171575"/>
                <a:gd name="connsiteX1211" fmla="*/ 323703 w 1095375"/>
                <a:gd name="connsiteY1211" fmla="*/ 674294 h 1171575"/>
                <a:gd name="connsiteX1212" fmla="*/ 323703 w 1095375"/>
                <a:gd name="connsiteY1212" fmla="*/ 681428 h 1171575"/>
                <a:gd name="connsiteX1213" fmla="*/ 323712 w 1095375"/>
                <a:gd name="connsiteY1213" fmla="*/ 669817 h 1171575"/>
                <a:gd name="connsiteX1214" fmla="*/ 297757 w 1095375"/>
                <a:gd name="connsiteY1214" fmla="*/ 683447 h 1171575"/>
                <a:gd name="connsiteX1215" fmla="*/ 297566 w 1095375"/>
                <a:gd name="connsiteY1215" fmla="*/ 683419 h 1171575"/>
                <a:gd name="connsiteX1216" fmla="*/ 297166 w 1095375"/>
                <a:gd name="connsiteY1216" fmla="*/ 683381 h 1171575"/>
                <a:gd name="connsiteX1217" fmla="*/ 295280 w 1095375"/>
                <a:gd name="connsiteY1217" fmla="*/ 683124 h 1171575"/>
                <a:gd name="connsiteX1218" fmla="*/ 294937 w 1095375"/>
                <a:gd name="connsiteY1218" fmla="*/ 683076 h 1171575"/>
                <a:gd name="connsiteX1219" fmla="*/ 292899 w 1095375"/>
                <a:gd name="connsiteY1219" fmla="*/ 682704 h 1171575"/>
                <a:gd name="connsiteX1220" fmla="*/ 292680 w 1095375"/>
                <a:gd name="connsiteY1220" fmla="*/ 682666 h 1171575"/>
                <a:gd name="connsiteX1221" fmla="*/ 290518 w 1095375"/>
                <a:gd name="connsiteY1221" fmla="*/ 682228 h 1171575"/>
                <a:gd name="connsiteX1222" fmla="*/ 290432 w 1095375"/>
                <a:gd name="connsiteY1222" fmla="*/ 682190 h 1171575"/>
                <a:gd name="connsiteX1223" fmla="*/ 270144 w 1095375"/>
                <a:gd name="connsiteY1223" fmla="*/ 674894 h 1171575"/>
                <a:gd name="connsiteX1224" fmla="*/ 269944 w 1095375"/>
                <a:gd name="connsiteY1224" fmla="*/ 674770 h 1171575"/>
                <a:gd name="connsiteX1225" fmla="*/ 267991 w 1095375"/>
                <a:gd name="connsiteY1225" fmla="*/ 673780 h 1171575"/>
                <a:gd name="connsiteX1226" fmla="*/ 267658 w 1095375"/>
                <a:gd name="connsiteY1226" fmla="*/ 673599 h 1171575"/>
                <a:gd name="connsiteX1227" fmla="*/ 265886 w 1095375"/>
                <a:gd name="connsiteY1227" fmla="*/ 672627 h 1171575"/>
                <a:gd name="connsiteX1228" fmla="*/ 265438 w 1095375"/>
                <a:gd name="connsiteY1228" fmla="*/ 672389 h 1171575"/>
                <a:gd name="connsiteX1229" fmla="*/ 263810 w 1095375"/>
                <a:gd name="connsiteY1229" fmla="*/ 671446 h 1171575"/>
                <a:gd name="connsiteX1230" fmla="*/ 263305 w 1095375"/>
                <a:gd name="connsiteY1230" fmla="*/ 671160 h 1171575"/>
                <a:gd name="connsiteX1231" fmla="*/ 261762 w 1095375"/>
                <a:gd name="connsiteY1231" fmla="*/ 670198 h 1171575"/>
                <a:gd name="connsiteX1232" fmla="*/ 261248 w 1095375"/>
                <a:gd name="connsiteY1232" fmla="*/ 669865 h 1171575"/>
                <a:gd name="connsiteX1233" fmla="*/ 259790 w 1095375"/>
                <a:gd name="connsiteY1233" fmla="*/ 668931 h 1171575"/>
                <a:gd name="connsiteX1234" fmla="*/ 259209 w 1095375"/>
                <a:gd name="connsiteY1234" fmla="*/ 668560 h 1171575"/>
                <a:gd name="connsiteX1235" fmla="*/ 257828 w 1095375"/>
                <a:gd name="connsiteY1235" fmla="*/ 667598 h 1171575"/>
                <a:gd name="connsiteX1236" fmla="*/ 257247 w 1095375"/>
                <a:gd name="connsiteY1236" fmla="*/ 667198 h 1171575"/>
                <a:gd name="connsiteX1237" fmla="*/ 255913 w 1095375"/>
                <a:gd name="connsiteY1237" fmla="*/ 666226 h 1171575"/>
                <a:gd name="connsiteX1238" fmla="*/ 255323 w 1095375"/>
                <a:gd name="connsiteY1238" fmla="*/ 665807 h 1171575"/>
                <a:gd name="connsiteX1239" fmla="*/ 254094 w 1095375"/>
                <a:gd name="connsiteY1239" fmla="*/ 664845 h 1171575"/>
                <a:gd name="connsiteX1240" fmla="*/ 253485 w 1095375"/>
                <a:gd name="connsiteY1240" fmla="*/ 664378 h 1171575"/>
                <a:gd name="connsiteX1241" fmla="*/ 252285 w 1095375"/>
                <a:gd name="connsiteY1241" fmla="*/ 663397 h 1171575"/>
                <a:gd name="connsiteX1242" fmla="*/ 251713 w 1095375"/>
                <a:gd name="connsiteY1242" fmla="*/ 662911 h 1171575"/>
                <a:gd name="connsiteX1243" fmla="*/ 250589 w 1095375"/>
                <a:gd name="connsiteY1243" fmla="*/ 661940 h 1171575"/>
                <a:gd name="connsiteX1244" fmla="*/ 250008 w 1095375"/>
                <a:gd name="connsiteY1244" fmla="*/ 661416 h 1171575"/>
                <a:gd name="connsiteX1245" fmla="*/ 248922 w 1095375"/>
                <a:gd name="connsiteY1245" fmla="*/ 660425 h 1171575"/>
                <a:gd name="connsiteX1246" fmla="*/ 248379 w 1095375"/>
                <a:gd name="connsiteY1246" fmla="*/ 659911 h 1171575"/>
                <a:gd name="connsiteX1247" fmla="*/ 247351 w 1095375"/>
                <a:gd name="connsiteY1247" fmla="*/ 658921 h 1171575"/>
                <a:gd name="connsiteX1248" fmla="*/ 246798 w 1095375"/>
                <a:gd name="connsiteY1248" fmla="*/ 658378 h 1171575"/>
                <a:gd name="connsiteX1249" fmla="*/ 245826 w 1095375"/>
                <a:gd name="connsiteY1249" fmla="*/ 657387 h 1171575"/>
                <a:gd name="connsiteX1250" fmla="*/ 245588 w 1095375"/>
                <a:gd name="connsiteY1250" fmla="*/ 657139 h 1171575"/>
                <a:gd name="connsiteX1251" fmla="*/ 323674 w 1095375"/>
                <a:gd name="connsiteY1251" fmla="*/ 632727 h 1171575"/>
                <a:gd name="connsiteX1252" fmla="*/ 323674 w 1095375"/>
                <a:gd name="connsiteY1252" fmla="*/ 669817 h 1171575"/>
                <a:gd name="connsiteX1253" fmla="*/ 323712 w 1095375"/>
                <a:gd name="connsiteY1253" fmla="*/ 481908 h 1171575"/>
                <a:gd name="connsiteX1254" fmla="*/ 303472 w 1095375"/>
                <a:gd name="connsiteY1254" fmla="*/ 475583 h 1171575"/>
                <a:gd name="connsiteX1255" fmla="*/ 295585 w 1095375"/>
                <a:gd name="connsiteY1255" fmla="*/ 470345 h 1171575"/>
                <a:gd name="connsiteX1256" fmla="*/ 290023 w 1095375"/>
                <a:gd name="connsiteY1256" fmla="*/ 465430 h 1171575"/>
                <a:gd name="connsiteX1257" fmla="*/ 284965 w 1095375"/>
                <a:gd name="connsiteY1257" fmla="*/ 459981 h 1171575"/>
                <a:gd name="connsiteX1258" fmla="*/ 276335 w 1095375"/>
                <a:gd name="connsiteY1258" fmla="*/ 447694 h 1171575"/>
                <a:gd name="connsiteX1259" fmla="*/ 272754 w 1095375"/>
                <a:gd name="connsiteY1259" fmla="*/ 440969 h 1171575"/>
                <a:gd name="connsiteX1260" fmla="*/ 269677 w 1095375"/>
                <a:gd name="connsiteY1260" fmla="*/ 433940 h 1171575"/>
                <a:gd name="connsiteX1261" fmla="*/ 264667 w 1095375"/>
                <a:gd name="connsiteY1261" fmla="*/ 419148 h 1171575"/>
                <a:gd name="connsiteX1262" fmla="*/ 263324 w 1095375"/>
                <a:gd name="connsiteY1262" fmla="*/ 413223 h 1171575"/>
                <a:gd name="connsiteX1263" fmla="*/ 323712 w 1095375"/>
                <a:gd name="connsiteY1263" fmla="*/ 444865 h 1171575"/>
                <a:gd name="connsiteX1264" fmla="*/ 323712 w 1095375"/>
                <a:gd name="connsiteY1264" fmla="*/ 481908 h 1171575"/>
                <a:gd name="connsiteX1265" fmla="*/ 323712 w 1095375"/>
                <a:gd name="connsiteY1265" fmla="*/ 440407 h 1171575"/>
                <a:gd name="connsiteX1266" fmla="*/ 262629 w 1095375"/>
                <a:gd name="connsiteY1266" fmla="*/ 410185 h 1171575"/>
                <a:gd name="connsiteX1267" fmla="*/ 261162 w 1095375"/>
                <a:gd name="connsiteY1267" fmla="*/ 403727 h 1171575"/>
                <a:gd name="connsiteX1268" fmla="*/ 258904 w 1095375"/>
                <a:gd name="connsiteY1268" fmla="*/ 387915 h 1171575"/>
                <a:gd name="connsiteX1269" fmla="*/ 258495 w 1095375"/>
                <a:gd name="connsiteY1269" fmla="*/ 383934 h 1171575"/>
                <a:gd name="connsiteX1270" fmla="*/ 258304 w 1095375"/>
                <a:gd name="connsiteY1270" fmla="*/ 381934 h 1171575"/>
                <a:gd name="connsiteX1271" fmla="*/ 258276 w 1095375"/>
                <a:gd name="connsiteY1271" fmla="*/ 381686 h 1171575"/>
                <a:gd name="connsiteX1272" fmla="*/ 258266 w 1095375"/>
                <a:gd name="connsiteY1272" fmla="*/ 381648 h 1171575"/>
                <a:gd name="connsiteX1273" fmla="*/ 258266 w 1095375"/>
                <a:gd name="connsiteY1273" fmla="*/ 381562 h 1171575"/>
                <a:gd name="connsiteX1274" fmla="*/ 258228 w 1095375"/>
                <a:gd name="connsiteY1274" fmla="*/ 381029 h 1171575"/>
                <a:gd name="connsiteX1275" fmla="*/ 258133 w 1095375"/>
                <a:gd name="connsiteY1275" fmla="*/ 380009 h 1171575"/>
                <a:gd name="connsiteX1276" fmla="*/ 258057 w 1095375"/>
                <a:gd name="connsiteY1276" fmla="*/ 378962 h 1171575"/>
                <a:gd name="connsiteX1277" fmla="*/ 258047 w 1095375"/>
                <a:gd name="connsiteY1277" fmla="*/ 378714 h 1171575"/>
                <a:gd name="connsiteX1278" fmla="*/ 258038 w 1095375"/>
                <a:gd name="connsiteY1278" fmla="*/ 378485 h 1171575"/>
                <a:gd name="connsiteX1279" fmla="*/ 258018 w 1095375"/>
                <a:gd name="connsiteY1279" fmla="*/ 378057 h 1171575"/>
                <a:gd name="connsiteX1280" fmla="*/ 257923 w 1095375"/>
                <a:gd name="connsiteY1280" fmla="*/ 376266 h 1171575"/>
                <a:gd name="connsiteX1281" fmla="*/ 257923 w 1095375"/>
                <a:gd name="connsiteY1281" fmla="*/ 374409 h 1171575"/>
                <a:gd name="connsiteX1282" fmla="*/ 257923 w 1095375"/>
                <a:gd name="connsiteY1282" fmla="*/ 372561 h 1171575"/>
                <a:gd name="connsiteX1283" fmla="*/ 258390 w 1095375"/>
                <a:gd name="connsiteY1283" fmla="*/ 365255 h 1171575"/>
                <a:gd name="connsiteX1284" fmla="*/ 259676 w 1095375"/>
                <a:gd name="connsiteY1284" fmla="*/ 358216 h 1171575"/>
                <a:gd name="connsiteX1285" fmla="*/ 262400 w 1095375"/>
                <a:gd name="connsiteY1285" fmla="*/ 350310 h 1171575"/>
                <a:gd name="connsiteX1286" fmla="*/ 323712 w 1095375"/>
                <a:gd name="connsiteY1286" fmla="*/ 395926 h 1171575"/>
                <a:gd name="connsiteX1287" fmla="*/ 323712 w 1095375"/>
                <a:gd name="connsiteY1287" fmla="*/ 440407 h 1171575"/>
                <a:gd name="connsiteX1288" fmla="*/ 323712 w 1095375"/>
                <a:gd name="connsiteY1288" fmla="*/ 391697 h 1171575"/>
                <a:gd name="connsiteX1289" fmla="*/ 263143 w 1095375"/>
                <a:gd name="connsiteY1289" fmla="*/ 348777 h 1171575"/>
                <a:gd name="connsiteX1290" fmla="*/ 264829 w 1095375"/>
                <a:gd name="connsiteY1290" fmla="*/ 345310 h 1171575"/>
                <a:gd name="connsiteX1291" fmla="*/ 265610 w 1095375"/>
                <a:gd name="connsiteY1291" fmla="*/ 344034 h 1171575"/>
                <a:gd name="connsiteX1292" fmla="*/ 265658 w 1095375"/>
                <a:gd name="connsiteY1292" fmla="*/ 343938 h 1171575"/>
                <a:gd name="connsiteX1293" fmla="*/ 266001 w 1095375"/>
                <a:gd name="connsiteY1293" fmla="*/ 343452 h 1171575"/>
                <a:gd name="connsiteX1294" fmla="*/ 266582 w 1095375"/>
                <a:gd name="connsiteY1294" fmla="*/ 342567 h 1171575"/>
                <a:gd name="connsiteX1295" fmla="*/ 266943 w 1095375"/>
                <a:gd name="connsiteY1295" fmla="*/ 342043 h 1171575"/>
                <a:gd name="connsiteX1296" fmla="*/ 267543 w 1095375"/>
                <a:gd name="connsiteY1296" fmla="*/ 341233 h 1171575"/>
                <a:gd name="connsiteX1297" fmla="*/ 267915 w 1095375"/>
                <a:gd name="connsiteY1297" fmla="*/ 340700 h 1171575"/>
                <a:gd name="connsiteX1298" fmla="*/ 268534 w 1095375"/>
                <a:gd name="connsiteY1298" fmla="*/ 339909 h 1171575"/>
                <a:gd name="connsiteX1299" fmla="*/ 268963 w 1095375"/>
                <a:gd name="connsiteY1299" fmla="*/ 339395 h 1171575"/>
                <a:gd name="connsiteX1300" fmla="*/ 269582 w 1095375"/>
                <a:gd name="connsiteY1300" fmla="*/ 338623 h 1171575"/>
                <a:gd name="connsiteX1301" fmla="*/ 269992 w 1095375"/>
                <a:gd name="connsiteY1301" fmla="*/ 338118 h 1171575"/>
                <a:gd name="connsiteX1302" fmla="*/ 270706 w 1095375"/>
                <a:gd name="connsiteY1302" fmla="*/ 337328 h 1171575"/>
                <a:gd name="connsiteX1303" fmla="*/ 271115 w 1095375"/>
                <a:gd name="connsiteY1303" fmla="*/ 336890 h 1171575"/>
                <a:gd name="connsiteX1304" fmla="*/ 271906 w 1095375"/>
                <a:gd name="connsiteY1304" fmla="*/ 336061 h 1171575"/>
                <a:gd name="connsiteX1305" fmla="*/ 272277 w 1095375"/>
                <a:gd name="connsiteY1305" fmla="*/ 335690 h 1171575"/>
                <a:gd name="connsiteX1306" fmla="*/ 273459 w 1095375"/>
                <a:gd name="connsiteY1306" fmla="*/ 334528 h 1171575"/>
                <a:gd name="connsiteX1307" fmla="*/ 284889 w 1095375"/>
                <a:gd name="connsiteY1307" fmla="*/ 326050 h 1171575"/>
                <a:gd name="connsiteX1308" fmla="*/ 291356 w 1095375"/>
                <a:gd name="connsiteY1308" fmla="*/ 322659 h 1171575"/>
                <a:gd name="connsiteX1309" fmla="*/ 298100 w 1095375"/>
                <a:gd name="connsiteY1309" fmla="*/ 319745 h 1171575"/>
                <a:gd name="connsiteX1310" fmla="*/ 305091 w 1095375"/>
                <a:gd name="connsiteY1310" fmla="*/ 317259 h 1171575"/>
                <a:gd name="connsiteX1311" fmla="*/ 306882 w 1095375"/>
                <a:gd name="connsiteY1311" fmla="*/ 316744 h 1171575"/>
                <a:gd name="connsiteX1312" fmla="*/ 323722 w 1095375"/>
                <a:gd name="connsiteY1312" fmla="*/ 333985 h 1171575"/>
                <a:gd name="connsiteX1313" fmla="*/ 323722 w 1095375"/>
                <a:gd name="connsiteY1313" fmla="*/ 391697 h 1171575"/>
                <a:gd name="connsiteX1314" fmla="*/ 323712 w 1095375"/>
                <a:gd name="connsiteY1314" fmla="*/ 330508 h 1171575"/>
                <a:gd name="connsiteX1315" fmla="*/ 308987 w 1095375"/>
                <a:gd name="connsiteY1315" fmla="*/ 316125 h 1171575"/>
                <a:gd name="connsiteX1316" fmla="*/ 312206 w 1095375"/>
                <a:gd name="connsiteY1316" fmla="*/ 315173 h 1171575"/>
                <a:gd name="connsiteX1317" fmla="*/ 323712 w 1095375"/>
                <a:gd name="connsiteY1317" fmla="*/ 312592 h 1171575"/>
                <a:gd name="connsiteX1318" fmla="*/ 323712 w 1095375"/>
                <a:gd name="connsiteY1318" fmla="*/ 330508 h 1171575"/>
                <a:gd name="connsiteX1319" fmla="*/ 323712 w 1095375"/>
                <a:gd name="connsiteY1319" fmla="*/ 246736 h 1171575"/>
                <a:gd name="connsiteX1320" fmla="*/ 299157 w 1095375"/>
                <a:gd name="connsiteY1320" fmla="*/ 213760 h 1171575"/>
                <a:gd name="connsiteX1321" fmla="*/ 323712 w 1095375"/>
                <a:gd name="connsiteY1321" fmla="*/ 248383 h 1171575"/>
                <a:gd name="connsiteX1322" fmla="*/ 323712 w 1095375"/>
                <a:gd name="connsiteY1322" fmla="*/ 279559 h 1171575"/>
                <a:gd name="connsiteX1323" fmla="*/ 276592 w 1095375"/>
                <a:gd name="connsiteY1323" fmla="*/ 284502 h 1171575"/>
                <a:gd name="connsiteX1324" fmla="*/ 248503 w 1095375"/>
                <a:gd name="connsiteY1324" fmla="*/ 257051 h 1171575"/>
                <a:gd name="connsiteX1325" fmla="*/ 275506 w 1095375"/>
                <a:gd name="connsiteY1325" fmla="*/ 284664 h 1171575"/>
                <a:gd name="connsiteX1326" fmla="*/ 208907 w 1095375"/>
                <a:gd name="connsiteY1326" fmla="*/ 303705 h 1171575"/>
                <a:gd name="connsiteX1327" fmla="*/ 209051 w 1095375"/>
                <a:gd name="connsiteY1327" fmla="*/ 310448 h 1171575"/>
                <a:gd name="connsiteX1328" fmla="*/ 205202 w 1095375"/>
                <a:gd name="connsiteY1328" fmla="*/ 307734 h 1171575"/>
                <a:gd name="connsiteX1329" fmla="*/ 209051 w 1095375"/>
                <a:gd name="connsiteY1329" fmla="*/ 310591 h 1171575"/>
                <a:gd name="connsiteX1330" fmla="*/ 209784 w 1095375"/>
                <a:gd name="connsiteY1330" fmla="*/ 344500 h 1171575"/>
                <a:gd name="connsiteX1331" fmla="*/ 219585 w 1095375"/>
                <a:gd name="connsiteY1331" fmla="*/ 345958 h 1171575"/>
                <a:gd name="connsiteX1332" fmla="*/ 219604 w 1095375"/>
                <a:gd name="connsiteY1332" fmla="*/ 345958 h 1171575"/>
                <a:gd name="connsiteX1333" fmla="*/ 221995 w 1095375"/>
                <a:gd name="connsiteY1333" fmla="*/ 346310 h 1171575"/>
                <a:gd name="connsiteX1334" fmla="*/ 239835 w 1095375"/>
                <a:gd name="connsiteY1334" fmla="*/ 390858 h 1171575"/>
                <a:gd name="connsiteX1335" fmla="*/ 241578 w 1095375"/>
                <a:gd name="connsiteY1335" fmla="*/ 399774 h 1171575"/>
                <a:gd name="connsiteX1336" fmla="*/ 170436 w 1095375"/>
                <a:gd name="connsiteY1336" fmla="*/ 364579 h 1171575"/>
                <a:gd name="connsiteX1337" fmla="*/ 242064 w 1095375"/>
                <a:gd name="connsiteY1337" fmla="*/ 402098 h 1171575"/>
                <a:gd name="connsiteX1338" fmla="*/ 247131 w 1095375"/>
                <a:gd name="connsiteY1338" fmla="*/ 424053 h 1171575"/>
                <a:gd name="connsiteX1339" fmla="*/ 261238 w 1095375"/>
                <a:gd name="connsiteY1339" fmla="*/ 456848 h 1171575"/>
                <a:gd name="connsiteX1340" fmla="*/ 266048 w 1095375"/>
                <a:gd name="connsiteY1340" fmla="*/ 463925 h 1171575"/>
                <a:gd name="connsiteX1341" fmla="*/ 144928 w 1095375"/>
                <a:gd name="connsiteY1341" fmla="*/ 426158 h 1171575"/>
                <a:gd name="connsiteX1342" fmla="*/ 269515 w 1095375"/>
                <a:gd name="connsiteY1342" fmla="*/ 468192 h 1171575"/>
                <a:gd name="connsiteX1343" fmla="*/ 272116 w 1095375"/>
                <a:gd name="connsiteY1343" fmla="*/ 471326 h 1171575"/>
                <a:gd name="connsiteX1344" fmla="*/ 278564 w 1095375"/>
                <a:gd name="connsiteY1344" fmla="*/ 477736 h 1171575"/>
                <a:gd name="connsiteX1345" fmla="*/ 285574 w 1095375"/>
                <a:gd name="connsiteY1345" fmla="*/ 483441 h 1171575"/>
                <a:gd name="connsiteX1346" fmla="*/ 293070 w 1095375"/>
                <a:gd name="connsiteY1346" fmla="*/ 488394 h 1171575"/>
                <a:gd name="connsiteX1347" fmla="*/ 300948 w 1095375"/>
                <a:gd name="connsiteY1347" fmla="*/ 492547 h 1171575"/>
                <a:gd name="connsiteX1348" fmla="*/ 317283 w 1095375"/>
                <a:gd name="connsiteY1348" fmla="*/ 498567 h 1171575"/>
                <a:gd name="connsiteX1349" fmla="*/ 323712 w 1095375"/>
                <a:gd name="connsiteY1349" fmla="*/ 500167 h 1171575"/>
                <a:gd name="connsiteX1350" fmla="*/ 323712 w 1095375"/>
                <a:gd name="connsiteY1350" fmla="*/ 519389 h 1171575"/>
                <a:gd name="connsiteX1351" fmla="*/ 129393 w 1095375"/>
                <a:gd name="connsiteY1351" fmla="*/ 490976 h 1171575"/>
                <a:gd name="connsiteX1352" fmla="*/ 323712 w 1095375"/>
                <a:gd name="connsiteY1352" fmla="*/ 523989 h 1171575"/>
                <a:gd name="connsiteX1353" fmla="*/ 323712 w 1095375"/>
                <a:gd name="connsiteY1353" fmla="*/ 555031 h 1171575"/>
                <a:gd name="connsiteX1354" fmla="*/ 124173 w 1095375"/>
                <a:gd name="connsiteY1354" fmla="*/ 557422 h 1171575"/>
                <a:gd name="connsiteX1355" fmla="*/ 323712 w 1095375"/>
                <a:gd name="connsiteY1355" fmla="*/ 559641 h 1171575"/>
                <a:gd name="connsiteX1356" fmla="*/ 323712 w 1095375"/>
                <a:gd name="connsiteY1356" fmla="*/ 590712 h 1171575"/>
                <a:gd name="connsiteX1357" fmla="*/ 129421 w 1095375"/>
                <a:gd name="connsiteY1357" fmla="*/ 623868 h 1171575"/>
                <a:gd name="connsiteX1358" fmla="*/ 323712 w 1095375"/>
                <a:gd name="connsiteY1358" fmla="*/ 595303 h 1171575"/>
                <a:gd name="connsiteX1359" fmla="*/ 323712 w 1095375"/>
                <a:gd name="connsiteY1359" fmla="*/ 628221 h 1171575"/>
                <a:gd name="connsiteX1360" fmla="*/ 243845 w 1095375"/>
                <a:gd name="connsiteY1360" fmla="*/ 655225 h 1171575"/>
                <a:gd name="connsiteX1361" fmla="*/ 243083 w 1095375"/>
                <a:gd name="connsiteY1361" fmla="*/ 654310 h 1171575"/>
                <a:gd name="connsiteX1362" fmla="*/ 242616 w 1095375"/>
                <a:gd name="connsiteY1362" fmla="*/ 653720 h 1171575"/>
                <a:gd name="connsiteX1363" fmla="*/ 241817 w 1095375"/>
                <a:gd name="connsiteY1363" fmla="*/ 652701 h 1171575"/>
                <a:gd name="connsiteX1364" fmla="*/ 241378 w 1095375"/>
                <a:gd name="connsiteY1364" fmla="*/ 652110 h 1171575"/>
                <a:gd name="connsiteX1365" fmla="*/ 240645 w 1095375"/>
                <a:gd name="connsiteY1365" fmla="*/ 651081 h 1171575"/>
                <a:gd name="connsiteX1366" fmla="*/ 240245 w 1095375"/>
                <a:gd name="connsiteY1366" fmla="*/ 650500 h 1171575"/>
                <a:gd name="connsiteX1367" fmla="*/ 239530 w 1095375"/>
                <a:gd name="connsiteY1367" fmla="*/ 649453 h 1171575"/>
                <a:gd name="connsiteX1368" fmla="*/ 239207 w 1095375"/>
                <a:gd name="connsiteY1368" fmla="*/ 648872 h 1171575"/>
                <a:gd name="connsiteX1369" fmla="*/ 238578 w 1095375"/>
                <a:gd name="connsiteY1369" fmla="*/ 647814 h 1171575"/>
                <a:gd name="connsiteX1370" fmla="*/ 238235 w 1095375"/>
                <a:gd name="connsiteY1370" fmla="*/ 647224 h 1171575"/>
                <a:gd name="connsiteX1371" fmla="*/ 237683 w 1095375"/>
                <a:gd name="connsiteY1371" fmla="*/ 646167 h 1171575"/>
                <a:gd name="connsiteX1372" fmla="*/ 237397 w 1095375"/>
                <a:gd name="connsiteY1372" fmla="*/ 645585 h 1171575"/>
                <a:gd name="connsiteX1373" fmla="*/ 236902 w 1095375"/>
                <a:gd name="connsiteY1373" fmla="*/ 644528 h 1171575"/>
                <a:gd name="connsiteX1374" fmla="*/ 236644 w 1095375"/>
                <a:gd name="connsiteY1374" fmla="*/ 643938 h 1171575"/>
                <a:gd name="connsiteX1375" fmla="*/ 236235 w 1095375"/>
                <a:gd name="connsiteY1375" fmla="*/ 642861 h 1171575"/>
                <a:gd name="connsiteX1376" fmla="*/ 236016 w 1095375"/>
                <a:gd name="connsiteY1376" fmla="*/ 642271 h 1171575"/>
                <a:gd name="connsiteX1377" fmla="*/ 235654 w 1095375"/>
                <a:gd name="connsiteY1377" fmla="*/ 641204 h 1171575"/>
                <a:gd name="connsiteX1378" fmla="*/ 235482 w 1095375"/>
                <a:gd name="connsiteY1378" fmla="*/ 640632 h 1171575"/>
                <a:gd name="connsiteX1379" fmla="*/ 235216 w 1095375"/>
                <a:gd name="connsiteY1379" fmla="*/ 639537 h 1171575"/>
                <a:gd name="connsiteX1380" fmla="*/ 235092 w 1095375"/>
                <a:gd name="connsiteY1380" fmla="*/ 638966 h 1171575"/>
                <a:gd name="connsiteX1381" fmla="*/ 234863 w 1095375"/>
                <a:gd name="connsiteY1381" fmla="*/ 637899 h 1171575"/>
                <a:gd name="connsiteX1382" fmla="*/ 234797 w 1095375"/>
                <a:gd name="connsiteY1382" fmla="*/ 637318 h 1171575"/>
                <a:gd name="connsiteX1383" fmla="*/ 234692 w 1095375"/>
                <a:gd name="connsiteY1383" fmla="*/ 636251 h 1171575"/>
                <a:gd name="connsiteX1384" fmla="*/ 234644 w 1095375"/>
                <a:gd name="connsiteY1384" fmla="*/ 635670 h 1171575"/>
                <a:gd name="connsiteX1385" fmla="*/ 234606 w 1095375"/>
                <a:gd name="connsiteY1385" fmla="*/ 634613 h 1171575"/>
                <a:gd name="connsiteX1386" fmla="*/ 234597 w 1095375"/>
                <a:gd name="connsiteY1386" fmla="*/ 634032 h 1171575"/>
                <a:gd name="connsiteX1387" fmla="*/ 234654 w 1095375"/>
                <a:gd name="connsiteY1387" fmla="*/ 632994 h 1171575"/>
                <a:gd name="connsiteX1388" fmla="*/ 234692 w 1095375"/>
                <a:gd name="connsiteY1388" fmla="*/ 632412 h 1171575"/>
                <a:gd name="connsiteX1389" fmla="*/ 234863 w 1095375"/>
                <a:gd name="connsiteY1389" fmla="*/ 631384 h 1171575"/>
                <a:gd name="connsiteX1390" fmla="*/ 234949 w 1095375"/>
                <a:gd name="connsiteY1390" fmla="*/ 630822 h 1171575"/>
                <a:gd name="connsiteX1391" fmla="*/ 235178 w 1095375"/>
                <a:gd name="connsiteY1391" fmla="*/ 629793 h 1171575"/>
                <a:gd name="connsiteX1392" fmla="*/ 235330 w 1095375"/>
                <a:gd name="connsiteY1392" fmla="*/ 629222 h 1171575"/>
                <a:gd name="connsiteX1393" fmla="*/ 235654 w 1095375"/>
                <a:gd name="connsiteY1393" fmla="*/ 628202 h 1171575"/>
                <a:gd name="connsiteX1394" fmla="*/ 235844 w 1095375"/>
                <a:gd name="connsiteY1394" fmla="*/ 627659 h 1171575"/>
                <a:gd name="connsiteX1395" fmla="*/ 236263 w 1095375"/>
                <a:gd name="connsiteY1395" fmla="*/ 626631 h 1171575"/>
                <a:gd name="connsiteX1396" fmla="*/ 236501 w 1095375"/>
                <a:gd name="connsiteY1396" fmla="*/ 626097 h 1171575"/>
                <a:gd name="connsiteX1397" fmla="*/ 237044 w 1095375"/>
                <a:gd name="connsiteY1397" fmla="*/ 625097 h 1171575"/>
                <a:gd name="connsiteX1398" fmla="*/ 237321 w 1095375"/>
                <a:gd name="connsiteY1398" fmla="*/ 624583 h 1171575"/>
                <a:gd name="connsiteX1399" fmla="*/ 237959 w 1095375"/>
                <a:gd name="connsiteY1399" fmla="*/ 623592 h 1171575"/>
                <a:gd name="connsiteX1400" fmla="*/ 238283 w 1095375"/>
                <a:gd name="connsiteY1400" fmla="*/ 623087 h 1171575"/>
                <a:gd name="connsiteX1401" fmla="*/ 239035 w 1095375"/>
                <a:gd name="connsiteY1401" fmla="*/ 622097 h 1171575"/>
                <a:gd name="connsiteX1402" fmla="*/ 239416 w 1095375"/>
                <a:gd name="connsiteY1402" fmla="*/ 621592 h 1171575"/>
                <a:gd name="connsiteX1403" fmla="*/ 240264 w 1095375"/>
                <a:gd name="connsiteY1403" fmla="*/ 620620 h 1171575"/>
                <a:gd name="connsiteX1404" fmla="*/ 240712 w 1095375"/>
                <a:gd name="connsiteY1404" fmla="*/ 620163 h 1171575"/>
                <a:gd name="connsiteX1405" fmla="*/ 241674 w 1095375"/>
                <a:gd name="connsiteY1405" fmla="*/ 619211 h 1171575"/>
                <a:gd name="connsiteX1406" fmla="*/ 242188 w 1095375"/>
                <a:gd name="connsiteY1406" fmla="*/ 618725 h 1171575"/>
                <a:gd name="connsiteX1407" fmla="*/ 243264 w 1095375"/>
                <a:gd name="connsiteY1407" fmla="*/ 617801 h 1171575"/>
                <a:gd name="connsiteX1408" fmla="*/ 243798 w 1095375"/>
                <a:gd name="connsiteY1408" fmla="*/ 617344 h 1171575"/>
                <a:gd name="connsiteX1409" fmla="*/ 245017 w 1095375"/>
                <a:gd name="connsiteY1409" fmla="*/ 616449 h 1171575"/>
                <a:gd name="connsiteX1410" fmla="*/ 245617 w 1095375"/>
                <a:gd name="connsiteY1410" fmla="*/ 615991 h 1171575"/>
                <a:gd name="connsiteX1411" fmla="*/ 246931 w 1095375"/>
                <a:gd name="connsiteY1411" fmla="*/ 615115 h 1171575"/>
                <a:gd name="connsiteX1412" fmla="*/ 247579 w 1095375"/>
                <a:gd name="connsiteY1412" fmla="*/ 614686 h 1171575"/>
                <a:gd name="connsiteX1413" fmla="*/ 249065 w 1095375"/>
                <a:gd name="connsiteY1413" fmla="*/ 613839 h 1171575"/>
                <a:gd name="connsiteX1414" fmla="*/ 249741 w 1095375"/>
                <a:gd name="connsiteY1414" fmla="*/ 613448 h 1171575"/>
                <a:gd name="connsiteX1415" fmla="*/ 251351 w 1095375"/>
                <a:gd name="connsiteY1415" fmla="*/ 612581 h 1171575"/>
                <a:gd name="connsiteX1416" fmla="*/ 252094 w 1095375"/>
                <a:gd name="connsiteY1416" fmla="*/ 612210 h 1171575"/>
                <a:gd name="connsiteX1417" fmla="*/ 253885 w 1095375"/>
                <a:gd name="connsiteY1417" fmla="*/ 611381 h 1171575"/>
                <a:gd name="connsiteX1418" fmla="*/ 254656 w 1095375"/>
                <a:gd name="connsiteY1418" fmla="*/ 611029 h 1171575"/>
                <a:gd name="connsiteX1419" fmla="*/ 256561 w 1095375"/>
                <a:gd name="connsiteY1419" fmla="*/ 610257 h 1171575"/>
                <a:gd name="connsiteX1420" fmla="*/ 257352 w 1095375"/>
                <a:gd name="connsiteY1420" fmla="*/ 609924 h 1171575"/>
                <a:gd name="connsiteX1421" fmla="*/ 259485 w 1095375"/>
                <a:gd name="connsiteY1421" fmla="*/ 609143 h 1171575"/>
                <a:gd name="connsiteX1422" fmla="*/ 260295 w 1095375"/>
                <a:gd name="connsiteY1422" fmla="*/ 608819 h 1171575"/>
                <a:gd name="connsiteX1423" fmla="*/ 262743 w 1095375"/>
                <a:gd name="connsiteY1423" fmla="*/ 608057 h 1171575"/>
                <a:gd name="connsiteX1424" fmla="*/ 263410 w 1095375"/>
                <a:gd name="connsiteY1424" fmla="*/ 607838 h 1171575"/>
                <a:gd name="connsiteX1425" fmla="*/ 266753 w 1095375"/>
                <a:gd name="connsiteY1425" fmla="*/ 606866 h 1171575"/>
                <a:gd name="connsiteX1426" fmla="*/ 211451 w 1095375"/>
                <a:gd name="connsiteY1426" fmla="*/ 666150 h 1171575"/>
                <a:gd name="connsiteX1427" fmla="*/ 144985 w 1095375"/>
                <a:gd name="connsiteY1427" fmla="*/ 688629 h 1171575"/>
                <a:gd name="connsiteX1428" fmla="*/ 211736 w 1095375"/>
                <a:gd name="connsiteY1428" fmla="*/ 667750 h 1171575"/>
                <a:gd name="connsiteX1429" fmla="*/ 239216 w 1095375"/>
                <a:gd name="connsiteY1429" fmla="*/ 714137 h 1171575"/>
                <a:gd name="connsiteX1430" fmla="*/ 170522 w 1095375"/>
                <a:gd name="connsiteY1430" fmla="*/ 750180 h 1171575"/>
                <a:gd name="connsiteX1431" fmla="*/ 240740 w 1095375"/>
                <a:gd name="connsiteY1431" fmla="*/ 715385 h 1171575"/>
                <a:gd name="connsiteX1432" fmla="*/ 265867 w 1095375"/>
                <a:gd name="connsiteY1432" fmla="*/ 730968 h 1171575"/>
                <a:gd name="connsiteX1433" fmla="*/ 265829 w 1095375"/>
                <a:gd name="connsiteY1433" fmla="*/ 730968 h 1171575"/>
                <a:gd name="connsiteX1434" fmla="*/ 267162 w 1095375"/>
                <a:gd name="connsiteY1434" fmla="*/ 731549 h 1171575"/>
                <a:gd name="connsiteX1435" fmla="*/ 268629 w 1095375"/>
                <a:gd name="connsiteY1435" fmla="*/ 732225 h 1171575"/>
                <a:gd name="connsiteX1436" fmla="*/ 270201 w 1095375"/>
                <a:gd name="connsiteY1436" fmla="*/ 732911 h 1171575"/>
                <a:gd name="connsiteX1437" fmla="*/ 271811 w 1095375"/>
                <a:gd name="connsiteY1437" fmla="*/ 733597 h 1171575"/>
                <a:gd name="connsiteX1438" fmla="*/ 273335 w 1095375"/>
                <a:gd name="connsiteY1438" fmla="*/ 734206 h 1171575"/>
                <a:gd name="connsiteX1439" fmla="*/ 275059 w 1095375"/>
                <a:gd name="connsiteY1439" fmla="*/ 734882 h 1171575"/>
                <a:gd name="connsiteX1440" fmla="*/ 276564 w 1095375"/>
                <a:gd name="connsiteY1440" fmla="*/ 735454 h 1171575"/>
                <a:gd name="connsiteX1441" fmla="*/ 278393 w 1095375"/>
                <a:gd name="connsiteY1441" fmla="*/ 736159 h 1171575"/>
                <a:gd name="connsiteX1442" fmla="*/ 279840 w 1095375"/>
                <a:gd name="connsiteY1442" fmla="*/ 736663 h 1171575"/>
                <a:gd name="connsiteX1443" fmla="*/ 281774 w 1095375"/>
                <a:gd name="connsiteY1443" fmla="*/ 737330 h 1171575"/>
                <a:gd name="connsiteX1444" fmla="*/ 283231 w 1095375"/>
                <a:gd name="connsiteY1444" fmla="*/ 737807 h 1171575"/>
                <a:gd name="connsiteX1445" fmla="*/ 285231 w 1095375"/>
                <a:gd name="connsiteY1445" fmla="*/ 738483 h 1171575"/>
                <a:gd name="connsiteX1446" fmla="*/ 286670 w 1095375"/>
                <a:gd name="connsiteY1446" fmla="*/ 738931 h 1171575"/>
                <a:gd name="connsiteX1447" fmla="*/ 288775 w 1095375"/>
                <a:gd name="connsiteY1447" fmla="*/ 739559 h 1171575"/>
                <a:gd name="connsiteX1448" fmla="*/ 290223 w 1095375"/>
                <a:gd name="connsiteY1448" fmla="*/ 739940 h 1171575"/>
                <a:gd name="connsiteX1449" fmla="*/ 292366 w 1095375"/>
                <a:gd name="connsiteY1449" fmla="*/ 740550 h 1171575"/>
                <a:gd name="connsiteX1450" fmla="*/ 293794 w 1095375"/>
                <a:gd name="connsiteY1450" fmla="*/ 740959 h 1171575"/>
                <a:gd name="connsiteX1451" fmla="*/ 293937 w 1095375"/>
                <a:gd name="connsiteY1451" fmla="*/ 740988 h 1171575"/>
                <a:gd name="connsiteX1452" fmla="*/ 205355 w 1095375"/>
                <a:gd name="connsiteY1452" fmla="*/ 806996 h 1171575"/>
                <a:gd name="connsiteX1453" fmla="*/ 297204 w 1095375"/>
                <a:gd name="connsiteY1453" fmla="*/ 741807 h 1171575"/>
                <a:gd name="connsiteX1454" fmla="*/ 297461 w 1095375"/>
                <a:gd name="connsiteY1454" fmla="*/ 741883 h 1171575"/>
                <a:gd name="connsiteX1455" fmla="*/ 299738 w 1095375"/>
                <a:gd name="connsiteY1455" fmla="*/ 742436 h 1171575"/>
                <a:gd name="connsiteX1456" fmla="*/ 301186 w 1095375"/>
                <a:gd name="connsiteY1456" fmla="*/ 742769 h 1171575"/>
                <a:gd name="connsiteX1457" fmla="*/ 303529 w 1095375"/>
                <a:gd name="connsiteY1457" fmla="*/ 743283 h 1171575"/>
                <a:gd name="connsiteX1458" fmla="*/ 304948 w 1095375"/>
                <a:gd name="connsiteY1458" fmla="*/ 743569 h 1171575"/>
                <a:gd name="connsiteX1459" fmla="*/ 307377 w 1095375"/>
                <a:gd name="connsiteY1459" fmla="*/ 744026 h 1171575"/>
                <a:gd name="connsiteX1460" fmla="*/ 308825 w 1095375"/>
                <a:gd name="connsiteY1460" fmla="*/ 744312 h 1171575"/>
                <a:gd name="connsiteX1461" fmla="*/ 311282 w 1095375"/>
                <a:gd name="connsiteY1461" fmla="*/ 744741 h 1171575"/>
                <a:gd name="connsiteX1462" fmla="*/ 312721 w 1095375"/>
                <a:gd name="connsiteY1462" fmla="*/ 744988 h 1171575"/>
                <a:gd name="connsiteX1463" fmla="*/ 315235 w 1095375"/>
                <a:gd name="connsiteY1463" fmla="*/ 745388 h 1171575"/>
                <a:gd name="connsiteX1464" fmla="*/ 316702 w 1095375"/>
                <a:gd name="connsiteY1464" fmla="*/ 745608 h 1171575"/>
                <a:gd name="connsiteX1465" fmla="*/ 319274 w 1095375"/>
                <a:gd name="connsiteY1465" fmla="*/ 745969 h 1171575"/>
                <a:gd name="connsiteX1466" fmla="*/ 320731 w 1095375"/>
                <a:gd name="connsiteY1466" fmla="*/ 746169 h 1171575"/>
                <a:gd name="connsiteX1467" fmla="*/ 323341 w 1095375"/>
                <a:gd name="connsiteY1467" fmla="*/ 746484 h 1171575"/>
                <a:gd name="connsiteX1468" fmla="*/ 323694 w 1095375"/>
                <a:gd name="connsiteY1468" fmla="*/ 746522 h 1171575"/>
                <a:gd name="connsiteX1469" fmla="*/ 323694 w 1095375"/>
                <a:gd name="connsiteY1469" fmla="*/ 780755 h 1171575"/>
                <a:gd name="connsiteX1470" fmla="*/ 248627 w 1095375"/>
                <a:gd name="connsiteY1470" fmla="*/ 857622 h 1171575"/>
                <a:gd name="connsiteX1471" fmla="*/ 323694 w 1095375"/>
                <a:gd name="connsiteY1471" fmla="*/ 784222 h 1171575"/>
                <a:gd name="connsiteX1472" fmla="*/ 323694 w 1095375"/>
                <a:gd name="connsiteY1472" fmla="*/ 866508 h 1171575"/>
                <a:gd name="connsiteX1473" fmla="*/ 299328 w 1095375"/>
                <a:gd name="connsiteY1473" fmla="*/ 900913 h 1171575"/>
                <a:gd name="connsiteX1474" fmla="*/ 323694 w 1095375"/>
                <a:gd name="connsiteY1474" fmla="*/ 868147 h 1171575"/>
                <a:gd name="connsiteX1475" fmla="*/ 323694 w 1095375"/>
                <a:gd name="connsiteY1475" fmla="*/ 981961 h 1171575"/>
                <a:gd name="connsiteX1476" fmla="*/ 322665 w 1095375"/>
                <a:gd name="connsiteY1476" fmla="*/ 980589 h 1171575"/>
                <a:gd name="connsiteX1477" fmla="*/ 306548 w 1095375"/>
                <a:gd name="connsiteY1477" fmla="*/ 965711 h 1171575"/>
                <a:gd name="connsiteX1478" fmla="*/ 303767 w 1095375"/>
                <a:gd name="connsiteY1478" fmla="*/ 964844 h 1171575"/>
                <a:gd name="connsiteX1479" fmla="*/ 301672 w 1095375"/>
                <a:gd name="connsiteY1479" fmla="*/ 964759 h 1171575"/>
                <a:gd name="connsiteX1480" fmla="*/ 296795 w 1095375"/>
                <a:gd name="connsiteY1480" fmla="*/ 986047 h 1171575"/>
                <a:gd name="connsiteX1481" fmla="*/ 313397 w 1095375"/>
                <a:gd name="connsiteY1481" fmla="*/ 1008640 h 1171575"/>
                <a:gd name="connsiteX1482" fmla="*/ 313111 w 1095375"/>
                <a:gd name="connsiteY1482" fmla="*/ 1008974 h 1171575"/>
                <a:gd name="connsiteX1483" fmla="*/ 308777 w 1095375"/>
                <a:gd name="connsiteY1483" fmla="*/ 1007745 h 1171575"/>
                <a:gd name="connsiteX1484" fmla="*/ 266715 w 1095375"/>
                <a:gd name="connsiteY1484" fmla="*/ 982532 h 1171575"/>
                <a:gd name="connsiteX1485" fmla="*/ 266610 w 1095375"/>
                <a:gd name="connsiteY1485" fmla="*/ 982104 h 1171575"/>
                <a:gd name="connsiteX1486" fmla="*/ 267734 w 1095375"/>
                <a:gd name="connsiteY1486" fmla="*/ 981723 h 1171575"/>
                <a:gd name="connsiteX1487" fmla="*/ 269487 w 1095375"/>
                <a:gd name="connsiteY1487" fmla="*/ 954567 h 1171575"/>
                <a:gd name="connsiteX1488" fmla="*/ 240616 w 1095375"/>
                <a:gd name="connsiteY1488" fmla="*/ 927306 h 1171575"/>
                <a:gd name="connsiteX1489" fmla="*/ 239473 w 1095375"/>
                <a:gd name="connsiteY1489" fmla="*/ 926535 h 1171575"/>
                <a:gd name="connsiteX1490" fmla="*/ 239045 w 1095375"/>
                <a:gd name="connsiteY1490" fmla="*/ 926249 h 1171575"/>
                <a:gd name="connsiteX1491" fmla="*/ 237864 w 1095375"/>
                <a:gd name="connsiteY1491" fmla="*/ 926649 h 1171575"/>
                <a:gd name="connsiteX1492" fmla="*/ 237416 w 1095375"/>
                <a:gd name="connsiteY1492" fmla="*/ 927183 h 1171575"/>
                <a:gd name="connsiteX1493" fmla="*/ 244055 w 1095375"/>
                <a:gd name="connsiteY1493" fmla="*/ 954015 h 1171575"/>
                <a:gd name="connsiteX1494" fmla="*/ 262381 w 1095375"/>
                <a:gd name="connsiteY1494" fmla="*/ 978179 h 1171575"/>
                <a:gd name="connsiteX1495" fmla="*/ 261990 w 1095375"/>
                <a:gd name="connsiteY1495" fmla="*/ 979322 h 1171575"/>
                <a:gd name="connsiteX1496" fmla="*/ 224433 w 1095375"/>
                <a:gd name="connsiteY1496" fmla="*/ 951843 h 1171575"/>
                <a:gd name="connsiteX1497" fmla="*/ 209765 w 1095375"/>
                <a:gd name="connsiteY1497" fmla="*/ 938546 h 1171575"/>
                <a:gd name="connsiteX1498" fmla="*/ 211013 w 1095375"/>
                <a:gd name="connsiteY1498" fmla="*/ 937955 h 1171575"/>
                <a:gd name="connsiteX1499" fmla="*/ 211384 w 1095375"/>
                <a:gd name="connsiteY1499" fmla="*/ 937060 h 1171575"/>
                <a:gd name="connsiteX1500" fmla="*/ 226367 w 1095375"/>
                <a:gd name="connsiteY1500" fmla="*/ 926249 h 1171575"/>
                <a:gd name="connsiteX1501" fmla="*/ 210527 w 1095375"/>
                <a:gd name="connsiteY1501" fmla="*/ 889559 h 1171575"/>
                <a:gd name="connsiteX1502" fmla="*/ 208155 w 1095375"/>
                <a:gd name="connsiteY1502" fmla="*/ 887940 h 1171575"/>
                <a:gd name="connsiteX1503" fmla="*/ 206164 w 1095375"/>
                <a:gd name="connsiteY1503" fmla="*/ 887254 h 1171575"/>
                <a:gd name="connsiteX1504" fmla="*/ 196373 w 1095375"/>
                <a:gd name="connsiteY1504" fmla="*/ 908094 h 1171575"/>
                <a:gd name="connsiteX1505" fmla="*/ 208003 w 1095375"/>
                <a:gd name="connsiteY1505" fmla="*/ 934688 h 1171575"/>
                <a:gd name="connsiteX1506" fmla="*/ 207679 w 1095375"/>
                <a:gd name="connsiteY1506" fmla="*/ 934945 h 1171575"/>
                <a:gd name="connsiteX1507" fmla="*/ 201402 w 1095375"/>
                <a:gd name="connsiteY1507" fmla="*/ 930954 h 1171575"/>
                <a:gd name="connsiteX1508" fmla="*/ 169465 w 1095375"/>
                <a:gd name="connsiteY1508" fmla="*/ 898284 h 1171575"/>
                <a:gd name="connsiteX1509" fmla="*/ 169512 w 1095375"/>
                <a:gd name="connsiteY1509" fmla="*/ 897217 h 1171575"/>
                <a:gd name="connsiteX1510" fmla="*/ 170693 w 1095375"/>
                <a:gd name="connsiteY1510" fmla="*/ 897160 h 1171575"/>
                <a:gd name="connsiteX1511" fmla="*/ 178904 w 1095375"/>
                <a:gd name="connsiteY1511" fmla="*/ 871709 h 1171575"/>
                <a:gd name="connsiteX1512" fmla="*/ 170036 w 1095375"/>
                <a:gd name="connsiteY1512" fmla="*/ 853345 h 1171575"/>
                <a:gd name="connsiteX1513" fmla="*/ 158044 w 1095375"/>
                <a:gd name="connsiteY1513" fmla="*/ 837886 h 1171575"/>
                <a:gd name="connsiteX1514" fmla="*/ 157091 w 1095375"/>
                <a:gd name="connsiteY1514" fmla="*/ 836838 h 1171575"/>
                <a:gd name="connsiteX1515" fmla="*/ 156844 w 1095375"/>
                <a:gd name="connsiteY1515" fmla="*/ 836552 h 1171575"/>
                <a:gd name="connsiteX1516" fmla="*/ 155615 w 1095375"/>
                <a:gd name="connsiteY1516" fmla="*/ 836352 h 1171575"/>
                <a:gd name="connsiteX1517" fmla="*/ 154825 w 1095375"/>
                <a:gd name="connsiteY1517" fmla="*/ 836924 h 1171575"/>
                <a:gd name="connsiteX1518" fmla="*/ 154348 w 1095375"/>
                <a:gd name="connsiteY1518" fmla="*/ 864746 h 1171575"/>
                <a:gd name="connsiteX1519" fmla="*/ 159140 w 1095375"/>
                <a:gd name="connsiteY1519" fmla="*/ 879977 h 1171575"/>
                <a:gd name="connsiteX1520" fmla="*/ 166283 w 1095375"/>
                <a:gd name="connsiteY1520" fmla="*/ 892416 h 1171575"/>
                <a:gd name="connsiteX1521" fmla="*/ 165769 w 1095375"/>
                <a:gd name="connsiteY1521" fmla="*/ 893521 h 1171575"/>
                <a:gd name="connsiteX1522" fmla="*/ 165340 w 1095375"/>
                <a:gd name="connsiteY1522" fmla="*/ 893464 h 1171575"/>
                <a:gd name="connsiteX1523" fmla="*/ 128412 w 1095375"/>
                <a:gd name="connsiteY1523" fmla="*/ 847011 h 1171575"/>
                <a:gd name="connsiteX1524" fmla="*/ 139509 w 1095375"/>
                <a:gd name="connsiteY1524" fmla="*/ 839057 h 1171575"/>
                <a:gd name="connsiteX1525" fmla="*/ 142795 w 1095375"/>
                <a:gd name="connsiteY1525" fmla="*/ 823084 h 1171575"/>
                <a:gd name="connsiteX1526" fmla="*/ 129717 w 1095375"/>
                <a:gd name="connsiteY1526" fmla="*/ 791975 h 1171575"/>
                <a:gd name="connsiteX1527" fmla="*/ 129031 w 1095375"/>
                <a:gd name="connsiteY1527" fmla="*/ 791089 h 1171575"/>
                <a:gd name="connsiteX1528" fmla="*/ 128621 w 1095375"/>
                <a:gd name="connsiteY1528" fmla="*/ 790527 h 1171575"/>
                <a:gd name="connsiteX1529" fmla="*/ 127583 w 1095375"/>
                <a:gd name="connsiteY1529" fmla="*/ 790346 h 1171575"/>
                <a:gd name="connsiteX1530" fmla="*/ 126602 w 1095375"/>
                <a:gd name="connsiteY1530" fmla="*/ 790718 h 1171575"/>
                <a:gd name="connsiteX1531" fmla="*/ 123535 w 1095375"/>
                <a:gd name="connsiteY1531" fmla="*/ 839810 h 1171575"/>
                <a:gd name="connsiteX1532" fmla="*/ 95598 w 1095375"/>
                <a:gd name="connsiteY1532" fmla="*/ 792156 h 1171575"/>
                <a:gd name="connsiteX1533" fmla="*/ 95684 w 1095375"/>
                <a:gd name="connsiteY1533" fmla="*/ 791670 h 1171575"/>
                <a:gd name="connsiteX1534" fmla="*/ 112867 w 1095375"/>
                <a:gd name="connsiteY1534" fmla="*/ 787899 h 1171575"/>
                <a:gd name="connsiteX1535" fmla="*/ 112362 w 1095375"/>
                <a:gd name="connsiteY1535" fmla="*/ 749370 h 1171575"/>
                <a:gd name="connsiteX1536" fmla="*/ 110467 w 1095375"/>
                <a:gd name="connsiteY1536" fmla="*/ 747074 h 1171575"/>
                <a:gd name="connsiteX1537" fmla="*/ 108724 w 1095375"/>
                <a:gd name="connsiteY1537" fmla="*/ 745836 h 1171575"/>
                <a:gd name="connsiteX1538" fmla="*/ 93246 w 1095375"/>
                <a:gd name="connsiteY1538" fmla="*/ 787289 h 1171575"/>
                <a:gd name="connsiteX1539" fmla="*/ 89178 w 1095375"/>
                <a:gd name="connsiteY1539" fmla="*/ 778869 h 1171575"/>
                <a:gd name="connsiteX1540" fmla="*/ 72024 w 1095375"/>
                <a:gd name="connsiteY1540" fmla="*/ 739597 h 1171575"/>
                <a:gd name="connsiteX1541" fmla="*/ 89007 w 1095375"/>
                <a:gd name="connsiteY1541" fmla="*/ 718509 h 1171575"/>
                <a:gd name="connsiteX1542" fmla="*/ 86692 w 1095375"/>
                <a:gd name="connsiteY1542" fmla="*/ 698259 h 1171575"/>
                <a:gd name="connsiteX1543" fmla="*/ 81587 w 1095375"/>
                <a:gd name="connsiteY1543" fmla="*/ 679618 h 1171575"/>
                <a:gd name="connsiteX1544" fmla="*/ 80996 w 1095375"/>
                <a:gd name="connsiteY1544" fmla="*/ 677932 h 1171575"/>
                <a:gd name="connsiteX1545" fmla="*/ 80882 w 1095375"/>
                <a:gd name="connsiteY1545" fmla="*/ 677609 h 1171575"/>
                <a:gd name="connsiteX1546" fmla="*/ 79653 w 1095375"/>
                <a:gd name="connsiteY1546" fmla="*/ 677247 h 1171575"/>
                <a:gd name="connsiteX1547" fmla="*/ 79015 w 1095375"/>
                <a:gd name="connsiteY1547" fmla="*/ 677437 h 1171575"/>
                <a:gd name="connsiteX1548" fmla="*/ 68071 w 1095375"/>
                <a:gd name="connsiteY1548" fmla="*/ 703421 h 1171575"/>
                <a:gd name="connsiteX1549" fmla="*/ 69738 w 1095375"/>
                <a:gd name="connsiteY1549" fmla="*/ 733435 h 1171575"/>
                <a:gd name="connsiteX1550" fmla="*/ 60946 w 1095375"/>
                <a:gd name="connsiteY1550" fmla="*/ 709622 h 1171575"/>
                <a:gd name="connsiteX1551" fmla="*/ 50993 w 1095375"/>
                <a:gd name="connsiteY1551" fmla="*/ 670970 h 1171575"/>
                <a:gd name="connsiteX1552" fmla="*/ 51545 w 1095375"/>
                <a:gd name="connsiteY1552" fmla="*/ 670417 h 1171575"/>
                <a:gd name="connsiteX1553" fmla="*/ 70185 w 1095375"/>
                <a:gd name="connsiteY1553" fmla="*/ 670312 h 1171575"/>
                <a:gd name="connsiteX1554" fmla="*/ 77834 w 1095375"/>
                <a:gd name="connsiteY1554" fmla="*/ 653796 h 1171575"/>
                <a:gd name="connsiteX1555" fmla="*/ 79063 w 1095375"/>
                <a:gd name="connsiteY1555" fmla="*/ 631088 h 1171575"/>
                <a:gd name="connsiteX1556" fmla="*/ 77968 w 1095375"/>
                <a:gd name="connsiteY1556" fmla="*/ 628412 h 1171575"/>
                <a:gd name="connsiteX1557" fmla="*/ 76682 w 1095375"/>
                <a:gd name="connsiteY1557" fmla="*/ 626697 h 1171575"/>
                <a:gd name="connsiteX1558" fmla="*/ 56889 w 1095375"/>
                <a:gd name="connsiteY1558" fmla="*/ 637899 h 1171575"/>
                <a:gd name="connsiteX1559" fmla="*/ 51555 w 1095375"/>
                <a:gd name="connsiteY1559" fmla="*/ 652053 h 1171575"/>
                <a:gd name="connsiteX1560" fmla="*/ 50040 w 1095375"/>
                <a:gd name="connsiteY1560" fmla="*/ 660635 h 1171575"/>
                <a:gd name="connsiteX1561" fmla="*/ 50002 w 1095375"/>
                <a:gd name="connsiteY1561" fmla="*/ 666321 h 1171575"/>
                <a:gd name="connsiteX1562" fmla="*/ 41258 w 1095375"/>
                <a:gd name="connsiteY1562" fmla="*/ 613991 h 1171575"/>
                <a:gd name="connsiteX1563" fmla="*/ 41439 w 1095375"/>
                <a:gd name="connsiteY1563" fmla="*/ 614105 h 1171575"/>
                <a:gd name="connsiteX1564" fmla="*/ 63385 w 1095375"/>
                <a:gd name="connsiteY1564" fmla="*/ 598132 h 1171575"/>
                <a:gd name="connsiteX1565" fmla="*/ 65661 w 1095375"/>
                <a:gd name="connsiteY1565" fmla="*/ 558222 h 1171575"/>
                <a:gd name="connsiteX1566" fmla="*/ 65518 w 1095375"/>
                <a:gd name="connsiteY1566" fmla="*/ 557127 h 1171575"/>
                <a:gd name="connsiteX1567" fmla="*/ 65423 w 1095375"/>
                <a:gd name="connsiteY1567" fmla="*/ 556546 h 1171575"/>
                <a:gd name="connsiteX1568" fmla="*/ 64604 w 1095375"/>
                <a:gd name="connsiteY1568" fmla="*/ 555660 h 1171575"/>
                <a:gd name="connsiteX1569" fmla="*/ 63623 w 1095375"/>
                <a:gd name="connsiteY1569" fmla="*/ 555660 h 1171575"/>
                <a:gd name="connsiteX1570" fmla="*/ 40725 w 1095375"/>
                <a:gd name="connsiteY1570" fmla="*/ 607714 h 1171575"/>
                <a:gd name="connsiteX1571" fmla="*/ 40563 w 1095375"/>
                <a:gd name="connsiteY1571" fmla="*/ 607685 h 1171575"/>
                <a:gd name="connsiteX1572" fmla="*/ 37601 w 1095375"/>
                <a:gd name="connsiteY1572" fmla="*/ 561404 h 1171575"/>
                <a:gd name="connsiteX1573" fmla="*/ 38124 w 1095375"/>
                <a:gd name="connsiteY1573" fmla="*/ 541715 h 1171575"/>
                <a:gd name="connsiteX1574" fmla="*/ 63556 w 1095375"/>
                <a:gd name="connsiteY1574" fmla="*/ 530800 h 1171575"/>
                <a:gd name="connsiteX1575" fmla="*/ 71205 w 1095375"/>
                <a:gd name="connsiteY1575" fmla="*/ 497910 h 1171575"/>
                <a:gd name="connsiteX1576" fmla="*/ 71252 w 1095375"/>
                <a:gd name="connsiteY1576" fmla="*/ 496872 h 1171575"/>
                <a:gd name="connsiteX1577" fmla="*/ 71281 w 1095375"/>
                <a:gd name="connsiteY1577" fmla="*/ 496119 h 1171575"/>
                <a:gd name="connsiteX1578" fmla="*/ 70595 w 1095375"/>
                <a:gd name="connsiteY1578" fmla="*/ 495376 h 1171575"/>
                <a:gd name="connsiteX1579" fmla="*/ 69604 w 1095375"/>
                <a:gd name="connsiteY1579" fmla="*/ 495090 h 1171575"/>
                <a:gd name="connsiteX1580" fmla="*/ 49231 w 1095375"/>
                <a:gd name="connsiteY1580" fmla="*/ 510150 h 1171575"/>
                <a:gd name="connsiteX1581" fmla="*/ 38677 w 1095375"/>
                <a:gd name="connsiteY1581" fmla="*/ 531143 h 1171575"/>
                <a:gd name="connsiteX1582" fmla="*/ 39039 w 1095375"/>
                <a:gd name="connsiteY1582" fmla="*/ 523761 h 1171575"/>
                <a:gd name="connsiteX1583" fmla="*/ 39991 w 1095375"/>
                <a:gd name="connsiteY1583" fmla="*/ 504930 h 1171575"/>
                <a:gd name="connsiteX1584" fmla="*/ 42811 w 1095375"/>
                <a:gd name="connsiteY1584" fmla="*/ 486308 h 1171575"/>
                <a:gd name="connsiteX1585" fmla="*/ 44154 w 1095375"/>
                <a:gd name="connsiteY1585" fmla="*/ 477755 h 1171575"/>
                <a:gd name="connsiteX1586" fmla="*/ 60318 w 1095375"/>
                <a:gd name="connsiteY1586" fmla="*/ 484680 h 1171575"/>
                <a:gd name="connsiteX1587" fmla="*/ 73843 w 1095375"/>
                <a:gd name="connsiteY1587" fmla="*/ 473383 h 1171575"/>
                <a:gd name="connsiteX1588" fmla="*/ 82349 w 1095375"/>
                <a:gd name="connsiteY1588" fmla="*/ 453200 h 1171575"/>
                <a:gd name="connsiteX1589" fmla="*/ 82397 w 1095375"/>
                <a:gd name="connsiteY1589" fmla="*/ 450285 h 1171575"/>
                <a:gd name="connsiteX1590" fmla="*/ 81844 w 1095375"/>
                <a:gd name="connsiteY1590" fmla="*/ 448285 h 1171575"/>
                <a:gd name="connsiteX1591" fmla="*/ 45135 w 1095375"/>
                <a:gd name="connsiteY1591" fmla="*/ 470954 h 1171575"/>
                <a:gd name="connsiteX1592" fmla="*/ 48964 w 1095375"/>
                <a:gd name="connsiteY1592" fmla="*/ 449189 h 1171575"/>
                <a:gd name="connsiteX1593" fmla="*/ 56022 w 1095375"/>
                <a:gd name="connsiteY1593" fmla="*/ 421624 h 1171575"/>
                <a:gd name="connsiteX1594" fmla="*/ 81377 w 1095375"/>
                <a:gd name="connsiteY1594" fmla="*/ 414280 h 1171575"/>
                <a:gd name="connsiteX1595" fmla="*/ 98722 w 1095375"/>
                <a:gd name="connsiteY1595" fmla="*/ 378505 h 1171575"/>
                <a:gd name="connsiteX1596" fmla="*/ 99180 w 1095375"/>
                <a:gd name="connsiteY1596" fmla="*/ 376781 h 1171575"/>
                <a:gd name="connsiteX1597" fmla="*/ 99265 w 1095375"/>
                <a:gd name="connsiteY1597" fmla="*/ 376466 h 1171575"/>
                <a:gd name="connsiteX1598" fmla="*/ 98475 w 1095375"/>
                <a:gd name="connsiteY1598" fmla="*/ 375437 h 1171575"/>
                <a:gd name="connsiteX1599" fmla="*/ 97846 w 1095375"/>
                <a:gd name="connsiteY1599" fmla="*/ 375199 h 1171575"/>
                <a:gd name="connsiteX1600" fmla="*/ 74291 w 1095375"/>
                <a:gd name="connsiteY1600" fmla="*/ 389973 h 1171575"/>
                <a:gd name="connsiteX1601" fmla="*/ 58355 w 1095375"/>
                <a:gd name="connsiteY1601" fmla="*/ 412490 h 1171575"/>
                <a:gd name="connsiteX1602" fmla="*/ 63975 w 1095375"/>
                <a:gd name="connsiteY1602" fmla="*/ 394897 h 1171575"/>
                <a:gd name="connsiteX1603" fmla="*/ 70405 w 1095375"/>
                <a:gd name="connsiteY1603" fmla="*/ 377276 h 1171575"/>
                <a:gd name="connsiteX1604" fmla="*/ 76834 w 1095375"/>
                <a:gd name="connsiteY1604" fmla="*/ 359674 h 1171575"/>
                <a:gd name="connsiteX1605" fmla="*/ 79653 w 1095375"/>
                <a:gd name="connsiteY1605" fmla="*/ 353482 h 1171575"/>
                <a:gd name="connsiteX1606" fmla="*/ 79968 w 1095375"/>
                <a:gd name="connsiteY1606" fmla="*/ 353292 h 1171575"/>
                <a:gd name="connsiteX1607" fmla="*/ 94769 w 1095375"/>
                <a:gd name="connsiteY1607" fmla="*/ 364141 h 1171575"/>
                <a:gd name="connsiteX1608" fmla="*/ 125402 w 1095375"/>
                <a:gd name="connsiteY1608" fmla="*/ 337766 h 1171575"/>
                <a:gd name="connsiteX1609" fmla="*/ 126011 w 1095375"/>
                <a:gd name="connsiteY1609" fmla="*/ 334899 h 1171575"/>
                <a:gd name="connsiteX1610" fmla="*/ 125935 w 1095375"/>
                <a:gd name="connsiteY1610" fmla="*/ 332727 h 1171575"/>
                <a:gd name="connsiteX1611" fmla="*/ 81997 w 1095375"/>
                <a:gd name="connsiteY1611" fmla="*/ 348510 h 1171575"/>
                <a:gd name="connsiteX1612" fmla="*/ 84768 w 1095375"/>
                <a:gd name="connsiteY1612" fmla="*/ 342748 h 1171575"/>
                <a:gd name="connsiteX1613" fmla="*/ 101332 w 1095375"/>
                <a:gd name="connsiteY1613" fmla="*/ 309315 h 1171575"/>
                <a:gd name="connsiteX1614" fmla="*/ 105685 w 1095375"/>
                <a:gd name="connsiteY1614" fmla="*/ 302143 h 1171575"/>
                <a:gd name="connsiteX1615" fmla="*/ 132727 w 1095375"/>
                <a:gd name="connsiteY1615" fmla="*/ 302085 h 1171575"/>
                <a:gd name="connsiteX1616" fmla="*/ 146900 w 1095375"/>
                <a:gd name="connsiteY1616" fmla="*/ 287512 h 1171575"/>
                <a:gd name="connsiteX1617" fmla="*/ 158349 w 1095375"/>
                <a:gd name="connsiteY1617" fmla="*/ 271520 h 1171575"/>
                <a:gd name="connsiteX1618" fmla="*/ 159111 w 1095375"/>
                <a:gd name="connsiteY1618" fmla="*/ 270301 h 1171575"/>
                <a:gd name="connsiteX1619" fmla="*/ 159311 w 1095375"/>
                <a:gd name="connsiteY1619" fmla="*/ 269986 h 1171575"/>
                <a:gd name="connsiteX1620" fmla="*/ 159140 w 1095375"/>
                <a:gd name="connsiteY1620" fmla="*/ 268767 h 1171575"/>
                <a:gd name="connsiteX1621" fmla="*/ 158349 w 1095375"/>
                <a:gd name="connsiteY1621" fmla="*/ 268186 h 1171575"/>
                <a:gd name="connsiteX1622" fmla="*/ 131165 w 1095375"/>
                <a:gd name="connsiteY1622" fmla="*/ 276092 h 1171575"/>
                <a:gd name="connsiteX1623" fmla="*/ 109581 w 1095375"/>
                <a:gd name="connsiteY1623" fmla="*/ 295713 h 1171575"/>
                <a:gd name="connsiteX1624" fmla="*/ 120611 w 1095375"/>
                <a:gd name="connsiteY1624" fmla="*/ 277511 h 1171575"/>
                <a:gd name="connsiteX1625" fmla="*/ 131126 w 1095375"/>
                <a:gd name="connsiteY1625" fmla="*/ 262271 h 1171575"/>
                <a:gd name="connsiteX1626" fmla="*/ 142232 w 1095375"/>
                <a:gd name="connsiteY1626" fmla="*/ 247459 h 1171575"/>
                <a:gd name="connsiteX1627" fmla="*/ 144899 w 1095375"/>
                <a:gd name="connsiteY1627" fmla="*/ 243888 h 1171575"/>
                <a:gd name="connsiteX1628" fmla="*/ 145119 w 1095375"/>
                <a:gd name="connsiteY1628" fmla="*/ 243888 h 1171575"/>
                <a:gd name="connsiteX1629" fmla="*/ 145157 w 1095375"/>
                <a:gd name="connsiteY1629" fmla="*/ 243878 h 1171575"/>
                <a:gd name="connsiteX1630" fmla="*/ 145538 w 1095375"/>
                <a:gd name="connsiteY1630" fmla="*/ 245831 h 1171575"/>
                <a:gd name="connsiteX1631" fmla="*/ 172455 w 1095375"/>
                <a:gd name="connsiteY1631" fmla="*/ 252117 h 1171575"/>
                <a:gd name="connsiteX1632" fmla="*/ 198363 w 1095375"/>
                <a:gd name="connsiteY1632" fmla="*/ 230486 h 1171575"/>
                <a:gd name="connsiteX1633" fmla="*/ 198983 w 1095375"/>
                <a:gd name="connsiteY1633" fmla="*/ 229638 h 1171575"/>
                <a:gd name="connsiteX1634" fmla="*/ 199402 w 1095375"/>
                <a:gd name="connsiteY1634" fmla="*/ 229048 h 1171575"/>
                <a:gd name="connsiteX1635" fmla="*/ 199268 w 1095375"/>
                <a:gd name="connsiteY1635" fmla="*/ 228009 h 1171575"/>
                <a:gd name="connsiteX1636" fmla="*/ 198621 w 1095375"/>
                <a:gd name="connsiteY1636" fmla="*/ 227190 h 1171575"/>
                <a:gd name="connsiteX1637" fmla="*/ 173541 w 1095375"/>
                <a:gd name="connsiteY1637" fmla="*/ 227562 h 1171575"/>
                <a:gd name="connsiteX1638" fmla="*/ 148986 w 1095375"/>
                <a:gd name="connsiteY1638" fmla="*/ 240363 h 1171575"/>
                <a:gd name="connsiteX1639" fmla="*/ 147929 w 1095375"/>
                <a:gd name="connsiteY1639" fmla="*/ 239868 h 1171575"/>
                <a:gd name="connsiteX1640" fmla="*/ 153301 w 1095375"/>
                <a:gd name="connsiteY1640" fmla="*/ 232677 h 1171575"/>
                <a:gd name="connsiteX1641" fmla="*/ 165617 w 1095375"/>
                <a:gd name="connsiteY1641" fmla="*/ 218980 h 1171575"/>
                <a:gd name="connsiteX1642" fmla="*/ 186524 w 1095375"/>
                <a:gd name="connsiteY1642" fmla="*/ 196501 h 1171575"/>
                <a:gd name="connsiteX1643" fmla="*/ 186991 w 1095375"/>
                <a:gd name="connsiteY1643" fmla="*/ 197158 h 1171575"/>
                <a:gd name="connsiteX1644" fmla="*/ 187905 w 1095375"/>
                <a:gd name="connsiteY1644" fmla="*/ 197549 h 1171575"/>
                <a:gd name="connsiteX1645" fmla="*/ 187915 w 1095375"/>
                <a:gd name="connsiteY1645" fmla="*/ 197549 h 1171575"/>
                <a:gd name="connsiteX1646" fmla="*/ 196906 w 1095375"/>
                <a:gd name="connsiteY1646" fmla="*/ 213036 h 1171575"/>
                <a:gd name="connsiteX1647" fmla="*/ 233587 w 1095375"/>
                <a:gd name="connsiteY1647" fmla="*/ 201025 h 1171575"/>
                <a:gd name="connsiteX1648" fmla="*/ 235197 w 1095375"/>
                <a:gd name="connsiteY1648" fmla="*/ 198577 h 1171575"/>
                <a:gd name="connsiteX1649" fmla="*/ 235873 w 1095375"/>
                <a:gd name="connsiteY1649" fmla="*/ 196587 h 1171575"/>
                <a:gd name="connsiteX1650" fmla="*/ 190467 w 1095375"/>
                <a:gd name="connsiteY1650" fmla="*/ 194367 h 1171575"/>
                <a:gd name="connsiteX1651" fmla="*/ 190220 w 1095375"/>
                <a:gd name="connsiteY1651" fmla="*/ 194024 h 1171575"/>
                <a:gd name="connsiteX1652" fmla="*/ 193887 w 1095375"/>
                <a:gd name="connsiteY1652" fmla="*/ 189271 h 1171575"/>
                <a:gd name="connsiteX1653" fmla="*/ 217709 w 1095375"/>
                <a:gd name="connsiteY1653" fmla="*/ 167678 h 1171575"/>
                <a:gd name="connsiteX1654" fmla="*/ 229434 w 1095375"/>
                <a:gd name="connsiteY1654" fmla="*/ 158029 h 1171575"/>
                <a:gd name="connsiteX1655" fmla="*/ 230272 w 1095375"/>
                <a:gd name="connsiteY1655" fmla="*/ 158134 h 1171575"/>
                <a:gd name="connsiteX1656" fmla="*/ 230234 w 1095375"/>
                <a:gd name="connsiteY1656" fmla="*/ 159287 h 1171575"/>
                <a:gd name="connsiteX1657" fmla="*/ 255647 w 1095375"/>
                <a:gd name="connsiteY1657" fmla="*/ 169250 h 1171575"/>
                <a:gd name="connsiteX1658" fmla="*/ 290280 w 1095375"/>
                <a:gd name="connsiteY1658" fmla="*/ 150190 h 1171575"/>
                <a:gd name="connsiteX1659" fmla="*/ 291709 w 1095375"/>
                <a:gd name="connsiteY1659" fmla="*/ 149152 h 1171575"/>
                <a:gd name="connsiteX1660" fmla="*/ 291966 w 1095375"/>
                <a:gd name="connsiteY1660" fmla="*/ 148962 h 1171575"/>
                <a:gd name="connsiteX1661" fmla="*/ 291947 w 1095375"/>
                <a:gd name="connsiteY1661" fmla="*/ 147685 h 1171575"/>
                <a:gd name="connsiteX1662" fmla="*/ 291585 w 1095375"/>
                <a:gd name="connsiteY1662" fmla="*/ 147123 h 1171575"/>
                <a:gd name="connsiteX1663" fmla="*/ 263638 w 1095375"/>
                <a:gd name="connsiteY1663" fmla="*/ 144799 h 1171575"/>
                <a:gd name="connsiteX1664" fmla="*/ 235387 w 1095375"/>
                <a:gd name="connsiteY1664" fmla="*/ 155381 h 1171575"/>
                <a:gd name="connsiteX1665" fmla="*/ 234206 w 1095375"/>
                <a:gd name="connsiteY1665" fmla="*/ 154791 h 1171575"/>
                <a:gd name="connsiteX1666" fmla="*/ 234225 w 1095375"/>
                <a:gd name="connsiteY1666" fmla="*/ 154448 h 1171575"/>
                <a:gd name="connsiteX1667" fmla="*/ 246303 w 1095375"/>
                <a:gd name="connsiteY1667" fmla="*/ 145437 h 1171575"/>
                <a:gd name="connsiteX1668" fmla="*/ 260781 w 1095375"/>
                <a:gd name="connsiteY1668" fmla="*/ 134655 h 1171575"/>
                <a:gd name="connsiteX1669" fmla="*/ 276021 w 1095375"/>
                <a:gd name="connsiteY1669" fmla="*/ 125130 h 1171575"/>
                <a:gd name="connsiteX1670" fmla="*/ 288937 w 1095375"/>
                <a:gd name="connsiteY1670" fmla="*/ 117291 h 1171575"/>
                <a:gd name="connsiteX1671" fmla="*/ 289213 w 1095375"/>
                <a:gd name="connsiteY1671" fmla="*/ 118434 h 1171575"/>
                <a:gd name="connsiteX1672" fmla="*/ 289946 w 1095375"/>
                <a:gd name="connsiteY1672" fmla="*/ 119043 h 1171575"/>
                <a:gd name="connsiteX1673" fmla="*/ 295718 w 1095375"/>
                <a:gd name="connsiteY1673" fmla="*/ 136684 h 1171575"/>
                <a:gd name="connsiteX1674" fmla="*/ 323674 w 1095375"/>
                <a:gd name="connsiteY1674" fmla="*/ 136750 h 1171575"/>
                <a:gd name="connsiteX1675" fmla="*/ 323674 w 1095375"/>
                <a:gd name="connsiteY1675" fmla="*/ 246736 h 1171575"/>
                <a:gd name="connsiteX1676" fmla="*/ 218090 w 1095375"/>
                <a:gd name="connsiteY1676" fmla="*/ 316868 h 1171575"/>
                <a:gd name="connsiteX1677" fmla="*/ 246836 w 1095375"/>
                <a:gd name="connsiteY1677" fmla="*/ 316706 h 1171575"/>
                <a:gd name="connsiteX1678" fmla="*/ 246884 w 1095375"/>
                <a:gd name="connsiteY1678" fmla="*/ 325993 h 1171575"/>
                <a:gd name="connsiteX1679" fmla="*/ 232101 w 1095375"/>
                <a:gd name="connsiteY1679" fmla="*/ 326793 h 1171575"/>
                <a:gd name="connsiteX1680" fmla="*/ 218090 w 1095375"/>
                <a:gd name="connsiteY1680" fmla="*/ 316868 h 1171575"/>
                <a:gd name="connsiteX1681" fmla="*/ 230901 w 1095375"/>
                <a:gd name="connsiteY1681" fmla="*/ 326860 h 1171575"/>
                <a:gd name="connsiteX1682" fmla="*/ 214718 w 1095375"/>
                <a:gd name="connsiteY1682" fmla="*/ 327736 h 1171575"/>
                <a:gd name="connsiteX1683" fmla="*/ 214642 w 1095375"/>
                <a:gd name="connsiteY1683" fmla="*/ 316897 h 1171575"/>
                <a:gd name="connsiteX1684" fmla="*/ 217471 w 1095375"/>
                <a:gd name="connsiteY1684" fmla="*/ 316887 h 1171575"/>
                <a:gd name="connsiteX1685" fmla="*/ 230901 w 1095375"/>
                <a:gd name="connsiteY1685" fmla="*/ 326860 h 1171575"/>
                <a:gd name="connsiteX1686" fmla="*/ 198735 w 1095375"/>
                <a:gd name="connsiteY1686" fmla="*/ 909066 h 1171575"/>
                <a:gd name="connsiteX1687" fmla="*/ 205421 w 1095375"/>
                <a:gd name="connsiteY1687" fmla="*/ 891350 h 1171575"/>
                <a:gd name="connsiteX1688" fmla="*/ 215823 w 1095375"/>
                <a:gd name="connsiteY1688" fmla="*/ 904466 h 1171575"/>
                <a:gd name="connsiteX1689" fmla="*/ 221881 w 1095375"/>
                <a:gd name="connsiteY1689" fmla="*/ 918715 h 1171575"/>
                <a:gd name="connsiteX1690" fmla="*/ 210117 w 1095375"/>
                <a:gd name="connsiteY1690" fmla="*/ 935107 h 1171575"/>
                <a:gd name="connsiteX1691" fmla="*/ 198735 w 1095375"/>
                <a:gd name="connsiteY1691" fmla="*/ 909066 h 1171575"/>
                <a:gd name="connsiteX1692" fmla="*/ 51612 w 1095375"/>
                <a:gd name="connsiteY1692" fmla="*/ 668122 h 1171575"/>
                <a:gd name="connsiteX1693" fmla="*/ 58241 w 1095375"/>
                <a:gd name="connsiteY1693" fmla="*/ 640118 h 1171575"/>
                <a:gd name="connsiteX1694" fmla="*/ 73833 w 1095375"/>
                <a:gd name="connsiteY1694" fmla="*/ 629622 h 1171575"/>
                <a:gd name="connsiteX1695" fmla="*/ 74281 w 1095375"/>
                <a:gd name="connsiteY1695" fmla="*/ 646471 h 1171575"/>
                <a:gd name="connsiteX1696" fmla="*/ 70624 w 1095375"/>
                <a:gd name="connsiteY1696" fmla="*/ 661673 h 1171575"/>
                <a:gd name="connsiteX1697" fmla="*/ 51612 w 1095375"/>
                <a:gd name="connsiteY1697" fmla="*/ 668122 h 1171575"/>
                <a:gd name="connsiteX1698" fmla="*/ 42353 w 1095375"/>
                <a:gd name="connsiteY1698" fmla="*/ 608228 h 1171575"/>
                <a:gd name="connsiteX1699" fmla="*/ 64594 w 1095375"/>
                <a:gd name="connsiteY1699" fmla="*/ 559889 h 1171575"/>
                <a:gd name="connsiteX1700" fmla="*/ 42353 w 1095375"/>
                <a:gd name="connsiteY1700" fmla="*/ 608228 h 1171575"/>
                <a:gd name="connsiteX1701" fmla="*/ 38982 w 1095375"/>
                <a:gd name="connsiteY1701" fmla="*/ 535676 h 1171575"/>
                <a:gd name="connsiteX1702" fmla="*/ 69824 w 1095375"/>
                <a:gd name="connsiteY1702" fmla="*/ 499110 h 1171575"/>
                <a:gd name="connsiteX1703" fmla="*/ 60260 w 1095375"/>
                <a:gd name="connsiteY1703" fmla="*/ 528304 h 1171575"/>
                <a:gd name="connsiteX1704" fmla="*/ 38982 w 1095375"/>
                <a:gd name="connsiteY1704" fmla="*/ 535676 h 1171575"/>
                <a:gd name="connsiteX1705" fmla="*/ 45087 w 1095375"/>
                <a:gd name="connsiteY1705" fmla="*/ 475393 h 1171575"/>
                <a:gd name="connsiteX1706" fmla="*/ 60375 w 1095375"/>
                <a:gd name="connsiteY1706" fmla="*/ 452857 h 1171575"/>
                <a:gd name="connsiteX1707" fmla="*/ 78139 w 1095375"/>
                <a:gd name="connsiteY1707" fmla="*/ 449885 h 1171575"/>
                <a:gd name="connsiteX1708" fmla="*/ 65280 w 1095375"/>
                <a:gd name="connsiteY1708" fmla="*/ 476279 h 1171575"/>
                <a:gd name="connsiteX1709" fmla="*/ 45087 w 1095375"/>
                <a:gd name="connsiteY1709" fmla="*/ 475393 h 1171575"/>
                <a:gd name="connsiteX1710" fmla="*/ 58536 w 1095375"/>
                <a:gd name="connsiteY1710" fmla="*/ 416090 h 1171575"/>
                <a:gd name="connsiteX1711" fmla="*/ 65033 w 1095375"/>
                <a:gd name="connsiteY1711" fmla="*/ 404355 h 1171575"/>
                <a:gd name="connsiteX1712" fmla="*/ 75129 w 1095375"/>
                <a:gd name="connsiteY1712" fmla="*/ 392716 h 1171575"/>
                <a:gd name="connsiteX1713" fmla="*/ 96989 w 1095375"/>
                <a:gd name="connsiteY1713" fmla="*/ 379590 h 1171575"/>
                <a:gd name="connsiteX1714" fmla="*/ 80787 w 1095375"/>
                <a:gd name="connsiteY1714" fmla="*/ 409242 h 1171575"/>
                <a:gd name="connsiteX1715" fmla="*/ 58536 w 1095375"/>
                <a:gd name="connsiteY1715" fmla="*/ 416090 h 1171575"/>
                <a:gd name="connsiteX1716" fmla="*/ 81558 w 1095375"/>
                <a:gd name="connsiteY1716" fmla="*/ 351558 h 1171575"/>
                <a:gd name="connsiteX1717" fmla="*/ 122049 w 1095375"/>
                <a:gd name="connsiteY1717" fmla="*/ 333432 h 1171575"/>
                <a:gd name="connsiteX1718" fmla="*/ 100846 w 1095375"/>
                <a:gd name="connsiteY1718" fmla="*/ 357654 h 1171575"/>
                <a:gd name="connsiteX1719" fmla="*/ 81558 w 1095375"/>
                <a:gd name="connsiteY1719" fmla="*/ 351558 h 1171575"/>
                <a:gd name="connsiteX1720" fmla="*/ 109943 w 1095375"/>
                <a:gd name="connsiteY1720" fmla="*/ 297799 h 1171575"/>
                <a:gd name="connsiteX1721" fmla="*/ 131422 w 1095375"/>
                <a:gd name="connsiteY1721" fmla="*/ 279035 h 1171575"/>
                <a:gd name="connsiteX1722" fmla="*/ 156368 w 1095375"/>
                <a:gd name="connsiteY1722" fmla="*/ 272129 h 1171575"/>
                <a:gd name="connsiteX1723" fmla="*/ 146795 w 1095375"/>
                <a:gd name="connsiteY1723" fmla="*/ 283759 h 1171575"/>
                <a:gd name="connsiteX1724" fmla="*/ 133403 w 1095375"/>
                <a:gd name="connsiteY1724" fmla="*/ 297047 h 1171575"/>
                <a:gd name="connsiteX1725" fmla="*/ 109943 w 1095375"/>
                <a:gd name="connsiteY1725" fmla="*/ 297799 h 1171575"/>
                <a:gd name="connsiteX1726" fmla="*/ 149957 w 1095375"/>
                <a:gd name="connsiteY1726" fmla="*/ 241745 h 1171575"/>
                <a:gd name="connsiteX1727" fmla="*/ 160216 w 1095375"/>
                <a:gd name="connsiteY1727" fmla="*/ 234887 h 1171575"/>
                <a:gd name="connsiteX1728" fmla="*/ 173332 w 1095375"/>
                <a:gd name="connsiteY1728" fmla="*/ 230334 h 1171575"/>
                <a:gd name="connsiteX1729" fmla="*/ 196639 w 1095375"/>
                <a:gd name="connsiteY1729" fmla="*/ 230676 h 1171575"/>
                <a:gd name="connsiteX1730" fmla="*/ 171236 w 1095375"/>
                <a:gd name="connsiteY1730" fmla="*/ 248117 h 1171575"/>
                <a:gd name="connsiteX1731" fmla="*/ 149957 w 1095375"/>
                <a:gd name="connsiteY1731" fmla="*/ 241745 h 1171575"/>
                <a:gd name="connsiteX1732" fmla="*/ 235920 w 1095375"/>
                <a:gd name="connsiteY1732" fmla="*/ 156991 h 1171575"/>
                <a:gd name="connsiteX1733" fmla="*/ 288299 w 1095375"/>
                <a:gd name="connsiteY1733" fmla="*/ 149971 h 1171575"/>
                <a:gd name="connsiteX1734" fmla="*/ 275506 w 1095375"/>
                <a:gd name="connsiteY1734" fmla="*/ 157305 h 1171575"/>
                <a:gd name="connsiteX1735" fmla="*/ 258190 w 1095375"/>
                <a:gd name="connsiteY1735" fmla="*/ 164849 h 1171575"/>
                <a:gd name="connsiteX1736" fmla="*/ 235920 w 1095375"/>
                <a:gd name="connsiteY1736" fmla="*/ 156991 h 1171575"/>
                <a:gd name="connsiteX1737" fmla="*/ 323712 w 1095375"/>
                <a:gd name="connsiteY1737" fmla="*/ 131731 h 1171575"/>
                <a:gd name="connsiteX1738" fmla="*/ 319569 w 1095375"/>
                <a:gd name="connsiteY1738" fmla="*/ 132940 h 1171575"/>
                <a:gd name="connsiteX1739" fmla="*/ 304291 w 1095375"/>
                <a:gd name="connsiteY1739" fmla="*/ 134598 h 1171575"/>
                <a:gd name="connsiteX1740" fmla="*/ 292270 w 1095375"/>
                <a:gd name="connsiteY1740" fmla="*/ 118453 h 1171575"/>
                <a:gd name="connsiteX1741" fmla="*/ 306348 w 1095375"/>
                <a:gd name="connsiteY1741" fmla="*/ 115129 h 1171575"/>
                <a:gd name="connsiteX1742" fmla="*/ 320750 w 1095375"/>
                <a:gd name="connsiteY1742" fmla="*/ 115862 h 1171575"/>
                <a:gd name="connsiteX1743" fmla="*/ 323722 w 1095375"/>
                <a:gd name="connsiteY1743" fmla="*/ 116881 h 1171575"/>
                <a:gd name="connsiteX1744" fmla="*/ 323722 w 1095375"/>
                <a:gd name="connsiteY1744" fmla="*/ 131731 h 1171575"/>
                <a:gd name="connsiteX1745" fmla="*/ 323712 w 1095375"/>
                <a:gd name="connsiteY1745" fmla="*/ 114414 h 1171575"/>
                <a:gd name="connsiteX1746" fmla="*/ 322360 w 1095375"/>
                <a:gd name="connsiteY1746" fmla="*/ 113948 h 1171575"/>
                <a:gd name="connsiteX1747" fmla="*/ 307225 w 1095375"/>
                <a:gd name="connsiteY1747" fmla="*/ 113109 h 1171575"/>
                <a:gd name="connsiteX1748" fmla="*/ 293232 w 1095375"/>
                <a:gd name="connsiteY1748" fmla="*/ 116500 h 1171575"/>
                <a:gd name="connsiteX1749" fmla="*/ 293070 w 1095375"/>
                <a:gd name="connsiteY1749" fmla="*/ 116091 h 1171575"/>
                <a:gd name="connsiteX1750" fmla="*/ 297338 w 1095375"/>
                <a:gd name="connsiteY1750" fmla="*/ 112338 h 1171575"/>
                <a:gd name="connsiteX1751" fmla="*/ 306710 w 1095375"/>
                <a:gd name="connsiteY1751" fmla="*/ 106794 h 1171575"/>
                <a:gd name="connsiteX1752" fmla="*/ 323694 w 1095375"/>
                <a:gd name="connsiteY1752" fmla="*/ 98641 h 1171575"/>
                <a:gd name="connsiteX1753" fmla="*/ 323694 w 1095375"/>
                <a:gd name="connsiteY1753" fmla="*/ 114414 h 1171575"/>
                <a:gd name="connsiteX1754" fmla="*/ 328761 w 1095375"/>
                <a:gd name="connsiteY1754" fmla="*/ 311591 h 1171575"/>
                <a:gd name="connsiteX1755" fmla="*/ 351944 w 1095375"/>
                <a:gd name="connsiteY1755" fmla="*/ 308496 h 1171575"/>
                <a:gd name="connsiteX1756" fmla="*/ 392997 w 1095375"/>
                <a:gd name="connsiteY1756" fmla="*/ 309829 h 1171575"/>
                <a:gd name="connsiteX1757" fmla="*/ 492391 w 1095375"/>
                <a:gd name="connsiteY1757" fmla="*/ 347358 h 1171575"/>
                <a:gd name="connsiteX1758" fmla="*/ 492838 w 1095375"/>
                <a:gd name="connsiteY1758" fmla="*/ 349939 h 1171575"/>
                <a:gd name="connsiteX1759" fmla="*/ 493248 w 1095375"/>
                <a:gd name="connsiteY1759" fmla="*/ 353368 h 1171575"/>
                <a:gd name="connsiteX1760" fmla="*/ 493381 w 1095375"/>
                <a:gd name="connsiteY1760" fmla="*/ 355854 h 1171575"/>
                <a:gd name="connsiteX1761" fmla="*/ 493400 w 1095375"/>
                <a:gd name="connsiteY1761" fmla="*/ 357921 h 1171575"/>
                <a:gd name="connsiteX1762" fmla="*/ 493353 w 1095375"/>
                <a:gd name="connsiteY1762" fmla="*/ 360007 h 1171575"/>
                <a:gd name="connsiteX1763" fmla="*/ 493057 w 1095375"/>
                <a:gd name="connsiteY1763" fmla="*/ 365912 h 1171575"/>
                <a:gd name="connsiteX1764" fmla="*/ 489267 w 1095375"/>
                <a:gd name="connsiteY1764" fmla="*/ 388182 h 1171575"/>
                <a:gd name="connsiteX1765" fmla="*/ 477113 w 1095375"/>
                <a:gd name="connsiteY1765" fmla="*/ 421015 h 1171575"/>
                <a:gd name="connsiteX1766" fmla="*/ 474941 w 1095375"/>
                <a:gd name="connsiteY1766" fmla="*/ 425177 h 1171575"/>
                <a:gd name="connsiteX1767" fmla="*/ 474255 w 1095375"/>
                <a:gd name="connsiteY1767" fmla="*/ 426491 h 1171575"/>
                <a:gd name="connsiteX1768" fmla="*/ 472607 w 1095375"/>
                <a:gd name="connsiteY1768" fmla="*/ 429454 h 1171575"/>
                <a:gd name="connsiteX1769" fmla="*/ 471731 w 1095375"/>
                <a:gd name="connsiteY1769" fmla="*/ 430940 h 1171575"/>
                <a:gd name="connsiteX1770" fmla="*/ 469940 w 1095375"/>
                <a:gd name="connsiteY1770" fmla="*/ 433978 h 1171575"/>
                <a:gd name="connsiteX1771" fmla="*/ 469140 w 1095375"/>
                <a:gd name="connsiteY1771" fmla="*/ 435264 h 1171575"/>
                <a:gd name="connsiteX1772" fmla="*/ 468854 w 1095375"/>
                <a:gd name="connsiteY1772" fmla="*/ 435731 h 1171575"/>
                <a:gd name="connsiteX1773" fmla="*/ 466359 w 1095375"/>
                <a:gd name="connsiteY1773" fmla="*/ 439626 h 1171575"/>
                <a:gd name="connsiteX1774" fmla="*/ 459520 w 1095375"/>
                <a:gd name="connsiteY1774" fmla="*/ 449018 h 1171575"/>
                <a:gd name="connsiteX1775" fmla="*/ 451624 w 1095375"/>
                <a:gd name="connsiteY1775" fmla="*/ 458229 h 1171575"/>
                <a:gd name="connsiteX1776" fmla="*/ 442613 w 1095375"/>
                <a:gd name="connsiteY1776" fmla="*/ 467039 h 1171575"/>
                <a:gd name="connsiteX1777" fmla="*/ 432421 w 1095375"/>
                <a:gd name="connsiteY1777" fmla="*/ 475117 h 1171575"/>
                <a:gd name="connsiteX1778" fmla="*/ 421058 w 1095375"/>
                <a:gd name="connsiteY1778" fmla="*/ 482136 h 1171575"/>
                <a:gd name="connsiteX1779" fmla="*/ 408542 w 1095375"/>
                <a:gd name="connsiteY1779" fmla="*/ 487699 h 1171575"/>
                <a:gd name="connsiteX1780" fmla="*/ 381044 w 1095375"/>
                <a:gd name="connsiteY1780" fmla="*/ 493043 h 1171575"/>
                <a:gd name="connsiteX1781" fmla="*/ 377472 w 1095375"/>
                <a:gd name="connsiteY1781" fmla="*/ 493090 h 1171575"/>
                <a:gd name="connsiteX1782" fmla="*/ 375671 w 1095375"/>
                <a:gd name="connsiteY1782" fmla="*/ 493081 h 1171575"/>
                <a:gd name="connsiteX1783" fmla="*/ 374767 w 1095375"/>
                <a:gd name="connsiteY1783" fmla="*/ 493052 h 1171575"/>
                <a:gd name="connsiteX1784" fmla="*/ 373842 w 1095375"/>
                <a:gd name="connsiteY1784" fmla="*/ 493033 h 1171575"/>
                <a:gd name="connsiteX1785" fmla="*/ 371966 w 1095375"/>
                <a:gd name="connsiteY1785" fmla="*/ 492957 h 1171575"/>
                <a:gd name="connsiteX1786" fmla="*/ 370061 w 1095375"/>
                <a:gd name="connsiteY1786" fmla="*/ 492871 h 1171575"/>
                <a:gd name="connsiteX1787" fmla="*/ 366299 w 1095375"/>
                <a:gd name="connsiteY1787" fmla="*/ 492643 h 1171575"/>
                <a:gd name="connsiteX1788" fmla="*/ 351230 w 1095375"/>
                <a:gd name="connsiteY1788" fmla="*/ 491271 h 1171575"/>
                <a:gd name="connsiteX1789" fmla="*/ 336257 w 1095375"/>
                <a:gd name="connsiteY1789" fmla="*/ 488728 h 1171575"/>
                <a:gd name="connsiteX1790" fmla="*/ 332580 w 1095375"/>
                <a:gd name="connsiteY1790" fmla="*/ 487871 h 1171575"/>
                <a:gd name="connsiteX1791" fmla="*/ 328875 w 1095375"/>
                <a:gd name="connsiteY1791" fmla="*/ 486889 h 1171575"/>
                <a:gd name="connsiteX1792" fmla="*/ 328789 w 1095375"/>
                <a:gd name="connsiteY1792" fmla="*/ 486861 h 1171575"/>
                <a:gd name="connsiteX1793" fmla="*/ 328789 w 1095375"/>
                <a:gd name="connsiteY1793" fmla="*/ 311591 h 1171575"/>
                <a:gd name="connsiteX1794" fmla="*/ 769006 w 1095375"/>
                <a:gd name="connsiteY1794" fmla="*/ 1165965 h 1171575"/>
                <a:gd name="connsiteX1795" fmla="*/ 550836 w 1095375"/>
                <a:gd name="connsiteY1795" fmla="*/ 1100938 h 1171575"/>
                <a:gd name="connsiteX1796" fmla="*/ 550141 w 1095375"/>
                <a:gd name="connsiteY1796" fmla="*/ 1100738 h 1171575"/>
                <a:gd name="connsiteX1797" fmla="*/ 328770 w 1095375"/>
                <a:gd name="connsiteY1797" fmla="*/ 1157097 h 1171575"/>
                <a:gd name="connsiteX1798" fmla="*/ 328770 w 1095375"/>
                <a:gd name="connsiteY1798" fmla="*/ 747103 h 1171575"/>
                <a:gd name="connsiteX1799" fmla="*/ 328999 w 1095375"/>
                <a:gd name="connsiteY1799" fmla="*/ 747122 h 1171575"/>
                <a:gd name="connsiteX1800" fmla="*/ 331666 w 1095375"/>
                <a:gd name="connsiteY1800" fmla="*/ 747360 h 1171575"/>
                <a:gd name="connsiteX1801" fmla="*/ 333171 w 1095375"/>
                <a:gd name="connsiteY1801" fmla="*/ 747474 h 1171575"/>
                <a:gd name="connsiteX1802" fmla="*/ 335924 w 1095375"/>
                <a:gd name="connsiteY1802" fmla="*/ 747674 h 1171575"/>
                <a:gd name="connsiteX1803" fmla="*/ 337438 w 1095375"/>
                <a:gd name="connsiteY1803" fmla="*/ 747760 h 1171575"/>
                <a:gd name="connsiteX1804" fmla="*/ 340181 w 1095375"/>
                <a:gd name="connsiteY1804" fmla="*/ 747913 h 1171575"/>
                <a:gd name="connsiteX1805" fmla="*/ 341762 w 1095375"/>
                <a:gd name="connsiteY1805" fmla="*/ 747989 h 1171575"/>
                <a:gd name="connsiteX1806" fmla="*/ 344553 w 1095375"/>
                <a:gd name="connsiteY1806" fmla="*/ 748094 h 1171575"/>
                <a:gd name="connsiteX1807" fmla="*/ 346106 w 1095375"/>
                <a:gd name="connsiteY1807" fmla="*/ 748151 h 1171575"/>
                <a:gd name="connsiteX1808" fmla="*/ 348935 w 1095375"/>
                <a:gd name="connsiteY1808" fmla="*/ 748198 h 1171575"/>
                <a:gd name="connsiteX1809" fmla="*/ 350516 w 1095375"/>
                <a:gd name="connsiteY1809" fmla="*/ 748227 h 1171575"/>
                <a:gd name="connsiteX1810" fmla="*/ 353392 w 1095375"/>
                <a:gd name="connsiteY1810" fmla="*/ 748217 h 1171575"/>
                <a:gd name="connsiteX1811" fmla="*/ 354983 w 1095375"/>
                <a:gd name="connsiteY1811" fmla="*/ 748227 h 1171575"/>
                <a:gd name="connsiteX1812" fmla="*/ 357888 w 1095375"/>
                <a:gd name="connsiteY1812" fmla="*/ 748189 h 1171575"/>
                <a:gd name="connsiteX1813" fmla="*/ 359469 w 1095375"/>
                <a:gd name="connsiteY1813" fmla="*/ 748160 h 1171575"/>
                <a:gd name="connsiteX1814" fmla="*/ 362432 w 1095375"/>
                <a:gd name="connsiteY1814" fmla="*/ 748065 h 1171575"/>
                <a:gd name="connsiteX1815" fmla="*/ 364041 w 1095375"/>
                <a:gd name="connsiteY1815" fmla="*/ 748008 h 1171575"/>
                <a:gd name="connsiteX1816" fmla="*/ 367023 w 1095375"/>
                <a:gd name="connsiteY1816" fmla="*/ 747874 h 1171575"/>
                <a:gd name="connsiteX1817" fmla="*/ 368652 w 1095375"/>
                <a:gd name="connsiteY1817" fmla="*/ 747798 h 1171575"/>
                <a:gd name="connsiteX1818" fmla="*/ 371690 w 1095375"/>
                <a:gd name="connsiteY1818" fmla="*/ 747598 h 1171575"/>
                <a:gd name="connsiteX1819" fmla="*/ 373271 w 1095375"/>
                <a:gd name="connsiteY1819" fmla="*/ 747494 h 1171575"/>
                <a:gd name="connsiteX1820" fmla="*/ 376367 w 1095375"/>
                <a:gd name="connsiteY1820" fmla="*/ 747246 h 1171575"/>
                <a:gd name="connsiteX1821" fmla="*/ 377976 w 1095375"/>
                <a:gd name="connsiteY1821" fmla="*/ 747112 h 1171575"/>
                <a:gd name="connsiteX1822" fmla="*/ 381129 w 1095375"/>
                <a:gd name="connsiteY1822" fmla="*/ 746817 h 1171575"/>
                <a:gd name="connsiteX1823" fmla="*/ 382691 w 1095375"/>
                <a:gd name="connsiteY1823" fmla="*/ 746693 h 1171575"/>
                <a:gd name="connsiteX1824" fmla="*/ 385968 w 1095375"/>
                <a:gd name="connsiteY1824" fmla="*/ 746312 h 1171575"/>
                <a:gd name="connsiteX1825" fmla="*/ 387435 w 1095375"/>
                <a:gd name="connsiteY1825" fmla="*/ 746141 h 1171575"/>
                <a:gd name="connsiteX1826" fmla="*/ 391083 w 1095375"/>
                <a:gd name="connsiteY1826" fmla="*/ 745674 h 1171575"/>
                <a:gd name="connsiteX1827" fmla="*/ 392245 w 1095375"/>
                <a:gd name="connsiteY1827" fmla="*/ 745560 h 1171575"/>
                <a:gd name="connsiteX1828" fmla="*/ 397084 w 1095375"/>
                <a:gd name="connsiteY1828" fmla="*/ 744865 h 1171575"/>
                <a:gd name="connsiteX1829" fmla="*/ 548588 w 1095375"/>
                <a:gd name="connsiteY1829" fmla="*/ 677885 h 1171575"/>
                <a:gd name="connsiteX1830" fmla="*/ 698512 w 1095375"/>
                <a:gd name="connsiteY1830" fmla="*/ 748322 h 1171575"/>
                <a:gd name="connsiteX1831" fmla="*/ 769006 w 1095375"/>
                <a:gd name="connsiteY1831" fmla="*/ 751932 h 1171575"/>
                <a:gd name="connsiteX1832" fmla="*/ 769006 w 1095375"/>
                <a:gd name="connsiteY1832" fmla="*/ 1165965 h 1171575"/>
                <a:gd name="connsiteX1833" fmla="*/ 769006 w 1095375"/>
                <a:gd name="connsiteY1833" fmla="*/ 685248 h 1171575"/>
                <a:gd name="connsiteX1834" fmla="*/ 690987 w 1095375"/>
                <a:gd name="connsiteY1834" fmla="*/ 610876 h 1171575"/>
                <a:gd name="connsiteX1835" fmla="*/ 583945 w 1095375"/>
                <a:gd name="connsiteY1835" fmla="*/ 545297 h 1171575"/>
                <a:gd name="connsiteX1836" fmla="*/ 550693 w 1095375"/>
                <a:gd name="connsiteY1836" fmla="*/ 553355 h 1171575"/>
                <a:gd name="connsiteX1837" fmla="*/ 550131 w 1095375"/>
                <a:gd name="connsiteY1837" fmla="*/ 553564 h 1171575"/>
                <a:gd name="connsiteX1838" fmla="*/ 515622 w 1095375"/>
                <a:gd name="connsiteY1838" fmla="*/ 544439 h 1171575"/>
                <a:gd name="connsiteX1839" fmla="*/ 407771 w 1095375"/>
                <a:gd name="connsiteY1839" fmla="*/ 607600 h 1171575"/>
                <a:gd name="connsiteX1840" fmla="*/ 328770 w 1095375"/>
                <a:gd name="connsiteY1840" fmla="*/ 679952 h 1171575"/>
                <a:gd name="connsiteX1841" fmla="*/ 328770 w 1095375"/>
                <a:gd name="connsiteY1841" fmla="*/ 501282 h 1171575"/>
                <a:gd name="connsiteX1842" fmla="*/ 379453 w 1095375"/>
                <a:gd name="connsiteY1842" fmla="*/ 506263 h 1171575"/>
                <a:gd name="connsiteX1843" fmla="*/ 383539 w 1095375"/>
                <a:gd name="connsiteY1843" fmla="*/ 506159 h 1171575"/>
                <a:gd name="connsiteX1844" fmla="*/ 384130 w 1095375"/>
                <a:gd name="connsiteY1844" fmla="*/ 506120 h 1171575"/>
                <a:gd name="connsiteX1845" fmla="*/ 384853 w 1095375"/>
                <a:gd name="connsiteY1845" fmla="*/ 506082 h 1171575"/>
                <a:gd name="connsiteX1846" fmla="*/ 387597 w 1095375"/>
                <a:gd name="connsiteY1846" fmla="*/ 505901 h 1171575"/>
                <a:gd name="connsiteX1847" fmla="*/ 389140 w 1095375"/>
                <a:gd name="connsiteY1847" fmla="*/ 505759 h 1171575"/>
                <a:gd name="connsiteX1848" fmla="*/ 391607 w 1095375"/>
                <a:gd name="connsiteY1848" fmla="*/ 505482 h 1171575"/>
                <a:gd name="connsiteX1849" fmla="*/ 393216 w 1095375"/>
                <a:gd name="connsiteY1849" fmla="*/ 505282 h 1171575"/>
                <a:gd name="connsiteX1850" fmla="*/ 395569 w 1095375"/>
                <a:gd name="connsiteY1850" fmla="*/ 504920 h 1171575"/>
                <a:gd name="connsiteX1851" fmla="*/ 397160 w 1095375"/>
                <a:gd name="connsiteY1851" fmla="*/ 504654 h 1171575"/>
                <a:gd name="connsiteX1852" fmla="*/ 399531 w 1095375"/>
                <a:gd name="connsiteY1852" fmla="*/ 504215 h 1171575"/>
                <a:gd name="connsiteX1853" fmla="*/ 401027 w 1095375"/>
                <a:gd name="connsiteY1853" fmla="*/ 503911 h 1171575"/>
                <a:gd name="connsiteX1854" fmla="*/ 403513 w 1095375"/>
                <a:gd name="connsiteY1854" fmla="*/ 503330 h 1171575"/>
                <a:gd name="connsiteX1855" fmla="*/ 404856 w 1095375"/>
                <a:gd name="connsiteY1855" fmla="*/ 503015 h 1171575"/>
                <a:gd name="connsiteX1856" fmla="*/ 407704 w 1095375"/>
                <a:gd name="connsiteY1856" fmla="*/ 502253 h 1171575"/>
                <a:gd name="connsiteX1857" fmla="*/ 408599 w 1095375"/>
                <a:gd name="connsiteY1857" fmla="*/ 501987 h 1171575"/>
                <a:gd name="connsiteX1858" fmla="*/ 412362 w 1095375"/>
                <a:gd name="connsiteY1858" fmla="*/ 500825 h 1171575"/>
                <a:gd name="connsiteX1859" fmla="*/ 412857 w 1095375"/>
                <a:gd name="connsiteY1859" fmla="*/ 500644 h 1171575"/>
                <a:gd name="connsiteX1860" fmla="*/ 416019 w 1095375"/>
                <a:gd name="connsiteY1860" fmla="*/ 499548 h 1171575"/>
                <a:gd name="connsiteX1861" fmla="*/ 417162 w 1095375"/>
                <a:gd name="connsiteY1861" fmla="*/ 499101 h 1171575"/>
                <a:gd name="connsiteX1862" fmla="*/ 419601 w 1095375"/>
                <a:gd name="connsiteY1862" fmla="*/ 498119 h 1171575"/>
                <a:gd name="connsiteX1863" fmla="*/ 420906 w 1095375"/>
                <a:gd name="connsiteY1863" fmla="*/ 497567 h 1171575"/>
                <a:gd name="connsiteX1864" fmla="*/ 423144 w 1095375"/>
                <a:gd name="connsiteY1864" fmla="*/ 496576 h 1171575"/>
                <a:gd name="connsiteX1865" fmla="*/ 424477 w 1095375"/>
                <a:gd name="connsiteY1865" fmla="*/ 495957 h 1171575"/>
                <a:gd name="connsiteX1866" fmla="*/ 426678 w 1095375"/>
                <a:gd name="connsiteY1866" fmla="*/ 494900 h 1171575"/>
                <a:gd name="connsiteX1867" fmla="*/ 427954 w 1095375"/>
                <a:gd name="connsiteY1867" fmla="*/ 494271 h 1171575"/>
                <a:gd name="connsiteX1868" fmla="*/ 430164 w 1095375"/>
                <a:gd name="connsiteY1868" fmla="*/ 493119 h 1171575"/>
                <a:gd name="connsiteX1869" fmla="*/ 431345 w 1095375"/>
                <a:gd name="connsiteY1869" fmla="*/ 492481 h 1171575"/>
                <a:gd name="connsiteX1870" fmla="*/ 433726 w 1095375"/>
                <a:gd name="connsiteY1870" fmla="*/ 491128 h 1171575"/>
                <a:gd name="connsiteX1871" fmla="*/ 434688 w 1095375"/>
                <a:gd name="connsiteY1871" fmla="*/ 490557 h 1171575"/>
                <a:gd name="connsiteX1872" fmla="*/ 437774 w 1095375"/>
                <a:gd name="connsiteY1872" fmla="*/ 488671 h 1171575"/>
                <a:gd name="connsiteX1873" fmla="*/ 437955 w 1095375"/>
                <a:gd name="connsiteY1873" fmla="*/ 488547 h 1171575"/>
                <a:gd name="connsiteX1874" fmla="*/ 441251 w 1095375"/>
                <a:gd name="connsiteY1874" fmla="*/ 486394 h 1171575"/>
                <a:gd name="connsiteX1875" fmla="*/ 441880 w 1095375"/>
                <a:gd name="connsiteY1875" fmla="*/ 485947 h 1171575"/>
                <a:gd name="connsiteX1876" fmla="*/ 444385 w 1095375"/>
                <a:gd name="connsiteY1876" fmla="*/ 484156 h 1171575"/>
                <a:gd name="connsiteX1877" fmla="*/ 445394 w 1095375"/>
                <a:gd name="connsiteY1877" fmla="*/ 483432 h 1171575"/>
                <a:gd name="connsiteX1878" fmla="*/ 447490 w 1095375"/>
                <a:gd name="connsiteY1878" fmla="*/ 481841 h 1171575"/>
                <a:gd name="connsiteX1879" fmla="*/ 448576 w 1095375"/>
                <a:gd name="connsiteY1879" fmla="*/ 481003 h 1171575"/>
                <a:gd name="connsiteX1880" fmla="*/ 450509 w 1095375"/>
                <a:gd name="connsiteY1880" fmla="*/ 479431 h 1171575"/>
                <a:gd name="connsiteX1881" fmla="*/ 451624 w 1095375"/>
                <a:gd name="connsiteY1881" fmla="*/ 478526 h 1171575"/>
                <a:gd name="connsiteX1882" fmla="*/ 453510 w 1095375"/>
                <a:gd name="connsiteY1882" fmla="*/ 476926 h 1171575"/>
                <a:gd name="connsiteX1883" fmla="*/ 454577 w 1095375"/>
                <a:gd name="connsiteY1883" fmla="*/ 475993 h 1171575"/>
                <a:gd name="connsiteX1884" fmla="*/ 456501 w 1095375"/>
                <a:gd name="connsiteY1884" fmla="*/ 474269 h 1171575"/>
                <a:gd name="connsiteX1885" fmla="*/ 457472 w 1095375"/>
                <a:gd name="connsiteY1885" fmla="*/ 473383 h 1171575"/>
                <a:gd name="connsiteX1886" fmla="*/ 459596 w 1095375"/>
                <a:gd name="connsiteY1886" fmla="*/ 471402 h 1171575"/>
                <a:gd name="connsiteX1887" fmla="*/ 460282 w 1095375"/>
                <a:gd name="connsiteY1887" fmla="*/ 470725 h 1171575"/>
                <a:gd name="connsiteX1888" fmla="*/ 465721 w 1095375"/>
                <a:gd name="connsiteY1888" fmla="*/ 465115 h 1171575"/>
                <a:gd name="connsiteX1889" fmla="*/ 466473 w 1095375"/>
                <a:gd name="connsiteY1889" fmla="*/ 464315 h 1171575"/>
                <a:gd name="connsiteX1890" fmla="*/ 468331 w 1095375"/>
                <a:gd name="connsiteY1890" fmla="*/ 462239 h 1171575"/>
                <a:gd name="connsiteX1891" fmla="*/ 469245 w 1095375"/>
                <a:gd name="connsiteY1891" fmla="*/ 461200 h 1171575"/>
                <a:gd name="connsiteX1892" fmla="*/ 470883 w 1095375"/>
                <a:gd name="connsiteY1892" fmla="*/ 459296 h 1171575"/>
                <a:gd name="connsiteX1893" fmla="*/ 471836 w 1095375"/>
                <a:gd name="connsiteY1893" fmla="*/ 458153 h 1171575"/>
                <a:gd name="connsiteX1894" fmla="*/ 473379 w 1095375"/>
                <a:gd name="connsiteY1894" fmla="*/ 456286 h 1171575"/>
                <a:gd name="connsiteX1895" fmla="*/ 474303 w 1095375"/>
                <a:gd name="connsiteY1895" fmla="*/ 455095 h 1171575"/>
                <a:gd name="connsiteX1896" fmla="*/ 475827 w 1095375"/>
                <a:gd name="connsiteY1896" fmla="*/ 453171 h 1171575"/>
                <a:gd name="connsiteX1897" fmla="*/ 476693 w 1095375"/>
                <a:gd name="connsiteY1897" fmla="*/ 452009 h 1171575"/>
                <a:gd name="connsiteX1898" fmla="*/ 478218 w 1095375"/>
                <a:gd name="connsiteY1898" fmla="*/ 449951 h 1171575"/>
                <a:gd name="connsiteX1899" fmla="*/ 479027 w 1095375"/>
                <a:gd name="connsiteY1899" fmla="*/ 448866 h 1171575"/>
                <a:gd name="connsiteX1900" fmla="*/ 480751 w 1095375"/>
                <a:gd name="connsiteY1900" fmla="*/ 446427 h 1171575"/>
                <a:gd name="connsiteX1901" fmla="*/ 481275 w 1095375"/>
                <a:gd name="connsiteY1901" fmla="*/ 445703 h 1171575"/>
                <a:gd name="connsiteX1902" fmla="*/ 483456 w 1095375"/>
                <a:gd name="connsiteY1902" fmla="*/ 442474 h 1171575"/>
                <a:gd name="connsiteX1903" fmla="*/ 483856 w 1095375"/>
                <a:gd name="connsiteY1903" fmla="*/ 441865 h 1171575"/>
                <a:gd name="connsiteX1904" fmla="*/ 485561 w 1095375"/>
                <a:gd name="connsiteY1904" fmla="*/ 439236 h 1171575"/>
                <a:gd name="connsiteX1905" fmla="*/ 486847 w 1095375"/>
                <a:gd name="connsiteY1905" fmla="*/ 437159 h 1171575"/>
                <a:gd name="connsiteX1906" fmla="*/ 487304 w 1095375"/>
                <a:gd name="connsiteY1906" fmla="*/ 436388 h 1171575"/>
                <a:gd name="connsiteX1907" fmla="*/ 489000 w 1095375"/>
                <a:gd name="connsiteY1907" fmla="*/ 433511 h 1171575"/>
                <a:gd name="connsiteX1908" fmla="*/ 489514 w 1095375"/>
                <a:gd name="connsiteY1908" fmla="*/ 432654 h 1171575"/>
                <a:gd name="connsiteX1909" fmla="*/ 490667 w 1095375"/>
                <a:gd name="connsiteY1909" fmla="*/ 430578 h 1171575"/>
                <a:gd name="connsiteX1910" fmla="*/ 491305 w 1095375"/>
                <a:gd name="connsiteY1910" fmla="*/ 429454 h 1171575"/>
                <a:gd name="connsiteX1911" fmla="*/ 492314 w 1095375"/>
                <a:gd name="connsiteY1911" fmla="*/ 427625 h 1171575"/>
                <a:gd name="connsiteX1912" fmla="*/ 492943 w 1095375"/>
                <a:gd name="connsiteY1912" fmla="*/ 426434 h 1171575"/>
                <a:gd name="connsiteX1913" fmla="*/ 493876 w 1095375"/>
                <a:gd name="connsiteY1913" fmla="*/ 424634 h 1171575"/>
                <a:gd name="connsiteX1914" fmla="*/ 494486 w 1095375"/>
                <a:gd name="connsiteY1914" fmla="*/ 423424 h 1171575"/>
                <a:gd name="connsiteX1915" fmla="*/ 495420 w 1095375"/>
                <a:gd name="connsiteY1915" fmla="*/ 421576 h 1171575"/>
                <a:gd name="connsiteX1916" fmla="*/ 495972 w 1095375"/>
                <a:gd name="connsiteY1916" fmla="*/ 420405 h 1171575"/>
                <a:gd name="connsiteX1917" fmla="*/ 496934 w 1095375"/>
                <a:gd name="connsiteY1917" fmla="*/ 418395 h 1171575"/>
                <a:gd name="connsiteX1918" fmla="*/ 497420 w 1095375"/>
                <a:gd name="connsiteY1918" fmla="*/ 417424 h 1171575"/>
                <a:gd name="connsiteX1919" fmla="*/ 497639 w 1095375"/>
                <a:gd name="connsiteY1919" fmla="*/ 416900 h 1171575"/>
                <a:gd name="connsiteX1920" fmla="*/ 498753 w 1095375"/>
                <a:gd name="connsiteY1920" fmla="*/ 414480 h 1171575"/>
                <a:gd name="connsiteX1921" fmla="*/ 498772 w 1095375"/>
                <a:gd name="connsiteY1921" fmla="*/ 414423 h 1171575"/>
                <a:gd name="connsiteX1922" fmla="*/ 500087 w 1095375"/>
                <a:gd name="connsiteY1922" fmla="*/ 411394 h 1171575"/>
                <a:gd name="connsiteX1923" fmla="*/ 500430 w 1095375"/>
                <a:gd name="connsiteY1923" fmla="*/ 410499 h 1171575"/>
                <a:gd name="connsiteX1924" fmla="*/ 500887 w 1095375"/>
                <a:gd name="connsiteY1924" fmla="*/ 409432 h 1171575"/>
                <a:gd name="connsiteX1925" fmla="*/ 500887 w 1095375"/>
                <a:gd name="connsiteY1925" fmla="*/ 409432 h 1171575"/>
                <a:gd name="connsiteX1926" fmla="*/ 501316 w 1095375"/>
                <a:gd name="connsiteY1926" fmla="*/ 408346 h 1171575"/>
                <a:gd name="connsiteX1927" fmla="*/ 501763 w 1095375"/>
                <a:gd name="connsiteY1927" fmla="*/ 407260 h 1171575"/>
                <a:gd name="connsiteX1928" fmla="*/ 502516 w 1095375"/>
                <a:gd name="connsiteY1928" fmla="*/ 405298 h 1171575"/>
                <a:gd name="connsiteX1929" fmla="*/ 502945 w 1095375"/>
                <a:gd name="connsiteY1929" fmla="*/ 404174 h 1171575"/>
                <a:gd name="connsiteX1930" fmla="*/ 503668 w 1095375"/>
                <a:gd name="connsiteY1930" fmla="*/ 402231 h 1171575"/>
                <a:gd name="connsiteX1931" fmla="*/ 504078 w 1095375"/>
                <a:gd name="connsiteY1931" fmla="*/ 401126 h 1171575"/>
                <a:gd name="connsiteX1932" fmla="*/ 504773 w 1095375"/>
                <a:gd name="connsiteY1932" fmla="*/ 399107 h 1171575"/>
                <a:gd name="connsiteX1933" fmla="*/ 505135 w 1095375"/>
                <a:gd name="connsiteY1933" fmla="*/ 398088 h 1171575"/>
                <a:gd name="connsiteX1934" fmla="*/ 505897 w 1095375"/>
                <a:gd name="connsiteY1934" fmla="*/ 395764 h 1171575"/>
                <a:gd name="connsiteX1935" fmla="*/ 506097 w 1095375"/>
                <a:gd name="connsiteY1935" fmla="*/ 395088 h 1171575"/>
                <a:gd name="connsiteX1936" fmla="*/ 507059 w 1095375"/>
                <a:gd name="connsiteY1936" fmla="*/ 392039 h 1171575"/>
                <a:gd name="connsiteX1937" fmla="*/ 507107 w 1095375"/>
                <a:gd name="connsiteY1937" fmla="*/ 391782 h 1171575"/>
                <a:gd name="connsiteX1938" fmla="*/ 507907 w 1095375"/>
                <a:gd name="connsiteY1938" fmla="*/ 389058 h 1171575"/>
                <a:gd name="connsiteX1939" fmla="*/ 508155 w 1095375"/>
                <a:gd name="connsiteY1939" fmla="*/ 388153 h 1171575"/>
                <a:gd name="connsiteX1940" fmla="*/ 508735 w 1095375"/>
                <a:gd name="connsiteY1940" fmla="*/ 386058 h 1171575"/>
                <a:gd name="connsiteX1941" fmla="*/ 508974 w 1095375"/>
                <a:gd name="connsiteY1941" fmla="*/ 385020 h 1171575"/>
                <a:gd name="connsiteX1942" fmla="*/ 509478 w 1095375"/>
                <a:gd name="connsiteY1942" fmla="*/ 383086 h 1171575"/>
                <a:gd name="connsiteX1943" fmla="*/ 509726 w 1095375"/>
                <a:gd name="connsiteY1943" fmla="*/ 382010 h 1171575"/>
                <a:gd name="connsiteX1944" fmla="*/ 510145 w 1095375"/>
                <a:gd name="connsiteY1944" fmla="*/ 380086 h 1171575"/>
                <a:gd name="connsiteX1945" fmla="*/ 510383 w 1095375"/>
                <a:gd name="connsiteY1945" fmla="*/ 379047 h 1171575"/>
                <a:gd name="connsiteX1946" fmla="*/ 510764 w 1095375"/>
                <a:gd name="connsiteY1946" fmla="*/ 377047 h 1171575"/>
                <a:gd name="connsiteX1947" fmla="*/ 510955 w 1095375"/>
                <a:gd name="connsiteY1947" fmla="*/ 376123 h 1171575"/>
                <a:gd name="connsiteX1948" fmla="*/ 511441 w 1095375"/>
                <a:gd name="connsiteY1948" fmla="*/ 373656 h 1171575"/>
                <a:gd name="connsiteX1949" fmla="*/ 511536 w 1095375"/>
                <a:gd name="connsiteY1949" fmla="*/ 373237 h 1171575"/>
                <a:gd name="connsiteX1950" fmla="*/ 511945 w 1095375"/>
                <a:gd name="connsiteY1950" fmla="*/ 370351 h 1171575"/>
                <a:gd name="connsiteX1951" fmla="*/ 512069 w 1095375"/>
                <a:gd name="connsiteY1951" fmla="*/ 369684 h 1171575"/>
                <a:gd name="connsiteX1952" fmla="*/ 512355 w 1095375"/>
                <a:gd name="connsiteY1952" fmla="*/ 367551 h 1171575"/>
                <a:gd name="connsiteX1953" fmla="*/ 512517 w 1095375"/>
                <a:gd name="connsiteY1953" fmla="*/ 366560 h 1171575"/>
                <a:gd name="connsiteX1954" fmla="*/ 512698 w 1095375"/>
                <a:gd name="connsiteY1954" fmla="*/ 364741 h 1171575"/>
                <a:gd name="connsiteX1955" fmla="*/ 512831 w 1095375"/>
                <a:gd name="connsiteY1955" fmla="*/ 363684 h 1171575"/>
                <a:gd name="connsiteX1956" fmla="*/ 513003 w 1095375"/>
                <a:gd name="connsiteY1956" fmla="*/ 361960 h 1171575"/>
                <a:gd name="connsiteX1957" fmla="*/ 513088 w 1095375"/>
                <a:gd name="connsiteY1957" fmla="*/ 360893 h 1171575"/>
                <a:gd name="connsiteX1958" fmla="*/ 513193 w 1095375"/>
                <a:gd name="connsiteY1958" fmla="*/ 359197 h 1171575"/>
                <a:gd name="connsiteX1959" fmla="*/ 513260 w 1095375"/>
                <a:gd name="connsiteY1959" fmla="*/ 358178 h 1171575"/>
                <a:gd name="connsiteX1960" fmla="*/ 513336 w 1095375"/>
                <a:gd name="connsiteY1960" fmla="*/ 356368 h 1171575"/>
                <a:gd name="connsiteX1961" fmla="*/ 513393 w 1095375"/>
                <a:gd name="connsiteY1961" fmla="*/ 355502 h 1171575"/>
                <a:gd name="connsiteX1962" fmla="*/ 513431 w 1095375"/>
                <a:gd name="connsiteY1962" fmla="*/ 352892 h 1171575"/>
                <a:gd name="connsiteX1963" fmla="*/ 513431 w 1095375"/>
                <a:gd name="connsiteY1963" fmla="*/ 351568 h 1171575"/>
                <a:gd name="connsiteX1964" fmla="*/ 585250 w 1095375"/>
                <a:gd name="connsiteY1964" fmla="*/ 346767 h 1171575"/>
                <a:gd name="connsiteX1965" fmla="*/ 585040 w 1095375"/>
                <a:gd name="connsiteY1965" fmla="*/ 352463 h 1171575"/>
                <a:gd name="connsiteX1966" fmla="*/ 720800 w 1095375"/>
                <a:gd name="connsiteY1966" fmla="*/ 504292 h 1171575"/>
                <a:gd name="connsiteX1967" fmla="*/ 769073 w 1095375"/>
                <a:gd name="connsiteY1967" fmla="*/ 499243 h 1171575"/>
                <a:gd name="connsiteX1968" fmla="*/ 769073 w 1095375"/>
                <a:gd name="connsiteY1968" fmla="*/ 685248 h 1171575"/>
                <a:gd name="connsiteX1969" fmla="*/ 769006 w 1095375"/>
                <a:gd name="connsiteY1969" fmla="*/ 484851 h 1171575"/>
                <a:gd name="connsiteX1970" fmla="*/ 767416 w 1095375"/>
                <a:gd name="connsiteY1970" fmla="*/ 485289 h 1171575"/>
                <a:gd name="connsiteX1971" fmla="*/ 763710 w 1095375"/>
                <a:gd name="connsiteY1971" fmla="*/ 486194 h 1171575"/>
                <a:gd name="connsiteX1972" fmla="*/ 748785 w 1095375"/>
                <a:gd name="connsiteY1972" fmla="*/ 488918 h 1171575"/>
                <a:gd name="connsiteX1973" fmla="*/ 733697 w 1095375"/>
                <a:gd name="connsiteY1973" fmla="*/ 490480 h 1171575"/>
                <a:gd name="connsiteX1974" fmla="*/ 729944 w 1095375"/>
                <a:gd name="connsiteY1974" fmla="*/ 490718 h 1171575"/>
                <a:gd name="connsiteX1975" fmla="*/ 728068 w 1095375"/>
                <a:gd name="connsiteY1975" fmla="*/ 490823 h 1171575"/>
                <a:gd name="connsiteX1976" fmla="*/ 726182 w 1095375"/>
                <a:gd name="connsiteY1976" fmla="*/ 490928 h 1171575"/>
                <a:gd name="connsiteX1977" fmla="*/ 725239 w 1095375"/>
                <a:gd name="connsiteY1977" fmla="*/ 490966 h 1171575"/>
                <a:gd name="connsiteX1978" fmla="*/ 724353 w 1095375"/>
                <a:gd name="connsiteY1978" fmla="*/ 490995 h 1171575"/>
                <a:gd name="connsiteX1979" fmla="*/ 722553 w 1095375"/>
                <a:gd name="connsiteY1979" fmla="*/ 491052 h 1171575"/>
                <a:gd name="connsiteX1980" fmla="*/ 718971 w 1095375"/>
                <a:gd name="connsiteY1980" fmla="*/ 491052 h 1171575"/>
                <a:gd name="connsiteX1981" fmla="*/ 691434 w 1095375"/>
                <a:gd name="connsiteY1981" fmla="*/ 486013 h 1171575"/>
                <a:gd name="connsiteX1982" fmla="*/ 678871 w 1095375"/>
                <a:gd name="connsiteY1982" fmla="*/ 480584 h 1171575"/>
                <a:gd name="connsiteX1983" fmla="*/ 667403 w 1095375"/>
                <a:gd name="connsiteY1983" fmla="*/ 473726 h 1171575"/>
                <a:gd name="connsiteX1984" fmla="*/ 657126 w 1095375"/>
                <a:gd name="connsiteY1984" fmla="*/ 465753 h 1171575"/>
                <a:gd name="connsiteX1985" fmla="*/ 647982 w 1095375"/>
                <a:gd name="connsiteY1985" fmla="*/ 457057 h 1171575"/>
                <a:gd name="connsiteX1986" fmla="*/ 639990 w 1095375"/>
                <a:gd name="connsiteY1986" fmla="*/ 447923 h 1171575"/>
                <a:gd name="connsiteX1987" fmla="*/ 633046 w 1095375"/>
                <a:gd name="connsiteY1987" fmla="*/ 438626 h 1171575"/>
                <a:gd name="connsiteX1988" fmla="*/ 631599 w 1095375"/>
                <a:gd name="connsiteY1988" fmla="*/ 436436 h 1171575"/>
                <a:gd name="connsiteX1989" fmla="*/ 630903 w 1095375"/>
                <a:gd name="connsiteY1989" fmla="*/ 435378 h 1171575"/>
                <a:gd name="connsiteX1990" fmla="*/ 630179 w 1095375"/>
                <a:gd name="connsiteY1990" fmla="*/ 434235 h 1171575"/>
                <a:gd name="connsiteX1991" fmla="*/ 629427 w 1095375"/>
                <a:gd name="connsiteY1991" fmla="*/ 433045 h 1171575"/>
                <a:gd name="connsiteX1992" fmla="*/ 628817 w 1095375"/>
                <a:gd name="connsiteY1992" fmla="*/ 432054 h 1171575"/>
                <a:gd name="connsiteX1993" fmla="*/ 628065 w 1095375"/>
                <a:gd name="connsiteY1993" fmla="*/ 430797 h 1171575"/>
                <a:gd name="connsiteX1994" fmla="*/ 627493 w 1095375"/>
                <a:gd name="connsiteY1994" fmla="*/ 429892 h 1171575"/>
                <a:gd name="connsiteX1995" fmla="*/ 626722 w 1095375"/>
                <a:gd name="connsiteY1995" fmla="*/ 428597 h 1171575"/>
                <a:gd name="connsiteX1996" fmla="*/ 626255 w 1095375"/>
                <a:gd name="connsiteY1996" fmla="*/ 427758 h 1171575"/>
                <a:gd name="connsiteX1997" fmla="*/ 625474 w 1095375"/>
                <a:gd name="connsiteY1997" fmla="*/ 426387 h 1171575"/>
                <a:gd name="connsiteX1998" fmla="*/ 625074 w 1095375"/>
                <a:gd name="connsiteY1998" fmla="*/ 425672 h 1171575"/>
                <a:gd name="connsiteX1999" fmla="*/ 624226 w 1095375"/>
                <a:gd name="connsiteY1999" fmla="*/ 424205 h 1171575"/>
                <a:gd name="connsiteX2000" fmla="*/ 624007 w 1095375"/>
                <a:gd name="connsiteY2000" fmla="*/ 423767 h 1171575"/>
                <a:gd name="connsiteX2001" fmla="*/ 623093 w 1095375"/>
                <a:gd name="connsiteY2001" fmla="*/ 422053 h 1171575"/>
                <a:gd name="connsiteX2002" fmla="*/ 623093 w 1095375"/>
                <a:gd name="connsiteY2002" fmla="*/ 422043 h 1171575"/>
                <a:gd name="connsiteX2003" fmla="*/ 622102 w 1095375"/>
                <a:gd name="connsiteY2003" fmla="*/ 420110 h 1171575"/>
                <a:gd name="connsiteX2004" fmla="*/ 609501 w 1095375"/>
                <a:gd name="connsiteY2004" fmla="*/ 387429 h 1171575"/>
                <a:gd name="connsiteX2005" fmla="*/ 605491 w 1095375"/>
                <a:gd name="connsiteY2005" fmla="*/ 365208 h 1171575"/>
                <a:gd name="connsiteX2006" fmla="*/ 605110 w 1095375"/>
                <a:gd name="connsiteY2006" fmla="*/ 359264 h 1171575"/>
                <a:gd name="connsiteX2007" fmla="*/ 605062 w 1095375"/>
                <a:gd name="connsiteY2007" fmla="*/ 358178 h 1171575"/>
                <a:gd name="connsiteX2008" fmla="*/ 605033 w 1095375"/>
                <a:gd name="connsiteY2008" fmla="*/ 357226 h 1171575"/>
                <a:gd name="connsiteX2009" fmla="*/ 605052 w 1095375"/>
                <a:gd name="connsiteY2009" fmla="*/ 355178 h 1171575"/>
                <a:gd name="connsiteX2010" fmla="*/ 605148 w 1095375"/>
                <a:gd name="connsiteY2010" fmla="*/ 352682 h 1171575"/>
                <a:gd name="connsiteX2011" fmla="*/ 605491 w 1095375"/>
                <a:gd name="connsiteY2011" fmla="*/ 349244 h 1171575"/>
                <a:gd name="connsiteX2012" fmla="*/ 605948 w 1095375"/>
                <a:gd name="connsiteY2012" fmla="*/ 346662 h 1171575"/>
                <a:gd name="connsiteX2013" fmla="*/ 606529 w 1095375"/>
                <a:gd name="connsiteY2013" fmla="*/ 345586 h 1171575"/>
                <a:gd name="connsiteX2014" fmla="*/ 606653 w 1095375"/>
                <a:gd name="connsiteY2014" fmla="*/ 345415 h 1171575"/>
                <a:gd name="connsiteX2015" fmla="*/ 607253 w 1095375"/>
                <a:gd name="connsiteY2015" fmla="*/ 344367 h 1171575"/>
                <a:gd name="connsiteX2016" fmla="*/ 607329 w 1095375"/>
                <a:gd name="connsiteY2016" fmla="*/ 344281 h 1171575"/>
                <a:gd name="connsiteX2017" fmla="*/ 607500 w 1095375"/>
                <a:gd name="connsiteY2017" fmla="*/ 344014 h 1171575"/>
                <a:gd name="connsiteX2018" fmla="*/ 607681 w 1095375"/>
                <a:gd name="connsiteY2018" fmla="*/ 343738 h 1171575"/>
                <a:gd name="connsiteX2019" fmla="*/ 607958 w 1095375"/>
                <a:gd name="connsiteY2019" fmla="*/ 343300 h 1171575"/>
                <a:gd name="connsiteX2020" fmla="*/ 608158 w 1095375"/>
                <a:gd name="connsiteY2020" fmla="*/ 343043 h 1171575"/>
                <a:gd name="connsiteX2021" fmla="*/ 608453 w 1095375"/>
                <a:gd name="connsiteY2021" fmla="*/ 342595 h 1171575"/>
                <a:gd name="connsiteX2022" fmla="*/ 608634 w 1095375"/>
                <a:gd name="connsiteY2022" fmla="*/ 342338 h 1171575"/>
                <a:gd name="connsiteX2023" fmla="*/ 609005 w 1095375"/>
                <a:gd name="connsiteY2023" fmla="*/ 341843 h 1171575"/>
                <a:gd name="connsiteX2024" fmla="*/ 609167 w 1095375"/>
                <a:gd name="connsiteY2024" fmla="*/ 341643 h 1171575"/>
                <a:gd name="connsiteX2025" fmla="*/ 609605 w 1095375"/>
                <a:gd name="connsiteY2025" fmla="*/ 341081 h 1171575"/>
                <a:gd name="connsiteX2026" fmla="*/ 609710 w 1095375"/>
                <a:gd name="connsiteY2026" fmla="*/ 340928 h 1171575"/>
                <a:gd name="connsiteX2027" fmla="*/ 610272 w 1095375"/>
                <a:gd name="connsiteY2027" fmla="*/ 340243 h 1171575"/>
                <a:gd name="connsiteX2028" fmla="*/ 610301 w 1095375"/>
                <a:gd name="connsiteY2028" fmla="*/ 340214 h 1171575"/>
                <a:gd name="connsiteX2029" fmla="*/ 611558 w 1095375"/>
                <a:gd name="connsiteY2029" fmla="*/ 338776 h 1171575"/>
                <a:gd name="connsiteX2030" fmla="*/ 611596 w 1095375"/>
                <a:gd name="connsiteY2030" fmla="*/ 338728 h 1171575"/>
                <a:gd name="connsiteX2031" fmla="*/ 612225 w 1095375"/>
                <a:gd name="connsiteY2031" fmla="*/ 338071 h 1171575"/>
                <a:gd name="connsiteX2032" fmla="*/ 612367 w 1095375"/>
                <a:gd name="connsiteY2032" fmla="*/ 337909 h 1171575"/>
                <a:gd name="connsiteX2033" fmla="*/ 612910 w 1095375"/>
                <a:gd name="connsiteY2033" fmla="*/ 337356 h 1171575"/>
                <a:gd name="connsiteX2034" fmla="*/ 613110 w 1095375"/>
                <a:gd name="connsiteY2034" fmla="*/ 337156 h 1171575"/>
                <a:gd name="connsiteX2035" fmla="*/ 613663 w 1095375"/>
                <a:gd name="connsiteY2035" fmla="*/ 336652 h 1171575"/>
                <a:gd name="connsiteX2036" fmla="*/ 613882 w 1095375"/>
                <a:gd name="connsiteY2036" fmla="*/ 336423 h 1171575"/>
                <a:gd name="connsiteX2037" fmla="*/ 614387 w 1095375"/>
                <a:gd name="connsiteY2037" fmla="*/ 335937 h 1171575"/>
                <a:gd name="connsiteX2038" fmla="*/ 614654 w 1095375"/>
                <a:gd name="connsiteY2038" fmla="*/ 335709 h 1171575"/>
                <a:gd name="connsiteX2039" fmla="*/ 615177 w 1095375"/>
                <a:gd name="connsiteY2039" fmla="*/ 335232 h 1171575"/>
                <a:gd name="connsiteX2040" fmla="*/ 615463 w 1095375"/>
                <a:gd name="connsiteY2040" fmla="*/ 334985 h 1171575"/>
                <a:gd name="connsiteX2041" fmla="*/ 615997 w 1095375"/>
                <a:gd name="connsiteY2041" fmla="*/ 334518 h 1171575"/>
                <a:gd name="connsiteX2042" fmla="*/ 616292 w 1095375"/>
                <a:gd name="connsiteY2042" fmla="*/ 334280 h 1171575"/>
                <a:gd name="connsiteX2043" fmla="*/ 616844 w 1095375"/>
                <a:gd name="connsiteY2043" fmla="*/ 333823 h 1171575"/>
                <a:gd name="connsiteX2044" fmla="*/ 617159 w 1095375"/>
                <a:gd name="connsiteY2044" fmla="*/ 333575 h 1171575"/>
                <a:gd name="connsiteX2045" fmla="*/ 617759 w 1095375"/>
                <a:gd name="connsiteY2045" fmla="*/ 333118 h 1171575"/>
                <a:gd name="connsiteX2046" fmla="*/ 618064 w 1095375"/>
                <a:gd name="connsiteY2046" fmla="*/ 332870 h 1171575"/>
                <a:gd name="connsiteX2047" fmla="*/ 618664 w 1095375"/>
                <a:gd name="connsiteY2047" fmla="*/ 332413 h 1171575"/>
                <a:gd name="connsiteX2048" fmla="*/ 618969 w 1095375"/>
                <a:gd name="connsiteY2048" fmla="*/ 332165 h 1171575"/>
                <a:gd name="connsiteX2049" fmla="*/ 619626 w 1095375"/>
                <a:gd name="connsiteY2049" fmla="*/ 331708 h 1171575"/>
                <a:gd name="connsiteX2050" fmla="*/ 619950 w 1095375"/>
                <a:gd name="connsiteY2050" fmla="*/ 331451 h 1171575"/>
                <a:gd name="connsiteX2051" fmla="*/ 620616 w 1095375"/>
                <a:gd name="connsiteY2051" fmla="*/ 331003 h 1171575"/>
                <a:gd name="connsiteX2052" fmla="*/ 620950 w 1095375"/>
                <a:gd name="connsiteY2052" fmla="*/ 330765 h 1171575"/>
                <a:gd name="connsiteX2053" fmla="*/ 621645 w 1095375"/>
                <a:gd name="connsiteY2053" fmla="*/ 330298 h 1171575"/>
                <a:gd name="connsiteX2054" fmla="*/ 621950 w 1095375"/>
                <a:gd name="connsiteY2054" fmla="*/ 330089 h 1171575"/>
                <a:gd name="connsiteX2055" fmla="*/ 622731 w 1095375"/>
                <a:gd name="connsiteY2055" fmla="*/ 329594 h 1171575"/>
                <a:gd name="connsiteX2056" fmla="*/ 623045 w 1095375"/>
                <a:gd name="connsiteY2056" fmla="*/ 329384 h 1171575"/>
                <a:gd name="connsiteX2057" fmla="*/ 623864 w 1095375"/>
                <a:gd name="connsiteY2057" fmla="*/ 328870 h 1171575"/>
                <a:gd name="connsiteX2058" fmla="*/ 624160 w 1095375"/>
                <a:gd name="connsiteY2058" fmla="*/ 328698 h 1171575"/>
                <a:gd name="connsiteX2059" fmla="*/ 625112 w 1095375"/>
                <a:gd name="connsiteY2059" fmla="*/ 328108 h 1171575"/>
                <a:gd name="connsiteX2060" fmla="*/ 625293 w 1095375"/>
                <a:gd name="connsiteY2060" fmla="*/ 328012 h 1171575"/>
                <a:gd name="connsiteX2061" fmla="*/ 629017 w 1095375"/>
                <a:gd name="connsiteY2061" fmla="*/ 325984 h 1171575"/>
                <a:gd name="connsiteX2062" fmla="*/ 629103 w 1095375"/>
                <a:gd name="connsiteY2062" fmla="*/ 325936 h 1171575"/>
                <a:gd name="connsiteX2063" fmla="*/ 630351 w 1095375"/>
                <a:gd name="connsiteY2063" fmla="*/ 325317 h 1171575"/>
                <a:gd name="connsiteX2064" fmla="*/ 630627 w 1095375"/>
                <a:gd name="connsiteY2064" fmla="*/ 325184 h 1171575"/>
                <a:gd name="connsiteX2065" fmla="*/ 631665 w 1095375"/>
                <a:gd name="connsiteY2065" fmla="*/ 324660 h 1171575"/>
                <a:gd name="connsiteX2066" fmla="*/ 632056 w 1095375"/>
                <a:gd name="connsiteY2066" fmla="*/ 324469 h 1171575"/>
                <a:gd name="connsiteX2067" fmla="*/ 633046 w 1095375"/>
                <a:gd name="connsiteY2067" fmla="*/ 324012 h 1171575"/>
                <a:gd name="connsiteX2068" fmla="*/ 633504 w 1095375"/>
                <a:gd name="connsiteY2068" fmla="*/ 323812 h 1171575"/>
                <a:gd name="connsiteX2069" fmla="*/ 634475 w 1095375"/>
                <a:gd name="connsiteY2069" fmla="*/ 323374 h 1171575"/>
                <a:gd name="connsiteX2070" fmla="*/ 634980 w 1095375"/>
                <a:gd name="connsiteY2070" fmla="*/ 323145 h 1171575"/>
                <a:gd name="connsiteX2071" fmla="*/ 635942 w 1095375"/>
                <a:gd name="connsiteY2071" fmla="*/ 322736 h 1171575"/>
                <a:gd name="connsiteX2072" fmla="*/ 636485 w 1095375"/>
                <a:gd name="connsiteY2072" fmla="*/ 322507 h 1171575"/>
                <a:gd name="connsiteX2073" fmla="*/ 637447 w 1095375"/>
                <a:gd name="connsiteY2073" fmla="*/ 322107 h 1171575"/>
                <a:gd name="connsiteX2074" fmla="*/ 638028 w 1095375"/>
                <a:gd name="connsiteY2074" fmla="*/ 321878 h 1171575"/>
                <a:gd name="connsiteX2075" fmla="*/ 639000 w 1095375"/>
                <a:gd name="connsiteY2075" fmla="*/ 321488 h 1171575"/>
                <a:gd name="connsiteX2076" fmla="*/ 639619 w 1095375"/>
                <a:gd name="connsiteY2076" fmla="*/ 321240 h 1171575"/>
                <a:gd name="connsiteX2077" fmla="*/ 640600 w 1095375"/>
                <a:gd name="connsiteY2077" fmla="*/ 320878 h 1171575"/>
                <a:gd name="connsiteX2078" fmla="*/ 641247 w 1095375"/>
                <a:gd name="connsiteY2078" fmla="*/ 320631 h 1171575"/>
                <a:gd name="connsiteX2079" fmla="*/ 642248 w 1095375"/>
                <a:gd name="connsiteY2079" fmla="*/ 320259 h 1171575"/>
                <a:gd name="connsiteX2080" fmla="*/ 642914 w 1095375"/>
                <a:gd name="connsiteY2080" fmla="*/ 320030 h 1171575"/>
                <a:gd name="connsiteX2081" fmla="*/ 643924 w 1095375"/>
                <a:gd name="connsiteY2081" fmla="*/ 319669 h 1171575"/>
                <a:gd name="connsiteX2082" fmla="*/ 644619 w 1095375"/>
                <a:gd name="connsiteY2082" fmla="*/ 319421 h 1171575"/>
                <a:gd name="connsiteX2083" fmla="*/ 645667 w 1095375"/>
                <a:gd name="connsiteY2083" fmla="*/ 319068 h 1171575"/>
                <a:gd name="connsiteX2084" fmla="*/ 646343 w 1095375"/>
                <a:gd name="connsiteY2084" fmla="*/ 318840 h 1171575"/>
                <a:gd name="connsiteX2085" fmla="*/ 647458 w 1095375"/>
                <a:gd name="connsiteY2085" fmla="*/ 318497 h 1171575"/>
                <a:gd name="connsiteX2086" fmla="*/ 648153 w 1095375"/>
                <a:gd name="connsiteY2086" fmla="*/ 318278 h 1171575"/>
                <a:gd name="connsiteX2087" fmla="*/ 649296 w 1095375"/>
                <a:gd name="connsiteY2087" fmla="*/ 317916 h 1171575"/>
                <a:gd name="connsiteX2088" fmla="*/ 649982 w 1095375"/>
                <a:gd name="connsiteY2088" fmla="*/ 317697 h 1171575"/>
                <a:gd name="connsiteX2089" fmla="*/ 651210 w 1095375"/>
                <a:gd name="connsiteY2089" fmla="*/ 317335 h 1171575"/>
                <a:gd name="connsiteX2090" fmla="*/ 651868 w 1095375"/>
                <a:gd name="connsiteY2090" fmla="*/ 317154 h 1171575"/>
                <a:gd name="connsiteX2091" fmla="*/ 653239 w 1095375"/>
                <a:gd name="connsiteY2091" fmla="*/ 316754 h 1171575"/>
                <a:gd name="connsiteX2092" fmla="*/ 653820 w 1095375"/>
                <a:gd name="connsiteY2092" fmla="*/ 316582 h 1171575"/>
                <a:gd name="connsiteX2093" fmla="*/ 655411 w 1095375"/>
                <a:gd name="connsiteY2093" fmla="*/ 316154 h 1171575"/>
                <a:gd name="connsiteX2094" fmla="*/ 655792 w 1095375"/>
                <a:gd name="connsiteY2094" fmla="*/ 316049 h 1171575"/>
                <a:gd name="connsiteX2095" fmla="*/ 659945 w 1095375"/>
                <a:gd name="connsiteY2095" fmla="*/ 314992 h 1171575"/>
                <a:gd name="connsiteX2096" fmla="*/ 660450 w 1095375"/>
                <a:gd name="connsiteY2096" fmla="*/ 314868 h 1171575"/>
                <a:gd name="connsiteX2097" fmla="*/ 662079 w 1095375"/>
                <a:gd name="connsiteY2097" fmla="*/ 314477 h 1171575"/>
                <a:gd name="connsiteX2098" fmla="*/ 662850 w 1095375"/>
                <a:gd name="connsiteY2098" fmla="*/ 314325 h 1171575"/>
                <a:gd name="connsiteX2099" fmla="*/ 664269 w 1095375"/>
                <a:gd name="connsiteY2099" fmla="*/ 313973 h 1171575"/>
                <a:gd name="connsiteX2100" fmla="*/ 665146 w 1095375"/>
                <a:gd name="connsiteY2100" fmla="*/ 313801 h 1171575"/>
                <a:gd name="connsiteX2101" fmla="*/ 666498 w 1095375"/>
                <a:gd name="connsiteY2101" fmla="*/ 313506 h 1171575"/>
                <a:gd name="connsiteX2102" fmla="*/ 667451 w 1095375"/>
                <a:gd name="connsiteY2102" fmla="*/ 313306 h 1171575"/>
                <a:gd name="connsiteX2103" fmla="*/ 668803 w 1095375"/>
                <a:gd name="connsiteY2103" fmla="*/ 313020 h 1171575"/>
                <a:gd name="connsiteX2104" fmla="*/ 669794 w 1095375"/>
                <a:gd name="connsiteY2104" fmla="*/ 312839 h 1171575"/>
                <a:gd name="connsiteX2105" fmla="*/ 671127 w 1095375"/>
                <a:gd name="connsiteY2105" fmla="*/ 312563 h 1171575"/>
                <a:gd name="connsiteX2106" fmla="*/ 672184 w 1095375"/>
                <a:gd name="connsiteY2106" fmla="*/ 312372 h 1171575"/>
                <a:gd name="connsiteX2107" fmla="*/ 673509 w 1095375"/>
                <a:gd name="connsiteY2107" fmla="*/ 312125 h 1171575"/>
                <a:gd name="connsiteX2108" fmla="*/ 674595 w 1095375"/>
                <a:gd name="connsiteY2108" fmla="*/ 311934 h 1171575"/>
                <a:gd name="connsiteX2109" fmla="*/ 675976 w 1095375"/>
                <a:gd name="connsiteY2109" fmla="*/ 311696 h 1171575"/>
                <a:gd name="connsiteX2110" fmla="*/ 677100 w 1095375"/>
                <a:gd name="connsiteY2110" fmla="*/ 311496 h 1171575"/>
                <a:gd name="connsiteX2111" fmla="*/ 678481 w 1095375"/>
                <a:gd name="connsiteY2111" fmla="*/ 311267 h 1171575"/>
                <a:gd name="connsiteX2112" fmla="*/ 679643 w 1095375"/>
                <a:gd name="connsiteY2112" fmla="*/ 311068 h 1171575"/>
                <a:gd name="connsiteX2113" fmla="*/ 681033 w 1095375"/>
                <a:gd name="connsiteY2113" fmla="*/ 310848 h 1171575"/>
                <a:gd name="connsiteX2114" fmla="*/ 682224 w 1095375"/>
                <a:gd name="connsiteY2114" fmla="*/ 310677 h 1171575"/>
                <a:gd name="connsiteX2115" fmla="*/ 683653 w 1095375"/>
                <a:gd name="connsiteY2115" fmla="*/ 310448 h 1171575"/>
                <a:gd name="connsiteX2116" fmla="*/ 684872 w 1095375"/>
                <a:gd name="connsiteY2116" fmla="*/ 310277 h 1171575"/>
                <a:gd name="connsiteX2117" fmla="*/ 686320 w 1095375"/>
                <a:gd name="connsiteY2117" fmla="*/ 310067 h 1171575"/>
                <a:gd name="connsiteX2118" fmla="*/ 687568 w 1095375"/>
                <a:gd name="connsiteY2118" fmla="*/ 309896 h 1171575"/>
                <a:gd name="connsiteX2119" fmla="*/ 689063 w 1095375"/>
                <a:gd name="connsiteY2119" fmla="*/ 309696 h 1171575"/>
                <a:gd name="connsiteX2120" fmla="*/ 690301 w 1095375"/>
                <a:gd name="connsiteY2120" fmla="*/ 309534 h 1171575"/>
                <a:gd name="connsiteX2121" fmla="*/ 691873 w 1095375"/>
                <a:gd name="connsiteY2121" fmla="*/ 309343 h 1171575"/>
                <a:gd name="connsiteX2122" fmla="*/ 693102 w 1095375"/>
                <a:gd name="connsiteY2122" fmla="*/ 309182 h 1171575"/>
                <a:gd name="connsiteX2123" fmla="*/ 694749 w 1095375"/>
                <a:gd name="connsiteY2123" fmla="*/ 308991 h 1171575"/>
                <a:gd name="connsiteX2124" fmla="*/ 695978 w 1095375"/>
                <a:gd name="connsiteY2124" fmla="*/ 308858 h 1171575"/>
                <a:gd name="connsiteX2125" fmla="*/ 697712 w 1095375"/>
                <a:gd name="connsiteY2125" fmla="*/ 308677 h 1171575"/>
                <a:gd name="connsiteX2126" fmla="*/ 698921 w 1095375"/>
                <a:gd name="connsiteY2126" fmla="*/ 308534 h 1171575"/>
                <a:gd name="connsiteX2127" fmla="*/ 700874 w 1095375"/>
                <a:gd name="connsiteY2127" fmla="*/ 308334 h 1171575"/>
                <a:gd name="connsiteX2128" fmla="*/ 701864 w 1095375"/>
                <a:gd name="connsiteY2128" fmla="*/ 308229 h 1171575"/>
                <a:gd name="connsiteX2129" fmla="*/ 704932 w 1095375"/>
                <a:gd name="connsiteY2129" fmla="*/ 307943 h 1171575"/>
                <a:gd name="connsiteX2130" fmla="*/ 745908 w 1095375"/>
                <a:gd name="connsiteY2130" fmla="*/ 306143 h 1171575"/>
                <a:gd name="connsiteX2131" fmla="*/ 769082 w 1095375"/>
                <a:gd name="connsiteY2131" fmla="*/ 308934 h 1171575"/>
                <a:gd name="connsiteX2132" fmla="*/ 769082 w 1095375"/>
                <a:gd name="connsiteY2132" fmla="*/ 484851 h 1171575"/>
                <a:gd name="connsiteX2133" fmla="*/ 769006 w 1095375"/>
                <a:gd name="connsiteY2133" fmla="*/ 276806 h 1171575"/>
                <a:gd name="connsiteX2134" fmla="*/ 583545 w 1095375"/>
                <a:gd name="connsiteY2134" fmla="*/ 302428 h 1171575"/>
                <a:gd name="connsiteX2135" fmla="*/ 580878 w 1095375"/>
                <a:gd name="connsiteY2135" fmla="*/ 303724 h 1171575"/>
                <a:gd name="connsiteX2136" fmla="*/ 515918 w 1095375"/>
                <a:gd name="connsiteY2136" fmla="*/ 303609 h 1171575"/>
                <a:gd name="connsiteX2137" fmla="*/ 514250 w 1095375"/>
                <a:gd name="connsiteY2137" fmla="*/ 302819 h 1171575"/>
                <a:gd name="connsiteX2138" fmla="*/ 328761 w 1095375"/>
                <a:gd name="connsiteY2138" fmla="*/ 279378 h 1171575"/>
                <a:gd name="connsiteX2139" fmla="*/ 328761 w 1095375"/>
                <a:gd name="connsiteY2139" fmla="*/ 5115 h 1171575"/>
                <a:gd name="connsiteX2140" fmla="*/ 769006 w 1095375"/>
                <a:gd name="connsiteY2140" fmla="*/ 5115 h 1171575"/>
                <a:gd name="connsiteX2141" fmla="*/ 769006 w 1095375"/>
                <a:gd name="connsiteY2141" fmla="*/ 276806 h 1171575"/>
                <a:gd name="connsiteX2142" fmla="*/ 774054 w 1095375"/>
                <a:gd name="connsiteY2142" fmla="*/ 981970 h 1171575"/>
                <a:gd name="connsiteX2143" fmla="*/ 776150 w 1095375"/>
                <a:gd name="connsiteY2143" fmla="*/ 981370 h 1171575"/>
                <a:gd name="connsiteX2144" fmla="*/ 791466 w 1095375"/>
                <a:gd name="connsiteY2144" fmla="*/ 979885 h 1171575"/>
                <a:gd name="connsiteX2145" fmla="*/ 803410 w 1095375"/>
                <a:gd name="connsiteY2145" fmla="*/ 996077 h 1171575"/>
                <a:gd name="connsiteX2146" fmla="*/ 789371 w 1095375"/>
                <a:gd name="connsiteY2146" fmla="*/ 999373 h 1171575"/>
                <a:gd name="connsiteX2147" fmla="*/ 774940 w 1095375"/>
                <a:gd name="connsiteY2147" fmla="*/ 998458 h 1171575"/>
                <a:gd name="connsiteX2148" fmla="*/ 774045 w 1095375"/>
                <a:gd name="connsiteY2148" fmla="*/ 998153 h 1171575"/>
                <a:gd name="connsiteX2149" fmla="*/ 774045 w 1095375"/>
                <a:gd name="connsiteY2149" fmla="*/ 981970 h 1171575"/>
                <a:gd name="connsiteX2150" fmla="*/ 774054 w 1095375"/>
                <a:gd name="connsiteY2150" fmla="*/ 1015765 h 1171575"/>
                <a:gd name="connsiteX2151" fmla="*/ 774054 w 1095375"/>
                <a:gd name="connsiteY2151" fmla="*/ 1000487 h 1171575"/>
                <a:gd name="connsiteX2152" fmla="*/ 788456 w 1095375"/>
                <a:gd name="connsiteY2152" fmla="*/ 1001325 h 1171575"/>
                <a:gd name="connsiteX2153" fmla="*/ 802439 w 1095375"/>
                <a:gd name="connsiteY2153" fmla="*/ 998030 h 1171575"/>
                <a:gd name="connsiteX2154" fmla="*/ 802582 w 1095375"/>
                <a:gd name="connsiteY2154" fmla="*/ 998392 h 1171575"/>
                <a:gd name="connsiteX2155" fmla="*/ 795591 w 1095375"/>
                <a:gd name="connsiteY2155" fmla="*/ 1004707 h 1171575"/>
                <a:gd name="connsiteX2156" fmla="*/ 774054 w 1095375"/>
                <a:gd name="connsiteY2156" fmla="*/ 1015765 h 1171575"/>
                <a:gd name="connsiteX2157" fmla="*/ 815336 w 1095375"/>
                <a:gd name="connsiteY2157" fmla="*/ 1022023 h 1171575"/>
                <a:gd name="connsiteX2158" fmla="*/ 808354 w 1095375"/>
                <a:gd name="connsiteY2158" fmla="*/ 1037539 h 1171575"/>
                <a:gd name="connsiteX2159" fmla="*/ 791866 w 1095375"/>
                <a:gd name="connsiteY2159" fmla="*/ 1048188 h 1171575"/>
                <a:gd name="connsiteX2160" fmla="*/ 791742 w 1095375"/>
                <a:gd name="connsiteY2160" fmla="*/ 1048036 h 1171575"/>
                <a:gd name="connsiteX2161" fmla="*/ 782694 w 1095375"/>
                <a:gd name="connsiteY2161" fmla="*/ 1026462 h 1171575"/>
                <a:gd name="connsiteX2162" fmla="*/ 792266 w 1095375"/>
                <a:gd name="connsiteY2162" fmla="*/ 1012526 h 1171575"/>
                <a:gd name="connsiteX2163" fmla="*/ 800058 w 1095375"/>
                <a:gd name="connsiteY2163" fmla="*/ 1004107 h 1171575"/>
                <a:gd name="connsiteX2164" fmla="*/ 803534 w 1095375"/>
                <a:gd name="connsiteY2164" fmla="*/ 1002135 h 1171575"/>
                <a:gd name="connsiteX2165" fmla="*/ 815336 w 1095375"/>
                <a:gd name="connsiteY2165" fmla="*/ 1022023 h 1171575"/>
                <a:gd name="connsiteX2166" fmla="*/ 868352 w 1095375"/>
                <a:gd name="connsiteY2166" fmla="*/ 984790 h 1171575"/>
                <a:gd name="connsiteX2167" fmla="*/ 858360 w 1095375"/>
                <a:gd name="connsiteY2167" fmla="*/ 999782 h 1171575"/>
                <a:gd name="connsiteX2168" fmla="*/ 851235 w 1095375"/>
                <a:gd name="connsiteY2168" fmla="*/ 1006821 h 1171575"/>
                <a:gd name="connsiteX2169" fmla="*/ 843301 w 1095375"/>
                <a:gd name="connsiteY2169" fmla="*/ 1012422 h 1171575"/>
                <a:gd name="connsiteX2170" fmla="*/ 841825 w 1095375"/>
                <a:gd name="connsiteY2170" fmla="*/ 988847 h 1171575"/>
                <a:gd name="connsiteX2171" fmla="*/ 860113 w 1095375"/>
                <a:gd name="connsiteY2171" fmla="*/ 964587 h 1171575"/>
                <a:gd name="connsiteX2172" fmla="*/ 863113 w 1095375"/>
                <a:gd name="connsiteY2172" fmla="*/ 962234 h 1171575"/>
                <a:gd name="connsiteX2173" fmla="*/ 868352 w 1095375"/>
                <a:gd name="connsiteY2173" fmla="*/ 984790 h 1171575"/>
                <a:gd name="connsiteX2174" fmla="*/ 863685 w 1095375"/>
                <a:gd name="connsiteY2174" fmla="*/ 919077 h 1171575"/>
                <a:gd name="connsiteX2175" fmla="*/ 889831 w 1095375"/>
                <a:gd name="connsiteY2175" fmla="*/ 905742 h 1171575"/>
                <a:gd name="connsiteX2176" fmla="*/ 905652 w 1095375"/>
                <a:gd name="connsiteY2176" fmla="*/ 918515 h 1171575"/>
                <a:gd name="connsiteX2177" fmla="*/ 863685 w 1095375"/>
                <a:gd name="connsiteY2177" fmla="*/ 919077 h 1171575"/>
                <a:gd name="connsiteX2178" fmla="*/ 923692 w 1095375"/>
                <a:gd name="connsiteY2178" fmla="*/ 940584 h 1171575"/>
                <a:gd name="connsiteX2179" fmla="*/ 907519 w 1095375"/>
                <a:gd name="connsiteY2179" fmla="*/ 971864 h 1171575"/>
                <a:gd name="connsiteX2180" fmla="*/ 907376 w 1095375"/>
                <a:gd name="connsiteY2180" fmla="*/ 971759 h 1171575"/>
                <a:gd name="connsiteX2181" fmla="*/ 904690 w 1095375"/>
                <a:gd name="connsiteY2181" fmla="*/ 925944 h 1171575"/>
                <a:gd name="connsiteX2182" fmla="*/ 906414 w 1095375"/>
                <a:gd name="connsiteY2182" fmla="*/ 924211 h 1171575"/>
                <a:gd name="connsiteX2183" fmla="*/ 923692 w 1095375"/>
                <a:gd name="connsiteY2183" fmla="*/ 940584 h 1171575"/>
                <a:gd name="connsiteX2184" fmla="*/ 964221 w 1095375"/>
                <a:gd name="connsiteY2184" fmla="*/ 893054 h 1171575"/>
                <a:gd name="connsiteX2185" fmla="*/ 951439 w 1095375"/>
                <a:gd name="connsiteY2185" fmla="*/ 927097 h 1171575"/>
                <a:gd name="connsiteX2186" fmla="*/ 940504 w 1095375"/>
                <a:gd name="connsiteY2186" fmla="*/ 906742 h 1171575"/>
                <a:gd name="connsiteX2187" fmla="*/ 943028 w 1095375"/>
                <a:gd name="connsiteY2187" fmla="*/ 891950 h 1171575"/>
                <a:gd name="connsiteX2188" fmla="*/ 946657 w 1095375"/>
                <a:gd name="connsiteY2188" fmla="*/ 884034 h 1171575"/>
                <a:gd name="connsiteX2189" fmla="*/ 950391 w 1095375"/>
                <a:gd name="connsiteY2189" fmla="*/ 877338 h 1171575"/>
                <a:gd name="connsiteX2190" fmla="*/ 964221 w 1095375"/>
                <a:gd name="connsiteY2190" fmla="*/ 893054 h 1171575"/>
                <a:gd name="connsiteX2191" fmla="*/ 1039135 w 1095375"/>
                <a:gd name="connsiteY2191" fmla="*/ 778202 h 1171575"/>
                <a:gd name="connsiteX2192" fmla="*/ 1035640 w 1095375"/>
                <a:gd name="connsiteY2192" fmla="*/ 813435 h 1171575"/>
                <a:gd name="connsiteX2193" fmla="*/ 1035459 w 1095375"/>
                <a:gd name="connsiteY2193" fmla="*/ 813368 h 1171575"/>
                <a:gd name="connsiteX2194" fmla="*/ 1016656 w 1095375"/>
                <a:gd name="connsiteY2194" fmla="*/ 769439 h 1171575"/>
                <a:gd name="connsiteX2195" fmla="*/ 1016799 w 1095375"/>
                <a:gd name="connsiteY2195" fmla="*/ 769449 h 1171575"/>
                <a:gd name="connsiteX2196" fmla="*/ 1039135 w 1095375"/>
                <a:gd name="connsiteY2196" fmla="*/ 778202 h 1171575"/>
                <a:gd name="connsiteX2197" fmla="*/ 1042736 w 1095375"/>
                <a:gd name="connsiteY2197" fmla="*/ 701754 h 1171575"/>
                <a:gd name="connsiteX2198" fmla="*/ 1060947 w 1095375"/>
                <a:gd name="connsiteY2198" fmla="*/ 716899 h 1171575"/>
                <a:gd name="connsiteX2199" fmla="*/ 1056109 w 1095375"/>
                <a:gd name="connsiteY2199" fmla="*/ 753894 h 1171575"/>
                <a:gd name="connsiteX2200" fmla="*/ 1040774 w 1095375"/>
                <a:gd name="connsiteY2200" fmla="*/ 735463 h 1171575"/>
                <a:gd name="connsiteX2201" fmla="*/ 1042736 w 1095375"/>
                <a:gd name="connsiteY2201" fmla="*/ 701754 h 1171575"/>
                <a:gd name="connsiteX2202" fmla="*/ 1055099 w 1095375"/>
                <a:gd name="connsiteY2202" fmla="*/ 645281 h 1171575"/>
                <a:gd name="connsiteX2203" fmla="*/ 1079007 w 1095375"/>
                <a:gd name="connsiteY2203" fmla="*/ 648129 h 1171575"/>
                <a:gd name="connsiteX2204" fmla="*/ 1084522 w 1095375"/>
                <a:gd name="connsiteY2204" fmla="*/ 683114 h 1171575"/>
                <a:gd name="connsiteX2205" fmla="*/ 1084331 w 1095375"/>
                <a:gd name="connsiteY2205" fmla="*/ 683095 h 1171575"/>
                <a:gd name="connsiteX2206" fmla="*/ 1061833 w 1095375"/>
                <a:gd name="connsiteY2206" fmla="*/ 676342 h 1171575"/>
                <a:gd name="connsiteX2207" fmla="*/ 1057099 w 1095375"/>
                <a:gd name="connsiteY2207" fmla="*/ 660016 h 1171575"/>
                <a:gd name="connsiteX2208" fmla="*/ 1055099 w 1095375"/>
                <a:gd name="connsiteY2208" fmla="*/ 645281 h 1171575"/>
                <a:gd name="connsiteX2209" fmla="*/ 1055099 w 1095375"/>
                <a:gd name="connsiteY2209" fmla="*/ 645281 h 1171575"/>
                <a:gd name="connsiteX2210" fmla="*/ 1094142 w 1095375"/>
                <a:gd name="connsiteY2210" fmla="*/ 620859 h 1171575"/>
                <a:gd name="connsiteX2211" fmla="*/ 1073616 w 1095375"/>
                <a:gd name="connsiteY2211" fmla="*/ 610819 h 1171575"/>
                <a:gd name="connsiteX2212" fmla="*/ 1063462 w 1095375"/>
                <a:gd name="connsiteY2212" fmla="*/ 581035 h 1171575"/>
                <a:gd name="connsiteX2213" fmla="*/ 1083750 w 1095375"/>
                <a:gd name="connsiteY2213" fmla="*/ 585635 h 1171575"/>
                <a:gd name="connsiteX2214" fmla="*/ 1092323 w 1095375"/>
                <a:gd name="connsiteY2214" fmla="*/ 600247 h 1171575"/>
                <a:gd name="connsiteX2215" fmla="*/ 1094142 w 1095375"/>
                <a:gd name="connsiteY2215" fmla="*/ 620859 h 1171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  <a:cxn ang="0">
                  <a:pos x="connsiteX124" y="connsiteY124"/>
                </a:cxn>
                <a:cxn ang="0">
                  <a:pos x="connsiteX125" y="connsiteY125"/>
                </a:cxn>
                <a:cxn ang="0">
                  <a:pos x="connsiteX126" y="connsiteY126"/>
                </a:cxn>
                <a:cxn ang="0">
                  <a:pos x="connsiteX127" y="connsiteY127"/>
                </a:cxn>
                <a:cxn ang="0">
                  <a:pos x="connsiteX128" y="connsiteY128"/>
                </a:cxn>
                <a:cxn ang="0">
                  <a:pos x="connsiteX129" y="connsiteY129"/>
                </a:cxn>
                <a:cxn ang="0">
                  <a:pos x="connsiteX130" y="connsiteY130"/>
                </a:cxn>
                <a:cxn ang="0">
                  <a:pos x="connsiteX131" y="connsiteY131"/>
                </a:cxn>
                <a:cxn ang="0">
                  <a:pos x="connsiteX132" y="connsiteY132"/>
                </a:cxn>
                <a:cxn ang="0">
                  <a:pos x="connsiteX133" y="connsiteY133"/>
                </a:cxn>
                <a:cxn ang="0">
                  <a:pos x="connsiteX134" y="connsiteY134"/>
                </a:cxn>
                <a:cxn ang="0">
                  <a:pos x="connsiteX135" y="connsiteY135"/>
                </a:cxn>
                <a:cxn ang="0">
                  <a:pos x="connsiteX136" y="connsiteY136"/>
                </a:cxn>
                <a:cxn ang="0">
                  <a:pos x="connsiteX137" y="connsiteY137"/>
                </a:cxn>
                <a:cxn ang="0">
                  <a:pos x="connsiteX138" y="connsiteY138"/>
                </a:cxn>
                <a:cxn ang="0">
                  <a:pos x="connsiteX139" y="connsiteY139"/>
                </a:cxn>
                <a:cxn ang="0">
                  <a:pos x="connsiteX140" y="connsiteY140"/>
                </a:cxn>
                <a:cxn ang="0">
                  <a:pos x="connsiteX141" y="connsiteY141"/>
                </a:cxn>
                <a:cxn ang="0">
                  <a:pos x="connsiteX142" y="connsiteY142"/>
                </a:cxn>
                <a:cxn ang="0">
                  <a:pos x="connsiteX143" y="connsiteY143"/>
                </a:cxn>
                <a:cxn ang="0">
                  <a:pos x="connsiteX144" y="connsiteY144"/>
                </a:cxn>
                <a:cxn ang="0">
                  <a:pos x="connsiteX145" y="connsiteY145"/>
                </a:cxn>
                <a:cxn ang="0">
                  <a:pos x="connsiteX146" y="connsiteY146"/>
                </a:cxn>
                <a:cxn ang="0">
                  <a:pos x="connsiteX147" y="connsiteY147"/>
                </a:cxn>
                <a:cxn ang="0">
                  <a:pos x="connsiteX148" y="connsiteY148"/>
                </a:cxn>
                <a:cxn ang="0">
                  <a:pos x="connsiteX149" y="connsiteY149"/>
                </a:cxn>
                <a:cxn ang="0">
                  <a:pos x="connsiteX150" y="connsiteY150"/>
                </a:cxn>
                <a:cxn ang="0">
                  <a:pos x="connsiteX151" y="connsiteY151"/>
                </a:cxn>
                <a:cxn ang="0">
                  <a:pos x="connsiteX152" y="connsiteY152"/>
                </a:cxn>
                <a:cxn ang="0">
                  <a:pos x="connsiteX153" y="connsiteY153"/>
                </a:cxn>
                <a:cxn ang="0">
                  <a:pos x="connsiteX154" y="connsiteY154"/>
                </a:cxn>
                <a:cxn ang="0">
                  <a:pos x="connsiteX155" y="connsiteY155"/>
                </a:cxn>
                <a:cxn ang="0">
                  <a:pos x="connsiteX156" y="connsiteY156"/>
                </a:cxn>
                <a:cxn ang="0">
                  <a:pos x="connsiteX157" y="connsiteY157"/>
                </a:cxn>
                <a:cxn ang="0">
                  <a:pos x="connsiteX158" y="connsiteY158"/>
                </a:cxn>
                <a:cxn ang="0">
                  <a:pos x="connsiteX159" y="connsiteY159"/>
                </a:cxn>
                <a:cxn ang="0">
                  <a:pos x="connsiteX160" y="connsiteY160"/>
                </a:cxn>
                <a:cxn ang="0">
                  <a:pos x="connsiteX161" y="connsiteY161"/>
                </a:cxn>
                <a:cxn ang="0">
                  <a:pos x="connsiteX162" y="connsiteY162"/>
                </a:cxn>
                <a:cxn ang="0">
                  <a:pos x="connsiteX163" y="connsiteY163"/>
                </a:cxn>
                <a:cxn ang="0">
                  <a:pos x="connsiteX164" y="connsiteY164"/>
                </a:cxn>
                <a:cxn ang="0">
                  <a:pos x="connsiteX165" y="connsiteY165"/>
                </a:cxn>
                <a:cxn ang="0">
                  <a:pos x="connsiteX166" y="connsiteY166"/>
                </a:cxn>
                <a:cxn ang="0">
                  <a:pos x="connsiteX167" y="connsiteY167"/>
                </a:cxn>
                <a:cxn ang="0">
                  <a:pos x="connsiteX168" y="connsiteY168"/>
                </a:cxn>
                <a:cxn ang="0">
                  <a:pos x="connsiteX169" y="connsiteY169"/>
                </a:cxn>
                <a:cxn ang="0">
                  <a:pos x="connsiteX170" y="connsiteY170"/>
                </a:cxn>
                <a:cxn ang="0">
                  <a:pos x="connsiteX171" y="connsiteY171"/>
                </a:cxn>
                <a:cxn ang="0">
                  <a:pos x="connsiteX172" y="connsiteY172"/>
                </a:cxn>
                <a:cxn ang="0">
                  <a:pos x="connsiteX173" y="connsiteY173"/>
                </a:cxn>
                <a:cxn ang="0">
                  <a:pos x="connsiteX174" y="connsiteY174"/>
                </a:cxn>
                <a:cxn ang="0">
                  <a:pos x="connsiteX175" y="connsiteY175"/>
                </a:cxn>
                <a:cxn ang="0">
                  <a:pos x="connsiteX176" y="connsiteY176"/>
                </a:cxn>
                <a:cxn ang="0">
                  <a:pos x="connsiteX177" y="connsiteY177"/>
                </a:cxn>
                <a:cxn ang="0">
                  <a:pos x="connsiteX178" y="connsiteY178"/>
                </a:cxn>
                <a:cxn ang="0">
                  <a:pos x="connsiteX179" y="connsiteY179"/>
                </a:cxn>
                <a:cxn ang="0">
                  <a:pos x="connsiteX180" y="connsiteY180"/>
                </a:cxn>
                <a:cxn ang="0">
                  <a:pos x="connsiteX181" y="connsiteY181"/>
                </a:cxn>
                <a:cxn ang="0">
                  <a:pos x="connsiteX182" y="connsiteY182"/>
                </a:cxn>
                <a:cxn ang="0">
                  <a:pos x="connsiteX183" y="connsiteY183"/>
                </a:cxn>
                <a:cxn ang="0">
                  <a:pos x="connsiteX184" y="connsiteY184"/>
                </a:cxn>
                <a:cxn ang="0">
                  <a:pos x="connsiteX185" y="connsiteY185"/>
                </a:cxn>
                <a:cxn ang="0">
                  <a:pos x="connsiteX186" y="connsiteY186"/>
                </a:cxn>
                <a:cxn ang="0">
                  <a:pos x="connsiteX187" y="connsiteY187"/>
                </a:cxn>
                <a:cxn ang="0">
                  <a:pos x="connsiteX188" y="connsiteY188"/>
                </a:cxn>
                <a:cxn ang="0">
                  <a:pos x="connsiteX189" y="connsiteY189"/>
                </a:cxn>
                <a:cxn ang="0">
                  <a:pos x="connsiteX190" y="connsiteY190"/>
                </a:cxn>
                <a:cxn ang="0">
                  <a:pos x="connsiteX191" y="connsiteY191"/>
                </a:cxn>
                <a:cxn ang="0">
                  <a:pos x="connsiteX192" y="connsiteY192"/>
                </a:cxn>
                <a:cxn ang="0">
                  <a:pos x="connsiteX193" y="connsiteY193"/>
                </a:cxn>
                <a:cxn ang="0">
                  <a:pos x="connsiteX194" y="connsiteY194"/>
                </a:cxn>
                <a:cxn ang="0">
                  <a:pos x="connsiteX195" y="connsiteY195"/>
                </a:cxn>
                <a:cxn ang="0">
                  <a:pos x="connsiteX196" y="connsiteY196"/>
                </a:cxn>
                <a:cxn ang="0">
                  <a:pos x="connsiteX197" y="connsiteY197"/>
                </a:cxn>
                <a:cxn ang="0">
                  <a:pos x="connsiteX198" y="connsiteY198"/>
                </a:cxn>
                <a:cxn ang="0">
                  <a:pos x="connsiteX199" y="connsiteY199"/>
                </a:cxn>
                <a:cxn ang="0">
                  <a:pos x="connsiteX200" y="connsiteY200"/>
                </a:cxn>
                <a:cxn ang="0">
                  <a:pos x="connsiteX201" y="connsiteY201"/>
                </a:cxn>
                <a:cxn ang="0">
                  <a:pos x="connsiteX202" y="connsiteY202"/>
                </a:cxn>
                <a:cxn ang="0">
                  <a:pos x="connsiteX203" y="connsiteY203"/>
                </a:cxn>
                <a:cxn ang="0">
                  <a:pos x="connsiteX204" y="connsiteY204"/>
                </a:cxn>
                <a:cxn ang="0">
                  <a:pos x="connsiteX205" y="connsiteY205"/>
                </a:cxn>
                <a:cxn ang="0">
                  <a:pos x="connsiteX206" y="connsiteY206"/>
                </a:cxn>
                <a:cxn ang="0">
                  <a:pos x="connsiteX207" y="connsiteY207"/>
                </a:cxn>
                <a:cxn ang="0">
                  <a:pos x="connsiteX208" y="connsiteY208"/>
                </a:cxn>
                <a:cxn ang="0">
                  <a:pos x="connsiteX209" y="connsiteY209"/>
                </a:cxn>
                <a:cxn ang="0">
                  <a:pos x="connsiteX210" y="connsiteY210"/>
                </a:cxn>
                <a:cxn ang="0">
                  <a:pos x="connsiteX211" y="connsiteY211"/>
                </a:cxn>
                <a:cxn ang="0">
                  <a:pos x="connsiteX212" y="connsiteY212"/>
                </a:cxn>
                <a:cxn ang="0">
                  <a:pos x="connsiteX213" y="connsiteY213"/>
                </a:cxn>
                <a:cxn ang="0">
                  <a:pos x="connsiteX214" y="connsiteY214"/>
                </a:cxn>
                <a:cxn ang="0">
                  <a:pos x="connsiteX215" y="connsiteY215"/>
                </a:cxn>
                <a:cxn ang="0">
                  <a:pos x="connsiteX216" y="connsiteY216"/>
                </a:cxn>
                <a:cxn ang="0">
                  <a:pos x="connsiteX217" y="connsiteY217"/>
                </a:cxn>
                <a:cxn ang="0">
                  <a:pos x="connsiteX218" y="connsiteY218"/>
                </a:cxn>
                <a:cxn ang="0">
                  <a:pos x="connsiteX219" y="connsiteY219"/>
                </a:cxn>
                <a:cxn ang="0">
                  <a:pos x="connsiteX220" y="connsiteY220"/>
                </a:cxn>
                <a:cxn ang="0">
                  <a:pos x="connsiteX221" y="connsiteY221"/>
                </a:cxn>
                <a:cxn ang="0">
                  <a:pos x="connsiteX222" y="connsiteY222"/>
                </a:cxn>
                <a:cxn ang="0">
                  <a:pos x="connsiteX223" y="connsiteY223"/>
                </a:cxn>
                <a:cxn ang="0">
                  <a:pos x="connsiteX224" y="connsiteY224"/>
                </a:cxn>
                <a:cxn ang="0">
                  <a:pos x="connsiteX225" y="connsiteY225"/>
                </a:cxn>
                <a:cxn ang="0">
                  <a:pos x="connsiteX226" y="connsiteY226"/>
                </a:cxn>
                <a:cxn ang="0">
                  <a:pos x="connsiteX227" y="connsiteY227"/>
                </a:cxn>
                <a:cxn ang="0">
                  <a:pos x="connsiteX228" y="connsiteY228"/>
                </a:cxn>
                <a:cxn ang="0">
                  <a:pos x="connsiteX229" y="connsiteY229"/>
                </a:cxn>
                <a:cxn ang="0">
                  <a:pos x="connsiteX230" y="connsiteY230"/>
                </a:cxn>
                <a:cxn ang="0">
                  <a:pos x="connsiteX231" y="connsiteY231"/>
                </a:cxn>
                <a:cxn ang="0">
                  <a:pos x="connsiteX232" y="connsiteY232"/>
                </a:cxn>
                <a:cxn ang="0">
                  <a:pos x="connsiteX233" y="connsiteY233"/>
                </a:cxn>
                <a:cxn ang="0">
                  <a:pos x="connsiteX234" y="connsiteY234"/>
                </a:cxn>
                <a:cxn ang="0">
                  <a:pos x="connsiteX235" y="connsiteY235"/>
                </a:cxn>
                <a:cxn ang="0">
                  <a:pos x="connsiteX236" y="connsiteY236"/>
                </a:cxn>
                <a:cxn ang="0">
                  <a:pos x="connsiteX237" y="connsiteY237"/>
                </a:cxn>
                <a:cxn ang="0">
                  <a:pos x="connsiteX238" y="connsiteY238"/>
                </a:cxn>
                <a:cxn ang="0">
                  <a:pos x="connsiteX239" y="connsiteY239"/>
                </a:cxn>
                <a:cxn ang="0">
                  <a:pos x="connsiteX240" y="connsiteY240"/>
                </a:cxn>
                <a:cxn ang="0">
                  <a:pos x="connsiteX241" y="connsiteY241"/>
                </a:cxn>
                <a:cxn ang="0">
                  <a:pos x="connsiteX242" y="connsiteY242"/>
                </a:cxn>
                <a:cxn ang="0">
                  <a:pos x="connsiteX243" y="connsiteY243"/>
                </a:cxn>
                <a:cxn ang="0">
                  <a:pos x="connsiteX244" y="connsiteY244"/>
                </a:cxn>
                <a:cxn ang="0">
                  <a:pos x="connsiteX245" y="connsiteY245"/>
                </a:cxn>
                <a:cxn ang="0">
                  <a:pos x="connsiteX246" y="connsiteY246"/>
                </a:cxn>
                <a:cxn ang="0">
                  <a:pos x="connsiteX247" y="connsiteY247"/>
                </a:cxn>
                <a:cxn ang="0">
                  <a:pos x="connsiteX248" y="connsiteY248"/>
                </a:cxn>
                <a:cxn ang="0">
                  <a:pos x="connsiteX249" y="connsiteY249"/>
                </a:cxn>
                <a:cxn ang="0">
                  <a:pos x="connsiteX250" y="connsiteY250"/>
                </a:cxn>
                <a:cxn ang="0">
                  <a:pos x="connsiteX251" y="connsiteY251"/>
                </a:cxn>
                <a:cxn ang="0">
                  <a:pos x="connsiteX252" y="connsiteY252"/>
                </a:cxn>
                <a:cxn ang="0">
                  <a:pos x="connsiteX253" y="connsiteY253"/>
                </a:cxn>
                <a:cxn ang="0">
                  <a:pos x="connsiteX254" y="connsiteY254"/>
                </a:cxn>
                <a:cxn ang="0">
                  <a:pos x="connsiteX255" y="connsiteY255"/>
                </a:cxn>
                <a:cxn ang="0">
                  <a:pos x="connsiteX256" y="connsiteY256"/>
                </a:cxn>
                <a:cxn ang="0">
                  <a:pos x="connsiteX257" y="connsiteY257"/>
                </a:cxn>
                <a:cxn ang="0">
                  <a:pos x="connsiteX258" y="connsiteY258"/>
                </a:cxn>
                <a:cxn ang="0">
                  <a:pos x="connsiteX259" y="connsiteY259"/>
                </a:cxn>
                <a:cxn ang="0">
                  <a:pos x="connsiteX260" y="connsiteY260"/>
                </a:cxn>
                <a:cxn ang="0">
                  <a:pos x="connsiteX261" y="connsiteY261"/>
                </a:cxn>
                <a:cxn ang="0">
                  <a:pos x="connsiteX262" y="connsiteY262"/>
                </a:cxn>
                <a:cxn ang="0">
                  <a:pos x="connsiteX263" y="connsiteY263"/>
                </a:cxn>
                <a:cxn ang="0">
                  <a:pos x="connsiteX264" y="connsiteY264"/>
                </a:cxn>
                <a:cxn ang="0">
                  <a:pos x="connsiteX265" y="connsiteY265"/>
                </a:cxn>
                <a:cxn ang="0">
                  <a:pos x="connsiteX266" y="connsiteY266"/>
                </a:cxn>
                <a:cxn ang="0">
                  <a:pos x="connsiteX267" y="connsiteY267"/>
                </a:cxn>
                <a:cxn ang="0">
                  <a:pos x="connsiteX268" y="connsiteY268"/>
                </a:cxn>
                <a:cxn ang="0">
                  <a:pos x="connsiteX269" y="connsiteY269"/>
                </a:cxn>
                <a:cxn ang="0">
                  <a:pos x="connsiteX270" y="connsiteY270"/>
                </a:cxn>
                <a:cxn ang="0">
                  <a:pos x="connsiteX271" y="connsiteY271"/>
                </a:cxn>
                <a:cxn ang="0">
                  <a:pos x="connsiteX272" y="connsiteY272"/>
                </a:cxn>
                <a:cxn ang="0">
                  <a:pos x="connsiteX273" y="connsiteY273"/>
                </a:cxn>
                <a:cxn ang="0">
                  <a:pos x="connsiteX274" y="connsiteY274"/>
                </a:cxn>
                <a:cxn ang="0">
                  <a:pos x="connsiteX275" y="connsiteY275"/>
                </a:cxn>
                <a:cxn ang="0">
                  <a:pos x="connsiteX276" y="connsiteY276"/>
                </a:cxn>
                <a:cxn ang="0">
                  <a:pos x="connsiteX277" y="connsiteY277"/>
                </a:cxn>
                <a:cxn ang="0">
                  <a:pos x="connsiteX278" y="connsiteY278"/>
                </a:cxn>
                <a:cxn ang="0">
                  <a:pos x="connsiteX279" y="connsiteY279"/>
                </a:cxn>
                <a:cxn ang="0">
                  <a:pos x="connsiteX280" y="connsiteY280"/>
                </a:cxn>
                <a:cxn ang="0">
                  <a:pos x="connsiteX281" y="connsiteY281"/>
                </a:cxn>
                <a:cxn ang="0">
                  <a:pos x="connsiteX282" y="connsiteY282"/>
                </a:cxn>
                <a:cxn ang="0">
                  <a:pos x="connsiteX283" y="connsiteY283"/>
                </a:cxn>
                <a:cxn ang="0">
                  <a:pos x="connsiteX284" y="connsiteY284"/>
                </a:cxn>
                <a:cxn ang="0">
                  <a:pos x="connsiteX285" y="connsiteY285"/>
                </a:cxn>
                <a:cxn ang="0">
                  <a:pos x="connsiteX286" y="connsiteY286"/>
                </a:cxn>
                <a:cxn ang="0">
                  <a:pos x="connsiteX287" y="connsiteY287"/>
                </a:cxn>
                <a:cxn ang="0">
                  <a:pos x="connsiteX288" y="connsiteY288"/>
                </a:cxn>
                <a:cxn ang="0">
                  <a:pos x="connsiteX289" y="connsiteY289"/>
                </a:cxn>
                <a:cxn ang="0">
                  <a:pos x="connsiteX290" y="connsiteY290"/>
                </a:cxn>
                <a:cxn ang="0">
                  <a:pos x="connsiteX291" y="connsiteY291"/>
                </a:cxn>
                <a:cxn ang="0">
                  <a:pos x="connsiteX292" y="connsiteY292"/>
                </a:cxn>
                <a:cxn ang="0">
                  <a:pos x="connsiteX293" y="connsiteY293"/>
                </a:cxn>
                <a:cxn ang="0">
                  <a:pos x="connsiteX294" y="connsiteY294"/>
                </a:cxn>
                <a:cxn ang="0">
                  <a:pos x="connsiteX295" y="connsiteY295"/>
                </a:cxn>
                <a:cxn ang="0">
                  <a:pos x="connsiteX296" y="connsiteY296"/>
                </a:cxn>
                <a:cxn ang="0">
                  <a:pos x="connsiteX297" y="connsiteY297"/>
                </a:cxn>
                <a:cxn ang="0">
                  <a:pos x="connsiteX298" y="connsiteY298"/>
                </a:cxn>
                <a:cxn ang="0">
                  <a:pos x="connsiteX299" y="connsiteY299"/>
                </a:cxn>
                <a:cxn ang="0">
                  <a:pos x="connsiteX300" y="connsiteY300"/>
                </a:cxn>
                <a:cxn ang="0">
                  <a:pos x="connsiteX301" y="connsiteY301"/>
                </a:cxn>
                <a:cxn ang="0">
                  <a:pos x="connsiteX302" y="connsiteY302"/>
                </a:cxn>
                <a:cxn ang="0">
                  <a:pos x="connsiteX303" y="connsiteY303"/>
                </a:cxn>
                <a:cxn ang="0">
                  <a:pos x="connsiteX304" y="connsiteY304"/>
                </a:cxn>
                <a:cxn ang="0">
                  <a:pos x="connsiteX305" y="connsiteY305"/>
                </a:cxn>
                <a:cxn ang="0">
                  <a:pos x="connsiteX306" y="connsiteY306"/>
                </a:cxn>
                <a:cxn ang="0">
                  <a:pos x="connsiteX307" y="connsiteY307"/>
                </a:cxn>
                <a:cxn ang="0">
                  <a:pos x="connsiteX308" y="connsiteY308"/>
                </a:cxn>
                <a:cxn ang="0">
                  <a:pos x="connsiteX309" y="connsiteY309"/>
                </a:cxn>
                <a:cxn ang="0">
                  <a:pos x="connsiteX310" y="connsiteY310"/>
                </a:cxn>
                <a:cxn ang="0">
                  <a:pos x="connsiteX311" y="connsiteY311"/>
                </a:cxn>
                <a:cxn ang="0">
                  <a:pos x="connsiteX312" y="connsiteY312"/>
                </a:cxn>
                <a:cxn ang="0">
                  <a:pos x="connsiteX313" y="connsiteY313"/>
                </a:cxn>
                <a:cxn ang="0">
                  <a:pos x="connsiteX314" y="connsiteY314"/>
                </a:cxn>
                <a:cxn ang="0">
                  <a:pos x="connsiteX315" y="connsiteY315"/>
                </a:cxn>
                <a:cxn ang="0">
                  <a:pos x="connsiteX316" y="connsiteY316"/>
                </a:cxn>
                <a:cxn ang="0">
                  <a:pos x="connsiteX317" y="connsiteY317"/>
                </a:cxn>
                <a:cxn ang="0">
                  <a:pos x="connsiteX318" y="connsiteY318"/>
                </a:cxn>
                <a:cxn ang="0">
                  <a:pos x="connsiteX319" y="connsiteY319"/>
                </a:cxn>
                <a:cxn ang="0">
                  <a:pos x="connsiteX320" y="connsiteY320"/>
                </a:cxn>
                <a:cxn ang="0">
                  <a:pos x="connsiteX321" y="connsiteY321"/>
                </a:cxn>
                <a:cxn ang="0">
                  <a:pos x="connsiteX322" y="connsiteY322"/>
                </a:cxn>
                <a:cxn ang="0">
                  <a:pos x="connsiteX323" y="connsiteY323"/>
                </a:cxn>
                <a:cxn ang="0">
                  <a:pos x="connsiteX324" y="connsiteY324"/>
                </a:cxn>
                <a:cxn ang="0">
                  <a:pos x="connsiteX325" y="connsiteY325"/>
                </a:cxn>
                <a:cxn ang="0">
                  <a:pos x="connsiteX326" y="connsiteY326"/>
                </a:cxn>
                <a:cxn ang="0">
                  <a:pos x="connsiteX327" y="connsiteY327"/>
                </a:cxn>
                <a:cxn ang="0">
                  <a:pos x="connsiteX328" y="connsiteY328"/>
                </a:cxn>
                <a:cxn ang="0">
                  <a:pos x="connsiteX329" y="connsiteY329"/>
                </a:cxn>
                <a:cxn ang="0">
                  <a:pos x="connsiteX330" y="connsiteY330"/>
                </a:cxn>
                <a:cxn ang="0">
                  <a:pos x="connsiteX331" y="connsiteY331"/>
                </a:cxn>
                <a:cxn ang="0">
                  <a:pos x="connsiteX332" y="connsiteY332"/>
                </a:cxn>
                <a:cxn ang="0">
                  <a:pos x="connsiteX333" y="connsiteY333"/>
                </a:cxn>
                <a:cxn ang="0">
                  <a:pos x="connsiteX334" y="connsiteY334"/>
                </a:cxn>
                <a:cxn ang="0">
                  <a:pos x="connsiteX335" y="connsiteY335"/>
                </a:cxn>
                <a:cxn ang="0">
                  <a:pos x="connsiteX336" y="connsiteY336"/>
                </a:cxn>
                <a:cxn ang="0">
                  <a:pos x="connsiteX337" y="connsiteY337"/>
                </a:cxn>
                <a:cxn ang="0">
                  <a:pos x="connsiteX338" y="connsiteY338"/>
                </a:cxn>
                <a:cxn ang="0">
                  <a:pos x="connsiteX339" y="connsiteY339"/>
                </a:cxn>
                <a:cxn ang="0">
                  <a:pos x="connsiteX340" y="connsiteY340"/>
                </a:cxn>
                <a:cxn ang="0">
                  <a:pos x="connsiteX341" y="connsiteY341"/>
                </a:cxn>
                <a:cxn ang="0">
                  <a:pos x="connsiteX342" y="connsiteY342"/>
                </a:cxn>
                <a:cxn ang="0">
                  <a:pos x="connsiteX343" y="connsiteY343"/>
                </a:cxn>
                <a:cxn ang="0">
                  <a:pos x="connsiteX344" y="connsiteY344"/>
                </a:cxn>
                <a:cxn ang="0">
                  <a:pos x="connsiteX345" y="connsiteY345"/>
                </a:cxn>
                <a:cxn ang="0">
                  <a:pos x="connsiteX346" y="connsiteY346"/>
                </a:cxn>
                <a:cxn ang="0">
                  <a:pos x="connsiteX347" y="connsiteY347"/>
                </a:cxn>
                <a:cxn ang="0">
                  <a:pos x="connsiteX348" y="connsiteY348"/>
                </a:cxn>
                <a:cxn ang="0">
                  <a:pos x="connsiteX349" y="connsiteY349"/>
                </a:cxn>
                <a:cxn ang="0">
                  <a:pos x="connsiteX350" y="connsiteY350"/>
                </a:cxn>
                <a:cxn ang="0">
                  <a:pos x="connsiteX351" y="connsiteY351"/>
                </a:cxn>
                <a:cxn ang="0">
                  <a:pos x="connsiteX352" y="connsiteY352"/>
                </a:cxn>
                <a:cxn ang="0">
                  <a:pos x="connsiteX353" y="connsiteY353"/>
                </a:cxn>
                <a:cxn ang="0">
                  <a:pos x="connsiteX354" y="connsiteY354"/>
                </a:cxn>
                <a:cxn ang="0">
                  <a:pos x="connsiteX355" y="connsiteY355"/>
                </a:cxn>
                <a:cxn ang="0">
                  <a:pos x="connsiteX356" y="connsiteY356"/>
                </a:cxn>
                <a:cxn ang="0">
                  <a:pos x="connsiteX357" y="connsiteY357"/>
                </a:cxn>
                <a:cxn ang="0">
                  <a:pos x="connsiteX358" y="connsiteY358"/>
                </a:cxn>
                <a:cxn ang="0">
                  <a:pos x="connsiteX359" y="connsiteY359"/>
                </a:cxn>
                <a:cxn ang="0">
                  <a:pos x="connsiteX360" y="connsiteY360"/>
                </a:cxn>
                <a:cxn ang="0">
                  <a:pos x="connsiteX361" y="connsiteY361"/>
                </a:cxn>
                <a:cxn ang="0">
                  <a:pos x="connsiteX362" y="connsiteY362"/>
                </a:cxn>
                <a:cxn ang="0">
                  <a:pos x="connsiteX363" y="connsiteY363"/>
                </a:cxn>
                <a:cxn ang="0">
                  <a:pos x="connsiteX364" y="connsiteY364"/>
                </a:cxn>
                <a:cxn ang="0">
                  <a:pos x="connsiteX365" y="connsiteY365"/>
                </a:cxn>
                <a:cxn ang="0">
                  <a:pos x="connsiteX366" y="connsiteY366"/>
                </a:cxn>
                <a:cxn ang="0">
                  <a:pos x="connsiteX367" y="connsiteY367"/>
                </a:cxn>
                <a:cxn ang="0">
                  <a:pos x="connsiteX368" y="connsiteY368"/>
                </a:cxn>
                <a:cxn ang="0">
                  <a:pos x="connsiteX369" y="connsiteY369"/>
                </a:cxn>
                <a:cxn ang="0">
                  <a:pos x="connsiteX370" y="connsiteY370"/>
                </a:cxn>
                <a:cxn ang="0">
                  <a:pos x="connsiteX371" y="connsiteY371"/>
                </a:cxn>
                <a:cxn ang="0">
                  <a:pos x="connsiteX372" y="connsiteY372"/>
                </a:cxn>
                <a:cxn ang="0">
                  <a:pos x="connsiteX373" y="connsiteY373"/>
                </a:cxn>
                <a:cxn ang="0">
                  <a:pos x="connsiteX374" y="connsiteY374"/>
                </a:cxn>
                <a:cxn ang="0">
                  <a:pos x="connsiteX375" y="connsiteY375"/>
                </a:cxn>
                <a:cxn ang="0">
                  <a:pos x="connsiteX376" y="connsiteY376"/>
                </a:cxn>
                <a:cxn ang="0">
                  <a:pos x="connsiteX377" y="connsiteY377"/>
                </a:cxn>
                <a:cxn ang="0">
                  <a:pos x="connsiteX378" y="connsiteY378"/>
                </a:cxn>
                <a:cxn ang="0">
                  <a:pos x="connsiteX379" y="connsiteY379"/>
                </a:cxn>
                <a:cxn ang="0">
                  <a:pos x="connsiteX380" y="connsiteY380"/>
                </a:cxn>
                <a:cxn ang="0">
                  <a:pos x="connsiteX381" y="connsiteY381"/>
                </a:cxn>
                <a:cxn ang="0">
                  <a:pos x="connsiteX382" y="connsiteY382"/>
                </a:cxn>
                <a:cxn ang="0">
                  <a:pos x="connsiteX383" y="connsiteY383"/>
                </a:cxn>
                <a:cxn ang="0">
                  <a:pos x="connsiteX384" y="connsiteY384"/>
                </a:cxn>
                <a:cxn ang="0">
                  <a:pos x="connsiteX385" y="connsiteY385"/>
                </a:cxn>
                <a:cxn ang="0">
                  <a:pos x="connsiteX386" y="connsiteY386"/>
                </a:cxn>
                <a:cxn ang="0">
                  <a:pos x="connsiteX387" y="connsiteY387"/>
                </a:cxn>
                <a:cxn ang="0">
                  <a:pos x="connsiteX388" y="connsiteY388"/>
                </a:cxn>
                <a:cxn ang="0">
                  <a:pos x="connsiteX389" y="connsiteY389"/>
                </a:cxn>
                <a:cxn ang="0">
                  <a:pos x="connsiteX390" y="connsiteY390"/>
                </a:cxn>
                <a:cxn ang="0">
                  <a:pos x="connsiteX391" y="connsiteY391"/>
                </a:cxn>
                <a:cxn ang="0">
                  <a:pos x="connsiteX392" y="connsiteY392"/>
                </a:cxn>
                <a:cxn ang="0">
                  <a:pos x="connsiteX393" y="connsiteY393"/>
                </a:cxn>
                <a:cxn ang="0">
                  <a:pos x="connsiteX394" y="connsiteY394"/>
                </a:cxn>
                <a:cxn ang="0">
                  <a:pos x="connsiteX395" y="connsiteY395"/>
                </a:cxn>
                <a:cxn ang="0">
                  <a:pos x="connsiteX396" y="connsiteY396"/>
                </a:cxn>
                <a:cxn ang="0">
                  <a:pos x="connsiteX397" y="connsiteY397"/>
                </a:cxn>
                <a:cxn ang="0">
                  <a:pos x="connsiteX398" y="connsiteY398"/>
                </a:cxn>
                <a:cxn ang="0">
                  <a:pos x="connsiteX399" y="connsiteY399"/>
                </a:cxn>
                <a:cxn ang="0">
                  <a:pos x="connsiteX400" y="connsiteY400"/>
                </a:cxn>
                <a:cxn ang="0">
                  <a:pos x="connsiteX401" y="connsiteY401"/>
                </a:cxn>
                <a:cxn ang="0">
                  <a:pos x="connsiteX402" y="connsiteY402"/>
                </a:cxn>
                <a:cxn ang="0">
                  <a:pos x="connsiteX403" y="connsiteY403"/>
                </a:cxn>
                <a:cxn ang="0">
                  <a:pos x="connsiteX404" y="connsiteY404"/>
                </a:cxn>
                <a:cxn ang="0">
                  <a:pos x="connsiteX405" y="connsiteY405"/>
                </a:cxn>
                <a:cxn ang="0">
                  <a:pos x="connsiteX406" y="connsiteY406"/>
                </a:cxn>
                <a:cxn ang="0">
                  <a:pos x="connsiteX407" y="connsiteY407"/>
                </a:cxn>
                <a:cxn ang="0">
                  <a:pos x="connsiteX408" y="connsiteY408"/>
                </a:cxn>
                <a:cxn ang="0">
                  <a:pos x="connsiteX409" y="connsiteY409"/>
                </a:cxn>
                <a:cxn ang="0">
                  <a:pos x="connsiteX410" y="connsiteY410"/>
                </a:cxn>
                <a:cxn ang="0">
                  <a:pos x="connsiteX411" y="connsiteY411"/>
                </a:cxn>
                <a:cxn ang="0">
                  <a:pos x="connsiteX412" y="connsiteY412"/>
                </a:cxn>
                <a:cxn ang="0">
                  <a:pos x="connsiteX413" y="connsiteY413"/>
                </a:cxn>
                <a:cxn ang="0">
                  <a:pos x="connsiteX414" y="connsiteY414"/>
                </a:cxn>
                <a:cxn ang="0">
                  <a:pos x="connsiteX415" y="connsiteY415"/>
                </a:cxn>
                <a:cxn ang="0">
                  <a:pos x="connsiteX416" y="connsiteY416"/>
                </a:cxn>
                <a:cxn ang="0">
                  <a:pos x="connsiteX417" y="connsiteY417"/>
                </a:cxn>
                <a:cxn ang="0">
                  <a:pos x="connsiteX418" y="connsiteY418"/>
                </a:cxn>
                <a:cxn ang="0">
                  <a:pos x="connsiteX419" y="connsiteY419"/>
                </a:cxn>
                <a:cxn ang="0">
                  <a:pos x="connsiteX420" y="connsiteY420"/>
                </a:cxn>
                <a:cxn ang="0">
                  <a:pos x="connsiteX421" y="connsiteY421"/>
                </a:cxn>
                <a:cxn ang="0">
                  <a:pos x="connsiteX422" y="connsiteY422"/>
                </a:cxn>
                <a:cxn ang="0">
                  <a:pos x="connsiteX423" y="connsiteY423"/>
                </a:cxn>
                <a:cxn ang="0">
                  <a:pos x="connsiteX424" y="connsiteY424"/>
                </a:cxn>
                <a:cxn ang="0">
                  <a:pos x="connsiteX425" y="connsiteY425"/>
                </a:cxn>
                <a:cxn ang="0">
                  <a:pos x="connsiteX426" y="connsiteY426"/>
                </a:cxn>
                <a:cxn ang="0">
                  <a:pos x="connsiteX427" y="connsiteY427"/>
                </a:cxn>
                <a:cxn ang="0">
                  <a:pos x="connsiteX428" y="connsiteY428"/>
                </a:cxn>
                <a:cxn ang="0">
                  <a:pos x="connsiteX429" y="connsiteY429"/>
                </a:cxn>
                <a:cxn ang="0">
                  <a:pos x="connsiteX430" y="connsiteY430"/>
                </a:cxn>
                <a:cxn ang="0">
                  <a:pos x="connsiteX431" y="connsiteY431"/>
                </a:cxn>
                <a:cxn ang="0">
                  <a:pos x="connsiteX432" y="connsiteY432"/>
                </a:cxn>
                <a:cxn ang="0">
                  <a:pos x="connsiteX433" y="connsiteY433"/>
                </a:cxn>
                <a:cxn ang="0">
                  <a:pos x="connsiteX434" y="connsiteY434"/>
                </a:cxn>
                <a:cxn ang="0">
                  <a:pos x="connsiteX435" y="connsiteY435"/>
                </a:cxn>
                <a:cxn ang="0">
                  <a:pos x="connsiteX436" y="connsiteY436"/>
                </a:cxn>
                <a:cxn ang="0">
                  <a:pos x="connsiteX437" y="connsiteY437"/>
                </a:cxn>
                <a:cxn ang="0">
                  <a:pos x="connsiteX438" y="connsiteY438"/>
                </a:cxn>
                <a:cxn ang="0">
                  <a:pos x="connsiteX439" y="connsiteY439"/>
                </a:cxn>
                <a:cxn ang="0">
                  <a:pos x="connsiteX440" y="connsiteY440"/>
                </a:cxn>
                <a:cxn ang="0">
                  <a:pos x="connsiteX441" y="connsiteY441"/>
                </a:cxn>
                <a:cxn ang="0">
                  <a:pos x="connsiteX442" y="connsiteY442"/>
                </a:cxn>
                <a:cxn ang="0">
                  <a:pos x="connsiteX443" y="connsiteY443"/>
                </a:cxn>
                <a:cxn ang="0">
                  <a:pos x="connsiteX444" y="connsiteY444"/>
                </a:cxn>
                <a:cxn ang="0">
                  <a:pos x="connsiteX445" y="connsiteY445"/>
                </a:cxn>
                <a:cxn ang="0">
                  <a:pos x="connsiteX446" y="connsiteY446"/>
                </a:cxn>
                <a:cxn ang="0">
                  <a:pos x="connsiteX447" y="connsiteY447"/>
                </a:cxn>
                <a:cxn ang="0">
                  <a:pos x="connsiteX448" y="connsiteY448"/>
                </a:cxn>
                <a:cxn ang="0">
                  <a:pos x="connsiteX449" y="connsiteY449"/>
                </a:cxn>
                <a:cxn ang="0">
                  <a:pos x="connsiteX450" y="connsiteY450"/>
                </a:cxn>
                <a:cxn ang="0">
                  <a:pos x="connsiteX451" y="connsiteY451"/>
                </a:cxn>
                <a:cxn ang="0">
                  <a:pos x="connsiteX452" y="connsiteY452"/>
                </a:cxn>
                <a:cxn ang="0">
                  <a:pos x="connsiteX453" y="connsiteY453"/>
                </a:cxn>
                <a:cxn ang="0">
                  <a:pos x="connsiteX454" y="connsiteY454"/>
                </a:cxn>
                <a:cxn ang="0">
                  <a:pos x="connsiteX455" y="connsiteY455"/>
                </a:cxn>
                <a:cxn ang="0">
                  <a:pos x="connsiteX456" y="connsiteY456"/>
                </a:cxn>
                <a:cxn ang="0">
                  <a:pos x="connsiteX457" y="connsiteY457"/>
                </a:cxn>
                <a:cxn ang="0">
                  <a:pos x="connsiteX458" y="connsiteY458"/>
                </a:cxn>
                <a:cxn ang="0">
                  <a:pos x="connsiteX459" y="connsiteY459"/>
                </a:cxn>
                <a:cxn ang="0">
                  <a:pos x="connsiteX460" y="connsiteY460"/>
                </a:cxn>
                <a:cxn ang="0">
                  <a:pos x="connsiteX461" y="connsiteY461"/>
                </a:cxn>
                <a:cxn ang="0">
                  <a:pos x="connsiteX462" y="connsiteY462"/>
                </a:cxn>
                <a:cxn ang="0">
                  <a:pos x="connsiteX463" y="connsiteY463"/>
                </a:cxn>
                <a:cxn ang="0">
                  <a:pos x="connsiteX464" y="connsiteY464"/>
                </a:cxn>
                <a:cxn ang="0">
                  <a:pos x="connsiteX465" y="connsiteY465"/>
                </a:cxn>
                <a:cxn ang="0">
                  <a:pos x="connsiteX466" y="connsiteY466"/>
                </a:cxn>
                <a:cxn ang="0">
                  <a:pos x="connsiteX467" y="connsiteY467"/>
                </a:cxn>
                <a:cxn ang="0">
                  <a:pos x="connsiteX468" y="connsiteY468"/>
                </a:cxn>
                <a:cxn ang="0">
                  <a:pos x="connsiteX469" y="connsiteY469"/>
                </a:cxn>
                <a:cxn ang="0">
                  <a:pos x="connsiteX470" y="connsiteY470"/>
                </a:cxn>
                <a:cxn ang="0">
                  <a:pos x="connsiteX471" y="connsiteY471"/>
                </a:cxn>
                <a:cxn ang="0">
                  <a:pos x="connsiteX472" y="connsiteY472"/>
                </a:cxn>
                <a:cxn ang="0">
                  <a:pos x="connsiteX473" y="connsiteY473"/>
                </a:cxn>
                <a:cxn ang="0">
                  <a:pos x="connsiteX474" y="connsiteY474"/>
                </a:cxn>
                <a:cxn ang="0">
                  <a:pos x="connsiteX475" y="connsiteY475"/>
                </a:cxn>
                <a:cxn ang="0">
                  <a:pos x="connsiteX476" y="connsiteY476"/>
                </a:cxn>
                <a:cxn ang="0">
                  <a:pos x="connsiteX477" y="connsiteY477"/>
                </a:cxn>
                <a:cxn ang="0">
                  <a:pos x="connsiteX478" y="connsiteY478"/>
                </a:cxn>
                <a:cxn ang="0">
                  <a:pos x="connsiteX479" y="connsiteY479"/>
                </a:cxn>
                <a:cxn ang="0">
                  <a:pos x="connsiteX480" y="connsiteY480"/>
                </a:cxn>
                <a:cxn ang="0">
                  <a:pos x="connsiteX481" y="connsiteY481"/>
                </a:cxn>
                <a:cxn ang="0">
                  <a:pos x="connsiteX482" y="connsiteY482"/>
                </a:cxn>
                <a:cxn ang="0">
                  <a:pos x="connsiteX483" y="connsiteY483"/>
                </a:cxn>
                <a:cxn ang="0">
                  <a:pos x="connsiteX484" y="connsiteY484"/>
                </a:cxn>
                <a:cxn ang="0">
                  <a:pos x="connsiteX485" y="connsiteY485"/>
                </a:cxn>
                <a:cxn ang="0">
                  <a:pos x="connsiteX486" y="connsiteY486"/>
                </a:cxn>
                <a:cxn ang="0">
                  <a:pos x="connsiteX487" y="connsiteY487"/>
                </a:cxn>
                <a:cxn ang="0">
                  <a:pos x="connsiteX488" y="connsiteY488"/>
                </a:cxn>
                <a:cxn ang="0">
                  <a:pos x="connsiteX489" y="connsiteY489"/>
                </a:cxn>
                <a:cxn ang="0">
                  <a:pos x="connsiteX490" y="connsiteY490"/>
                </a:cxn>
                <a:cxn ang="0">
                  <a:pos x="connsiteX491" y="connsiteY491"/>
                </a:cxn>
                <a:cxn ang="0">
                  <a:pos x="connsiteX492" y="connsiteY492"/>
                </a:cxn>
                <a:cxn ang="0">
                  <a:pos x="connsiteX493" y="connsiteY493"/>
                </a:cxn>
                <a:cxn ang="0">
                  <a:pos x="connsiteX494" y="connsiteY494"/>
                </a:cxn>
                <a:cxn ang="0">
                  <a:pos x="connsiteX495" y="connsiteY495"/>
                </a:cxn>
                <a:cxn ang="0">
                  <a:pos x="connsiteX496" y="connsiteY496"/>
                </a:cxn>
                <a:cxn ang="0">
                  <a:pos x="connsiteX497" y="connsiteY497"/>
                </a:cxn>
                <a:cxn ang="0">
                  <a:pos x="connsiteX498" y="connsiteY498"/>
                </a:cxn>
                <a:cxn ang="0">
                  <a:pos x="connsiteX499" y="connsiteY499"/>
                </a:cxn>
                <a:cxn ang="0">
                  <a:pos x="connsiteX500" y="connsiteY500"/>
                </a:cxn>
                <a:cxn ang="0">
                  <a:pos x="connsiteX501" y="connsiteY501"/>
                </a:cxn>
                <a:cxn ang="0">
                  <a:pos x="connsiteX502" y="connsiteY502"/>
                </a:cxn>
                <a:cxn ang="0">
                  <a:pos x="connsiteX503" y="connsiteY503"/>
                </a:cxn>
                <a:cxn ang="0">
                  <a:pos x="connsiteX504" y="connsiteY504"/>
                </a:cxn>
                <a:cxn ang="0">
                  <a:pos x="connsiteX505" y="connsiteY505"/>
                </a:cxn>
                <a:cxn ang="0">
                  <a:pos x="connsiteX506" y="connsiteY506"/>
                </a:cxn>
                <a:cxn ang="0">
                  <a:pos x="connsiteX507" y="connsiteY507"/>
                </a:cxn>
                <a:cxn ang="0">
                  <a:pos x="connsiteX508" y="connsiteY508"/>
                </a:cxn>
                <a:cxn ang="0">
                  <a:pos x="connsiteX509" y="connsiteY509"/>
                </a:cxn>
                <a:cxn ang="0">
                  <a:pos x="connsiteX510" y="connsiteY510"/>
                </a:cxn>
                <a:cxn ang="0">
                  <a:pos x="connsiteX511" y="connsiteY511"/>
                </a:cxn>
                <a:cxn ang="0">
                  <a:pos x="connsiteX512" y="connsiteY512"/>
                </a:cxn>
                <a:cxn ang="0">
                  <a:pos x="connsiteX513" y="connsiteY513"/>
                </a:cxn>
                <a:cxn ang="0">
                  <a:pos x="connsiteX514" y="connsiteY514"/>
                </a:cxn>
                <a:cxn ang="0">
                  <a:pos x="connsiteX515" y="connsiteY515"/>
                </a:cxn>
                <a:cxn ang="0">
                  <a:pos x="connsiteX516" y="connsiteY516"/>
                </a:cxn>
                <a:cxn ang="0">
                  <a:pos x="connsiteX517" y="connsiteY517"/>
                </a:cxn>
                <a:cxn ang="0">
                  <a:pos x="connsiteX518" y="connsiteY518"/>
                </a:cxn>
                <a:cxn ang="0">
                  <a:pos x="connsiteX519" y="connsiteY519"/>
                </a:cxn>
                <a:cxn ang="0">
                  <a:pos x="connsiteX520" y="connsiteY520"/>
                </a:cxn>
                <a:cxn ang="0">
                  <a:pos x="connsiteX521" y="connsiteY521"/>
                </a:cxn>
                <a:cxn ang="0">
                  <a:pos x="connsiteX522" y="connsiteY522"/>
                </a:cxn>
                <a:cxn ang="0">
                  <a:pos x="connsiteX523" y="connsiteY523"/>
                </a:cxn>
                <a:cxn ang="0">
                  <a:pos x="connsiteX524" y="connsiteY524"/>
                </a:cxn>
                <a:cxn ang="0">
                  <a:pos x="connsiteX525" y="connsiteY525"/>
                </a:cxn>
                <a:cxn ang="0">
                  <a:pos x="connsiteX526" y="connsiteY526"/>
                </a:cxn>
                <a:cxn ang="0">
                  <a:pos x="connsiteX527" y="connsiteY527"/>
                </a:cxn>
                <a:cxn ang="0">
                  <a:pos x="connsiteX528" y="connsiteY528"/>
                </a:cxn>
                <a:cxn ang="0">
                  <a:pos x="connsiteX529" y="connsiteY529"/>
                </a:cxn>
                <a:cxn ang="0">
                  <a:pos x="connsiteX530" y="connsiteY530"/>
                </a:cxn>
                <a:cxn ang="0">
                  <a:pos x="connsiteX531" y="connsiteY531"/>
                </a:cxn>
                <a:cxn ang="0">
                  <a:pos x="connsiteX532" y="connsiteY532"/>
                </a:cxn>
                <a:cxn ang="0">
                  <a:pos x="connsiteX533" y="connsiteY533"/>
                </a:cxn>
                <a:cxn ang="0">
                  <a:pos x="connsiteX534" y="connsiteY534"/>
                </a:cxn>
                <a:cxn ang="0">
                  <a:pos x="connsiteX535" y="connsiteY535"/>
                </a:cxn>
                <a:cxn ang="0">
                  <a:pos x="connsiteX536" y="connsiteY536"/>
                </a:cxn>
                <a:cxn ang="0">
                  <a:pos x="connsiteX537" y="connsiteY537"/>
                </a:cxn>
                <a:cxn ang="0">
                  <a:pos x="connsiteX538" y="connsiteY538"/>
                </a:cxn>
                <a:cxn ang="0">
                  <a:pos x="connsiteX539" y="connsiteY539"/>
                </a:cxn>
                <a:cxn ang="0">
                  <a:pos x="connsiteX540" y="connsiteY540"/>
                </a:cxn>
                <a:cxn ang="0">
                  <a:pos x="connsiteX541" y="connsiteY541"/>
                </a:cxn>
                <a:cxn ang="0">
                  <a:pos x="connsiteX542" y="connsiteY542"/>
                </a:cxn>
                <a:cxn ang="0">
                  <a:pos x="connsiteX543" y="connsiteY543"/>
                </a:cxn>
                <a:cxn ang="0">
                  <a:pos x="connsiteX544" y="connsiteY544"/>
                </a:cxn>
                <a:cxn ang="0">
                  <a:pos x="connsiteX545" y="connsiteY545"/>
                </a:cxn>
                <a:cxn ang="0">
                  <a:pos x="connsiteX546" y="connsiteY546"/>
                </a:cxn>
                <a:cxn ang="0">
                  <a:pos x="connsiteX547" y="connsiteY547"/>
                </a:cxn>
                <a:cxn ang="0">
                  <a:pos x="connsiteX548" y="connsiteY548"/>
                </a:cxn>
                <a:cxn ang="0">
                  <a:pos x="connsiteX549" y="connsiteY549"/>
                </a:cxn>
                <a:cxn ang="0">
                  <a:pos x="connsiteX550" y="connsiteY550"/>
                </a:cxn>
                <a:cxn ang="0">
                  <a:pos x="connsiteX551" y="connsiteY551"/>
                </a:cxn>
                <a:cxn ang="0">
                  <a:pos x="connsiteX552" y="connsiteY552"/>
                </a:cxn>
                <a:cxn ang="0">
                  <a:pos x="connsiteX553" y="connsiteY553"/>
                </a:cxn>
                <a:cxn ang="0">
                  <a:pos x="connsiteX554" y="connsiteY554"/>
                </a:cxn>
                <a:cxn ang="0">
                  <a:pos x="connsiteX555" y="connsiteY555"/>
                </a:cxn>
                <a:cxn ang="0">
                  <a:pos x="connsiteX556" y="connsiteY556"/>
                </a:cxn>
                <a:cxn ang="0">
                  <a:pos x="connsiteX557" y="connsiteY557"/>
                </a:cxn>
                <a:cxn ang="0">
                  <a:pos x="connsiteX558" y="connsiteY558"/>
                </a:cxn>
                <a:cxn ang="0">
                  <a:pos x="connsiteX559" y="connsiteY559"/>
                </a:cxn>
                <a:cxn ang="0">
                  <a:pos x="connsiteX560" y="connsiteY560"/>
                </a:cxn>
                <a:cxn ang="0">
                  <a:pos x="connsiteX561" y="connsiteY561"/>
                </a:cxn>
                <a:cxn ang="0">
                  <a:pos x="connsiteX562" y="connsiteY562"/>
                </a:cxn>
                <a:cxn ang="0">
                  <a:pos x="connsiteX563" y="connsiteY563"/>
                </a:cxn>
                <a:cxn ang="0">
                  <a:pos x="connsiteX564" y="connsiteY564"/>
                </a:cxn>
                <a:cxn ang="0">
                  <a:pos x="connsiteX565" y="connsiteY565"/>
                </a:cxn>
                <a:cxn ang="0">
                  <a:pos x="connsiteX566" y="connsiteY566"/>
                </a:cxn>
                <a:cxn ang="0">
                  <a:pos x="connsiteX567" y="connsiteY567"/>
                </a:cxn>
                <a:cxn ang="0">
                  <a:pos x="connsiteX568" y="connsiteY568"/>
                </a:cxn>
                <a:cxn ang="0">
                  <a:pos x="connsiteX569" y="connsiteY569"/>
                </a:cxn>
                <a:cxn ang="0">
                  <a:pos x="connsiteX570" y="connsiteY570"/>
                </a:cxn>
                <a:cxn ang="0">
                  <a:pos x="connsiteX571" y="connsiteY571"/>
                </a:cxn>
                <a:cxn ang="0">
                  <a:pos x="connsiteX572" y="connsiteY572"/>
                </a:cxn>
                <a:cxn ang="0">
                  <a:pos x="connsiteX573" y="connsiteY573"/>
                </a:cxn>
                <a:cxn ang="0">
                  <a:pos x="connsiteX574" y="connsiteY574"/>
                </a:cxn>
                <a:cxn ang="0">
                  <a:pos x="connsiteX575" y="connsiteY575"/>
                </a:cxn>
                <a:cxn ang="0">
                  <a:pos x="connsiteX576" y="connsiteY576"/>
                </a:cxn>
                <a:cxn ang="0">
                  <a:pos x="connsiteX577" y="connsiteY577"/>
                </a:cxn>
                <a:cxn ang="0">
                  <a:pos x="connsiteX578" y="connsiteY578"/>
                </a:cxn>
                <a:cxn ang="0">
                  <a:pos x="connsiteX579" y="connsiteY579"/>
                </a:cxn>
                <a:cxn ang="0">
                  <a:pos x="connsiteX580" y="connsiteY580"/>
                </a:cxn>
                <a:cxn ang="0">
                  <a:pos x="connsiteX581" y="connsiteY581"/>
                </a:cxn>
                <a:cxn ang="0">
                  <a:pos x="connsiteX582" y="connsiteY582"/>
                </a:cxn>
                <a:cxn ang="0">
                  <a:pos x="connsiteX583" y="connsiteY583"/>
                </a:cxn>
                <a:cxn ang="0">
                  <a:pos x="connsiteX584" y="connsiteY584"/>
                </a:cxn>
                <a:cxn ang="0">
                  <a:pos x="connsiteX585" y="connsiteY585"/>
                </a:cxn>
                <a:cxn ang="0">
                  <a:pos x="connsiteX586" y="connsiteY586"/>
                </a:cxn>
                <a:cxn ang="0">
                  <a:pos x="connsiteX587" y="connsiteY587"/>
                </a:cxn>
                <a:cxn ang="0">
                  <a:pos x="connsiteX588" y="connsiteY588"/>
                </a:cxn>
                <a:cxn ang="0">
                  <a:pos x="connsiteX589" y="connsiteY589"/>
                </a:cxn>
                <a:cxn ang="0">
                  <a:pos x="connsiteX590" y="connsiteY590"/>
                </a:cxn>
                <a:cxn ang="0">
                  <a:pos x="connsiteX591" y="connsiteY591"/>
                </a:cxn>
                <a:cxn ang="0">
                  <a:pos x="connsiteX592" y="connsiteY592"/>
                </a:cxn>
                <a:cxn ang="0">
                  <a:pos x="connsiteX593" y="connsiteY593"/>
                </a:cxn>
                <a:cxn ang="0">
                  <a:pos x="connsiteX594" y="connsiteY594"/>
                </a:cxn>
                <a:cxn ang="0">
                  <a:pos x="connsiteX595" y="connsiteY595"/>
                </a:cxn>
                <a:cxn ang="0">
                  <a:pos x="connsiteX596" y="connsiteY596"/>
                </a:cxn>
                <a:cxn ang="0">
                  <a:pos x="connsiteX597" y="connsiteY597"/>
                </a:cxn>
                <a:cxn ang="0">
                  <a:pos x="connsiteX598" y="connsiteY598"/>
                </a:cxn>
                <a:cxn ang="0">
                  <a:pos x="connsiteX599" y="connsiteY599"/>
                </a:cxn>
                <a:cxn ang="0">
                  <a:pos x="connsiteX600" y="connsiteY600"/>
                </a:cxn>
                <a:cxn ang="0">
                  <a:pos x="connsiteX601" y="connsiteY601"/>
                </a:cxn>
                <a:cxn ang="0">
                  <a:pos x="connsiteX602" y="connsiteY602"/>
                </a:cxn>
                <a:cxn ang="0">
                  <a:pos x="connsiteX603" y="connsiteY603"/>
                </a:cxn>
                <a:cxn ang="0">
                  <a:pos x="connsiteX604" y="connsiteY604"/>
                </a:cxn>
                <a:cxn ang="0">
                  <a:pos x="connsiteX605" y="connsiteY605"/>
                </a:cxn>
                <a:cxn ang="0">
                  <a:pos x="connsiteX606" y="connsiteY606"/>
                </a:cxn>
                <a:cxn ang="0">
                  <a:pos x="connsiteX607" y="connsiteY607"/>
                </a:cxn>
                <a:cxn ang="0">
                  <a:pos x="connsiteX608" y="connsiteY608"/>
                </a:cxn>
                <a:cxn ang="0">
                  <a:pos x="connsiteX609" y="connsiteY609"/>
                </a:cxn>
                <a:cxn ang="0">
                  <a:pos x="connsiteX610" y="connsiteY610"/>
                </a:cxn>
                <a:cxn ang="0">
                  <a:pos x="connsiteX611" y="connsiteY611"/>
                </a:cxn>
                <a:cxn ang="0">
                  <a:pos x="connsiteX612" y="connsiteY612"/>
                </a:cxn>
                <a:cxn ang="0">
                  <a:pos x="connsiteX613" y="connsiteY613"/>
                </a:cxn>
                <a:cxn ang="0">
                  <a:pos x="connsiteX614" y="connsiteY614"/>
                </a:cxn>
                <a:cxn ang="0">
                  <a:pos x="connsiteX615" y="connsiteY615"/>
                </a:cxn>
                <a:cxn ang="0">
                  <a:pos x="connsiteX616" y="connsiteY616"/>
                </a:cxn>
                <a:cxn ang="0">
                  <a:pos x="connsiteX617" y="connsiteY617"/>
                </a:cxn>
                <a:cxn ang="0">
                  <a:pos x="connsiteX618" y="connsiteY618"/>
                </a:cxn>
                <a:cxn ang="0">
                  <a:pos x="connsiteX619" y="connsiteY619"/>
                </a:cxn>
                <a:cxn ang="0">
                  <a:pos x="connsiteX620" y="connsiteY620"/>
                </a:cxn>
                <a:cxn ang="0">
                  <a:pos x="connsiteX621" y="connsiteY621"/>
                </a:cxn>
                <a:cxn ang="0">
                  <a:pos x="connsiteX622" y="connsiteY622"/>
                </a:cxn>
                <a:cxn ang="0">
                  <a:pos x="connsiteX623" y="connsiteY623"/>
                </a:cxn>
                <a:cxn ang="0">
                  <a:pos x="connsiteX624" y="connsiteY624"/>
                </a:cxn>
                <a:cxn ang="0">
                  <a:pos x="connsiteX625" y="connsiteY625"/>
                </a:cxn>
                <a:cxn ang="0">
                  <a:pos x="connsiteX626" y="connsiteY626"/>
                </a:cxn>
                <a:cxn ang="0">
                  <a:pos x="connsiteX627" y="connsiteY627"/>
                </a:cxn>
                <a:cxn ang="0">
                  <a:pos x="connsiteX628" y="connsiteY628"/>
                </a:cxn>
                <a:cxn ang="0">
                  <a:pos x="connsiteX629" y="connsiteY629"/>
                </a:cxn>
                <a:cxn ang="0">
                  <a:pos x="connsiteX630" y="connsiteY630"/>
                </a:cxn>
                <a:cxn ang="0">
                  <a:pos x="connsiteX631" y="connsiteY631"/>
                </a:cxn>
                <a:cxn ang="0">
                  <a:pos x="connsiteX632" y="connsiteY632"/>
                </a:cxn>
                <a:cxn ang="0">
                  <a:pos x="connsiteX633" y="connsiteY633"/>
                </a:cxn>
                <a:cxn ang="0">
                  <a:pos x="connsiteX634" y="connsiteY634"/>
                </a:cxn>
                <a:cxn ang="0">
                  <a:pos x="connsiteX635" y="connsiteY635"/>
                </a:cxn>
                <a:cxn ang="0">
                  <a:pos x="connsiteX636" y="connsiteY636"/>
                </a:cxn>
                <a:cxn ang="0">
                  <a:pos x="connsiteX637" y="connsiteY637"/>
                </a:cxn>
                <a:cxn ang="0">
                  <a:pos x="connsiteX638" y="connsiteY638"/>
                </a:cxn>
                <a:cxn ang="0">
                  <a:pos x="connsiteX639" y="connsiteY639"/>
                </a:cxn>
                <a:cxn ang="0">
                  <a:pos x="connsiteX640" y="connsiteY640"/>
                </a:cxn>
                <a:cxn ang="0">
                  <a:pos x="connsiteX641" y="connsiteY641"/>
                </a:cxn>
                <a:cxn ang="0">
                  <a:pos x="connsiteX642" y="connsiteY642"/>
                </a:cxn>
                <a:cxn ang="0">
                  <a:pos x="connsiteX643" y="connsiteY643"/>
                </a:cxn>
                <a:cxn ang="0">
                  <a:pos x="connsiteX644" y="connsiteY644"/>
                </a:cxn>
                <a:cxn ang="0">
                  <a:pos x="connsiteX645" y="connsiteY645"/>
                </a:cxn>
                <a:cxn ang="0">
                  <a:pos x="connsiteX646" y="connsiteY646"/>
                </a:cxn>
                <a:cxn ang="0">
                  <a:pos x="connsiteX647" y="connsiteY647"/>
                </a:cxn>
                <a:cxn ang="0">
                  <a:pos x="connsiteX648" y="connsiteY648"/>
                </a:cxn>
                <a:cxn ang="0">
                  <a:pos x="connsiteX649" y="connsiteY649"/>
                </a:cxn>
                <a:cxn ang="0">
                  <a:pos x="connsiteX650" y="connsiteY650"/>
                </a:cxn>
                <a:cxn ang="0">
                  <a:pos x="connsiteX651" y="connsiteY651"/>
                </a:cxn>
                <a:cxn ang="0">
                  <a:pos x="connsiteX652" y="connsiteY652"/>
                </a:cxn>
                <a:cxn ang="0">
                  <a:pos x="connsiteX653" y="connsiteY653"/>
                </a:cxn>
                <a:cxn ang="0">
                  <a:pos x="connsiteX654" y="connsiteY654"/>
                </a:cxn>
                <a:cxn ang="0">
                  <a:pos x="connsiteX655" y="connsiteY655"/>
                </a:cxn>
                <a:cxn ang="0">
                  <a:pos x="connsiteX656" y="connsiteY656"/>
                </a:cxn>
                <a:cxn ang="0">
                  <a:pos x="connsiteX657" y="connsiteY657"/>
                </a:cxn>
                <a:cxn ang="0">
                  <a:pos x="connsiteX658" y="connsiteY658"/>
                </a:cxn>
                <a:cxn ang="0">
                  <a:pos x="connsiteX659" y="connsiteY659"/>
                </a:cxn>
                <a:cxn ang="0">
                  <a:pos x="connsiteX660" y="connsiteY660"/>
                </a:cxn>
                <a:cxn ang="0">
                  <a:pos x="connsiteX661" y="connsiteY661"/>
                </a:cxn>
                <a:cxn ang="0">
                  <a:pos x="connsiteX662" y="connsiteY662"/>
                </a:cxn>
                <a:cxn ang="0">
                  <a:pos x="connsiteX663" y="connsiteY663"/>
                </a:cxn>
                <a:cxn ang="0">
                  <a:pos x="connsiteX664" y="connsiteY664"/>
                </a:cxn>
                <a:cxn ang="0">
                  <a:pos x="connsiteX665" y="connsiteY665"/>
                </a:cxn>
                <a:cxn ang="0">
                  <a:pos x="connsiteX666" y="connsiteY666"/>
                </a:cxn>
                <a:cxn ang="0">
                  <a:pos x="connsiteX667" y="connsiteY667"/>
                </a:cxn>
                <a:cxn ang="0">
                  <a:pos x="connsiteX668" y="connsiteY668"/>
                </a:cxn>
                <a:cxn ang="0">
                  <a:pos x="connsiteX669" y="connsiteY669"/>
                </a:cxn>
                <a:cxn ang="0">
                  <a:pos x="connsiteX670" y="connsiteY670"/>
                </a:cxn>
                <a:cxn ang="0">
                  <a:pos x="connsiteX671" y="connsiteY671"/>
                </a:cxn>
                <a:cxn ang="0">
                  <a:pos x="connsiteX672" y="connsiteY672"/>
                </a:cxn>
                <a:cxn ang="0">
                  <a:pos x="connsiteX673" y="connsiteY673"/>
                </a:cxn>
                <a:cxn ang="0">
                  <a:pos x="connsiteX674" y="connsiteY674"/>
                </a:cxn>
                <a:cxn ang="0">
                  <a:pos x="connsiteX675" y="connsiteY675"/>
                </a:cxn>
                <a:cxn ang="0">
                  <a:pos x="connsiteX676" y="connsiteY676"/>
                </a:cxn>
                <a:cxn ang="0">
                  <a:pos x="connsiteX677" y="connsiteY677"/>
                </a:cxn>
                <a:cxn ang="0">
                  <a:pos x="connsiteX678" y="connsiteY678"/>
                </a:cxn>
                <a:cxn ang="0">
                  <a:pos x="connsiteX679" y="connsiteY679"/>
                </a:cxn>
                <a:cxn ang="0">
                  <a:pos x="connsiteX680" y="connsiteY680"/>
                </a:cxn>
                <a:cxn ang="0">
                  <a:pos x="connsiteX681" y="connsiteY681"/>
                </a:cxn>
                <a:cxn ang="0">
                  <a:pos x="connsiteX682" y="connsiteY682"/>
                </a:cxn>
                <a:cxn ang="0">
                  <a:pos x="connsiteX683" y="connsiteY683"/>
                </a:cxn>
                <a:cxn ang="0">
                  <a:pos x="connsiteX684" y="connsiteY684"/>
                </a:cxn>
                <a:cxn ang="0">
                  <a:pos x="connsiteX685" y="connsiteY685"/>
                </a:cxn>
                <a:cxn ang="0">
                  <a:pos x="connsiteX686" y="connsiteY686"/>
                </a:cxn>
                <a:cxn ang="0">
                  <a:pos x="connsiteX687" y="connsiteY687"/>
                </a:cxn>
                <a:cxn ang="0">
                  <a:pos x="connsiteX688" y="connsiteY688"/>
                </a:cxn>
                <a:cxn ang="0">
                  <a:pos x="connsiteX689" y="connsiteY689"/>
                </a:cxn>
                <a:cxn ang="0">
                  <a:pos x="connsiteX690" y="connsiteY690"/>
                </a:cxn>
                <a:cxn ang="0">
                  <a:pos x="connsiteX691" y="connsiteY691"/>
                </a:cxn>
                <a:cxn ang="0">
                  <a:pos x="connsiteX692" y="connsiteY692"/>
                </a:cxn>
                <a:cxn ang="0">
                  <a:pos x="connsiteX693" y="connsiteY693"/>
                </a:cxn>
                <a:cxn ang="0">
                  <a:pos x="connsiteX694" y="connsiteY694"/>
                </a:cxn>
                <a:cxn ang="0">
                  <a:pos x="connsiteX695" y="connsiteY695"/>
                </a:cxn>
                <a:cxn ang="0">
                  <a:pos x="connsiteX696" y="connsiteY696"/>
                </a:cxn>
                <a:cxn ang="0">
                  <a:pos x="connsiteX697" y="connsiteY697"/>
                </a:cxn>
                <a:cxn ang="0">
                  <a:pos x="connsiteX698" y="connsiteY698"/>
                </a:cxn>
                <a:cxn ang="0">
                  <a:pos x="connsiteX699" y="connsiteY699"/>
                </a:cxn>
                <a:cxn ang="0">
                  <a:pos x="connsiteX700" y="connsiteY700"/>
                </a:cxn>
                <a:cxn ang="0">
                  <a:pos x="connsiteX701" y="connsiteY701"/>
                </a:cxn>
                <a:cxn ang="0">
                  <a:pos x="connsiteX702" y="connsiteY702"/>
                </a:cxn>
                <a:cxn ang="0">
                  <a:pos x="connsiteX703" y="connsiteY703"/>
                </a:cxn>
                <a:cxn ang="0">
                  <a:pos x="connsiteX704" y="connsiteY704"/>
                </a:cxn>
                <a:cxn ang="0">
                  <a:pos x="connsiteX705" y="connsiteY705"/>
                </a:cxn>
                <a:cxn ang="0">
                  <a:pos x="connsiteX706" y="connsiteY706"/>
                </a:cxn>
                <a:cxn ang="0">
                  <a:pos x="connsiteX707" y="connsiteY707"/>
                </a:cxn>
                <a:cxn ang="0">
                  <a:pos x="connsiteX708" y="connsiteY708"/>
                </a:cxn>
                <a:cxn ang="0">
                  <a:pos x="connsiteX709" y="connsiteY709"/>
                </a:cxn>
                <a:cxn ang="0">
                  <a:pos x="connsiteX710" y="connsiteY710"/>
                </a:cxn>
                <a:cxn ang="0">
                  <a:pos x="connsiteX711" y="connsiteY711"/>
                </a:cxn>
                <a:cxn ang="0">
                  <a:pos x="connsiteX712" y="connsiteY712"/>
                </a:cxn>
                <a:cxn ang="0">
                  <a:pos x="connsiteX713" y="connsiteY713"/>
                </a:cxn>
                <a:cxn ang="0">
                  <a:pos x="connsiteX714" y="connsiteY714"/>
                </a:cxn>
                <a:cxn ang="0">
                  <a:pos x="connsiteX715" y="connsiteY715"/>
                </a:cxn>
                <a:cxn ang="0">
                  <a:pos x="connsiteX716" y="connsiteY716"/>
                </a:cxn>
                <a:cxn ang="0">
                  <a:pos x="connsiteX717" y="connsiteY717"/>
                </a:cxn>
                <a:cxn ang="0">
                  <a:pos x="connsiteX718" y="connsiteY718"/>
                </a:cxn>
                <a:cxn ang="0">
                  <a:pos x="connsiteX719" y="connsiteY719"/>
                </a:cxn>
                <a:cxn ang="0">
                  <a:pos x="connsiteX720" y="connsiteY720"/>
                </a:cxn>
                <a:cxn ang="0">
                  <a:pos x="connsiteX721" y="connsiteY721"/>
                </a:cxn>
                <a:cxn ang="0">
                  <a:pos x="connsiteX722" y="connsiteY722"/>
                </a:cxn>
                <a:cxn ang="0">
                  <a:pos x="connsiteX723" y="connsiteY723"/>
                </a:cxn>
                <a:cxn ang="0">
                  <a:pos x="connsiteX724" y="connsiteY724"/>
                </a:cxn>
                <a:cxn ang="0">
                  <a:pos x="connsiteX725" y="connsiteY725"/>
                </a:cxn>
                <a:cxn ang="0">
                  <a:pos x="connsiteX726" y="connsiteY726"/>
                </a:cxn>
                <a:cxn ang="0">
                  <a:pos x="connsiteX727" y="connsiteY727"/>
                </a:cxn>
                <a:cxn ang="0">
                  <a:pos x="connsiteX728" y="connsiteY728"/>
                </a:cxn>
                <a:cxn ang="0">
                  <a:pos x="connsiteX729" y="connsiteY729"/>
                </a:cxn>
                <a:cxn ang="0">
                  <a:pos x="connsiteX730" y="connsiteY730"/>
                </a:cxn>
                <a:cxn ang="0">
                  <a:pos x="connsiteX731" y="connsiteY731"/>
                </a:cxn>
                <a:cxn ang="0">
                  <a:pos x="connsiteX732" y="connsiteY732"/>
                </a:cxn>
                <a:cxn ang="0">
                  <a:pos x="connsiteX733" y="connsiteY733"/>
                </a:cxn>
                <a:cxn ang="0">
                  <a:pos x="connsiteX734" y="connsiteY734"/>
                </a:cxn>
                <a:cxn ang="0">
                  <a:pos x="connsiteX735" y="connsiteY735"/>
                </a:cxn>
                <a:cxn ang="0">
                  <a:pos x="connsiteX736" y="connsiteY736"/>
                </a:cxn>
                <a:cxn ang="0">
                  <a:pos x="connsiteX737" y="connsiteY737"/>
                </a:cxn>
                <a:cxn ang="0">
                  <a:pos x="connsiteX738" y="connsiteY738"/>
                </a:cxn>
                <a:cxn ang="0">
                  <a:pos x="connsiteX739" y="connsiteY739"/>
                </a:cxn>
                <a:cxn ang="0">
                  <a:pos x="connsiteX740" y="connsiteY740"/>
                </a:cxn>
                <a:cxn ang="0">
                  <a:pos x="connsiteX741" y="connsiteY741"/>
                </a:cxn>
                <a:cxn ang="0">
                  <a:pos x="connsiteX742" y="connsiteY742"/>
                </a:cxn>
                <a:cxn ang="0">
                  <a:pos x="connsiteX743" y="connsiteY743"/>
                </a:cxn>
                <a:cxn ang="0">
                  <a:pos x="connsiteX744" y="connsiteY744"/>
                </a:cxn>
                <a:cxn ang="0">
                  <a:pos x="connsiteX745" y="connsiteY745"/>
                </a:cxn>
                <a:cxn ang="0">
                  <a:pos x="connsiteX746" y="connsiteY746"/>
                </a:cxn>
                <a:cxn ang="0">
                  <a:pos x="connsiteX747" y="connsiteY747"/>
                </a:cxn>
                <a:cxn ang="0">
                  <a:pos x="connsiteX748" y="connsiteY748"/>
                </a:cxn>
                <a:cxn ang="0">
                  <a:pos x="connsiteX749" y="connsiteY749"/>
                </a:cxn>
                <a:cxn ang="0">
                  <a:pos x="connsiteX750" y="connsiteY750"/>
                </a:cxn>
                <a:cxn ang="0">
                  <a:pos x="connsiteX751" y="connsiteY751"/>
                </a:cxn>
                <a:cxn ang="0">
                  <a:pos x="connsiteX752" y="connsiteY752"/>
                </a:cxn>
                <a:cxn ang="0">
                  <a:pos x="connsiteX753" y="connsiteY753"/>
                </a:cxn>
                <a:cxn ang="0">
                  <a:pos x="connsiteX754" y="connsiteY754"/>
                </a:cxn>
                <a:cxn ang="0">
                  <a:pos x="connsiteX755" y="connsiteY755"/>
                </a:cxn>
                <a:cxn ang="0">
                  <a:pos x="connsiteX756" y="connsiteY756"/>
                </a:cxn>
                <a:cxn ang="0">
                  <a:pos x="connsiteX757" y="connsiteY757"/>
                </a:cxn>
                <a:cxn ang="0">
                  <a:pos x="connsiteX758" y="connsiteY758"/>
                </a:cxn>
                <a:cxn ang="0">
                  <a:pos x="connsiteX759" y="connsiteY759"/>
                </a:cxn>
                <a:cxn ang="0">
                  <a:pos x="connsiteX760" y="connsiteY760"/>
                </a:cxn>
                <a:cxn ang="0">
                  <a:pos x="connsiteX761" y="connsiteY761"/>
                </a:cxn>
                <a:cxn ang="0">
                  <a:pos x="connsiteX762" y="connsiteY762"/>
                </a:cxn>
                <a:cxn ang="0">
                  <a:pos x="connsiteX763" y="connsiteY763"/>
                </a:cxn>
                <a:cxn ang="0">
                  <a:pos x="connsiteX764" y="connsiteY764"/>
                </a:cxn>
                <a:cxn ang="0">
                  <a:pos x="connsiteX765" y="connsiteY765"/>
                </a:cxn>
                <a:cxn ang="0">
                  <a:pos x="connsiteX766" y="connsiteY766"/>
                </a:cxn>
                <a:cxn ang="0">
                  <a:pos x="connsiteX767" y="connsiteY767"/>
                </a:cxn>
                <a:cxn ang="0">
                  <a:pos x="connsiteX768" y="connsiteY768"/>
                </a:cxn>
                <a:cxn ang="0">
                  <a:pos x="connsiteX769" y="connsiteY769"/>
                </a:cxn>
                <a:cxn ang="0">
                  <a:pos x="connsiteX770" y="connsiteY770"/>
                </a:cxn>
                <a:cxn ang="0">
                  <a:pos x="connsiteX771" y="connsiteY771"/>
                </a:cxn>
                <a:cxn ang="0">
                  <a:pos x="connsiteX772" y="connsiteY772"/>
                </a:cxn>
                <a:cxn ang="0">
                  <a:pos x="connsiteX773" y="connsiteY773"/>
                </a:cxn>
                <a:cxn ang="0">
                  <a:pos x="connsiteX774" y="connsiteY774"/>
                </a:cxn>
                <a:cxn ang="0">
                  <a:pos x="connsiteX775" y="connsiteY775"/>
                </a:cxn>
                <a:cxn ang="0">
                  <a:pos x="connsiteX776" y="connsiteY776"/>
                </a:cxn>
                <a:cxn ang="0">
                  <a:pos x="connsiteX777" y="connsiteY777"/>
                </a:cxn>
                <a:cxn ang="0">
                  <a:pos x="connsiteX778" y="connsiteY778"/>
                </a:cxn>
                <a:cxn ang="0">
                  <a:pos x="connsiteX779" y="connsiteY779"/>
                </a:cxn>
                <a:cxn ang="0">
                  <a:pos x="connsiteX780" y="connsiteY780"/>
                </a:cxn>
                <a:cxn ang="0">
                  <a:pos x="connsiteX781" y="connsiteY781"/>
                </a:cxn>
                <a:cxn ang="0">
                  <a:pos x="connsiteX782" y="connsiteY782"/>
                </a:cxn>
                <a:cxn ang="0">
                  <a:pos x="connsiteX783" y="connsiteY783"/>
                </a:cxn>
                <a:cxn ang="0">
                  <a:pos x="connsiteX784" y="connsiteY784"/>
                </a:cxn>
                <a:cxn ang="0">
                  <a:pos x="connsiteX785" y="connsiteY785"/>
                </a:cxn>
                <a:cxn ang="0">
                  <a:pos x="connsiteX786" y="connsiteY786"/>
                </a:cxn>
                <a:cxn ang="0">
                  <a:pos x="connsiteX787" y="connsiteY787"/>
                </a:cxn>
                <a:cxn ang="0">
                  <a:pos x="connsiteX788" y="connsiteY788"/>
                </a:cxn>
                <a:cxn ang="0">
                  <a:pos x="connsiteX789" y="connsiteY789"/>
                </a:cxn>
                <a:cxn ang="0">
                  <a:pos x="connsiteX790" y="connsiteY790"/>
                </a:cxn>
                <a:cxn ang="0">
                  <a:pos x="connsiteX791" y="connsiteY791"/>
                </a:cxn>
                <a:cxn ang="0">
                  <a:pos x="connsiteX792" y="connsiteY792"/>
                </a:cxn>
                <a:cxn ang="0">
                  <a:pos x="connsiteX793" y="connsiteY793"/>
                </a:cxn>
                <a:cxn ang="0">
                  <a:pos x="connsiteX794" y="connsiteY794"/>
                </a:cxn>
                <a:cxn ang="0">
                  <a:pos x="connsiteX795" y="connsiteY795"/>
                </a:cxn>
                <a:cxn ang="0">
                  <a:pos x="connsiteX796" y="connsiteY796"/>
                </a:cxn>
                <a:cxn ang="0">
                  <a:pos x="connsiteX797" y="connsiteY797"/>
                </a:cxn>
                <a:cxn ang="0">
                  <a:pos x="connsiteX798" y="connsiteY798"/>
                </a:cxn>
                <a:cxn ang="0">
                  <a:pos x="connsiteX799" y="connsiteY799"/>
                </a:cxn>
                <a:cxn ang="0">
                  <a:pos x="connsiteX800" y="connsiteY800"/>
                </a:cxn>
                <a:cxn ang="0">
                  <a:pos x="connsiteX801" y="connsiteY801"/>
                </a:cxn>
                <a:cxn ang="0">
                  <a:pos x="connsiteX802" y="connsiteY802"/>
                </a:cxn>
                <a:cxn ang="0">
                  <a:pos x="connsiteX803" y="connsiteY803"/>
                </a:cxn>
                <a:cxn ang="0">
                  <a:pos x="connsiteX804" y="connsiteY804"/>
                </a:cxn>
                <a:cxn ang="0">
                  <a:pos x="connsiteX805" y="connsiteY805"/>
                </a:cxn>
                <a:cxn ang="0">
                  <a:pos x="connsiteX806" y="connsiteY806"/>
                </a:cxn>
                <a:cxn ang="0">
                  <a:pos x="connsiteX807" y="connsiteY807"/>
                </a:cxn>
                <a:cxn ang="0">
                  <a:pos x="connsiteX808" y="connsiteY808"/>
                </a:cxn>
                <a:cxn ang="0">
                  <a:pos x="connsiteX809" y="connsiteY809"/>
                </a:cxn>
                <a:cxn ang="0">
                  <a:pos x="connsiteX810" y="connsiteY810"/>
                </a:cxn>
                <a:cxn ang="0">
                  <a:pos x="connsiteX811" y="connsiteY811"/>
                </a:cxn>
                <a:cxn ang="0">
                  <a:pos x="connsiteX812" y="connsiteY812"/>
                </a:cxn>
                <a:cxn ang="0">
                  <a:pos x="connsiteX813" y="connsiteY813"/>
                </a:cxn>
                <a:cxn ang="0">
                  <a:pos x="connsiteX814" y="connsiteY814"/>
                </a:cxn>
                <a:cxn ang="0">
                  <a:pos x="connsiteX815" y="connsiteY815"/>
                </a:cxn>
                <a:cxn ang="0">
                  <a:pos x="connsiteX816" y="connsiteY816"/>
                </a:cxn>
                <a:cxn ang="0">
                  <a:pos x="connsiteX817" y="connsiteY817"/>
                </a:cxn>
                <a:cxn ang="0">
                  <a:pos x="connsiteX818" y="connsiteY818"/>
                </a:cxn>
                <a:cxn ang="0">
                  <a:pos x="connsiteX819" y="connsiteY819"/>
                </a:cxn>
                <a:cxn ang="0">
                  <a:pos x="connsiteX820" y="connsiteY820"/>
                </a:cxn>
                <a:cxn ang="0">
                  <a:pos x="connsiteX821" y="connsiteY821"/>
                </a:cxn>
                <a:cxn ang="0">
                  <a:pos x="connsiteX822" y="connsiteY822"/>
                </a:cxn>
                <a:cxn ang="0">
                  <a:pos x="connsiteX823" y="connsiteY823"/>
                </a:cxn>
                <a:cxn ang="0">
                  <a:pos x="connsiteX824" y="connsiteY824"/>
                </a:cxn>
                <a:cxn ang="0">
                  <a:pos x="connsiteX825" y="connsiteY825"/>
                </a:cxn>
                <a:cxn ang="0">
                  <a:pos x="connsiteX826" y="connsiteY826"/>
                </a:cxn>
                <a:cxn ang="0">
                  <a:pos x="connsiteX827" y="connsiteY827"/>
                </a:cxn>
                <a:cxn ang="0">
                  <a:pos x="connsiteX828" y="connsiteY828"/>
                </a:cxn>
                <a:cxn ang="0">
                  <a:pos x="connsiteX829" y="connsiteY829"/>
                </a:cxn>
                <a:cxn ang="0">
                  <a:pos x="connsiteX830" y="connsiteY830"/>
                </a:cxn>
                <a:cxn ang="0">
                  <a:pos x="connsiteX831" y="connsiteY831"/>
                </a:cxn>
                <a:cxn ang="0">
                  <a:pos x="connsiteX832" y="connsiteY832"/>
                </a:cxn>
                <a:cxn ang="0">
                  <a:pos x="connsiteX833" y="connsiteY833"/>
                </a:cxn>
                <a:cxn ang="0">
                  <a:pos x="connsiteX834" y="connsiteY834"/>
                </a:cxn>
                <a:cxn ang="0">
                  <a:pos x="connsiteX835" y="connsiteY835"/>
                </a:cxn>
                <a:cxn ang="0">
                  <a:pos x="connsiteX836" y="connsiteY836"/>
                </a:cxn>
                <a:cxn ang="0">
                  <a:pos x="connsiteX837" y="connsiteY837"/>
                </a:cxn>
                <a:cxn ang="0">
                  <a:pos x="connsiteX838" y="connsiteY838"/>
                </a:cxn>
                <a:cxn ang="0">
                  <a:pos x="connsiteX839" y="connsiteY839"/>
                </a:cxn>
                <a:cxn ang="0">
                  <a:pos x="connsiteX840" y="connsiteY840"/>
                </a:cxn>
                <a:cxn ang="0">
                  <a:pos x="connsiteX841" y="connsiteY841"/>
                </a:cxn>
                <a:cxn ang="0">
                  <a:pos x="connsiteX842" y="connsiteY842"/>
                </a:cxn>
                <a:cxn ang="0">
                  <a:pos x="connsiteX843" y="connsiteY843"/>
                </a:cxn>
                <a:cxn ang="0">
                  <a:pos x="connsiteX844" y="connsiteY844"/>
                </a:cxn>
                <a:cxn ang="0">
                  <a:pos x="connsiteX845" y="connsiteY845"/>
                </a:cxn>
                <a:cxn ang="0">
                  <a:pos x="connsiteX846" y="connsiteY846"/>
                </a:cxn>
                <a:cxn ang="0">
                  <a:pos x="connsiteX847" y="connsiteY847"/>
                </a:cxn>
                <a:cxn ang="0">
                  <a:pos x="connsiteX848" y="connsiteY848"/>
                </a:cxn>
                <a:cxn ang="0">
                  <a:pos x="connsiteX849" y="connsiteY849"/>
                </a:cxn>
                <a:cxn ang="0">
                  <a:pos x="connsiteX850" y="connsiteY850"/>
                </a:cxn>
                <a:cxn ang="0">
                  <a:pos x="connsiteX851" y="connsiteY851"/>
                </a:cxn>
                <a:cxn ang="0">
                  <a:pos x="connsiteX852" y="connsiteY852"/>
                </a:cxn>
                <a:cxn ang="0">
                  <a:pos x="connsiteX853" y="connsiteY853"/>
                </a:cxn>
                <a:cxn ang="0">
                  <a:pos x="connsiteX854" y="connsiteY854"/>
                </a:cxn>
                <a:cxn ang="0">
                  <a:pos x="connsiteX855" y="connsiteY855"/>
                </a:cxn>
                <a:cxn ang="0">
                  <a:pos x="connsiteX856" y="connsiteY856"/>
                </a:cxn>
                <a:cxn ang="0">
                  <a:pos x="connsiteX857" y="connsiteY857"/>
                </a:cxn>
                <a:cxn ang="0">
                  <a:pos x="connsiteX858" y="connsiteY858"/>
                </a:cxn>
                <a:cxn ang="0">
                  <a:pos x="connsiteX859" y="connsiteY859"/>
                </a:cxn>
                <a:cxn ang="0">
                  <a:pos x="connsiteX860" y="connsiteY860"/>
                </a:cxn>
                <a:cxn ang="0">
                  <a:pos x="connsiteX861" y="connsiteY861"/>
                </a:cxn>
                <a:cxn ang="0">
                  <a:pos x="connsiteX862" y="connsiteY862"/>
                </a:cxn>
                <a:cxn ang="0">
                  <a:pos x="connsiteX863" y="connsiteY863"/>
                </a:cxn>
                <a:cxn ang="0">
                  <a:pos x="connsiteX864" y="connsiteY864"/>
                </a:cxn>
                <a:cxn ang="0">
                  <a:pos x="connsiteX865" y="connsiteY865"/>
                </a:cxn>
                <a:cxn ang="0">
                  <a:pos x="connsiteX866" y="connsiteY866"/>
                </a:cxn>
                <a:cxn ang="0">
                  <a:pos x="connsiteX867" y="connsiteY867"/>
                </a:cxn>
                <a:cxn ang="0">
                  <a:pos x="connsiteX868" y="connsiteY868"/>
                </a:cxn>
                <a:cxn ang="0">
                  <a:pos x="connsiteX869" y="connsiteY869"/>
                </a:cxn>
                <a:cxn ang="0">
                  <a:pos x="connsiteX870" y="connsiteY870"/>
                </a:cxn>
                <a:cxn ang="0">
                  <a:pos x="connsiteX871" y="connsiteY871"/>
                </a:cxn>
                <a:cxn ang="0">
                  <a:pos x="connsiteX872" y="connsiteY872"/>
                </a:cxn>
                <a:cxn ang="0">
                  <a:pos x="connsiteX873" y="connsiteY873"/>
                </a:cxn>
                <a:cxn ang="0">
                  <a:pos x="connsiteX874" y="connsiteY874"/>
                </a:cxn>
                <a:cxn ang="0">
                  <a:pos x="connsiteX875" y="connsiteY875"/>
                </a:cxn>
                <a:cxn ang="0">
                  <a:pos x="connsiteX876" y="connsiteY876"/>
                </a:cxn>
                <a:cxn ang="0">
                  <a:pos x="connsiteX877" y="connsiteY877"/>
                </a:cxn>
                <a:cxn ang="0">
                  <a:pos x="connsiteX878" y="connsiteY878"/>
                </a:cxn>
                <a:cxn ang="0">
                  <a:pos x="connsiteX879" y="connsiteY879"/>
                </a:cxn>
                <a:cxn ang="0">
                  <a:pos x="connsiteX880" y="connsiteY880"/>
                </a:cxn>
                <a:cxn ang="0">
                  <a:pos x="connsiteX881" y="connsiteY881"/>
                </a:cxn>
                <a:cxn ang="0">
                  <a:pos x="connsiteX882" y="connsiteY882"/>
                </a:cxn>
                <a:cxn ang="0">
                  <a:pos x="connsiteX883" y="connsiteY883"/>
                </a:cxn>
                <a:cxn ang="0">
                  <a:pos x="connsiteX884" y="connsiteY884"/>
                </a:cxn>
                <a:cxn ang="0">
                  <a:pos x="connsiteX885" y="connsiteY885"/>
                </a:cxn>
                <a:cxn ang="0">
                  <a:pos x="connsiteX886" y="connsiteY886"/>
                </a:cxn>
                <a:cxn ang="0">
                  <a:pos x="connsiteX887" y="connsiteY887"/>
                </a:cxn>
                <a:cxn ang="0">
                  <a:pos x="connsiteX888" y="connsiteY888"/>
                </a:cxn>
                <a:cxn ang="0">
                  <a:pos x="connsiteX889" y="connsiteY889"/>
                </a:cxn>
                <a:cxn ang="0">
                  <a:pos x="connsiteX890" y="connsiteY890"/>
                </a:cxn>
                <a:cxn ang="0">
                  <a:pos x="connsiteX891" y="connsiteY891"/>
                </a:cxn>
                <a:cxn ang="0">
                  <a:pos x="connsiteX892" y="connsiteY892"/>
                </a:cxn>
                <a:cxn ang="0">
                  <a:pos x="connsiteX893" y="connsiteY893"/>
                </a:cxn>
                <a:cxn ang="0">
                  <a:pos x="connsiteX894" y="connsiteY894"/>
                </a:cxn>
                <a:cxn ang="0">
                  <a:pos x="connsiteX895" y="connsiteY895"/>
                </a:cxn>
                <a:cxn ang="0">
                  <a:pos x="connsiteX896" y="connsiteY896"/>
                </a:cxn>
                <a:cxn ang="0">
                  <a:pos x="connsiteX897" y="connsiteY897"/>
                </a:cxn>
                <a:cxn ang="0">
                  <a:pos x="connsiteX898" y="connsiteY898"/>
                </a:cxn>
                <a:cxn ang="0">
                  <a:pos x="connsiteX899" y="connsiteY899"/>
                </a:cxn>
                <a:cxn ang="0">
                  <a:pos x="connsiteX900" y="connsiteY900"/>
                </a:cxn>
                <a:cxn ang="0">
                  <a:pos x="connsiteX901" y="connsiteY901"/>
                </a:cxn>
                <a:cxn ang="0">
                  <a:pos x="connsiteX902" y="connsiteY902"/>
                </a:cxn>
                <a:cxn ang="0">
                  <a:pos x="connsiteX903" y="connsiteY903"/>
                </a:cxn>
                <a:cxn ang="0">
                  <a:pos x="connsiteX904" y="connsiteY904"/>
                </a:cxn>
                <a:cxn ang="0">
                  <a:pos x="connsiteX905" y="connsiteY905"/>
                </a:cxn>
                <a:cxn ang="0">
                  <a:pos x="connsiteX906" y="connsiteY906"/>
                </a:cxn>
                <a:cxn ang="0">
                  <a:pos x="connsiteX907" y="connsiteY907"/>
                </a:cxn>
                <a:cxn ang="0">
                  <a:pos x="connsiteX908" y="connsiteY908"/>
                </a:cxn>
                <a:cxn ang="0">
                  <a:pos x="connsiteX909" y="connsiteY909"/>
                </a:cxn>
                <a:cxn ang="0">
                  <a:pos x="connsiteX910" y="connsiteY910"/>
                </a:cxn>
                <a:cxn ang="0">
                  <a:pos x="connsiteX911" y="connsiteY911"/>
                </a:cxn>
                <a:cxn ang="0">
                  <a:pos x="connsiteX912" y="connsiteY912"/>
                </a:cxn>
                <a:cxn ang="0">
                  <a:pos x="connsiteX913" y="connsiteY913"/>
                </a:cxn>
                <a:cxn ang="0">
                  <a:pos x="connsiteX914" y="connsiteY914"/>
                </a:cxn>
                <a:cxn ang="0">
                  <a:pos x="connsiteX915" y="connsiteY915"/>
                </a:cxn>
                <a:cxn ang="0">
                  <a:pos x="connsiteX916" y="connsiteY916"/>
                </a:cxn>
                <a:cxn ang="0">
                  <a:pos x="connsiteX917" y="connsiteY917"/>
                </a:cxn>
                <a:cxn ang="0">
                  <a:pos x="connsiteX918" y="connsiteY918"/>
                </a:cxn>
                <a:cxn ang="0">
                  <a:pos x="connsiteX919" y="connsiteY919"/>
                </a:cxn>
                <a:cxn ang="0">
                  <a:pos x="connsiteX920" y="connsiteY920"/>
                </a:cxn>
                <a:cxn ang="0">
                  <a:pos x="connsiteX921" y="connsiteY921"/>
                </a:cxn>
                <a:cxn ang="0">
                  <a:pos x="connsiteX922" y="connsiteY922"/>
                </a:cxn>
                <a:cxn ang="0">
                  <a:pos x="connsiteX923" y="connsiteY923"/>
                </a:cxn>
                <a:cxn ang="0">
                  <a:pos x="connsiteX924" y="connsiteY924"/>
                </a:cxn>
                <a:cxn ang="0">
                  <a:pos x="connsiteX925" y="connsiteY925"/>
                </a:cxn>
                <a:cxn ang="0">
                  <a:pos x="connsiteX926" y="connsiteY926"/>
                </a:cxn>
                <a:cxn ang="0">
                  <a:pos x="connsiteX927" y="connsiteY927"/>
                </a:cxn>
                <a:cxn ang="0">
                  <a:pos x="connsiteX928" y="connsiteY928"/>
                </a:cxn>
                <a:cxn ang="0">
                  <a:pos x="connsiteX929" y="connsiteY929"/>
                </a:cxn>
                <a:cxn ang="0">
                  <a:pos x="connsiteX930" y="connsiteY930"/>
                </a:cxn>
                <a:cxn ang="0">
                  <a:pos x="connsiteX931" y="connsiteY931"/>
                </a:cxn>
                <a:cxn ang="0">
                  <a:pos x="connsiteX932" y="connsiteY932"/>
                </a:cxn>
                <a:cxn ang="0">
                  <a:pos x="connsiteX933" y="connsiteY933"/>
                </a:cxn>
                <a:cxn ang="0">
                  <a:pos x="connsiteX934" y="connsiteY934"/>
                </a:cxn>
                <a:cxn ang="0">
                  <a:pos x="connsiteX935" y="connsiteY935"/>
                </a:cxn>
                <a:cxn ang="0">
                  <a:pos x="connsiteX936" y="connsiteY936"/>
                </a:cxn>
                <a:cxn ang="0">
                  <a:pos x="connsiteX937" y="connsiteY937"/>
                </a:cxn>
                <a:cxn ang="0">
                  <a:pos x="connsiteX938" y="connsiteY938"/>
                </a:cxn>
                <a:cxn ang="0">
                  <a:pos x="connsiteX939" y="connsiteY939"/>
                </a:cxn>
                <a:cxn ang="0">
                  <a:pos x="connsiteX940" y="connsiteY940"/>
                </a:cxn>
                <a:cxn ang="0">
                  <a:pos x="connsiteX941" y="connsiteY941"/>
                </a:cxn>
                <a:cxn ang="0">
                  <a:pos x="connsiteX942" y="connsiteY942"/>
                </a:cxn>
                <a:cxn ang="0">
                  <a:pos x="connsiteX943" y="connsiteY943"/>
                </a:cxn>
                <a:cxn ang="0">
                  <a:pos x="connsiteX944" y="connsiteY944"/>
                </a:cxn>
                <a:cxn ang="0">
                  <a:pos x="connsiteX945" y="connsiteY945"/>
                </a:cxn>
                <a:cxn ang="0">
                  <a:pos x="connsiteX946" y="connsiteY946"/>
                </a:cxn>
                <a:cxn ang="0">
                  <a:pos x="connsiteX947" y="connsiteY947"/>
                </a:cxn>
                <a:cxn ang="0">
                  <a:pos x="connsiteX948" y="connsiteY948"/>
                </a:cxn>
                <a:cxn ang="0">
                  <a:pos x="connsiteX949" y="connsiteY949"/>
                </a:cxn>
                <a:cxn ang="0">
                  <a:pos x="connsiteX950" y="connsiteY950"/>
                </a:cxn>
                <a:cxn ang="0">
                  <a:pos x="connsiteX951" y="connsiteY951"/>
                </a:cxn>
                <a:cxn ang="0">
                  <a:pos x="connsiteX952" y="connsiteY952"/>
                </a:cxn>
                <a:cxn ang="0">
                  <a:pos x="connsiteX953" y="connsiteY953"/>
                </a:cxn>
                <a:cxn ang="0">
                  <a:pos x="connsiteX954" y="connsiteY954"/>
                </a:cxn>
                <a:cxn ang="0">
                  <a:pos x="connsiteX955" y="connsiteY955"/>
                </a:cxn>
                <a:cxn ang="0">
                  <a:pos x="connsiteX956" y="connsiteY956"/>
                </a:cxn>
                <a:cxn ang="0">
                  <a:pos x="connsiteX957" y="connsiteY957"/>
                </a:cxn>
                <a:cxn ang="0">
                  <a:pos x="connsiteX958" y="connsiteY958"/>
                </a:cxn>
                <a:cxn ang="0">
                  <a:pos x="connsiteX959" y="connsiteY959"/>
                </a:cxn>
                <a:cxn ang="0">
                  <a:pos x="connsiteX960" y="connsiteY960"/>
                </a:cxn>
                <a:cxn ang="0">
                  <a:pos x="connsiteX961" y="connsiteY961"/>
                </a:cxn>
                <a:cxn ang="0">
                  <a:pos x="connsiteX962" y="connsiteY962"/>
                </a:cxn>
                <a:cxn ang="0">
                  <a:pos x="connsiteX963" y="connsiteY963"/>
                </a:cxn>
                <a:cxn ang="0">
                  <a:pos x="connsiteX964" y="connsiteY964"/>
                </a:cxn>
                <a:cxn ang="0">
                  <a:pos x="connsiteX965" y="connsiteY965"/>
                </a:cxn>
                <a:cxn ang="0">
                  <a:pos x="connsiteX966" y="connsiteY966"/>
                </a:cxn>
                <a:cxn ang="0">
                  <a:pos x="connsiteX967" y="connsiteY967"/>
                </a:cxn>
                <a:cxn ang="0">
                  <a:pos x="connsiteX968" y="connsiteY968"/>
                </a:cxn>
                <a:cxn ang="0">
                  <a:pos x="connsiteX969" y="connsiteY969"/>
                </a:cxn>
                <a:cxn ang="0">
                  <a:pos x="connsiteX970" y="connsiteY970"/>
                </a:cxn>
                <a:cxn ang="0">
                  <a:pos x="connsiteX971" y="connsiteY971"/>
                </a:cxn>
                <a:cxn ang="0">
                  <a:pos x="connsiteX972" y="connsiteY972"/>
                </a:cxn>
                <a:cxn ang="0">
                  <a:pos x="connsiteX973" y="connsiteY973"/>
                </a:cxn>
                <a:cxn ang="0">
                  <a:pos x="connsiteX974" y="connsiteY974"/>
                </a:cxn>
                <a:cxn ang="0">
                  <a:pos x="connsiteX975" y="connsiteY975"/>
                </a:cxn>
                <a:cxn ang="0">
                  <a:pos x="connsiteX976" y="connsiteY976"/>
                </a:cxn>
                <a:cxn ang="0">
                  <a:pos x="connsiteX977" y="connsiteY977"/>
                </a:cxn>
                <a:cxn ang="0">
                  <a:pos x="connsiteX978" y="connsiteY978"/>
                </a:cxn>
                <a:cxn ang="0">
                  <a:pos x="connsiteX979" y="connsiteY979"/>
                </a:cxn>
                <a:cxn ang="0">
                  <a:pos x="connsiteX980" y="connsiteY980"/>
                </a:cxn>
                <a:cxn ang="0">
                  <a:pos x="connsiteX981" y="connsiteY981"/>
                </a:cxn>
                <a:cxn ang="0">
                  <a:pos x="connsiteX982" y="connsiteY982"/>
                </a:cxn>
                <a:cxn ang="0">
                  <a:pos x="connsiteX983" y="connsiteY983"/>
                </a:cxn>
                <a:cxn ang="0">
                  <a:pos x="connsiteX984" y="connsiteY984"/>
                </a:cxn>
                <a:cxn ang="0">
                  <a:pos x="connsiteX985" y="connsiteY985"/>
                </a:cxn>
                <a:cxn ang="0">
                  <a:pos x="connsiteX986" y="connsiteY986"/>
                </a:cxn>
                <a:cxn ang="0">
                  <a:pos x="connsiteX987" y="connsiteY987"/>
                </a:cxn>
                <a:cxn ang="0">
                  <a:pos x="connsiteX988" y="connsiteY988"/>
                </a:cxn>
                <a:cxn ang="0">
                  <a:pos x="connsiteX989" y="connsiteY989"/>
                </a:cxn>
                <a:cxn ang="0">
                  <a:pos x="connsiteX990" y="connsiteY990"/>
                </a:cxn>
                <a:cxn ang="0">
                  <a:pos x="connsiteX991" y="connsiteY991"/>
                </a:cxn>
                <a:cxn ang="0">
                  <a:pos x="connsiteX992" y="connsiteY992"/>
                </a:cxn>
                <a:cxn ang="0">
                  <a:pos x="connsiteX993" y="connsiteY993"/>
                </a:cxn>
                <a:cxn ang="0">
                  <a:pos x="connsiteX994" y="connsiteY994"/>
                </a:cxn>
                <a:cxn ang="0">
                  <a:pos x="connsiteX995" y="connsiteY995"/>
                </a:cxn>
                <a:cxn ang="0">
                  <a:pos x="connsiteX996" y="connsiteY996"/>
                </a:cxn>
                <a:cxn ang="0">
                  <a:pos x="connsiteX997" y="connsiteY997"/>
                </a:cxn>
                <a:cxn ang="0">
                  <a:pos x="connsiteX998" y="connsiteY998"/>
                </a:cxn>
                <a:cxn ang="0">
                  <a:pos x="connsiteX999" y="connsiteY999"/>
                </a:cxn>
                <a:cxn ang="0">
                  <a:pos x="connsiteX1000" y="connsiteY1000"/>
                </a:cxn>
                <a:cxn ang="0">
                  <a:pos x="connsiteX1001" y="connsiteY1001"/>
                </a:cxn>
                <a:cxn ang="0">
                  <a:pos x="connsiteX1002" y="connsiteY1002"/>
                </a:cxn>
                <a:cxn ang="0">
                  <a:pos x="connsiteX1003" y="connsiteY1003"/>
                </a:cxn>
                <a:cxn ang="0">
                  <a:pos x="connsiteX1004" y="connsiteY1004"/>
                </a:cxn>
                <a:cxn ang="0">
                  <a:pos x="connsiteX1005" y="connsiteY1005"/>
                </a:cxn>
                <a:cxn ang="0">
                  <a:pos x="connsiteX1006" y="connsiteY1006"/>
                </a:cxn>
                <a:cxn ang="0">
                  <a:pos x="connsiteX1007" y="connsiteY1007"/>
                </a:cxn>
                <a:cxn ang="0">
                  <a:pos x="connsiteX1008" y="connsiteY1008"/>
                </a:cxn>
                <a:cxn ang="0">
                  <a:pos x="connsiteX1009" y="connsiteY1009"/>
                </a:cxn>
                <a:cxn ang="0">
                  <a:pos x="connsiteX1010" y="connsiteY1010"/>
                </a:cxn>
                <a:cxn ang="0">
                  <a:pos x="connsiteX1011" y="connsiteY1011"/>
                </a:cxn>
                <a:cxn ang="0">
                  <a:pos x="connsiteX1012" y="connsiteY1012"/>
                </a:cxn>
                <a:cxn ang="0">
                  <a:pos x="connsiteX1013" y="connsiteY1013"/>
                </a:cxn>
                <a:cxn ang="0">
                  <a:pos x="connsiteX1014" y="connsiteY1014"/>
                </a:cxn>
                <a:cxn ang="0">
                  <a:pos x="connsiteX1015" y="connsiteY1015"/>
                </a:cxn>
                <a:cxn ang="0">
                  <a:pos x="connsiteX1016" y="connsiteY1016"/>
                </a:cxn>
                <a:cxn ang="0">
                  <a:pos x="connsiteX1017" y="connsiteY1017"/>
                </a:cxn>
                <a:cxn ang="0">
                  <a:pos x="connsiteX1018" y="connsiteY1018"/>
                </a:cxn>
                <a:cxn ang="0">
                  <a:pos x="connsiteX1019" y="connsiteY1019"/>
                </a:cxn>
                <a:cxn ang="0">
                  <a:pos x="connsiteX1020" y="connsiteY1020"/>
                </a:cxn>
                <a:cxn ang="0">
                  <a:pos x="connsiteX1021" y="connsiteY1021"/>
                </a:cxn>
                <a:cxn ang="0">
                  <a:pos x="connsiteX1022" y="connsiteY1022"/>
                </a:cxn>
                <a:cxn ang="0">
                  <a:pos x="connsiteX1023" y="connsiteY1023"/>
                </a:cxn>
                <a:cxn ang="0">
                  <a:pos x="connsiteX1024" y="connsiteY1024"/>
                </a:cxn>
                <a:cxn ang="0">
                  <a:pos x="connsiteX1025" y="connsiteY1025"/>
                </a:cxn>
                <a:cxn ang="0">
                  <a:pos x="connsiteX1026" y="connsiteY1026"/>
                </a:cxn>
                <a:cxn ang="0">
                  <a:pos x="connsiteX1027" y="connsiteY1027"/>
                </a:cxn>
                <a:cxn ang="0">
                  <a:pos x="connsiteX1028" y="connsiteY1028"/>
                </a:cxn>
                <a:cxn ang="0">
                  <a:pos x="connsiteX1029" y="connsiteY1029"/>
                </a:cxn>
                <a:cxn ang="0">
                  <a:pos x="connsiteX1030" y="connsiteY1030"/>
                </a:cxn>
                <a:cxn ang="0">
                  <a:pos x="connsiteX1031" y="connsiteY1031"/>
                </a:cxn>
                <a:cxn ang="0">
                  <a:pos x="connsiteX1032" y="connsiteY1032"/>
                </a:cxn>
                <a:cxn ang="0">
                  <a:pos x="connsiteX1033" y="connsiteY1033"/>
                </a:cxn>
                <a:cxn ang="0">
                  <a:pos x="connsiteX1034" y="connsiteY1034"/>
                </a:cxn>
                <a:cxn ang="0">
                  <a:pos x="connsiteX1035" y="connsiteY1035"/>
                </a:cxn>
                <a:cxn ang="0">
                  <a:pos x="connsiteX1036" y="connsiteY1036"/>
                </a:cxn>
                <a:cxn ang="0">
                  <a:pos x="connsiteX1037" y="connsiteY1037"/>
                </a:cxn>
                <a:cxn ang="0">
                  <a:pos x="connsiteX1038" y="connsiteY1038"/>
                </a:cxn>
                <a:cxn ang="0">
                  <a:pos x="connsiteX1039" y="connsiteY1039"/>
                </a:cxn>
                <a:cxn ang="0">
                  <a:pos x="connsiteX1040" y="connsiteY1040"/>
                </a:cxn>
                <a:cxn ang="0">
                  <a:pos x="connsiteX1041" y="connsiteY1041"/>
                </a:cxn>
                <a:cxn ang="0">
                  <a:pos x="connsiteX1042" y="connsiteY1042"/>
                </a:cxn>
                <a:cxn ang="0">
                  <a:pos x="connsiteX1043" y="connsiteY1043"/>
                </a:cxn>
                <a:cxn ang="0">
                  <a:pos x="connsiteX1044" y="connsiteY1044"/>
                </a:cxn>
                <a:cxn ang="0">
                  <a:pos x="connsiteX1045" y="connsiteY1045"/>
                </a:cxn>
                <a:cxn ang="0">
                  <a:pos x="connsiteX1046" y="connsiteY1046"/>
                </a:cxn>
                <a:cxn ang="0">
                  <a:pos x="connsiteX1047" y="connsiteY1047"/>
                </a:cxn>
                <a:cxn ang="0">
                  <a:pos x="connsiteX1048" y="connsiteY1048"/>
                </a:cxn>
                <a:cxn ang="0">
                  <a:pos x="connsiteX1049" y="connsiteY1049"/>
                </a:cxn>
                <a:cxn ang="0">
                  <a:pos x="connsiteX1050" y="connsiteY1050"/>
                </a:cxn>
                <a:cxn ang="0">
                  <a:pos x="connsiteX1051" y="connsiteY1051"/>
                </a:cxn>
                <a:cxn ang="0">
                  <a:pos x="connsiteX1052" y="connsiteY1052"/>
                </a:cxn>
                <a:cxn ang="0">
                  <a:pos x="connsiteX1053" y="connsiteY1053"/>
                </a:cxn>
                <a:cxn ang="0">
                  <a:pos x="connsiteX1054" y="connsiteY1054"/>
                </a:cxn>
                <a:cxn ang="0">
                  <a:pos x="connsiteX1055" y="connsiteY1055"/>
                </a:cxn>
                <a:cxn ang="0">
                  <a:pos x="connsiteX1056" y="connsiteY1056"/>
                </a:cxn>
                <a:cxn ang="0">
                  <a:pos x="connsiteX1057" y="connsiteY1057"/>
                </a:cxn>
                <a:cxn ang="0">
                  <a:pos x="connsiteX1058" y="connsiteY1058"/>
                </a:cxn>
                <a:cxn ang="0">
                  <a:pos x="connsiteX1059" y="connsiteY1059"/>
                </a:cxn>
                <a:cxn ang="0">
                  <a:pos x="connsiteX1060" y="connsiteY1060"/>
                </a:cxn>
                <a:cxn ang="0">
                  <a:pos x="connsiteX1061" y="connsiteY1061"/>
                </a:cxn>
                <a:cxn ang="0">
                  <a:pos x="connsiteX1062" y="connsiteY1062"/>
                </a:cxn>
                <a:cxn ang="0">
                  <a:pos x="connsiteX1063" y="connsiteY1063"/>
                </a:cxn>
                <a:cxn ang="0">
                  <a:pos x="connsiteX1064" y="connsiteY1064"/>
                </a:cxn>
                <a:cxn ang="0">
                  <a:pos x="connsiteX1065" y="connsiteY1065"/>
                </a:cxn>
                <a:cxn ang="0">
                  <a:pos x="connsiteX1066" y="connsiteY1066"/>
                </a:cxn>
                <a:cxn ang="0">
                  <a:pos x="connsiteX1067" y="connsiteY1067"/>
                </a:cxn>
                <a:cxn ang="0">
                  <a:pos x="connsiteX1068" y="connsiteY1068"/>
                </a:cxn>
                <a:cxn ang="0">
                  <a:pos x="connsiteX1069" y="connsiteY1069"/>
                </a:cxn>
                <a:cxn ang="0">
                  <a:pos x="connsiteX1070" y="connsiteY1070"/>
                </a:cxn>
                <a:cxn ang="0">
                  <a:pos x="connsiteX1071" y="connsiteY1071"/>
                </a:cxn>
                <a:cxn ang="0">
                  <a:pos x="connsiteX1072" y="connsiteY1072"/>
                </a:cxn>
                <a:cxn ang="0">
                  <a:pos x="connsiteX1073" y="connsiteY1073"/>
                </a:cxn>
                <a:cxn ang="0">
                  <a:pos x="connsiteX1074" y="connsiteY1074"/>
                </a:cxn>
                <a:cxn ang="0">
                  <a:pos x="connsiteX1075" y="connsiteY1075"/>
                </a:cxn>
                <a:cxn ang="0">
                  <a:pos x="connsiteX1076" y="connsiteY1076"/>
                </a:cxn>
                <a:cxn ang="0">
                  <a:pos x="connsiteX1077" y="connsiteY1077"/>
                </a:cxn>
                <a:cxn ang="0">
                  <a:pos x="connsiteX1078" y="connsiteY1078"/>
                </a:cxn>
                <a:cxn ang="0">
                  <a:pos x="connsiteX1079" y="connsiteY1079"/>
                </a:cxn>
                <a:cxn ang="0">
                  <a:pos x="connsiteX1080" y="connsiteY1080"/>
                </a:cxn>
                <a:cxn ang="0">
                  <a:pos x="connsiteX1081" y="connsiteY1081"/>
                </a:cxn>
                <a:cxn ang="0">
                  <a:pos x="connsiteX1082" y="connsiteY1082"/>
                </a:cxn>
                <a:cxn ang="0">
                  <a:pos x="connsiteX1083" y="connsiteY1083"/>
                </a:cxn>
                <a:cxn ang="0">
                  <a:pos x="connsiteX1084" y="connsiteY1084"/>
                </a:cxn>
                <a:cxn ang="0">
                  <a:pos x="connsiteX1085" y="connsiteY1085"/>
                </a:cxn>
                <a:cxn ang="0">
                  <a:pos x="connsiteX1086" y="connsiteY1086"/>
                </a:cxn>
                <a:cxn ang="0">
                  <a:pos x="connsiteX1087" y="connsiteY1087"/>
                </a:cxn>
                <a:cxn ang="0">
                  <a:pos x="connsiteX1088" y="connsiteY1088"/>
                </a:cxn>
                <a:cxn ang="0">
                  <a:pos x="connsiteX1089" y="connsiteY1089"/>
                </a:cxn>
                <a:cxn ang="0">
                  <a:pos x="connsiteX1090" y="connsiteY1090"/>
                </a:cxn>
                <a:cxn ang="0">
                  <a:pos x="connsiteX1091" y="connsiteY1091"/>
                </a:cxn>
                <a:cxn ang="0">
                  <a:pos x="connsiteX1092" y="connsiteY1092"/>
                </a:cxn>
                <a:cxn ang="0">
                  <a:pos x="connsiteX1093" y="connsiteY1093"/>
                </a:cxn>
                <a:cxn ang="0">
                  <a:pos x="connsiteX1094" y="connsiteY1094"/>
                </a:cxn>
                <a:cxn ang="0">
                  <a:pos x="connsiteX1095" y="connsiteY1095"/>
                </a:cxn>
                <a:cxn ang="0">
                  <a:pos x="connsiteX1096" y="connsiteY1096"/>
                </a:cxn>
                <a:cxn ang="0">
                  <a:pos x="connsiteX1097" y="connsiteY1097"/>
                </a:cxn>
                <a:cxn ang="0">
                  <a:pos x="connsiteX1098" y="connsiteY1098"/>
                </a:cxn>
                <a:cxn ang="0">
                  <a:pos x="connsiteX1099" y="connsiteY1099"/>
                </a:cxn>
                <a:cxn ang="0">
                  <a:pos x="connsiteX1100" y="connsiteY1100"/>
                </a:cxn>
                <a:cxn ang="0">
                  <a:pos x="connsiteX1101" y="connsiteY1101"/>
                </a:cxn>
                <a:cxn ang="0">
                  <a:pos x="connsiteX1102" y="connsiteY1102"/>
                </a:cxn>
                <a:cxn ang="0">
                  <a:pos x="connsiteX1103" y="connsiteY1103"/>
                </a:cxn>
                <a:cxn ang="0">
                  <a:pos x="connsiteX1104" y="connsiteY1104"/>
                </a:cxn>
                <a:cxn ang="0">
                  <a:pos x="connsiteX1105" y="connsiteY1105"/>
                </a:cxn>
                <a:cxn ang="0">
                  <a:pos x="connsiteX1106" y="connsiteY1106"/>
                </a:cxn>
                <a:cxn ang="0">
                  <a:pos x="connsiteX1107" y="connsiteY1107"/>
                </a:cxn>
                <a:cxn ang="0">
                  <a:pos x="connsiteX1108" y="connsiteY1108"/>
                </a:cxn>
                <a:cxn ang="0">
                  <a:pos x="connsiteX1109" y="connsiteY1109"/>
                </a:cxn>
                <a:cxn ang="0">
                  <a:pos x="connsiteX1110" y="connsiteY1110"/>
                </a:cxn>
                <a:cxn ang="0">
                  <a:pos x="connsiteX1111" y="connsiteY1111"/>
                </a:cxn>
                <a:cxn ang="0">
                  <a:pos x="connsiteX1112" y="connsiteY1112"/>
                </a:cxn>
                <a:cxn ang="0">
                  <a:pos x="connsiteX1113" y="connsiteY1113"/>
                </a:cxn>
                <a:cxn ang="0">
                  <a:pos x="connsiteX1114" y="connsiteY1114"/>
                </a:cxn>
                <a:cxn ang="0">
                  <a:pos x="connsiteX1115" y="connsiteY1115"/>
                </a:cxn>
                <a:cxn ang="0">
                  <a:pos x="connsiteX1116" y="connsiteY1116"/>
                </a:cxn>
                <a:cxn ang="0">
                  <a:pos x="connsiteX1117" y="connsiteY1117"/>
                </a:cxn>
                <a:cxn ang="0">
                  <a:pos x="connsiteX1118" y="connsiteY1118"/>
                </a:cxn>
                <a:cxn ang="0">
                  <a:pos x="connsiteX1119" y="connsiteY1119"/>
                </a:cxn>
                <a:cxn ang="0">
                  <a:pos x="connsiteX1120" y="connsiteY1120"/>
                </a:cxn>
                <a:cxn ang="0">
                  <a:pos x="connsiteX1121" y="connsiteY1121"/>
                </a:cxn>
                <a:cxn ang="0">
                  <a:pos x="connsiteX1122" y="connsiteY1122"/>
                </a:cxn>
                <a:cxn ang="0">
                  <a:pos x="connsiteX1123" y="connsiteY1123"/>
                </a:cxn>
                <a:cxn ang="0">
                  <a:pos x="connsiteX1124" y="connsiteY1124"/>
                </a:cxn>
                <a:cxn ang="0">
                  <a:pos x="connsiteX1125" y="connsiteY1125"/>
                </a:cxn>
                <a:cxn ang="0">
                  <a:pos x="connsiteX1126" y="connsiteY1126"/>
                </a:cxn>
                <a:cxn ang="0">
                  <a:pos x="connsiteX1127" y="connsiteY1127"/>
                </a:cxn>
                <a:cxn ang="0">
                  <a:pos x="connsiteX1128" y="connsiteY1128"/>
                </a:cxn>
                <a:cxn ang="0">
                  <a:pos x="connsiteX1129" y="connsiteY1129"/>
                </a:cxn>
                <a:cxn ang="0">
                  <a:pos x="connsiteX1130" y="connsiteY1130"/>
                </a:cxn>
                <a:cxn ang="0">
                  <a:pos x="connsiteX1131" y="connsiteY1131"/>
                </a:cxn>
                <a:cxn ang="0">
                  <a:pos x="connsiteX1132" y="connsiteY1132"/>
                </a:cxn>
                <a:cxn ang="0">
                  <a:pos x="connsiteX1133" y="connsiteY1133"/>
                </a:cxn>
                <a:cxn ang="0">
                  <a:pos x="connsiteX1134" y="connsiteY1134"/>
                </a:cxn>
                <a:cxn ang="0">
                  <a:pos x="connsiteX1135" y="connsiteY1135"/>
                </a:cxn>
                <a:cxn ang="0">
                  <a:pos x="connsiteX1136" y="connsiteY1136"/>
                </a:cxn>
                <a:cxn ang="0">
                  <a:pos x="connsiteX1137" y="connsiteY1137"/>
                </a:cxn>
                <a:cxn ang="0">
                  <a:pos x="connsiteX1138" y="connsiteY1138"/>
                </a:cxn>
                <a:cxn ang="0">
                  <a:pos x="connsiteX1139" y="connsiteY1139"/>
                </a:cxn>
                <a:cxn ang="0">
                  <a:pos x="connsiteX1140" y="connsiteY1140"/>
                </a:cxn>
                <a:cxn ang="0">
                  <a:pos x="connsiteX1141" y="connsiteY1141"/>
                </a:cxn>
                <a:cxn ang="0">
                  <a:pos x="connsiteX1142" y="connsiteY1142"/>
                </a:cxn>
                <a:cxn ang="0">
                  <a:pos x="connsiteX1143" y="connsiteY1143"/>
                </a:cxn>
                <a:cxn ang="0">
                  <a:pos x="connsiteX1144" y="connsiteY1144"/>
                </a:cxn>
                <a:cxn ang="0">
                  <a:pos x="connsiteX1145" y="connsiteY1145"/>
                </a:cxn>
                <a:cxn ang="0">
                  <a:pos x="connsiteX1146" y="connsiteY1146"/>
                </a:cxn>
                <a:cxn ang="0">
                  <a:pos x="connsiteX1147" y="connsiteY1147"/>
                </a:cxn>
                <a:cxn ang="0">
                  <a:pos x="connsiteX1148" y="connsiteY1148"/>
                </a:cxn>
                <a:cxn ang="0">
                  <a:pos x="connsiteX1149" y="connsiteY1149"/>
                </a:cxn>
                <a:cxn ang="0">
                  <a:pos x="connsiteX1150" y="connsiteY1150"/>
                </a:cxn>
                <a:cxn ang="0">
                  <a:pos x="connsiteX1151" y="connsiteY1151"/>
                </a:cxn>
                <a:cxn ang="0">
                  <a:pos x="connsiteX1152" y="connsiteY1152"/>
                </a:cxn>
                <a:cxn ang="0">
                  <a:pos x="connsiteX1153" y="connsiteY1153"/>
                </a:cxn>
                <a:cxn ang="0">
                  <a:pos x="connsiteX1154" y="connsiteY1154"/>
                </a:cxn>
                <a:cxn ang="0">
                  <a:pos x="connsiteX1155" y="connsiteY1155"/>
                </a:cxn>
                <a:cxn ang="0">
                  <a:pos x="connsiteX1156" y="connsiteY1156"/>
                </a:cxn>
                <a:cxn ang="0">
                  <a:pos x="connsiteX1157" y="connsiteY1157"/>
                </a:cxn>
                <a:cxn ang="0">
                  <a:pos x="connsiteX1158" y="connsiteY1158"/>
                </a:cxn>
                <a:cxn ang="0">
                  <a:pos x="connsiteX1159" y="connsiteY1159"/>
                </a:cxn>
                <a:cxn ang="0">
                  <a:pos x="connsiteX1160" y="connsiteY1160"/>
                </a:cxn>
                <a:cxn ang="0">
                  <a:pos x="connsiteX1161" y="connsiteY1161"/>
                </a:cxn>
                <a:cxn ang="0">
                  <a:pos x="connsiteX1162" y="connsiteY1162"/>
                </a:cxn>
                <a:cxn ang="0">
                  <a:pos x="connsiteX1163" y="connsiteY1163"/>
                </a:cxn>
                <a:cxn ang="0">
                  <a:pos x="connsiteX1164" y="connsiteY1164"/>
                </a:cxn>
                <a:cxn ang="0">
                  <a:pos x="connsiteX1165" y="connsiteY1165"/>
                </a:cxn>
                <a:cxn ang="0">
                  <a:pos x="connsiteX1166" y="connsiteY1166"/>
                </a:cxn>
                <a:cxn ang="0">
                  <a:pos x="connsiteX1167" y="connsiteY1167"/>
                </a:cxn>
                <a:cxn ang="0">
                  <a:pos x="connsiteX1168" y="connsiteY1168"/>
                </a:cxn>
                <a:cxn ang="0">
                  <a:pos x="connsiteX1169" y="connsiteY1169"/>
                </a:cxn>
                <a:cxn ang="0">
                  <a:pos x="connsiteX1170" y="connsiteY1170"/>
                </a:cxn>
                <a:cxn ang="0">
                  <a:pos x="connsiteX1171" y="connsiteY1171"/>
                </a:cxn>
                <a:cxn ang="0">
                  <a:pos x="connsiteX1172" y="connsiteY1172"/>
                </a:cxn>
                <a:cxn ang="0">
                  <a:pos x="connsiteX1173" y="connsiteY1173"/>
                </a:cxn>
                <a:cxn ang="0">
                  <a:pos x="connsiteX1174" y="connsiteY1174"/>
                </a:cxn>
                <a:cxn ang="0">
                  <a:pos x="connsiteX1175" y="connsiteY1175"/>
                </a:cxn>
                <a:cxn ang="0">
                  <a:pos x="connsiteX1176" y="connsiteY1176"/>
                </a:cxn>
                <a:cxn ang="0">
                  <a:pos x="connsiteX1177" y="connsiteY1177"/>
                </a:cxn>
                <a:cxn ang="0">
                  <a:pos x="connsiteX1178" y="connsiteY1178"/>
                </a:cxn>
                <a:cxn ang="0">
                  <a:pos x="connsiteX1179" y="connsiteY1179"/>
                </a:cxn>
                <a:cxn ang="0">
                  <a:pos x="connsiteX1180" y="connsiteY1180"/>
                </a:cxn>
                <a:cxn ang="0">
                  <a:pos x="connsiteX1181" y="connsiteY1181"/>
                </a:cxn>
                <a:cxn ang="0">
                  <a:pos x="connsiteX1182" y="connsiteY1182"/>
                </a:cxn>
                <a:cxn ang="0">
                  <a:pos x="connsiteX1183" y="connsiteY1183"/>
                </a:cxn>
                <a:cxn ang="0">
                  <a:pos x="connsiteX1184" y="connsiteY1184"/>
                </a:cxn>
                <a:cxn ang="0">
                  <a:pos x="connsiteX1185" y="connsiteY1185"/>
                </a:cxn>
                <a:cxn ang="0">
                  <a:pos x="connsiteX1186" y="connsiteY1186"/>
                </a:cxn>
                <a:cxn ang="0">
                  <a:pos x="connsiteX1187" y="connsiteY1187"/>
                </a:cxn>
                <a:cxn ang="0">
                  <a:pos x="connsiteX1188" y="connsiteY1188"/>
                </a:cxn>
                <a:cxn ang="0">
                  <a:pos x="connsiteX1189" y="connsiteY1189"/>
                </a:cxn>
                <a:cxn ang="0">
                  <a:pos x="connsiteX1190" y="connsiteY1190"/>
                </a:cxn>
                <a:cxn ang="0">
                  <a:pos x="connsiteX1191" y="connsiteY1191"/>
                </a:cxn>
                <a:cxn ang="0">
                  <a:pos x="connsiteX1192" y="connsiteY1192"/>
                </a:cxn>
                <a:cxn ang="0">
                  <a:pos x="connsiteX1193" y="connsiteY1193"/>
                </a:cxn>
                <a:cxn ang="0">
                  <a:pos x="connsiteX1194" y="connsiteY1194"/>
                </a:cxn>
                <a:cxn ang="0">
                  <a:pos x="connsiteX1195" y="connsiteY1195"/>
                </a:cxn>
                <a:cxn ang="0">
                  <a:pos x="connsiteX1196" y="connsiteY1196"/>
                </a:cxn>
                <a:cxn ang="0">
                  <a:pos x="connsiteX1197" y="connsiteY1197"/>
                </a:cxn>
                <a:cxn ang="0">
                  <a:pos x="connsiteX1198" y="connsiteY1198"/>
                </a:cxn>
                <a:cxn ang="0">
                  <a:pos x="connsiteX1199" y="connsiteY1199"/>
                </a:cxn>
                <a:cxn ang="0">
                  <a:pos x="connsiteX1200" y="connsiteY1200"/>
                </a:cxn>
                <a:cxn ang="0">
                  <a:pos x="connsiteX1201" y="connsiteY1201"/>
                </a:cxn>
                <a:cxn ang="0">
                  <a:pos x="connsiteX1202" y="connsiteY1202"/>
                </a:cxn>
                <a:cxn ang="0">
                  <a:pos x="connsiteX1203" y="connsiteY1203"/>
                </a:cxn>
                <a:cxn ang="0">
                  <a:pos x="connsiteX1204" y="connsiteY1204"/>
                </a:cxn>
                <a:cxn ang="0">
                  <a:pos x="connsiteX1205" y="connsiteY1205"/>
                </a:cxn>
                <a:cxn ang="0">
                  <a:pos x="connsiteX1206" y="connsiteY1206"/>
                </a:cxn>
                <a:cxn ang="0">
                  <a:pos x="connsiteX1207" y="connsiteY1207"/>
                </a:cxn>
                <a:cxn ang="0">
                  <a:pos x="connsiteX1208" y="connsiteY1208"/>
                </a:cxn>
                <a:cxn ang="0">
                  <a:pos x="connsiteX1209" y="connsiteY1209"/>
                </a:cxn>
                <a:cxn ang="0">
                  <a:pos x="connsiteX1210" y="connsiteY1210"/>
                </a:cxn>
                <a:cxn ang="0">
                  <a:pos x="connsiteX1211" y="connsiteY1211"/>
                </a:cxn>
                <a:cxn ang="0">
                  <a:pos x="connsiteX1212" y="connsiteY1212"/>
                </a:cxn>
                <a:cxn ang="0">
                  <a:pos x="connsiteX1213" y="connsiteY1213"/>
                </a:cxn>
                <a:cxn ang="0">
                  <a:pos x="connsiteX1214" y="connsiteY1214"/>
                </a:cxn>
                <a:cxn ang="0">
                  <a:pos x="connsiteX1215" y="connsiteY1215"/>
                </a:cxn>
                <a:cxn ang="0">
                  <a:pos x="connsiteX1216" y="connsiteY1216"/>
                </a:cxn>
                <a:cxn ang="0">
                  <a:pos x="connsiteX1217" y="connsiteY1217"/>
                </a:cxn>
                <a:cxn ang="0">
                  <a:pos x="connsiteX1218" y="connsiteY1218"/>
                </a:cxn>
                <a:cxn ang="0">
                  <a:pos x="connsiteX1219" y="connsiteY1219"/>
                </a:cxn>
                <a:cxn ang="0">
                  <a:pos x="connsiteX1220" y="connsiteY1220"/>
                </a:cxn>
                <a:cxn ang="0">
                  <a:pos x="connsiteX1221" y="connsiteY1221"/>
                </a:cxn>
                <a:cxn ang="0">
                  <a:pos x="connsiteX1222" y="connsiteY1222"/>
                </a:cxn>
                <a:cxn ang="0">
                  <a:pos x="connsiteX1223" y="connsiteY1223"/>
                </a:cxn>
                <a:cxn ang="0">
                  <a:pos x="connsiteX1224" y="connsiteY1224"/>
                </a:cxn>
                <a:cxn ang="0">
                  <a:pos x="connsiteX1225" y="connsiteY1225"/>
                </a:cxn>
                <a:cxn ang="0">
                  <a:pos x="connsiteX1226" y="connsiteY1226"/>
                </a:cxn>
                <a:cxn ang="0">
                  <a:pos x="connsiteX1227" y="connsiteY1227"/>
                </a:cxn>
                <a:cxn ang="0">
                  <a:pos x="connsiteX1228" y="connsiteY1228"/>
                </a:cxn>
                <a:cxn ang="0">
                  <a:pos x="connsiteX1229" y="connsiteY1229"/>
                </a:cxn>
                <a:cxn ang="0">
                  <a:pos x="connsiteX1230" y="connsiteY1230"/>
                </a:cxn>
                <a:cxn ang="0">
                  <a:pos x="connsiteX1231" y="connsiteY1231"/>
                </a:cxn>
                <a:cxn ang="0">
                  <a:pos x="connsiteX1232" y="connsiteY1232"/>
                </a:cxn>
                <a:cxn ang="0">
                  <a:pos x="connsiteX1233" y="connsiteY1233"/>
                </a:cxn>
                <a:cxn ang="0">
                  <a:pos x="connsiteX1234" y="connsiteY1234"/>
                </a:cxn>
                <a:cxn ang="0">
                  <a:pos x="connsiteX1235" y="connsiteY1235"/>
                </a:cxn>
                <a:cxn ang="0">
                  <a:pos x="connsiteX1236" y="connsiteY1236"/>
                </a:cxn>
                <a:cxn ang="0">
                  <a:pos x="connsiteX1237" y="connsiteY1237"/>
                </a:cxn>
                <a:cxn ang="0">
                  <a:pos x="connsiteX1238" y="connsiteY1238"/>
                </a:cxn>
                <a:cxn ang="0">
                  <a:pos x="connsiteX1239" y="connsiteY1239"/>
                </a:cxn>
                <a:cxn ang="0">
                  <a:pos x="connsiteX1240" y="connsiteY1240"/>
                </a:cxn>
                <a:cxn ang="0">
                  <a:pos x="connsiteX1241" y="connsiteY1241"/>
                </a:cxn>
                <a:cxn ang="0">
                  <a:pos x="connsiteX1242" y="connsiteY1242"/>
                </a:cxn>
                <a:cxn ang="0">
                  <a:pos x="connsiteX1243" y="connsiteY1243"/>
                </a:cxn>
                <a:cxn ang="0">
                  <a:pos x="connsiteX1244" y="connsiteY1244"/>
                </a:cxn>
                <a:cxn ang="0">
                  <a:pos x="connsiteX1245" y="connsiteY1245"/>
                </a:cxn>
                <a:cxn ang="0">
                  <a:pos x="connsiteX1246" y="connsiteY1246"/>
                </a:cxn>
                <a:cxn ang="0">
                  <a:pos x="connsiteX1247" y="connsiteY1247"/>
                </a:cxn>
                <a:cxn ang="0">
                  <a:pos x="connsiteX1248" y="connsiteY1248"/>
                </a:cxn>
                <a:cxn ang="0">
                  <a:pos x="connsiteX1249" y="connsiteY1249"/>
                </a:cxn>
                <a:cxn ang="0">
                  <a:pos x="connsiteX1250" y="connsiteY1250"/>
                </a:cxn>
                <a:cxn ang="0">
                  <a:pos x="connsiteX1251" y="connsiteY1251"/>
                </a:cxn>
                <a:cxn ang="0">
                  <a:pos x="connsiteX1252" y="connsiteY1252"/>
                </a:cxn>
                <a:cxn ang="0">
                  <a:pos x="connsiteX1253" y="connsiteY1253"/>
                </a:cxn>
                <a:cxn ang="0">
                  <a:pos x="connsiteX1254" y="connsiteY1254"/>
                </a:cxn>
                <a:cxn ang="0">
                  <a:pos x="connsiteX1255" y="connsiteY1255"/>
                </a:cxn>
                <a:cxn ang="0">
                  <a:pos x="connsiteX1256" y="connsiteY1256"/>
                </a:cxn>
                <a:cxn ang="0">
                  <a:pos x="connsiteX1257" y="connsiteY1257"/>
                </a:cxn>
                <a:cxn ang="0">
                  <a:pos x="connsiteX1258" y="connsiteY1258"/>
                </a:cxn>
                <a:cxn ang="0">
                  <a:pos x="connsiteX1259" y="connsiteY1259"/>
                </a:cxn>
                <a:cxn ang="0">
                  <a:pos x="connsiteX1260" y="connsiteY1260"/>
                </a:cxn>
                <a:cxn ang="0">
                  <a:pos x="connsiteX1261" y="connsiteY1261"/>
                </a:cxn>
                <a:cxn ang="0">
                  <a:pos x="connsiteX1262" y="connsiteY1262"/>
                </a:cxn>
                <a:cxn ang="0">
                  <a:pos x="connsiteX1263" y="connsiteY1263"/>
                </a:cxn>
                <a:cxn ang="0">
                  <a:pos x="connsiteX1264" y="connsiteY1264"/>
                </a:cxn>
                <a:cxn ang="0">
                  <a:pos x="connsiteX1265" y="connsiteY1265"/>
                </a:cxn>
                <a:cxn ang="0">
                  <a:pos x="connsiteX1266" y="connsiteY1266"/>
                </a:cxn>
                <a:cxn ang="0">
                  <a:pos x="connsiteX1267" y="connsiteY1267"/>
                </a:cxn>
                <a:cxn ang="0">
                  <a:pos x="connsiteX1268" y="connsiteY1268"/>
                </a:cxn>
                <a:cxn ang="0">
                  <a:pos x="connsiteX1269" y="connsiteY1269"/>
                </a:cxn>
                <a:cxn ang="0">
                  <a:pos x="connsiteX1270" y="connsiteY1270"/>
                </a:cxn>
                <a:cxn ang="0">
                  <a:pos x="connsiteX1271" y="connsiteY1271"/>
                </a:cxn>
                <a:cxn ang="0">
                  <a:pos x="connsiteX1272" y="connsiteY1272"/>
                </a:cxn>
                <a:cxn ang="0">
                  <a:pos x="connsiteX1273" y="connsiteY1273"/>
                </a:cxn>
                <a:cxn ang="0">
                  <a:pos x="connsiteX1274" y="connsiteY1274"/>
                </a:cxn>
                <a:cxn ang="0">
                  <a:pos x="connsiteX1275" y="connsiteY1275"/>
                </a:cxn>
                <a:cxn ang="0">
                  <a:pos x="connsiteX1276" y="connsiteY1276"/>
                </a:cxn>
                <a:cxn ang="0">
                  <a:pos x="connsiteX1277" y="connsiteY1277"/>
                </a:cxn>
                <a:cxn ang="0">
                  <a:pos x="connsiteX1278" y="connsiteY1278"/>
                </a:cxn>
                <a:cxn ang="0">
                  <a:pos x="connsiteX1279" y="connsiteY1279"/>
                </a:cxn>
                <a:cxn ang="0">
                  <a:pos x="connsiteX1280" y="connsiteY1280"/>
                </a:cxn>
                <a:cxn ang="0">
                  <a:pos x="connsiteX1281" y="connsiteY1281"/>
                </a:cxn>
                <a:cxn ang="0">
                  <a:pos x="connsiteX1282" y="connsiteY1282"/>
                </a:cxn>
                <a:cxn ang="0">
                  <a:pos x="connsiteX1283" y="connsiteY1283"/>
                </a:cxn>
                <a:cxn ang="0">
                  <a:pos x="connsiteX1284" y="connsiteY1284"/>
                </a:cxn>
                <a:cxn ang="0">
                  <a:pos x="connsiteX1285" y="connsiteY1285"/>
                </a:cxn>
                <a:cxn ang="0">
                  <a:pos x="connsiteX1286" y="connsiteY1286"/>
                </a:cxn>
                <a:cxn ang="0">
                  <a:pos x="connsiteX1287" y="connsiteY1287"/>
                </a:cxn>
                <a:cxn ang="0">
                  <a:pos x="connsiteX1288" y="connsiteY1288"/>
                </a:cxn>
                <a:cxn ang="0">
                  <a:pos x="connsiteX1289" y="connsiteY1289"/>
                </a:cxn>
                <a:cxn ang="0">
                  <a:pos x="connsiteX1290" y="connsiteY1290"/>
                </a:cxn>
                <a:cxn ang="0">
                  <a:pos x="connsiteX1291" y="connsiteY1291"/>
                </a:cxn>
                <a:cxn ang="0">
                  <a:pos x="connsiteX1292" y="connsiteY1292"/>
                </a:cxn>
                <a:cxn ang="0">
                  <a:pos x="connsiteX1293" y="connsiteY1293"/>
                </a:cxn>
                <a:cxn ang="0">
                  <a:pos x="connsiteX1294" y="connsiteY1294"/>
                </a:cxn>
                <a:cxn ang="0">
                  <a:pos x="connsiteX1295" y="connsiteY1295"/>
                </a:cxn>
                <a:cxn ang="0">
                  <a:pos x="connsiteX1296" y="connsiteY1296"/>
                </a:cxn>
                <a:cxn ang="0">
                  <a:pos x="connsiteX1297" y="connsiteY1297"/>
                </a:cxn>
                <a:cxn ang="0">
                  <a:pos x="connsiteX1298" y="connsiteY1298"/>
                </a:cxn>
                <a:cxn ang="0">
                  <a:pos x="connsiteX1299" y="connsiteY1299"/>
                </a:cxn>
                <a:cxn ang="0">
                  <a:pos x="connsiteX1300" y="connsiteY1300"/>
                </a:cxn>
                <a:cxn ang="0">
                  <a:pos x="connsiteX1301" y="connsiteY1301"/>
                </a:cxn>
                <a:cxn ang="0">
                  <a:pos x="connsiteX1302" y="connsiteY1302"/>
                </a:cxn>
                <a:cxn ang="0">
                  <a:pos x="connsiteX1303" y="connsiteY1303"/>
                </a:cxn>
                <a:cxn ang="0">
                  <a:pos x="connsiteX1304" y="connsiteY1304"/>
                </a:cxn>
                <a:cxn ang="0">
                  <a:pos x="connsiteX1305" y="connsiteY1305"/>
                </a:cxn>
                <a:cxn ang="0">
                  <a:pos x="connsiteX1306" y="connsiteY1306"/>
                </a:cxn>
                <a:cxn ang="0">
                  <a:pos x="connsiteX1307" y="connsiteY1307"/>
                </a:cxn>
                <a:cxn ang="0">
                  <a:pos x="connsiteX1308" y="connsiteY1308"/>
                </a:cxn>
                <a:cxn ang="0">
                  <a:pos x="connsiteX1309" y="connsiteY1309"/>
                </a:cxn>
                <a:cxn ang="0">
                  <a:pos x="connsiteX1310" y="connsiteY1310"/>
                </a:cxn>
                <a:cxn ang="0">
                  <a:pos x="connsiteX1311" y="connsiteY1311"/>
                </a:cxn>
                <a:cxn ang="0">
                  <a:pos x="connsiteX1312" y="connsiteY1312"/>
                </a:cxn>
                <a:cxn ang="0">
                  <a:pos x="connsiteX1313" y="connsiteY1313"/>
                </a:cxn>
                <a:cxn ang="0">
                  <a:pos x="connsiteX1314" y="connsiteY1314"/>
                </a:cxn>
                <a:cxn ang="0">
                  <a:pos x="connsiteX1315" y="connsiteY1315"/>
                </a:cxn>
                <a:cxn ang="0">
                  <a:pos x="connsiteX1316" y="connsiteY1316"/>
                </a:cxn>
                <a:cxn ang="0">
                  <a:pos x="connsiteX1317" y="connsiteY1317"/>
                </a:cxn>
                <a:cxn ang="0">
                  <a:pos x="connsiteX1318" y="connsiteY1318"/>
                </a:cxn>
                <a:cxn ang="0">
                  <a:pos x="connsiteX1319" y="connsiteY1319"/>
                </a:cxn>
                <a:cxn ang="0">
                  <a:pos x="connsiteX1320" y="connsiteY1320"/>
                </a:cxn>
                <a:cxn ang="0">
                  <a:pos x="connsiteX1321" y="connsiteY1321"/>
                </a:cxn>
                <a:cxn ang="0">
                  <a:pos x="connsiteX1322" y="connsiteY1322"/>
                </a:cxn>
                <a:cxn ang="0">
                  <a:pos x="connsiteX1323" y="connsiteY1323"/>
                </a:cxn>
                <a:cxn ang="0">
                  <a:pos x="connsiteX1324" y="connsiteY1324"/>
                </a:cxn>
                <a:cxn ang="0">
                  <a:pos x="connsiteX1325" y="connsiteY1325"/>
                </a:cxn>
                <a:cxn ang="0">
                  <a:pos x="connsiteX1326" y="connsiteY1326"/>
                </a:cxn>
                <a:cxn ang="0">
                  <a:pos x="connsiteX1327" y="connsiteY1327"/>
                </a:cxn>
                <a:cxn ang="0">
                  <a:pos x="connsiteX1328" y="connsiteY1328"/>
                </a:cxn>
                <a:cxn ang="0">
                  <a:pos x="connsiteX1329" y="connsiteY1329"/>
                </a:cxn>
                <a:cxn ang="0">
                  <a:pos x="connsiteX1330" y="connsiteY1330"/>
                </a:cxn>
                <a:cxn ang="0">
                  <a:pos x="connsiteX1331" y="connsiteY1331"/>
                </a:cxn>
                <a:cxn ang="0">
                  <a:pos x="connsiteX1332" y="connsiteY1332"/>
                </a:cxn>
                <a:cxn ang="0">
                  <a:pos x="connsiteX1333" y="connsiteY1333"/>
                </a:cxn>
                <a:cxn ang="0">
                  <a:pos x="connsiteX1334" y="connsiteY1334"/>
                </a:cxn>
                <a:cxn ang="0">
                  <a:pos x="connsiteX1335" y="connsiteY1335"/>
                </a:cxn>
                <a:cxn ang="0">
                  <a:pos x="connsiteX1336" y="connsiteY1336"/>
                </a:cxn>
                <a:cxn ang="0">
                  <a:pos x="connsiteX1337" y="connsiteY1337"/>
                </a:cxn>
                <a:cxn ang="0">
                  <a:pos x="connsiteX1338" y="connsiteY1338"/>
                </a:cxn>
                <a:cxn ang="0">
                  <a:pos x="connsiteX1339" y="connsiteY1339"/>
                </a:cxn>
                <a:cxn ang="0">
                  <a:pos x="connsiteX1340" y="connsiteY1340"/>
                </a:cxn>
                <a:cxn ang="0">
                  <a:pos x="connsiteX1341" y="connsiteY1341"/>
                </a:cxn>
                <a:cxn ang="0">
                  <a:pos x="connsiteX1342" y="connsiteY1342"/>
                </a:cxn>
                <a:cxn ang="0">
                  <a:pos x="connsiteX1343" y="connsiteY1343"/>
                </a:cxn>
                <a:cxn ang="0">
                  <a:pos x="connsiteX1344" y="connsiteY1344"/>
                </a:cxn>
                <a:cxn ang="0">
                  <a:pos x="connsiteX1345" y="connsiteY1345"/>
                </a:cxn>
                <a:cxn ang="0">
                  <a:pos x="connsiteX1346" y="connsiteY1346"/>
                </a:cxn>
                <a:cxn ang="0">
                  <a:pos x="connsiteX1347" y="connsiteY1347"/>
                </a:cxn>
                <a:cxn ang="0">
                  <a:pos x="connsiteX1348" y="connsiteY1348"/>
                </a:cxn>
                <a:cxn ang="0">
                  <a:pos x="connsiteX1349" y="connsiteY1349"/>
                </a:cxn>
                <a:cxn ang="0">
                  <a:pos x="connsiteX1350" y="connsiteY1350"/>
                </a:cxn>
                <a:cxn ang="0">
                  <a:pos x="connsiteX1351" y="connsiteY1351"/>
                </a:cxn>
                <a:cxn ang="0">
                  <a:pos x="connsiteX1352" y="connsiteY1352"/>
                </a:cxn>
                <a:cxn ang="0">
                  <a:pos x="connsiteX1353" y="connsiteY1353"/>
                </a:cxn>
                <a:cxn ang="0">
                  <a:pos x="connsiteX1354" y="connsiteY1354"/>
                </a:cxn>
                <a:cxn ang="0">
                  <a:pos x="connsiteX1355" y="connsiteY1355"/>
                </a:cxn>
                <a:cxn ang="0">
                  <a:pos x="connsiteX1356" y="connsiteY1356"/>
                </a:cxn>
                <a:cxn ang="0">
                  <a:pos x="connsiteX1357" y="connsiteY1357"/>
                </a:cxn>
                <a:cxn ang="0">
                  <a:pos x="connsiteX1358" y="connsiteY1358"/>
                </a:cxn>
                <a:cxn ang="0">
                  <a:pos x="connsiteX1359" y="connsiteY1359"/>
                </a:cxn>
                <a:cxn ang="0">
                  <a:pos x="connsiteX1360" y="connsiteY1360"/>
                </a:cxn>
                <a:cxn ang="0">
                  <a:pos x="connsiteX1361" y="connsiteY1361"/>
                </a:cxn>
                <a:cxn ang="0">
                  <a:pos x="connsiteX1362" y="connsiteY1362"/>
                </a:cxn>
                <a:cxn ang="0">
                  <a:pos x="connsiteX1363" y="connsiteY1363"/>
                </a:cxn>
                <a:cxn ang="0">
                  <a:pos x="connsiteX1364" y="connsiteY1364"/>
                </a:cxn>
                <a:cxn ang="0">
                  <a:pos x="connsiteX1365" y="connsiteY1365"/>
                </a:cxn>
                <a:cxn ang="0">
                  <a:pos x="connsiteX1366" y="connsiteY1366"/>
                </a:cxn>
                <a:cxn ang="0">
                  <a:pos x="connsiteX1367" y="connsiteY1367"/>
                </a:cxn>
                <a:cxn ang="0">
                  <a:pos x="connsiteX1368" y="connsiteY1368"/>
                </a:cxn>
                <a:cxn ang="0">
                  <a:pos x="connsiteX1369" y="connsiteY1369"/>
                </a:cxn>
                <a:cxn ang="0">
                  <a:pos x="connsiteX1370" y="connsiteY1370"/>
                </a:cxn>
                <a:cxn ang="0">
                  <a:pos x="connsiteX1371" y="connsiteY1371"/>
                </a:cxn>
                <a:cxn ang="0">
                  <a:pos x="connsiteX1372" y="connsiteY1372"/>
                </a:cxn>
                <a:cxn ang="0">
                  <a:pos x="connsiteX1373" y="connsiteY1373"/>
                </a:cxn>
                <a:cxn ang="0">
                  <a:pos x="connsiteX1374" y="connsiteY1374"/>
                </a:cxn>
                <a:cxn ang="0">
                  <a:pos x="connsiteX1375" y="connsiteY1375"/>
                </a:cxn>
                <a:cxn ang="0">
                  <a:pos x="connsiteX1376" y="connsiteY1376"/>
                </a:cxn>
                <a:cxn ang="0">
                  <a:pos x="connsiteX1377" y="connsiteY1377"/>
                </a:cxn>
                <a:cxn ang="0">
                  <a:pos x="connsiteX1378" y="connsiteY1378"/>
                </a:cxn>
                <a:cxn ang="0">
                  <a:pos x="connsiteX1379" y="connsiteY1379"/>
                </a:cxn>
                <a:cxn ang="0">
                  <a:pos x="connsiteX1380" y="connsiteY1380"/>
                </a:cxn>
                <a:cxn ang="0">
                  <a:pos x="connsiteX1381" y="connsiteY1381"/>
                </a:cxn>
                <a:cxn ang="0">
                  <a:pos x="connsiteX1382" y="connsiteY1382"/>
                </a:cxn>
                <a:cxn ang="0">
                  <a:pos x="connsiteX1383" y="connsiteY1383"/>
                </a:cxn>
                <a:cxn ang="0">
                  <a:pos x="connsiteX1384" y="connsiteY1384"/>
                </a:cxn>
                <a:cxn ang="0">
                  <a:pos x="connsiteX1385" y="connsiteY1385"/>
                </a:cxn>
                <a:cxn ang="0">
                  <a:pos x="connsiteX1386" y="connsiteY1386"/>
                </a:cxn>
                <a:cxn ang="0">
                  <a:pos x="connsiteX1387" y="connsiteY1387"/>
                </a:cxn>
                <a:cxn ang="0">
                  <a:pos x="connsiteX1388" y="connsiteY1388"/>
                </a:cxn>
                <a:cxn ang="0">
                  <a:pos x="connsiteX1389" y="connsiteY1389"/>
                </a:cxn>
                <a:cxn ang="0">
                  <a:pos x="connsiteX1390" y="connsiteY1390"/>
                </a:cxn>
                <a:cxn ang="0">
                  <a:pos x="connsiteX1391" y="connsiteY1391"/>
                </a:cxn>
                <a:cxn ang="0">
                  <a:pos x="connsiteX1392" y="connsiteY1392"/>
                </a:cxn>
                <a:cxn ang="0">
                  <a:pos x="connsiteX1393" y="connsiteY1393"/>
                </a:cxn>
                <a:cxn ang="0">
                  <a:pos x="connsiteX1394" y="connsiteY1394"/>
                </a:cxn>
                <a:cxn ang="0">
                  <a:pos x="connsiteX1395" y="connsiteY1395"/>
                </a:cxn>
                <a:cxn ang="0">
                  <a:pos x="connsiteX1396" y="connsiteY1396"/>
                </a:cxn>
                <a:cxn ang="0">
                  <a:pos x="connsiteX1397" y="connsiteY1397"/>
                </a:cxn>
                <a:cxn ang="0">
                  <a:pos x="connsiteX1398" y="connsiteY1398"/>
                </a:cxn>
                <a:cxn ang="0">
                  <a:pos x="connsiteX1399" y="connsiteY1399"/>
                </a:cxn>
                <a:cxn ang="0">
                  <a:pos x="connsiteX1400" y="connsiteY1400"/>
                </a:cxn>
                <a:cxn ang="0">
                  <a:pos x="connsiteX1401" y="connsiteY1401"/>
                </a:cxn>
                <a:cxn ang="0">
                  <a:pos x="connsiteX1402" y="connsiteY1402"/>
                </a:cxn>
                <a:cxn ang="0">
                  <a:pos x="connsiteX1403" y="connsiteY1403"/>
                </a:cxn>
                <a:cxn ang="0">
                  <a:pos x="connsiteX1404" y="connsiteY1404"/>
                </a:cxn>
                <a:cxn ang="0">
                  <a:pos x="connsiteX1405" y="connsiteY1405"/>
                </a:cxn>
                <a:cxn ang="0">
                  <a:pos x="connsiteX1406" y="connsiteY1406"/>
                </a:cxn>
                <a:cxn ang="0">
                  <a:pos x="connsiteX1407" y="connsiteY1407"/>
                </a:cxn>
                <a:cxn ang="0">
                  <a:pos x="connsiteX1408" y="connsiteY1408"/>
                </a:cxn>
                <a:cxn ang="0">
                  <a:pos x="connsiteX1409" y="connsiteY1409"/>
                </a:cxn>
                <a:cxn ang="0">
                  <a:pos x="connsiteX1410" y="connsiteY1410"/>
                </a:cxn>
                <a:cxn ang="0">
                  <a:pos x="connsiteX1411" y="connsiteY1411"/>
                </a:cxn>
                <a:cxn ang="0">
                  <a:pos x="connsiteX1412" y="connsiteY1412"/>
                </a:cxn>
                <a:cxn ang="0">
                  <a:pos x="connsiteX1413" y="connsiteY1413"/>
                </a:cxn>
                <a:cxn ang="0">
                  <a:pos x="connsiteX1414" y="connsiteY1414"/>
                </a:cxn>
                <a:cxn ang="0">
                  <a:pos x="connsiteX1415" y="connsiteY1415"/>
                </a:cxn>
                <a:cxn ang="0">
                  <a:pos x="connsiteX1416" y="connsiteY1416"/>
                </a:cxn>
                <a:cxn ang="0">
                  <a:pos x="connsiteX1417" y="connsiteY1417"/>
                </a:cxn>
                <a:cxn ang="0">
                  <a:pos x="connsiteX1418" y="connsiteY1418"/>
                </a:cxn>
                <a:cxn ang="0">
                  <a:pos x="connsiteX1419" y="connsiteY1419"/>
                </a:cxn>
                <a:cxn ang="0">
                  <a:pos x="connsiteX1420" y="connsiteY1420"/>
                </a:cxn>
                <a:cxn ang="0">
                  <a:pos x="connsiteX1421" y="connsiteY1421"/>
                </a:cxn>
                <a:cxn ang="0">
                  <a:pos x="connsiteX1422" y="connsiteY1422"/>
                </a:cxn>
                <a:cxn ang="0">
                  <a:pos x="connsiteX1423" y="connsiteY1423"/>
                </a:cxn>
                <a:cxn ang="0">
                  <a:pos x="connsiteX1424" y="connsiteY1424"/>
                </a:cxn>
                <a:cxn ang="0">
                  <a:pos x="connsiteX1425" y="connsiteY1425"/>
                </a:cxn>
                <a:cxn ang="0">
                  <a:pos x="connsiteX1426" y="connsiteY1426"/>
                </a:cxn>
                <a:cxn ang="0">
                  <a:pos x="connsiteX1427" y="connsiteY1427"/>
                </a:cxn>
                <a:cxn ang="0">
                  <a:pos x="connsiteX1428" y="connsiteY1428"/>
                </a:cxn>
                <a:cxn ang="0">
                  <a:pos x="connsiteX1429" y="connsiteY1429"/>
                </a:cxn>
                <a:cxn ang="0">
                  <a:pos x="connsiteX1430" y="connsiteY1430"/>
                </a:cxn>
                <a:cxn ang="0">
                  <a:pos x="connsiteX1431" y="connsiteY1431"/>
                </a:cxn>
                <a:cxn ang="0">
                  <a:pos x="connsiteX1432" y="connsiteY1432"/>
                </a:cxn>
                <a:cxn ang="0">
                  <a:pos x="connsiteX1433" y="connsiteY1433"/>
                </a:cxn>
                <a:cxn ang="0">
                  <a:pos x="connsiteX1434" y="connsiteY1434"/>
                </a:cxn>
                <a:cxn ang="0">
                  <a:pos x="connsiteX1435" y="connsiteY1435"/>
                </a:cxn>
                <a:cxn ang="0">
                  <a:pos x="connsiteX1436" y="connsiteY1436"/>
                </a:cxn>
                <a:cxn ang="0">
                  <a:pos x="connsiteX1437" y="connsiteY1437"/>
                </a:cxn>
                <a:cxn ang="0">
                  <a:pos x="connsiteX1438" y="connsiteY1438"/>
                </a:cxn>
                <a:cxn ang="0">
                  <a:pos x="connsiteX1439" y="connsiteY1439"/>
                </a:cxn>
                <a:cxn ang="0">
                  <a:pos x="connsiteX1440" y="connsiteY1440"/>
                </a:cxn>
                <a:cxn ang="0">
                  <a:pos x="connsiteX1441" y="connsiteY1441"/>
                </a:cxn>
                <a:cxn ang="0">
                  <a:pos x="connsiteX1442" y="connsiteY1442"/>
                </a:cxn>
                <a:cxn ang="0">
                  <a:pos x="connsiteX1443" y="connsiteY1443"/>
                </a:cxn>
                <a:cxn ang="0">
                  <a:pos x="connsiteX1444" y="connsiteY1444"/>
                </a:cxn>
                <a:cxn ang="0">
                  <a:pos x="connsiteX1445" y="connsiteY1445"/>
                </a:cxn>
                <a:cxn ang="0">
                  <a:pos x="connsiteX1446" y="connsiteY1446"/>
                </a:cxn>
                <a:cxn ang="0">
                  <a:pos x="connsiteX1447" y="connsiteY1447"/>
                </a:cxn>
                <a:cxn ang="0">
                  <a:pos x="connsiteX1448" y="connsiteY1448"/>
                </a:cxn>
                <a:cxn ang="0">
                  <a:pos x="connsiteX1449" y="connsiteY1449"/>
                </a:cxn>
                <a:cxn ang="0">
                  <a:pos x="connsiteX1450" y="connsiteY1450"/>
                </a:cxn>
                <a:cxn ang="0">
                  <a:pos x="connsiteX1451" y="connsiteY1451"/>
                </a:cxn>
                <a:cxn ang="0">
                  <a:pos x="connsiteX1452" y="connsiteY1452"/>
                </a:cxn>
                <a:cxn ang="0">
                  <a:pos x="connsiteX1453" y="connsiteY1453"/>
                </a:cxn>
                <a:cxn ang="0">
                  <a:pos x="connsiteX1454" y="connsiteY1454"/>
                </a:cxn>
                <a:cxn ang="0">
                  <a:pos x="connsiteX1455" y="connsiteY1455"/>
                </a:cxn>
                <a:cxn ang="0">
                  <a:pos x="connsiteX1456" y="connsiteY1456"/>
                </a:cxn>
                <a:cxn ang="0">
                  <a:pos x="connsiteX1457" y="connsiteY1457"/>
                </a:cxn>
                <a:cxn ang="0">
                  <a:pos x="connsiteX1458" y="connsiteY1458"/>
                </a:cxn>
                <a:cxn ang="0">
                  <a:pos x="connsiteX1459" y="connsiteY1459"/>
                </a:cxn>
                <a:cxn ang="0">
                  <a:pos x="connsiteX1460" y="connsiteY1460"/>
                </a:cxn>
                <a:cxn ang="0">
                  <a:pos x="connsiteX1461" y="connsiteY1461"/>
                </a:cxn>
                <a:cxn ang="0">
                  <a:pos x="connsiteX1462" y="connsiteY1462"/>
                </a:cxn>
                <a:cxn ang="0">
                  <a:pos x="connsiteX1463" y="connsiteY1463"/>
                </a:cxn>
                <a:cxn ang="0">
                  <a:pos x="connsiteX1464" y="connsiteY1464"/>
                </a:cxn>
                <a:cxn ang="0">
                  <a:pos x="connsiteX1465" y="connsiteY1465"/>
                </a:cxn>
                <a:cxn ang="0">
                  <a:pos x="connsiteX1466" y="connsiteY1466"/>
                </a:cxn>
                <a:cxn ang="0">
                  <a:pos x="connsiteX1467" y="connsiteY1467"/>
                </a:cxn>
                <a:cxn ang="0">
                  <a:pos x="connsiteX1468" y="connsiteY1468"/>
                </a:cxn>
                <a:cxn ang="0">
                  <a:pos x="connsiteX1469" y="connsiteY1469"/>
                </a:cxn>
                <a:cxn ang="0">
                  <a:pos x="connsiteX1470" y="connsiteY1470"/>
                </a:cxn>
                <a:cxn ang="0">
                  <a:pos x="connsiteX1471" y="connsiteY1471"/>
                </a:cxn>
                <a:cxn ang="0">
                  <a:pos x="connsiteX1472" y="connsiteY1472"/>
                </a:cxn>
                <a:cxn ang="0">
                  <a:pos x="connsiteX1473" y="connsiteY1473"/>
                </a:cxn>
                <a:cxn ang="0">
                  <a:pos x="connsiteX1474" y="connsiteY1474"/>
                </a:cxn>
                <a:cxn ang="0">
                  <a:pos x="connsiteX1475" y="connsiteY1475"/>
                </a:cxn>
                <a:cxn ang="0">
                  <a:pos x="connsiteX1476" y="connsiteY1476"/>
                </a:cxn>
                <a:cxn ang="0">
                  <a:pos x="connsiteX1477" y="connsiteY1477"/>
                </a:cxn>
                <a:cxn ang="0">
                  <a:pos x="connsiteX1478" y="connsiteY1478"/>
                </a:cxn>
                <a:cxn ang="0">
                  <a:pos x="connsiteX1479" y="connsiteY1479"/>
                </a:cxn>
                <a:cxn ang="0">
                  <a:pos x="connsiteX1480" y="connsiteY1480"/>
                </a:cxn>
                <a:cxn ang="0">
                  <a:pos x="connsiteX1481" y="connsiteY1481"/>
                </a:cxn>
                <a:cxn ang="0">
                  <a:pos x="connsiteX1482" y="connsiteY1482"/>
                </a:cxn>
                <a:cxn ang="0">
                  <a:pos x="connsiteX1483" y="connsiteY1483"/>
                </a:cxn>
                <a:cxn ang="0">
                  <a:pos x="connsiteX1484" y="connsiteY1484"/>
                </a:cxn>
                <a:cxn ang="0">
                  <a:pos x="connsiteX1485" y="connsiteY1485"/>
                </a:cxn>
                <a:cxn ang="0">
                  <a:pos x="connsiteX1486" y="connsiteY1486"/>
                </a:cxn>
                <a:cxn ang="0">
                  <a:pos x="connsiteX1487" y="connsiteY1487"/>
                </a:cxn>
                <a:cxn ang="0">
                  <a:pos x="connsiteX1488" y="connsiteY1488"/>
                </a:cxn>
                <a:cxn ang="0">
                  <a:pos x="connsiteX1489" y="connsiteY1489"/>
                </a:cxn>
                <a:cxn ang="0">
                  <a:pos x="connsiteX1490" y="connsiteY1490"/>
                </a:cxn>
                <a:cxn ang="0">
                  <a:pos x="connsiteX1491" y="connsiteY1491"/>
                </a:cxn>
                <a:cxn ang="0">
                  <a:pos x="connsiteX1492" y="connsiteY1492"/>
                </a:cxn>
                <a:cxn ang="0">
                  <a:pos x="connsiteX1493" y="connsiteY1493"/>
                </a:cxn>
                <a:cxn ang="0">
                  <a:pos x="connsiteX1494" y="connsiteY1494"/>
                </a:cxn>
                <a:cxn ang="0">
                  <a:pos x="connsiteX1495" y="connsiteY1495"/>
                </a:cxn>
                <a:cxn ang="0">
                  <a:pos x="connsiteX1496" y="connsiteY1496"/>
                </a:cxn>
                <a:cxn ang="0">
                  <a:pos x="connsiteX1497" y="connsiteY1497"/>
                </a:cxn>
                <a:cxn ang="0">
                  <a:pos x="connsiteX1498" y="connsiteY1498"/>
                </a:cxn>
                <a:cxn ang="0">
                  <a:pos x="connsiteX1499" y="connsiteY1499"/>
                </a:cxn>
                <a:cxn ang="0">
                  <a:pos x="connsiteX1500" y="connsiteY1500"/>
                </a:cxn>
                <a:cxn ang="0">
                  <a:pos x="connsiteX1501" y="connsiteY1501"/>
                </a:cxn>
                <a:cxn ang="0">
                  <a:pos x="connsiteX1502" y="connsiteY1502"/>
                </a:cxn>
                <a:cxn ang="0">
                  <a:pos x="connsiteX1503" y="connsiteY1503"/>
                </a:cxn>
                <a:cxn ang="0">
                  <a:pos x="connsiteX1504" y="connsiteY1504"/>
                </a:cxn>
                <a:cxn ang="0">
                  <a:pos x="connsiteX1505" y="connsiteY1505"/>
                </a:cxn>
                <a:cxn ang="0">
                  <a:pos x="connsiteX1506" y="connsiteY1506"/>
                </a:cxn>
                <a:cxn ang="0">
                  <a:pos x="connsiteX1507" y="connsiteY1507"/>
                </a:cxn>
                <a:cxn ang="0">
                  <a:pos x="connsiteX1508" y="connsiteY1508"/>
                </a:cxn>
                <a:cxn ang="0">
                  <a:pos x="connsiteX1509" y="connsiteY1509"/>
                </a:cxn>
                <a:cxn ang="0">
                  <a:pos x="connsiteX1510" y="connsiteY1510"/>
                </a:cxn>
                <a:cxn ang="0">
                  <a:pos x="connsiteX1511" y="connsiteY1511"/>
                </a:cxn>
                <a:cxn ang="0">
                  <a:pos x="connsiteX1512" y="connsiteY1512"/>
                </a:cxn>
                <a:cxn ang="0">
                  <a:pos x="connsiteX1513" y="connsiteY1513"/>
                </a:cxn>
                <a:cxn ang="0">
                  <a:pos x="connsiteX1514" y="connsiteY1514"/>
                </a:cxn>
                <a:cxn ang="0">
                  <a:pos x="connsiteX1515" y="connsiteY1515"/>
                </a:cxn>
                <a:cxn ang="0">
                  <a:pos x="connsiteX1516" y="connsiteY1516"/>
                </a:cxn>
                <a:cxn ang="0">
                  <a:pos x="connsiteX1517" y="connsiteY1517"/>
                </a:cxn>
                <a:cxn ang="0">
                  <a:pos x="connsiteX1518" y="connsiteY1518"/>
                </a:cxn>
                <a:cxn ang="0">
                  <a:pos x="connsiteX1519" y="connsiteY1519"/>
                </a:cxn>
                <a:cxn ang="0">
                  <a:pos x="connsiteX1520" y="connsiteY1520"/>
                </a:cxn>
                <a:cxn ang="0">
                  <a:pos x="connsiteX1521" y="connsiteY1521"/>
                </a:cxn>
                <a:cxn ang="0">
                  <a:pos x="connsiteX1522" y="connsiteY1522"/>
                </a:cxn>
                <a:cxn ang="0">
                  <a:pos x="connsiteX1523" y="connsiteY1523"/>
                </a:cxn>
                <a:cxn ang="0">
                  <a:pos x="connsiteX1524" y="connsiteY1524"/>
                </a:cxn>
                <a:cxn ang="0">
                  <a:pos x="connsiteX1525" y="connsiteY1525"/>
                </a:cxn>
                <a:cxn ang="0">
                  <a:pos x="connsiteX1526" y="connsiteY1526"/>
                </a:cxn>
                <a:cxn ang="0">
                  <a:pos x="connsiteX1527" y="connsiteY1527"/>
                </a:cxn>
                <a:cxn ang="0">
                  <a:pos x="connsiteX1528" y="connsiteY1528"/>
                </a:cxn>
                <a:cxn ang="0">
                  <a:pos x="connsiteX1529" y="connsiteY1529"/>
                </a:cxn>
                <a:cxn ang="0">
                  <a:pos x="connsiteX1530" y="connsiteY1530"/>
                </a:cxn>
                <a:cxn ang="0">
                  <a:pos x="connsiteX1531" y="connsiteY1531"/>
                </a:cxn>
                <a:cxn ang="0">
                  <a:pos x="connsiteX1532" y="connsiteY1532"/>
                </a:cxn>
                <a:cxn ang="0">
                  <a:pos x="connsiteX1533" y="connsiteY1533"/>
                </a:cxn>
                <a:cxn ang="0">
                  <a:pos x="connsiteX1534" y="connsiteY1534"/>
                </a:cxn>
                <a:cxn ang="0">
                  <a:pos x="connsiteX1535" y="connsiteY1535"/>
                </a:cxn>
                <a:cxn ang="0">
                  <a:pos x="connsiteX1536" y="connsiteY1536"/>
                </a:cxn>
                <a:cxn ang="0">
                  <a:pos x="connsiteX1537" y="connsiteY1537"/>
                </a:cxn>
                <a:cxn ang="0">
                  <a:pos x="connsiteX1538" y="connsiteY1538"/>
                </a:cxn>
                <a:cxn ang="0">
                  <a:pos x="connsiteX1539" y="connsiteY1539"/>
                </a:cxn>
                <a:cxn ang="0">
                  <a:pos x="connsiteX1540" y="connsiteY1540"/>
                </a:cxn>
                <a:cxn ang="0">
                  <a:pos x="connsiteX1541" y="connsiteY1541"/>
                </a:cxn>
                <a:cxn ang="0">
                  <a:pos x="connsiteX1542" y="connsiteY1542"/>
                </a:cxn>
                <a:cxn ang="0">
                  <a:pos x="connsiteX1543" y="connsiteY1543"/>
                </a:cxn>
                <a:cxn ang="0">
                  <a:pos x="connsiteX1544" y="connsiteY1544"/>
                </a:cxn>
                <a:cxn ang="0">
                  <a:pos x="connsiteX1545" y="connsiteY1545"/>
                </a:cxn>
                <a:cxn ang="0">
                  <a:pos x="connsiteX1546" y="connsiteY1546"/>
                </a:cxn>
                <a:cxn ang="0">
                  <a:pos x="connsiteX1547" y="connsiteY1547"/>
                </a:cxn>
                <a:cxn ang="0">
                  <a:pos x="connsiteX1548" y="connsiteY1548"/>
                </a:cxn>
                <a:cxn ang="0">
                  <a:pos x="connsiteX1549" y="connsiteY1549"/>
                </a:cxn>
                <a:cxn ang="0">
                  <a:pos x="connsiteX1550" y="connsiteY1550"/>
                </a:cxn>
                <a:cxn ang="0">
                  <a:pos x="connsiteX1551" y="connsiteY1551"/>
                </a:cxn>
                <a:cxn ang="0">
                  <a:pos x="connsiteX1552" y="connsiteY1552"/>
                </a:cxn>
                <a:cxn ang="0">
                  <a:pos x="connsiteX1553" y="connsiteY1553"/>
                </a:cxn>
                <a:cxn ang="0">
                  <a:pos x="connsiteX1554" y="connsiteY1554"/>
                </a:cxn>
                <a:cxn ang="0">
                  <a:pos x="connsiteX1555" y="connsiteY1555"/>
                </a:cxn>
                <a:cxn ang="0">
                  <a:pos x="connsiteX1556" y="connsiteY1556"/>
                </a:cxn>
                <a:cxn ang="0">
                  <a:pos x="connsiteX1557" y="connsiteY1557"/>
                </a:cxn>
                <a:cxn ang="0">
                  <a:pos x="connsiteX1558" y="connsiteY1558"/>
                </a:cxn>
                <a:cxn ang="0">
                  <a:pos x="connsiteX1559" y="connsiteY1559"/>
                </a:cxn>
                <a:cxn ang="0">
                  <a:pos x="connsiteX1560" y="connsiteY1560"/>
                </a:cxn>
                <a:cxn ang="0">
                  <a:pos x="connsiteX1561" y="connsiteY1561"/>
                </a:cxn>
                <a:cxn ang="0">
                  <a:pos x="connsiteX1562" y="connsiteY1562"/>
                </a:cxn>
                <a:cxn ang="0">
                  <a:pos x="connsiteX1563" y="connsiteY1563"/>
                </a:cxn>
                <a:cxn ang="0">
                  <a:pos x="connsiteX1564" y="connsiteY1564"/>
                </a:cxn>
                <a:cxn ang="0">
                  <a:pos x="connsiteX1565" y="connsiteY1565"/>
                </a:cxn>
                <a:cxn ang="0">
                  <a:pos x="connsiteX1566" y="connsiteY1566"/>
                </a:cxn>
                <a:cxn ang="0">
                  <a:pos x="connsiteX1567" y="connsiteY1567"/>
                </a:cxn>
                <a:cxn ang="0">
                  <a:pos x="connsiteX1568" y="connsiteY1568"/>
                </a:cxn>
                <a:cxn ang="0">
                  <a:pos x="connsiteX1569" y="connsiteY1569"/>
                </a:cxn>
                <a:cxn ang="0">
                  <a:pos x="connsiteX1570" y="connsiteY1570"/>
                </a:cxn>
                <a:cxn ang="0">
                  <a:pos x="connsiteX1571" y="connsiteY1571"/>
                </a:cxn>
                <a:cxn ang="0">
                  <a:pos x="connsiteX1572" y="connsiteY1572"/>
                </a:cxn>
                <a:cxn ang="0">
                  <a:pos x="connsiteX1573" y="connsiteY1573"/>
                </a:cxn>
                <a:cxn ang="0">
                  <a:pos x="connsiteX1574" y="connsiteY1574"/>
                </a:cxn>
                <a:cxn ang="0">
                  <a:pos x="connsiteX1575" y="connsiteY1575"/>
                </a:cxn>
                <a:cxn ang="0">
                  <a:pos x="connsiteX1576" y="connsiteY1576"/>
                </a:cxn>
                <a:cxn ang="0">
                  <a:pos x="connsiteX1577" y="connsiteY1577"/>
                </a:cxn>
                <a:cxn ang="0">
                  <a:pos x="connsiteX1578" y="connsiteY1578"/>
                </a:cxn>
                <a:cxn ang="0">
                  <a:pos x="connsiteX1579" y="connsiteY1579"/>
                </a:cxn>
                <a:cxn ang="0">
                  <a:pos x="connsiteX1580" y="connsiteY1580"/>
                </a:cxn>
                <a:cxn ang="0">
                  <a:pos x="connsiteX1581" y="connsiteY1581"/>
                </a:cxn>
                <a:cxn ang="0">
                  <a:pos x="connsiteX1582" y="connsiteY1582"/>
                </a:cxn>
                <a:cxn ang="0">
                  <a:pos x="connsiteX1583" y="connsiteY1583"/>
                </a:cxn>
                <a:cxn ang="0">
                  <a:pos x="connsiteX1584" y="connsiteY1584"/>
                </a:cxn>
                <a:cxn ang="0">
                  <a:pos x="connsiteX1585" y="connsiteY1585"/>
                </a:cxn>
                <a:cxn ang="0">
                  <a:pos x="connsiteX1586" y="connsiteY1586"/>
                </a:cxn>
                <a:cxn ang="0">
                  <a:pos x="connsiteX1587" y="connsiteY1587"/>
                </a:cxn>
                <a:cxn ang="0">
                  <a:pos x="connsiteX1588" y="connsiteY1588"/>
                </a:cxn>
                <a:cxn ang="0">
                  <a:pos x="connsiteX1589" y="connsiteY1589"/>
                </a:cxn>
                <a:cxn ang="0">
                  <a:pos x="connsiteX1590" y="connsiteY1590"/>
                </a:cxn>
                <a:cxn ang="0">
                  <a:pos x="connsiteX1591" y="connsiteY1591"/>
                </a:cxn>
                <a:cxn ang="0">
                  <a:pos x="connsiteX1592" y="connsiteY1592"/>
                </a:cxn>
                <a:cxn ang="0">
                  <a:pos x="connsiteX1593" y="connsiteY1593"/>
                </a:cxn>
                <a:cxn ang="0">
                  <a:pos x="connsiteX1594" y="connsiteY1594"/>
                </a:cxn>
                <a:cxn ang="0">
                  <a:pos x="connsiteX1595" y="connsiteY1595"/>
                </a:cxn>
                <a:cxn ang="0">
                  <a:pos x="connsiteX1596" y="connsiteY1596"/>
                </a:cxn>
                <a:cxn ang="0">
                  <a:pos x="connsiteX1597" y="connsiteY1597"/>
                </a:cxn>
                <a:cxn ang="0">
                  <a:pos x="connsiteX1598" y="connsiteY1598"/>
                </a:cxn>
                <a:cxn ang="0">
                  <a:pos x="connsiteX1599" y="connsiteY1599"/>
                </a:cxn>
                <a:cxn ang="0">
                  <a:pos x="connsiteX1600" y="connsiteY1600"/>
                </a:cxn>
                <a:cxn ang="0">
                  <a:pos x="connsiteX1601" y="connsiteY1601"/>
                </a:cxn>
                <a:cxn ang="0">
                  <a:pos x="connsiteX1602" y="connsiteY1602"/>
                </a:cxn>
                <a:cxn ang="0">
                  <a:pos x="connsiteX1603" y="connsiteY1603"/>
                </a:cxn>
                <a:cxn ang="0">
                  <a:pos x="connsiteX1604" y="connsiteY1604"/>
                </a:cxn>
                <a:cxn ang="0">
                  <a:pos x="connsiteX1605" y="connsiteY1605"/>
                </a:cxn>
                <a:cxn ang="0">
                  <a:pos x="connsiteX1606" y="connsiteY1606"/>
                </a:cxn>
                <a:cxn ang="0">
                  <a:pos x="connsiteX1607" y="connsiteY1607"/>
                </a:cxn>
                <a:cxn ang="0">
                  <a:pos x="connsiteX1608" y="connsiteY1608"/>
                </a:cxn>
                <a:cxn ang="0">
                  <a:pos x="connsiteX1609" y="connsiteY1609"/>
                </a:cxn>
                <a:cxn ang="0">
                  <a:pos x="connsiteX1610" y="connsiteY1610"/>
                </a:cxn>
                <a:cxn ang="0">
                  <a:pos x="connsiteX1611" y="connsiteY1611"/>
                </a:cxn>
                <a:cxn ang="0">
                  <a:pos x="connsiteX1612" y="connsiteY1612"/>
                </a:cxn>
                <a:cxn ang="0">
                  <a:pos x="connsiteX1613" y="connsiteY1613"/>
                </a:cxn>
                <a:cxn ang="0">
                  <a:pos x="connsiteX1614" y="connsiteY1614"/>
                </a:cxn>
                <a:cxn ang="0">
                  <a:pos x="connsiteX1615" y="connsiteY1615"/>
                </a:cxn>
                <a:cxn ang="0">
                  <a:pos x="connsiteX1616" y="connsiteY1616"/>
                </a:cxn>
                <a:cxn ang="0">
                  <a:pos x="connsiteX1617" y="connsiteY1617"/>
                </a:cxn>
                <a:cxn ang="0">
                  <a:pos x="connsiteX1618" y="connsiteY1618"/>
                </a:cxn>
                <a:cxn ang="0">
                  <a:pos x="connsiteX1619" y="connsiteY1619"/>
                </a:cxn>
                <a:cxn ang="0">
                  <a:pos x="connsiteX1620" y="connsiteY1620"/>
                </a:cxn>
                <a:cxn ang="0">
                  <a:pos x="connsiteX1621" y="connsiteY1621"/>
                </a:cxn>
                <a:cxn ang="0">
                  <a:pos x="connsiteX1622" y="connsiteY1622"/>
                </a:cxn>
                <a:cxn ang="0">
                  <a:pos x="connsiteX1623" y="connsiteY1623"/>
                </a:cxn>
                <a:cxn ang="0">
                  <a:pos x="connsiteX1624" y="connsiteY1624"/>
                </a:cxn>
                <a:cxn ang="0">
                  <a:pos x="connsiteX1625" y="connsiteY1625"/>
                </a:cxn>
                <a:cxn ang="0">
                  <a:pos x="connsiteX1626" y="connsiteY1626"/>
                </a:cxn>
                <a:cxn ang="0">
                  <a:pos x="connsiteX1627" y="connsiteY1627"/>
                </a:cxn>
                <a:cxn ang="0">
                  <a:pos x="connsiteX1628" y="connsiteY1628"/>
                </a:cxn>
                <a:cxn ang="0">
                  <a:pos x="connsiteX1629" y="connsiteY1629"/>
                </a:cxn>
                <a:cxn ang="0">
                  <a:pos x="connsiteX1630" y="connsiteY1630"/>
                </a:cxn>
                <a:cxn ang="0">
                  <a:pos x="connsiteX1631" y="connsiteY1631"/>
                </a:cxn>
                <a:cxn ang="0">
                  <a:pos x="connsiteX1632" y="connsiteY1632"/>
                </a:cxn>
                <a:cxn ang="0">
                  <a:pos x="connsiteX1633" y="connsiteY1633"/>
                </a:cxn>
                <a:cxn ang="0">
                  <a:pos x="connsiteX1634" y="connsiteY1634"/>
                </a:cxn>
                <a:cxn ang="0">
                  <a:pos x="connsiteX1635" y="connsiteY1635"/>
                </a:cxn>
                <a:cxn ang="0">
                  <a:pos x="connsiteX1636" y="connsiteY1636"/>
                </a:cxn>
                <a:cxn ang="0">
                  <a:pos x="connsiteX1637" y="connsiteY1637"/>
                </a:cxn>
                <a:cxn ang="0">
                  <a:pos x="connsiteX1638" y="connsiteY1638"/>
                </a:cxn>
                <a:cxn ang="0">
                  <a:pos x="connsiteX1639" y="connsiteY1639"/>
                </a:cxn>
                <a:cxn ang="0">
                  <a:pos x="connsiteX1640" y="connsiteY1640"/>
                </a:cxn>
                <a:cxn ang="0">
                  <a:pos x="connsiteX1641" y="connsiteY1641"/>
                </a:cxn>
                <a:cxn ang="0">
                  <a:pos x="connsiteX1642" y="connsiteY1642"/>
                </a:cxn>
                <a:cxn ang="0">
                  <a:pos x="connsiteX1643" y="connsiteY1643"/>
                </a:cxn>
                <a:cxn ang="0">
                  <a:pos x="connsiteX1644" y="connsiteY1644"/>
                </a:cxn>
                <a:cxn ang="0">
                  <a:pos x="connsiteX1645" y="connsiteY1645"/>
                </a:cxn>
                <a:cxn ang="0">
                  <a:pos x="connsiteX1646" y="connsiteY1646"/>
                </a:cxn>
                <a:cxn ang="0">
                  <a:pos x="connsiteX1647" y="connsiteY1647"/>
                </a:cxn>
                <a:cxn ang="0">
                  <a:pos x="connsiteX1648" y="connsiteY1648"/>
                </a:cxn>
                <a:cxn ang="0">
                  <a:pos x="connsiteX1649" y="connsiteY1649"/>
                </a:cxn>
                <a:cxn ang="0">
                  <a:pos x="connsiteX1650" y="connsiteY1650"/>
                </a:cxn>
                <a:cxn ang="0">
                  <a:pos x="connsiteX1651" y="connsiteY1651"/>
                </a:cxn>
                <a:cxn ang="0">
                  <a:pos x="connsiteX1652" y="connsiteY1652"/>
                </a:cxn>
                <a:cxn ang="0">
                  <a:pos x="connsiteX1653" y="connsiteY1653"/>
                </a:cxn>
                <a:cxn ang="0">
                  <a:pos x="connsiteX1654" y="connsiteY1654"/>
                </a:cxn>
                <a:cxn ang="0">
                  <a:pos x="connsiteX1655" y="connsiteY1655"/>
                </a:cxn>
                <a:cxn ang="0">
                  <a:pos x="connsiteX1656" y="connsiteY1656"/>
                </a:cxn>
                <a:cxn ang="0">
                  <a:pos x="connsiteX1657" y="connsiteY1657"/>
                </a:cxn>
                <a:cxn ang="0">
                  <a:pos x="connsiteX1658" y="connsiteY1658"/>
                </a:cxn>
                <a:cxn ang="0">
                  <a:pos x="connsiteX1659" y="connsiteY1659"/>
                </a:cxn>
                <a:cxn ang="0">
                  <a:pos x="connsiteX1660" y="connsiteY1660"/>
                </a:cxn>
                <a:cxn ang="0">
                  <a:pos x="connsiteX1661" y="connsiteY1661"/>
                </a:cxn>
                <a:cxn ang="0">
                  <a:pos x="connsiteX1662" y="connsiteY1662"/>
                </a:cxn>
                <a:cxn ang="0">
                  <a:pos x="connsiteX1663" y="connsiteY1663"/>
                </a:cxn>
                <a:cxn ang="0">
                  <a:pos x="connsiteX1664" y="connsiteY1664"/>
                </a:cxn>
                <a:cxn ang="0">
                  <a:pos x="connsiteX1665" y="connsiteY1665"/>
                </a:cxn>
                <a:cxn ang="0">
                  <a:pos x="connsiteX1666" y="connsiteY1666"/>
                </a:cxn>
                <a:cxn ang="0">
                  <a:pos x="connsiteX1667" y="connsiteY1667"/>
                </a:cxn>
                <a:cxn ang="0">
                  <a:pos x="connsiteX1668" y="connsiteY1668"/>
                </a:cxn>
                <a:cxn ang="0">
                  <a:pos x="connsiteX1669" y="connsiteY1669"/>
                </a:cxn>
                <a:cxn ang="0">
                  <a:pos x="connsiteX1670" y="connsiteY1670"/>
                </a:cxn>
                <a:cxn ang="0">
                  <a:pos x="connsiteX1671" y="connsiteY1671"/>
                </a:cxn>
                <a:cxn ang="0">
                  <a:pos x="connsiteX1672" y="connsiteY1672"/>
                </a:cxn>
                <a:cxn ang="0">
                  <a:pos x="connsiteX1673" y="connsiteY1673"/>
                </a:cxn>
                <a:cxn ang="0">
                  <a:pos x="connsiteX1674" y="connsiteY1674"/>
                </a:cxn>
                <a:cxn ang="0">
                  <a:pos x="connsiteX1675" y="connsiteY1675"/>
                </a:cxn>
                <a:cxn ang="0">
                  <a:pos x="connsiteX1676" y="connsiteY1676"/>
                </a:cxn>
                <a:cxn ang="0">
                  <a:pos x="connsiteX1677" y="connsiteY1677"/>
                </a:cxn>
                <a:cxn ang="0">
                  <a:pos x="connsiteX1678" y="connsiteY1678"/>
                </a:cxn>
                <a:cxn ang="0">
                  <a:pos x="connsiteX1679" y="connsiteY1679"/>
                </a:cxn>
                <a:cxn ang="0">
                  <a:pos x="connsiteX1680" y="connsiteY1680"/>
                </a:cxn>
                <a:cxn ang="0">
                  <a:pos x="connsiteX1681" y="connsiteY1681"/>
                </a:cxn>
                <a:cxn ang="0">
                  <a:pos x="connsiteX1682" y="connsiteY1682"/>
                </a:cxn>
                <a:cxn ang="0">
                  <a:pos x="connsiteX1683" y="connsiteY1683"/>
                </a:cxn>
                <a:cxn ang="0">
                  <a:pos x="connsiteX1684" y="connsiteY1684"/>
                </a:cxn>
                <a:cxn ang="0">
                  <a:pos x="connsiteX1685" y="connsiteY1685"/>
                </a:cxn>
                <a:cxn ang="0">
                  <a:pos x="connsiteX1686" y="connsiteY1686"/>
                </a:cxn>
                <a:cxn ang="0">
                  <a:pos x="connsiteX1687" y="connsiteY1687"/>
                </a:cxn>
                <a:cxn ang="0">
                  <a:pos x="connsiteX1688" y="connsiteY1688"/>
                </a:cxn>
                <a:cxn ang="0">
                  <a:pos x="connsiteX1689" y="connsiteY1689"/>
                </a:cxn>
                <a:cxn ang="0">
                  <a:pos x="connsiteX1690" y="connsiteY1690"/>
                </a:cxn>
                <a:cxn ang="0">
                  <a:pos x="connsiteX1691" y="connsiteY1691"/>
                </a:cxn>
                <a:cxn ang="0">
                  <a:pos x="connsiteX1692" y="connsiteY1692"/>
                </a:cxn>
                <a:cxn ang="0">
                  <a:pos x="connsiteX1693" y="connsiteY1693"/>
                </a:cxn>
                <a:cxn ang="0">
                  <a:pos x="connsiteX1694" y="connsiteY1694"/>
                </a:cxn>
                <a:cxn ang="0">
                  <a:pos x="connsiteX1695" y="connsiteY1695"/>
                </a:cxn>
                <a:cxn ang="0">
                  <a:pos x="connsiteX1696" y="connsiteY1696"/>
                </a:cxn>
                <a:cxn ang="0">
                  <a:pos x="connsiteX1697" y="connsiteY1697"/>
                </a:cxn>
                <a:cxn ang="0">
                  <a:pos x="connsiteX1698" y="connsiteY1698"/>
                </a:cxn>
                <a:cxn ang="0">
                  <a:pos x="connsiteX1699" y="connsiteY1699"/>
                </a:cxn>
                <a:cxn ang="0">
                  <a:pos x="connsiteX1700" y="connsiteY1700"/>
                </a:cxn>
                <a:cxn ang="0">
                  <a:pos x="connsiteX1701" y="connsiteY1701"/>
                </a:cxn>
                <a:cxn ang="0">
                  <a:pos x="connsiteX1702" y="connsiteY1702"/>
                </a:cxn>
                <a:cxn ang="0">
                  <a:pos x="connsiteX1703" y="connsiteY1703"/>
                </a:cxn>
                <a:cxn ang="0">
                  <a:pos x="connsiteX1704" y="connsiteY1704"/>
                </a:cxn>
                <a:cxn ang="0">
                  <a:pos x="connsiteX1705" y="connsiteY1705"/>
                </a:cxn>
                <a:cxn ang="0">
                  <a:pos x="connsiteX1706" y="connsiteY1706"/>
                </a:cxn>
                <a:cxn ang="0">
                  <a:pos x="connsiteX1707" y="connsiteY1707"/>
                </a:cxn>
                <a:cxn ang="0">
                  <a:pos x="connsiteX1708" y="connsiteY1708"/>
                </a:cxn>
                <a:cxn ang="0">
                  <a:pos x="connsiteX1709" y="connsiteY1709"/>
                </a:cxn>
                <a:cxn ang="0">
                  <a:pos x="connsiteX1710" y="connsiteY1710"/>
                </a:cxn>
                <a:cxn ang="0">
                  <a:pos x="connsiteX1711" y="connsiteY1711"/>
                </a:cxn>
                <a:cxn ang="0">
                  <a:pos x="connsiteX1712" y="connsiteY1712"/>
                </a:cxn>
                <a:cxn ang="0">
                  <a:pos x="connsiteX1713" y="connsiteY1713"/>
                </a:cxn>
                <a:cxn ang="0">
                  <a:pos x="connsiteX1714" y="connsiteY1714"/>
                </a:cxn>
                <a:cxn ang="0">
                  <a:pos x="connsiteX1715" y="connsiteY1715"/>
                </a:cxn>
                <a:cxn ang="0">
                  <a:pos x="connsiteX1716" y="connsiteY1716"/>
                </a:cxn>
                <a:cxn ang="0">
                  <a:pos x="connsiteX1717" y="connsiteY1717"/>
                </a:cxn>
                <a:cxn ang="0">
                  <a:pos x="connsiteX1718" y="connsiteY1718"/>
                </a:cxn>
                <a:cxn ang="0">
                  <a:pos x="connsiteX1719" y="connsiteY1719"/>
                </a:cxn>
                <a:cxn ang="0">
                  <a:pos x="connsiteX1720" y="connsiteY1720"/>
                </a:cxn>
                <a:cxn ang="0">
                  <a:pos x="connsiteX1721" y="connsiteY1721"/>
                </a:cxn>
                <a:cxn ang="0">
                  <a:pos x="connsiteX1722" y="connsiteY1722"/>
                </a:cxn>
                <a:cxn ang="0">
                  <a:pos x="connsiteX1723" y="connsiteY1723"/>
                </a:cxn>
                <a:cxn ang="0">
                  <a:pos x="connsiteX1724" y="connsiteY1724"/>
                </a:cxn>
                <a:cxn ang="0">
                  <a:pos x="connsiteX1725" y="connsiteY1725"/>
                </a:cxn>
                <a:cxn ang="0">
                  <a:pos x="connsiteX1726" y="connsiteY1726"/>
                </a:cxn>
                <a:cxn ang="0">
                  <a:pos x="connsiteX1727" y="connsiteY1727"/>
                </a:cxn>
                <a:cxn ang="0">
                  <a:pos x="connsiteX1728" y="connsiteY1728"/>
                </a:cxn>
                <a:cxn ang="0">
                  <a:pos x="connsiteX1729" y="connsiteY1729"/>
                </a:cxn>
                <a:cxn ang="0">
                  <a:pos x="connsiteX1730" y="connsiteY1730"/>
                </a:cxn>
                <a:cxn ang="0">
                  <a:pos x="connsiteX1731" y="connsiteY1731"/>
                </a:cxn>
                <a:cxn ang="0">
                  <a:pos x="connsiteX1732" y="connsiteY1732"/>
                </a:cxn>
                <a:cxn ang="0">
                  <a:pos x="connsiteX1733" y="connsiteY1733"/>
                </a:cxn>
                <a:cxn ang="0">
                  <a:pos x="connsiteX1734" y="connsiteY1734"/>
                </a:cxn>
                <a:cxn ang="0">
                  <a:pos x="connsiteX1735" y="connsiteY1735"/>
                </a:cxn>
                <a:cxn ang="0">
                  <a:pos x="connsiteX1736" y="connsiteY1736"/>
                </a:cxn>
                <a:cxn ang="0">
                  <a:pos x="connsiteX1737" y="connsiteY1737"/>
                </a:cxn>
                <a:cxn ang="0">
                  <a:pos x="connsiteX1738" y="connsiteY1738"/>
                </a:cxn>
                <a:cxn ang="0">
                  <a:pos x="connsiteX1739" y="connsiteY1739"/>
                </a:cxn>
                <a:cxn ang="0">
                  <a:pos x="connsiteX1740" y="connsiteY1740"/>
                </a:cxn>
                <a:cxn ang="0">
                  <a:pos x="connsiteX1741" y="connsiteY1741"/>
                </a:cxn>
                <a:cxn ang="0">
                  <a:pos x="connsiteX1742" y="connsiteY1742"/>
                </a:cxn>
                <a:cxn ang="0">
                  <a:pos x="connsiteX1743" y="connsiteY1743"/>
                </a:cxn>
                <a:cxn ang="0">
                  <a:pos x="connsiteX1744" y="connsiteY1744"/>
                </a:cxn>
                <a:cxn ang="0">
                  <a:pos x="connsiteX1745" y="connsiteY1745"/>
                </a:cxn>
                <a:cxn ang="0">
                  <a:pos x="connsiteX1746" y="connsiteY1746"/>
                </a:cxn>
                <a:cxn ang="0">
                  <a:pos x="connsiteX1747" y="connsiteY1747"/>
                </a:cxn>
                <a:cxn ang="0">
                  <a:pos x="connsiteX1748" y="connsiteY1748"/>
                </a:cxn>
                <a:cxn ang="0">
                  <a:pos x="connsiteX1749" y="connsiteY1749"/>
                </a:cxn>
                <a:cxn ang="0">
                  <a:pos x="connsiteX1750" y="connsiteY1750"/>
                </a:cxn>
                <a:cxn ang="0">
                  <a:pos x="connsiteX1751" y="connsiteY1751"/>
                </a:cxn>
                <a:cxn ang="0">
                  <a:pos x="connsiteX1752" y="connsiteY1752"/>
                </a:cxn>
                <a:cxn ang="0">
                  <a:pos x="connsiteX1753" y="connsiteY1753"/>
                </a:cxn>
                <a:cxn ang="0">
                  <a:pos x="connsiteX1754" y="connsiteY1754"/>
                </a:cxn>
                <a:cxn ang="0">
                  <a:pos x="connsiteX1755" y="connsiteY1755"/>
                </a:cxn>
                <a:cxn ang="0">
                  <a:pos x="connsiteX1756" y="connsiteY1756"/>
                </a:cxn>
                <a:cxn ang="0">
                  <a:pos x="connsiteX1757" y="connsiteY1757"/>
                </a:cxn>
                <a:cxn ang="0">
                  <a:pos x="connsiteX1758" y="connsiteY1758"/>
                </a:cxn>
                <a:cxn ang="0">
                  <a:pos x="connsiteX1759" y="connsiteY1759"/>
                </a:cxn>
                <a:cxn ang="0">
                  <a:pos x="connsiteX1760" y="connsiteY1760"/>
                </a:cxn>
                <a:cxn ang="0">
                  <a:pos x="connsiteX1761" y="connsiteY1761"/>
                </a:cxn>
                <a:cxn ang="0">
                  <a:pos x="connsiteX1762" y="connsiteY1762"/>
                </a:cxn>
                <a:cxn ang="0">
                  <a:pos x="connsiteX1763" y="connsiteY1763"/>
                </a:cxn>
                <a:cxn ang="0">
                  <a:pos x="connsiteX1764" y="connsiteY1764"/>
                </a:cxn>
                <a:cxn ang="0">
                  <a:pos x="connsiteX1765" y="connsiteY1765"/>
                </a:cxn>
                <a:cxn ang="0">
                  <a:pos x="connsiteX1766" y="connsiteY1766"/>
                </a:cxn>
                <a:cxn ang="0">
                  <a:pos x="connsiteX1767" y="connsiteY1767"/>
                </a:cxn>
                <a:cxn ang="0">
                  <a:pos x="connsiteX1768" y="connsiteY1768"/>
                </a:cxn>
                <a:cxn ang="0">
                  <a:pos x="connsiteX1769" y="connsiteY1769"/>
                </a:cxn>
                <a:cxn ang="0">
                  <a:pos x="connsiteX1770" y="connsiteY1770"/>
                </a:cxn>
                <a:cxn ang="0">
                  <a:pos x="connsiteX1771" y="connsiteY1771"/>
                </a:cxn>
                <a:cxn ang="0">
                  <a:pos x="connsiteX1772" y="connsiteY1772"/>
                </a:cxn>
                <a:cxn ang="0">
                  <a:pos x="connsiteX1773" y="connsiteY1773"/>
                </a:cxn>
                <a:cxn ang="0">
                  <a:pos x="connsiteX1774" y="connsiteY1774"/>
                </a:cxn>
                <a:cxn ang="0">
                  <a:pos x="connsiteX1775" y="connsiteY1775"/>
                </a:cxn>
                <a:cxn ang="0">
                  <a:pos x="connsiteX1776" y="connsiteY1776"/>
                </a:cxn>
                <a:cxn ang="0">
                  <a:pos x="connsiteX1777" y="connsiteY1777"/>
                </a:cxn>
                <a:cxn ang="0">
                  <a:pos x="connsiteX1778" y="connsiteY1778"/>
                </a:cxn>
                <a:cxn ang="0">
                  <a:pos x="connsiteX1779" y="connsiteY1779"/>
                </a:cxn>
                <a:cxn ang="0">
                  <a:pos x="connsiteX1780" y="connsiteY1780"/>
                </a:cxn>
                <a:cxn ang="0">
                  <a:pos x="connsiteX1781" y="connsiteY1781"/>
                </a:cxn>
                <a:cxn ang="0">
                  <a:pos x="connsiteX1782" y="connsiteY1782"/>
                </a:cxn>
                <a:cxn ang="0">
                  <a:pos x="connsiteX1783" y="connsiteY1783"/>
                </a:cxn>
                <a:cxn ang="0">
                  <a:pos x="connsiteX1784" y="connsiteY1784"/>
                </a:cxn>
                <a:cxn ang="0">
                  <a:pos x="connsiteX1785" y="connsiteY1785"/>
                </a:cxn>
                <a:cxn ang="0">
                  <a:pos x="connsiteX1786" y="connsiteY1786"/>
                </a:cxn>
                <a:cxn ang="0">
                  <a:pos x="connsiteX1787" y="connsiteY1787"/>
                </a:cxn>
                <a:cxn ang="0">
                  <a:pos x="connsiteX1788" y="connsiteY1788"/>
                </a:cxn>
                <a:cxn ang="0">
                  <a:pos x="connsiteX1789" y="connsiteY1789"/>
                </a:cxn>
                <a:cxn ang="0">
                  <a:pos x="connsiteX1790" y="connsiteY1790"/>
                </a:cxn>
                <a:cxn ang="0">
                  <a:pos x="connsiteX1791" y="connsiteY1791"/>
                </a:cxn>
                <a:cxn ang="0">
                  <a:pos x="connsiteX1792" y="connsiteY1792"/>
                </a:cxn>
                <a:cxn ang="0">
                  <a:pos x="connsiteX1793" y="connsiteY1793"/>
                </a:cxn>
                <a:cxn ang="0">
                  <a:pos x="connsiteX1794" y="connsiteY1794"/>
                </a:cxn>
                <a:cxn ang="0">
                  <a:pos x="connsiteX1795" y="connsiteY1795"/>
                </a:cxn>
                <a:cxn ang="0">
                  <a:pos x="connsiteX1796" y="connsiteY1796"/>
                </a:cxn>
                <a:cxn ang="0">
                  <a:pos x="connsiteX1797" y="connsiteY1797"/>
                </a:cxn>
                <a:cxn ang="0">
                  <a:pos x="connsiteX1798" y="connsiteY1798"/>
                </a:cxn>
                <a:cxn ang="0">
                  <a:pos x="connsiteX1799" y="connsiteY1799"/>
                </a:cxn>
                <a:cxn ang="0">
                  <a:pos x="connsiteX1800" y="connsiteY1800"/>
                </a:cxn>
                <a:cxn ang="0">
                  <a:pos x="connsiteX1801" y="connsiteY1801"/>
                </a:cxn>
                <a:cxn ang="0">
                  <a:pos x="connsiteX1802" y="connsiteY1802"/>
                </a:cxn>
                <a:cxn ang="0">
                  <a:pos x="connsiteX1803" y="connsiteY1803"/>
                </a:cxn>
                <a:cxn ang="0">
                  <a:pos x="connsiteX1804" y="connsiteY1804"/>
                </a:cxn>
                <a:cxn ang="0">
                  <a:pos x="connsiteX1805" y="connsiteY1805"/>
                </a:cxn>
                <a:cxn ang="0">
                  <a:pos x="connsiteX1806" y="connsiteY1806"/>
                </a:cxn>
                <a:cxn ang="0">
                  <a:pos x="connsiteX1807" y="connsiteY1807"/>
                </a:cxn>
                <a:cxn ang="0">
                  <a:pos x="connsiteX1808" y="connsiteY1808"/>
                </a:cxn>
                <a:cxn ang="0">
                  <a:pos x="connsiteX1809" y="connsiteY1809"/>
                </a:cxn>
                <a:cxn ang="0">
                  <a:pos x="connsiteX1810" y="connsiteY1810"/>
                </a:cxn>
                <a:cxn ang="0">
                  <a:pos x="connsiteX1811" y="connsiteY1811"/>
                </a:cxn>
                <a:cxn ang="0">
                  <a:pos x="connsiteX1812" y="connsiteY1812"/>
                </a:cxn>
                <a:cxn ang="0">
                  <a:pos x="connsiteX1813" y="connsiteY1813"/>
                </a:cxn>
                <a:cxn ang="0">
                  <a:pos x="connsiteX1814" y="connsiteY1814"/>
                </a:cxn>
                <a:cxn ang="0">
                  <a:pos x="connsiteX1815" y="connsiteY1815"/>
                </a:cxn>
                <a:cxn ang="0">
                  <a:pos x="connsiteX1816" y="connsiteY1816"/>
                </a:cxn>
                <a:cxn ang="0">
                  <a:pos x="connsiteX1817" y="connsiteY1817"/>
                </a:cxn>
                <a:cxn ang="0">
                  <a:pos x="connsiteX1818" y="connsiteY1818"/>
                </a:cxn>
                <a:cxn ang="0">
                  <a:pos x="connsiteX1819" y="connsiteY1819"/>
                </a:cxn>
                <a:cxn ang="0">
                  <a:pos x="connsiteX1820" y="connsiteY1820"/>
                </a:cxn>
                <a:cxn ang="0">
                  <a:pos x="connsiteX1821" y="connsiteY1821"/>
                </a:cxn>
                <a:cxn ang="0">
                  <a:pos x="connsiteX1822" y="connsiteY1822"/>
                </a:cxn>
                <a:cxn ang="0">
                  <a:pos x="connsiteX1823" y="connsiteY1823"/>
                </a:cxn>
                <a:cxn ang="0">
                  <a:pos x="connsiteX1824" y="connsiteY1824"/>
                </a:cxn>
                <a:cxn ang="0">
                  <a:pos x="connsiteX1825" y="connsiteY1825"/>
                </a:cxn>
                <a:cxn ang="0">
                  <a:pos x="connsiteX1826" y="connsiteY1826"/>
                </a:cxn>
                <a:cxn ang="0">
                  <a:pos x="connsiteX1827" y="connsiteY1827"/>
                </a:cxn>
                <a:cxn ang="0">
                  <a:pos x="connsiteX1828" y="connsiteY1828"/>
                </a:cxn>
                <a:cxn ang="0">
                  <a:pos x="connsiteX1829" y="connsiteY1829"/>
                </a:cxn>
                <a:cxn ang="0">
                  <a:pos x="connsiteX1830" y="connsiteY1830"/>
                </a:cxn>
                <a:cxn ang="0">
                  <a:pos x="connsiteX1831" y="connsiteY1831"/>
                </a:cxn>
                <a:cxn ang="0">
                  <a:pos x="connsiteX1832" y="connsiteY1832"/>
                </a:cxn>
                <a:cxn ang="0">
                  <a:pos x="connsiteX1833" y="connsiteY1833"/>
                </a:cxn>
                <a:cxn ang="0">
                  <a:pos x="connsiteX1834" y="connsiteY1834"/>
                </a:cxn>
                <a:cxn ang="0">
                  <a:pos x="connsiteX1835" y="connsiteY1835"/>
                </a:cxn>
                <a:cxn ang="0">
                  <a:pos x="connsiteX1836" y="connsiteY1836"/>
                </a:cxn>
                <a:cxn ang="0">
                  <a:pos x="connsiteX1837" y="connsiteY1837"/>
                </a:cxn>
                <a:cxn ang="0">
                  <a:pos x="connsiteX1838" y="connsiteY1838"/>
                </a:cxn>
                <a:cxn ang="0">
                  <a:pos x="connsiteX1839" y="connsiteY1839"/>
                </a:cxn>
                <a:cxn ang="0">
                  <a:pos x="connsiteX1840" y="connsiteY1840"/>
                </a:cxn>
                <a:cxn ang="0">
                  <a:pos x="connsiteX1841" y="connsiteY1841"/>
                </a:cxn>
                <a:cxn ang="0">
                  <a:pos x="connsiteX1842" y="connsiteY1842"/>
                </a:cxn>
                <a:cxn ang="0">
                  <a:pos x="connsiteX1843" y="connsiteY1843"/>
                </a:cxn>
                <a:cxn ang="0">
                  <a:pos x="connsiteX1844" y="connsiteY1844"/>
                </a:cxn>
                <a:cxn ang="0">
                  <a:pos x="connsiteX1845" y="connsiteY1845"/>
                </a:cxn>
                <a:cxn ang="0">
                  <a:pos x="connsiteX1846" y="connsiteY1846"/>
                </a:cxn>
                <a:cxn ang="0">
                  <a:pos x="connsiteX1847" y="connsiteY1847"/>
                </a:cxn>
                <a:cxn ang="0">
                  <a:pos x="connsiteX1848" y="connsiteY1848"/>
                </a:cxn>
                <a:cxn ang="0">
                  <a:pos x="connsiteX1849" y="connsiteY1849"/>
                </a:cxn>
                <a:cxn ang="0">
                  <a:pos x="connsiteX1850" y="connsiteY1850"/>
                </a:cxn>
                <a:cxn ang="0">
                  <a:pos x="connsiteX1851" y="connsiteY1851"/>
                </a:cxn>
                <a:cxn ang="0">
                  <a:pos x="connsiteX1852" y="connsiteY1852"/>
                </a:cxn>
                <a:cxn ang="0">
                  <a:pos x="connsiteX1853" y="connsiteY1853"/>
                </a:cxn>
                <a:cxn ang="0">
                  <a:pos x="connsiteX1854" y="connsiteY1854"/>
                </a:cxn>
                <a:cxn ang="0">
                  <a:pos x="connsiteX1855" y="connsiteY1855"/>
                </a:cxn>
                <a:cxn ang="0">
                  <a:pos x="connsiteX1856" y="connsiteY1856"/>
                </a:cxn>
                <a:cxn ang="0">
                  <a:pos x="connsiteX1857" y="connsiteY1857"/>
                </a:cxn>
                <a:cxn ang="0">
                  <a:pos x="connsiteX1858" y="connsiteY1858"/>
                </a:cxn>
                <a:cxn ang="0">
                  <a:pos x="connsiteX1859" y="connsiteY1859"/>
                </a:cxn>
                <a:cxn ang="0">
                  <a:pos x="connsiteX1860" y="connsiteY1860"/>
                </a:cxn>
                <a:cxn ang="0">
                  <a:pos x="connsiteX1861" y="connsiteY1861"/>
                </a:cxn>
                <a:cxn ang="0">
                  <a:pos x="connsiteX1862" y="connsiteY1862"/>
                </a:cxn>
                <a:cxn ang="0">
                  <a:pos x="connsiteX1863" y="connsiteY1863"/>
                </a:cxn>
                <a:cxn ang="0">
                  <a:pos x="connsiteX1864" y="connsiteY1864"/>
                </a:cxn>
                <a:cxn ang="0">
                  <a:pos x="connsiteX1865" y="connsiteY1865"/>
                </a:cxn>
                <a:cxn ang="0">
                  <a:pos x="connsiteX1866" y="connsiteY1866"/>
                </a:cxn>
                <a:cxn ang="0">
                  <a:pos x="connsiteX1867" y="connsiteY1867"/>
                </a:cxn>
                <a:cxn ang="0">
                  <a:pos x="connsiteX1868" y="connsiteY1868"/>
                </a:cxn>
                <a:cxn ang="0">
                  <a:pos x="connsiteX1869" y="connsiteY1869"/>
                </a:cxn>
                <a:cxn ang="0">
                  <a:pos x="connsiteX1870" y="connsiteY1870"/>
                </a:cxn>
                <a:cxn ang="0">
                  <a:pos x="connsiteX1871" y="connsiteY1871"/>
                </a:cxn>
                <a:cxn ang="0">
                  <a:pos x="connsiteX1872" y="connsiteY1872"/>
                </a:cxn>
                <a:cxn ang="0">
                  <a:pos x="connsiteX1873" y="connsiteY1873"/>
                </a:cxn>
                <a:cxn ang="0">
                  <a:pos x="connsiteX1874" y="connsiteY1874"/>
                </a:cxn>
                <a:cxn ang="0">
                  <a:pos x="connsiteX1875" y="connsiteY1875"/>
                </a:cxn>
                <a:cxn ang="0">
                  <a:pos x="connsiteX1876" y="connsiteY1876"/>
                </a:cxn>
                <a:cxn ang="0">
                  <a:pos x="connsiteX1877" y="connsiteY1877"/>
                </a:cxn>
                <a:cxn ang="0">
                  <a:pos x="connsiteX1878" y="connsiteY1878"/>
                </a:cxn>
                <a:cxn ang="0">
                  <a:pos x="connsiteX1879" y="connsiteY1879"/>
                </a:cxn>
                <a:cxn ang="0">
                  <a:pos x="connsiteX1880" y="connsiteY1880"/>
                </a:cxn>
                <a:cxn ang="0">
                  <a:pos x="connsiteX1881" y="connsiteY1881"/>
                </a:cxn>
                <a:cxn ang="0">
                  <a:pos x="connsiteX1882" y="connsiteY1882"/>
                </a:cxn>
                <a:cxn ang="0">
                  <a:pos x="connsiteX1883" y="connsiteY1883"/>
                </a:cxn>
                <a:cxn ang="0">
                  <a:pos x="connsiteX1884" y="connsiteY1884"/>
                </a:cxn>
                <a:cxn ang="0">
                  <a:pos x="connsiteX1885" y="connsiteY1885"/>
                </a:cxn>
                <a:cxn ang="0">
                  <a:pos x="connsiteX1886" y="connsiteY1886"/>
                </a:cxn>
                <a:cxn ang="0">
                  <a:pos x="connsiteX1887" y="connsiteY1887"/>
                </a:cxn>
                <a:cxn ang="0">
                  <a:pos x="connsiteX1888" y="connsiteY1888"/>
                </a:cxn>
                <a:cxn ang="0">
                  <a:pos x="connsiteX1889" y="connsiteY1889"/>
                </a:cxn>
                <a:cxn ang="0">
                  <a:pos x="connsiteX1890" y="connsiteY1890"/>
                </a:cxn>
                <a:cxn ang="0">
                  <a:pos x="connsiteX1891" y="connsiteY1891"/>
                </a:cxn>
                <a:cxn ang="0">
                  <a:pos x="connsiteX1892" y="connsiteY1892"/>
                </a:cxn>
                <a:cxn ang="0">
                  <a:pos x="connsiteX1893" y="connsiteY1893"/>
                </a:cxn>
                <a:cxn ang="0">
                  <a:pos x="connsiteX1894" y="connsiteY1894"/>
                </a:cxn>
                <a:cxn ang="0">
                  <a:pos x="connsiteX1895" y="connsiteY1895"/>
                </a:cxn>
                <a:cxn ang="0">
                  <a:pos x="connsiteX1896" y="connsiteY1896"/>
                </a:cxn>
                <a:cxn ang="0">
                  <a:pos x="connsiteX1897" y="connsiteY1897"/>
                </a:cxn>
                <a:cxn ang="0">
                  <a:pos x="connsiteX1898" y="connsiteY1898"/>
                </a:cxn>
                <a:cxn ang="0">
                  <a:pos x="connsiteX1899" y="connsiteY1899"/>
                </a:cxn>
                <a:cxn ang="0">
                  <a:pos x="connsiteX1900" y="connsiteY1900"/>
                </a:cxn>
                <a:cxn ang="0">
                  <a:pos x="connsiteX1901" y="connsiteY1901"/>
                </a:cxn>
                <a:cxn ang="0">
                  <a:pos x="connsiteX1902" y="connsiteY1902"/>
                </a:cxn>
                <a:cxn ang="0">
                  <a:pos x="connsiteX1903" y="connsiteY1903"/>
                </a:cxn>
                <a:cxn ang="0">
                  <a:pos x="connsiteX1904" y="connsiteY1904"/>
                </a:cxn>
                <a:cxn ang="0">
                  <a:pos x="connsiteX1905" y="connsiteY1905"/>
                </a:cxn>
                <a:cxn ang="0">
                  <a:pos x="connsiteX1906" y="connsiteY1906"/>
                </a:cxn>
                <a:cxn ang="0">
                  <a:pos x="connsiteX1907" y="connsiteY1907"/>
                </a:cxn>
                <a:cxn ang="0">
                  <a:pos x="connsiteX1908" y="connsiteY1908"/>
                </a:cxn>
                <a:cxn ang="0">
                  <a:pos x="connsiteX1909" y="connsiteY1909"/>
                </a:cxn>
                <a:cxn ang="0">
                  <a:pos x="connsiteX1910" y="connsiteY1910"/>
                </a:cxn>
                <a:cxn ang="0">
                  <a:pos x="connsiteX1911" y="connsiteY1911"/>
                </a:cxn>
                <a:cxn ang="0">
                  <a:pos x="connsiteX1912" y="connsiteY1912"/>
                </a:cxn>
                <a:cxn ang="0">
                  <a:pos x="connsiteX1913" y="connsiteY1913"/>
                </a:cxn>
                <a:cxn ang="0">
                  <a:pos x="connsiteX1914" y="connsiteY1914"/>
                </a:cxn>
                <a:cxn ang="0">
                  <a:pos x="connsiteX1915" y="connsiteY1915"/>
                </a:cxn>
                <a:cxn ang="0">
                  <a:pos x="connsiteX1916" y="connsiteY1916"/>
                </a:cxn>
                <a:cxn ang="0">
                  <a:pos x="connsiteX1917" y="connsiteY1917"/>
                </a:cxn>
                <a:cxn ang="0">
                  <a:pos x="connsiteX1918" y="connsiteY1918"/>
                </a:cxn>
                <a:cxn ang="0">
                  <a:pos x="connsiteX1919" y="connsiteY1919"/>
                </a:cxn>
                <a:cxn ang="0">
                  <a:pos x="connsiteX1920" y="connsiteY1920"/>
                </a:cxn>
                <a:cxn ang="0">
                  <a:pos x="connsiteX1921" y="connsiteY1921"/>
                </a:cxn>
                <a:cxn ang="0">
                  <a:pos x="connsiteX1922" y="connsiteY1922"/>
                </a:cxn>
                <a:cxn ang="0">
                  <a:pos x="connsiteX1923" y="connsiteY1923"/>
                </a:cxn>
                <a:cxn ang="0">
                  <a:pos x="connsiteX1924" y="connsiteY1924"/>
                </a:cxn>
                <a:cxn ang="0">
                  <a:pos x="connsiteX1925" y="connsiteY1925"/>
                </a:cxn>
                <a:cxn ang="0">
                  <a:pos x="connsiteX1926" y="connsiteY1926"/>
                </a:cxn>
                <a:cxn ang="0">
                  <a:pos x="connsiteX1927" y="connsiteY1927"/>
                </a:cxn>
                <a:cxn ang="0">
                  <a:pos x="connsiteX1928" y="connsiteY1928"/>
                </a:cxn>
                <a:cxn ang="0">
                  <a:pos x="connsiteX1929" y="connsiteY1929"/>
                </a:cxn>
                <a:cxn ang="0">
                  <a:pos x="connsiteX1930" y="connsiteY1930"/>
                </a:cxn>
                <a:cxn ang="0">
                  <a:pos x="connsiteX1931" y="connsiteY1931"/>
                </a:cxn>
                <a:cxn ang="0">
                  <a:pos x="connsiteX1932" y="connsiteY1932"/>
                </a:cxn>
                <a:cxn ang="0">
                  <a:pos x="connsiteX1933" y="connsiteY1933"/>
                </a:cxn>
                <a:cxn ang="0">
                  <a:pos x="connsiteX1934" y="connsiteY1934"/>
                </a:cxn>
                <a:cxn ang="0">
                  <a:pos x="connsiteX1935" y="connsiteY1935"/>
                </a:cxn>
                <a:cxn ang="0">
                  <a:pos x="connsiteX1936" y="connsiteY1936"/>
                </a:cxn>
                <a:cxn ang="0">
                  <a:pos x="connsiteX1937" y="connsiteY1937"/>
                </a:cxn>
                <a:cxn ang="0">
                  <a:pos x="connsiteX1938" y="connsiteY1938"/>
                </a:cxn>
                <a:cxn ang="0">
                  <a:pos x="connsiteX1939" y="connsiteY1939"/>
                </a:cxn>
                <a:cxn ang="0">
                  <a:pos x="connsiteX1940" y="connsiteY1940"/>
                </a:cxn>
                <a:cxn ang="0">
                  <a:pos x="connsiteX1941" y="connsiteY1941"/>
                </a:cxn>
                <a:cxn ang="0">
                  <a:pos x="connsiteX1942" y="connsiteY1942"/>
                </a:cxn>
                <a:cxn ang="0">
                  <a:pos x="connsiteX1943" y="connsiteY1943"/>
                </a:cxn>
                <a:cxn ang="0">
                  <a:pos x="connsiteX1944" y="connsiteY1944"/>
                </a:cxn>
                <a:cxn ang="0">
                  <a:pos x="connsiteX1945" y="connsiteY1945"/>
                </a:cxn>
                <a:cxn ang="0">
                  <a:pos x="connsiteX1946" y="connsiteY1946"/>
                </a:cxn>
                <a:cxn ang="0">
                  <a:pos x="connsiteX1947" y="connsiteY1947"/>
                </a:cxn>
                <a:cxn ang="0">
                  <a:pos x="connsiteX1948" y="connsiteY1948"/>
                </a:cxn>
                <a:cxn ang="0">
                  <a:pos x="connsiteX1949" y="connsiteY1949"/>
                </a:cxn>
                <a:cxn ang="0">
                  <a:pos x="connsiteX1950" y="connsiteY1950"/>
                </a:cxn>
                <a:cxn ang="0">
                  <a:pos x="connsiteX1951" y="connsiteY1951"/>
                </a:cxn>
                <a:cxn ang="0">
                  <a:pos x="connsiteX1952" y="connsiteY1952"/>
                </a:cxn>
                <a:cxn ang="0">
                  <a:pos x="connsiteX1953" y="connsiteY1953"/>
                </a:cxn>
                <a:cxn ang="0">
                  <a:pos x="connsiteX1954" y="connsiteY1954"/>
                </a:cxn>
                <a:cxn ang="0">
                  <a:pos x="connsiteX1955" y="connsiteY1955"/>
                </a:cxn>
                <a:cxn ang="0">
                  <a:pos x="connsiteX1956" y="connsiteY1956"/>
                </a:cxn>
                <a:cxn ang="0">
                  <a:pos x="connsiteX1957" y="connsiteY1957"/>
                </a:cxn>
                <a:cxn ang="0">
                  <a:pos x="connsiteX1958" y="connsiteY1958"/>
                </a:cxn>
                <a:cxn ang="0">
                  <a:pos x="connsiteX1959" y="connsiteY1959"/>
                </a:cxn>
                <a:cxn ang="0">
                  <a:pos x="connsiteX1960" y="connsiteY1960"/>
                </a:cxn>
                <a:cxn ang="0">
                  <a:pos x="connsiteX1961" y="connsiteY1961"/>
                </a:cxn>
                <a:cxn ang="0">
                  <a:pos x="connsiteX1962" y="connsiteY1962"/>
                </a:cxn>
                <a:cxn ang="0">
                  <a:pos x="connsiteX1963" y="connsiteY1963"/>
                </a:cxn>
                <a:cxn ang="0">
                  <a:pos x="connsiteX1964" y="connsiteY1964"/>
                </a:cxn>
                <a:cxn ang="0">
                  <a:pos x="connsiteX1965" y="connsiteY1965"/>
                </a:cxn>
                <a:cxn ang="0">
                  <a:pos x="connsiteX1966" y="connsiteY1966"/>
                </a:cxn>
                <a:cxn ang="0">
                  <a:pos x="connsiteX1967" y="connsiteY1967"/>
                </a:cxn>
                <a:cxn ang="0">
                  <a:pos x="connsiteX1968" y="connsiteY1968"/>
                </a:cxn>
                <a:cxn ang="0">
                  <a:pos x="connsiteX1969" y="connsiteY1969"/>
                </a:cxn>
                <a:cxn ang="0">
                  <a:pos x="connsiteX1970" y="connsiteY1970"/>
                </a:cxn>
                <a:cxn ang="0">
                  <a:pos x="connsiteX1971" y="connsiteY1971"/>
                </a:cxn>
                <a:cxn ang="0">
                  <a:pos x="connsiteX1972" y="connsiteY1972"/>
                </a:cxn>
                <a:cxn ang="0">
                  <a:pos x="connsiteX1973" y="connsiteY1973"/>
                </a:cxn>
                <a:cxn ang="0">
                  <a:pos x="connsiteX1974" y="connsiteY1974"/>
                </a:cxn>
                <a:cxn ang="0">
                  <a:pos x="connsiteX1975" y="connsiteY1975"/>
                </a:cxn>
                <a:cxn ang="0">
                  <a:pos x="connsiteX1976" y="connsiteY1976"/>
                </a:cxn>
                <a:cxn ang="0">
                  <a:pos x="connsiteX1977" y="connsiteY1977"/>
                </a:cxn>
                <a:cxn ang="0">
                  <a:pos x="connsiteX1978" y="connsiteY1978"/>
                </a:cxn>
                <a:cxn ang="0">
                  <a:pos x="connsiteX1979" y="connsiteY1979"/>
                </a:cxn>
                <a:cxn ang="0">
                  <a:pos x="connsiteX1980" y="connsiteY1980"/>
                </a:cxn>
                <a:cxn ang="0">
                  <a:pos x="connsiteX1981" y="connsiteY1981"/>
                </a:cxn>
                <a:cxn ang="0">
                  <a:pos x="connsiteX1982" y="connsiteY1982"/>
                </a:cxn>
                <a:cxn ang="0">
                  <a:pos x="connsiteX1983" y="connsiteY1983"/>
                </a:cxn>
                <a:cxn ang="0">
                  <a:pos x="connsiteX1984" y="connsiteY1984"/>
                </a:cxn>
                <a:cxn ang="0">
                  <a:pos x="connsiteX1985" y="connsiteY1985"/>
                </a:cxn>
                <a:cxn ang="0">
                  <a:pos x="connsiteX1986" y="connsiteY1986"/>
                </a:cxn>
                <a:cxn ang="0">
                  <a:pos x="connsiteX1987" y="connsiteY1987"/>
                </a:cxn>
                <a:cxn ang="0">
                  <a:pos x="connsiteX1988" y="connsiteY1988"/>
                </a:cxn>
                <a:cxn ang="0">
                  <a:pos x="connsiteX1989" y="connsiteY1989"/>
                </a:cxn>
                <a:cxn ang="0">
                  <a:pos x="connsiteX1990" y="connsiteY1990"/>
                </a:cxn>
                <a:cxn ang="0">
                  <a:pos x="connsiteX1991" y="connsiteY1991"/>
                </a:cxn>
                <a:cxn ang="0">
                  <a:pos x="connsiteX1992" y="connsiteY1992"/>
                </a:cxn>
                <a:cxn ang="0">
                  <a:pos x="connsiteX1993" y="connsiteY1993"/>
                </a:cxn>
                <a:cxn ang="0">
                  <a:pos x="connsiteX1994" y="connsiteY1994"/>
                </a:cxn>
                <a:cxn ang="0">
                  <a:pos x="connsiteX1995" y="connsiteY1995"/>
                </a:cxn>
                <a:cxn ang="0">
                  <a:pos x="connsiteX1996" y="connsiteY1996"/>
                </a:cxn>
                <a:cxn ang="0">
                  <a:pos x="connsiteX1997" y="connsiteY1997"/>
                </a:cxn>
                <a:cxn ang="0">
                  <a:pos x="connsiteX1998" y="connsiteY1998"/>
                </a:cxn>
                <a:cxn ang="0">
                  <a:pos x="connsiteX1999" y="connsiteY1999"/>
                </a:cxn>
                <a:cxn ang="0">
                  <a:pos x="connsiteX2000" y="connsiteY2000"/>
                </a:cxn>
                <a:cxn ang="0">
                  <a:pos x="connsiteX2001" y="connsiteY2001"/>
                </a:cxn>
                <a:cxn ang="0">
                  <a:pos x="connsiteX2002" y="connsiteY2002"/>
                </a:cxn>
                <a:cxn ang="0">
                  <a:pos x="connsiteX2003" y="connsiteY2003"/>
                </a:cxn>
                <a:cxn ang="0">
                  <a:pos x="connsiteX2004" y="connsiteY2004"/>
                </a:cxn>
                <a:cxn ang="0">
                  <a:pos x="connsiteX2005" y="connsiteY2005"/>
                </a:cxn>
                <a:cxn ang="0">
                  <a:pos x="connsiteX2006" y="connsiteY2006"/>
                </a:cxn>
                <a:cxn ang="0">
                  <a:pos x="connsiteX2007" y="connsiteY2007"/>
                </a:cxn>
                <a:cxn ang="0">
                  <a:pos x="connsiteX2008" y="connsiteY2008"/>
                </a:cxn>
                <a:cxn ang="0">
                  <a:pos x="connsiteX2009" y="connsiteY2009"/>
                </a:cxn>
                <a:cxn ang="0">
                  <a:pos x="connsiteX2010" y="connsiteY2010"/>
                </a:cxn>
                <a:cxn ang="0">
                  <a:pos x="connsiteX2011" y="connsiteY2011"/>
                </a:cxn>
                <a:cxn ang="0">
                  <a:pos x="connsiteX2012" y="connsiteY2012"/>
                </a:cxn>
                <a:cxn ang="0">
                  <a:pos x="connsiteX2013" y="connsiteY2013"/>
                </a:cxn>
                <a:cxn ang="0">
                  <a:pos x="connsiteX2014" y="connsiteY2014"/>
                </a:cxn>
                <a:cxn ang="0">
                  <a:pos x="connsiteX2015" y="connsiteY2015"/>
                </a:cxn>
                <a:cxn ang="0">
                  <a:pos x="connsiteX2016" y="connsiteY2016"/>
                </a:cxn>
                <a:cxn ang="0">
                  <a:pos x="connsiteX2017" y="connsiteY2017"/>
                </a:cxn>
                <a:cxn ang="0">
                  <a:pos x="connsiteX2018" y="connsiteY2018"/>
                </a:cxn>
                <a:cxn ang="0">
                  <a:pos x="connsiteX2019" y="connsiteY2019"/>
                </a:cxn>
                <a:cxn ang="0">
                  <a:pos x="connsiteX2020" y="connsiteY2020"/>
                </a:cxn>
                <a:cxn ang="0">
                  <a:pos x="connsiteX2021" y="connsiteY2021"/>
                </a:cxn>
                <a:cxn ang="0">
                  <a:pos x="connsiteX2022" y="connsiteY2022"/>
                </a:cxn>
                <a:cxn ang="0">
                  <a:pos x="connsiteX2023" y="connsiteY2023"/>
                </a:cxn>
                <a:cxn ang="0">
                  <a:pos x="connsiteX2024" y="connsiteY2024"/>
                </a:cxn>
                <a:cxn ang="0">
                  <a:pos x="connsiteX2025" y="connsiteY2025"/>
                </a:cxn>
                <a:cxn ang="0">
                  <a:pos x="connsiteX2026" y="connsiteY2026"/>
                </a:cxn>
                <a:cxn ang="0">
                  <a:pos x="connsiteX2027" y="connsiteY2027"/>
                </a:cxn>
                <a:cxn ang="0">
                  <a:pos x="connsiteX2028" y="connsiteY2028"/>
                </a:cxn>
                <a:cxn ang="0">
                  <a:pos x="connsiteX2029" y="connsiteY2029"/>
                </a:cxn>
                <a:cxn ang="0">
                  <a:pos x="connsiteX2030" y="connsiteY2030"/>
                </a:cxn>
                <a:cxn ang="0">
                  <a:pos x="connsiteX2031" y="connsiteY2031"/>
                </a:cxn>
                <a:cxn ang="0">
                  <a:pos x="connsiteX2032" y="connsiteY2032"/>
                </a:cxn>
                <a:cxn ang="0">
                  <a:pos x="connsiteX2033" y="connsiteY2033"/>
                </a:cxn>
                <a:cxn ang="0">
                  <a:pos x="connsiteX2034" y="connsiteY2034"/>
                </a:cxn>
                <a:cxn ang="0">
                  <a:pos x="connsiteX2035" y="connsiteY2035"/>
                </a:cxn>
                <a:cxn ang="0">
                  <a:pos x="connsiteX2036" y="connsiteY2036"/>
                </a:cxn>
                <a:cxn ang="0">
                  <a:pos x="connsiteX2037" y="connsiteY2037"/>
                </a:cxn>
                <a:cxn ang="0">
                  <a:pos x="connsiteX2038" y="connsiteY2038"/>
                </a:cxn>
                <a:cxn ang="0">
                  <a:pos x="connsiteX2039" y="connsiteY2039"/>
                </a:cxn>
                <a:cxn ang="0">
                  <a:pos x="connsiteX2040" y="connsiteY2040"/>
                </a:cxn>
                <a:cxn ang="0">
                  <a:pos x="connsiteX2041" y="connsiteY2041"/>
                </a:cxn>
                <a:cxn ang="0">
                  <a:pos x="connsiteX2042" y="connsiteY2042"/>
                </a:cxn>
                <a:cxn ang="0">
                  <a:pos x="connsiteX2043" y="connsiteY2043"/>
                </a:cxn>
                <a:cxn ang="0">
                  <a:pos x="connsiteX2044" y="connsiteY2044"/>
                </a:cxn>
                <a:cxn ang="0">
                  <a:pos x="connsiteX2045" y="connsiteY2045"/>
                </a:cxn>
                <a:cxn ang="0">
                  <a:pos x="connsiteX2046" y="connsiteY2046"/>
                </a:cxn>
                <a:cxn ang="0">
                  <a:pos x="connsiteX2047" y="connsiteY2047"/>
                </a:cxn>
                <a:cxn ang="0">
                  <a:pos x="connsiteX2048" y="connsiteY2048"/>
                </a:cxn>
                <a:cxn ang="0">
                  <a:pos x="connsiteX2049" y="connsiteY2049"/>
                </a:cxn>
                <a:cxn ang="0">
                  <a:pos x="connsiteX2050" y="connsiteY2050"/>
                </a:cxn>
                <a:cxn ang="0">
                  <a:pos x="connsiteX2051" y="connsiteY2051"/>
                </a:cxn>
                <a:cxn ang="0">
                  <a:pos x="connsiteX2052" y="connsiteY2052"/>
                </a:cxn>
                <a:cxn ang="0">
                  <a:pos x="connsiteX2053" y="connsiteY2053"/>
                </a:cxn>
                <a:cxn ang="0">
                  <a:pos x="connsiteX2054" y="connsiteY2054"/>
                </a:cxn>
                <a:cxn ang="0">
                  <a:pos x="connsiteX2055" y="connsiteY2055"/>
                </a:cxn>
                <a:cxn ang="0">
                  <a:pos x="connsiteX2056" y="connsiteY2056"/>
                </a:cxn>
                <a:cxn ang="0">
                  <a:pos x="connsiteX2057" y="connsiteY2057"/>
                </a:cxn>
                <a:cxn ang="0">
                  <a:pos x="connsiteX2058" y="connsiteY2058"/>
                </a:cxn>
                <a:cxn ang="0">
                  <a:pos x="connsiteX2059" y="connsiteY2059"/>
                </a:cxn>
                <a:cxn ang="0">
                  <a:pos x="connsiteX2060" y="connsiteY2060"/>
                </a:cxn>
                <a:cxn ang="0">
                  <a:pos x="connsiteX2061" y="connsiteY2061"/>
                </a:cxn>
                <a:cxn ang="0">
                  <a:pos x="connsiteX2062" y="connsiteY2062"/>
                </a:cxn>
                <a:cxn ang="0">
                  <a:pos x="connsiteX2063" y="connsiteY2063"/>
                </a:cxn>
                <a:cxn ang="0">
                  <a:pos x="connsiteX2064" y="connsiteY2064"/>
                </a:cxn>
                <a:cxn ang="0">
                  <a:pos x="connsiteX2065" y="connsiteY2065"/>
                </a:cxn>
                <a:cxn ang="0">
                  <a:pos x="connsiteX2066" y="connsiteY2066"/>
                </a:cxn>
                <a:cxn ang="0">
                  <a:pos x="connsiteX2067" y="connsiteY2067"/>
                </a:cxn>
                <a:cxn ang="0">
                  <a:pos x="connsiteX2068" y="connsiteY2068"/>
                </a:cxn>
                <a:cxn ang="0">
                  <a:pos x="connsiteX2069" y="connsiteY2069"/>
                </a:cxn>
                <a:cxn ang="0">
                  <a:pos x="connsiteX2070" y="connsiteY2070"/>
                </a:cxn>
                <a:cxn ang="0">
                  <a:pos x="connsiteX2071" y="connsiteY2071"/>
                </a:cxn>
                <a:cxn ang="0">
                  <a:pos x="connsiteX2072" y="connsiteY2072"/>
                </a:cxn>
                <a:cxn ang="0">
                  <a:pos x="connsiteX2073" y="connsiteY2073"/>
                </a:cxn>
                <a:cxn ang="0">
                  <a:pos x="connsiteX2074" y="connsiteY2074"/>
                </a:cxn>
                <a:cxn ang="0">
                  <a:pos x="connsiteX2075" y="connsiteY2075"/>
                </a:cxn>
                <a:cxn ang="0">
                  <a:pos x="connsiteX2076" y="connsiteY2076"/>
                </a:cxn>
                <a:cxn ang="0">
                  <a:pos x="connsiteX2077" y="connsiteY2077"/>
                </a:cxn>
                <a:cxn ang="0">
                  <a:pos x="connsiteX2078" y="connsiteY2078"/>
                </a:cxn>
                <a:cxn ang="0">
                  <a:pos x="connsiteX2079" y="connsiteY2079"/>
                </a:cxn>
                <a:cxn ang="0">
                  <a:pos x="connsiteX2080" y="connsiteY2080"/>
                </a:cxn>
                <a:cxn ang="0">
                  <a:pos x="connsiteX2081" y="connsiteY2081"/>
                </a:cxn>
                <a:cxn ang="0">
                  <a:pos x="connsiteX2082" y="connsiteY2082"/>
                </a:cxn>
                <a:cxn ang="0">
                  <a:pos x="connsiteX2083" y="connsiteY2083"/>
                </a:cxn>
                <a:cxn ang="0">
                  <a:pos x="connsiteX2084" y="connsiteY2084"/>
                </a:cxn>
                <a:cxn ang="0">
                  <a:pos x="connsiteX2085" y="connsiteY2085"/>
                </a:cxn>
                <a:cxn ang="0">
                  <a:pos x="connsiteX2086" y="connsiteY2086"/>
                </a:cxn>
                <a:cxn ang="0">
                  <a:pos x="connsiteX2087" y="connsiteY2087"/>
                </a:cxn>
                <a:cxn ang="0">
                  <a:pos x="connsiteX2088" y="connsiteY2088"/>
                </a:cxn>
                <a:cxn ang="0">
                  <a:pos x="connsiteX2089" y="connsiteY2089"/>
                </a:cxn>
                <a:cxn ang="0">
                  <a:pos x="connsiteX2090" y="connsiteY2090"/>
                </a:cxn>
                <a:cxn ang="0">
                  <a:pos x="connsiteX2091" y="connsiteY2091"/>
                </a:cxn>
                <a:cxn ang="0">
                  <a:pos x="connsiteX2092" y="connsiteY2092"/>
                </a:cxn>
                <a:cxn ang="0">
                  <a:pos x="connsiteX2093" y="connsiteY2093"/>
                </a:cxn>
                <a:cxn ang="0">
                  <a:pos x="connsiteX2094" y="connsiteY2094"/>
                </a:cxn>
                <a:cxn ang="0">
                  <a:pos x="connsiteX2095" y="connsiteY2095"/>
                </a:cxn>
                <a:cxn ang="0">
                  <a:pos x="connsiteX2096" y="connsiteY2096"/>
                </a:cxn>
                <a:cxn ang="0">
                  <a:pos x="connsiteX2097" y="connsiteY2097"/>
                </a:cxn>
                <a:cxn ang="0">
                  <a:pos x="connsiteX2098" y="connsiteY2098"/>
                </a:cxn>
                <a:cxn ang="0">
                  <a:pos x="connsiteX2099" y="connsiteY2099"/>
                </a:cxn>
                <a:cxn ang="0">
                  <a:pos x="connsiteX2100" y="connsiteY2100"/>
                </a:cxn>
                <a:cxn ang="0">
                  <a:pos x="connsiteX2101" y="connsiteY2101"/>
                </a:cxn>
                <a:cxn ang="0">
                  <a:pos x="connsiteX2102" y="connsiteY2102"/>
                </a:cxn>
                <a:cxn ang="0">
                  <a:pos x="connsiteX2103" y="connsiteY2103"/>
                </a:cxn>
                <a:cxn ang="0">
                  <a:pos x="connsiteX2104" y="connsiteY2104"/>
                </a:cxn>
                <a:cxn ang="0">
                  <a:pos x="connsiteX2105" y="connsiteY2105"/>
                </a:cxn>
                <a:cxn ang="0">
                  <a:pos x="connsiteX2106" y="connsiteY2106"/>
                </a:cxn>
                <a:cxn ang="0">
                  <a:pos x="connsiteX2107" y="connsiteY2107"/>
                </a:cxn>
                <a:cxn ang="0">
                  <a:pos x="connsiteX2108" y="connsiteY2108"/>
                </a:cxn>
                <a:cxn ang="0">
                  <a:pos x="connsiteX2109" y="connsiteY2109"/>
                </a:cxn>
                <a:cxn ang="0">
                  <a:pos x="connsiteX2110" y="connsiteY2110"/>
                </a:cxn>
                <a:cxn ang="0">
                  <a:pos x="connsiteX2111" y="connsiteY2111"/>
                </a:cxn>
                <a:cxn ang="0">
                  <a:pos x="connsiteX2112" y="connsiteY2112"/>
                </a:cxn>
                <a:cxn ang="0">
                  <a:pos x="connsiteX2113" y="connsiteY2113"/>
                </a:cxn>
                <a:cxn ang="0">
                  <a:pos x="connsiteX2114" y="connsiteY2114"/>
                </a:cxn>
                <a:cxn ang="0">
                  <a:pos x="connsiteX2115" y="connsiteY2115"/>
                </a:cxn>
                <a:cxn ang="0">
                  <a:pos x="connsiteX2116" y="connsiteY2116"/>
                </a:cxn>
                <a:cxn ang="0">
                  <a:pos x="connsiteX2117" y="connsiteY2117"/>
                </a:cxn>
                <a:cxn ang="0">
                  <a:pos x="connsiteX2118" y="connsiteY2118"/>
                </a:cxn>
                <a:cxn ang="0">
                  <a:pos x="connsiteX2119" y="connsiteY2119"/>
                </a:cxn>
                <a:cxn ang="0">
                  <a:pos x="connsiteX2120" y="connsiteY2120"/>
                </a:cxn>
                <a:cxn ang="0">
                  <a:pos x="connsiteX2121" y="connsiteY2121"/>
                </a:cxn>
                <a:cxn ang="0">
                  <a:pos x="connsiteX2122" y="connsiteY2122"/>
                </a:cxn>
                <a:cxn ang="0">
                  <a:pos x="connsiteX2123" y="connsiteY2123"/>
                </a:cxn>
                <a:cxn ang="0">
                  <a:pos x="connsiteX2124" y="connsiteY2124"/>
                </a:cxn>
                <a:cxn ang="0">
                  <a:pos x="connsiteX2125" y="connsiteY2125"/>
                </a:cxn>
                <a:cxn ang="0">
                  <a:pos x="connsiteX2126" y="connsiteY2126"/>
                </a:cxn>
                <a:cxn ang="0">
                  <a:pos x="connsiteX2127" y="connsiteY2127"/>
                </a:cxn>
                <a:cxn ang="0">
                  <a:pos x="connsiteX2128" y="connsiteY2128"/>
                </a:cxn>
                <a:cxn ang="0">
                  <a:pos x="connsiteX2129" y="connsiteY2129"/>
                </a:cxn>
                <a:cxn ang="0">
                  <a:pos x="connsiteX2130" y="connsiteY2130"/>
                </a:cxn>
                <a:cxn ang="0">
                  <a:pos x="connsiteX2131" y="connsiteY2131"/>
                </a:cxn>
                <a:cxn ang="0">
                  <a:pos x="connsiteX2132" y="connsiteY2132"/>
                </a:cxn>
                <a:cxn ang="0">
                  <a:pos x="connsiteX2133" y="connsiteY2133"/>
                </a:cxn>
                <a:cxn ang="0">
                  <a:pos x="connsiteX2134" y="connsiteY2134"/>
                </a:cxn>
                <a:cxn ang="0">
                  <a:pos x="connsiteX2135" y="connsiteY2135"/>
                </a:cxn>
                <a:cxn ang="0">
                  <a:pos x="connsiteX2136" y="connsiteY2136"/>
                </a:cxn>
                <a:cxn ang="0">
                  <a:pos x="connsiteX2137" y="connsiteY2137"/>
                </a:cxn>
                <a:cxn ang="0">
                  <a:pos x="connsiteX2138" y="connsiteY2138"/>
                </a:cxn>
                <a:cxn ang="0">
                  <a:pos x="connsiteX2139" y="connsiteY2139"/>
                </a:cxn>
                <a:cxn ang="0">
                  <a:pos x="connsiteX2140" y="connsiteY2140"/>
                </a:cxn>
                <a:cxn ang="0">
                  <a:pos x="connsiteX2141" y="connsiteY2141"/>
                </a:cxn>
                <a:cxn ang="0">
                  <a:pos x="connsiteX2142" y="connsiteY2142"/>
                </a:cxn>
                <a:cxn ang="0">
                  <a:pos x="connsiteX2143" y="connsiteY2143"/>
                </a:cxn>
                <a:cxn ang="0">
                  <a:pos x="connsiteX2144" y="connsiteY2144"/>
                </a:cxn>
                <a:cxn ang="0">
                  <a:pos x="connsiteX2145" y="connsiteY2145"/>
                </a:cxn>
                <a:cxn ang="0">
                  <a:pos x="connsiteX2146" y="connsiteY2146"/>
                </a:cxn>
                <a:cxn ang="0">
                  <a:pos x="connsiteX2147" y="connsiteY2147"/>
                </a:cxn>
                <a:cxn ang="0">
                  <a:pos x="connsiteX2148" y="connsiteY2148"/>
                </a:cxn>
                <a:cxn ang="0">
                  <a:pos x="connsiteX2149" y="connsiteY2149"/>
                </a:cxn>
                <a:cxn ang="0">
                  <a:pos x="connsiteX2150" y="connsiteY2150"/>
                </a:cxn>
                <a:cxn ang="0">
                  <a:pos x="connsiteX2151" y="connsiteY2151"/>
                </a:cxn>
                <a:cxn ang="0">
                  <a:pos x="connsiteX2152" y="connsiteY2152"/>
                </a:cxn>
                <a:cxn ang="0">
                  <a:pos x="connsiteX2153" y="connsiteY2153"/>
                </a:cxn>
                <a:cxn ang="0">
                  <a:pos x="connsiteX2154" y="connsiteY2154"/>
                </a:cxn>
                <a:cxn ang="0">
                  <a:pos x="connsiteX2155" y="connsiteY2155"/>
                </a:cxn>
                <a:cxn ang="0">
                  <a:pos x="connsiteX2156" y="connsiteY2156"/>
                </a:cxn>
                <a:cxn ang="0">
                  <a:pos x="connsiteX2157" y="connsiteY2157"/>
                </a:cxn>
                <a:cxn ang="0">
                  <a:pos x="connsiteX2158" y="connsiteY2158"/>
                </a:cxn>
                <a:cxn ang="0">
                  <a:pos x="connsiteX2159" y="connsiteY2159"/>
                </a:cxn>
                <a:cxn ang="0">
                  <a:pos x="connsiteX2160" y="connsiteY2160"/>
                </a:cxn>
                <a:cxn ang="0">
                  <a:pos x="connsiteX2161" y="connsiteY2161"/>
                </a:cxn>
                <a:cxn ang="0">
                  <a:pos x="connsiteX2162" y="connsiteY2162"/>
                </a:cxn>
                <a:cxn ang="0">
                  <a:pos x="connsiteX2163" y="connsiteY2163"/>
                </a:cxn>
                <a:cxn ang="0">
                  <a:pos x="connsiteX2164" y="connsiteY2164"/>
                </a:cxn>
                <a:cxn ang="0">
                  <a:pos x="connsiteX2165" y="connsiteY2165"/>
                </a:cxn>
                <a:cxn ang="0">
                  <a:pos x="connsiteX2166" y="connsiteY2166"/>
                </a:cxn>
                <a:cxn ang="0">
                  <a:pos x="connsiteX2167" y="connsiteY2167"/>
                </a:cxn>
                <a:cxn ang="0">
                  <a:pos x="connsiteX2168" y="connsiteY2168"/>
                </a:cxn>
                <a:cxn ang="0">
                  <a:pos x="connsiteX2169" y="connsiteY2169"/>
                </a:cxn>
                <a:cxn ang="0">
                  <a:pos x="connsiteX2170" y="connsiteY2170"/>
                </a:cxn>
                <a:cxn ang="0">
                  <a:pos x="connsiteX2171" y="connsiteY2171"/>
                </a:cxn>
                <a:cxn ang="0">
                  <a:pos x="connsiteX2172" y="connsiteY2172"/>
                </a:cxn>
                <a:cxn ang="0">
                  <a:pos x="connsiteX2173" y="connsiteY2173"/>
                </a:cxn>
                <a:cxn ang="0">
                  <a:pos x="connsiteX2174" y="connsiteY2174"/>
                </a:cxn>
                <a:cxn ang="0">
                  <a:pos x="connsiteX2175" y="connsiteY2175"/>
                </a:cxn>
                <a:cxn ang="0">
                  <a:pos x="connsiteX2176" y="connsiteY2176"/>
                </a:cxn>
                <a:cxn ang="0">
                  <a:pos x="connsiteX2177" y="connsiteY2177"/>
                </a:cxn>
                <a:cxn ang="0">
                  <a:pos x="connsiteX2178" y="connsiteY2178"/>
                </a:cxn>
                <a:cxn ang="0">
                  <a:pos x="connsiteX2179" y="connsiteY2179"/>
                </a:cxn>
                <a:cxn ang="0">
                  <a:pos x="connsiteX2180" y="connsiteY2180"/>
                </a:cxn>
                <a:cxn ang="0">
                  <a:pos x="connsiteX2181" y="connsiteY2181"/>
                </a:cxn>
                <a:cxn ang="0">
                  <a:pos x="connsiteX2182" y="connsiteY2182"/>
                </a:cxn>
                <a:cxn ang="0">
                  <a:pos x="connsiteX2183" y="connsiteY2183"/>
                </a:cxn>
                <a:cxn ang="0">
                  <a:pos x="connsiteX2184" y="connsiteY2184"/>
                </a:cxn>
                <a:cxn ang="0">
                  <a:pos x="connsiteX2185" y="connsiteY2185"/>
                </a:cxn>
                <a:cxn ang="0">
                  <a:pos x="connsiteX2186" y="connsiteY2186"/>
                </a:cxn>
                <a:cxn ang="0">
                  <a:pos x="connsiteX2187" y="connsiteY2187"/>
                </a:cxn>
                <a:cxn ang="0">
                  <a:pos x="connsiteX2188" y="connsiteY2188"/>
                </a:cxn>
                <a:cxn ang="0">
                  <a:pos x="connsiteX2189" y="connsiteY2189"/>
                </a:cxn>
                <a:cxn ang="0">
                  <a:pos x="connsiteX2190" y="connsiteY2190"/>
                </a:cxn>
                <a:cxn ang="0">
                  <a:pos x="connsiteX2191" y="connsiteY2191"/>
                </a:cxn>
                <a:cxn ang="0">
                  <a:pos x="connsiteX2192" y="connsiteY2192"/>
                </a:cxn>
                <a:cxn ang="0">
                  <a:pos x="connsiteX2193" y="connsiteY2193"/>
                </a:cxn>
                <a:cxn ang="0">
                  <a:pos x="connsiteX2194" y="connsiteY2194"/>
                </a:cxn>
                <a:cxn ang="0">
                  <a:pos x="connsiteX2195" y="connsiteY2195"/>
                </a:cxn>
                <a:cxn ang="0">
                  <a:pos x="connsiteX2196" y="connsiteY2196"/>
                </a:cxn>
                <a:cxn ang="0">
                  <a:pos x="connsiteX2197" y="connsiteY2197"/>
                </a:cxn>
                <a:cxn ang="0">
                  <a:pos x="connsiteX2198" y="connsiteY2198"/>
                </a:cxn>
                <a:cxn ang="0">
                  <a:pos x="connsiteX2199" y="connsiteY2199"/>
                </a:cxn>
                <a:cxn ang="0">
                  <a:pos x="connsiteX2200" y="connsiteY2200"/>
                </a:cxn>
                <a:cxn ang="0">
                  <a:pos x="connsiteX2201" y="connsiteY2201"/>
                </a:cxn>
                <a:cxn ang="0">
                  <a:pos x="connsiteX2202" y="connsiteY2202"/>
                </a:cxn>
                <a:cxn ang="0">
                  <a:pos x="connsiteX2203" y="connsiteY2203"/>
                </a:cxn>
                <a:cxn ang="0">
                  <a:pos x="connsiteX2204" y="connsiteY2204"/>
                </a:cxn>
                <a:cxn ang="0">
                  <a:pos x="connsiteX2205" y="connsiteY2205"/>
                </a:cxn>
                <a:cxn ang="0">
                  <a:pos x="connsiteX2206" y="connsiteY2206"/>
                </a:cxn>
                <a:cxn ang="0">
                  <a:pos x="connsiteX2207" y="connsiteY2207"/>
                </a:cxn>
                <a:cxn ang="0">
                  <a:pos x="connsiteX2208" y="connsiteY2208"/>
                </a:cxn>
                <a:cxn ang="0">
                  <a:pos x="connsiteX2209" y="connsiteY2209"/>
                </a:cxn>
                <a:cxn ang="0">
                  <a:pos x="connsiteX2210" y="connsiteY2210"/>
                </a:cxn>
                <a:cxn ang="0">
                  <a:pos x="connsiteX2211" y="connsiteY2211"/>
                </a:cxn>
                <a:cxn ang="0">
                  <a:pos x="connsiteX2212" y="connsiteY2212"/>
                </a:cxn>
                <a:cxn ang="0">
                  <a:pos x="connsiteX2213" y="connsiteY2213"/>
                </a:cxn>
                <a:cxn ang="0">
                  <a:pos x="connsiteX2214" y="connsiteY2214"/>
                </a:cxn>
                <a:cxn ang="0">
                  <a:pos x="connsiteX2215" y="connsiteY2215"/>
                </a:cxn>
              </a:cxnLst>
              <a:rect l="l" t="t" r="r" b="b"/>
              <a:pathLst>
                <a:path w="1095375" h="1171575">
                  <a:moveTo>
                    <a:pt x="1094952" y="599627"/>
                  </a:moveTo>
                  <a:cubicBezTo>
                    <a:pt x="1093399" y="593036"/>
                    <a:pt x="1090723" y="587388"/>
                    <a:pt x="1086979" y="582863"/>
                  </a:cubicBezTo>
                  <a:cubicBezTo>
                    <a:pt x="1079959" y="574329"/>
                    <a:pt x="1069425" y="568271"/>
                    <a:pt x="1060890" y="575615"/>
                  </a:cubicBezTo>
                  <a:cubicBezTo>
                    <a:pt x="1060957" y="574196"/>
                    <a:pt x="1061062" y="572691"/>
                    <a:pt x="1061128" y="571405"/>
                  </a:cubicBezTo>
                  <a:cubicBezTo>
                    <a:pt x="1061167" y="570281"/>
                    <a:pt x="1061205" y="569224"/>
                    <a:pt x="1061252" y="568128"/>
                  </a:cubicBezTo>
                  <a:lnTo>
                    <a:pt x="1061252" y="567909"/>
                  </a:lnTo>
                  <a:cubicBezTo>
                    <a:pt x="1061195" y="568043"/>
                    <a:pt x="1061395" y="567347"/>
                    <a:pt x="1060871" y="567661"/>
                  </a:cubicBezTo>
                  <a:cubicBezTo>
                    <a:pt x="1060833" y="567747"/>
                    <a:pt x="1060852" y="567747"/>
                    <a:pt x="1060833" y="567804"/>
                  </a:cubicBezTo>
                  <a:cubicBezTo>
                    <a:pt x="1060871" y="567376"/>
                    <a:pt x="1060890" y="566918"/>
                    <a:pt x="1060919" y="566538"/>
                  </a:cubicBezTo>
                  <a:cubicBezTo>
                    <a:pt x="1061386" y="560451"/>
                    <a:pt x="1061605" y="557308"/>
                    <a:pt x="1061605" y="557308"/>
                  </a:cubicBezTo>
                  <a:lnTo>
                    <a:pt x="1061424" y="557289"/>
                  </a:lnTo>
                  <a:cubicBezTo>
                    <a:pt x="1061424" y="557289"/>
                    <a:pt x="1061147" y="560432"/>
                    <a:pt x="1060614" y="566499"/>
                  </a:cubicBezTo>
                  <a:cubicBezTo>
                    <a:pt x="1060547" y="567271"/>
                    <a:pt x="1060481" y="568071"/>
                    <a:pt x="1060414" y="568938"/>
                  </a:cubicBezTo>
                  <a:lnTo>
                    <a:pt x="1060319" y="570243"/>
                  </a:lnTo>
                  <a:cubicBezTo>
                    <a:pt x="1060300" y="570471"/>
                    <a:pt x="1060290" y="570671"/>
                    <a:pt x="1060281" y="570976"/>
                  </a:cubicBezTo>
                  <a:cubicBezTo>
                    <a:pt x="1060195" y="571252"/>
                    <a:pt x="1060900" y="571148"/>
                    <a:pt x="1060662" y="570986"/>
                  </a:cubicBezTo>
                  <a:lnTo>
                    <a:pt x="1060700" y="570795"/>
                  </a:lnTo>
                  <a:lnTo>
                    <a:pt x="1060719" y="570690"/>
                  </a:lnTo>
                  <a:cubicBezTo>
                    <a:pt x="1060700" y="570919"/>
                    <a:pt x="1060681" y="571148"/>
                    <a:pt x="1060671" y="571386"/>
                  </a:cubicBezTo>
                  <a:cubicBezTo>
                    <a:pt x="1060586" y="572814"/>
                    <a:pt x="1060462" y="574415"/>
                    <a:pt x="1060357" y="575996"/>
                  </a:cubicBezTo>
                  <a:cubicBezTo>
                    <a:pt x="1060338" y="575996"/>
                    <a:pt x="1060338" y="575996"/>
                    <a:pt x="1060338" y="575996"/>
                  </a:cubicBezTo>
                  <a:cubicBezTo>
                    <a:pt x="1060328" y="576015"/>
                    <a:pt x="1060319" y="576034"/>
                    <a:pt x="1060319" y="576053"/>
                  </a:cubicBezTo>
                  <a:cubicBezTo>
                    <a:pt x="1059966" y="575443"/>
                    <a:pt x="1059509" y="574910"/>
                    <a:pt x="1058909" y="574672"/>
                  </a:cubicBezTo>
                  <a:cubicBezTo>
                    <a:pt x="1049508" y="571014"/>
                    <a:pt x="1040173" y="574110"/>
                    <a:pt x="1032992" y="585311"/>
                  </a:cubicBezTo>
                  <a:cubicBezTo>
                    <a:pt x="1027343" y="594084"/>
                    <a:pt x="1025457" y="606590"/>
                    <a:pt x="1025162" y="618077"/>
                  </a:cubicBezTo>
                  <a:cubicBezTo>
                    <a:pt x="1025057" y="618420"/>
                    <a:pt x="1025057" y="618782"/>
                    <a:pt x="1025124" y="619144"/>
                  </a:cubicBezTo>
                  <a:cubicBezTo>
                    <a:pt x="1025114" y="619382"/>
                    <a:pt x="1025086" y="619649"/>
                    <a:pt x="1025086" y="619877"/>
                  </a:cubicBezTo>
                  <a:cubicBezTo>
                    <a:pt x="1025105" y="620316"/>
                    <a:pt x="1025476" y="620630"/>
                    <a:pt x="1025772" y="620620"/>
                  </a:cubicBezTo>
                  <a:cubicBezTo>
                    <a:pt x="1026057" y="620916"/>
                    <a:pt x="1026400" y="621049"/>
                    <a:pt x="1026762" y="620906"/>
                  </a:cubicBezTo>
                  <a:cubicBezTo>
                    <a:pt x="1034525" y="617534"/>
                    <a:pt x="1041793" y="612877"/>
                    <a:pt x="1047317" y="605980"/>
                  </a:cubicBezTo>
                  <a:cubicBezTo>
                    <a:pt x="1052089" y="599723"/>
                    <a:pt x="1055966" y="591522"/>
                    <a:pt x="1059071" y="581120"/>
                  </a:cubicBezTo>
                  <a:cubicBezTo>
                    <a:pt x="1059433" y="581187"/>
                    <a:pt x="1059747" y="581139"/>
                    <a:pt x="1060004" y="580997"/>
                  </a:cubicBezTo>
                  <a:cubicBezTo>
                    <a:pt x="1059890" y="582930"/>
                    <a:pt x="1059804" y="584835"/>
                    <a:pt x="1059681" y="586950"/>
                  </a:cubicBezTo>
                  <a:cubicBezTo>
                    <a:pt x="1059347" y="592846"/>
                    <a:pt x="1058966" y="599418"/>
                    <a:pt x="1058547" y="606657"/>
                  </a:cubicBezTo>
                  <a:cubicBezTo>
                    <a:pt x="1058014" y="613886"/>
                    <a:pt x="1056347" y="621659"/>
                    <a:pt x="1055156" y="630126"/>
                  </a:cubicBezTo>
                  <a:cubicBezTo>
                    <a:pt x="1054728" y="632822"/>
                    <a:pt x="1054280" y="635708"/>
                    <a:pt x="1053832" y="638547"/>
                  </a:cubicBezTo>
                  <a:cubicBezTo>
                    <a:pt x="1053623" y="638404"/>
                    <a:pt x="1053423" y="638385"/>
                    <a:pt x="1053223" y="638404"/>
                  </a:cubicBezTo>
                  <a:cubicBezTo>
                    <a:pt x="1052946" y="638099"/>
                    <a:pt x="1052556" y="638051"/>
                    <a:pt x="1052299" y="638585"/>
                  </a:cubicBezTo>
                  <a:cubicBezTo>
                    <a:pt x="1049498" y="629984"/>
                    <a:pt x="1042412" y="629498"/>
                    <a:pt x="1036058" y="631346"/>
                  </a:cubicBezTo>
                  <a:cubicBezTo>
                    <a:pt x="1030325" y="633041"/>
                    <a:pt x="1025943" y="637070"/>
                    <a:pt x="1022543" y="642576"/>
                  </a:cubicBezTo>
                  <a:cubicBezTo>
                    <a:pt x="1019209" y="648100"/>
                    <a:pt x="1016875" y="655120"/>
                    <a:pt x="1013885" y="662654"/>
                  </a:cubicBezTo>
                  <a:cubicBezTo>
                    <a:pt x="1013532" y="663645"/>
                    <a:pt x="1013589" y="664683"/>
                    <a:pt x="1013856" y="665569"/>
                  </a:cubicBezTo>
                  <a:cubicBezTo>
                    <a:pt x="1013684" y="666293"/>
                    <a:pt x="1013827" y="667283"/>
                    <a:pt x="1014389" y="667569"/>
                  </a:cubicBezTo>
                  <a:cubicBezTo>
                    <a:pt x="1028477" y="675237"/>
                    <a:pt x="1043621" y="664540"/>
                    <a:pt x="1052242" y="642719"/>
                  </a:cubicBezTo>
                  <a:cubicBezTo>
                    <a:pt x="1052356" y="642804"/>
                    <a:pt x="1052470" y="642852"/>
                    <a:pt x="1052594" y="642871"/>
                  </a:cubicBezTo>
                  <a:cubicBezTo>
                    <a:pt x="1052594" y="643947"/>
                    <a:pt x="1052623" y="645014"/>
                    <a:pt x="1052661" y="646081"/>
                  </a:cubicBezTo>
                  <a:cubicBezTo>
                    <a:pt x="1052080" y="649767"/>
                    <a:pt x="1051499" y="653463"/>
                    <a:pt x="1050899" y="657339"/>
                  </a:cubicBezTo>
                  <a:cubicBezTo>
                    <a:pt x="1049051" y="666960"/>
                    <a:pt x="1045965" y="676961"/>
                    <a:pt x="1043364" y="687638"/>
                  </a:cubicBezTo>
                  <a:cubicBezTo>
                    <a:pt x="1042821" y="690229"/>
                    <a:pt x="1041993" y="692906"/>
                    <a:pt x="1041316" y="695535"/>
                  </a:cubicBezTo>
                  <a:cubicBezTo>
                    <a:pt x="1041307" y="695544"/>
                    <a:pt x="1041297" y="695544"/>
                    <a:pt x="1041288" y="695554"/>
                  </a:cubicBezTo>
                  <a:cubicBezTo>
                    <a:pt x="1041107" y="695182"/>
                    <a:pt x="1040888" y="694849"/>
                    <a:pt x="1040593" y="694573"/>
                  </a:cubicBezTo>
                  <a:cubicBezTo>
                    <a:pt x="1031601" y="686705"/>
                    <a:pt x="1022190" y="691677"/>
                    <a:pt x="1014884" y="701535"/>
                  </a:cubicBezTo>
                  <a:cubicBezTo>
                    <a:pt x="1006960" y="710679"/>
                    <a:pt x="1000369" y="724186"/>
                    <a:pt x="997425" y="737149"/>
                  </a:cubicBezTo>
                  <a:cubicBezTo>
                    <a:pt x="997073" y="737626"/>
                    <a:pt x="996882" y="738226"/>
                    <a:pt x="996968" y="738873"/>
                  </a:cubicBezTo>
                  <a:cubicBezTo>
                    <a:pt x="996930" y="738988"/>
                    <a:pt x="996882" y="739073"/>
                    <a:pt x="996863" y="739197"/>
                  </a:cubicBezTo>
                  <a:cubicBezTo>
                    <a:pt x="996720" y="739873"/>
                    <a:pt x="997282" y="740664"/>
                    <a:pt x="997673" y="740226"/>
                  </a:cubicBezTo>
                  <a:cubicBezTo>
                    <a:pt x="997863" y="740359"/>
                    <a:pt x="998044" y="740540"/>
                    <a:pt x="998292" y="740474"/>
                  </a:cubicBezTo>
                  <a:cubicBezTo>
                    <a:pt x="1007065" y="737740"/>
                    <a:pt x="1014732" y="732873"/>
                    <a:pt x="1021790" y="725805"/>
                  </a:cubicBezTo>
                  <a:cubicBezTo>
                    <a:pt x="1028048" y="719376"/>
                    <a:pt x="1034382" y="711241"/>
                    <a:pt x="1039021" y="700859"/>
                  </a:cubicBezTo>
                  <a:cubicBezTo>
                    <a:pt x="1039345" y="700983"/>
                    <a:pt x="1039640" y="701011"/>
                    <a:pt x="1039916" y="700888"/>
                  </a:cubicBezTo>
                  <a:cubicBezTo>
                    <a:pt x="1034868" y="718471"/>
                    <a:pt x="1027448" y="736797"/>
                    <a:pt x="1020295" y="756695"/>
                  </a:cubicBezTo>
                  <a:cubicBezTo>
                    <a:pt x="1019352" y="758619"/>
                    <a:pt x="1018390" y="760638"/>
                    <a:pt x="1017428" y="762600"/>
                  </a:cubicBezTo>
                  <a:cubicBezTo>
                    <a:pt x="1017275" y="762457"/>
                    <a:pt x="1017132" y="762438"/>
                    <a:pt x="1016952" y="762419"/>
                  </a:cubicBezTo>
                  <a:cubicBezTo>
                    <a:pt x="1016770" y="762048"/>
                    <a:pt x="1016380" y="761895"/>
                    <a:pt x="1015970" y="762333"/>
                  </a:cubicBezTo>
                  <a:cubicBezTo>
                    <a:pt x="1015770" y="752970"/>
                    <a:pt x="1008169" y="750989"/>
                    <a:pt x="1001178" y="751437"/>
                  </a:cubicBezTo>
                  <a:cubicBezTo>
                    <a:pt x="988920" y="752294"/>
                    <a:pt x="978756" y="764086"/>
                    <a:pt x="970641" y="777697"/>
                  </a:cubicBezTo>
                  <a:cubicBezTo>
                    <a:pt x="970088" y="778593"/>
                    <a:pt x="969955" y="779602"/>
                    <a:pt x="970022" y="780555"/>
                  </a:cubicBezTo>
                  <a:cubicBezTo>
                    <a:pt x="969688" y="781222"/>
                    <a:pt x="969612" y="782288"/>
                    <a:pt x="970108" y="782736"/>
                  </a:cubicBezTo>
                  <a:cubicBezTo>
                    <a:pt x="982614" y="794214"/>
                    <a:pt x="999368" y="784831"/>
                    <a:pt x="1014666" y="766277"/>
                  </a:cubicBezTo>
                  <a:cubicBezTo>
                    <a:pt x="1014761" y="766420"/>
                    <a:pt x="1014894" y="766477"/>
                    <a:pt x="1015018" y="766496"/>
                  </a:cubicBezTo>
                  <a:cubicBezTo>
                    <a:pt x="1014761" y="767344"/>
                    <a:pt x="1014542" y="768191"/>
                    <a:pt x="1014323" y="769039"/>
                  </a:cubicBezTo>
                  <a:cubicBezTo>
                    <a:pt x="1010379" y="777164"/>
                    <a:pt x="1006398" y="785422"/>
                    <a:pt x="1002264" y="793918"/>
                  </a:cubicBezTo>
                  <a:cubicBezTo>
                    <a:pt x="999406" y="800500"/>
                    <a:pt x="995406" y="806634"/>
                    <a:pt x="991558" y="812959"/>
                  </a:cubicBezTo>
                  <a:cubicBezTo>
                    <a:pt x="991263" y="813464"/>
                    <a:pt x="990948" y="813969"/>
                    <a:pt x="990644" y="814464"/>
                  </a:cubicBezTo>
                  <a:cubicBezTo>
                    <a:pt x="990577" y="814083"/>
                    <a:pt x="990462" y="813721"/>
                    <a:pt x="990253" y="813406"/>
                  </a:cubicBezTo>
                  <a:cubicBezTo>
                    <a:pt x="983738" y="803634"/>
                    <a:pt x="973146" y="805872"/>
                    <a:pt x="963183" y="813264"/>
                  </a:cubicBezTo>
                  <a:cubicBezTo>
                    <a:pt x="958154" y="816959"/>
                    <a:pt x="953372" y="822074"/>
                    <a:pt x="948981" y="827742"/>
                  </a:cubicBezTo>
                  <a:cubicBezTo>
                    <a:pt x="944514" y="832637"/>
                    <a:pt x="940618" y="838105"/>
                    <a:pt x="937484" y="843658"/>
                  </a:cubicBezTo>
                  <a:cubicBezTo>
                    <a:pt x="937113" y="843953"/>
                    <a:pt x="936865" y="844353"/>
                    <a:pt x="936732" y="844839"/>
                  </a:cubicBezTo>
                  <a:cubicBezTo>
                    <a:pt x="936656" y="844963"/>
                    <a:pt x="936580" y="845058"/>
                    <a:pt x="936522" y="845191"/>
                  </a:cubicBezTo>
                  <a:cubicBezTo>
                    <a:pt x="936284" y="845658"/>
                    <a:pt x="936408" y="846230"/>
                    <a:pt x="936703" y="846401"/>
                  </a:cubicBezTo>
                  <a:cubicBezTo>
                    <a:pt x="936846" y="846753"/>
                    <a:pt x="937103" y="846992"/>
                    <a:pt x="937494" y="846982"/>
                  </a:cubicBezTo>
                  <a:cubicBezTo>
                    <a:pt x="946857" y="846677"/>
                    <a:pt x="955715" y="844058"/>
                    <a:pt x="964631" y="839200"/>
                  </a:cubicBezTo>
                  <a:cubicBezTo>
                    <a:pt x="972193" y="834495"/>
                    <a:pt x="979385" y="827570"/>
                    <a:pt x="986938" y="818988"/>
                  </a:cubicBezTo>
                  <a:cubicBezTo>
                    <a:pt x="987186" y="819169"/>
                    <a:pt x="987462" y="819264"/>
                    <a:pt x="987757" y="819245"/>
                  </a:cubicBezTo>
                  <a:cubicBezTo>
                    <a:pt x="985119" y="823551"/>
                    <a:pt x="982490" y="827846"/>
                    <a:pt x="979794" y="832256"/>
                  </a:cubicBezTo>
                  <a:cubicBezTo>
                    <a:pt x="971441" y="845277"/>
                    <a:pt x="962164" y="858355"/>
                    <a:pt x="952019" y="871328"/>
                  </a:cubicBezTo>
                  <a:cubicBezTo>
                    <a:pt x="951543" y="871347"/>
                    <a:pt x="951143" y="871252"/>
                    <a:pt x="950648" y="871338"/>
                  </a:cubicBezTo>
                  <a:cubicBezTo>
                    <a:pt x="950638" y="871338"/>
                    <a:pt x="950629" y="871338"/>
                    <a:pt x="950610" y="871347"/>
                  </a:cubicBezTo>
                  <a:cubicBezTo>
                    <a:pt x="950667" y="870633"/>
                    <a:pt x="950600" y="869947"/>
                    <a:pt x="950238" y="869394"/>
                  </a:cubicBezTo>
                  <a:cubicBezTo>
                    <a:pt x="944676" y="860860"/>
                    <a:pt x="935418" y="857945"/>
                    <a:pt x="923397" y="863013"/>
                  </a:cubicBezTo>
                  <a:cubicBezTo>
                    <a:pt x="913653" y="866689"/>
                    <a:pt x="903709" y="874728"/>
                    <a:pt x="897413" y="884473"/>
                  </a:cubicBezTo>
                  <a:cubicBezTo>
                    <a:pt x="897165" y="884673"/>
                    <a:pt x="896984" y="884939"/>
                    <a:pt x="896832" y="885282"/>
                  </a:cubicBezTo>
                  <a:cubicBezTo>
                    <a:pt x="896679" y="885501"/>
                    <a:pt x="896489" y="885682"/>
                    <a:pt x="896365" y="885901"/>
                  </a:cubicBezTo>
                  <a:cubicBezTo>
                    <a:pt x="896146" y="886282"/>
                    <a:pt x="896270" y="886768"/>
                    <a:pt x="896508" y="886949"/>
                  </a:cubicBezTo>
                  <a:cubicBezTo>
                    <a:pt x="896593" y="887349"/>
                    <a:pt x="896784" y="887682"/>
                    <a:pt x="897146" y="887749"/>
                  </a:cubicBezTo>
                  <a:cubicBezTo>
                    <a:pt x="905347" y="889540"/>
                    <a:pt x="913501" y="889645"/>
                    <a:pt x="922149" y="887463"/>
                  </a:cubicBezTo>
                  <a:cubicBezTo>
                    <a:pt x="929893" y="885387"/>
                    <a:pt x="938532" y="881701"/>
                    <a:pt x="946781" y="874833"/>
                  </a:cubicBezTo>
                  <a:cubicBezTo>
                    <a:pt x="947295" y="875367"/>
                    <a:pt x="947857" y="875424"/>
                    <a:pt x="948438" y="875128"/>
                  </a:cubicBezTo>
                  <a:cubicBezTo>
                    <a:pt x="948438" y="875290"/>
                    <a:pt x="948429" y="875481"/>
                    <a:pt x="948457" y="875643"/>
                  </a:cubicBezTo>
                  <a:cubicBezTo>
                    <a:pt x="936570" y="890492"/>
                    <a:pt x="923426" y="905123"/>
                    <a:pt x="909090" y="919382"/>
                  </a:cubicBezTo>
                  <a:cubicBezTo>
                    <a:pt x="909310" y="918686"/>
                    <a:pt x="909167" y="918039"/>
                    <a:pt x="908719" y="917801"/>
                  </a:cubicBezTo>
                  <a:cubicBezTo>
                    <a:pt x="908662" y="917362"/>
                    <a:pt x="908347" y="917058"/>
                    <a:pt x="907757" y="917381"/>
                  </a:cubicBezTo>
                  <a:cubicBezTo>
                    <a:pt x="907757" y="917381"/>
                    <a:pt x="907747" y="917381"/>
                    <a:pt x="907738" y="917391"/>
                  </a:cubicBezTo>
                  <a:cubicBezTo>
                    <a:pt x="910719" y="908828"/>
                    <a:pt x="904795" y="903951"/>
                    <a:pt x="898851" y="901922"/>
                  </a:cubicBezTo>
                  <a:cubicBezTo>
                    <a:pt x="887907" y="898246"/>
                    <a:pt x="874743" y="903932"/>
                    <a:pt x="862180" y="913733"/>
                  </a:cubicBezTo>
                  <a:cubicBezTo>
                    <a:pt x="861323" y="914371"/>
                    <a:pt x="860818" y="915267"/>
                    <a:pt x="860542" y="916172"/>
                  </a:cubicBezTo>
                  <a:cubicBezTo>
                    <a:pt x="859999" y="916705"/>
                    <a:pt x="859579" y="917601"/>
                    <a:pt x="859875" y="918172"/>
                  </a:cubicBezTo>
                  <a:cubicBezTo>
                    <a:pt x="867152" y="933050"/>
                    <a:pt x="884287" y="931840"/>
                    <a:pt x="905137" y="920506"/>
                  </a:cubicBezTo>
                  <a:cubicBezTo>
                    <a:pt x="905175" y="920686"/>
                    <a:pt x="905290" y="920782"/>
                    <a:pt x="905385" y="920868"/>
                  </a:cubicBezTo>
                  <a:cubicBezTo>
                    <a:pt x="903309" y="923411"/>
                    <a:pt x="901375" y="925992"/>
                    <a:pt x="899670" y="928640"/>
                  </a:cubicBezTo>
                  <a:cubicBezTo>
                    <a:pt x="889469" y="938308"/>
                    <a:pt x="878572" y="947661"/>
                    <a:pt x="867199" y="956767"/>
                  </a:cubicBezTo>
                  <a:cubicBezTo>
                    <a:pt x="866599" y="956672"/>
                    <a:pt x="865999" y="956548"/>
                    <a:pt x="865304" y="956539"/>
                  </a:cubicBezTo>
                  <a:cubicBezTo>
                    <a:pt x="865399" y="956158"/>
                    <a:pt x="865428" y="955767"/>
                    <a:pt x="865342" y="955376"/>
                  </a:cubicBezTo>
                  <a:cubicBezTo>
                    <a:pt x="862818" y="943947"/>
                    <a:pt x="852083" y="942156"/>
                    <a:pt x="840034" y="945337"/>
                  </a:cubicBezTo>
                  <a:cubicBezTo>
                    <a:pt x="833986" y="946957"/>
                    <a:pt x="827556" y="949871"/>
                    <a:pt x="821432" y="953595"/>
                  </a:cubicBezTo>
                  <a:cubicBezTo>
                    <a:pt x="816022" y="957091"/>
                    <a:pt x="810259" y="960292"/>
                    <a:pt x="805392" y="964197"/>
                  </a:cubicBezTo>
                  <a:cubicBezTo>
                    <a:pt x="804811" y="964368"/>
                    <a:pt x="804287" y="964711"/>
                    <a:pt x="803963" y="965235"/>
                  </a:cubicBezTo>
                  <a:cubicBezTo>
                    <a:pt x="803887" y="965321"/>
                    <a:pt x="803772" y="965368"/>
                    <a:pt x="803696" y="965435"/>
                  </a:cubicBezTo>
                  <a:cubicBezTo>
                    <a:pt x="803163" y="965873"/>
                    <a:pt x="803153" y="966826"/>
                    <a:pt x="803715" y="966721"/>
                  </a:cubicBezTo>
                  <a:cubicBezTo>
                    <a:pt x="803801" y="966940"/>
                    <a:pt x="803839" y="967188"/>
                    <a:pt x="804087" y="967292"/>
                  </a:cubicBezTo>
                  <a:cubicBezTo>
                    <a:pt x="812840" y="970321"/>
                    <a:pt x="822413" y="971683"/>
                    <a:pt x="832043" y="969826"/>
                  </a:cubicBezTo>
                  <a:cubicBezTo>
                    <a:pt x="840691" y="968064"/>
                    <a:pt x="850007" y="964454"/>
                    <a:pt x="860199" y="959301"/>
                  </a:cubicBezTo>
                  <a:cubicBezTo>
                    <a:pt x="860465" y="959720"/>
                    <a:pt x="860884" y="959901"/>
                    <a:pt x="861380" y="959901"/>
                  </a:cubicBezTo>
                  <a:cubicBezTo>
                    <a:pt x="861323" y="960110"/>
                    <a:pt x="861332" y="960301"/>
                    <a:pt x="861332" y="960501"/>
                  </a:cubicBezTo>
                  <a:cubicBezTo>
                    <a:pt x="858722" y="962511"/>
                    <a:pt x="856265" y="964692"/>
                    <a:pt x="853998" y="967035"/>
                  </a:cubicBezTo>
                  <a:cubicBezTo>
                    <a:pt x="848607" y="971074"/>
                    <a:pt x="843216" y="975141"/>
                    <a:pt x="837567" y="979037"/>
                  </a:cubicBezTo>
                  <a:cubicBezTo>
                    <a:pt x="827375" y="986066"/>
                    <a:pt x="816612" y="992667"/>
                    <a:pt x="805601" y="999039"/>
                  </a:cubicBezTo>
                  <a:cubicBezTo>
                    <a:pt x="805506" y="999011"/>
                    <a:pt x="805411" y="999001"/>
                    <a:pt x="805334" y="998982"/>
                  </a:cubicBezTo>
                  <a:cubicBezTo>
                    <a:pt x="805601" y="998734"/>
                    <a:pt x="805839" y="998430"/>
                    <a:pt x="806116" y="998210"/>
                  </a:cubicBezTo>
                  <a:cubicBezTo>
                    <a:pt x="806859" y="997572"/>
                    <a:pt x="806878" y="996468"/>
                    <a:pt x="806411" y="996039"/>
                  </a:cubicBezTo>
                  <a:cubicBezTo>
                    <a:pt x="806468" y="995620"/>
                    <a:pt x="806230" y="995277"/>
                    <a:pt x="805687" y="995429"/>
                  </a:cubicBezTo>
                  <a:cubicBezTo>
                    <a:pt x="810754" y="987361"/>
                    <a:pt x="805773" y="981342"/>
                    <a:pt x="799934" y="977770"/>
                  </a:cubicBezTo>
                  <a:cubicBezTo>
                    <a:pt x="792866" y="973427"/>
                    <a:pt x="783856" y="974398"/>
                    <a:pt x="774026" y="976989"/>
                  </a:cubicBezTo>
                  <a:lnTo>
                    <a:pt x="774026" y="867832"/>
                  </a:lnTo>
                  <a:lnTo>
                    <a:pt x="798610" y="900827"/>
                  </a:lnTo>
                  <a:lnTo>
                    <a:pt x="774026" y="866204"/>
                  </a:lnTo>
                  <a:lnTo>
                    <a:pt x="774026" y="784069"/>
                  </a:lnTo>
                  <a:lnTo>
                    <a:pt x="849254" y="857526"/>
                  </a:lnTo>
                  <a:lnTo>
                    <a:pt x="774026" y="780602"/>
                  </a:lnTo>
                  <a:lnTo>
                    <a:pt x="774026" y="751389"/>
                  </a:lnTo>
                  <a:cubicBezTo>
                    <a:pt x="785380" y="750199"/>
                    <a:pt x="796057" y="748227"/>
                    <a:pt x="806020" y="745560"/>
                  </a:cubicBezTo>
                  <a:lnTo>
                    <a:pt x="892536" y="806853"/>
                  </a:lnTo>
                  <a:lnTo>
                    <a:pt x="809011" y="744731"/>
                  </a:lnTo>
                  <a:cubicBezTo>
                    <a:pt x="830385" y="738607"/>
                    <a:pt x="848178" y="729234"/>
                    <a:pt x="861294" y="717356"/>
                  </a:cubicBezTo>
                  <a:lnTo>
                    <a:pt x="927331" y="750018"/>
                  </a:lnTo>
                  <a:lnTo>
                    <a:pt x="862580" y="716118"/>
                  </a:lnTo>
                  <a:cubicBezTo>
                    <a:pt x="875286" y="704164"/>
                    <a:pt x="883497" y="689943"/>
                    <a:pt x="885840" y="674065"/>
                  </a:cubicBezTo>
                  <a:cubicBezTo>
                    <a:pt x="885983" y="673141"/>
                    <a:pt x="886087" y="672236"/>
                    <a:pt x="886202" y="671313"/>
                  </a:cubicBezTo>
                  <a:cubicBezTo>
                    <a:pt x="886240" y="671017"/>
                    <a:pt x="886278" y="670712"/>
                    <a:pt x="886316" y="670417"/>
                  </a:cubicBezTo>
                  <a:cubicBezTo>
                    <a:pt x="886392" y="669808"/>
                    <a:pt x="886450" y="669198"/>
                    <a:pt x="886516" y="668588"/>
                  </a:cubicBezTo>
                  <a:cubicBezTo>
                    <a:pt x="886526" y="668331"/>
                    <a:pt x="886545" y="668055"/>
                    <a:pt x="886573" y="667779"/>
                  </a:cubicBezTo>
                  <a:lnTo>
                    <a:pt x="952820" y="688448"/>
                  </a:lnTo>
                  <a:lnTo>
                    <a:pt x="886697" y="666131"/>
                  </a:lnTo>
                  <a:cubicBezTo>
                    <a:pt x="886697" y="666045"/>
                    <a:pt x="886707" y="665969"/>
                    <a:pt x="886707" y="665874"/>
                  </a:cubicBezTo>
                  <a:cubicBezTo>
                    <a:pt x="886726" y="665578"/>
                    <a:pt x="886745" y="665274"/>
                    <a:pt x="886764" y="664988"/>
                  </a:cubicBezTo>
                  <a:cubicBezTo>
                    <a:pt x="886811" y="664150"/>
                    <a:pt x="886840" y="663321"/>
                    <a:pt x="886868" y="662550"/>
                  </a:cubicBezTo>
                  <a:cubicBezTo>
                    <a:pt x="886868" y="662369"/>
                    <a:pt x="886868" y="662207"/>
                    <a:pt x="886868" y="662045"/>
                  </a:cubicBezTo>
                  <a:cubicBezTo>
                    <a:pt x="886868" y="661387"/>
                    <a:pt x="886878" y="660740"/>
                    <a:pt x="886868" y="660140"/>
                  </a:cubicBezTo>
                  <a:cubicBezTo>
                    <a:pt x="886868" y="659835"/>
                    <a:pt x="886868" y="659540"/>
                    <a:pt x="886868" y="659225"/>
                  </a:cubicBezTo>
                  <a:cubicBezTo>
                    <a:pt x="886859" y="658739"/>
                    <a:pt x="886811" y="658244"/>
                    <a:pt x="886811" y="657768"/>
                  </a:cubicBezTo>
                  <a:cubicBezTo>
                    <a:pt x="886792" y="657463"/>
                    <a:pt x="886764" y="657139"/>
                    <a:pt x="886764" y="656844"/>
                  </a:cubicBezTo>
                  <a:cubicBezTo>
                    <a:pt x="886726" y="656377"/>
                    <a:pt x="886697" y="655882"/>
                    <a:pt x="886659" y="655406"/>
                  </a:cubicBezTo>
                  <a:cubicBezTo>
                    <a:pt x="886630" y="655149"/>
                    <a:pt x="886602" y="654872"/>
                    <a:pt x="886602" y="654606"/>
                  </a:cubicBezTo>
                  <a:cubicBezTo>
                    <a:pt x="886526" y="653920"/>
                    <a:pt x="886440" y="653215"/>
                    <a:pt x="886392" y="652529"/>
                  </a:cubicBezTo>
                  <a:cubicBezTo>
                    <a:pt x="886354" y="652329"/>
                    <a:pt x="886316" y="652167"/>
                    <a:pt x="886297" y="651967"/>
                  </a:cubicBezTo>
                  <a:cubicBezTo>
                    <a:pt x="886202" y="651453"/>
                    <a:pt x="886145" y="650958"/>
                    <a:pt x="886059" y="650453"/>
                  </a:cubicBezTo>
                  <a:cubicBezTo>
                    <a:pt x="886021" y="650186"/>
                    <a:pt x="885964" y="649919"/>
                    <a:pt x="885935" y="649681"/>
                  </a:cubicBezTo>
                  <a:cubicBezTo>
                    <a:pt x="885840" y="649262"/>
                    <a:pt x="885773" y="648834"/>
                    <a:pt x="885687" y="648414"/>
                  </a:cubicBezTo>
                  <a:cubicBezTo>
                    <a:pt x="885649" y="648167"/>
                    <a:pt x="885592" y="647910"/>
                    <a:pt x="885516" y="647652"/>
                  </a:cubicBezTo>
                  <a:cubicBezTo>
                    <a:pt x="885440" y="647214"/>
                    <a:pt x="885306" y="646786"/>
                    <a:pt x="885230" y="646338"/>
                  </a:cubicBezTo>
                  <a:cubicBezTo>
                    <a:pt x="885173" y="646148"/>
                    <a:pt x="885116" y="645919"/>
                    <a:pt x="885049" y="645719"/>
                  </a:cubicBezTo>
                  <a:cubicBezTo>
                    <a:pt x="884878" y="645147"/>
                    <a:pt x="884744" y="644538"/>
                    <a:pt x="884554" y="643947"/>
                  </a:cubicBezTo>
                  <a:cubicBezTo>
                    <a:pt x="884516" y="643785"/>
                    <a:pt x="884459" y="643642"/>
                    <a:pt x="884383" y="643500"/>
                  </a:cubicBezTo>
                  <a:cubicBezTo>
                    <a:pt x="884268" y="643052"/>
                    <a:pt x="884125" y="642604"/>
                    <a:pt x="883973" y="642156"/>
                  </a:cubicBezTo>
                  <a:cubicBezTo>
                    <a:pt x="883878" y="641966"/>
                    <a:pt x="883830" y="641756"/>
                    <a:pt x="883754" y="641547"/>
                  </a:cubicBezTo>
                  <a:cubicBezTo>
                    <a:pt x="883592" y="641175"/>
                    <a:pt x="883478" y="640814"/>
                    <a:pt x="883325" y="640442"/>
                  </a:cubicBezTo>
                  <a:cubicBezTo>
                    <a:pt x="883240" y="640242"/>
                    <a:pt x="883163" y="640052"/>
                    <a:pt x="883097" y="639851"/>
                  </a:cubicBezTo>
                  <a:cubicBezTo>
                    <a:pt x="882906" y="639432"/>
                    <a:pt x="882735" y="639051"/>
                    <a:pt x="882554" y="638632"/>
                  </a:cubicBezTo>
                  <a:cubicBezTo>
                    <a:pt x="882506" y="638499"/>
                    <a:pt x="882430" y="638375"/>
                    <a:pt x="882363" y="638242"/>
                  </a:cubicBezTo>
                  <a:cubicBezTo>
                    <a:pt x="882135" y="637718"/>
                    <a:pt x="881868" y="637213"/>
                    <a:pt x="881601" y="636708"/>
                  </a:cubicBezTo>
                  <a:cubicBezTo>
                    <a:pt x="881544" y="636584"/>
                    <a:pt x="881468" y="636480"/>
                    <a:pt x="881411" y="636346"/>
                  </a:cubicBezTo>
                  <a:cubicBezTo>
                    <a:pt x="881211" y="635965"/>
                    <a:pt x="881001" y="635584"/>
                    <a:pt x="880792" y="635203"/>
                  </a:cubicBezTo>
                  <a:cubicBezTo>
                    <a:pt x="880706" y="635070"/>
                    <a:pt x="880630" y="634908"/>
                    <a:pt x="880506" y="634765"/>
                  </a:cubicBezTo>
                  <a:cubicBezTo>
                    <a:pt x="880325" y="634413"/>
                    <a:pt x="880134" y="634079"/>
                    <a:pt x="879896" y="633746"/>
                  </a:cubicBezTo>
                  <a:cubicBezTo>
                    <a:pt x="879839" y="633622"/>
                    <a:pt x="879715" y="633470"/>
                    <a:pt x="879639" y="633327"/>
                  </a:cubicBezTo>
                  <a:cubicBezTo>
                    <a:pt x="879410" y="632936"/>
                    <a:pt x="879144" y="632574"/>
                    <a:pt x="878858" y="632174"/>
                  </a:cubicBezTo>
                  <a:cubicBezTo>
                    <a:pt x="878820" y="632117"/>
                    <a:pt x="878772" y="632070"/>
                    <a:pt x="878725" y="631974"/>
                  </a:cubicBezTo>
                  <a:cubicBezTo>
                    <a:pt x="878420" y="631527"/>
                    <a:pt x="878096" y="631117"/>
                    <a:pt x="877753" y="630698"/>
                  </a:cubicBezTo>
                  <a:cubicBezTo>
                    <a:pt x="877686" y="630612"/>
                    <a:pt x="877639" y="630507"/>
                    <a:pt x="877563" y="630441"/>
                  </a:cubicBezTo>
                  <a:cubicBezTo>
                    <a:pt x="877286" y="630098"/>
                    <a:pt x="877010" y="629784"/>
                    <a:pt x="876744" y="629460"/>
                  </a:cubicBezTo>
                  <a:cubicBezTo>
                    <a:pt x="876639" y="629336"/>
                    <a:pt x="876544" y="629241"/>
                    <a:pt x="876458" y="629107"/>
                  </a:cubicBezTo>
                  <a:cubicBezTo>
                    <a:pt x="876220" y="628831"/>
                    <a:pt x="875924" y="628536"/>
                    <a:pt x="875667" y="628250"/>
                  </a:cubicBezTo>
                  <a:cubicBezTo>
                    <a:pt x="875581" y="628136"/>
                    <a:pt x="875467" y="628050"/>
                    <a:pt x="875401" y="627955"/>
                  </a:cubicBezTo>
                  <a:cubicBezTo>
                    <a:pt x="875058" y="627593"/>
                    <a:pt x="874705" y="627240"/>
                    <a:pt x="874343" y="626888"/>
                  </a:cubicBezTo>
                  <a:lnTo>
                    <a:pt x="874324" y="626869"/>
                  </a:lnTo>
                  <a:cubicBezTo>
                    <a:pt x="873953" y="626507"/>
                    <a:pt x="873562" y="626155"/>
                    <a:pt x="873181" y="625793"/>
                  </a:cubicBezTo>
                  <a:cubicBezTo>
                    <a:pt x="873114" y="625745"/>
                    <a:pt x="873048" y="625678"/>
                    <a:pt x="872962" y="625612"/>
                  </a:cubicBezTo>
                  <a:cubicBezTo>
                    <a:pt x="872676" y="625345"/>
                    <a:pt x="872352" y="625069"/>
                    <a:pt x="872038" y="624802"/>
                  </a:cubicBezTo>
                  <a:cubicBezTo>
                    <a:pt x="871924" y="624726"/>
                    <a:pt x="871819" y="624640"/>
                    <a:pt x="871724" y="624573"/>
                  </a:cubicBezTo>
                  <a:cubicBezTo>
                    <a:pt x="871428" y="624316"/>
                    <a:pt x="871124" y="624068"/>
                    <a:pt x="870790" y="623830"/>
                  </a:cubicBezTo>
                  <a:cubicBezTo>
                    <a:pt x="870714" y="623754"/>
                    <a:pt x="870619" y="623678"/>
                    <a:pt x="870543" y="623630"/>
                  </a:cubicBezTo>
                  <a:cubicBezTo>
                    <a:pt x="869742" y="623011"/>
                    <a:pt x="868923" y="622459"/>
                    <a:pt x="868076" y="621906"/>
                  </a:cubicBezTo>
                  <a:cubicBezTo>
                    <a:pt x="868018" y="621849"/>
                    <a:pt x="867904" y="621811"/>
                    <a:pt x="867866" y="621735"/>
                  </a:cubicBezTo>
                  <a:cubicBezTo>
                    <a:pt x="867533" y="621535"/>
                    <a:pt x="867190" y="621344"/>
                    <a:pt x="866847" y="621135"/>
                  </a:cubicBezTo>
                  <a:cubicBezTo>
                    <a:pt x="866742" y="621068"/>
                    <a:pt x="866647" y="621011"/>
                    <a:pt x="866552" y="620935"/>
                  </a:cubicBezTo>
                  <a:cubicBezTo>
                    <a:pt x="866199" y="620735"/>
                    <a:pt x="865856" y="620544"/>
                    <a:pt x="865542" y="620363"/>
                  </a:cubicBezTo>
                  <a:cubicBezTo>
                    <a:pt x="865437" y="620287"/>
                    <a:pt x="865342" y="620259"/>
                    <a:pt x="865266" y="620201"/>
                  </a:cubicBezTo>
                  <a:cubicBezTo>
                    <a:pt x="864428" y="619744"/>
                    <a:pt x="863551" y="619306"/>
                    <a:pt x="862713" y="618896"/>
                  </a:cubicBezTo>
                  <a:cubicBezTo>
                    <a:pt x="862589" y="618849"/>
                    <a:pt x="862504" y="618801"/>
                    <a:pt x="862389" y="618773"/>
                  </a:cubicBezTo>
                  <a:cubicBezTo>
                    <a:pt x="862085" y="618620"/>
                    <a:pt x="861732" y="618458"/>
                    <a:pt x="861408" y="618306"/>
                  </a:cubicBezTo>
                  <a:cubicBezTo>
                    <a:pt x="861284" y="618258"/>
                    <a:pt x="861170" y="618192"/>
                    <a:pt x="861065" y="618144"/>
                  </a:cubicBezTo>
                  <a:cubicBezTo>
                    <a:pt x="860742" y="618001"/>
                    <a:pt x="860408" y="617887"/>
                    <a:pt x="860065" y="617744"/>
                  </a:cubicBezTo>
                  <a:cubicBezTo>
                    <a:pt x="859961" y="617706"/>
                    <a:pt x="859865" y="617649"/>
                    <a:pt x="859789" y="617620"/>
                  </a:cubicBezTo>
                  <a:cubicBezTo>
                    <a:pt x="859332" y="617449"/>
                    <a:pt x="858913" y="617287"/>
                    <a:pt x="858455" y="617106"/>
                  </a:cubicBezTo>
                  <a:cubicBezTo>
                    <a:pt x="858455" y="617106"/>
                    <a:pt x="858417" y="617106"/>
                    <a:pt x="858379" y="617087"/>
                  </a:cubicBezTo>
                  <a:cubicBezTo>
                    <a:pt x="857989" y="616944"/>
                    <a:pt x="857589" y="616810"/>
                    <a:pt x="857198" y="616677"/>
                  </a:cubicBezTo>
                  <a:cubicBezTo>
                    <a:pt x="857055" y="616620"/>
                    <a:pt x="856922" y="616572"/>
                    <a:pt x="856789" y="616544"/>
                  </a:cubicBezTo>
                  <a:cubicBezTo>
                    <a:pt x="856512" y="616439"/>
                    <a:pt x="856189" y="616344"/>
                    <a:pt x="855931" y="616268"/>
                  </a:cubicBezTo>
                  <a:cubicBezTo>
                    <a:pt x="855769" y="616220"/>
                    <a:pt x="855655" y="616182"/>
                    <a:pt x="855465" y="616115"/>
                  </a:cubicBezTo>
                  <a:cubicBezTo>
                    <a:pt x="855198" y="616039"/>
                    <a:pt x="854893" y="615953"/>
                    <a:pt x="854607" y="615858"/>
                  </a:cubicBezTo>
                  <a:cubicBezTo>
                    <a:pt x="854474" y="615829"/>
                    <a:pt x="854360" y="615810"/>
                    <a:pt x="854207" y="615763"/>
                  </a:cubicBezTo>
                  <a:cubicBezTo>
                    <a:pt x="853817" y="615639"/>
                    <a:pt x="853407" y="615544"/>
                    <a:pt x="853026" y="615420"/>
                  </a:cubicBezTo>
                  <a:cubicBezTo>
                    <a:pt x="852893" y="615401"/>
                    <a:pt x="852731" y="615353"/>
                    <a:pt x="852607" y="615344"/>
                  </a:cubicBezTo>
                  <a:cubicBezTo>
                    <a:pt x="852350" y="615239"/>
                    <a:pt x="852074" y="615182"/>
                    <a:pt x="851817" y="615134"/>
                  </a:cubicBezTo>
                  <a:cubicBezTo>
                    <a:pt x="851626" y="615086"/>
                    <a:pt x="851435" y="615058"/>
                    <a:pt x="851255" y="615001"/>
                  </a:cubicBezTo>
                  <a:cubicBezTo>
                    <a:pt x="851026" y="614944"/>
                    <a:pt x="850835" y="614906"/>
                    <a:pt x="850607" y="614848"/>
                  </a:cubicBezTo>
                  <a:cubicBezTo>
                    <a:pt x="850426" y="614820"/>
                    <a:pt x="850226" y="614753"/>
                    <a:pt x="850035" y="614734"/>
                  </a:cubicBezTo>
                  <a:cubicBezTo>
                    <a:pt x="849816" y="614677"/>
                    <a:pt x="849635" y="614648"/>
                    <a:pt x="849435" y="614620"/>
                  </a:cubicBezTo>
                  <a:cubicBezTo>
                    <a:pt x="849226" y="614572"/>
                    <a:pt x="849045" y="614505"/>
                    <a:pt x="848835" y="614486"/>
                  </a:cubicBezTo>
                  <a:cubicBezTo>
                    <a:pt x="848702" y="614467"/>
                    <a:pt x="848540" y="614439"/>
                    <a:pt x="848407" y="614401"/>
                  </a:cubicBezTo>
                  <a:cubicBezTo>
                    <a:pt x="847959" y="614343"/>
                    <a:pt x="847521" y="614258"/>
                    <a:pt x="847073" y="614182"/>
                  </a:cubicBezTo>
                  <a:cubicBezTo>
                    <a:pt x="846949" y="614172"/>
                    <a:pt x="846826" y="614134"/>
                    <a:pt x="846721" y="614124"/>
                  </a:cubicBezTo>
                  <a:cubicBezTo>
                    <a:pt x="846463" y="614086"/>
                    <a:pt x="846244" y="614039"/>
                    <a:pt x="846006" y="614010"/>
                  </a:cubicBezTo>
                  <a:cubicBezTo>
                    <a:pt x="845863" y="613991"/>
                    <a:pt x="845787" y="613953"/>
                    <a:pt x="845644" y="613953"/>
                  </a:cubicBezTo>
                  <a:cubicBezTo>
                    <a:pt x="845387" y="613934"/>
                    <a:pt x="845130" y="613886"/>
                    <a:pt x="844902" y="613848"/>
                  </a:cubicBezTo>
                  <a:cubicBezTo>
                    <a:pt x="844854" y="613848"/>
                    <a:pt x="844787" y="613839"/>
                    <a:pt x="844720" y="613839"/>
                  </a:cubicBezTo>
                  <a:cubicBezTo>
                    <a:pt x="843492" y="613667"/>
                    <a:pt x="842349" y="613553"/>
                    <a:pt x="841263" y="613467"/>
                  </a:cubicBezTo>
                  <a:lnTo>
                    <a:pt x="841234" y="613467"/>
                  </a:lnTo>
                  <a:cubicBezTo>
                    <a:pt x="835691" y="613029"/>
                    <a:pt x="831938" y="613343"/>
                    <a:pt x="831938" y="613343"/>
                  </a:cubicBezTo>
                  <a:cubicBezTo>
                    <a:pt x="865275" y="623240"/>
                    <a:pt x="868590" y="640718"/>
                    <a:pt x="858151" y="656444"/>
                  </a:cubicBezTo>
                  <a:lnTo>
                    <a:pt x="774007" y="628060"/>
                  </a:lnTo>
                  <a:lnTo>
                    <a:pt x="774007" y="595141"/>
                  </a:lnTo>
                  <a:lnTo>
                    <a:pt x="968345" y="623554"/>
                  </a:lnTo>
                  <a:lnTo>
                    <a:pt x="774007" y="590541"/>
                  </a:lnTo>
                  <a:lnTo>
                    <a:pt x="774007" y="559489"/>
                  </a:lnTo>
                  <a:lnTo>
                    <a:pt x="973556" y="557098"/>
                  </a:lnTo>
                  <a:lnTo>
                    <a:pt x="774007" y="554888"/>
                  </a:lnTo>
                  <a:lnTo>
                    <a:pt x="774007" y="523808"/>
                  </a:lnTo>
                  <a:lnTo>
                    <a:pt x="968307" y="490652"/>
                  </a:lnTo>
                  <a:lnTo>
                    <a:pt x="774007" y="519227"/>
                  </a:lnTo>
                  <a:lnTo>
                    <a:pt x="774007" y="497977"/>
                  </a:lnTo>
                  <a:cubicBezTo>
                    <a:pt x="774597" y="497805"/>
                    <a:pt x="775197" y="497719"/>
                    <a:pt x="775769" y="497557"/>
                  </a:cubicBezTo>
                  <a:cubicBezTo>
                    <a:pt x="778103" y="497043"/>
                    <a:pt x="780417" y="496434"/>
                    <a:pt x="782713" y="495757"/>
                  </a:cubicBezTo>
                  <a:cubicBezTo>
                    <a:pt x="788190" y="494157"/>
                    <a:pt x="793666" y="492119"/>
                    <a:pt x="798981" y="489547"/>
                  </a:cubicBezTo>
                  <a:cubicBezTo>
                    <a:pt x="801620" y="488271"/>
                    <a:pt x="804239" y="486851"/>
                    <a:pt x="806802" y="485318"/>
                  </a:cubicBezTo>
                  <a:cubicBezTo>
                    <a:pt x="809345" y="483756"/>
                    <a:pt x="811831" y="482079"/>
                    <a:pt x="814231" y="480298"/>
                  </a:cubicBezTo>
                  <a:cubicBezTo>
                    <a:pt x="816641" y="478488"/>
                    <a:pt x="818946" y="476536"/>
                    <a:pt x="821194" y="474488"/>
                  </a:cubicBezTo>
                  <a:cubicBezTo>
                    <a:pt x="823346" y="472507"/>
                    <a:pt x="825366" y="470430"/>
                    <a:pt x="827347" y="468278"/>
                  </a:cubicBezTo>
                  <a:lnTo>
                    <a:pt x="952734" y="425872"/>
                  </a:lnTo>
                  <a:lnTo>
                    <a:pt x="830823" y="463982"/>
                  </a:lnTo>
                  <a:cubicBezTo>
                    <a:pt x="831633" y="462972"/>
                    <a:pt x="832509" y="461991"/>
                    <a:pt x="833281" y="460934"/>
                  </a:cubicBezTo>
                  <a:cubicBezTo>
                    <a:pt x="833881" y="460086"/>
                    <a:pt x="834481" y="459238"/>
                    <a:pt x="835091" y="458362"/>
                  </a:cubicBezTo>
                  <a:cubicBezTo>
                    <a:pt x="835224" y="458172"/>
                    <a:pt x="835348" y="457962"/>
                    <a:pt x="835510" y="457762"/>
                  </a:cubicBezTo>
                  <a:cubicBezTo>
                    <a:pt x="836110" y="456905"/>
                    <a:pt x="836653" y="456028"/>
                    <a:pt x="837205" y="455171"/>
                  </a:cubicBezTo>
                  <a:cubicBezTo>
                    <a:pt x="837586" y="454581"/>
                    <a:pt x="837920" y="453990"/>
                    <a:pt x="838300" y="453390"/>
                  </a:cubicBezTo>
                  <a:cubicBezTo>
                    <a:pt x="844559" y="443055"/>
                    <a:pt x="848911" y="431816"/>
                    <a:pt x="851998" y="420453"/>
                  </a:cubicBezTo>
                  <a:cubicBezTo>
                    <a:pt x="853684" y="414252"/>
                    <a:pt x="854912" y="407994"/>
                    <a:pt x="855874" y="401736"/>
                  </a:cubicBezTo>
                  <a:lnTo>
                    <a:pt x="927226" y="364312"/>
                  </a:lnTo>
                  <a:lnTo>
                    <a:pt x="856131" y="399526"/>
                  </a:lnTo>
                  <a:cubicBezTo>
                    <a:pt x="856779" y="395030"/>
                    <a:pt x="857408" y="390544"/>
                    <a:pt x="857789" y="386058"/>
                  </a:cubicBezTo>
                  <a:cubicBezTo>
                    <a:pt x="857922" y="384620"/>
                    <a:pt x="857998" y="383200"/>
                    <a:pt x="858113" y="381772"/>
                  </a:cubicBezTo>
                  <a:lnTo>
                    <a:pt x="858255" y="379628"/>
                  </a:lnTo>
                  <a:lnTo>
                    <a:pt x="858255" y="379343"/>
                  </a:lnTo>
                  <a:lnTo>
                    <a:pt x="858275" y="378952"/>
                  </a:lnTo>
                  <a:lnTo>
                    <a:pt x="858293" y="378428"/>
                  </a:lnTo>
                  <a:lnTo>
                    <a:pt x="858351" y="377409"/>
                  </a:lnTo>
                  <a:lnTo>
                    <a:pt x="858389" y="376371"/>
                  </a:lnTo>
                  <a:lnTo>
                    <a:pt x="858398" y="376114"/>
                  </a:lnTo>
                  <a:lnTo>
                    <a:pt x="858398" y="375819"/>
                  </a:lnTo>
                  <a:lnTo>
                    <a:pt x="858427" y="375228"/>
                  </a:lnTo>
                  <a:lnTo>
                    <a:pt x="858427" y="374485"/>
                  </a:lnTo>
                  <a:cubicBezTo>
                    <a:pt x="858455" y="374028"/>
                    <a:pt x="858532" y="373523"/>
                    <a:pt x="858617" y="373028"/>
                  </a:cubicBezTo>
                  <a:cubicBezTo>
                    <a:pt x="858627" y="372894"/>
                    <a:pt x="858636" y="372742"/>
                    <a:pt x="858675" y="372609"/>
                  </a:cubicBezTo>
                  <a:cubicBezTo>
                    <a:pt x="858722" y="372237"/>
                    <a:pt x="858751" y="371837"/>
                    <a:pt x="858818" y="371437"/>
                  </a:cubicBezTo>
                  <a:cubicBezTo>
                    <a:pt x="858856" y="371323"/>
                    <a:pt x="858875" y="371189"/>
                    <a:pt x="858894" y="371056"/>
                  </a:cubicBezTo>
                  <a:cubicBezTo>
                    <a:pt x="858941" y="370542"/>
                    <a:pt x="859027" y="370037"/>
                    <a:pt x="859122" y="369513"/>
                  </a:cubicBezTo>
                  <a:cubicBezTo>
                    <a:pt x="859122" y="369456"/>
                    <a:pt x="859141" y="369389"/>
                    <a:pt x="859141" y="369313"/>
                  </a:cubicBezTo>
                  <a:cubicBezTo>
                    <a:pt x="859227" y="368865"/>
                    <a:pt x="859284" y="368398"/>
                    <a:pt x="859351" y="367941"/>
                  </a:cubicBezTo>
                  <a:cubicBezTo>
                    <a:pt x="859379" y="367798"/>
                    <a:pt x="859427" y="367636"/>
                    <a:pt x="859436" y="367513"/>
                  </a:cubicBezTo>
                  <a:cubicBezTo>
                    <a:pt x="859522" y="367094"/>
                    <a:pt x="859599" y="366665"/>
                    <a:pt x="859675" y="366246"/>
                  </a:cubicBezTo>
                  <a:cubicBezTo>
                    <a:pt x="859675" y="366131"/>
                    <a:pt x="859713" y="366008"/>
                    <a:pt x="859751" y="365903"/>
                  </a:cubicBezTo>
                  <a:cubicBezTo>
                    <a:pt x="859837" y="365370"/>
                    <a:pt x="859941" y="364836"/>
                    <a:pt x="860056" y="364312"/>
                  </a:cubicBezTo>
                  <a:cubicBezTo>
                    <a:pt x="860065" y="364207"/>
                    <a:pt x="860103" y="364122"/>
                    <a:pt x="860103" y="364036"/>
                  </a:cubicBezTo>
                  <a:cubicBezTo>
                    <a:pt x="860189" y="363588"/>
                    <a:pt x="860284" y="363150"/>
                    <a:pt x="860389" y="362712"/>
                  </a:cubicBezTo>
                  <a:cubicBezTo>
                    <a:pt x="860418" y="362569"/>
                    <a:pt x="860427" y="362426"/>
                    <a:pt x="860494" y="362283"/>
                  </a:cubicBezTo>
                  <a:cubicBezTo>
                    <a:pt x="860599" y="361845"/>
                    <a:pt x="860732" y="361379"/>
                    <a:pt x="860808" y="360940"/>
                  </a:cubicBezTo>
                  <a:cubicBezTo>
                    <a:pt x="860808" y="360940"/>
                    <a:pt x="860846" y="360778"/>
                    <a:pt x="860846" y="360702"/>
                  </a:cubicBezTo>
                  <a:cubicBezTo>
                    <a:pt x="861008" y="360188"/>
                    <a:pt x="861142" y="359674"/>
                    <a:pt x="861265" y="359150"/>
                  </a:cubicBezTo>
                  <a:cubicBezTo>
                    <a:pt x="861303" y="359045"/>
                    <a:pt x="861342" y="358931"/>
                    <a:pt x="861389" y="358807"/>
                  </a:cubicBezTo>
                  <a:cubicBezTo>
                    <a:pt x="861475" y="358407"/>
                    <a:pt x="861599" y="358007"/>
                    <a:pt x="861723" y="357616"/>
                  </a:cubicBezTo>
                  <a:cubicBezTo>
                    <a:pt x="861780" y="357483"/>
                    <a:pt x="861827" y="357349"/>
                    <a:pt x="861856" y="357207"/>
                  </a:cubicBezTo>
                  <a:cubicBezTo>
                    <a:pt x="862008" y="356740"/>
                    <a:pt x="862132" y="356273"/>
                    <a:pt x="862313" y="355797"/>
                  </a:cubicBezTo>
                  <a:cubicBezTo>
                    <a:pt x="862313" y="355797"/>
                    <a:pt x="862323" y="355768"/>
                    <a:pt x="862323" y="355749"/>
                  </a:cubicBezTo>
                  <a:cubicBezTo>
                    <a:pt x="862494" y="355254"/>
                    <a:pt x="862675" y="354787"/>
                    <a:pt x="862856" y="354321"/>
                  </a:cubicBezTo>
                  <a:cubicBezTo>
                    <a:pt x="862894" y="354206"/>
                    <a:pt x="862951" y="354092"/>
                    <a:pt x="862989" y="353968"/>
                  </a:cubicBezTo>
                  <a:cubicBezTo>
                    <a:pt x="863113" y="353597"/>
                    <a:pt x="863275" y="353235"/>
                    <a:pt x="863437" y="352901"/>
                  </a:cubicBezTo>
                  <a:cubicBezTo>
                    <a:pt x="863456" y="352777"/>
                    <a:pt x="863523" y="352673"/>
                    <a:pt x="863570" y="352549"/>
                  </a:cubicBezTo>
                  <a:cubicBezTo>
                    <a:pt x="863770" y="352101"/>
                    <a:pt x="863952" y="351654"/>
                    <a:pt x="864170" y="351253"/>
                  </a:cubicBezTo>
                  <a:cubicBezTo>
                    <a:pt x="864170" y="351253"/>
                    <a:pt x="864209" y="351187"/>
                    <a:pt x="864209" y="351158"/>
                  </a:cubicBezTo>
                  <a:cubicBezTo>
                    <a:pt x="864332" y="350901"/>
                    <a:pt x="864456" y="350644"/>
                    <a:pt x="864599" y="350396"/>
                  </a:cubicBezTo>
                  <a:cubicBezTo>
                    <a:pt x="864675" y="350263"/>
                    <a:pt x="864732" y="350149"/>
                    <a:pt x="864799" y="350015"/>
                  </a:cubicBezTo>
                  <a:cubicBezTo>
                    <a:pt x="864866" y="349901"/>
                    <a:pt x="864933" y="349806"/>
                    <a:pt x="864961" y="349682"/>
                  </a:cubicBezTo>
                  <a:cubicBezTo>
                    <a:pt x="865161" y="349367"/>
                    <a:pt x="865342" y="349072"/>
                    <a:pt x="865504" y="348777"/>
                  </a:cubicBezTo>
                  <a:cubicBezTo>
                    <a:pt x="865561" y="348720"/>
                    <a:pt x="865599" y="348644"/>
                    <a:pt x="865628" y="348586"/>
                  </a:cubicBezTo>
                  <a:cubicBezTo>
                    <a:pt x="865628" y="348586"/>
                    <a:pt x="865676" y="348529"/>
                    <a:pt x="865685" y="348501"/>
                  </a:cubicBezTo>
                  <a:cubicBezTo>
                    <a:pt x="865894" y="348148"/>
                    <a:pt x="866142" y="347824"/>
                    <a:pt x="866361" y="347491"/>
                  </a:cubicBezTo>
                  <a:cubicBezTo>
                    <a:pt x="866371" y="347463"/>
                    <a:pt x="866418" y="347443"/>
                    <a:pt x="866428" y="347405"/>
                  </a:cubicBezTo>
                  <a:cubicBezTo>
                    <a:pt x="866637" y="347120"/>
                    <a:pt x="866857" y="346853"/>
                    <a:pt x="867095" y="346586"/>
                  </a:cubicBezTo>
                  <a:cubicBezTo>
                    <a:pt x="867142" y="346491"/>
                    <a:pt x="867219" y="346396"/>
                    <a:pt x="867304" y="346320"/>
                  </a:cubicBezTo>
                  <a:cubicBezTo>
                    <a:pt x="867466" y="346110"/>
                    <a:pt x="867657" y="345919"/>
                    <a:pt x="867847" y="345729"/>
                  </a:cubicBezTo>
                  <a:cubicBezTo>
                    <a:pt x="867914" y="345643"/>
                    <a:pt x="867990" y="345558"/>
                    <a:pt x="868066" y="345472"/>
                  </a:cubicBezTo>
                  <a:cubicBezTo>
                    <a:pt x="868304" y="345281"/>
                    <a:pt x="868504" y="345072"/>
                    <a:pt x="868723" y="344910"/>
                  </a:cubicBezTo>
                  <a:cubicBezTo>
                    <a:pt x="868771" y="344853"/>
                    <a:pt x="868809" y="344805"/>
                    <a:pt x="868885" y="344757"/>
                  </a:cubicBezTo>
                  <a:cubicBezTo>
                    <a:pt x="869171" y="344538"/>
                    <a:pt x="869466" y="344329"/>
                    <a:pt x="869762" y="344167"/>
                  </a:cubicBezTo>
                  <a:cubicBezTo>
                    <a:pt x="869809" y="344119"/>
                    <a:pt x="869866" y="344081"/>
                    <a:pt x="869962" y="344024"/>
                  </a:cubicBezTo>
                  <a:cubicBezTo>
                    <a:pt x="870190" y="343891"/>
                    <a:pt x="870390" y="343767"/>
                    <a:pt x="870609" y="343643"/>
                  </a:cubicBezTo>
                  <a:cubicBezTo>
                    <a:pt x="870743" y="343595"/>
                    <a:pt x="870819" y="343567"/>
                    <a:pt x="870914" y="343510"/>
                  </a:cubicBezTo>
                  <a:cubicBezTo>
                    <a:pt x="871143" y="343405"/>
                    <a:pt x="871352" y="343329"/>
                    <a:pt x="871562" y="343252"/>
                  </a:cubicBezTo>
                  <a:cubicBezTo>
                    <a:pt x="871686" y="343224"/>
                    <a:pt x="871771" y="343195"/>
                    <a:pt x="871886" y="343157"/>
                  </a:cubicBezTo>
                  <a:cubicBezTo>
                    <a:pt x="872181" y="343062"/>
                    <a:pt x="872505" y="342986"/>
                    <a:pt x="872857" y="342938"/>
                  </a:cubicBezTo>
                  <a:cubicBezTo>
                    <a:pt x="872895" y="342929"/>
                    <a:pt x="872962" y="342919"/>
                    <a:pt x="873019" y="342910"/>
                  </a:cubicBezTo>
                  <a:lnTo>
                    <a:pt x="888450" y="340433"/>
                  </a:lnTo>
                  <a:lnTo>
                    <a:pt x="888764" y="310163"/>
                  </a:lnTo>
                  <a:lnTo>
                    <a:pt x="892393" y="307458"/>
                  </a:lnTo>
                  <a:lnTo>
                    <a:pt x="888764" y="310039"/>
                  </a:lnTo>
                  <a:lnTo>
                    <a:pt x="888878" y="299638"/>
                  </a:lnTo>
                  <a:cubicBezTo>
                    <a:pt x="868409" y="291122"/>
                    <a:pt x="846711" y="285407"/>
                    <a:pt x="824718" y="281778"/>
                  </a:cubicBezTo>
                  <a:lnTo>
                    <a:pt x="849111" y="256794"/>
                  </a:lnTo>
                  <a:lnTo>
                    <a:pt x="823718" y="281635"/>
                  </a:lnTo>
                  <a:cubicBezTo>
                    <a:pt x="807211" y="278959"/>
                    <a:pt x="790523" y="277444"/>
                    <a:pt x="774045" y="276844"/>
                  </a:cubicBezTo>
                  <a:lnTo>
                    <a:pt x="774045" y="247936"/>
                  </a:lnTo>
                  <a:lnTo>
                    <a:pt x="798429" y="213531"/>
                  </a:lnTo>
                  <a:lnTo>
                    <a:pt x="774045" y="246307"/>
                  </a:lnTo>
                  <a:lnTo>
                    <a:pt x="774045" y="132121"/>
                  </a:lnTo>
                  <a:cubicBezTo>
                    <a:pt x="778217" y="137112"/>
                    <a:pt x="783999" y="141865"/>
                    <a:pt x="790352" y="146885"/>
                  </a:cubicBezTo>
                  <a:cubicBezTo>
                    <a:pt x="791209" y="147523"/>
                    <a:pt x="792200" y="147761"/>
                    <a:pt x="793143" y="147761"/>
                  </a:cubicBezTo>
                  <a:cubicBezTo>
                    <a:pt x="793800" y="148133"/>
                    <a:pt x="794781" y="148285"/>
                    <a:pt x="795238" y="147828"/>
                  </a:cubicBezTo>
                  <a:cubicBezTo>
                    <a:pt x="801353" y="141808"/>
                    <a:pt x="802687" y="134541"/>
                    <a:pt x="800039" y="126492"/>
                  </a:cubicBezTo>
                  <a:cubicBezTo>
                    <a:pt x="797629" y="119186"/>
                    <a:pt x="791904" y="111014"/>
                    <a:pt x="783275" y="104004"/>
                  </a:cubicBezTo>
                  <a:cubicBezTo>
                    <a:pt x="783360" y="103946"/>
                    <a:pt x="783408" y="103870"/>
                    <a:pt x="783456" y="103794"/>
                  </a:cubicBezTo>
                  <a:cubicBezTo>
                    <a:pt x="799639" y="112090"/>
                    <a:pt x="815164" y="121034"/>
                    <a:pt x="829823" y="130616"/>
                  </a:cubicBezTo>
                  <a:cubicBezTo>
                    <a:pt x="829585" y="130674"/>
                    <a:pt x="829328" y="130721"/>
                    <a:pt x="829109" y="130845"/>
                  </a:cubicBezTo>
                  <a:cubicBezTo>
                    <a:pt x="823937" y="133941"/>
                    <a:pt x="821879" y="138113"/>
                    <a:pt x="821984" y="142713"/>
                  </a:cubicBezTo>
                  <a:cubicBezTo>
                    <a:pt x="822032" y="145009"/>
                    <a:pt x="822632" y="147399"/>
                    <a:pt x="823651" y="149866"/>
                  </a:cubicBezTo>
                  <a:cubicBezTo>
                    <a:pt x="824566" y="152505"/>
                    <a:pt x="825890" y="155210"/>
                    <a:pt x="827556" y="157915"/>
                  </a:cubicBezTo>
                  <a:cubicBezTo>
                    <a:pt x="833833" y="168345"/>
                    <a:pt x="845225" y="178241"/>
                    <a:pt x="856627" y="185156"/>
                  </a:cubicBezTo>
                  <a:cubicBezTo>
                    <a:pt x="856893" y="185452"/>
                    <a:pt x="857236" y="185652"/>
                    <a:pt x="857627" y="185804"/>
                  </a:cubicBezTo>
                  <a:cubicBezTo>
                    <a:pt x="857817" y="185918"/>
                    <a:pt x="857998" y="186061"/>
                    <a:pt x="858198" y="186176"/>
                  </a:cubicBezTo>
                  <a:cubicBezTo>
                    <a:pt x="858770" y="186557"/>
                    <a:pt x="859646" y="186290"/>
                    <a:pt x="859379" y="185776"/>
                  </a:cubicBezTo>
                  <a:cubicBezTo>
                    <a:pt x="859579" y="185633"/>
                    <a:pt x="859808" y="185518"/>
                    <a:pt x="859818" y="185242"/>
                  </a:cubicBezTo>
                  <a:cubicBezTo>
                    <a:pt x="860227" y="175631"/>
                    <a:pt x="857560" y="167335"/>
                    <a:pt x="852969" y="158458"/>
                  </a:cubicBezTo>
                  <a:cubicBezTo>
                    <a:pt x="848673" y="150657"/>
                    <a:pt x="842644" y="142389"/>
                    <a:pt x="834510" y="134312"/>
                  </a:cubicBezTo>
                  <a:cubicBezTo>
                    <a:pt x="834605" y="134217"/>
                    <a:pt x="834767" y="134131"/>
                    <a:pt x="834824" y="134036"/>
                  </a:cubicBezTo>
                  <a:cubicBezTo>
                    <a:pt x="853474" y="146514"/>
                    <a:pt x="870676" y="159944"/>
                    <a:pt x="886573" y="173984"/>
                  </a:cubicBezTo>
                  <a:cubicBezTo>
                    <a:pt x="886364" y="174089"/>
                    <a:pt x="886269" y="174231"/>
                    <a:pt x="886183" y="174412"/>
                  </a:cubicBezTo>
                  <a:cubicBezTo>
                    <a:pt x="885754" y="174479"/>
                    <a:pt x="885506" y="174793"/>
                    <a:pt x="885821" y="175298"/>
                  </a:cubicBezTo>
                  <a:cubicBezTo>
                    <a:pt x="876696" y="172793"/>
                    <a:pt x="872524" y="179403"/>
                    <a:pt x="870886" y="186138"/>
                  </a:cubicBezTo>
                  <a:cubicBezTo>
                    <a:pt x="867942" y="198091"/>
                    <a:pt x="876591" y="210836"/>
                    <a:pt x="886945" y="222828"/>
                  </a:cubicBezTo>
                  <a:cubicBezTo>
                    <a:pt x="887554" y="223666"/>
                    <a:pt x="888440" y="224180"/>
                    <a:pt x="889326" y="224447"/>
                  </a:cubicBezTo>
                  <a:cubicBezTo>
                    <a:pt x="889831" y="225009"/>
                    <a:pt x="890736" y="225457"/>
                    <a:pt x="891298" y="225123"/>
                  </a:cubicBezTo>
                  <a:cubicBezTo>
                    <a:pt x="898803" y="220790"/>
                    <a:pt x="901794" y="213389"/>
                    <a:pt x="901004" y="204273"/>
                  </a:cubicBezTo>
                  <a:cubicBezTo>
                    <a:pt x="899927" y="196348"/>
                    <a:pt x="895546" y="187109"/>
                    <a:pt x="889231" y="177689"/>
                  </a:cubicBezTo>
                  <a:cubicBezTo>
                    <a:pt x="889393" y="177641"/>
                    <a:pt x="889488" y="177537"/>
                    <a:pt x="889564" y="177432"/>
                  </a:cubicBezTo>
                  <a:cubicBezTo>
                    <a:pt x="890755" y="178241"/>
                    <a:pt x="891945" y="179013"/>
                    <a:pt x="893193" y="179737"/>
                  </a:cubicBezTo>
                  <a:cubicBezTo>
                    <a:pt x="905614" y="191119"/>
                    <a:pt x="917177" y="202854"/>
                    <a:pt x="927921" y="214798"/>
                  </a:cubicBezTo>
                  <a:cubicBezTo>
                    <a:pt x="927931" y="214913"/>
                    <a:pt x="927893" y="215008"/>
                    <a:pt x="927912" y="215122"/>
                  </a:cubicBezTo>
                  <a:cubicBezTo>
                    <a:pt x="927502" y="215055"/>
                    <a:pt x="927112" y="215055"/>
                    <a:pt x="926740" y="215170"/>
                  </a:cubicBezTo>
                  <a:cubicBezTo>
                    <a:pt x="915367" y="218504"/>
                    <a:pt x="914386" y="229162"/>
                    <a:pt x="918606" y="240716"/>
                  </a:cubicBezTo>
                  <a:cubicBezTo>
                    <a:pt x="919644" y="243621"/>
                    <a:pt x="921082" y="246564"/>
                    <a:pt x="922702" y="249565"/>
                  </a:cubicBezTo>
                  <a:cubicBezTo>
                    <a:pt x="924092" y="252746"/>
                    <a:pt x="925759" y="255918"/>
                    <a:pt x="927635" y="259004"/>
                  </a:cubicBezTo>
                  <a:cubicBezTo>
                    <a:pt x="931045" y="264652"/>
                    <a:pt x="935198" y="269929"/>
                    <a:pt x="939647" y="274511"/>
                  </a:cubicBezTo>
                  <a:cubicBezTo>
                    <a:pt x="939837" y="274920"/>
                    <a:pt x="940152" y="275282"/>
                    <a:pt x="940570" y="275539"/>
                  </a:cubicBezTo>
                  <a:cubicBezTo>
                    <a:pt x="940685" y="275634"/>
                    <a:pt x="940761" y="275758"/>
                    <a:pt x="940847" y="275854"/>
                  </a:cubicBezTo>
                  <a:cubicBezTo>
                    <a:pt x="941218" y="276216"/>
                    <a:pt x="941847" y="276263"/>
                    <a:pt x="942094" y="276044"/>
                  </a:cubicBezTo>
                  <a:cubicBezTo>
                    <a:pt x="942466" y="276015"/>
                    <a:pt x="942752" y="275844"/>
                    <a:pt x="942866" y="275473"/>
                  </a:cubicBezTo>
                  <a:cubicBezTo>
                    <a:pt x="945314" y="266538"/>
                    <a:pt x="945390" y="257394"/>
                    <a:pt x="943295" y="247555"/>
                  </a:cubicBezTo>
                  <a:cubicBezTo>
                    <a:pt x="942142" y="242716"/>
                    <a:pt x="940875" y="237373"/>
                    <a:pt x="938332" y="232410"/>
                  </a:cubicBezTo>
                  <a:cubicBezTo>
                    <a:pt x="936303" y="228400"/>
                    <a:pt x="933855" y="224228"/>
                    <a:pt x="931122" y="219932"/>
                  </a:cubicBezTo>
                  <a:cubicBezTo>
                    <a:pt x="931512" y="219666"/>
                    <a:pt x="931693" y="219304"/>
                    <a:pt x="931674" y="218865"/>
                  </a:cubicBezTo>
                  <a:cubicBezTo>
                    <a:pt x="945314" y="234315"/>
                    <a:pt x="957449" y="250022"/>
                    <a:pt x="968441" y="265690"/>
                  </a:cubicBezTo>
                  <a:cubicBezTo>
                    <a:pt x="959087" y="268815"/>
                    <a:pt x="954429" y="276216"/>
                    <a:pt x="955058" y="289255"/>
                  </a:cubicBezTo>
                  <a:cubicBezTo>
                    <a:pt x="955439" y="299866"/>
                    <a:pt x="960611" y="311534"/>
                    <a:pt x="968184" y="320431"/>
                  </a:cubicBezTo>
                  <a:cubicBezTo>
                    <a:pt x="968307" y="320764"/>
                    <a:pt x="968536" y="321059"/>
                    <a:pt x="968850" y="321316"/>
                  </a:cubicBezTo>
                  <a:cubicBezTo>
                    <a:pt x="969022" y="321488"/>
                    <a:pt x="969127" y="321707"/>
                    <a:pt x="969288" y="321878"/>
                  </a:cubicBezTo>
                  <a:cubicBezTo>
                    <a:pt x="969574" y="322212"/>
                    <a:pt x="970079" y="322231"/>
                    <a:pt x="970317" y="322050"/>
                  </a:cubicBezTo>
                  <a:cubicBezTo>
                    <a:pt x="970727" y="322097"/>
                    <a:pt x="971098" y="322002"/>
                    <a:pt x="971270" y="321678"/>
                  </a:cubicBezTo>
                  <a:cubicBezTo>
                    <a:pt x="978366" y="308943"/>
                    <a:pt x="980728" y="294437"/>
                    <a:pt x="975042" y="275082"/>
                  </a:cubicBezTo>
                  <a:cubicBezTo>
                    <a:pt x="975070" y="275130"/>
                    <a:pt x="975099" y="275168"/>
                    <a:pt x="975127" y="275215"/>
                  </a:cubicBezTo>
                  <a:cubicBezTo>
                    <a:pt x="985462" y="290303"/>
                    <a:pt x="994215" y="305381"/>
                    <a:pt x="1001959" y="320259"/>
                  </a:cubicBezTo>
                  <a:cubicBezTo>
                    <a:pt x="995025" y="315278"/>
                    <a:pt x="989176" y="319145"/>
                    <a:pt x="985157" y="324393"/>
                  </a:cubicBezTo>
                  <a:cubicBezTo>
                    <a:pt x="977823" y="334099"/>
                    <a:pt x="980023" y="348082"/>
                    <a:pt x="985738" y="363064"/>
                  </a:cubicBezTo>
                  <a:cubicBezTo>
                    <a:pt x="986110" y="364055"/>
                    <a:pt x="986824" y="364817"/>
                    <a:pt x="987624" y="365350"/>
                  </a:cubicBezTo>
                  <a:cubicBezTo>
                    <a:pt x="987957" y="366017"/>
                    <a:pt x="988729" y="366693"/>
                    <a:pt x="989367" y="366589"/>
                  </a:cubicBezTo>
                  <a:cubicBezTo>
                    <a:pt x="1005283" y="364150"/>
                    <a:pt x="1009274" y="348348"/>
                    <a:pt x="1005017" y="326184"/>
                  </a:cubicBezTo>
                  <a:cubicBezTo>
                    <a:pt x="1013018" y="342110"/>
                    <a:pt x="1019780" y="357711"/>
                    <a:pt x="1025534" y="372742"/>
                  </a:cubicBezTo>
                  <a:cubicBezTo>
                    <a:pt x="1014294" y="372161"/>
                    <a:pt x="1009636" y="381686"/>
                    <a:pt x="1009246" y="393906"/>
                  </a:cubicBezTo>
                  <a:cubicBezTo>
                    <a:pt x="1009017" y="400183"/>
                    <a:pt x="1010112" y="407146"/>
                    <a:pt x="1011741" y="414166"/>
                  </a:cubicBezTo>
                  <a:cubicBezTo>
                    <a:pt x="1012741" y="420633"/>
                    <a:pt x="1014542" y="427015"/>
                    <a:pt x="1016856" y="432864"/>
                  </a:cubicBezTo>
                  <a:cubicBezTo>
                    <a:pt x="1016847" y="433454"/>
                    <a:pt x="1017028" y="434054"/>
                    <a:pt x="1017447" y="434540"/>
                  </a:cubicBezTo>
                  <a:cubicBezTo>
                    <a:pt x="1017485" y="434645"/>
                    <a:pt x="1017523" y="434750"/>
                    <a:pt x="1017551" y="434864"/>
                  </a:cubicBezTo>
                  <a:cubicBezTo>
                    <a:pt x="1017828" y="435502"/>
                    <a:pt x="1018714" y="435788"/>
                    <a:pt x="1018790" y="435216"/>
                  </a:cubicBezTo>
                  <a:cubicBezTo>
                    <a:pt x="1019028" y="435216"/>
                    <a:pt x="1019285" y="435254"/>
                    <a:pt x="1019437" y="435035"/>
                  </a:cubicBezTo>
                  <a:cubicBezTo>
                    <a:pt x="1025067" y="427530"/>
                    <a:pt x="1028572" y="418948"/>
                    <a:pt x="1030353" y="408937"/>
                  </a:cubicBezTo>
                  <a:cubicBezTo>
                    <a:pt x="1031344" y="400974"/>
                    <a:pt x="1030677" y="392144"/>
                    <a:pt x="1029077" y="382257"/>
                  </a:cubicBezTo>
                  <a:cubicBezTo>
                    <a:pt x="1033668" y="394954"/>
                    <a:pt x="1037640" y="407213"/>
                    <a:pt x="1041097" y="418757"/>
                  </a:cubicBezTo>
                  <a:cubicBezTo>
                    <a:pt x="1043193" y="426691"/>
                    <a:pt x="1045165" y="434207"/>
                    <a:pt x="1047089" y="441493"/>
                  </a:cubicBezTo>
                  <a:cubicBezTo>
                    <a:pt x="1046974" y="441589"/>
                    <a:pt x="1046917" y="441751"/>
                    <a:pt x="1046908" y="442008"/>
                  </a:cubicBezTo>
                  <a:cubicBezTo>
                    <a:pt x="1040621" y="434702"/>
                    <a:pt x="1033420" y="437664"/>
                    <a:pt x="1028286" y="442160"/>
                  </a:cubicBezTo>
                  <a:cubicBezTo>
                    <a:pt x="1023781" y="446122"/>
                    <a:pt x="1021514" y="451971"/>
                    <a:pt x="1020666" y="458743"/>
                  </a:cubicBezTo>
                  <a:cubicBezTo>
                    <a:pt x="1019437" y="465601"/>
                    <a:pt x="1019047" y="473526"/>
                    <a:pt x="1019590" y="481479"/>
                  </a:cubicBezTo>
                  <a:cubicBezTo>
                    <a:pt x="1019637" y="482546"/>
                    <a:pt x="1020095" y="483451"/>
                    <a:pt x="1020685" y="484184"/>
                  </a:cubicBezTo>
                  <a:cubicBezTo>
                    <a:pt x="1020800" y="484937"/>
                    <a:pt x="1021304" y="485823"/>
                    <a:pt x="1021981" y="485880"/>
                  </a:cubicBezTo>
                  <a:cubicBezTo>
                    <a:pt x="1030715" y="486718"/>
                    <a:pt x="1037240" y="482460"/>
                    <a:pt x="1041774" y="474583"/>
                  </a:cubicBezTo>
                  <a:cubicBezTo>
                    <a:pt x="1045660" y="467611"/>
                    <a:pt x="1048489" y="457572"/>
                    <a:pt x="1048432" y="446599"/>
                  </a:cubicBezTo>
                  <a:cubicBezTo>
                    <a:pt x="1048632" y="447370"/>
                    <a:pt x="1048851" y="448189"/>
                    <a:pt x="1049051" y="448951"/>
                  </a:cubicBezTo>
                  <a:cubicBezTo>
                    <a:pt x="1051632" y="458410"/>
                    <a:pt x="1052346" y="467620"/>
                    <a:pt x="1053937" y="476031"/>
                  </a:cubicBezTo>
                  <a:cubicBezTo>
                    <a:pt x="1055271" y="484165"/>
                    <a:pt x="1056547" y="491661"/>
                    <a:pt x="1057557" y="498634"/>
                  </a:cubicBezTo>
                  <a:cubicBezTo>
                    <a:pt x="1057433" y="498558"/>
                    <a:pt x="1057337" y="498453"/>
                    <a:pt x="1057214" y="498405"/>
                  </a:cubicBezTo>
                  <a:cubicBezTo>
                    <a:pt x="1051508" y="496414"/>
                    <a:pt x="1046993" y="497500"/>
                    <a:pt x="1043536" y="500501"/>
                  </a:cubicBezTo>
                  <a:cubicBezTo>
                    <a:pt x="1040164" y="503501"/>
                    <a:pt x="1037687" y="508454"/>
                    <a:pt x="1035440" y="514483"/>
                  </a:cubicBezTo>
                  <a:cubicBezTo>
                    <a:pt x="1031506" y="525990"/>
                    <a:pt x="1030782" y="541115"/>
                    <a:pt x="1033220" y="554374"/>
                  </a:cubicBezTo>
                  <a:cubicBezTo>
                    <a:pt x="1033144" y="554831"/>
                    <a:pt x="1033201" y="555308"/>
                    <a:pt x="1033420" y="555784"/>
                  </a:cubicBezTo>
                  <a:cubicBezTo>
                    <a:pt x="1033449" y="555908"/>
                    <a:pt x="1033449" y="556041"/>
                    <a:pt x="1033468" y="556174"/>
                  </a:cubicBezTo>
                  <a:cubicBezTo>
                    <a:pt x="1033582" y="556698"/>
                    <a:pt x="1034068" y="557089"/>
                    <a:pt x="1034382" y="557051"/>
                  </a:cubicBezTo>
                  <a:cubicBezTo>
                    <a:pt x="1034735" y="557251"/>
                    <a:pt x="1035059" y="557279"/>
                    <a:pt x="1035373" y="557041"/>
                  </a:cubicBezTo>
                  <a:cubicBezTo>
                    <a:pt x="1048546" y="545897"/>
                    <a:pt x="1055623" y="528971"/>
                    <a:pt x="1057976" y="504768"/>
                  </a:cubicBezTo>
                  <a:cubicBezTo>
                    <a:pt x="1058090" y="504777"/>
                    <a:pt x="1058233" y="504854"/>
                    <a:pt x="1058338" y="504844"/>
                  </a:cubicBezTo>
                  <a:cubicBezTo>
                    <a:pt x="1058957" y="509902"/>
                    <a:pt x="1059414" y="514731"/>
                    <a:pt x="1059443" y="519103"/>
                  </a:cubicBezTo>
                  <a:cubicBezTo>
                    <a:pt x="1060833" y="542677"/>
                    <a:pt x="1061586" y="555250"/>
                    <a:pt x="1061586" y="555250"/>
                  </a:cubicBezTo>
                  <a:lnTo>
                    <a:pt x="1061767" y="555250"/>
                  </a:lnTo>
                  <a:cubicBezTo>
                    <a:pt x="1061767" y="555250"/>
                    <a:pt x="1061100" y="542658"/>
                    <a:pt x="1059786" y="519074"/>
                  </a:cubicBezTo>
                  <a:cubicBezTo>
                    <a:pt x="1059776" y="514674"/>
                    <a:pt x="1059319" y="509797"/>
                    <a:pt x="1058747" y="504711"/>
                  </a:cubicBezTo>
                  <a:cubicBezTo>
                    <a:pt x="1058966" y="504606"/>
                    <a:pt x="1059157" y="504463"/>
                    <a:pt x="1059300" y="504244"/>
                  </a:cubicBezTo>
                  <a:cubicBezTo>
                    <a:pt x="1059414" y="504349"/>
                    <a:pt x="1059509" y="504463"/>
                    <a:pt x="1059643" y="504549"/>
                  </a:cubicBezTo>
                  <a:cubicBezTo>
                    <a:pt x="1060947" y="517065"/>
                    <a:pt x="1064567" y="529352"/>
                    <a:pt x="1070577" y="538277"/>
                  </a:cubicBezTo>
                  <a:cubicBezTo>
                    <a:pt x="1076969" y="547954"/>
                    <a:pt x="1085398" y="553803"/>
                    <a:pt x="1093837" y="550545"/>
                  </a:cubicBezTo>
                  <a:cubicBezTo>
                    <a:pt x="1094590" y="550250"/>
                    <a:pt x="1093695" y="548221"/>
                    <a:pt x="1093094" y="548431"/>
                  </a:cubicBezTo>
                  <a:cubicBezTo>
                    <a:pt x="1076254" y="554107"/>
                    <a:pt x="1065253" y="528390"/>
                    <a:pt x="1061767" y="504463"/>
                  </a:cubicBezTo>
                  <a:cubicBezTo>
                    <a:pt x="1061833" y="504396"/>
                    <a:pt x="1061890" y="504368"/>
                    <a:pt x="1061948" y="504292"/>
                  </a:cubicBezTo>
                  <a:cubicBezTo>
                    <a:pt x="1067044" y="494167"/>
                    <a:pt x="1078588" y="503368"/>
                    <a:pt x="1083884" y="511492"/>
                  </a:cubicBezTo>
                  <a:cubicBezTo>
                    <a:pt x="1090008" y="520160"/>
                    <a:pt x="1092818" y="534810"/>
                    <a:pt x="1093875" y="547783"/>
                  </a:cubicBezTo>
                  <a:cubicBezTo>
                    <a:pt x="1093951" y="548802"/>
                    <a:pt x="1095304" y="549726"/>
                    <a:pt x="1095295" y="548421"/>
                  </a:cubicBezTo>
                  <a:cubicBezTo>
                    <a:pt x="1095056" y="530866"/>
                    <a:pt x="1091713" y="514617"/>
                    <a:pt x="1083207" y="504130"/>
                  </a:cubicBezTo>
                  <a:cubicBezTo>
                    <a:pt x="1075844" y="495691"/>
                    <a:pt x="1064119" y="488871"/>
                    <a:pt x="1058233" y="499053"/>
                  </a:cubicBezTo>
                  <a:cubicBezTo>
                    <a:pt x="1058185" y="498996"/>
                    <a:pt x="1058100" y="498977"/>
                    <a:pt x="1058042" y="498929"/>
                  </a:cubicBezTo>
                  <a:cubicBezTo>
                    <a:pt x="1057061" y="491871"/>
                    <a:pt x="1055785" y="484213"/>
                    <a:pt x="1054461" y="475945"/>
                  </a:cubicBezTo>
                  <a:cubicBezTo>
                    <a:pt x="1052899" y="467535"/>
                    <a:pt x="1052232" y="458295"/>
                    <a:pt x="1049670" y="448818"/>
                  </a:cubicBezTo>
                  <a:cubicBezTo>
                    <a:pt x="1049451" y="447923"/>
                    <a:pt x="1049184" y="446970"/>
                    <a:pt x="1048984" y="446075"/>
                  </a:cubicBezTo>
                  <a:cubicBezTo>
                    <a:pt x="1049984" y="448485"/>
                    <a:pt x="1050965" y="450923"/>
                    <a:pt x="1052165" y="453180"/>
                  </a:cubicBezTo>
                  <a:cubicBezTo>
                    <a:pt x="1053661" y="456543"/>
                    <a:pt x="1055166" y="459743"/>
                    <a:pt x="1056928" y="462677"/>
                  </a:cubicBezTo>
                  <a:cubicBezTo>
                    <a:pt x="1060414" y="468563"/>
                    <a:pt x="1064481" y="473478"/>
                    <a:pt x="1068768" y="476860"/>
                  </a:cubicBezTo>
                  <a:cubicBezTo>
                    <a:pt x="1077350" y="483565"/>
                    <a:pt x="1086846" y="484251"/>
                    <a:pt x="1094142" y="473012"/>
                  </a:cubicBezTo>
                  <a:cubicBezTo>
                    <a:pt x="1094171" y="472945"/>
                    <a:pt x="1094142" y="472878"/>
                    <a:pt x="1094161" y="472812"/>
                  </a:cubicBezTo>
                  <a:cubicBezTo>
                    <a:pt x="1094237" y="472716"/>
                    <a:pt x="1094314" y="472621"/>
                    <a:pt x="1094314" y="472402"/>
                  </a:cubicBezTo>
                  <a:cubicBezTo>
                    <a:pt x="1094123" y="455733"/>
                    <a:pt x="1085694" y="443189"/>
                    <a:pt x="1074949" y="438236"/>
                  </a:cubicBezTo>
                  <a:cubicBezTo>
                    <a:pt x="1065110" y="433340"/>
                    <a:pt x="1054890" y="434893"/>
                    <a:pt x="1050213" y="443427"/>
                  </a:cubicBezTo>
                  <a:cubicBezTo>
                    <a:pt x="1050041" y="443093"/>
                    <a:pt x="1049879" y="442779"/>
                    <a:pt x="1049718" y="442446"/>
                  </a:cubicBezTo>
                  <a:cubicBezTo>
                    <a:pt x="1049318" y="441570"/>
                    <a:pt x="1048336" y="441217"/>
                    <a:pt x="1047784" y="441465"/>
                  </a:cubicBezTo>
                  <a:cubicBezTo>
                    <a:pt x="1045888" y="434121"/>
                    <a:pt x="1043936" y="426549"/>
                    <a:pt x="1041850" y="418548"/>
                  </a:cubicBezTo>
                  <a:cubicBezTo>
                    <a:pt x="1038145" y="406041"/>
                    <a:pt x="1033773" y="392659"/>
                    <a:pt x="1028715" y="378800"/>
                  </a:cubicBezTo>
                  <a:cubicBezTo>
                    <a:pt x="1029058" y="378657"/>
                    <a:pt x="1029277" y="378343"/>
                    <a:pt x="1029382" y="377971"/>
                  </a:cubicBezTo>
                  <a:cubicBezTo>
                    <a:pt x="1029601" y="378085"/>
                    <a:pt x="1029820" y="378190"/>
                    <a:pt x="1030020" y="378257"/>
                  </a:cubicBezTo>
                  <a:cubicBezTo>
                    <a:pt x="1034554" y="390258"/>
                    <a:pt x="1042898" y="400441"/>
                    <a:pt x="1050422" y="407460"/>
                  </a:cubicBezTo>
                  <a:cubicBezTo>
                    <a:pt x="1058757" y="414909"/>
                    <a:pt x="1068253" y="418052"/>
                    <a:pt x="1075606" y="412842"/>
                  </a:cubicBezTo>
                  <a:cubicBezTo>
                    <a:pt x="1075854" y="412661"/>
                    <a:pt x="1075797" y="412328"/>
                    <a:pt x="1075664" y="411975"/>
                  </a:cubicBezTo>
                  <a:cubicBezTo>
                    <a:pt x="1075692" y="411861"/>
                    <a:pt x="1075749" y="411785"/>
                    <a:pt x="1075711" y="411585"/>
                  </a:cubicBezTo>
                  <a:cubicBezTo>
                    <a:pt x="1072539" y="394192"/>
                    <a:pt x="1063757" y="379743"/>
                    <a:pt x="1052537" y="371847"/>
                  </a:cubicBezTo>
                  <a:cubicBezTo>
                    <a:pt x="1043412" y="365484"/>
                    <a:pt x="1030991" y="361550"/>
                    <a:pt x="1027324" y="373123"/>
                  </a:cubicBezTo>
                  <a:cubicBezTo>
                    <a:pt x="1027076" y="372970"/>
                    <a:pt x="1026791" y="372894"/>
                    <a:pt x="1026505" y="372837"/>
                  </a:cubicBezTo>
                  <a:cubicBezTo>
                    <a:pt x="1020542" y="357083"/>
                    <a:pt x="1013456" y="340690"/>
                    <a:pt x="1004988" y="323964"/>
                  </a:cubicBezTo>
                  <a:cubicBezTo>
                    <a:pt x="1004998" y="323964"/>
                    <a:pt x="1005007" y="323964"/>
                    <a:pt x="1005017" y="323955"/>
                  </a:cubicBezTo>
                  <a:cubicBezTo>
                    <a:pt x="1012922" y="335632"/>
                    <a:pt x="1023162" y="344767"/>
                    <a:pt x="1032753" y="348682"/>
                  </a:cubicBezTo>
                  <a:cubicBezTo>
                    <a:pt x="1038040" y="350730"/>
                    <a:pt x="1042640" y="351453"/>
                    <a:pt x="1046793" y="349949"/>
                  </a:cubicBezTo>
                  <a:cubicBezTo>
                    <a:pt x="1050851" y="348482"/>
                    <a:pt x="1054613" y="344719"/>
                    <a:pt x="1056433" y="338471"/>
                  </a:cubicBezTo>
                  <a:cubicBezTo>
                    <a:pt x="1056452" y="338414"/>
                    <a:pt x="1056404" y="338366"/>
                    <a:pt x="1056404" y="338309"/>
                  </a:cubicBezTo>
                  <a:cubicBezTo>
                    <a:pt x="1056442" y="338204"/>
                    <a:pt x="1056499" y="338099"/>
                    <a:pt x="1056423" y="337909"/>
                  </a:cubicBezTo>
                  <a:cubicBezTo>
                    <a:pt x="1051375" y="322078"/>
                    <a:pt x="1039411" y="312334"/>
                    <a:pt x="1028505" y="309896"/>
                  </a:cubicBezTo>
                  <a:cubicBezTo>
                    <a:pt x="1018037" y="307496"/>
                    <a:pt x="1008512" y="311572"/>
                    <a:pt x="1005769" y="321221"/>
                  </a:cubicBezTo>
                  <a:cubicBezTo>
                    <a:pt x="1005569" y="320926"/>
                    <a:pt x="1005321" y="320640"/>
                    <a:pt x="1005112" y="320354"/>
                  </a:cubicBezTo>
                  <a:cubicBezTo>
                    <a:pt x="1004540" y="319554"/>
                    <a:pt x="1003474" y="319449"/>
                    <a:pt x="1003026" y="319907"/>
                  </a:cubicBezTo>
                  <a:cubicBezTo>
                    <a:pt x="1002978" y="319897"/>
                    <a:pt x="1002931" y="319888"/>
                    <a:pt x="1002902" y="319888"/>
                  </a:cubicBezTo>
                  <a:cubicBezTo>
                    <a:pt x="995158" y="304933"/>
                    <a:pt x="986395" y="289798"/>
                    <a:pt x="976080" y="274615"/>
                  </a:cubicBezTo>
                  <a:cubicBezTo>
                    <a:pt x="975346" y="273549"/>
                    <a:pt x="974546" y="272453"/>
                    <a:pt x="973803" y="271386"/>
                  </a:cubicBezTo>
                  <a:cubicBezTo>
                    <a:pt x="973689" y="271015"/>
                    <a:pt x="973575" y="270643"/>
                    <a:pt x="973432" y="270262"/>
                  </a:cubicBezTo>
                  <a:cubicBezTo>
                    <a:pt x="974251" y="269958"/>
                    <a:pt x="974527" y="269377"/>
                    <a:pt x="974394" y="268691"/>
                  </a:cubicBezTo>
                  <a:cubicBezTo>
                    <a:pt x="974670" y="268767"/>
                    <a:pt x="974937" y="268815"/>
                    <a:pt x="975213" y="268834"/>
                  </a:cubicBezTo>
                  <a:cubicBezTo>
                    <a:pt x="990567" y="291408"/>
                    <a:pt x="1016266" y="293208"/>
                    <a:pt x="1026781" y="282873"/>
                  </a:cubicBezTo>
                  <a:cubicBezTo>
                    <a:pt x="1027086" y="282559"/>
                    <a:pt x="1026876" y="282092"/>
                    <a:pt x="1026533" y="281730"/>
                  </a:cubicBezTo>
                  <a:cubicBezTo>
                    <a:pt x="1026524" y="281702"/>
                    <a:pt x="1026543" y="281702"/>
                    <a:pt x="1026524" y="281673"/>
                  </a:cubicBezTo>
                  <a:cubicBezTo>
                    <a:pt x="1018409" y="267167"/>
                    <a:pt x="1008188" y="257813"/>
                    <a:pt x="997054" y="254880"/>
                  </a:cubicBezTo>
                  <a:cubicBezTo>
                    <a:pt x="985748" y="252403"/>
                    <a:pt x="973089" y="254060"/>
                    <a:pt x="971374" y="265462"/>
                  </a:cubicBezTo>
                  <a:cubicBezTo>
                    <a:pt x="971374" y="265481"/>
                    <a:pt x="971384" y="265490"/>
                    <a:pt x="971384" y="265509"/>
                  </a:cubicBezTo>
                  <a:cubicBezTo>
                    <a:pt x="970765" y="265271"/>
                    <a:pt x="970136" y="265167"/>
                    <a:pt x="969555" y="265281"/>
                  </a:cubicBezTo>
                  <a:cubicBezTo>
                    <a:pt x="959916" y="251517"/>
                    <a:pt x="949352" y="237734"/>
                    <a:pt x="937685" y="224114"/>
                  </a:cubicBezTo>
                  <a:cubicBezTo>
                    <a:pt x="940104" y="226200"/>
                    <a:pt x="942628" y="228162"/>
                    <a:pt x="945228" y="229924"/>
                  </a:cubicBezTo>
                  <a:cubicBezTo>
                    <a:pt x="950362" y="233982"/>
                    <a:pt x="955744" y="237306"/>
                    <a:pt x="961059" y="239459"/>
                  </a:cubicBezTo>
                  <a:cubicBezTo>
                    <a:pt x="971641" y="243754"/>
                    <a:pt x="981757" y="243678"/>
                    <a:pt x="986795" y="236077"/>
                  </a:cubicBezTo>
                  <a:cubicBezTo>
                    <a:pt x="987243" y="235391"/>
                    <a:pt x="985395" y="234239"/>
                    <a:pt x="985005" y="234763"/>
                  </a:cubicBezTo>
                  <a:cubicBezTo>
                    <a:pt x="979709" y="242345"/>
                    <a:pt x="970669" y="241849"/>
                    <a:pt x="961154" y="237325"/>
                  </a:cubicBezTo>
                  <a:cubicBezTo>
                    <a:pt x="956363" y="235077"/>
                    <a:pt x="951572" y="231677"/>
                    <a:pt x="946714" y="227876"/>
                  </a:cubicBezTo>
                  <a:cubicBezTo>
                    <a:pt x="942199" y="224742"/>
                    <a:pt x="937865" y="221113"/>
                    <a:pt x="933855" y="217284"/>
                  </a:cubicBezTo>
                  <a:cubicBezTo>
                    <a:pt x="932484" y="205950"/>
                    <a:pt x="946609" y="207131"/>
                    <a:pt x="956268" y="210045"/>
                  </a:cubicBezTo>
                  <a:cubicBezTo>
                    <a:pt x="967164" y="212779"/>
                    <a:pt x="976975" y="223799"/>
                    <a:pt x="985271" y="233782"/>
                  </a:cubicBezTo>
                  <a:cubicBezTo>
                    <a:pt x="985910" y="234582"/>
                    <a:pt x="987519" y="234553"/>
                    <a:pt x="986786" y="233486"/>
                  </a:cubicBezTo>
                  <a:cubicBezTo>
                    <a:pt x="981785" y="226285"/>
                    <a:pt x="976346" y="219799"/>
                    <a:pt x="970546" y="214655"/>
                  </a:cubicBezTo>
                  <a:cubicBezTo>
                    <a:pt x="964774" y="209502"/>
                    <a:pt x="957763" y="206416"/>
                    <a:pt x="951105" y="204768"/>
                  </a:cubicBezTo>
                  <a:cubicBezTo>
                    <a:pt x="940885" y="202397"/>
                    <a:pt x="928826" y="203140"/>
                    <a:pt x="928017" y="213084"/>
                  </a:cubicBezTo>
                  <a:cubicBezTo>
                    <a:pt x="918682" y="202730"/>
                    <a:pt x="908747" y="192519"/>
                    <a:pt x="898156" y="182575"/>
                  </a:cubicBezTo>
                  <a:cubicBezTo>
                    <a:pt x="907357" y="187204"/>
                    <a:pt x="916815" y="189852"/>
                    <a:pt x="924140" y="190510"/>
                  </a:cubicBezTo>
                  <a:cubicBezTo>
                    <a:pt x="934827" y="191148"/>
                    <a:pt x="942895" y="186195"/>
                    <a:pt x="942533" y="172603"/>
                  </a:cubicBezTo>
                  <a:cubicBezTo>
                    <a:pt x="942533" y="172536"/>
                    <a:pt x="942476" y="172498"/>
                    <a:pt x="942466" y="172431"/>
                  </a:cubicBezTo>
                  <a:cubicBezTo>
                    <a:pt x="942466" y="172307"/>
                    <a:pt x="942476" y="172193"/>
                    <a:pt x="942342" y="172002"/>
                  </a:cubicBezTo>
                  <a:cubicBezTo>
                    <a:pt x="932579" y="158591"/>
                    <a:pt x="917301" y="154476"/>
                    <a:pt x="906385" y="156001"/>
                  </a:cubicBezTo>
                  <a:cubicBezTo>
                    <a:pt x="895765" y="157563"/>
                    <a:pt x="888354" y="164716"/>
                    <a:pt x="889288" y="174565"/>
                  </a:cubicBezTo>
                  <a:cubicBezTo>
                    <a:pt x="874124" y="160992"/>
                    <a:pt x="857694" y="148019"/>
                    <a:pt x="839986" y="135865"/>
                  </a:cubicBezTo>
                  <a:cubicBezTo>
                    <a:pt x="849350" y="141361"/>
                    <a:pt x="859427" y="144818"/>
                    <a:pt x="868609" y="145399"/>
                  </a:cubicBezTo>
                  <a:cubicBezTo>
                    <a:pt x="880039" y="146171"/>
                    <a:pt x="889764" y="142970"/>
                    <a:pt x="892622" y="134588"/>
                  </a:cubicBezTo>
                  <a:cubicBezTo>
                    <a:pt x="892717" y="134303"/>
                    <a:pt x="892450" y="134074"/>
                    <a:pt x="892126" y="133883"/>
                  </a:cubicBezTo>
                  <a:cubicBezTo>
                    <a:pt x="892079" y="133779"/>
                    <a:pt x="892088" y="133683"/>
                    <a:pt x="891926" y="133569"/>
                  </a:cubicBezTo>
                  <a:cubicBezTo>
                    <a:pt x="878286" y="122558"/>
                    <a:pt x="863675" y="114767"/>
                    <a:pt x="850169" y="114624"/>
                  </a:cubicBezTo>
                  <a:cubicBezTo>
                    <a:pt x="839586" y="114795"/>
                    <a:pt x="827633" y="119063"/>
                    <a:pt x="829938" y="128969"/>
                  </a:cubicBezTo>
                  <a:cubicBezTo>
                    <a:pt x="817174" y="120625"/>
                    <a:pt x="803696" y="112843"/>
                    <a:pt x="789761" y="105470"/>
                  </a:cubicBezTo>
                  <a:cubicBezTo>
                    <a:pt x="801077" y="108471"/>
                    <a:pt x="811650" y="110100"/>
                    <a:pt x="820175" y="108080"/>
                  </a:cubicBezTo>
                  <a:cubicBezTo>
                    <a:pt x="830823" y="105747"/>
                    <a:pt x="837443" y="98851"/>
                    <a:pt x="833529" y="86039"/>
                  </a:cubicBezTo>
                  <a:cubicBezTo>
                    <a:pt x="833510" y="85982"/>
                    <a:pt x="833424" y="85963"/>
                    <a:pt x="833395" y="85897"/>
                  </a:cubicBezTo>
                  <a:cubicBezTo>
                    <a:pt x="833366" y="85792"/>
                    <a:pt x="833357" y="85697"/>
                    <a:pt x="833195" y="85563"/>
                  </a:cubicBezTo>
                  <a:cubicBezTo>
                    <a:pt x="826766" y="80324"/>
                    <a:pt x="819736" y="77314"/>
                    <a:pt x="813078" y="76152"/>
                  </a:cubicBezTo>
                  <a:cubicBezTo>
                    <a:pt x="806411" y="75038"/>
                    <a:pt x="799724" y="76476"/>
                    <a:pt x="794533" y="78705"/>
                  </a:cubicBezTo>
                  <a:cubicBezTo>
                    <a:pt x="784465" y="83125"/>
                    <a:pt x="779103" y="92012"/>
                    <a:pt x="782579" y="101098"/>
                  </a:cubicBezTo>
                  <a:cubicBezTo>
                    <a:pt x="782227" y="101013"/>
                    <a:pt x="781875" y="100936"/>
                    <a:pt x="781532" y="100860"/>
                  </a:cubicBezTo>
                  <a:cubicBezTo>
                    <a:pt x="781427" y="100822"/>
                    <a:pt x="781341" y="100870"/>
                    <a:pt x="781246" y="100860"/>
                  </a:cubicBezTo>
                  <a:cubicBezTo>
                    <a:pt x="778912" y="99679"/>
                    <a:pt x="776464" y="98650"/>
                    <a:pt x="774102" y="97498"/>
                  </a:cubicBezTo>
                  <a:lnTo>
                    <a:pt x="774102" y="65322"/>
                  </a:lnTo>
                  <a:cubicBezTo>
                    <a:pt x="775721" y="62922"/>
                    <a:pt x="776998" y="60398"/>
                    <a:pt x="777484" y="57741"/>
                  </a:cubicBezTo>
                  <a:cubicBezTo>
                    <a:pt x="777550" y="57312"/>
                    <a:pt x="777131" y="57036"/>
                    <a:pt x="776636" y="56912"/>
                  </a:cubicBezTo>
                  <a:cubicBezTo>
                    <a:pt x="776626" y="56902"/>
                    <a:pt x="776636" y="56883"/>
                    <a:pt x="776588" y="56874"/>
                  </a:cubicBezTo>
                  <a:cubicBezTo>
                    <a:pt x="775760" y="56398"/>
                    <a:pt x="774940" y="56036"/>
                    <a:pt x="774093" y="55626"/>
                  </a:cubicBezTo>
                  <a:lnTo>
                    <a:pt x="774093" y="0"/>
                  </a:lnTo>
                  <a:lnTo>
                    <a:pt x="323750" y="0"/>
                  </a:lnTo>
                  <a:lnTo>
                    <a:pt x="323750" y="97393"/>
                  </a:lnTo>
                  <a:cubicBezTo>
                    <a:pt x="317931" y="100212"/>
                    <a:pt x="312111" y="103013"/>
                    <a:pt x="306272" y="105832"/>
                  </a:cubicBezTo>
                  <a:cubicBezTo>
                    <a:pt x="304348" y="106928"/>
                    <a:pt x="302462" y="108099"/>
                    <a:pt x="300538" y="109233"/>
                  </a:cubicBezTo>
                  <a:cubicBezTo>
                    <a:pt x="302586" y="107099"/>
                    <a:pt x="304596" y="104956"/>
                    <a:pt x="306425" y="102946"/>
                  </a:cubicBezTo>
                  <a:cubicBezTo>
                    <a:pt x="310997" y="97917"/>
                    <a:pt x="314445" y="92621"/>
                    <a:pt x="316359" y="87544"/>
                  </a:cubicBezTo>
                  <a:cubicBezTo>
                    <a:pt x="320169" y="77419"/>
                    <a:pt x="317940" y="68189"/>
                    <a:pt x="304996" y="64532"/>
                  </a:cubicBezTo>
                  <a:cubicBezTo>
                    <a:pt x="304920" y="64513"/>
                    <a:pt x="304862" y="64570"/>
                    <a:pt x="304805" y="64570"/>
                  </a:cubicBezTo>
                  <a:cubicBezTo>
                    <a:pt x="304682" y="64532"/>
                    <a:pt x="304586" y="64484"/>
                    <a:pt x="304377" y="64560"/>
                  </a:cubicBezTo>
                  <a:cubicBezTo>
                    <a:pt x="296538" y="67180"/>
                    <a:pt x="290061" y="71161"/>
                    <a:pt x="285698" y="76438"/>
                  </a:cubicBezTo>
                  <a:cubicBezTo>
                    <a:pt x="281393" y="81858"/>
                    <a:pt x="278792" y="87868"/>
                    <a:pt x="277916" y="93497"/>
                  </a:cubicBezTo>
                  <a:cubicBezTo>
                    <a:pt x="276221" y="104156"/>
                    <a:pt x="280707" y="113348"/>
                    <a:pt x="290127" y="115443"/>
                  </a:cubicBezTo>
                  <a:cubicBezTo>
                    <a:pt x="285279" y="118405"/>
                    <a:pt x="280450" y="121387"/>
                    <a:pt x="275573" y="124320"/>
                  </a:cubicBezTo>
                  <a:cubicBezTo>
                    <a:pt x="270515" y="127521"/>
                    <a:pt x="265181" y="130331"/>
                    <a:pt x="260314" y="133874"/>
                  </a:cubicBezTo>
                  <a:lnTo>
                    <a:pt x="245846" y="144704"/>
                  </a:lnTo>
                  <a:lnTo>
                    <a:pt x="241092" y="148266"/>
                  </a:lnTo>
                  <a:cubicBezTo>
                    <a:pt x="247855" y="141456"/>
                    <a:pt x="253027" y="133560"/>
                    <a:pt x="255980" y="125844"/>
                  </a:cubicBezTo>
                  <a:cubicBezTo>
                    <a:pt x="260409" y="115510"/>
                    <a:pt x="260676" y="105756"/>
                    <a:pt x="253427" y="100241"/>
                  </a:cubicBezTo>
                  <a:cubicBezTo>
                    <a:pt x="253189" y="100051"/>
                    <a:pt x="252856" y="100212"/>
                    <a:pt x="252570" y="100441"/>
                  </a:cubicBezTo>
                  <a:cubicBezTo>
                    <a:pt x="252456" y="100451"/>
                    <a:pt x="252370" y="100422"/>
                    <a:pt x="252199" y="100508"/>
                  </a:cubicBezTo>
                  <a:cubicBezTo>
                    <a:pt x="244379" y="104537"/>
                    <a:pt x="238025" y="110233"/>
                    <a:pt x="232777" y="116034"/>
                  </a:cubicBezTo>
                  <a:cubicBezTo>
                    <a:pt x="227539" y="121863"/>
                    <a:pt x="223595" y="128083"/>
                    <a:pt x="221538" y="134598"/>
                  </a:cubicBezTo>
                  <a:cubicBezTo>
                    <a:pt x="218376" y="144437"/>
                    <a:pt x="218214" y="156305"/>
                    <a:pt x="228234" y="157896"/>
                  </a:cubicBezTo>
                  <a:cubicBezTo>
                    <a:pt x="224424" y="160753"/>
                    <a:pt x="220652" y="163697"/>
                    <a:pt x="217213" y="167059"/>
                  </a:cubicBezTo>
                  <a:cubicBezTo>
                    <a:pt x="210108" y="173526"/>
                    <a:pt x="202964" y="180023"/>
                    <a:pt x="195820" y="186528"/>
                  </a:cubicBezTo>
                  <a:cubicBezTo>
                    <a:pt x="201478" y="177746"/>
                    <a:pt x="205059" y="168564"/>
                    <a:pt x="205755" y="160658"/>
                  </a:cubicBezTo>
                  <a:cubicBezTo>
                    <a:pt x="206688" y="149666"/>
                    <a:pt x="202097" y="141208"/>
                    <a:pt x="188886" y="141170"/>
                  </a:cubicBezTo>
                  <a:cubicBezTo>
                    <a:pt x="188829" y="141170"/>
                    <a:pt x="188781" y="141227"/>
                    <a:pt x="188734" y="141246"/>
                  </a:cubicBezTo>
                  <a:cubicBezTo>
                    <a:pt x="188610" y="141246"/>
                    <a:pt x="188515" y="141218"/>
                    <a:pt x="188343" y="141332"/>
                  </a:cubicBezTo>
                  <a:cubicBezTo>
                    <a:pt x="174646" y="150676"/>
                    <a:pt x="168855" y="164830"/>
                    <a:pt x="169750" y="175860"/>
                  </a:cubicBezTo>
                  <a:cubicBezTo>
                    <a:pt x="170855" y="186747"/>
                    <a:pt x="177580" y="194558"/>
                    <a:pt x="187381" y="194148"/>
                  </a:cubicBezTo>
                  <a:cubicBezTo>
                    <a:pt x="187162" y="194415"/>
                    <a:pt x="186972" y="194720"/>
                    <a:pt x="186762" y="194986"/>
                  </a:cubicBezTo>
                  <a:cubicBezTo>
                    <a:pt x="186686" y="195091"/>
                    <a:pt x="186714" y="195215"/>
                    <a:pt x="186657" y="195329"/>
                  </a:cubicBezTo>
                  <a:cubicBezTo>
                    <a:pt x="179256" y="202806"/>
                    <a:pt x="172389" y="210836"/>
                    <a:pt x="165140" y="218551"/>
                  </a:cubicBezTo>
                  <a:cubicBezTo>
                    <a:pt x="161054" y="223123"/>
                    <a:pt x="156796" y="227571"/>
                    <a:pt x="152824" y="232277"/>
                  </a:cubicBezTo>
                  <a:lnTo>
                    <a:pt x="147366" y="239601"/>
                  </a:lnTo>
                  <a:cubicBezTo>
                    <a:pt x="147338" y="239401"/>
                    <a:pt x="147262" y="239239"/>
                    <a:pt x="147195" y="239068"/>
                  </a:cubicBezTo>
                  <a:cubicBezTo>
                    <a:pt x="154644" y="228114"/>
                    <a:pt x="158158" y="217770"/>
                    <a:pt x="157301" y="208112"/>
                  </a:cubicBezTo>
                  <a:cubicBezTo>
                    <a:pt x="156520" y="197929"/>
                    <a:pt x="151681" y="189357"/>
                    <a:pt x="144890" y="185899"/>
                  </a:cubicBezTo>
                  <a:cubicBezTo>
                    <a:pt x="144519" y="185699"/>
                    <a:pt x="144138" y="186033"/>
                    <a:pt x="143890" y="186461"/>
                  </a:cubicBezTo>
                  <a:cubicBezTo>
                    <a:pt x="143871" y="186480"/>
                    <a:pt x="143842" y="186461"/>
                    <a:pt x="143814" y="186490"/>
                  </a:cubicBezTo>
                  <a:cubicBezTo>
                    <a:pt x="132317" y="198396"/>
                    <a:pt x="126011" y="210503"/>
                    <a:pt x="127421" y="222676"/>
                  </a:cubicBezTo>
                  <a:cubicBezTo>
                    <a:pt x="128316" y="233724"/>
                    <a:pt x="133374" y="244735"/>
                    <a:pt x="144138" y="243926"/>
                  </a:cubicBezTo>
                  <a:lnTo>
                    <a:pt x="141766" y="247098"/>
                  </a:lnTo>
                  <a:lnTo>
                    <a:pt x="130669" y="261947"/>
                  </a:lnTo>
                  <a:cubicBezTo>
                    <a:pt x="126935" y="266872"/>
                    <a:pt x="123182" y="271796"/>
                    <a:pt x="120163" y="277225"/>
                  </a:cubicBezTo>
                  <a:cubicBezTo>
                    <a:pt x="116306" y="283569"/>
                    <a:pt x="112429" y="289931"/>
                    <a:pt x="108562" y="296285"/>
                  </a:cubicBezTo>
                  <a:cubicBezTo>
                    <a:pt x="108276" y="296209"/>
                    <a:pt x="107990" y="296209"/>
                    <a:pt x="107714" y="296313"/>
                  </a:cubicBezTo>
                  <a:cubicBezTo>
                    <a:pt x="107666" y="296066"/>
                    <a:pt x="107609" y="295837"/>
                    <a:pt x="107542" y="295627"/>
                  </a:cubicBezTo>
                  <a:cubicBezTo>
                    <a:pt x="113915" y="284817"/>
                    <a:pt x="117191" y="272186"/>
                    <a:pt x="118077" y="261738"/>
                  </a:cubicBezTo>
                  <a:cubicBezTo>
                    <a:pt x="119144" y="250460"/>
                    <a:pt x="116106" y="240916"/>
                    <a:pt x="107257" y="238411"/>
                  </a:cubicBezTo>
                  <a:cubicBezTo>
                    <a:pt x="106457" y="238192"/>
                    <a:pt x="105876" y="240287"/>
                    <a:pt x="106504" y="240478"/>
                  </a:cubicBezTo>
                  <a:cubicBezTo>
                    <a:pt x="115420" y="243249"/>
                    <a:pt x="117582" y="251936"/>
                    <a:pt x="115982" y="262261"/>
                  </a:cubicBezTo>
                  <a:cubicBezTo>
                    <a:pt x="114791" y="272215"/>
                    <a:pt x="111019" y="284197"/>
                    <a:pt x="105571" y="294723"/>
                  </a:cubicBezTo>
                  <a:cubicBezTo>
                    <a:pt x="94970" y="299437"/>
                    <a:pt x="92007" y="285702"/>
                    <a:pt x="91988" y="275673"/>
                  </a:cubicBezTo>
                  <a:cubicBezTo>
                    <a:pt x="91931" y="264881"/>
                    <a:pt x="97599" y="250908"/>
                    <a:pt x="105466" y="240535"/>
                  </a:cubicBezTo>
                  <a:cubicBezTo>
                    <a:pt x="106047" y="239697"/>
                    <a:pt x="105542" y="238163"/>
                    <a:pt x="104733" y="239182"/>
                  </a:cubicBezTo>
                  <a:cubicBezTo>
                    <a:pt x="93150" y="252527"/>
                    <a:pt x="87683" y="268596"/>
                    <a:pt x="88397" y="282159"/>
                  </a:cubicBezTo>
                  <a:cubicBezTo>
                    <a:pt x="89150" y="293237"/>
                    <a:pt x="93846" y="305333"/>
                    <a:pt x="105199" y="300971"/>
                  </a:cubicBezTo>
                  <a:cubicBezTo>
                    <a:pt x="105228" y="301171"/>
                    <a:pt x="105323" y="301314"/>
                    <a:pt x="105390" y="301495"/>
                  </a:cubicBezTo>
                  <a:cubicBezTo>
                    <a:pt x="103847" y="304019"/>
                    <a:pt x="102332" y="306534"/>
                    <a:pt x="100799" y="309048"/>
                  </a:cubicBezTo>
                  <a:cubicBezTo>
                    <a:pt x="94607" y="319830"/>
                    <a:pt x="89769" y="331365"/>
                    <a:pt x="84168" y="342509"/>
                  </a:cubicBezTo>
                  <a:cubicBezTo>
                    <a:pt x="83120" y="344738"/>
                    <a:pt x="82025" y="346948"/>
                    <a:pt x="80949" y="349168"/>
                  </a:cubicBezTo>
                  <a:cubicBezTo>
                    <a:pt x="80949" y="349168"/>
                    <a:pt x="80930" y="349168"/>
                    <a:pt x="80930" y="349148"/>
                  </a:cubicBezTo>
                  <a:cubicBezTo>
                    <a:pt x="85111" y="335747"/>
                    <a:pt x="85902" y="322117"/>
                    <a:pt x="83025" y="312220"/>
                  </a:cubicBezTo>
                  <a:cubicBezTo>
                    <a:pt x="79863" y="301590"/>
                    <a:pt x="72586" y="295370"/>
                    <a:pt x="60327" y="300218"/>
                  </a:cubicBezTo>
                  <a:cubicBezTo>
                    <a:pt x="60270" y="300238"/>
                    <a:pt x="60251" y="300323"/>
                    <a:pt x="60194" y="300352"/>
                  </a:cubicBezTo>
                  <a:cubicBezTo>
                    <a:pt x="60099" y="300390"/>
                    <a:pt x="59984" y="300428"/>
                    <a:pt x="59851" y="300609"/>
                  </a:cubicBezTo>
                  <a:cubicBezTo>
                    <a:pt x="50640" y="314392"/>
                    <a:pt x="50478" y="329765"/>
                    <a:pt x="55326" y="339747"/>
                  </a:cubicBezTo>
                  <a:cubicBezTo>
                    <a:pt x="59927" y="349358"/>
                    <a:pt x="69024" y="354187"/>
                    <a:pt x="78301" y="350272"/>
                  </a:cubicBezTo>
                  <a:cubicBezTo>
                    <a:pt x="78196" y="350634"/>
                    <a:pt x="78129" y="350987"/>
                    <a:pt x="78034" y="351339"/>
                  </a:cubicBezTo>
                  <a:cubicBezTo>
                    <a:pt x="77768" y="352282"/>
                    <a:pt x="78358" y="353168"/>
                    <a:pt x="79015" y="353244"/>
                  </a:cubicBezTo>
                  <a:cubicBezTo>
                    <a:pt x="79015" y="353254"/>
                    <a:pt x="79015" y="353273"/>
                    <a:pt x="79015" y="353273"/>
                  </a:cubicBezTo>
                  <a:cubicBezTo>
                    <a:pt x="78034" y="355321"/>
                    <a:pt x="77072" y="357359"/>
                    <a:pt x="76196" y="359435"/>
                  </a:cubicBezTo>
                  <a:lnTo>
                    <a:pt x="69728" y="377047"/>
                  </a:lnTo>
                  <a:lnTo>
                    <a:pt x="63251" y="394678"/>
                  </a:lnTo>
                  <a:cubicBezTo>
                    <a:pt x="61032" y="400536"/>
                    <a:pt x="58870" y="406422"/>
                    <a:pt x="57546" y="412566"/>
                  </a:cubicBezTo>
                  <a:lnTo>
                    <a:pt x="56917" y="414976"/>
                  </a:lnTo>
                  <a:cubicBezTo>
                    <a:pt x="56593" y="414928"/>
                    <a:pt x="56289" y="415023"/>
                    <a:pt x="55993" y="415233"/>
                  </a:cubicBezTo>
                  <a:cubicBezTo>
                    <a:pt x="55879" y="415004"/>
                    <a:pt x="55774" y="414795"/>
                    <a:pt x="55631" y="414614"/>
                  </a:cubicBezTo>
                  <a:cubicBezTo>
                    <a:pt x="58413" y="402069"/>
                    <a:pt x="59660" y="389563"/>
                    <a:pt x="57146" y="379209"/>
                  </a:cubicBezTo>
                  <a:cubicBezTo>
                    <a:pt x="54574" y="368132"/>
                    <a:pt x="48630" y="359893"/>
                    <a:pt x="39706" y="359750"/>
                  </a:cubicBezTo>
                  <a:cubicBezTo>
                    <a:pt x="39420" y="359750"/>
                    <a:pt x="39267" y="360064"/>
                    <a:pt x="39191" y="360426"/>
                  </a:cubicBezTo>
                  <a:cubicBezTo>
                    <a:pt x="39105" y="360502"/>
                    <a:pt x="39001" y="360531"/>
                    <a:pt x="38934" y="360721"/>
                  </a:cubicBezTo>
                  <a:cubicBezTo>
                    <a:pt x="35610" y="368865"/>
                    <a:pt x="33152" y="377000"/>
                    <a:pt x="31981" y="384715"/>
                  </a:cubicBezTo>
                  <a:cubicBezTo>
                    <a:pt x="31400" y="388572"/>
                    <a:pt x="31142" y="392306"/>
                    <a:pt x="31266" y="395897"/>
                  </a:cubicBezTo>
                  <a:cubicBezTo>
                    <a:pt x="31676" y="399564"/>
                    <a:pt x="32485" y="403079"/>
                    <a:pt x="33686" y="406384"/>
                  </a:cubicBezTo>
                  <a:cubicBezTo>
                    <a:pt x="37505" y="417024"/>
                    <a:pt x="45440" y="427615"/>
                    <a:pt x="54955" y="420434"/>
                  </a:cubicBezTo>
                  <a:cubicBezTo>
                    <a:pt x="55060" y="420672"/>
                    <a:pt x="55222" y="420843"/>
                    <a:pt x="55365" y="421034"/>
                  </a:cubicBezTo>
                  <a:lnTo>
                    <a:pt x="48145" y="449056"/>
                  </a:lnTo>
                  <a:cubicBezTo>
                    <a:pt x="46249" y="457029"/>
                    <a:pt x="45097" y="465172"/>
                    <a:pt x="43935" y="473307"/>
                  </a:cubicBezTo>
                  <a:cubicBezTo>
                    <a:pt x="43868" y="473297"/>
                    <a:pt x="43839" y="473269"/>
                    <a:pt x="43782" y="473259"/>
                  </a:cubicBezTo>
                  <a:cubicBezTo>
                    <a:pt x="43830" y="466725"/>
                    <a:pt x="43277" y="460334"/>
                    <a:pt x="41963" y="454476"/>
                  </a:cubicBezTo>
                  <a:cubicBezTo>
                    <a:pt x="40744" y="447685"/>
                    <a:pt x="39115" y="441674"/>
                    <a:pt x="36372" y="436950"/>
                  </a:cubicBezTo>
                  <a:cubicBezTo>
                    <a:pt x="31009" y="427558"/>
                    <a:pt x="22437" y="423396"/>
                    <a:pt x="11273" y="431063"/>
                  </a:cubicBezTo>
                  <a:cubicBezTo>
                    <a:pt x="11216" y="431101"/>
                    <a:pt x="11216" y="431168"/>
                    <a:pt x="11169" y="431206"/>
                  </a:cubicBezTo>
                  <a:cubicBezTo>
                    <a:pt x="11093" y="431273"/>
                    <a:pt x="10969" y="431321"/>
                    <a:pt x="10902" y="431511"/>
                  </a:cubicBezTo>
                  <a:cubicBezTo>
                    <a:pt x="4015" y="446923"/>
                    <a:pt x="9292" y="462134"/>
                    <a:pt x="16626" y="470583"/>
                  </a:cubicBezTo>
                  <a:cubicBezTo>
                    <a:pt x="23827" y="478774"/>
                    <a:pt x="33914" y="481165"/>
                    <a:pt x="41601" y="475012"/>
                  </a:cubicBezTo>
                  <a:cubicBezTo>
                    <a:pt x="41610" y="475374"/>
                    <a:pt x="41658" y="475736"/>
                    <a:pt x="41687" y="476098"/>
                  </a:cubicBezTo>
                  <a:cubicBezTo>
                    <a:pt x="41715" y="477088"/>
                    <a:pt x="42525" y="477803"/>
                    <a:pt x="43144" y="477698"/>
                  </a:cubicBezTo>
                  <a:cubicBezTo>
                    <a:pt x="43201" y="477745"/>
                    <a:pt x="43230" y="477774"/>
                    <a:pt x="43268" y="477803"/>
                  </a:cubicBezTo>
                  <a:cubicBezTo>
                    <a:pt x="42858" y="480603"/>
                    <a:pt x="42420" y="483432"/>
                    <a:pt x="41944" y="486223"/>
                  </a:cubicBezTo>
                  <a:lnTo>
                    <a:pt x="39096" y="504873"/>
                  </a:lnTo>
                  <a:lnTo>
                    <a:pt x="38134" y="523723"/>
                  </a:lnTo>
                  <a:cubicBezTo>
                    <a:pt x="37982" y="527437"/>
                    <a:pt x="37753" y="531171"/>
                    <a:pt x="37534" y="534876"/>
                  </a:cubicBezTo>
                  <a:cubicBezTo>
                    <a:pt x="37505" y="534962"/>
                    <a:pt x="37477" y="535048"/>
                    <a:pt x="37457" y="535134"/>
                  </a:cubicBezTo>
                  <a:cubicBezTo>
                    <a:pt x="36753" y="535000"/>
                    <a:pt x="36238" y="535305"/>
                    <a:pt x="35933" y="535876"/>
                  </a:cubicBezTo>
                  <a:cubicBezTo>
                    <a:pt x="35705" y="535572"/>
                    <a:pt x="35457" y="535324"/>
                    <a:pt x="35172" y="535124"/>
                  </a:cubicBezTo>
                  <a:cubicBezTo>
                    <a:pt x="35410" y="521865"/>
                    <a:pt x="30895" y="511302"/>
                    <a:pt x="24380" y="503968"/>
                  </a:cubicBezTo>
                  <a:cubicBezTo>
                    <a:pt x="17912" y="496186"/>
                    <a:pt x="9178" y="492100"/>
                    <a:pt x="1548" y="493281"/>
                  </a:cubicBezTo>
                  <a:cubicBezTo>
                    <a:pt x="1120" y="493347"/>
                    <a:pt x="986" y="493843"/>
                    <a:pt x="1015" y="494338"/>
                  </a:cubicBezTo>
                  <a:cubicBezTo>
                    <a:pt x="1005" y="494367"/>
                    <a:pt x="996" y="494357"/>
                    <a:pt x="986" y="494386"/>
                  </a:cubicBezTo>
                  <a:cubicBezTo>
                    <a:pt x="-890" y="502530"/>
                    <a:pt x="253" y="510150"/>
                    <a:pt x="1586" y="516731"/>
                  </a:cubicBezTo>
                  <a:cubicBezTo>
                    <a:pt x="3139" y="523323"/>
                    <a:pt x="5806" y="528971"/>
                    <a:pt x="9568" y="533486"/>
                  </a:cubicBezTo>
                  <a:cubicBezTo>
                    <a:pt x="16741" y="542192"/>
                    <a:pt x="27571" y="548392"/>
                    <a:pt x="36200" y="540268"/>
                  </a:cubicBezTo>
                  <a:cubicBezTo>
                    <a:pt x="36200" y="540268"/>
                    <a:pt x="36210" y="540249"/>
                    <a:pt x="36229" y="540239"/>
                  </a:cubicBezTo>
                  <a:cubicBezTo>
                    <a:pt x="36476" y="540677"/>
                    <a:pt x="36810" y="541030"/>
                    <a:pt x="37201" y="541287"/>
                  </a:cubicBezTo>
                  <a:cubicBezTo>
                    <a:pt x="36819" y="548002"/>
                    <a:pt x="36515" y="554717"/>
                    <a:pt x="36619" y="561442"/>
                  </a:cubicBezTo>
                  <a:cubicBezTo>
                    <a:pt x="36848" y="577082"/>
                    <a:pt x="37896" y="592674"/>
                    <a:pt x="39553" y="608171"/>
                  </a:cubicBezTo>
                  <a:cubicBezTo>
                    <a:pt x="39515" y="608228"/>
                    <a:pt x="39496" y="608276"/>
                    <a:pt x="39477" y="608305"/>
                  </a:cubicBezTo>
                  <a:cubicBezTo>
                    <a:pt x="39391" y="608200"/>
                    <a:pt x="39305" y="608114"/>
                    <a:pt x="39220" y="608057"/>
                  </a:cubicBezTo>
                  <a:cubicBezTo>
                    <a:pt x="37229" y="582130"/>
                    <a:pt x="21284" y="556193"/>
                    <a:pt x="5025" y="561994"/>
                  </a:cubicBezTo>
                  <a:cubicBezTo>
                    <a:pt x="4263" y="562280"/>
                    <a:pt x="5158" y="564318"/>
                    <a:pt x="5749" y="564109"/>
                  </a:cubicBezTo>
                  <a:cubicBezTo>
                    <a:pt x="22522" y="558489"/>
                    <a:pt x="33791" y="584244"/>
                    <a:pt x="36924" y="608190"/>
                  </a:cubicBezTo>
                  <a:cubicBezTo>
                    <a:pt x="36915" y="608209"/>
                    <a:pt x="36905" y="608238"/>
                    <a:pt x="36886" y="608257"/>
                  </a:cubicBezTo>
                  <a:cubicBezTo>
                    <a:pt x="31276" y="618382"/>
                    <a:pt x="20360" y="609105"/>
                    <a:pt x="14959" y="600990"/>
                  </a:cubicBezTo>
                  <a:cubicBezTo>
                    <a:pt x="8826" y="592322"/>
                    <a:pt x="6035" y="577701"/>
                    <a:pt x="4977" y="564747"/>
                  </a:cubicBezTo>
                  <a:cubicBezTo>
                    <a:pt x="4892" y="563718"/>
                    <a:pt x="3539" y="562794"/>
                    <a:pt x="3549" y="564109"/>
                  </a:cubicBezTo>
                  <a:cubicBezTo>
                    <a:pt x="3777" y="581606"/>
                    <a:pt x="7111" y="597837"/>
                    <a:pt x="15645" y="608343"/>
                  </a:cubicBezTo>
                  <a:cubicBezTo>
                    <a:pt x="22532" y="616687"/>
                    <a:pt x="34229" y="623364"/>
                    <a:pt x="40134" y="613905"/>
                  </a:cubicBezTo>
                  <a:cubicBezTo>
                    <a:pt x="42039" y="630336"/>
                    <a:pt x="44716" y="646643"/>
                    <a:pt x="48049" y="662816"/>
                  </a:cubicBezTo>
                  <a:cubicBezTo>
                    <a:pt x="47497" y="661635"/>
                    <a:pt x="46944" y="660435"/>
                    <a:pt x="46421" y="659273"/>
                  </a:cubicBezTo>
                  <a:cubicBezTo>
                    <a:pt x="45020" y="655901"/>
                    <a:pt x="43439" y="652720"/>
                    <a:pt x="41706" y="649786"/>
                  </a:cubicBezTo>
                  <a:cubicBezTo>
                    <a:pt x="38229" y="643909"/>
                    <a:pt x="34162" y="639004"/>
                    <a:pt x="29895" y="635622"/>
                  </a:cubicBezTo>
                  <a:cubicBezTo>
                    <a:pt x="21284" y="628898"/>
                    <a:pt x="11797" y="628183"/>
                    <a:pt x="4491" y="639385"/>
                  </a:cubicBezTo>
                  <a:cubicBezTo>
                    <a:pt x="4444" y="639432"/>
                    <a:pt x="4491" y="639509"/>
                    <a:pt x="4463" y="639566"/>
                  </a:cubicBezTo>
                  <a:cubicBezTo>
                    <a:pt x="4387" y="639661"/>
                    <a:pt x="4311" y="639766"/>
                    <a:pt x="4311" y="639994"/>
                  </a:cubicBezTo>
                  <a:cubicBezTo>
                    <a:pt x="4644" y="656568"/>
                    <a:pt x="12712" y="669198"/>
                    <a:pt x="23494" y="674160"/>
                  </a:cubicBezTo>
                  <a:cubicBezTo>
                    <a:pt x="33314" y="679066"/>
                    <a:pt x="43544" y="677561"/>
                    <a:pt x="48259" y="669055"/>
                  </a:cubicBezTo>
                  <a:cubicBezTo>
                    <a:pt x="48421" y="669389"/>
                    <a:pt x="48602" y="669693"/>
                    <a:pt x="48764" y="670036"/>
                  </a:cubicBezTo>
                  <a:cubicBezTo>
                    <a:pt x="48964" y="670503"/>
                    <a:pt x="49354" y="670779"/>
                    <a:pt x="49754" y="670960"/>
                  </a:cubicBezTo>
                  <a:cubicBezTo>
                    <a:pt x="52659" y="684124"/>
                    <a:pt x="55965" y="697173"/>
                    <a:pt x="59737" y="710070"/>
                  </a:cubicBezTo>
                  <a:cubicBezTo>
                    <a:pt x="62775" y="718118"/>
                    <a:pt x="65690" y="726215"/>
                    <a:pt x="68633" y="734292"/>
                  </a:cubicBezTo>
                  <a:cubicBezTo>
                    <a:pt x="68499" y="734235"/>
                    <a:pt x="68366" y="734168"/>
                    <a:pt x="68204" y="734130"/>
                  </a:cubicBezTo>
                  <a:cubicBezTo>
                    <a:pt x="66071" y="728643"/>
                    <a:pt x="63404" y="723414"/>
                    <a:pt x="60156" y="718833"/>
                  </a:cubicBezTo>
                  <a:cubicBezTo>
                    <a:pt x="58241" y="716128"/>
                    <a:pt x="56184" y="713613"/>
                    <a:pt x="54012" y="711318"/>
                  </a:cubicBezTo>
                  <a:cubicBezTo>
                    <a:pt x="52107" y="708946"/>
                    <a:pt x="50107" y="706803"/>
                    <a:pt x="48002" y="704936"/>
                  </a:cubicBezTo>
                  <a:cubicBezTo>
                    <a:pt x="39668" y="697478"/>
                    <a:pt x="30161" y="694306"/>
                    <a:pt x="22799" y="699506"/>
                  </a:cubicBezTo>
                  <a:cubicBezTo>
                    <a:pt x="22560" y="699669"/>
                    <a:pt x="22627" y="700011"/>
                    <a:pt x="22760" y="700354"/>
                  </a:cubicBezTo>
                  <a:cubicBezTo>
                    <a:pt x="22722" y="700478"/>
                    <a:pt x="22665" y="700554"/>
                    <a:pt x="22703" y="700745"/>
                  </a:cubicBezTo>
                  <a:cubicBezTo>
                    <a:pt x="24837" y="709260"/>
                    <a:pt x="26704" y="717556"/>
                    <a:pt x="31076" y="724195"/>
                  </a:cubicBezTo>
                  <a:cubicBezTo>
                    <a:pt x="35162" y="730911"/>
                    <a:pt x="40010" y="736549"/>
                    <a:pt x="45687" y="740483"/>
                  </a:cubicBezTo>
                  <a:cubicBezTo>
                    <a:pt x="54641" y="746731"/>
                    <a:pt x="66728" y="750589"/>
                    <a:pt x="70662" y="739835"/>
                  </a:cubicBezTo>
                  <a:cubicBezTo>
                    <a:pt x="75691" y="753409"/>
                    <a:pt x="81044" y="766820"/>
                    <a:pt x="87902" y="779574"/>
                  </a:cubicBezTo>
                  <a:cubicBezTo>
                    <a:pt x="88664" y="781345"/>
                    <a:pt x="89578" y="782993"/>
                    <a:pt x="90388" y="784727"/>
                  </a:cubicBezTo>
                  <a:cubicBezTo>
                    <a:pt x="82911" y="774868"/>
                    <a:pt x="73853" y="767201"/>
                    <a:pt x="65290" y="763696"/>
                  </a:cubicBezTo>
                  <a:cubicBezTo>
                    <a:pt x="55365" y="759343"/>
                    <a:pt x="46040" y="761067"/>
                    <a:pt x="41582" y="773821"/>
                  </a:cubicBezTo>
                  <a:cubicBezTo>
                    <a:pt x="41563" y="773897"/>
                    <a:pt x="41610" y="773944"/>
                    <a:pt x="41610" y="774011"/>
                  </a:cubicBezTo>
                  <a:cubicBezTo>
                    <a:pt x="41582" y="774116"/>
                    <a:pt x="41534" y="774202"/>
                    <a:pt x="41592" y="774402"/>
                  </a:cubicBezTo>
                  <a:cubicBezTo>
                    <a:pt x="46621" y="790175"/>
                    <a:pt x="58584" y="799929"/>
                    <a:pt x="69500" y="802386"/>
                  </a:cubicBezTo>
                  <a:cubicBezTo>
                    <a:pt x="79968" y="804805"/>
                    <a:pt x="89474" y="800757"/>
                    <a:pt x="92264" y="791166"/>
                  </a:cubicBezTo>
                  <a:cubicBezTo>
                    <a:pt x="92474" y="791461"/>
                    <a:pt x="92712" y="791718"/>
                    <a:pt x="92922" y="792004"/>
                  </a:cubicBezTo>
                  <a:cubicBezTo>
                    <a:pt x="93255" y="792471"/>
                    <a:pt x="93750" y="792642"/>
                    <a:pt x="94217" y="792699"/>
                  </a:cubicBezTo>
                  <a:cubicBezTo>
                    <a:pt x="103009" y="809968"/>
                    <a:pt x="113543" y="826237"/>
                    <a:pt x="123468" y="842782"/>
                  </a:cubicBezTo>
                  <a:cubicBezTo>
                    <a:pt x="123326" y="843086"/>
                    <a:pt x="123268" y="843391"/>
                    <a:pt x="123344" y="843772"/>
                  </a:cubicBezTo>
                  <a:cubicBezTo>
                    <a:pt x="123078" y="843686"/>
                    <a:pt x="122811" y="843667"/>
                    <a:pt x="122554" y="843629"/>
                  </a:cubicBezTo>
                  <a:cubicBezTo>
                    <a:pt x="107476" y="820874"/>
                    <a:pt x="81511" y="819150"/>
                    <a:pt x="71033" y="829408"/>
                  </a:cubicBezTo>
                  <a:cubicBezTo>
                    <a:pt x="70719" y="829694"/>
                    <a:pt x="70919" y="830170"/>
                    <a:pt x="71271" y="830523"/>
                  </a:cubicBezTo>
                  <a:cubicBezTo>
                    <a:pt x="71281" y="830561"/>
                    <a:pt x="71262" y="830561"/>
                    <a:pt x="71281" y="830609"/>
                  </a:cubicBezTo>
                  <a:cubicBezTo>
                    <a:pt x="79358" y="845087"/>
                    <a:pt x="89597" y="854421"/>
                    <a:pt x="100704" y="857393"/>
                  </a:cubicBezTo>
                  <a:cubicBezTo>
                    <a:pt x="111753" y="860041"/>
                    <a:pt x="124621" y="858298"/>
                    <a:pt x="126316" y="846963"/>
                  </a:cubicBezTo>
                  <a:cubicBezTo>
                    <a:pt x="126316" y="846944"/>
                    <a:pt x="126297" y="846935"/>
                    <a:pt x="126307" y="846925"/>
                  </a:cubicBezTo>
                  <a:cubicBezTo>
                    <a:pt x="126316" y="846925"/>
                    <a:pt x="126316" y="846925"/>
                    <a:pt x="126326" y="846925"/>
                  </a:cubicBezTo>
                  <a:cubicBezTo>
                    <a:pt x="135832" y="860441"/>
                    <a:pt x="146043" y="873319"/>
                    <a:pt x="156635" y="885825"/>
                  </a:cubicBezTo>
                  <a:cubicBezTo>
                    <a:pt x="155215" y="884701"/>
                    <a:pt x="153805" y="883501"/>
                    <a:pt x="152367" y="882453"/>
                  </a:cubicBezTo>
                  <a:cubicBezTo>
                    <a:pt x="147310" y="878329"/>
                    <a:pt x="141871" y="875052"/>
                    <a:pt x="136594" y="872890"/>
                  </a:cubicBezTo>
                  <a:cubicBezTo>
                    <a:pt x="126002" y="868594"/>
                    <a:pt x="115877" y="868652"/>
                    <a:pt x="110810" y="876233"/>
                  </a:cubicBezTo>
                  <a:cubicBezTo>
                    <a:pt x="110362" y="876910"/>
                    <a:pt x="112210" y="878062"/>
                    <a:pt x="112591" y="877548"/>
                  </a:cubicBezTo>
                  <a:cubicBezTo>
                    <a:pt x="117915" y="869975"/>
                    <a:pt x="126964" y="870490"/>
                    <a:pt x="136470" y="875014"/>
                  </a:cubicBezTo>
                  <a:cubicBezTo>
                    <a:pt x="141233" y="877300"/>
                    <a:pt x="146128" y="880596"/>
                    <a:pt x="150824" y="884511"/>
                  </a:cubicBezTo>
                  <a:cubicBezTo>
                    <a:pt x="155253" y="887720"/>
                    <a:pt x="159616" y="891330"/>
                    <a:pt x="163616" y="895131"/>
                  </a:cubicBezTo>
                  <a:cubicBezTo>
                    <a:pt x="164950" y="906447"/>
                    <a:pt x="150805" y="905237"/>
                    <a:pt x="141147" y="902322"/>
                  </a:cubicBezTo>
                  <a:cubicBezTo>
                    <a:pt x="135784" y="900903"/>
                    <a:pt x="130622" y="897465"/>
                    <a:pt x="125859" y="893054"/>
                  </a:cubicBezTo>
                  <a:cubicBezTo>
                    <a:pt x="121011" y="888721"/>
                    <a:pt x="116382" y="883558"/>
                    <a:pt x="112334" y="878519"/>
                  </a:cubicBezTo>
                  <a:cubicBezTo>
                    <a:pt x="111705" y="877719"/>
                    <a:pt x="110076" y="877748"/>
                    <a:pt x="110810" y="878805"/>
                  </a:cubicBezTo>
                  <a:cubicBezTo>
                    <a:pt x="120763" y="893207"/>
                    <a:pt x="132346" y="904856"/>
                    <a:pt x="146328" y="907580"/>
                  </a:cubicBezTo>
                  <a:cubicBezTo>
                    <a:pt x="156082" y="909847"/>
                    <a:pt x="167626" y="909371"/>
                    <a:pt x="169398" y="900713"/>
                  </a:cubicBezTo>
                  <a:cubicBezTo>
                    <a:pt x="178104" y="910333"/>
                    <a:pt x="187067" y="919667"/>
                    <a:pt x="196363" y="928640"/>
                  </a:cubicBezTo>
                  <a:cubicBezTo>
                    <a:pt x="188067" y="924849"/>
                    <a:pt x="179780" y="922515"/>
                    <a:pt x="173265" y="921820"/>
                  </a:cubicBezTo>
                  <a:cubicBezTo>
                    <a:pt x="162588" y="921182"/>
                    <a:pt x="154501" y="926106"/>
                    <a:pt x="154825" y="939679"/>
                  </a:cubicBezTo>
                  <a:cubicBezTo>
                    <a:pt x="154825" y="939746"/>
                    <a:pt x="154882" y="939784"/>
                    <a:pt x="154901" y="939851"/>
                  </a:cubicBezTo>
                  <a:cubicBezTo>
                    <a:pt x="154901" y="939975"/>
                    <a:pt x="154891" y="940089"/>
                    <a:pt x="155015" y="940279"/>
                  </a:cubicBezTo>
                  <a:cubicBezTo>
                    <a:pt x="159502" y="947299"/>
                    <a:pt x="166131" y="951348"/>
                    <a:pt x="172427" y="953957"/>
                  </a:cubicBezTo>
                  <a:cubicBezTo>
                    <a:pt x="178818" y="956491"/>
                    <a:pt x="185248" y="957205"/>
                    <a:pt x="190820" y="956386"/>
                  </a:cubicBezTo>
                  <a:cubicBezTo>
                    <a:pt x="200954" y="954910"/>
                    <a:pt x="208155" y="948357"/>
                    <a:pt x="208060" y="939270"/>
                  </a:cubicBezTo>
                  <a:cubicBezTo>
                    <a:pt x="213165" y="943927"/>
                    <a:pt x="218166" y="948719"/>
                    <a:pt x="223414" y="953186"/>
                  </a:cubicBezTo>
                  <a:cubicBezTo>
                    <a:pt x="231768" y="959853"/>
                    <a:pt x="240302" y="966226"/>
                    <a:pt x="248970" y="972417"/>
                  </a:cubicBezTo>
                  <a:cubicBezTo>
                    <a:pt x="229891" y="964082"/>
                    <a:pt x="209203" y="964968"/>
                    <a:pt x="204412" y="977884"/>
                  </a:cubicBezTo>
                  <a:cubicBezTo>
                    <a:pt x="204336" y="978170"/>
                    <a:pt x="204593" y="978408"/>
                    <a:pt x="204926" y="978579"/>
                  </a:cubicBezTo>
                  <a:cubicBezTo>
                    <a:pt x="204955" y="978684"/>
                    <a:pt x="204955" y="978779"/>
                    <a:pt x="205117" y="978903"/>
                  </a:cubicBezTo>
                  <a:cubicBezTo>
                    <a:pt x="218709" y="989886"/>
                    <a:pt x="233301" y="997677"/>
                    <a:pt x="246808" y="997810"/>
                  </a:cubicBezTo>
                  <a:cubicBezTo>
                    <a:pt x="256733" y="997906"/>
                    <a:pt x="268248" y="993943"/>
                    <a:pt x="267343" y="985047"/>
                  </a:cubicBezTo>
                  <a:cubicBezTo>
                    <a:pt x="278669" y="992486"/>
                    <a:pt x="290223" y="999458"/>
                    <a:pt x="301967" y="1006011"/>
                  </a:cubicBezTo>
                  <a:cubicBezTo>
                    <a:pt x="299681" y="1005411"/>
                    <a:pt x="297376" y="1004764"/>
                    <a:pt x="295128" y="1004411"/>
                  </a:cubicBezTo>
                  <a:cubicBezTo>
                    <a:pt x="288394" y="1003335"/>
                    <a:pt x="282031" y="1003326"/>
                    <a:pt x="276687" y="1004478"/>
                  </a:cubicBezTo>
                  <a:cubicBezTo>
                    <a:pt x="266029" y="1006802"/>
                    <a:pt x="259381" y="1013698"/>
                    <a:pt x="263238" y="1026481"/>
                  </a:cubicBezTo>
                  <a:cubicBezTo>
                    <a:pt x="263257" y="1026547"/>
                    <a:pt x="263334" y="1026567"/>
                    <a:pt x="263362" y="1026633"/>
                  </a:cubicBezTo>
                  <a:cubicBezTo>
                    <a:pt x="263400" y="1026728"/>
                    <a:pt x="263410" y="1026833"/>
                    <a:pt x="263562" y="1026957"/>
                  </a:cubicBezTo>
                  <a:cubicBezTo>
                    <a:pt x="276440" y="1037473"/>
                    <a:pt x="291461" y="1039054"/>
                    <a:pt x="302129" y="1033967"/>
                  </a:cubicBezTo>
                  <a:cubicBezTo>
                    <a:pt x="311720" y="1029748"/>
                    <a:pt x="317092" y="1021509"/>
                    <a:pt x="314625" y="1012908"/>
                  </a:cubicBezTo>
                  <a:cubicBezTo>
                    <a:pt x="317635" y="1014489"/>
                    <a:pt x="320702" y="1015994"/>
                    <a:pt x="323741" y="1017518"/>
                  </a:cubicBezTo>
                  <a:lnTo>
                    <a:pt x="323741" y="1045531"/>
                  </a:lnTo>
                  <a:cubicBezTo>
                    <a:pt x="321369" y="1048426"/>
                    <a:pt x="319626" y="1051589"/>
                    <a:pt x="319102" y="1054875"/>
                  </a:cubicBezTo>
                  <a:cubicBezTo>
                    <a:pt x="319026" y="1055313"/>
                    <a:pt x="319464" y="1055580"/>
                    <a:pt x="319959" y="1055684"/>
                  </a:cubicBezTo>
                  <a:cubicBezTo>
                    <a:pt x="319988" y="1055713"/>
                    <a:pt x="319969" y="1055732"/>
                    <a:pt x="319988" y="1055742"/>
                  </a:cubicBezTo>
                  <a:cubicBezTo>
                    <a:pt x="321255" y="1056446"/>
                    <a:pt x="322493" y="1057037"/>
                    <a:pt x="323750" y="1057628"/>
                  </a:cubicBezTo>
                  <a:lnTo>
                    <a:pt x="323750" y="1163565"/>
                  </a:lnTo>
                  <a:lnTo>
                    <a:pt x="550093" y="1105938"/>
                  </a:lnTo>
                  <a:lnTo>
                    <a:pt x="774102" y="1172718"/>
                  </a:lnTo>
                  <a:lnTo>
                    <a:pt x="774102" y="1017622"/>
                  </a:lnTo>
                  <a:cubicBezTo>
                    <a:pt x="779912" y="1014803"/>
                    <a:pt x="785732" y="1012012"/>
                    <a:pt x="791352" y="1009021"/>
                  </a:cubicBezTo>
                  <a:cubicBezTo>
                    <a:pt x="785875" y="1014898"/>
                    <a:pt x="781560" y="1020870"/>
                    <a:pt x="779341" y="1026709"/>
                  </a:cubicBezTo>
                  <a:cubicBezTo>
                    <a:pt x="775521" y="1036834"/>
                    <a:pt x="777722" y="1046083"/>
                    <a:pt x="790628" y="1049779"/>
                  </a:cubicBezTo>
                  <a:cubicBezTo>
                    <a:pt x="790695" y="1049798"/>
                    <a:pt x="790771" y="1049750"/>
                    <a:pt x="790828" y="1049750"/>
                  </a:cubicBezTo>
                  <a:cubicBezTo>
                    <a:pt x="790942" y="1049779"/>
                    <a:pt x="791037" y="1049817"/>
                    <a:pt x="791257" y="1049760"/>
                  </a:cubicBezTo>
                  <a:cubicBezTo>
                    <a:pt x="799096" y="1047207"/>
                    <a:pt x="805449" y="1043016"/>
                    <a:pt x="809983" y="1038054"/>
                  </a:cubicBezTo>
                  <a:cubicBezTo>
                    <a:pt x="814278" y="1032634"/>
                    <a:pt x="816879" y="1026633"/>
                    <a:pt x="817774" y="1020994"/>
                  </a:cubicBezTo>
                  <a:cubicBezTo>
                    <a:pt x="819317" y="1011250"/>
                    <a:pt x="815764" y="1002659"/>
                    <a:pt x="808001" y="999639"/>
                  </a:cubicBezTo>
                  <a:cubicBezTo>
                    <a:pt x="818527" y="993486"/>
                    <a:pt x="828833" y="987143"/>
                    <a:pt x="838605" y="980399"/>
                  </a:cubicBezTo>
                  <a:cubicBezTo>
                    <a:pt x="842120" y="977960"/>
                    <a:pt x="845454" y="975370"/>
                    <a:pt x="848873" y="972865"/>
                  </a:cubicBezTo>
                  <a:cubicBezTo>
                    <a:pt x="844930" y="977979"/>
                    <a:pt x="841834" y="983428"/>
                    <a:pt x="839777" y="988781"/>
                  </a:cubicBezTo>
                  <a:cubicBezTo>
                    <a:pt x="835176" y="998868"/>
                    <a:pt x="835014" y="1008821"/>
                    <a:pt x="842206" y="1014298"/>
                  </a:cubicBezTo>
                  <a:cubicBezTo>
                    <a:pt x="842425" y="1014479"/>
                    <a:pt x="842749" y="1014327"/>
                    <a:pt x="843025" y="1014098"/>
                  </a:cubicBezTo>
                  <a:cubicBezTo>
                    <a:pt x="843158" y="1014089"/>
                    <a:pt x="843244" y="1014127"/>
                    <a:pt x="843416" y="1014032"/>
                  </a:cubicBezTo>
                  <a:cubicBezTo>
                    <a:pt x="847187" y="1011841"/>
                    <a:pt x="850940" y="1009736"/>
                    <a:pt x="854188" y="1007097"/>
                  </a:cubicBezTo>
                  <a:cubicBezTo>
                    <a:pt x="857360" y="1004402"/>
                    <a:pt x="860284" y="1001582"/>
                    <a:pt x="862894" y="998658"/>
                  </a:cubicBezTo>
                  <a:cubicBezTo>
                    <a:pt x="868142" y="992848"/>
                    <a:pt x="872067" y="986647"/>
                    <a:pt x="874133" y="980132"/>
                  </a:cubicBezTo>
                  <a:cubicBezTo>
                    <a:pt x="877105" y="970921"/>
                    <a:pt x="877496" y="959863"/>
                    <a:pt x="869362" y="957148"/>
                  </a:cubicBezTo>
                  <a:cubicBezTo>
                    <a:pt x="879106" y="949271"/>
                    <a:pt x="888450" y="941203"/>
                    <a:pt x="897308" y="932926"/>
                  </a:cubicBezTo>
                  <a:cubicBezTo>
                    <a:pt x="893279" y="940270"/>
                    <a:pt x="890593" y="947680"/>
                    <a:pt x="890012" y="954224"/>
                  </a:cubicBezTo>
                  <a:cubicBezTo>
                    <a:pt x="889059" y="965216"/>
                    <a:pt x="893612" y="973693"/>
                    <a:pt x="906804" y="973770"/>
                  </a:cubicBezTo>
                  <a:cubicBezTo>
                    <a:pt x="906890" y="973770"/>
                    <a:pt x="906919" y="973703"/>
                    <a:pt x="906985" y="973693"/>
                  </a:cubicBezTo>
                  <a:cubicBezTo>
                    <a:pt x="907090" y="973684"/>
                    <a:pt x="907185" y="973703"/>
                    <a:pt x="907347" y="973588"/>
                  </a:cubicBezTo>
                  <a:cubicBezTo>
                    <a:pt x="921025" y="964273"/>
                    <a:pt x="926807" y="950138"/>
                    <a:pt x="925911" y="939108"/>
                  </a:cubicBezTo>
                  <a:cubicBezTo>
                    <a:pt x="925559" y="933612"/>
                    <a:pt x="923330" y="928583"/>
                    <a:pt x="920054" y="925278"/>
                  </a:cubicBezTo>
                  <a:cubicBezTo>
                    <a:pt x="917377" y="922573"/>
                    <a:pt x="913958" y="921087"/>
                    <a:pt x="909833" y="920829"/>
                  </a:cubicBezTo>
                  <a:cubicBezTo>
                    <a:pt x="922406" y="908304"/>
                    <a:pt x="934017" y="895474"/>
                    <a:pt x="944714" y="882472"/>
                  </a:cubicBezTo>
                  <a:cubicBezTo>
                    <a:pt x="944704" y="882491"/>
                    <a:pt x="944685" y="882520"/>
                    <a:pt x="944666" y="882539"/>
                  </a:cubicBezTo>
                  <a:cubicBezTo>
                    <a:pt x="943075" y="885377"/>
                    <a:pt x="941675" y="888083"/>
                    <a:pt x="940723" y="890873"/>
                  </a:cubicBezTo>
                  <a:cubicBezTo>
                    <a:pt x="938742" y="896407"/>
                    <a:pt x="938113" y="901903"/>
                    <a:pt x="938504" y="906999"/>
                  </a:cubicBezTo>
                  <a:cubicBezTo>
                    <a:pt x="939275" y="917200"/>
                    <a:pt x="944085" y="925792"/>
                    <a:pt x="950858" y="929278"/>
                  </a:cubicBezTo>
                  <a:cubicBezTo>
                    <a:pt x="951229" y="929469"/>
                    <a:pt x="951610" y="929145"/>
                    <a:pt x="951867" y="928707"/>
                  </a:cubicBezTo>
                  <a:cubicBezTo>
                    <a:pt x="951886" y="928688"/>
                    <a:pt x="951905" y="928707"/>
                    <a:pt x="951924" y="928668"/>
                  </a:cubicBezTo>
                  <a:cubicBezTo>
                    <a:pt x="963297" y="916705"/>
                    <a:pt x="969879" y="904828"/>
                    <a:pt x="968441" y="892636"/>
                  </a:cubicBezTo>
                  <a:cubicBezTo>
                    <a:pt x="967593" y="882291"/>
                    <a:pt x="963126" y="872014"/>
                    <a:pt x="953810" y="871328"/>
                  </a:cubicBezTo>
                  <a:cubicBezTo>
                    <a:pt x="963707" y="858555"/>
                    <a:pt x="972746" y="845725"/>
                    <a:pt x="980919" y="832933"/>
                  </a:cubicBezTo>
                  <a:cubicBezTo>
                    <a:pt x="982242" y="830761"/>
                    <a:pt x="983509" y="828675"/>
                    <a:pt x="984824" y="826522"/>
                  </a:cubicBezTo>
                  <a:cubicBezTo>
                    <a:pt x="980785" y="835609"/>
                    <a:pt x="978670" y="845410"/>
                    <a:pt x="977747" y="853602"/>
                  </a:cubicBezTo>
                  <a:cubicBezTo>
                    <a:pt x="976670" y="864870"/>
                    <a:pt x="979718" y="874424"/>
                    <a:pt x="988548" y="876957"/>
                  </a:cubicBezTo>
                  <a:cubicBezTo>
                    <a:pt x="989348" y="877186"/>
                    <a:pt x="989919" y="875081"/>
                    <a:pt x="989291" y="874890"/>
                  </a:cubicBezTo>
                  <a:cubicBezTo>
                    <a:pt x="980404" y="872100"/>
                    <a:pt x="978242" y="863413"/>
                    <a:pt x="979842" y="853069"/>
                  </a:cubicBezTo>
                  <a:cubicBezTo>
                    <a:pt x="981309" y="843305"/>
                    <a:pt x="984919" y="831228"/>
                    <a:pt x="990377" y="820741"/>
                  </a:cubicBezTo>
                  <a:cubicBezTo>
                    <a:pt x="1000959" y="816083"/>
                    <a:pt x="1003912" y="829809"/>
                    <a:pt x="1003921" y="839848"/>
                  </a:cubicBezTo>
                  <a:cubicBezTo>
                    <a:pt x="1003950" y="845239"/>
                    <a:pt x="1002474" y="851392"/>
                    <a:pt x="1000178" y="857574"/>
                  </a:cubicBezTo>
                  <a:cubicBezTo>
                    <a:pt x="997892" y="863775"/>
                    <a:pt x="993910" y="869442"/>
                    <a:pt x="990320" y="874843"/>
                  </a:cubicBezTo>
                  <a:cubicBezTo>
                    <a:pt x="989719" y="875690"/>
                    <a:pt x="990234" y="877205"/>
                    <a:pt x="991053" y="876195"/>
                  </a:cubicBezTo>
                  <a:cubicBezTo>
                    <a:pt x="1002578" y="862870"/>
                    <a:pt x="1008331" y="847020"/>
                    <a:pt x="1007493" y="833390"/>
                  </a:cubicBezTo>
                  <a:cubicBezTo>
                    <a:pt x="1006817" y="822874"/>
                    <a:pt x="1002493" y="811540"/>
                    <a:pt x="992377" y="814083"/>
                  </a:cubicBezTo>
                  <a:cubicBezTo>
                    <a:pt x="992472" y="813921"/>
                    <a:pt x="992577" y="813740"/>
                    <a:pt x="992691" y="813568"/>
                  </a:cubicBezTo>
                  <a:cubicBezTo>
                    <a:pt x="996539" y="807215"/>
                    <a:pt x="1000521" y="801081"/>
                    <a:pt x="1003369" y="794480"/>
                  </a:cubicBezTo>
                  <a:cubicBezTo>
                    <a:pt x="1006588" y="787756"/>
                    <a:pt x="1009770" y="781183"/>
                    <a:pt x="1012875" y="774735"/>
                  </a:cubicBezTo>
                  <a:cubicBezTo>
                    <a:pt x="1010703" y="785317"/>
                    <a:pt x="1010732" y="795566"/>
                    <a:pt x="1013046" y="803434"/>
                  </a:cubicBezTo>
                  <a:cubicBezTo>
                    <a:pt x="1014694" y="808796"/>
                    <a:pt x="1017152" y="812921"/>
                    <a:pt x="1020800" y="815178"/>
                  </a:cubicBezTo>
                  <a:cubicBezTo>
                    <a:pt x="1024533" y="817455"/>
                    <a:pt x="1029658" y="817969"/>
                    <a:pt x="1035687" y="815502"/>
                  </a:cubicBezTo>
                  <a:cubicBezTo>
                    <a:pt x="1035744" y="815483"/>
                    <a:pt x="1035763" y="815407"/>
                    <a:pt x="1035820" y="815369"/>
                  </a:cubicBezTo>
                  <a:cubicBezTo>
                    <a:pt x="1035925" y="815311"/>
                    <a:pt x="1036040" y="815283"/>
                    <a:pt x="1036154" y="815111"/>
                  </a:cubicBezTo>
                  <a:cubicBezTo>
                    <a:pt x="1045345" y="801376"/>
                    <a:pt x="1045527" y="786003"/>
                    <a:pt x="1040678" y="776021"/>
                  </a:cubicBezTo>
                  <a:cubicBezTo>
                    <a:pt x="1036087" y="766391"/>
                    <a:pt x="1027010" y="761533"/>
                    <a:pt x="1017742" y="765400"/>
                  </a:cubicBezTo>
                  <a:cubicBezTo>
                    <a:pt x="1017847" y="765039"/>
                    <a:pt x="1017923" y="764705"/>
                    <a:pt x="1017999" y="764353"/>
                  </a:cubicBezTo>
                  <a:cubicBezTo>
                    <a:pt x="1018018" y="764257"/>
                    <a:pt x="1017980" y="764200"/>
                    <a:pt x="1017990" y="764115"/>
                  </a:cubicBezTo>
                  <a:cubicBezTo>
                    <a:pt x="1019114" y="761790"/>
                    <a:pt x="1020266" y="759409"/>
                    <a:pt x="1021361" y="757123"/>
                  </a:cubicBezTo>
                  <a:cubicBezTo>
                    <a:pt x="1028019" y="738492"/>
                    <a:pt x="1035001" y="721224"/>
                    <a:pt x="1039993" y="704679"/>
                  </a:cubicBezTo>
                  <a:cubicBezTo>
                    <a:pt x="1037687" y="716042"/>
                    <a:pt x="1036611" y="727186"/>
                    <a:pt x="1039002" y="736654"/>
                  </a:cubicBezTo>
                  <a:cubicBezTo>
                    <a:pt x="1041583" y="747722"/>
                    <a:pt x="1047527" y="755971"/>
                    <a:pt x="1056423" y="756171"/>
                  </a:cubicBezTo>
                  <a:cubicBezTo>
                    <a:pt x="1056709" y="756171"/>
                    <a:pt x="1056861" y="755856"/>
                    <a:pt x="1056956" y="755504"/>
                  </a:cubicBezTo>
                  <a:cubicBezTo>
                    <a:pt x="1057052" y="755418"/>
                    <a:pt x="1057137" y="755390"/>
                    <a:pt x="1057204" y="755199"/>
                  </a:cubicBezTo>
                  <a:cubicBezTo>
                    <a:pt x="1060519" y="747074"/>
                    <a:pt x="1062976" y="738969"/>
                    <a:pt x="1064148" y="731263"/>
                  </a:cubicBezTo>
                  <a:cubicBezTo>
                    <a:pt x="1065367" y="723567"/>
                    <a:pt x="1065262" y="716328"/>
                    <a:pt x="1062633" y="709670"/>
                  </a:cubicBezTo>
                  <a:cubicBezTo>
                    <a:pt x="1058957" y="699459"/>
                    <a:pt x="1051518" y="689401"/>
                    <a:pt x="1042536" y="694868"/>
                  </a:cubicBezTo>
                  <a:cubicBezTo>
                    <a:pt x="1043117" y="692544"/>
                    <a:pt x="1043850" y="690182"/>
                    <a:pt x="1044326" y="687867"/>
                  </a:cubicBezTo>
                  <a:cubicBezTo>
                    <a:pt x="1046927" y="677151"/>
                    <a:pt x="1049975" y="667141"/>
                    <a:pt x="1051803" y="657511"/>
                  </a:cubicBezTo>
                  <a:cubicBezTo>
                    <a:pt x="1052165" y="655120"/>
                    <a:pt x="1052508" y="652910"/>
                    <a:pt x="1052842" y="650596"/>
                  </a:cubicBezTo>
                  <a:cubicBezTo>
                    <a:pt x="1053185" y="654406"/>
                    <a:pt x="1053727" y="658111"/>
                    <a:pt x="1054480" y="661616"/>
                  </a:cubicBezTo>
                  <a:cubicBezTo>
                    <a:pt x="1055413" y="668350"/>
                    <a:pt x="1057271" y="674389"/>
                    <a:pt x="1059938" y="679104"/>
                  </a:cubicBezTo>
                  <a:cubicBezTo>
                    <a:pt x="1065291" y="688515"/>
                    <a:pt x="1073854" y="692696"/>
                    <a:pt x="1085008" y="685076"/>
                  </a:cubicBezTo>
                  <a:cubicBezTo>
                    <a:pt x="1085065" y="685048"/>
                    <a:pt x="1085065" y="684990"/>
                    <a:pt x="1085103" y="684943"/>
                  </a:cubicBezTo>
                  <a:cubicBezTo>
                    <a:pt x="1085198" y="684867"/>
                    <a:pt x="1085303" y="684819"/>
                    <a:pt x="1085379" y="684628"/>
                  </a:cubicBezTo>
                  <a:cubicBezTo>
                    <a:pt x="1092227" y="669265"/>
                    <a:pt x="1087322" y="654129"/>
                    <a:pt x="1079835" y="645624"/>
                  </a:cubicBezTo>
                  <a:cubicBezTo>
                    <a:pt x="1072625" y="637432"/>
                    <a:pt x="1062548" y="635013"/>
                    <a:pt x="1054870" y="641099"/>
                  </a:cubicBezTo>
                  <a:cubicBezTo>
                    <a:pt x="1054861" y="640737"/>
                    <a:pt x="1054794" y="640385"/>
                    <a:pt x="1054785" y="640032"/>
                  </a:cubicBezTo>
                  <a:cubicBezTo>
                    <a:pt x="1054775" y="639785"/>
                    <a:pt x="1054661" y="639556"/>
                    <a:pt x="1054556" y="639347"/>
                  </a:cubicBezTo>
                  <a:cubicBezTo>
                    <a:pt x="1055032" y="636270"/>
                    <a:pt x="1055509" y="633174"/>
                    <a:pt x="1055956" y="630231"/>
                  </a:cubicBezTo>
                  <a:cubicBezTo>
                    <a:pt x="1057128" y="621754"/>
                    <a:pt x="1058776" y="613972"/>
                    <a:pt x="1059290" y="606733"/>
                  </a:cubicBezTo>
                  <a:cubicBezTo>
                    <a:pt x="1059681" y="599494"/>
                    <a:pt x="1060014" y="592903"/>
                    <a:pt x="1060328" y="587016"/>
                  </a:cubicBezTo>
                  <a:cubicBezTo>
                    <a:pt x="1060462" y="584664"/>
                    <a:pt x="1060576" y="582520"/>
                    <a:pt x="1060700" y="580387"/>
                  </a:cubicBezTo>
                  <a:cubicBezTo>
                    <a:pt x="1060700" y="580387"/>
                    <a:pt x="1060709" y="580387"/>
                    <a:pt x="1060709" y="580377"/>
                  </a:cubicBezTo>
                  <a:cubicBezTo>
                    <a:pt x="1060900" y="580635"/>
                    <a:pt x="1061100" y="580844"/>
                    <a:pt x="1061309" y="581016"/>
                  </a:cubicBezTo>
                  <a:cubicBezTo>
                    <a:pt x="1060985" y="594341"/>
                    <a:pt x="1065815" y="604904"/>
                    <a:pt x="1072149" y="612248"/>
                  </a:cubicBezTo>
                  <a:cubicBezTo>
                    <a:pt x="1078464" y="620020"/>
                    <a:pt x="1087303" y="624154"/>
                    <a:pt x="1094894" y="623002"/>
                  </a:cubicBezTo>
                  <a:cubicBezTo>
                    <a:pt x="1095342" y="622945"/>
                    <a:pt x="1095476" y="622440"/>
                    <a:pt x="1095437" y="621944"/>
                  </a:cubicBezTo>
                  <a:cubicBezTo>
                    <a:pt x="1095447" y="621916"/>
                    <a:pt x="1095466" y="621925"/>
                    <a:pt x="1095476" y="621897"/>
                  </a:cubicBezTo>
                  <a:cubicBezTo>
                    <a:pt x="1097209" y="613772"/>
                    <a:pt x="1096447" y="606209"/>
                    <a:pt x="1094952" y="599627"/>
                  </a:cubicBezTo>
                  <a:close/>
                  <a:moveTo>
                    <a:pt x="1045822" y="603647"/>
                  </a:moveTo>
                  <a:cubicBezTo>
                    <a:pt x="1040964" y="609914"/>
                    <a:pt x="1033792" y="614020"/>
                    <a:pt x="1026572" y="616991"/>
                  </a:cubicBezTo>
                  <a:cubicBezTo>
                    <a:pt x="1027877" y="605219"/>
                    <a:pt x="1030829" y="594836"/>
                    <a:pt x="1036287" y="587902"/>
                  </a:cubicBezTo>
                  <a:cubicBezTo>
                    <a:pt x="1041983" y="580673"/>
                    <a:pt x="1049765" y="577215"/>
                    <a:pt x="1057557" y="580625"/>
                  </a:cubicBezTo>
                  <a:cubicBezTo>
                    <a:pt x="1054385" y="590331"/>
                    <a:pt x="1050508" y="597894"/>
                    <a:pt x="1045822" y="603647"/>
                  </a:cubicBezTo>
                  <a:close/>
                  <a:moveTo>
                    <a:pt x="1018114" y="666112"/>
                  </a:moveTo>
                  <a:cubicBezTo>
                    <a:pt x="1021752" y="655863"/>
                    <a:pt x="1024181" y="645795"/>
                    <a:pt x="1031115" y="639823"/>
                  </a:cubicBezTo>
                  <a:cubicBezTo>
                    <a:pt x="1037164" y="634698"/>
                    <a:pt x="1047898" y="630946"/>
                    <a:pt x="1051318" y="640833"/>
                  </a:cubicBezTo>
                  <a:cubicBezTo>
                    <a:pt x="1043641" y="660187"/>
                    <a:pt x="1030848" y="670627"/>
                    <a:pt x="1018114" y="666112"/>
                  </a:cubicBezTo>
                  <a:close/>
                  <a:moveTo>
                    <a:pt x="1020990" y="723148"/>
                  </a:moveTo>
                  <a:cubicBezTo>
                    <a:pt x="1014370" y="729482"/>
                    <a:pt x="1007217" y="733768"/>
                    <a:pt x="999178" y="736187"/>
                  </a:cubicBezTo>
                  <a:cubicBezTo>
                    <a:pt x="1002559" y="726062"/>
                    <a:pt x="1008427" y="714642"/>
                    <a:pt x="1015332" y="706622"/>
                  </a:cubicBezTo>
                  <a:cubicBezTo>
                    <a:pt x="1022590" y="697763"/>
                    <a:pt x="1030086" y="692715"/>
                    <a:pt x="1037716" y="699916"/>
                  </a:cubicBezTo>
                  <a:cubicBezTo>
                    <a:pt x="1033096" y="709593"/>
                    <a:pt x="1027124" y="717242"/>
                    <a:pt x="1020990" y="723148"/>
                  </a:cubicBezTo>
                  <a:close/>
                  <a:moveTo>
                    <a:pt x="974003" y="782145"/>
                  </a:moveTo>
                  <a:cubicBezTo>
                    <a:pt x="979537" y="772125"/>
                    <a:pt x="986129" y="762057"/>
                    <a:pt x="995158" y="758009"/>
                  </a:cubicBezTo>
                  <a:cubicBezTo>
                    <a:pt x="1002559" y="754742"/>
                    <a:pt x="1013894" y="753999"/>
                    <a:pt x="1014408" y="764181"/>
                  </a:cubicBezTo>
                  <a:cubicBezTo>
                    <a:pt x="1000740" y="780660"/>
                    <a:pt x="985719" y="789794"/>
                    <a:pt x="974003" y="782145"/>
                  </a:cubicBezTo>
                  <a:close/>
                  <a:moveTo>
                    <a:pt x="964497" y="836428"/>
                  </a:moveTo>
                  <a:cubicBezTo>
                    <a:pt x="956353" y="840819"/>
                    <a:pt x="948029" y="842982"/>
                    <a:pt x="939475" y="843153"/>
                  </a:cubicBezTo>
                  <a:cubicBezTo>
                    <a:pt x="942209" y="839276"/>
                    <a:pt x="945371" y="835304"/>
                    <a:pt x="949029" y="831552"/>
                  </a:cubicBezTo>
                  <a:cubicBezTo>
                    <a:pt x="953696" y="826865"/>
                    <a:pt x="957792" y="821855"/>
                    <a:pt x="962526" y="818407"/>
                  </a:cubicBezTo>
                  <a:cubicBezTo>
                    <a:pt x="971470" y="811549"/>
                    <a:pt x="980652" y="809044"/>
                    <a:pt x="985919" y="817731"/>
                  </a:cubicBezTo>
                  <a:cubicBezTo>
                    <a:pt x="978604" y="825694"/>
                    <a:pt x="971584" y="832018"/>
                    <a:pt x="964497" y="836428"/>
                  </a:cubicBezTo>
                  <a:close/>
                  <a:moveTo>
                    <a:pt x="922406" y="884777"/>
                  </a:moveTo>
                  <a:cubicBezTo>
                    <a:pt x="914329" y="886568"/>
                    <a:pt x="906738" y="886206"/>
                    <a:pt x="899184" y="884387"/>
                  </a:cubicBezTo>
                  <a:cubicBezTo>
                    <a:pt x="906614" y="875176"/>
                    <a:pt x="915863" y="869232"/>
                    <a:pt x="924626" y="867118"/>
                  </a:cubicBezTo>
                  <a:cubicBezTo>
                    <a:pt x="933246" y="864460"/>
                    <a:pt x="941456" y="866175"/>
                    <a:pt x="945857" y="873585"/>
                  </a:cubicBezTo>
                  <a:cubicBezTo>
                    <a:pt x="937932" y="879767"/>
                    <a:pt x="929836" y="883158"/>
                    <a:pt x="922406" y="884777"/>
                  </a:cubicBezTo>
                  <a:close/>
                  <a:moveTo>
                    <a:pt x="832881" y="967111"/>
                  </a:moveTo>
                  <a:cubicBezTo>
                    <a:pt x="824251" y="968931"/>
                    <a:pt x="815412" y="967388"/>
                    <a:pt x="807449" y="964530"/>
                  </a:cubicBezTo>
                  <a:cubicBezTo>
                    <a:pt x="811354" y="962025"/>
                    <a:pt x="815698" y="959634"/>
                    <a:pt x="820289" y="957377"/>
                  </a:cubicBezTo>
                  <a:cubicBezTo>
                    <a:pt x="825937" y="954148"/>
                    <a:pt x="831938" y="951462"/>
                    <a:pt x="837548" y="949871"/>
                  </a:cubicBezTo>
                  <a:cubicBezTo>
                    <a:pt x="848464" y="946785"/>
                    <a:pt x="857998" y="947804"/>
                    <a:pt x="859751" y="957777"/>
                  </a:cubicBezTo>
                  <a:cubicBezTo>
                    <a:pt x="849978" y="962435"/>
                    <a:pt x="841091" y="965644"/>
                    <a:pt x="832881" y="967111"/>
                  </a:cubicBezTo>
                  <a:close/>
                  <a:moveTo>
                    <a:pt x="1040354" y="472535"/>
                  </a:moveTo>
                  <a:cubicBezTo>
                    <a:pt x="1036640" y="478965"/>
                    <a:pt x="1031429" y="482670"/>
                    <a:pt x="1024800" y="483108"/>
                  </a:cubicBezTo>
                  <a:cubicBezTo>
                    <a:pt x="1023552" y="471707"/>
                    <a:pt x="1023990" y="459438"/>
                    <a:pt x="1027819" y="450999"/>
                  </a:cubicBezTo>
                  <a:cubicBezTo>
                    <a:pt x="1031411" y="444027"/>
                    <a:pt x="1039764" y="436693"/>
                    <a:pt x="1046812" y="444475"/>
                  </a:cubicBezTo>
                  <a:cubicBezTo>
                    <a:pt x="1047041" y="455438"/>
                    <a:pt x="1044422" y="465525"/>
                    <a:pt x="1040354" y="472535"/>
                  </a:cubicBezTo>
                  <a:close/>
                  <a:moveTo>
                    <a:pt x="1034287" y="552917"/>
                  </a:moveTo>
                  <a:cubicBezTo>
                    <a:pt x="1032506" y="530828"/>
                    <a:pt x="1038916" y="497919"/>
                    <a:pt x="1056328" y="504406"/>
                  </a:cubicBezTo>
                  <a:cubicBezTo>
                    <a:pt x="1053766" y="526952"/>
                    <a:pt x="1046727" y="542754"/>
                    <a:pt x="1034287" y="552917"/>
                  </a:cubicBezTo>
                  <a:close/>
                  <a:moveTo>
                    <a:pt x="1052099" y="447218"/>
                  </a:moveTo>
                  <a:cubicBezTo>
                    <a:pt x="1055995" y="438131"/>
                    <a:pt x="1065796" y="436321"/>
                    <a:pt x="1075168" y="440893"/>
                  </a:cubicBezTo>
                  <a:cubicBezTo>
                    <a:pt x="1084884" y="445256"/>
                    <a:pt x="1092256" y="456457"/>
                    <a:pt x="1092932" y="471373"/>
                  </a:cubicBezTo>
                  <a:cubicBezTo>
                    <a:pt x="1092875" y="471392"/>
                    <a:pt x="1092799" y="471373"/>
                    <a:pt x="1092761" y="471421"/>
                  </a:cubicBezTo>
                  <a:cubicBezTo>
                    <a:pt x="1085369" y="481470"/>
                    <a:pt x="1076997" y="480174"/>
                    <a:pt x="1069434" y="473583"/>
                  </a:cubicBezTo>
                  <a:cubicBezTo>
                    <a:pt x="1062605" y="467859"/>
                    <a:pt x="1057395" y="457838"/>
                    <a:pt x="1052061" y="447237"/>
                  </a:cubicBezTo>
                  <a:cubicBezTo>
                    <a:pt x="1052070" y="447227"/>
                    <a:pt x="1052089" y="447237"/>
                    <a:pt x="1052099" y="447218"/>
                  </a:cubicBezTo>
                  <a:close/>
                  <a:moveTo>
                    <a:pt x="1055309" y="378781"/>
                  </a:moveTo>
                  <a:cubicBezTo>
                    <a:pt x="1059547" y="382153"/>
                    <a:pt x="1063443" y="387144"/>
                    <a:pt x="1066853" y="392830"/>
                  </a:cubicBezTo>
                  <a:cubicBezTo>
                    <a:pt x="1070215" y="398469"/>
                    <a:pt x="1072149" y="405051"/>
                    <a:pt x="1074102" y="411213"/>
                  </a:cubicBezTo>
                  <a:cubicBezTo>
                    <a:pt x="1066520" y="416052"/>
                    <a:pt x="1058347" y="412737"/>
                    <a:pt x="1051184" y="405479"/>
                  </a:cubicBezTo>
                  <a:cubicBezTo>
                    <a:pt x="1044298" y="398526"/>
                    <a:pt x="1036849" y="388420"/>
                    <a:pt x="1031934" y="377380"/>
                  </a:cubicBezTo>
                  <a:cubicBezTo>
                    <a:pt x="1034887" y="366208"/>
                    <a:pt x="1047460" y="372504"/>
                    <a:pt x="1055309" y="378781"/>
                  </a:cubicBezTo>
                  <a:close/>
                  <a:moveTo>
                    <a:pt x="1026829" y="378905"/>
                  </a:moveTo>
                  <a:cubicBezTo>
                    <a:pt x="1028496" y="389620"/>
                    <a:pt x="1029039" y="399088"/>
                    <a:pt x="1028086" y="407356"/>
                  </a:cubicBezTo>
                  <a:cubicBezTo>
                    <a:pt x="1026381" y="416481"/>
                    <a:pt x="1022895" y="424301"/>
                    <a:pt x="1017694" y="431101"/>
                  </a:cubicBezTo>
                  <a:cubicBezTo>
                    <a:pt x="1016409" y="426596"/>
                    <a:pt x="1015294" y="421729"/>
                    <a:pt x="1014675" y="416614"/>
                  </a:cubicBezTo>
                  <a:cubicBezTo>
                    <a:pt x="1014027" y="409994"/>
                    <a:pt x="1012541" y="403641"/>
                    <a:pt x="1012827" y="397745"/>
                  </a:cubicBezTo>
                  <a:cubicBezTo>
                    <a:pt x="1012989" y="386391"/>
                    <a:pt x="1016713" y="377581"/>
                    <a:pt x="1026829" y="378905"/>
                  </a:cubicBezTo>
                  <a:close/>
                  <a:moveTo>
                    <a:pt x="1008350" y="324498"/>
                  </a:moveTo>
                  <a:cubicBezTo>
                    <a:pt x="1010246" y="314535"/>
                    <a:pt x="1019285" y="310286"/>
                    <a:pt x="1029239" y="312468"/>
                  </a:cubicBezTo>
                  <a:cubicBezTo>
                    <a:pt x="1039050" y="314573"/>
                    <a:pt x="1049841" y="323174"/>
                    <a:pt x="1054747" y="337242"/>
                  </a:cubicBezTo>
                  <a:cubicBezTo>
                    <a:pt x="1054709" y="337280"/>
                    <a:pt x="1054642" y="337261"/>
                    <a:pt x="1054613" y="337328"/>
                  </a:cubicBezTo>
                  <a:cubicBezTo>
                    <a:pt x="1046431" y="358407"/>
                    <a:pt x="1024019" y="344205"/>
                    <a:pt x="1008255" y="324593"/>
                  </a:cubicBezTo>
                  <a:cubicBezTo>
                    <a:pt x="1008274" y="324545"/>
                    <a:pt x="1008341" y="324555"/>
                    <a:pt x="1008350" y="324498"/>
                  </a:cubicBezTo>
                  <a:close/>
                  <a:moveTo>
                    <a:pt x="991282" y="363322"/>
                  </a:moveTo>
                  <a:cubicBezTo>
                    <a:pt x="987072" y="353359"/>
                    <a:pt x="983595" y="343529"/>
                    <a:pt x="985900" y="334404"/>
                  </a:cubicBezTo>
                  <a:cubicBezTo>
                    <a:pt x="987900" y="326574"/>
                    <a:pt x="994434" y="317087"/>
                    <a:pt x="1002750" y="323069"/>
                  </a:cubicBezTo>
                  <a:cubicBezTo>
                    <a:pt x="1007045" y="343824"/>
                    <a:pt x="1004321" y="359302"/>
                    <a:pt x="991282" y="363322"/>
                  </a:cubicBezTo>
                  <a:close/>
                  <a:moveTo>
                    <a:pt x="995978" y="259156"/>
                  </a:moveTo>
                  <a:cubicBezTo>
                    <a:pt x="1006188" y="260537"/>
                    <a:pt x="1016285" y="268624"/>
                    <a:pt x="1024800" y="281654"/>
                  </a:cubicBezTo>
                  <a:cubicBezTo>
                    <a:pt x="1013513" y="291798"/>
                    <a:pt x="992644" y="287998"/>
                    <a:pt x="976966" y="267767"/>
                  </a:cubicBezTo>
                  <a:cubicBezTo>
                    <a:pt x="978070" y="258728"/>
                    <a:pt x="988053" y="258023"/>
                    <a:pt x="995978" y="259156"/>
                  </a:cubicBezTo>
                  <a:close/>
                  <a:moveTo>
                    <a:pt x="971860" y="270939"/>
                  </a:moveTo>
                  <a:cubicBezTo>
                    <a:pt x="978442" y="291294"/>
                    <a:pt x="975975" y="306153"/>
                    <a:pt x="968526" y="318840"/>
                  </a:cubicBezTo>
                  <a:cubicBezTo>
                    <a:pt x="961745" y="309048"/>
                    <a:pt x="958649" y="298485"/>
                    <a:pt x="959125" y="289512"/>
                  </a:cubicBezTo>
                  <a:cubicBezTo>
                    <a:pt x="959782" y="280111"/>
                    <a:pt x="963621" y="273053"/>
                    <a:pt x="971860" y="270939"/>
                  </a:cubicBezTo>
                  <a:close/>
                  <a:moveTo>
                    <a:pt x="929636" y="220608"/>
                  </a:moveTo>
                  <a:cubicBezTo>
                    <a:pt x="941428" y="239554"/>
                    <a:pt x="944009" y="257032"/>
                    <a:pt x="939694" y="272586"/>
                  </a:cubicBezTo>
                  <a:cubicBezTo>
                    <a:pt x="932989" y="264224"/>
                    <a:pt x="926902" y="252727"/>
                    <a:pt x="923330" y="242954"/>
                  </a:cubicBezTo>
                  <a:cubicBezTo>
                    <a:pt x="919320" y="232477"/>
                    <a:pt x="919625" y="223037"/>
                    <a:pt x="929636" y="220608"/>
                  </a:cubicBezTo>
                  <a:close/>
                  <a:moveTo>
                    <a:pt x="907985" y="158086"/>
                  </a:moveTo>
                  <a:cubicBezTo>
                    <a:pt x="917796" y="156620"/>
                    <a:pt x="931465" y="160211"/>
                    <a:pt x="940590" y="171955"/>
                  </a:cubicBezTo>
                  <a:cubicBezTo>
                    <a:pt x="940570" y="172002"/>
                    <a:pt x="940485" y="172012"/>
                    <a:pt x="940485" y="172088"/>
                  </a:cubicBezTo>
                  <a:cubicBezTo>
                    <a:pt x="940104" y="184737"/>
                    <a:pt x="932598" y="188519"/>
                    <a:pt x="922826" y="187395"/>
                  </a:cubicBezTo>
                  <a:cubicBezTo>
                    <a:pt x="914186" y="186500"/>
                    <a:pt x="903090" y="182528"/>
                    <a:pt x="892841" y="176746"/>
                  </a:cubicBezTo>
                  <a:cubicBezTo>
                    <a:pt x="892841" y="176727"/>
                    <a:pt x="892869" y="176727"/>
                    <a:pt x="892869" y="176708"/>
                  </a:cubicBezTo>
                  <a:cubicBezTo>
                    <a:pt x="891003" y="166830"/>
                    <a:pt x="897889" y="159668"/>
                    <a:pt x="907985" y="158086"/>
                  </a:cubicBezTo>
                  <a:close/>
                  <a:moveTo>
                    <a:pt x="898546" y="203540"/>
                  </a:moveTo>
                  <a:cubicBezTo>
                    <a:pt x="899442" y="210731"/>
                    <a:pt x="897127" y="216999"/>
                    <a:pt x="891993" y="221199"/>
                  </a:cubicBezTo>
                  <a:cubicBezTo>
                    <a:pt x="884716" y="212331"/>
                    <a:pt x="876400" y="203740"/>
                    <a:pt x="875372" y="193853"/>
                  </a:cubicBezTo>
                  <a:cubicBezTo>
                    <a:pt x="874420" y="185909"/>
                    <a:pt x="877096" y="174965"/>
                    <a:pt x="887078" y="177422"/>
                  </a:cubicBezTo>
                  <a:cubicBezTo>
                    <a:pt x="893222" y="186652"/>
                    <a:pt x="897527" y="195758"/>
                    <a:pt x="898546" y="203540"/>
                  </a:cubicBezTo>
                  <a:close/>
                  <a:moveTo>
                    <a:pt x="856189" y="118872"/>
                  </a:moveTo>
                  <a:cubicBezTo>
                    <a:pt x="866733" y="119682"/>
                    <a:pt x="879668" y="126797"/>
                    <a:pt x="890269" y="134207"/>
                  </a:cubicBezTo>
                  <a:cubicBezTo>
                    <a:pt x="883640" y="150085"/>
                    <a:pt x="857427" y="143951"/>
                    <a:pt x="836634" y="131226"/>
                  </a:cubicBezTo>
                  <a:cubicBezTo>
                    <a:pt x="836624" y="131178"/>
                    <a:pt x="836643" y="131140"/>
                    <a:pt x="836624" y="131093"/>
                  </a:cubicBezTo>
                  <a:cubicBezTo>
                    <a:pt x="832214" y="120615"/>
                    <a:pt x="846549" y="117796"/>
                    <a:pt x="856189" y="118872"/>
                  </a:cubicBezTo>
                  <a:close/>
                  <a:moveTo>
                    <a:pt x="833110" y="135379"/>
                  </a:moveTo>
                  <a:cubicBezTo>
                    <a:pt x="848702" y="151800"/>
                    <a:pt x="856331" y="167202"/>
                    <a:pt x="856131" y="183232"/>
                  </a:cubicBezTo>
                  <a:cubicBezTo>
                    <a:pt x="847607" y="176813"/>
                    <a:pt x="838129" y="168135"/>
                    <a:pt x="832528" y="159125"/>
                  </a:cubicBezTo>
                  <a:cubicBezTo>
                    <a:pt x="829347" y="154143"/>
                    <a:pt x="827309" y="149209"/>
                    <a:pt x="827251" y="144942"/>
                  </a:cubicBezTo>
                  <a:cubicBezTo>
                    <a:pt x="827109" y="141113"/>
                    <a:pt x="828852" y="137798"/>
                    <a:pt x="833110" y="135379"/>
                  </a:cubicBezTo>
                  <a:close/>
                  <a:moveTo>
                    <a:pt x="796629" y="80229"/>
                  </a:moveTo>
                  <a:cubicBezTo>
                    <a:pt x="806173" y="75590"/>
                    <a:pt x="819641" y="76781"/>
                    <a:pt x="831433" y="85925"/>
                  </a:cubicBezTo>
                  <a:cubicBezTo>
                    <a:pt x="831424" y="85982"/>
                    <a:pt x="831347" y="86011"/>
                    <a:pt x="831366" y="86087"/>
                  </a:cubicBezTo>
                  <a:cubicBezTo>
                    <a:pt x="834309" y="98203"/>
                    <a:pt x="827937" y="103861"/>
                    <a:pt x="818051" y="105480"/>
                  </a:cubicBezTo>
                  <a:cubicBezTo>
                    <a:pt x="809335" y="106994"/>
                    <a:pt x="798200" y="104813"/>
                    <a:pt x="786618" y="102127"/>
                  </a:cubicBezTo>
                  <a:cubicBezTo>
                    <a:pt x="786608" y="102118"/>
                    <a:pt x="786618" y="102118"/>
                    <a:pt x="786618" y="102118"/>
                  </a:cubicBezTo>
                  <a:cubicBezTo>
                    <a:pt x="782198" y="93259"/>
                    <a:pt x="787113" y="84544"/>
                    <a:pt x="796629" y="80229"/>
                  </a:cubicBezTo>
                  <a:close/>
                  <a:moveTo>
                    <a:pt x="774054" y="57341"/>
                  </a:moveTo>
                  <a:cubicBezTo>
                    <a:pt x="774436" y="57502"/>
                    <a:pt x="774788" y="57626"/>
                    <a:pt x="775159" y="57798"/>
                  </a:cubicBezTo>
                  <a:cubicBezTo>
                    <a:pt x="774912" y="58903"/>
                    <a:pt x="774474" y="59903"/>
                    <a:pt x="774054" y="60931"/>
                  </a:cubicBezTo>
                  <a:lnTo>
                    <a:pt x="774054" y="57341"/>
                  </a:lnTo>
                  <a:close/>
                  <a:moveTo>
                    <a:pt x="774054" y="99270"/>
                  </a:moveTo>
                  <a:cubicBezTo>
                    <a:pt x="775845" y="100136"/>
                    <a:pt x="777731" y="100936"/>
                    <a:pt x="779493" y="101822"/>
                  </a:cubicBezTo>
                  <a:cubicBezTo>
                    <a:pt x="779493" y="101832"/>
                    <a:pt x="779493" y="101841"/>
                    <a:pt x="779484" y="101860"/>
                  </a:cubicBezTo>
                  <a:cubicBezTo>
                    <a:pt x="779084" y="102041"/>
                    <a:pt x="778931" y="102403"/>
                    <a:pt x="779341" y="102794"/>
                  </a:cubicBezTo>
                  <a:cubicBezTo>
                    <a:pt x="777226" y="102822"/>
                    <a:pt x="775521" y="103232"/>
                    <a:pt x="774045" y="103880"/>
                  </a:cubicBezTo>
                  <a:lnTo>
                    <a:pt x="774045" y="99270"/>
                  </a:lnTo>
                  <a:close/>
                  <a:moveTo>
                    <a:pt x="774054" y="107642"/>
                  </a:moveTo>
                  <a:cubicBezTo>
                    <a:pt x="775435" y="105709"/>
                    <a:pt x="777750" y="104508"/>
                    <a:pt x="781141" y="104384"/>
                  </a:cubicBezTo>
                  <a:cubicBezTo>
                    <a:pt x="784999" y="107623"/>
                    <a:pt x="788523" y="110747"/>
                    <a:pt x="791142" y="114262"/>
                  </a:cubicBezTo>
                  <a:cubicBezTo>
                    <a:pt x="794105" y="118396"/>
                    <a:pt x="796295" y="122425"/>
                    <a:pt x="797543" y="126282"/>
                  </a:cubicBezTo>
                  <a:cubicBezTo>
                    <a:pt x="799667" y="132845"/>
                    <a:pt x="798858" y="138808"/>
                    <a:pt x="794914" y="143961"/>
                  </a:cubicBezTo>
                  <a:cubicBezTo>
                    <a:pt x="785989" y="137884"/>
                    <a:pt x="777845" y="131283"/>
                    <a:pt x="774064" y="123273"/>
                  </a:cubicBezTo>
                  <a:lnTo>
                    <a:pt x="774064" y="107642"/>
                  </a:lnTo>
                  <a:close/>
                  <a:moveTo>
                    <a:pt x="871276" y="323298"/>
                  </a:moveTo>
                  <a:lnTo>
                    <a:pt x="883287" y="314354"/>
                  </a:lnTo>
                  <a:lnTo>
                    <a:pt x="883335" y="323793"/>
                  </a:lnTo>
                  <a:lnTo>
                    <a:pt x="871276" y="323298"/>
                  </a:lnTo>
                  <a:close/>
                  <a:moveTo>
                    <a:pt x="883278" y="312972"/>
                  </a:moveTo>
                  <a:lnTo>
                    <a:pt x="883287" y="314020"/>
                  </a:lnTo>
                  <a:lnTo>
                    <a:pt x="870276" y="323250"/>
                  </a:lnTo>
                  <a:lnTo>
                    <a:pt x="851131" y="322459"/>
                  </a:lnTo>
                  <a:lnTo>
                    <a:pt x="851093" y="313153"/>
                  </a:lnTo>
                  <a:lnTo>
                    <a:pt x="883278" y="312972"/>
                  </a:lnTo>
                  <a:close/>
                  <a:moveTo>
                    <a:pt x="774054" y="309915"/>
                  </a:moveTo>
                  <a:cubicBezTo>
                    <a:pt x="777941" y="310648"/>
                    <a:pt x="781846" y="311401"/>
                    <a:pt x="785694" y="312391"/>
                  </a:cubicBezTo>
                  <a:cubicBezTo>
                    <a:pt x="787427" y="312830"/>
                    <a:pt x="789151" y="313344"/>
                    <a:pt x="790875" y="313849"/>
                  </a:cubicBezTo>
                  <a:lnTo>
                    <a:pt x="774054" y="330279"/>
                  </a:lnTo>
                  <a:lnTo>
                    <a:pt x="774054" y="309915"/>
                  </a:lnTo>
                  <a:close/>
                  <a:moveTo>
                    <a:pt x="774054" y="333756"/>
                  </a:moveTo>
                  <a:lnTo>
                    <a:pt x="792924" y="314430"/>
                  </a:lnTo>
                  <a:cubicBezTo>
                    <a:pt x="795238" y="315154"/>
                    <a:pt x="797572" y="315925"/>
                    <a:pt x="799848" y="316792"/>
                  </a:cubicBezTo>
                  <a:cubicBezTo>
                    <a:pt x="802144" y="317659"/>
                    <a:pt x="804430" y="318611"/>
                    <a:pt x="806620" y="319631"/>
                  </a:cubicBezTo>
                  <a:cubicBezTo>
                    <a:pt x="808840" y="320659"/>
                    <a:pt x="811030" y="321755"/>
                    <a:pt x="813145" y="322945"/>
                  </a:cubicBezTo>
                  <a:cubicBezTo>
                    <a:pt x="817326" y="325336"/>
                    <a:pt x="821222" y="328127"/>
                    <a:pt x="824670" y="331299"/>
                  </a:cubicBezTo>
                  <a:cubicBezTo>
                    <a:pt x="828090" y="334470"/>
                    <a:pt x="831071" y="338042"/>
                    <a:pt x="833452" y="341986"/>
                  </a:cubicBezTo>
                  <a:cubicBezTo>
                    <a:pt x="834500" y="343729"/>
                    <a:pt x="835386" y="345567"/>
                    <a:pt x="836186" y="347453"/>
                  </a:cubicBezTo>
                  <a:lnTo>
                    <a:pt x="774064" y="391535"/>
                  </a:lnTo>
                  <a:lnTo>
                    <a:pt x="774064" y="333756"/>
                  </a:lnTo>
                  <a:close/>
                  <a:moveTo>
                    <a:pt x="774054" y="395707"/>
                  </a:moveTo>
                  <a:lnTo>
                    <a:pt x="836815" y="348977"/>
                  </a:lnTo>
                  <a:cubicBezTo>
                    <a:pt x="837529" y="350863"/>
                    <a:pt x="838196" y="352797"/>
                    <a:pt x="838720" y="354806"/>
                  </a:cubicBezTo>
                  <a:cubicBezTo>
                    <a:pt x="839320" y="357083"/>
                    <a:pt x="839758" y="359426"/>
                    <a:pt x="840082" y="361807"/>
                  </a:cubicBezTo>
                  <a:cubicBezTo>
                    <a:pt x="840396" y="364207"/>
                    <a:pt x="840587" y="366646"/>
                    <a:pt x="840653" y="369103"/>
                  </a:cubicBezTo>
                  <a:cubicBezTo>
                    <a:pt x="840663" y="369732"/>
                    <a:pt x="840701" y="370342"/>
                    <a:pt x="840663" y="370961"/>
                  </a:cubicBezTo>
                  <a:lnTo>
                    <a:pt x="840663" y="372837"/>
                  </a:lnTo>
                  <a:lnTo>
                    <a:pt x="840625" y="374618"/>
                  </a:lnTo>
                  <a:lnTo>
                    <a:pt x="840615" y="375056"/>
                  </a:lnTo>
                  <a:lnTo>
                    <a:pt x="840587" y="375295"/>
                  </a:lnTo>
                  <a:lnTo>
                    <a:pt x="840577" y="375542"/>
                  </a:lnTo>
                  <a:lnTo>
                    <a:pt x="840510" y="376590"/>
                  </a:lnTo>
                  <a:lnTo>
                    <a:pt x="840463" y="377619"/>
                  </a:lnTo>
                  <a:lnTo>
                    <a:pt x="840406" y="378142"/>
                  </a:lnTo>
                  <a:cubicBezTo>
                    <a:pt x="840415" y="378190"/>
                    <a:pt x="840406" y="378209"/>
                    <a:pt x="840415" y="378219"/>
                  </a:cubicBezTo>
                  <a:cubicBezTo>
                    <a:pt x="840415" y="378219"/>
                    <a:pt x="840406" y="378238"/>
                    <a:pt x="840406" y="378257"/>
                  </a:cubicBezTo>
                  <a:lnTo>
                    <a:pt x="840386" y="378505"/>
                  </a:lnTo>
                  <a:lnTo>
                    <a:pt x="840234" y="380514"/>
                  </a:lnTo>
                  <a:cubicBezTo>
                    <a:pt x="840101" y="381848"/>
                    <a:pt x="840006" y="383172"/>
                    <a:pt x="839853" y="384486"/>
                  </a:cubicBezTo>
                  <a:cubicBezTo>
                    <a:pt x="839329" y="389811"/>
                    <a:pt x="838644" y="395097"/>
                    <a:pt x="837777" y="400345"/>
                  </a:cubicBezTo>
                  <a:cubicBezTo>
                    <a:pt x="837234" y="403517"/>
                    <a:pt x="836453" y="406603"/>
                    <a:pt x="835757" y="409727"/>
                  </a:cubicBezTo>
                  <a:lnTo>
                    <a:pt x="774045" y="440303"/>
                  </a:lnTo>
                  <a:lnTo>
                    <a:pt x="774045" y="395707"/>
                  </a:lnTo>
                  <a:close/>
                  <a:moveTo>
                    <a:pt x="774054" y="444751"/>
                  </a:moveTo>
                  <a:lnTo>
                    <a:pt x="835129" y="412718"/>
                  </a:lnTo>
                  <a:cubicBezTo>
                    <a:pt x="834872" y="413728"/>
                    <a:pt x="834729" y="414795"/>
                    <a:pt x="834452" y="415804"/>
                  </a:cubicBezTo>
                  <a:cubicBezTo>
                    <a:pt x="833110" y="420881"/>
                    <a:pt x="831557" y="425853"/>
                    <a:pt x="829633" y="430644"/>
                  </a:cubicBezTo>
                  <a:cubicBezTo>
                    <a:pt x="828728" y="433064"/>
                    <a:pt x="827680" y="435407"/>
                    <a:pt x="826642" y="437731"/>
                  </a:cubicBezTo>
                  <a:cubicBezTo>
                    <a:pt x="825518" y="440026"/>
                    <a:pt x="824394" y="442293"/>
                    <a:pt x="823108" y="444494"/>
                  </a:cubicBezTo>
                  <a:cubicBezTo>
                    <a:pt x="822480" y="445627"/>
                    <a:pt x="821813" y="446732"/>
                    <a:pt x="821136" y="447847"/>
                  </a:cubicBezTo>
                  <a:cubicBezTo>
                    <a:pt x="821136" y="447847"/>
                    <a:pt x="821098" y="447904"/>
                    <a:pt x="821051" y="447932"/>
                  </a:cubicBezTo>
                  <a:cubicBezTo>
                    <a:pt x="820498" y="448847"/>
                    <a:pt x="819898" y="449732"/>
                    <a:pt x="819289" y="450628"/>
                  </a:cubicBezTo>
                  <a:cubicBezTo>
                    <a:pt x="819117" y="450866"/>
                    <a:pt x="818936" y="451133"/>
                    <a:pt x="818736" y="451399"/>
                  </a:cubicBezTo>
                  <a:cubicBezTo>
                    <a:pt x="818260" y="452095"/>
                    <a:pt x="817755" y="452780"/>
                    <a:pt x="817288" y="453466"/>
                  </a:cubicBezTo>
                  <a:cubicBezTo>
                    <a:pt x="817088" y="453723"/>
                    <a:pt x="816879" y="453990"/>
                    <a:pt x="816688" y="454247"/>
                  </a:cubicBezTo>
                  <a:cubicBezTo>
                    <a:pt x="816031" y="455133"/>
                    <a:pt x="815317" y="456019"/>
                    <a:pt x="814602" y="456876"/>
                  </a:cubicBezTo>
                  <a:cubicBezTo>
                    <a:pt x="813012" y="458800"/>
                    <a:pt x="811345" y="460639"/>
                    <a:pt x="809611" y="462382"/>
                  </a:cubicBezTo>
                  <a:cubicBezTo>
                    <a:pt x="807849" y="464134"/>
                    <a:pt x="806020" y="465792"/>
                    <a:pt x="804134" y="467392"/>
                  </a:cubicBezTo>
                  <a:cubicBezTo>
                    <a:pt x="799562" y="471173"/>
                    <a:pt x="794505" y="474345"/>
                    <a:pt x="789190" y="477079"/>
                  </a:cubicBezTo>
                  <a:lnTo>
                    <a:pt x="774054" y="481803"/>
                  </a:lnTo>
                  <a:lnTo>
                    <a:pt x="774054" y="444751"/>
                  </a:lnTo>
                  <a:close/>
                  <a:moveTo>
                    <a:pt x="774054" y="632670"/>
                  </a:moveTo>
                  <a:lnTo>
                    <a:pt x="856808" y="658482"/>
                  </a:lnTo>
                  <a:cubicBezTo>
                    <a:pt x="846921" y="671751"/>
                    <a:pt x="827452" y="683409"/>
                    <a:pt x="808392" y="687715"/>
                  </a:cubicBezTo>
                  <a:lnTo>
                    <a:pt x="774054" y="669712"/>
                  </a:lnTo>
                  <a:lnTo>
                    <a:pt x="774054" y="632670"/>
                  </a:lnTo>
                  <a:close/>
                  <a:moveTo>
                    <a:pt x="774054" y="674170"/>
                  </a:moveTo>
                  <a:lnTo>
                    <a:pt x="803372" y="688677"/>
                  </a:lnTo>
                  <a:cubicBezTo>
                    <a:pt x="798353" y="689448"/>
                    <a:pt x="793419" y="689705"/>
                    <a:pt x="788780" y="689258"/>
                  </a:cubicBezTo>
                  <a:cubicBezTo>
                    <a:pt x="783827" y="688791"/>
                    <a:pt x="778903" y="687953"/>
                    <a:pt x="774054" y="686791"/>
                  </a:cubicBezTo>
                  <a:lnTo>
                    <a:pt x="774054" y="674170"/>
                  </a:lnTo>
                  <a:close/>
                  <a:moveTo>
                    <a:pt x="41287" y="470878"/>
                  </a:moveTo>
                  <a:cubicBezTo>
                    <a:pt x="34105" y="477822"/>
                    <a:pt x="24294" y="475850"/>
                    <a:pt x="17369" y="468125"/>
                  </a:cubicBezTo>
                  <a:cubicBezTo>
                    <a:pt x="10683" y="460600"/>
                    <a:pt x="5949" y="447056"/>
                    <a:pt x="11664" y="433092"/>
                  </a:cubicBezTo>
                  <a:cubicBezTo>
                    <a:pt x="11721" y="433092"/>
                    <a:pt x="11788" y="433149"/>
                    <a:pt x="11845" y="433102"/>
                  </a:cubicBezTo>
                  <a:cubicBezTo>
                    <a:pt x="22637" y="426558"/>
                    <a:pt x="29933" y="430873"/>
                    <a:pt x="34372" y="439779"/>
                  </a:cubicBezTo>
                  <a:cubicBezTo>
                    <a:pt x="36762" y="444275"/>
                    <a:pt x="37743" y="449809"/>
                    <a:pt x="39286" y="456143"/>
                  </a:cubicBezTo>
                  <a:cubicBezTo>
                    <a:pt x="40334" y="460810"/>
                    <a:pt x="40934" y="465830"/>
                    <a:pt x="41306" y="470868"/>
                  </a:cubicBezTo>
                  <a:cubicBezTo>
                    <a:pt x="41296" y="470878"/>
                    <a:pt x="41296" y="470878"/>
                    <a:pt x="41287" y="470878"/>
                  </a:cubicBezTo>
                  <a:close/>
                  <a:moveTo>
                    <a:pt x="12807" y="530771"/>
                  </a:moveTo>
                  <a:cubicBezTo>
                    <a:pt x="5396" y="523580"/>
                    <a:pt x="863" y="510978"/>
                    <a:pt x="2234" y="495500"/>
                  </a:cubicBezTo>
                  <a:cubicBezTo>
                    <a:pt x="10064" y="494719"/>
                    <a:pt x="17226" y="498377"/>
                    <a:pt x="22951" y="505501"/>
                  </a:cubicBezTo>
                  <a:cubicBezTo>
                    <a:pt x="28666" y="512445"/>
                    <a:pt x="32590" y="522570"/>
                    <a:pt x="33105" y="535305"/>
                  </a:cubicBezTo>
                  <a:cubicBezTo>
                    <a:pt x="26399" y="541630"/>
                    <a:pt x="18674" y="536372"/>
                    <a:pt x="12807" y="530771"/>
                  </a:cubicBezTo>
                  <a:close/>
                  <a:moveTo>
                    <a:pt x="46325" y="665359"/>
                  </a:moveTo>
                  <a:cubicBezTo>
                    <a:pt x="42420" y="674408"/>
                    <a:pt x="32628" y="676189"/>
                    <a:pt x="23237" y="671598"/>
                  </a:cubicBezTo>
                  <a:cubicBezTo>
                    <a:pt x="13493" y="667245"/>
                    <a:pt x="6473" y="655968"/>
                    <a:pt x="5644" y="641118"/>
                  </a:cubicBezTo>
                  <a:cubicBezTo>
                    <a:pt x="5720" y="641090"/>
                    <a:pt x="5797" y="641118"/>
                    <a:pt x="5825" y="641071"/>
                  </a:cubicBezTo>
                  <a:cubicBezTo>
                    <a:pt x="13235" y="631050"/>
                    <a:pt x="21617" y="632384"/>
                    <a:pt x="29171" y="638966"/>
                  </a:cubicBezTo>
                  <a:cubicBezTo>
                    <a:pt x="32943" y="642290"/>
                    <a:pt x="36515" y="646948"/>
                    <a:pt x="39686" y="652358"/>
                  </a:cubicBezTo>
                  <a:cubicBezTo>
                    <a:pt x="41287" y="655063"/>
                    <a:pt x="42773" y="657949"/>
                    <a:pt x="44116" y="660940"/>
                  </a:cubicBezTo>
                  <a:cubicBezTo>
                    <a:pt x="44925" y="662369"/>
                    <a:pt x="45621" y="663873"/>
                    <a:pt x="46363" y="665331"/>
                  </a:cubicBezTo>
                  <a:cubicBezTo>
                    <a:pt x="46354" y="665350"/>
                    <a:pt x="46335" y="665340"/>
                    <a:pt x="46325" y="665359"/>
                  </a:cubicBezTo>
                  <a:close/>
                  <a:moveTo>
                    <a:pt x="42877" y="733654"/>
                  </a:moveTo>
                  <a:cubicBezTo>
                    <a:pt x="38629" y="730282"/>
                    <a:pt x="34752" y="725300"/>
                    <a:pt x="31342" y="719623"/>
                  </a:cubicBezTo>
                  <a:cubicBezTo>
                    <a:pt x="28333" y="713889"/>
                    <a:pt x="26161" y="707365"/>
                    <a:pt x="24284" y="701221"/>
                  </a:cubicBezTo>
                  <a:cubicBezTo>
                    <a:pt x="31867" y="696420"/>
                    <a:pt x="40039" y="699745"/>
                    <a:pt x="47202" y="706984"/>
                  </a:cubicBezTo>
                  <a:cubicBezTo>
                    <a:pt x="53774" y="714032"/>
                    <a:pt x="61413" y="724062"/>
                    <a:pt x="66271" y="735092"/>
                  </a:cubicBezTo>
                  <a:cubicBezTo>
                    <a:pt x="63309" y="746246"/>
                    <a:pt x="50716" y="739931"/>
                    <a:pt x="42877" y="733654"/>
                  </a:cubicBezTo>
                  <a:close/>
                  <a:moveTo>
                    <a:pt x="89655" y="787946"/>
                  </a:moveTo>
                  <a:cubicBezTo>
                    <a:pt x="87740" y="797890"/>
                    <a:pt x="78682" y="802091"/>
                    <a:pt x="68719" y="799909"/>
                  </a:cubicBezTo>
                  <a:cubicBezTo>
                    <a:pt x="58918" y="797795"/>
                    <a:pt x="48116" y="789194"/>
                    <a:pt x="43211" y="775154"/>
                  </a:cubicBezTo>
                  <a:cubicBezTo>
                    <a:pt x="43258" y="775106"/>
                    <a:pt x="43325" y="775116"/>
                    <a:pt x="43354" y="775059"/>
                  </a:cubicBezTo>
                  <a:cubicBezTo>
                    <a:pt x="45449" y="769372"/>
                    <a:pt x="48945" y="766191"/>
                    <a:pt x="52726" y="765115"/>
                  </a:cubicBezTo>
                  <a:cubicBezTo>
                    <a:pt x="56460" y="764048"/>
                    <a:pt x="60842" y="764915"/>
                    <a:pt x="65547" y="767067"/>
                  </a:cubicBezTo>
                  <a:cubicBezTo>
                    <a:pt x="73691" y="770858"/>
                    <a:pt x="82301" y="778735"/>
                    <a:pt x="89674" y="787918"/>
                  </a:cubicBezTo>
                  <a:cubicBezTo>
                    <a:pt x="89664" y="787937"/>
                    <a:pt x="89655" y="787937"/>
                    <a:pt x="89655" y="787946"/>
                  </a:cubicBezTo>
                  <a:close/>
                  <a:moveTo>
                    <a:pt x="101770" y="853192"/>
                  </a:moveTo>
                  <a:cubicBezTo>
                    <a:pt x="91541" y="851792"/>
                    <a:pt x="81473" y="843734"/>
                    <a:pt x="72967" y="830713"/>
                  </a:cubicBezTo>
                  <a:cubicBezTo>
                    <a:pt x="84235" y="820636"/>
                    <a:pt x="105323" y="824360"/>
                    <a:pt x="120735" y="844791"/>
                  </a:cubicBezTo>
                  <a:cubicBezTo>
                    <a:pt x="119325" y="853793"/>
                    <a:pt x="109552" y="854402"/>
                    <a:pt x="101770" y="853192"/>
                  </a:cubicBezTo>
                  <a:close/>
                  <a:moveTo>
                    <a:pt x="323712" y="1055903"/>
                  </a:moveTo>
                  <a:cubicBezTo>
                    <a:pt x="322931" y="1055580"/>
                    <a:pt x="322150" y="1055294"/>
                    <a:pt x="321350" y="1054913"/>
                  </a:cubicBezTo>
                  <a:cubicBezTo>
                    <a:pt x="321855" y="1052808"/>
                    <a:pt x="322665" y="1050865"/>
                    <a:pt x="323712" y="1049065"/>
                  </a:cubicBezTo>
                  <a:lnTo>
                    <a:pt x="323712" y="1055903"/>
                  </a:lnTo>
                  <a:close/>
                  <a:moveTo>
                    <a:pt x="280269" y="92554"/>
                  </a:moveTo>
                  <a:cubicBezTo>
                    <a:pt x="281031" y="87440"/>
                    <a:pt x="283336" y="81963"/>
                    <a:pt x="287203" y="76991"/>
                  </a:cubicBezTo>
                  <a:cubicBezTo>
                    <a:pt x="291146" y="72409"/>
                    <a:pt x="296785" y="68685"/>
                    <a:pt x="303701" y="66218"/>
                  </a:cubicBezTo>
                  <a:cubicBezTo>
                    <a:pt x="303739" y="66256"/>
                    <a:pt x="303729" y="66342"/>
                    <a:pt x="303786" y="66370"/>
                  </a:cubicBezTo>
                  <a:cubicBezTo>
                    <a:pt x="315635" y="70466"/>
                    <a:pt x="316940" y="78810"/>
                    <a:pt x="312940" y="87916"/>
                  </a:cubicBezTo>
                  <a:cubicBezTo>
                    <a:pt x="310911" y="92478"/>
                    <a:pt x="307549" y="97241"/>
                    <a:pt x="303348" y="101841"/>
                  </a:cubicBezTo>
                  <a:cubicBezTo>
                    <a:pt x="300367" y="105470"/>
                    <a:pt x="296938" y="109147"/>
                    <a:pt x="293328" y="112652"/>
                  </a:cubicBezTo>
                  <a:cubicBezTo>
                    <a:pt x="293318" y="112652"/>
                    <a:pt x="293318" y="112643"/>
                    <a:pt x="293309" y="112643"/>
                  </a:cubicBezTo>
                  <a:cubicBezTo>
                    <a:pt x="283441" y="111576"/>
                    <a:pt x="278736" y="102794"/>
                    <a:pt x="280269" y="92554"/>
                  </a:cubicBezTo>
                  <a:close/>
                  <a:moveTo>
                    <a:pt x="227243" y="130007"/>
                  </a:moveTo>
                  <a:cubicBezTo>
                    <a:pt x="229205" y="125016"/>
                    <a:pt x="232815" y="119891"/>
                    <a:pt x="237254" y="115014"/>
                  </a:cubicBezTo>
                  <a:cubicBezTo>
                    <a:pt x="241559" y="110090"/>
                    <a:pt x="246741" y="105566"/>
                    <a:pt x="252218" y="102213"/>
                  </a:cubicBezTo>
                  <a:cubicBezTo>
                    <a:pt x="259190" y="108090"/>
                    <a:pt x="258257" y="116443"/>
                    <a:pt x="253837" y="125892"/>
                  </a:cubicBezTo>
                  <a:cubicBezTo>
                    <a:pt x="249694" y="135093"/>
                    <a:pt x="241959" y="144666"/>
                    <a:pt x="232901" y="152591"/>
                  </a:cubicBezTo>
                  <a:cubicBezTo>
                    <a:pt x="221309" y="153000"/>
                    <a:pt x="223576" y="139255"/>
                    <a:pt x="227243" y="130007"/>
                  </a:cubicBezTo>
                  <a:close/>
                  <a:moveTo>
                    <a:pt x="171903" y="174450"/>
                  </a:moveTo>
                  <a:cubicBezTo>
                    <a:pt x="170998" y="164564"/>
                    <a:pt x="176046" y="151867"/>
                    <a:pt x="188086" y="143151"/>
                  </a:cubicBezTo>
                  <a:cubicBezTo>
                    <a:pt x="188133" y="143180"/>
                    <a:pt x="188143" y="143256"/>
                    <a:pt x="188210" y="143266"/>
                  </a:cubicBezTo>
                  <a:cubicBezTo>
                    <a:pt x="210927" y="144942"/>
                    <a:pt x="203945" y="170269"/>
                    <a:pt x="189801" y="190833"/>
                  </a:cubicBezTo>
                  <a:cubicBezTo>
                    <a:pt x="189734" y="190833"/>
                    <a:pt x="189734" y="190776"/>
                    <a:pt x="189686" y="190776"/>
                  </a:cubicBezTo>
                  <a:cubicBezTo>
                    <a:pt x="179561" y="191881"/>
                    <a:pt x="172798" y="184547"/>
                    <a:pt x="171903" y="174450"/>
                  </a:cubicBezTo>
                  <a:close/>
                  <a:moveTo>
                    <a:pt x="189981" y="196568"/>
                  </a:moveTo>
                  <a:cubicBezTo>
                    <a:pt x="208565" y="186404"/>
                    <a:pt x="224338" y="184595"/>
                    <a:pt x="232110" y="195777"/>
                  </a:cubicBezTo>
                  <a:cubicBezTo>
                    <a:pt x="223776" y="202635"/>
                    <a:pt x="215327" y="208740"/>
                    <a:pt x="205888" y="209198"/>
                  </a:cubicBezTo>
                  <a:cubicBezTo>
                    <a:pt x="201516" y="209312"/>
                    <a:pt x="196668" y="208693"/>
                    <a:pt x="193306" y="206531"/>
                  </a:cubicBezTo>
                  <a:cubicBezTo>
                    <a:pt x="190344" y="204645"/>
                    <a:pt x="188515" y="201178"/>
                    <a:pt x="189981" y="196568"/>
                  </a:cubicBezTo>
                  <a:close/>
                  <a:moveTo>
                    <a:pt x="131555" y="222323"/>
                  </a:moveTo>
                  <a:cubicBezTo>
                    <a:pt x="129041" y="211588"/>
                    <a:pt x="134298" y="200082"/>
                    <a:pt x="144204" y="188147"/>
                  </a:cubicBezTo>
                  <a:cubicBezTo>
                    <a:pt x="150891" y="192005"/>
                    <a:pt x="154863" y="199454"/>
                    <a:pt x="155187" y="208455"/>
                  </a:cubicBezTo>
                  <a:cubicBezTo>
                    <a:pt x="155606" y="217294"/>
                    <a:pt x="151919" y="227000"/>
                    <a:pt x="145424" y="237992"/>
                  </a:cubicBezTo>
                  <a:cubicBezTo>
                    <a:pt x="136470" y="239287"/>
                    <a:pt x="133184" y="230400"/>
                    <a:pt x="131555" y="222323"/>
                  </a:cubicBezTo>
                  <a:close/>
                  <a:moveTo>
                    <a:pt x="56784" y="337633"/>
                  </a:moveTo>
                  <a:cubicBezTo>
                    <a:pt x="52326" y="328698"/>
                    <a:pt x="52364" y="314944"/>
                    <a:pt x="60280" y="302352"/>
                  </a:cubicBezTo>
                  <a:cubicBezTo>
                    <a:pt x="60356" y="302371"/>
                    <a:pt x="60403" y="302447"/>
                    <a:pt x="60470" y="302419"/>
                  </a:cubicBezTo>
                  <a:cubicBezTo>
                    <a:pt x="82092" y="295589"/>
                    <a:pt x="84806" y="321878"/>
                    <a:pt x="79301" y="346310"/>
                  </a:cubicBezTo>
                  <a:cubicBezTo>
                    <a:pt x="79253" y="346320"/>
                    <a:pt x="79215" y="346272"/>
                    <a:pt x="79177" y="346300"/>
                  </a:cubicBezTo>
                  <a:cubicBezTo>
                    <a:pt x="70157" y="351063"/>
                    <a:pt x="61261" y="346710"/>
                    <a:pt x="56784" y="337633"/>
                  </a:cubicBezTo>
                  <a:close/>
                  <a:moveTo>
                    <a:pt x="53498" y="414299"/>
                  </a:moveTo>
                  <a:cubicBezTo>
                    <a:pt x="44792" y="421586"/>
                    <a:pt x="38086" y="408956"/>
                    <a:pt x="35257" y="399174"/>
                  </a:cubicBezTo>
                  <a:cubicBezTo>
                    <a:pt x="32657" y="388839"/>
                    <a:pt x="35972" y="374437"/>
                    <a:pt x="39953" y="362074"/>
                  </a:cubicBezTo>
                  <a:cubicBezTo>
                    <a:pt x="48821" y="362664"/>
                    <a:pt x="53602" y="370246"/>
                    <a:pt x="55308" y="380467"/>
                  </a:cubicBezTo>
                  <a:cubicBezTo>
                    <a:pt x="57060" y="390268"/>
                    <a:pt x="55393" y="402288"/>
                    <a:pt x="53498" y="414299"/>
                  </a:cubicBezTo>
                  <a:close/>
                  <a:moveTo>
                    <a:pt x="70262" y="705193"/>
                  </a:moveTo>
                  <a:cubicBezTo>
                    <a:pt x="72091" y="696097"/>
                    <a:pt x="75519" y="688343"/>
                    <a:pt x="80711" y="681600"/>
                  </a:cubicBezTo>
                  <a:cubicBezTo>
                    <a:pt x="86102" y="703097"/>
                    <a:pt x="90779" y="735701"/>
                    <a:pt x="71386" y="733568"/>
                  </a:cubicBezTo>
                  <a:cubicBezTo>
                    <a:pt x="69738" y="722900"/>
                    <a:pt x="69109" y="713499"/>
                    <a:pt x="70262" y="705193"/>
                  </a:cubicBezTo>
                  <a:close/>
                  <a:moveTo>
                    <a:pt x="106799" y="749284"/>
                  </a:moveTo>
                  <a:cubicBezTo>
                    <a:pt x="110981" y="759209"/>
                    <a:pt x="114448" y="769020"/>
                    <a:pt x="112162" y="778088"/>
                  </a:cubicBezTo>
                  <a:cubicBezTo>
                    <a:pt x="110124" y="785898"/>
                    <a:pt x="103580" y="795347"/>
                    <a:pt x="95274" y="789375"/>
                  </a:cubicBezTo>
                  <a:cubicBezTo>
                    <a:pt x="90979" y="768668"/>
                    <a:pt x="93731" y="753256"/>
                    <a:pt x="106799" y="749284"/>
                  </a:cubicBezTo>
                  <a:close/>
                  <a:moveTo>
                    <a:pt x="125793" y="841543"/>
                  </a:moveTo>
                  <a:cubicBezTo>
                    <a:pt x="119477" y="821093"/>
                    <a:pt x="121840" y="806396"/>
                    <a:pt x="129336" y="793728"/>
                  </a:cubicBezTo>
                  <a:cubicBezTo>
                    <a:pt x="143033" y="813502"/>
                    <a:pt x="141394" y="837543"/>
                    <a:pt x="125793" y="841543"/>
                  </a:cubicBezTo>
                  <a:close/>
                  <a:moveTo>
                    <a:pt x="167836" y="891893"/>
                  </a:moveTo>
                  <a:cubicBezTo>
                    <a:pt x="165426" y="887863"/>
                    <a:pt x="163235" y="883949"/>
                    <a:pt x="161435" y="880186"/>
                  </a:cubicBezTo>
                  <a:cubicBezTo>
                    <a:pt x="159120" y="875386"/>
                    <a:pt x="158006" y="870223"/>
                    <a:pt x="157015" y="865584"/>
                  </a:cubicBezTo>
                  <a:cubicBezTo>
                    <a:pt x="155301" y="856507"/>
                    <a:pt x="155615" y="848106"/>
                    <a:pt x="157977" y="839981"/>
                  </a:cubicBezTo>
                  <a:cubicBezTo>
                    <a:pt x="164664" y="848335"/>
                    <a:pt x="170846" y="859717"/>
                    <a:pt x="174151" y="869661"/>
                  </a:cubicBezTo>
                  <a:cubicBezTo>
                    <a:pt x="178113" y="880062"/>
                    <a:pt x="177809" y="889444"/>
                    <a:pt x="167836" y="891893"/>
                  </a:cubicBezTo>
                  <a:close/>
                  <a:moveTo>
                    <a:pt x="189153" y="954377"/>
                  </a:moveTo>
                  <a:cubicBezTo>
                    <a:pt x="184105" y="955186"/>
                    <a:pt x="178247" y="954577"/>
                    <a:pt x="172408" y="952329"/>
                  </a:cubicBezTo>
                  <a:cubicBezTo>
                    <a:pt x="166798" y="950052"/>
                    <a:pt x="160844" y="946537"/>
                    <a:pt x="156673" y="940441"/>
                  </a:cubicBezTo>
                  <a:cubicBezTo>
                    <a:pt x="156711" y="940375"/>
                    <a:pt x="156796" y="940356"/>
                    <a:pt x="156796" y="940289"/>
                  </a:cubicBezTo>
                  <a:cubicBezTo>
                    <a:pt x="157215" y="927668"/>
                    <a:pt x="164731" y="923887"/>
                    <a:pt x="174513" y="925020"/>
                  </a:cubicBezTo>
                  <a:cubicBezTo>
                    <a:pt x="182847" y="926135"/>
                    <a:pt x="193839" y="929916"/>
                    <a:pt x="203955" y="935555"/>
                  </a:cubicBezTo>
                  <a:cubicBezTo>
                    <a:pt x="204098" y="935670"/>
                    <a:pt x="204202" y="935774"/>
                    <a:pt x="204345" y="935898"/>
                  </a:cubicBezTo>
                  <a:cubicBezTo>
                    <a:pt x="206136" y="945718"/>
                    <a:pt x="199221" y="952814"/>
                    <a:pt x="189153" y="954377"/>
                  </a:cubicBezTo>
                  <a:close/>
                  <a:moveTo>
                    <a:pt x="255685" y="992057"/>
                  </a:moveTo>
                  <a:cubicBezTo>
                    <a:pt x="251522" y="993829"/>
                    <a:pt x="245598" y="994048"/>
                    <a:pt x="240721" y="993667"/>
                  </a:cubicBezTo>
                  <a:cubicBezTo>
                    <a:pt x="230206" y="992848"/>
                    <a:pt x="217280" y="985761"/>
                    <a:pt x="206698" y="978351"/>
                  </a:cubicBezTo>
                  <a:cubicBezTo>
                    <a:pt x="213346" y="962549"/>
                    <a:pt x="239769" y="968540"/>
                    <a:pt x="260362" y="981532"/>
                  </a:cubicBezTo>
                  <a:cubicBezTo>
                    <a:pt x="262238" y="987009"/>
                    <a:pt x="260000" y="990057"/>
                    <a:pt x="255685" y="992057"/>
                  </a:cubicBezTo>
                  <a:close/>
                  <a:moveTo>
                    <a:pt x="263762" y="977265"/>
                  </a:moveTo>
                  <a:cubicBezTo>
                    <a:pt x="248446" y="960673"/>
                    <a:pt x="240636" y="945633"/>
                    <a:pt x="241074" y="929411"/>
                  </a:cubicBezTo>
                  <a:cubicBezTo>
                    <a:pt x="249446" y="935965"/>
                    <a:pt x="259019" y="944480"/>
                    <a:pt x="264533" y="953529"/>
                  </a:cubicBezTo>
                  <a:cubicBezTo>
                    <a:pt x="270601" y="963130"/>
                    <a:pt x="272477" y="972617"/>
                    <a:pt x="263762" y="977265"/>
                  </a:cubicBezTo>
                  <a:close/>
                  <a:moveTo>
                    <a:pt x="299966" y="1032510"/>
                  </a:moveTo>
                  <a:cubicBezTo>
                    <a:pt x="290394" y="1037206"/>
                    <a:pt x="277107" y="1035691"/>
                    <a:pt x="265258" y="1026681"/>
                  </a:cubicBezTo>
                  <a:cubicBezTo>
                    <a:pt x="265267" y="1026633"/>
                    <a:pt x="265353" y="1026605"/>
                    <a:pt x="265334" y="1026528"/>
                  </a:cubicBezTo>
                  <a:cubicBezTo>
                    <a:pt x="262419" y="1014441"/>
                    <a:pt x="268801" y="1008793"/>
                    <a:pt x="278716" y="1007192"/>
                  </a:cubicBezTo>
                  <a:cubicBezTo>
                    <a:pt x="287508" y="1005554"/>
                    <a:pt x="298509" y="1007945"/>
                    <a:pt x="310054" y="1010660"/>
                  </a:cubicBezTo>
                  <a:cubicBezTo>
                    <a:pt x="310054" y="1010679"/>
                    <a:pt x="310016" y="1010679"/>
                    <a:pt x="310044" y="1010698"/>
                  </a:cubicBezTo>
                  <a:cubicBezTo>
                    <a:pt x="314425" y="1019508"/>
                    <a:pt x="309482" y="1028233"/>
                    <a:pt x="299966" y="1032510"/>
                  </a:cubicBezTo>
                  <a:close/>
                  <a:moveTo>
                    <a:pt x="323712" y="1015584"/>
                  </a:moveTo>
                  <a:cubicBezTo>
                    <a:pt x="321245" y="1014336"/>
                    <a:pt x="318760" y="1013127"/>
                    <a:pt x="316321" y="1011841"/>
                  </a:cubicBezTo>
                  <a:cubicBezTo>
                    <a:pt x="316836" y="1011679"/>
                    <a:pt x="317131" y="1011317"/>
                    <a:pt x="317197" y="1010936"/>
                  </a:cubicBezTo>
                  <a:cubicBezTo>
                    <a:pt x="317588" y="1010755"/>
                    <a:pt x="317750" y="1010393"/>
                    <a:pt x="317331" y="1010002"/>
                  </a:cubicBezTo>
                  <a:cubicBezTo>
                    <a:pt x="319959" y="1009955"/>
                    <a:pt x="322084" y="1009403"/>
                    <a:pt x="323722" y="1008431"/>
                  </a:cubicBezTo>
                  <a:lnTo>
                    <a:pt x="323722" y="1015584"/>
                  </a:lnTo>
                  <a:close/>
                  <a:moveTo>
                    <a:pt x="323712" y="1003040"/>
                  </a:moveTo>
                  <a:cubicBezTo>
                    <a:pt x="322598" y="1006107"/>
                    <a:pt x="320045" y="1008259"/>
                    <a:pt x="315530" y="1008431"/>
                  </a:cubicBezTo>
                  <a:cubicBezTo>
                    <a:pt x="307167" y="1001620"/>
                    <a:pt x="301634" y="993562"/>
                    <a:pt x="299319" y="986428"/>
                  </a:cubicBezTo>
                  <a:cubicBezTo>
                    <a:pt x="297204" y="979875"/>
                    <a:pt x="298071" y="973922"/>
                    <a:pt x="301995" y="968778"/>
                  </a:cubicBezTo>
                  <a:cubicBezTo>
                    <a:pt x="310977" y="974703"/>
                    <a:pt x="318921" y="981609"/>
                    <a:pt x="322693" y="989571"/>
                  </a:cubicBezTo>
                  <a:cubicBezTo>
                    <a:pt x="323084" y="990505"/>
                    <a:pt x="323436" y="991514"/>
                    <a:pt x="323712" y="992553"/>
                  </a:cubicBezTo>
                  <a:lnTo>
                    <a:pt x="323712" y="1003040"/>
                  </a:lnTo>
                  <a:close/>
                  <a:moveTo>
                    <a:pt x="323712" y="681428"/>
                  </a:moveTo>
                  <a:cubicBezTo>
                    <a:pt x="318598" y="682562"/>
                    <a:pt x="313426" y="683352"/>
                    <a:pt x="308206" y="683733"/>
                  </a:cubicBezTo>
                  <a:cubicBezTo>
                    <a:pt x="306968" y="683838"/>
                    <a:pt x="305710" y="683847"/>
                    <a:pt x="304434" y="683847"/>
                  </a:cubicBezTo>
                  <a:lnTo>
                    <a:pt x="323703" y="674294"/>
                  </a:lnTo>
                  <a:lnTo>
                    <a:pt x="323703" y="681428"/>
                  </a:lnTo>
                  <a:close/>
                  <a:moveTo>
                    <a:pt x="323712" y="669817"/>
                  </a:moveTo>
                  <a:lnTo>
                    <a:pt x="297757" y="683447"/>
                  </a:lnTo>
                  <a:cubicBezTo>
                    <a:pt x="297700" y="683438"/>
                    <a:pt x="297652" y="683438"/>
                    <a:pt x="297566" y="683419"/>
                  </a:cubicBezTo>
                  <a:cubicBezTo>
                    <a:pt x="297443" y="683400"/>
                    <a:pt x="297309" y="683390"/>
                    <a:pt x="297166" y="683381"/>
                  </a:cubicBezTo>
                  <a:cubicBezTo>
                    <a:pt x="296528" y="683286"/>
                    <a:pt x="295890" y="683200"/>
                    <a:pt x="295280" y="683124"/>
                  </a:cubicBezTo>
                  <a:cubicBezTo>
                    <a:pt x="295147" y="683114"/>
                    <a:pt x="295071" y="683095"/>
                    <a:pt x="294937" y="683076"/>
                  </a:cubicBezTo>
                  <a:cubicBezTo>
                    <a:pt x="294280" y="682952"/>
                    <a:pt x="293604" y="682857"/>
                    <a:pt x="292899" y="682704"/>
                  </a:cubicBezTo>
                  <a:cubicBezTo>
                    <a:pt x="292852" y="682695"/>
                    <a:pt x="292766" y="682685"/>
                    <a:pt x="292680" y="682666"/>
                  </a:cubicBezTo>
                  <a:cubicBezTo>
                    <a:pt x="291975" y="682533"/>
                    <a:pt x="291242" y="682381"/>
                    <a:pt x="290518" y="682228"/>
                  </a:cubicBezTo>
                  <a:cubicBezTo>
                    <a:pt x="290480" y="682219"/>
                    <a:pt x="290432" y="682190"/>
                    <a:pt x="290432" y="682190"/>
                  </a:cubicBezTo>
                  <a:cubicBezTo>
                    <a:pt x="283583" y="680657"/>
                    <a:pt x="276668" y="678132"/>
                    <a:pt x="270144" y="674894"/>
                  </a:cubicBezTo>
                  <a:cubicBezTo>
                    <a:pt x="270077" y="674856"/>
                    <a:pt x="270001" y="674818"/>
                    <a:pt x="269944" y="674770"/>
                  </a:cubicBezTo>
                  <a:cubicBezTo>
                    <a:pt x="269287" y="674465"/>
                    <a:pt x="268639" y="674141"/>
                    <a:pt x="267991" y="673780"/>
                  </a:cubicBezTo>
                  <a:cubicBezTo>
                    <a:pt x="267896" y="673722"/>
                    <a:pt x="267782" y="673684"/>
                    <a:pt x="267658" y="673599"/>
                  </a:cubicBezTo>
                  <a:cubicBezTo>
                    <a:pt x="267067" y="673284"/>
                    <a:pt x="266477" y="672989"/>
                    <a:pt x="265886" y="672627"/>
                  </a:cubicBezTo>
                  <a:cubicBezTo>
                    <a:pt x="265762" y="672551"/>
                    <a:pt x="265601" y="672465"/>
                    <a:pt x="265438" y="672389"/>
                  </a:cubicBezTo>
                  <a:cubicBezTo>
                    <a:pt x="264896" y="672084"/>
                    <a:pt x="264353" y="671779"/>
                    <a:pt x="263810" y="671446"/>
                  </a:cubicBezTo>
                  <a:cubicBezTo>
                    <a:pt x="263648" y="671332"/>
                    <a:pt x="263476" y="671265"/>
                    <a:pt x="263305" y="671160"/>
                  </a:cubicBezTo>
                  <a:cubicBezTo>
                    <a:pt x="262800" y="670836"/>
                    <a:pt x="262295" y="670531"/>
                    <a:pt x="261762" y="670198"/>
                  </a:cubicBezTo>
                  <a:cubicBezTo>
                    <a:pt x="261581" y="670103"/>
                    <a:pt x="261419" y="669998"/>
                    <a:pt x="261248" y="669865"/>
                  </a:cubicBezTo>
                  <a:cubicBezTo>
                    <a:pt x="260752" y="669560"/>
                    <a:pt x="260257" y="669246"/>
                    <a:pt x="259790" y="668931"/>
                  </a:cubicBezTo>
                  <a:cubicBezTo>
                    <a:pt x="259590" y="668788"/>
                    <a:pt x="259390" y="668693"/>
                    <a:pt x="259209" y="668560"/>
                  </a:cubicBezTo>
                  <a:cubicBezTo>
                    <a:pt x="258743" y="668226"/>
                    <a:pt x="258285" y="667912"/>
                    <a:pt x="257828" y="667598"/>
                  </a:cubicBezTo>
                  <a:cubicBezTo>
                    <a:pt x="257628" y="667455"/>
                    <a:pt x="257447" y="667331"/>
                    <a:pt x="257247" y="667198"/>
                  </a:cubicBezTo>
                  <a:cubicBezTo>
                    <a:pt x="256799" y="666883"/>
                    <a:pt x="256361" y="666579"/>
                    <a:pt x="255913" y="666226"/>
                  </a:cubicBezTo>
                  <a:cubicBezTo>
                    <a:pt x="255723" y="666093"/>
                    <a:pt x="255523" y="665950"/>
                    <a:pt x="255323" y="665807"/>
                  </a:cubicBezTo>
                  <a:cubicBezTo>
                    <a:pt x="254904" y="665502"/>
                    <a:pt x="254504" y="665178"/>
                    <a:pt x="254094" y="664845"/>
                  </a:cubicBezTo>
                  <a:cubicBezTo>
                    <a:pt x="253885" y="664683"/>
                    <a:pt x="253685" y="664531"/>
                    <a:pt x="253485" y="664378"/>
                  </a:cubicBezTo>
                  <a:cubicBezTo>
                    <a:pt x="253104" y="664054"/>
                    <a:pt x="252684" y="663740"/>
                    <a:pt x="252285" y="663397"/>
                  </a:cubicBezTo>
                  <a:cubicBezTo>
                    <a:pt x="252094" y="663235"/>
                    <a:pt x="251903" y="663083"/>
                    <a:pt x="251713" y="662911"/>
                  </a:cubicBezTo>
                  <a:cubicBezTo>
                    <a:pt x="251351" y="662578"/>
                    <a:pt x="250951" y="662283"/>
                    <a:pt x="250589" y="661940"/>
                  </a:cubicBezTo>
                  <a:cubicBezTo>
                    <a:pt x="250379" y="661788"/>
                    <a:pt x="250199" y="661616"/>
                    <a:pt x="250008" y="661416"/>
                  </a:cubicBezTo>
                  <a:cubicBezTo>
                    <a:pt x="249646" y="661102"/>
                    <a:pt x="249284" y="660778"/>
                    <a:pt x="248922" y="660425"/>
                  </a:cubicBezTo>
                  <a:cubicBezTo>
                    <a:pt x="248722" y="660254"/>
                    <a:pt x="248560" y="660102"/>
                    <a:pt x="248379" y="659911"/>
                  </a:cubicBezTo>
                  <a:cubicBezTo>
                    <a:pt x="247998" y="659597"/>
                    <a:pt x="247665" y="659263"/>
                    <a:pt x="247351" y="658921"/>
                  </a:cubicBezTo>
                  <a:cubicBezTo>
                    <a:pt x="247160" y="658730"/>
                    <a:pt x="246979" y="658568"/>
                    <a:pt x="246798" y="658378"/>
                  </a:cubicBezTo>
                  <a:cubicBezTo>
                    <a:pt x="246474" y="658044"/>
                    <a:pt x="246150" y="657711"/>
                    <a:pt x="245826" y="657387"/>
                  </a:cubicBezTo>
                  <a:cubicBezTo>
                    <a:pt x="245750" y="657292"/>
                    <a:pt x="245665" y="657216"/>
                    <a:pt x="245588" y="657139"/>
                  </a:cubicBezTo>
                  <a:lnTo>
                    <a:pt x="323674" y="632727"/>
                  </a:lnTo>
                  <a:lnTo>
                    <a:pt x="323674" y="669817"/>
                  </a:lnTo>
                  <a:close/>
                  <a:moveTo>
                    <a:pt x="323712" y="481908"/>
                  </a:moveTo>
                  <a:lnTo>
                    <a:pt x="303472" y="475583"/>
                  </a:lnTo>
                  <a:cubicBezTo>
                    <a:pt x="300786" y="473907"/>
                    <a:pt x="298033" y="472335"/>
                    <a:pt x="295585" y="470345"/>
                  </a:cubicBezTo>
                  <a:cubicBezTo>
                    <a:pt x="293680" y="468792"/>
                    <a:pt x="291813" y="467154"/>
                    <a:pt x="290023" y="465430"/>
                  </a:cubicBezTo>
                  <a:cubicBezTo>
                    <a:pt x="288279" y="463687"/>
                    <a:pt x="286613" y="461867"/>
                    <a:pt x="284965" y="459981"/>
                  </a:cubicBezTo>
                  <a:cubicBezTo>
                    <a:pt x="281802" y="456162"/>
                    <a:pt x="278878" y="452066"/>
                    <a:pt x="276335" y="447694"/>
                  </a:cubicBezTo>
                  <a:cubicBezTo>
                    <a:pt x="275040" y="445513"/>
                    <a:pt x="273878" y="443236"/>
                    <a:pt x="272754" y="440969"/>
                  </a:cubicBezTo>
                  <a:cubicBezTo>
                    <a:pt x="271658" y="438664"/>
                    <a:pt x="270582" y="436321"/>
                    <a:pt x="269677" y="433940"/>
                  </a:cubicBezTo>
                  <a:cubicBezTo>
                    <a:pt x="267715" y="429149"/>
                    <a:pt x="266086" y="424205"/>
                    <a:pt x="264667" y="419148"/>
                  </a:cubicBezTo>
                  <a:cubicBezTo>
                    <a:pt x="264124" y="417214"/>
                    <a:pt x="263772" y="415195"/>
                    <a:pt x="263324" y="413223"/>
                  </a:cubicBezTo>
                  <a:lnTo>
                    <a:pt x="323712" y="444865"/>
                  </a:lnTo>
                  <a:lnTo>
                    <a:pt x="323712" y="481908"/>
                  </a:lnTo>
                  <a:close/>
                  <a:moveTo>
                    <a:pt x="323712" y="440407"/>
                  </a:moveTo>
                  <a:lnTo>
                    <a:pt x="262629" y="410185"/>
                  </a:lnTo>
                  <a:cubicBezTo>
                    <a:pt x="262152" y="408022"/>
                    <a:pt x="261562" y="405908"/>
                    <a:pt x="261162" y="403727"/>
                  </a:cubicBezTo>
                  <a:cubicBezTo>
                    <a:pt x="260228" y="398488"/>
                    <a:pt x="259466" y="393221"/>
                    <a:pt x="258904" y="387915"/>
                  </a:cubicBezTo>
                  <a:cubicBezTo>
                    <a:pt x="258743" y="386582"/>
                    <a:pt x="258609" y="385239"/>
                    <a:pt x="258495" y="383934"/>
                  </a:cubicBezTo>
                  <a:lnTo>
                    <a:pt x="258304" y="381934"/>
                  </a:lnTo>
                  <a:lnTo>
                    <a:pt x="258276" y="381686"/>
                  </a:lnTo>
                  <a:cubicBezTo>
                    <a:pt x="258266" y="381648"/>
                    <a:pt x="258266" y="381648"/>
                    <a:pt x="258266" y="381648"/>
                  </a:cubicBezTo>
                  <a:cubicBezTo>
                    <a:pt x="258266" y="381648"/>
                    <a:pt x="258266" y="381648"/>
                    <a:pt x="258266" y="381562"/>
                  </a:cubicBezTo>
                  <a:lnTo>
                    <a:pt x="258228" y="381029"/>
                  </a:lnTo>
                  <a:lnTo>
                    <a:pt x="258133" y="380009"/>
                  </a:lnTo>
                  <a:lnTo>
                    <a:pt x="258057" y="378962"/>
                  </a:lnTo>
                  <a:lnTo>
                    <a:pt x="258047" y="378714"/>
                  </a:lnTo>
                  <a:lnTo>
                    <a:pt x="258038" y="378485"/>
                  </a:lnTo>
                  <a:lnTo>
                    <a:pt x="258018" y="378057"/>
                  </a:lnTo>
                  <a:lnTo>
                    <a:pt x="257923" y="376266"/>
                  </a:lnTo>
                  <a:lnTo>
                    <a:pt x="257923" y="374409"/>
                  </a:lnTo>
                  <a:cubicBezTo>
                    <a:pt x="257876" y="373790"/>
                    <a:pt x="257885" y="373171"/>
                    <a:pt x="257923" y="372561"/>
                  </a:cubicBezTo>
                  <a:cubicBezTo>
                    <a:pt x="257923" y="370084"/>
                    <a:pt x="258114" y="367646"/>
                    <a:pt x="258390" y="365255"/>
                  </a:cubicBezTo>
                  <a:cubicBezTo>
                    <a:pt x="258685" y="362855"/>
                    <a:pt x="259095" y="360502"/>
                    <a:pt x="259676" y="358216"/>
                  </a:cubicBezTo>
                  <a:cubicBezTo>
                    <a:pt x="260352" y="355473"/>
                    <a:pt x="261305" y="352854"/>
                    <a:pt x="262400" y="350310"/>
                  </a:cubicBezTo>
                  <a:lnTo>
                    <a:pt x="323712" y="395926"/>
                  </a:lnTo>
                  <a:lnTo>
                    <a:pt x="323712" y="440407"/>
                  </a:lnTo>
                  <a:close/>
                  <a:moveTo>
                    <a:pt x="323712" y="391697"/>
                  </a:moveTo>
                  <a:lnTo>
                    <a:pt x="263143" y="348777"/>
                  </a:lnTo>
                  <a:cubicBezTo>
                    <a:pt x="263695" y="347615"/>
                    <a:pt x="264172" y="346424"/>
                    <a:pt x="264829" y="345310"/>
                  </a:cubicBezTo>
                  <a:cubicBezTo>
                    <a:pt x="265058" y="344881"/>
                    <a:pt x="265334" y="344462"/>
                    <a:pt x="265610" y="344034"/>
                  </a:cubicBezTo>
                  <a:lnTo>
                    <a:pt x="265658" y="343938"/>
                  </a:lnTo>
                  <a:cubicBezTo>
                    <a:pt x="265781" y="343767"/>
                    <a:pt x="265858" y="343595"/>
                    <a:pt x="266001" y="343452"/>
                  </a:cubicBezTo>
                  <a:cubicBezTo>
                    <a:pt x="266181" y="343148"/>
                    <a:pt x="266353" y="342852"/>
                    <a:pt x="266582" y="342567"/>
                  </a:cubicBezTo>
                  <a:cubicBezTo>
                    <a:pt x="266715" y="342395"/>
                    <a:pt x="266810" y="342214"/>
                    <a:pt x="266943" y="342043"/>
                  </a:cubicBezTo>
                  <a:cubicBezTo>
                    <a:pt x="267134" y="341767"/>
                    <a:pt x="267334" y="341490"/>
                    <a:pt x="267543" y="341233"/>
                  </a:cubicBezTo>
                  <a:cubicBezTo>
                    <a:pt x="267648" y="341052"/>
                    <a:pt x="267791" y="340862"/>
                    <a:pt x="267915" y="340700"/>
                  </a:cubicBezTo>
                  <a:cubicBezTo>
                    <a:pt x="268125" y="340443"/>
                    <a:pt x="268344" y="340166"/>
                    <a:pt x="268534" y="339909"/>
                  </a:cubicBezTo>
                  <a:cubicBezTo>
                    <a:pt x="268658" y="339738"/>
                    <a:pt x="268801" y="339566"/>
                    <a:pt x="268963" y="339395"/>
                  </a:cubicBezTo>
                  <a:cubicBezTo>
                    <a:pt x="269163" y="339138"/>
                    <a:pt x="269391" y="338890"/>
                    <a:pt x="269582" y="338623"/>
                  </a:cubicBezTo>
                  <a:cubicBezTo>
                    <a:pt x="269744" y="338461"/>
                    <a:pt x="269858" y="338280"/>
                    <a:pt x="269992" y="338118"/>
                  </a:cubicBezTo>
                  <a:cubicBezTo>
                    <a:pt x="270239" y="337871"/>
                    <a:pt x="270468" y="337595"/>
                    <a:pt x="270706" y="337328"/>
                  </a:cubicBezTo>
                  <a:cubicBezTo>
                    <a:pt x="270839" y="337185"/>
                    <a:pt x="270953" y="337042"/>
                    <a:pt x="271115" y="336890"/>
                  </a:cubicBezTo>
                  <a:cubicBezTo>
                    <a:pt x="271363" y="336604"/>
                    <a:pt x="271639" y="336337"/>
                    <a:pt x="271906" y="336061"/>
                  </a:cubicBezTo>
                  <a:cubicBezTo>
                    <a:pt x="272039" y="335937"/>
                    <a:pt x="272144" y="335823"/>
                    <a:pt x="272277" y="335690"/>
                  </a:cubicBezTo>
                  <a:cubicBezTo>
                    <a:pt x="272649" y="335290"/>
                    <a:pt x="273059" y="334899"/>
                    <a:pt x="273459" y="334528"/>
                  </a:cubicBezTo>
                  <a:cubicBezTo>
                    <a:pt x="276878" y="331337"/>
                    <a:pt x="280736" y="328489"/>
                    <a:pt x="284889" y="326050"/>
                  </a:cubicBezTo>
                  <a:cubicBezTo>
                    <a:pt x="287013" y="324831"/>
                    <a:pt x="289137" y="323717"/>
                    <a:pt x="291356" y="322659"/>
                  </a:cubicBezTo>
                  <a:cubicBezTo>
                    <a:pt x="293575" y="321602"/>
                    <a:pt x="295833" y="320640"/>
                    <a:pt x="298100" y="319745"/>
                  </a:cubicBezTo>
                  <a:cubicBezTo>
                    <a:pt x="300414" y="318840"/>
                    <a:pt x="302748" y="318030"/>
                    <a:pt x="305091" y="317259"/>
                  </a:cubicBezTo>
                  <a:cubicBezTo>
                    <a:pt x="305682" y="317078"/>
                    <a:pt x="306282" y="316925"/>
                    <a:pt x="306882" y="316744"/>
                  </a:cubicBezTo>
                  <a:lnTo>
                    <a:pt x="323722" y="333985"/>
                  </a:lnTo>
                  <a:lnTo>
                    <a:pt x="323722" y="391697"/>
                  </a:lnTo>
                  <a:close/>
                  <a:moveTo>
                    <a:pt x="323712" y="330508"/>
                  </a:moveTo>
                  <a:lnTo>
                    <a:pt x="308987" y="316125"/>
                  </a:lnTo>
                  <a:cubicBezTo>
                    <a:pt x="310073" y="315811"/>
                    <a:pt x="311139" y="315478"/>
                    <a:pt x="312206" y="315173"/>
                  </a:cubicBezTo>
                  <a:cubicBezTo>
                    <a:pt x="315978" y="314144"/>
                    <a:pt x="319864" y="313353"/>
                    <a:pt x="323712" y="312592"/>
                  </a:cubicBezTo>
                  <a:lnTo>
                    <a:pt x="323712" y="330508"/>
                  </a:lnTo>
                  <a:close/>
                  <a:moveTo>
                    <a:pt x="323712" y="246736"/>
                  </a:moveTo>
                  <a:lnTo>
                    <a:pt x="299157" y="213760"/>
                  </a:lnTo>
                  <a:lnTo>
                    <a:pt x="323712" y="248383"/>
                  </a:lnTo>
                  <a:lnTo>
                    <a:pt x="323712" y="279559"/>
                  </a:lnTo>
                  <a:cubicBezTo>
                    <a:pt x="308082" y="280302"/>
                    <a:pt x="292270" y="281902"/>
                    <a:pt x="276592" y="284502"/>
                  </a:cubicBezTo>
                  <a:lnTo>
                    <a:pt x="248503" y="257051"/>
                  </a:lnTo>
                  <a:lnTo>
                    <a:pt x="275506" y="284664"/>
                  </a:lnTo>
                  <a:cubicBezTo>
                    <a:pt x="252637" y="288531"/>
                    <a:pt x="230072" y="294599"/>
                    <a:pt x="208907" y="303705"/>
                  </a:cubicBezTo>
                  <a:lnTo>
                    <a:pt x="209051" y="310448"/>
                  </a:lnTo>
                  <a:lnTo>
                    <a:pt x="205202" y="307734"/>
                  </a:lnTo>
                  <a:lnTo>
                    <a:pt x="209051" y="310591"/>
                  </a:lnTo>
                  <a:lnTo>
                    <a:pt x="209784" y="344500"/>
                  </a:lnTo>
                  <a:lnTo>
                    <a:pt x="219585" y="345958"/>
                  </a:lnTo>
                  <a:lnTo>
                    <a:pt x="219604" y="345958"/>
                  </a:lnTo>
                  <a:lnTo>
                    <a:pt x="221995" y="346310"/>
                  </a:lnTo>
                  <a:cubicBezTo>
                    <a:pt x="225929" y="347948"/>
                    <a:pt x="233816" y="355778"/>
                    <a:pt x="239835" y="390858"/>
                  </a:cubicBezTo>
                  <a:cubicBezTo>
                    <a:pt x="240435" y="394383"/>
                    <a:pt x="241007" y="397259"/>
                    <a:pt x="241578" y="399774"/>
                  </a:cubicBezTo>
                  <a:lnTo>
                    <a:pt x="170436" y="364579"/>
                  </a:lnTo>
                  <a:lnTo>
                    <a:pt x="242064" y="402098"/>
                  </a:lnTo>
                  <a:cubicBezTo>
                    <a:pt x="243398" y="409651"/>
                    <a:pt x="245160" y="417062"/>
                    <a:pt x="247131" y="424053"/>
                  </a:cubicBezTo>
                  <a:cubicBezTo>
                    <a:pt x="250351" y="435397"/>
                    <a:pt x="254818" y="446580"/>
                    <a:pt x="261238" y="456848"/>
                  </a:cubicBezTo>
                  <a:cubicBezTo>
                    <a:pt x="262724" y="459267"/>
                    <a:pt x="264353" y="461620"/>
                    <a:pt x="266048" y="463925"/>
                  </a:cubicBezTo>
                  <a:lnTo>
                    <a:pt x="144928" y="426158"/>
                  </a:lnTo>
                  <a:lnTo>
                    <a:pt x="269515" y="468192"/>
                  </a:lnTo>
                  <a:cubicBezTo>
                    <a:pt x="270401" y="469230"/>
                    <a:pt x="271211" y="470316"/>
                    <a:pt x="272116" y="471326"/>
                  </a:cubicBezTo>
                  <a:cubicBezTo>
                    <a:pt x="274163" y="473574"/>
                    <a:pt x="276297" y="475698"/>
                    <a:pt x="278564" y="477736"/>
                  </a:cubicBezTo>
                  <a:cubicBezTo>
                    <a:pt x="280812" y="479755"/>
                    <a:pt x="283174" y="481679"/>
                    <a:pt x="285574" y="483441"/>
                  </a:cubicBezTo>
                  <a:cubicBezTo>
                    <a:pt x="288032" y="485223"/>
                    <a:pt x="290527" y="486861"/>
                    <a:pt x="293070" y="488394"/>
                  </a:cubicBezTo>
                  <a:cubicBezTo>
                    <a:pt x="295642" y="489918"/>
                    <a:pt x="298290" y="491271"/>
                    <a:pt x="300948" y="492547"/>
                  </a:cubicBezTo>
                  <a:cubicBezTo>
                    <a:pt x="306291" y="495052"/>
                    <a:pt x="311787" y="497024"/>
                    <a:pt x="317283" y="498567"/>
                  </a:cubicBezTo>
                  <a:cubicBezTo>
                    <a:pt x="319436" y="499167"/>
                    <a:pt x="321550" y="499691"/>
                    <a:pt x="323712" y="500167"/>
                  </a:cubicBezTo>
                  <a:lnTo>
                    <a:pt x="323712" y="519389"/>
                  </a:lnTo>
                  <a:lnTo>
                    <a:pt x="129393" y="490976"/>
                  </a:lnTo>
                  <a:lnTo>
                    <a:pt x="323712" y="523989"/>
                  </a:lnTo>
                  <a:lnTo>
                    <a:pt x="323712" y="555031"/>
                  </a:lnTo>
                  <a:lnTo>
                    <a:pt x="124173" y="557422"/>
                  </a:lnTo>
                  <a:lnTo>
                    <a:pt x="323712" y="559641"/>
                  </a:lnTo>
                  <a:lnTo>
                    <a:pt x="323712" y="590712"/>
                  </a:lnTo>
                  <a:lnTo>
                    <a:pt x="129421" y="623868"/>
                  </a:lnTo>
                  <a:lnTo>
                    <a:pt x="323712" y="595303"/>
                  </a:lnTo>
                  <a:lnTo>
                    <a:pt x="323712" y="628221"/>
                  </a:lnTo>
                  <a:lnTo>
                    <a:pt x="243845" y="655225"/>
                  </a:lnTo>
                  <a:cubicBezTo>
                    <a:pt x="243598" y="654920"/>
                    <a:pt x="243341" y="654625"/>
                    <a:pt x="243083" y="654310"/>
                  </a:cubicBezTo>
                  <a:cubicBezTo>
                    <a:pt x="242902" y="654110"/>
                    <a:pt x="242778" y="653929"/>
                    <a:pt x="242616" y="653720"/>
                  </a:cubicBezTo>
                  <a:cubicBezTo>
                    <a:pt x="242331" y="653405"/>
                    <a:pt x="242064" y="653044"/>
                    <a:pt x="241817" y="652701"/>
                  </a:cubicBezTo>
                  <a:cubicBezTo>
                    <a:pt x="241683" y="652510"/>
                    <a:pt x="241540" y="652310"/>
                    <a:pt x="241378" y="652110"/>
                  </a:cubicBezTo>
                  <a:cubicBezTo>
                    <a:pt x="241140" y="651777"/>
                    <a:pt x="240883" y="651443"/>
                    <a:pt x="240645" y="651081"/>
                  </a:cubicBezTo>
                  <a:cubicBezTo>
                    <a:pt x="240483" y="650881"/>
                    <a:pt x="240369" y="650710"/>
                    <a:pt x="240245" y="650500"/>
                  </a:cubicBezTo>
                  <a:cubicBezTo>
                    <a:pt x="239988" y="650167"/>
                    <a:pt x="239769" y="649805"/>
                    <a:pt x="239530" y="649453"/>
                  </a:cubicBezTo>
                  <a:cubicBezTo>
                    <a:pt x="239435" y="649262"/>
                    <a:pt x="239311" y="649072"/>
                    <a:pt x="239207" y="648872"/>
                  </a:cubicBezTo>
                  <a:cubicBezTo>
                    <a:pt x="238968" y="648529"/>
                    <a:pt x="238778" y="648176"/>
                    <a:pt x="238578" y="647814"/>
                  </a:cubicBezTo>
                  <a:cubicBezTo>
                    <a:pt x="238445" y="647624"/>
                    <a:pt x="238330" y="647433"/>
                    <a:pt x="238235" y="647224"/>
                  </a:cubicBezTo>
                  <a:cubicBezTo>
                    <a:pt x="238035" y="646900"/>
                    <a:pt x="237854" y="646528"/>
                    <a:pt x="237683" y="646167"/>
                  </a:cubicBezTo>
                  <a:cubicBezTo>
                    <a:pt x="237597" y="645986"/>
                    <a:pt x="237492" y="645805"/>
                    <a:pt x="237397" y="645585"/>
                  </a:cubicBezTo>
                  <a:cubicBezTo>
                    <a:pt x="237235" y="645233"/>
                    <a:pt x="237054" y="644890"/>
                    <a:pt x="236902" y="644528"/>
                  </a:cubicBezTo>
                  <a:cubicBezTo>
                    <a:pt x="236787" y="644328"/>
                    <a:pt x="236730" y="644147"/>
                    <a:pt x="236644" y="643938"/>
                  </a:cubicBezTo>
                  <a:cubicBezTo>
                    <a:pt x="236492" y="643576"/>
                    <a:pt x="236368" y="643223"/>
                    <a:pt x="236235" y="642861"/>
                  </a:cubicBezTo>
                  <a:cubicBezTo>
                    <a:pt x="236140" y="642671"/>
                    <a:pt x="236073" y="642471"/>
                    <a:pt x="236016" y="642271"/>
                  </a:cubicBezTo>
                  <a:cubicBezTo>
                    <a:pt x="235873" y="641918"/>
                    <a:pt x="235787" y="641556"/>
                    <a:pt x="235654" y="641204"/>
                  </a:cubicBezTo>
                  <a:cubicBezTo>
                    <a:pt x="235606" y="641004"/>
                    <a:pt x="235558" y="640823"/>
                    <a:pt x="235482" y="640632"/>
                  </a:cubicBezTo>
                  <a:cubicBezTo>
                    <a:pt x="235397" y="640271"/>
                    <a:pt x="235292" y="639918"/>
                    <a:pt x="235216" y="639537"/>
                  </a:cubicBezTo>
                  <a:cubicBezTo>
                    <a:pt x="235168" y="639356"/>
                    <a:pt x="235130" y="639166"/>
                    <a:pt x="235092" y="638966"/>
                  </a:cubicBezTo>
                  <a:cubicBezTo>
                    <a:pt x="235035" y="638604"/>
                    <a:pt x="234939" y="638261"/>
                    <a:pt x="234863" y="637899"/>
                  </a:cubicBezTo>
                  <a:cubicBezTo>
                    <a:pt x="234863" y="637718"/>
                    <a:pt x="234835" y="637527"/>
                    <a:pt x="234797" y="637318"/>
                  </a:cubicBezTo>
                  <a:cubicBezTo>
                    <a:pt x="234739" y="636975"/>
                    <a:pt x="234701" y="636623"/>
                    <a:pt x="234692" y="636251"/>
                  </a:cubicBezTo>
                  <a:cubicBezTo>
                    <a:pt x="234682" y="636051"/>
                    <a:pt x="234654" y="635870"/>
                    <a:pt x="234644" y="635670"/>
                  </a:cubicBezTo>
                  <a:cubicBezTo>
                    <a:pt x="234606" y="635318"/>
                    <a:pt x="234606" y="634984"/>
                    <a:pt x="234606" y="634613"/>
                  </a:cubicBezTo>
                  <a:cubicBezTo>
                    <a:pt x="234606" y="634432"/>
                    <a:pt x="234606" y="634241"/>
                    <a:pt x="234597" y="634032"/>
                  </a:cubicBezTo>
                  <a:cubicBezTo>
                    <a:pt x="234606" y="633689"/>
                    <a:pt x="234644" y="633355"/>
                    <a:pt x="234654" y="632994"/>
                  </a:cubicBezTo>
                  <a:cubicBezTo>
                    <a:pt x="234673" y="632803"/>
                    <a:pt x="234692" y="632622"/>
                    <a:pt x="234692" y="632412"/>
                  </a:cubicBezTo>
                  <a:cubicBezTo>
                    <a:pt x="234730" y="632079"/>
                    <a:pt x="234797" y="631727"/>
                    <a:pt x="234863" y="631384"/>
                  </a:cubicBezTo>
                  <a:cubicBezTo>
                    <a:pt x="234863" y="631184"/>
                    <a:pt x="234920" y="631003"/>
                    <a:pt x="234949" y="630822"/>
                  </a:cubicBezTo>
                  <a:cubicBezTo>
                    <a:pt x="235035" y="630479"/>
                    <a:pt x="235101" y="630126"/>
                    <a:pt x="235178" y="629793"/>
                  </a:cubicBezTo>
                  <a:cubicBezTo>
                    <a:pt x="235225" y="629603"/>
                    <a:pt x="235254" y="629422"/>
                    <a:pt x="235330" y="629222"/>
                  </a:cubicBezTo>
                  <a:cubicBezTo>
                    <a:pt x="235425" y="628888"/>
                    <a:pt x="235530" y="628536"/>
                    <a:pt x="235654" y="628202"/>
                  </a:cubicBezTo>
                  <a:cubicBezTo>
                    <a:pt x="235702" y="628021"/>
                    <a:pt x="235758" y="627831"/>
                    <a:pt x="235844" y="627659"/>
                  </a:cubicBezTo>
                  <a:cubicBezTo>
                    <a:pt x="235949" y="627307"/>
                    <a:pt x="236111" y="626993"/>
                    <a:pt x="236263" y="626631"/>
                  </a:cubicBezTo>
                  <a:cubicBezTo>
                    <a:pt x="236359" y="626459"/>
                    <a:pt x="236416" y="626316"/>
                    <a:pt x="236501" y="626097"/>
                  </a:cubicBezTo>
                  <a:cubicBezTo>
                    <a:pt x="236663" y="625773"/>
                    <a:pt x="236825" y="625440"/>
                    <a:pt x="237044" y="625097"/>
                  </a:cubicBezTo>
                  <a:cubicBezTo>
                    <a:pt x="237140" y="624935"/>
                    <a:pt x="237244" y="624773"/>
                    <a:pt x="237321" y="624583"/>
                  </a:cubicBezTo>
                  <a:cubicBezTo>
                    <a:pt x="237521" y="624259"/>
                    <a:pt x="237740" y="623935"/>
                    <a:pt x="237959" y="623592"/>
                  </a:cubicBezTo>
                  <a:cubicBezTo>
                    <a:pt x="238064" y="623402"/>
                    <a:pt x="238169" y="623240"/>
                    <a:pt x="238283" y="623087"/>
                  </a:cubicBezTo>
                  <a:cubicBezTo>
                    <a:pt x="238530" y="622745"/>
                    <a:pt x="238788" y="622430"/>
                    <a:pt x="239035" y="622097"/>
                  </a:cubicBezTo>
                  <a:cubicBezTo>
                    <a:pt x="239178" y="621935"/>
                    <a:pt x="239273" y="621783"/>
                    <a:pt x="239416" y="621592"/>
                  </a:cubicBezTo>
                  <a:cubicBezTo>
                    <a:pt x="239693" y="621287"/>
                    <a:pt x="239988" y="620954"/>
                    <a:pt x="240264" y="620620"/>
                  </a:cubicBezTo>
                  <a:cubicBezTo>
                    <a:pt x="240416" y="620468"/>
                    <a:pt x="240569" y="620297"/>
                    <a:pt x="240712" y="620163"/>
                  </a:cubicBezTo>
                  <a:cubicBezTo>
                    <a:pt x="241035" y="619839"/>
                    <a:pt x="241331" y="619516"/>
                    <a:pt x="241674" y="619211"/>
                  </a:cubicBezTo>
                  <a:cubicBezTo>
                    <a:pt x="241845" y="619030"/>
                    <a:pt x="241997" y="618877"/>
                    <a:pt x="242188" y="618725"/>
                  </a:cubicBezTo>
                  <a:cubicBezTo>
                    <a:pt x="242531" y="618411"/>
                    <a:pt x="242883" y="618125"/>
                    <a:pt x="243264" y="617801"/>
                  </a:cubicBezTo>
                  <a:cubicBezTo>
                    <a:pt x="243426" y="617639"/>
                    <a:pt x="243617" y="617496"/>
                    <a:pt x="243798" y="617344"/>
                  </a:cubicBezTo>
                  <a:cubicBezTo>
                    <a:pt x="244188" y="617049"/>
                    <a:pt x="244588" y="616734"/>
                    <a:pt x="245017" y="616449"/>
                  </a:cubicBezTo>
                  <a:cubicBezTo>
                    <a:pt x="245217" y="616296"/>
                    <a:pt x="245436" y="616153"/>
                    <a:pt x="245617" y="615991"/>
                  </a:cubicBezTo>
                  <a:cubicBezTo>
                    <a:pt x="246036" y="615696"/>
                    <a:pt x="246484" y="615401"/>
                    <a:pt x="246931" y="615115"/>
                  </a:cubicBezTo>
                  <a:cubicBezTo>
                    <a:pt x="247141" y="614953"/>
                    <a:pt x="247370" y="614839"/>
                    <a:pt x="247579" y="614686"/>
                  </a:cubicBezTo>
                  <a:cubicBezTo>
                    <a:pt x="248065" y="614410"/>
                    <a:pt x="248570" y="614124"/>
                    <a:pt x="249065" y="613839"/>
                  </a:cubicBezTo>
                  <a:cubicBezTo>
                    <a:pt x="249303" y="613696"/>
                    <a:pt x="249513" y="613562"/>
                    <a:pt x="249741" y="613448"/>
                  </a:cubicBezTo>
                  <a:cubicBezTo>
                    <a:pt x="250275" y="613134"/>
                    <a:pt x="250799" y="612877"/>
                    <a:pt x="251351" y="612581"/>
                  </a:cubicBezTo>
                  <a:cubicBezTo>
                    <a:pt x="251608" y="612458"/>
                    <a:pt x="251846" y="612353"/>
                    <a:pt x="252094" y="612210"/>
                  </a:cubicBezTo>
                  <a:cubicBezTo>
                    <a:pt x="252694" y="611934"/>
                    <a:pt x="253256" y="611667"/>
                    <a:pt x="253885" y="611381"/>
                  </a:cubicBezTo>
                  <a:cubicBezTo>
                    <a:pt x="254132" y="611276"/>
                    <a:pt x="254370" y="611162"/>
                    <a:pt x="254656" y="611029"/>
                  </a:cubicBezTo>
                  <a:cubicBezTo>
                    <a:pt x="255256" y="610762"/>
                    <a:pt x="255913" y="610505"/>
                    <a:pt x="256561" y="610257"/>
                  </a:cubicBezTo>
                  <a:cubicBezTo>
                    <a:pt x="256818" y="610124"/>
                    <a:pt x="257085" y="610038"/>
                    <a:pt x="257352" y="609924"/>
                  </a:cubicBezTo>
                  <a:cubicBezTo>
                    <a:pt x="258047" y="609648"/>
                    <a:pt x="258771" y="609381"/>
                    <a:pt x="259485" y="609143"/>
                  </a:cubicBezTo>
                  <a:cubicBezTo>
                    <a:pt x="259762" y="609048"/>
                    <a:pt x="260038" y="608943"/>
                    <a:pt x="260295" y="608819"/>
                  </a:cubicBezTo>
                  <a:cubicBezTo>
                    <a:pt x="261085" y="608571"/>
                    <a:pt x="261914" y="608314"/>
                    <a:pt x="262743" y="608057"/>
                  </a:cubicBezTo>
                  <a:cubicBezTo>
                    <a:pt x="262981" y="607990"/>
                    <a:pt x="263210" y="607905"/>
                    <a:pt x="263410" y="607838"/>
                  </a:cubicBezTo>
                  <a:cubicBezTo>
                    <a:pt x="264486" y="607505"/>
                    <a:pt x="265591" y="607181"/>
                    <a:pt x="266753" y="606866"/>
                  </a:cubicBezTo>
                  <a:cubicBezTo>
                    <a:pt x="266753" y="606866"/>
                    <a:pt x="204164" y="599770"/>
                    <a:pt x="211451" y="666150"/>
                  </a:cubicBezTo>
                  <a:lnTo>
                    <a:pt x="144985" y="688629"/>
                  </a:lnTo>
                  <a:lnTo>
                    <a:pt x="211736" y="667750"/>
                  </a:lnTo>
                  <a:cubicBezTo>
                    <a:pt x="214146" y="685429"/>
                    <a:pt x="223843" y="701269"/>
                    <a:pt x="239216" y="714137"/>
                  </a:cubicBezTo>
                  <a:lnTo>
                    <a:pt x="170522" y="750180"/>
                  </a:lnTo>
                  <a:lnTo>
                    <a:pt x="240740" y="715385"/>
                  </a:lnTo>
                  <a:cubicBezTo>
                    <a:pt x="248008" y="721224"/>
                    <a:pt x="256342" y="726519"/>
                    <a:pt x="265867" y="730968"/>
                  </a:cubicBezTo>
                  <a:lnTo>
                    <a:pt x="265829" y="730968"/>
                  </a:lnTo>
                  <a:cubicBezTo>
                    <a:pt x="266267" y="731168"/>
                    <a:pt x="266724" y="731358"/>
                    <a:pt x="267162" y="731549"/>
                  </a:cubicBezTo>
                  <a:cubicBezTo>
                    <a:pt x="267648" y="731787"/>
                    <a:pt x="268134" y="732015"/>
                    <a:pt x="268629" y="732225"/>
                  </a:cubicBezTo>
                  <a:cubicBezTo>
                    <a:pt x="269144" y="732473"/>
                    <a:pt x="269687" y="732682"/>
                    <a:pt x="270201" y="732911"/>
                  </a:cubicBezTo>
                  <a:cubicBezTo>
                    <a:pt x="270753" y="733139"/>
                    <a:pt x="271277" y="733368"/>
                    <a:pt x="271811" y="733597"/>
                  </a:cubicBezTo>
                  <a:cubicBezTo>
                    <a:pt x="272306" y="733787"/>
                    <a:pt x="272839" y="733997"/>
                    <a:pt x="273335" y="734206"/>
                  </a:cubicBezTo>
                  <a:cubicBezTo>
                    <a:pt x="273935" y="734425"/>
                    <a:pt x="274497" y="734673"/>
                    <a:pt x="275059" y="734882"/>
                  </a:cubicBezTo>
                  <a:cubicBezTo>
                    <a:pt x="275564" y="735082"/>
                    <a:pt x="276059" y="735282"/>
                    <a:pt x="276564" y="735454"/>
                  </a:cubicBezTo>
                  <a:cubicBezTo>
                    <a:pt x="277183" y="735663"/>
                    <a:pt x="277773" y="735921"/>
                    <a:pt x="278393" y="736159"/>
                  </a:cubicBezTo>
                  <a:cubicBezTo>
                    <a:pt x="278888" y="736321"/>
                    <a:pt x="279383" y="736492"/>
                    <a:pt x="279840" y="736663"/>
                  </a:cubicBezTo>
                  <a:cubicBezTo>
                    <a:pt x="280517" y="736873"/>
                    <a:pt x="281136" y="737111"/>
                    <a:pt x="281774" y="737330"/>
                  </a:cubicBezTo>
                  <a:cubicBezTo>
                    <a:pt x="282269" y="737502"/>
                    <a:pt x="282764" y="737645"/>
                    <a:pt x="283231" y="737807"/>
                  </a:cubicBezTo>
                  <a:cubicBezTo>
                    <a:pt x="283917" y="738045"/>
                    <a:pt x="284574" y="738273"/>
                    <a:pt x="285231" y="738483"/>
                  </a:cubicBezTo>
                  <a:cubicBezTo>
                    <a:pt x="285727" y="738616"/>
                    <a:pt x="286212" y="738769"/>
                    <a:pt x="286670" y="738931"/>
                  </a:cubicBezTo>
                  <a:cubicBezTo>
                    <a:pt x="287365" y="739140"/>
                    <a:pt x="288060" y="739350"/>
                    <a:pt x="288775" y="739559"/>
                  </a:cubicBezTo>
                  <a:cubicBezTo>
                    <a:pt x="289232" y="739683"/>
                    <a:pt x="289746" y="739826"/>
                    <a:pt x="290223" y="739940"/>
                  </a:cubicBezTo>
                  <a:cubicBezTo>
                    <a:pt x="290908" y="740140"/>
                    <a:pt x="291651" y="740359"/>
                    <a:pt x="292366" y="740550"/>
                  </a:cubicBezTo>
                  <a:cubicBezTo>
                    <a:pt x="292861" y="740702"/>
                    <a:pt x="293328" y="740816"/>
                    <a:pt x="293794" y="740959"/>
                  </a:cubicBezTo>
                  <a:cubicBezTo>
                    <a:pt x="293842" y="740969"/>
                    <a:pt x="293899" y="740988"/>
                    <a:pt x="293937" y="740988"/>
                  </a:cubicBezTo>
                  <a:lnTo>
                    <a:pt x="205355" y="806996"/>
                  </a:lnTo>
                  <a:lnTo>
                    <a:pt x="297204" y="741807"/>
                  </a:lnTo>
                  <a:cubicBezTo>
                    <a:pt x="297299" y="741845"/>
                    <a:pt x="297376" y="741864"/>
                    <a:pt x="297461" y="741883"/>
                  </a:cubicBezTo>
                  <a:cubicBezTo>
                    <a:pt x="298204" y="742074"/>
                    <a:pt x="298995" y="742236"/>
                    <a:pt x="299738" y="742436"/>
                  </a:cubicBezTo>
                  <a:cubicBezTo>
                    <a:pt x="300214" y="742550"/>
                    <a:pt x="300700" y="742636"/>
                    <a:pt x="301186" y="742769"/>
                  </a:cubicBezTo>
                  <a:cubicBezTo>
                    <a:pt x="301957" y="742931"/>
                    <a:pt x="302738" y="743093"/>
                    <a:pt x="303529" y="743283"/>
                  </a:cubicBezTo>
                  <a:cubicBezTo>
                    <a:pt x="304005" y="743360"/>
                    <a:pt x="304501" y="743464"/>
                    <a:pt x="304948" y="743569"/>
                  </a:cubicBezTo>
                  <a:cubicBezTo>
                    <a:pt x="305777" y="743731"/>
                    <a:pt x="306548" y="743893"/>
                    <a:pt x="307377" y="744026"/>
                  </a:cubicBezTo>
                  <a:cubicBezTo>
                    <a:pt x="307872" y="744122"/>
                    <a:pt x="308339" y="744207"/>
                    <a:pt x="308825" y="744312"/>
                  </a:cubicBezTo>
                  <a:cubicBezTo>
                    <a:pt x="309625" y="744464"/>
                    <a:pt x="310463" y="744607"/>
                    <a:pt x="311282" y="744741"/>
                  </a:cubicBezTo>
                  <a:cubicBezTo>
                    <a:pt x="311768" y="744836"/>
                    <a:pt x="312263" y="744912"/>
                    <a:pt x="312721" y="744988"/>
                  </a:cubicBezTo>
                  <a:cubicBezTo>
                    <a:pt x="313578" y="745131"/>
                    <a:pt x="314397" y="745255"/>
                    <a:pt x="315235" y="745388"/>
                  </a:cubicBezTo>
                  <a:cubicBezTo>
                    <a:pt x="315721" y="745474"/>
                    <a:pt x="316216" y="745560"/>
                    <a:pt x="316702" y="745608"/>
                  </a:cubicBezTo>
                  <a:cubicBezTo>
                    <a:pt x="317559" y="745750"/>
                    <a:pt x="318398" y="745827"/>
                    <a:pt x="319274" y="745969"/>
                  </a:cubicBezTo>
                  <a:cubicBezTo>
                    <a:pt x="319779" y="746046"/>
                    <a:pt x="320255" y="746093"/>
                    <a:pt x="320731" y="746169"/>
                  </a:cubicBezTo>
                  <a:cubicBezTo>
                    <a:pt x="321617" y="746274"/>
                    <a:pt x="322484" y="746389"/>
                    <a:pt x="323341" y="746484"/>
                  </a:cubicBezTo>
                  <a:cubicBezTo>
                    <a:pt x="323455" y="746493"/>
                    <a:pt x="323579" y="746512"/>
                    <a:pt x="323694" y="746522"/>
                  </a:cubicBezTo>
                  <a:lnTo>
                    <a:pt x="323694" y="780755"/>
                  </a:lnTo>
                  <a:lnTo>
                    <a:pt x="248627" y="857622"/>
                  </a:lnTo>
                  <a:lnTo>
                    <a:pt x="323694" y="784222"/>
                  </a:lnTo>
                  <a:lnTo>
                    <a:pt x="323694" y="866508"/>
                  </a:lnTo>
                  <a:lnTo>
                    <a:pt x="299328" y="900913"/>
                  </a:lnTo>
                  <a:lnTo>
                    <a:pt x="323694" y="868147"/>
                  </a:lnTo>
                  <a:lnTo>
                    <a:pt x="323694" y="981961"/>
                  </a:lnTo>
                  <a:cubicBezTo>
                    <a:pt x="323351" y="981504"/>
                    <a:pt x="323055" y="981037"/>
                    <a:pt x="322665" y="980589"/>
                  </a:cubicBezTo>
                  <a:cubicBezTo>
                    <a:pt x="318464" y="975741"/>
                    <a:pt x="313073" y="970340"/>
                    <a:pt x="306548" y="965711"/>
                  </a:cubicBezTo>
                  <a:cubicBezTo>
                    <a:pt x="305701" y="965092"/>
                    <a:pt x="304710" y="964844"/>
                    <a:pt x="303767" y="964844"/>
                  </a:cubicBezTo>
                  <a:cubicBezTo>
                    <a:pt x="303119" y="964473"/>
                    <a:pt x="302148" y="964321"/>
                    <a:pt x="301672" y="964759"/>
                  </a:cubicBezTo>
                  <a:cubicBezTo>
                    <a:pt x="295528" y="970788"/>
                    <a:pt x="294166" y="978018"/>
                    <a:pt x="296795" y="986047"/>
                  </a:cubicBezTo>
                  <a:cubicBezTo>
                    <a:pt x="299243" y="993219"/>
                    <a:pt x="304805" y="1001620"/>
                    <a:pt x="313397" y="1008640"/>
                  </a:cubicBezTo>
                  <a:cubicBezTo>
                    <a:pt x="313254" y="1008726"/>
                    <a:pt x="313168" y="1008840"/>
                    <a:pt x="313111" y="1008974"/>
                  </a:cubicBezTo>
                  <a:cubicBezTo>
                    <a:pt x="311673" y="1008507"/>
                    <a:pt x="310216" y="1008117"/>
                    <a:pt x="308777" y="1007745"/>
                  </a:cubicBezTo>
                  <a:cubicBezTo>
                    <a:pt x="294452" y="1000001"/>
                    <a:pt x="280412" y="991581"/>
                    <a:pt x="266715" y="982532"/>
                  </a:cubicBezTo>
                  <a:cubicBezTo>
                    <a:pt x="266667" y="982370"/>
                    <a:pt x="266667" y="982256"/>
                    <a:pt x="266610" y="982104"/>
                  </a:cubicBezTo>
                  <a:cubicBezTo>
                    <a:pt x="267010" y="982066"/>
                    <a:pt x="267391" y="981923"/>
                    <a:pt x="267734" y="981723"/>
                  </a:cubicBezTo>
                  <a:cubicBezTo>
                    <a:pt x="278173" y="975341"/>
                    <a:pt x="275849" y="965626"/>
                    <a:pt x="269487" y="954567"/>
                  </a:cubicBezTo>
                  <a:cubicBezTo>
                    <a:pt x="263295" y="944109"/>
                    <a:pt x="251808" y="934402"/>
                    <a:pt x="240616" y="927306"/>
                  </a:cubicBezTo>
                  <a:cubicBezTo>
                    <a:pt x="240340" y="926954"/>
                    <a:pt x="239931" y="926687"/>
                    <a:pt x="239473" y="926535"/>
                  </a:cubicBezTo>
                  <a:cubicBezTo>
                    <a:pt x="239321" y="926440"/>
                    <a:pt x="239197" y="926345"/>
                    <a:pt x="239045" y="926249"/>
                  </a:cubicBezTo>
                  <a:cubicBezTo>
                    <a:pt x="238464" y="925878"/>
                    <a:pt x="237578" y="926135"/>
                    <a:pt x="237864" y="926649"/>
                  </a:cubicBezTo>
                  <a:cubicBezTo>
                    <a:pt x="237664" y="926792"/>
                    <a:pt x="237426" y="926906"/>
                    <a:pt x="237416" y="927183"/>
                  </a:cubicBezTo>
                  <a:cubicBezTo>
                    <a:pt x="236806" y="936946"/>
                    <a:pt x="239521" y="945166"/>
                    <a:pt x="244055" y="954015"/>
                  </a:cubicBezTo>
                  <a:cubicBezTo>
                    <a:pt x="248275" y="961863"/>
                    <a:pt x="254390" y="969940"/>
                    <a:pt x="262381" y="978179"/>
                  </a:cubicBezTo>
                  <a:cubicBezTo>
                    <a:pt x="262038" y="978513"/>
                    <a:pt x="261914" y="978903"/>
                    <a:pt x="261990" y="979322"/>
                  </a:cubicBezTo>
                  <a:cubicBezTo>
                    <a:pt x="249179" y="970693"/>
                    <a:pt x="236635" y="961549"/>
                    <a:pt x="224433" y="951843"/>
                  </a:cubicBezTo>
                  <a:cubicBezTo>
                    <a:pt x="219414" y="947566"/>
                    <a:pt x="214632" y="942984"/>
                    <a:pt x="209765" y="938546"/>
                  </a:cubicBezTo>
                  <a:cubicBezTo>
                    <a:pt x="210365" y="938584"/>
                    <a:pt x="210841" y="938346"/>
                    <a:pt x="211013" y="937955"/>
                  </a:cubicBezTo>
                  <a:cubicBezTo>
                    <a:pt x="211441" y="937898"/>
                    <a:pt x="211689" y="937565"/>
                    <a:pt x="211384" y="937060"/>
                  </a:cubicBezTo>
                  <a:cubicBezTo>
                    <a:pt x="220500" y="939594"/>
                    <a:pt x="224691" y="932974"/>
                    <a:pt x="226367" y="926249"/>
                  </a:cubicBezTo>
                  <a:cubicBezTo>
                    <a:pt x="229367" y="914295"/>
                    <a:pt x="220604" y="901760"/>
                    <a:pt x="210527" y="889559"/>
                  </a:cubicBezTo>
                  <a:cubicBezTo>
                    <a:pt x="209908" y="888701"/>
                    <a:pt x="209031" y="888197"/>
                    <a:pt x="208155" y="887940"/>
                  </a:cubicBezTo>
                  <a:cubicBezTo>
                    <a:pt x="207641" y="887368"/>
                    <a:pt x="206736" y="886920"/>
                    <a:pt x="206164" y="887254"/>
                  </a:cubicBezTo>
                  <a:cubicBezTo>
                    <a:pt x="198621" y="891588"/>
                    <a:pt x="195677" y="898912"/>
                    <a:pt x="196373" y="908094"/>
                  </a:cubicBezTo>
                  <a:cubicBezTo>
                    <a:pt x="197268" y="916134"/>
                    <a:pt x="201716" y="925268"/>
                    <a:pt x="208003" y="934688"/>
                  </a:cubicBezTo>
                  <a:cubicBezTo>
                    <a:pt x="207831" y="934726"/>
                    <a:pt x="207746" y="934831"/>
                    <a:pt x="207679" y="934945"/>
                  </a:cubicBezTo>
                  <a:cubicBezTo>
                    <a:pt x="205612" y="933545"/>
                    <a:pt x="203545" y="932117"/>
                    <a:pt x="201402" y="930954"/>
                  </a:cubicBezTo>
                  <a:cubicBezTo>
                    <a:pt x="190382" y="920506"/>
                    <a:pt x="179713" y="909647"/>
                    <a:pt x="169465" y="898284"/>
                  </a:cubicBezTo>
                  <a:cubicBezTo>
                    <a:pt x="169474" y="897912"/>
                    <a:pt x="169531" y="897598"/>
                    <a:pt x="169512" y="897217"/>
                  </a:cubicBezTo>
                  <a:cubicBezTo>
                    <a:pt x="169912" y="897274"/>
                    <a:pt x="170303" y="897265"/>
                    <a:pt x="170693" y="897160"/>
                  </a:cubicBezTo>
                  <a:cubicBezTo>
                    <a:pt x="182076" y="893845"/>
                    <a:pt x="183076" y="883225"/>
                    <a:pt x="178904" y="871709"/>
                  </a:cubicBezTo>
                  <a:cubicBezTo>
                    <a:pt x="176580" y="866099"/>
                    <a:pt x="173722" y="859546"/>
                    <a:pt x="170036" y="853345"/>
                  </a:cubicBezTo>
                  <a:cubicBezTo>
                    <a:pt x="166636" y="847725"/>
                    <a:pt x="162502" y="842458"/>
                    <a:pt x="158044" y="837886"/>
                  </a:cubicBezTo>
                  <a:cubicBezTo>
                    <a:pt x="157854" y="837457"/>
                    <a:pt x="157549" y="837105"/>
                    <a:pt x="157091" y="836838"/>
                  </a:cubicBezTo>
                  <a:cubicBezTo>
                    <a:pt x="157006" y="836743"/>
                    <a:pt x="156930" y="836638"/>
                    <a:pt x="156844" y="836552"/>
                  </a:cubicBezTo>
                  <a:cubicBezTo>
                    <a:pt x="156492" y="836190"/>
                    <a:pt x="155863" y="836152"/>
                    <a:pt x="155615" y="836352"/>
                  </a:cubicBezTo>
                  <a:cubicBezTo>
                    <a:pt x="155244" y="836371"/>
                    <a:pt x="154939" y="836552"/>
                    <a:pt x="154825" y="836924"/>
                  </a:cubicBezTo>
                  <a:cubicBezTo>
                    <a:pt x="152367" y="845830"/>
                    <a:pt x="152272" y="854945"/>
                    <a:pt x="154348" y="864746"/>
                  </a:cubicBezTo>
                  <a:cubicBezTo>
                    <a:pt x="155415" y="869623"/>
                    <a:pt x="156873" y="874814"/>
                    <a:pt x="159140" y="879977"/>
                  </a:cubicBezTo>
                  <a:cubicBezTo>
                    <a:pt x="161140" y="883968"/>
                    <a:pt x="163597" y="888130"/>
                    <a:pt x="166283" y="892416"/>
                  </a:cubicBezTo>
                  <a:cubicBezTo>
                    <a:pt x="165912" y="892692"/>
                    <a:pt x="165750" y="893064"/>
                    <a:pt x="165769" y="893521"/>
                  </a:cubicBezTo>
                  <a:cubicBezTo>
                    <a:pt x="165626" y="893502"/>
                    <a:pt x="165474" y="893474"/>
                    <a:pt x="165340" y="893464"/>
                  </a:cubicBezTo>
                  <a:cubicBezTo>
                    <a:pt x="152300" y="878681"/>
                    <a:pt x="139899" y="863251"/>
                    <a:pt x="128412" y="847011"/>
                  </a:cubicBezTo>
                  <a:cubicBezTo>
                    <a:pt x="133289" y="845620"/>
                    <a:pt x="137108" y="842972"/>
                    <a:pt x="139509" y="839057"/>
                  </a:cubicBezTo>
                  <a:cubicBezTo>
                    <a:pt x="141890" y="835152"/>
                    <a:pt x="142890" y="829961"/>
                    <a:pt x="142795" y="823084"/>
                  </a:cubicBezTo>
                  <a:cubicBezTo>
                    <a:pt x="142433" y="812492"/>
                    <a:pt x="137270" y="800852"/>
                    <a:pt x="129717" y="791975"/>
                  </a:cubicBezTo>
                  <a:cubicBezTo>
                    <a:pt x="129583" y="791642"/>
                    <a:pt x="129355" y="791375"/>
                    <a:pt x="129031" y="791089"/>
                  </a:cubicBezTo>
                  <a:cubicBezTo>
                    <a:pt x="128888" y="790927"/>
                    <a:pt x="128774" y="790708"/>
                    <a:pt x="128621" y="790527"/>
                  </a:cubicBezTo>
                  <a:cubicBezTo>
                    <a:pt x="128316" y="790194"/>
                    <a:pt x="127812" y="790175"/>
                    <a:pt x="127583" y="790346"/>
                  </a:cubicBezTo>
                  <a:cubicBezTo>
                    <a:pt x="127164" y="790308"/>
                    <a:pt x="126792" y="790404"/>
                    <a:pt x="126602" y="790718"/>
                  </a:cubicBezTo>
                  <a:cubicBezTo>
                    <a:pt x="119144" y="804005"/>
                    <a:pt x="117106" y="819093"/>
                    <a:pt x="123535" y="839810"/>
                  </a:cubicBezTo>
                  <a:cubicBezTo>
                    <a:pt x="114010" y="824113"/>
                    <a:pt x="104018" y="808587"/>
                    <a:pt x="95598" y="792156"/>
                  </a:cubicBezTo>
                  <a:cubicBezTo>
                    <a:pt x="95684" y="792051"/>
                    <a:pt x="95712" y="791889"/>
                    <a:pt x="95684" y="791670"/>
                  </a:cubicBezTo>
                  <a:cubicBezTo>
                    <a:pt x="102761" y="797043"/>
                    <a:pt x="108771" y="793214"/>
                    <a:pt x="112867" y="787899"/>
                  </a:cubicBezTo>
                  <a:cubicBezTo>
                    <a:pt x="120230" y="778240"/>
                    <a:pt x="118049" y="764296"/>
                    <a:pt x="112362" y="749370"/>
                  </a:cubicBezTo>
                  <a:cubicBezTo>
                    <a:pt x="111972" y="748370"/>
                    <a:pt x="111267" y="747608"/>
                    <a:pt x="110467" y="747074"/>
                  </a:cubicBezTo>
                  <a:cubicBezTo>
                    <a:pt x="110114" y="746417"/>
                    <a:pt x="109362" y="745741"/>
                    <a:pt x="108724" y="745836"/>
                  </a:cubicBezTo>
                  <a:cubicBezTo>
                    <a:pt x="92503" y="748294"/>
                    <a:pt x="88635" y="764553"/>
                    <a:pt x="93246" y="787289"/>
                  </a:cubicBezTo>
                  <a:cubicBezTo>
                    <a:pt x="91884" y="784479"/>
                    <a:pt x="90416" y="781736"/>
                    <a:pt x="89178" y="778869"/>
                  </a:cubicBezTo>
                  <a:cubicBezTo>
                    <a:pt x="82387" y="766267"/>
                    <a:pt x="77063" y="753008"/>
                    <a:pt x="72024" y="739597"/>
                  </a:cubicBezTo>
                  <a:cubicBezTo>
                    <a:pt x="83749" y="740626"/>
                    <a:pt x="88597" y="730949"/>
                    <a:pt x="89007" y="718509"/>
                  </a:cubicBezTo>
                  <a:cubicBezTo>
                    <a:pt x="89312" y="712222"/>
                    <a:pt x="87988" y="705364"/>
                    <a:pt x="86692" y="698259"/>
                  </a:cubicBezTo>
                  <a:cubicBezTo>
                    <a:pt x="85692" y="691801"/>
                    <a:pt x="83901" y="685448"/>
                    <a:pt x="81587" y="679618"/>
                  </a:cubicBezTo>
                  <a:cubicBezTo>
                    <a:pt x="81606" y="679018"/>
                    <a:pt x="81416" y="678409"/>
                    <a:pt x="80996" y="677932"/>
                  </a:cubicBezTo>
                  <a:cubicBezTo>
                    <a:pt x="80958" y="677828"/>
                    <a:pt x="80939" y="677713"/>
                    <a:pt x="80882" y="677609"/>
                  </a:cubicBezTo>
                  <a:cubicBezTo>
                    <a:pt x="80606" y="676980"/>
                    <a:pt x="79720" y="676666"/>
                    <a:pt x="79653" y="677247"/>
                  </a:cubicBezTo>
                  <a:cubicBezTo>
                    <a:pt x="79425" y="677247"/>
                    <a:pt x="79177" y="677218"/>
                    <a:pt x="79015" y="677437"/>
                  </a:cubicBezTo>
                  <a:cubicBezTo>
                    <a:pt x="73377" y="684914"/>
                    <a:pt x="69862" y="693449"/>
                    <a:pt x="68071" y="703421"/>
                  </a:cubicBezTo>
                  <a:cubicBezTo>
                    <a:pt x="66680" y="712356"/>
                    <a:pt x="67757" y="722205"/>
                    <a:pt x="69738" y="733435"/>
                  </a:cubicBezTo>
                  <a:cubicBezTo>
                    <a:pt x="66833" y="725500"/>
                    <a:pt x="63966" y="717528"/>
                    <a:pt x="60946" y="709622"/>
                  </a:cubicBezTo>
                  <a:cubicBezTo>
                    <a:pt x="57184" y="696859"/>
                    <a:pt x="53898" y="683971"/>
                    <a:pt x="50993" y="670970"/>
                  </a:cubicBezTo>
                  <a:cubicBezTo>
                    <a:pt x="51278" y="671008"/>
                    <a:pt x="51526" y="670855"/>
                    <a:pt x="51545" y="670417"/>
                  </a:cubicBezTo>
                  <a:cubicBezTo>
                    <a:pt x="57813" y="677713"/>
                    <a:pt x="65051" y="674780"/>
                    <a:pt x="70185" y="670312"/>
                  </a:cubicBezTo>
                  <a:cubicBezTo>
                    <a:pt x="74691" y="666379"/>
                    <a:pt x="76929" y="660559"/>
                    <a:pt x="77834" y="653796"/>
                  </a:cubicBezTo>
                  <a:cubicBezTo>
                    <a:pt x="79339" y="646890"/>
                    <a:pt x="79549" y="639051"/>
                    <a:pt x="79063" y="631088"/>
                  </a:cubicBezTo>
                  <a:cubicBezTo>
                    <a:pt x="79015" y="630060"/>
                    <a:pt x="78567" y="629136"/>
                    <a:pt x="77968" y="628412"/>
                  </a:cubicBezTo>
                  <a:cubicBezTo>
                    <a:pt x="77863" y="627659"/>
                    <a:pt x="77348" y="626764"/>
                    <a:pt x="76682" y="626697"/>
                  </a:cubicBezTo>
                  <a:cubicBezTo>
                    <a:pt x="67938" y="625831"/>
                    <a:pt x="61413" y="630069"/>
                    <a:pt x="56889" y="637899"/>
                  </a:cubicBezTo>
                  <a:cubicBezTo>
                    <a:pt x="54612" y="641814"/>
                    <a:pt x="52859" y="646614"/>
                    <a:pt x="51555" y="652053"/>
                  </a:cubicBezTo>
                  <a:cubicBezTo>
                    <a:pt x="50945" y="654768"/>
                    <a:pt x="50288" y="657673"/>
                    <a:pt x="50040" y="660635"/>
                  </a:cubicBezTo>
                  <a:cubicBezTo>
                    <a:pt x="49935" y="662464"/>
                    <a:pt x="49992" y="664407"/>
                    <a:pt x="50002" y="666321"/>
                  </a:cubicBezTo>
                  <a:cubicBezTo>
                    <a:pt x="46278" y="649034"/>
                    <a:pt x="43325" y="631584"/>
                    <a:pt x="41258" y="613991"/>
                  </a:cubicBezTo>
                  <a:cubicBezTo>
                    <a:pt x="41325" y="614020"/>
                    <a:pt x="41363" y="614086"/>
                    <a:pt x="41439" y="614105"/>
                  </a:cubicBezTo>
                  <a:cubicBezTo>
                    <a:pt x="53059" y="618011"/>
                    <a:pt x="58908" y="610076"/>
                    <a:pt x="63385" y="598132"/>
                  </a:cubicBezTo>
                  <a:cubicBezTo>
                    <a:pt x="67376" y="586616"/>
                    <a:pt x="67985" y="571481"/>
                    <a:pt x="65661" y="558222"/>
                  </a:cubicBezTo>
                  <a:cubicBezTo>
                    <a:pt x="65699" y="557860"/>
                    <a:pt x="65614" y="557498"/>
                    <a:pt x="65518" y="557127"/>
                  </a:cubicBezTo>
                  <a:cubicBezTo>
                    <a:pt x="65471" y="556936"/>
                    <a:pt x="65471" y="556736"/>
                    <a:pt x="65423" y="556546"/>
                  </a:cubicBezTo>
                  <a:cubicBezTo>
                    <a:pt x="65356" y="556031"/>
                    <a:pt x="64909" y="555631"/>
                    <a:pt x="64604" y="555660"/>
                  </a:cubicBezTo>
                  <a:cubicBezTo>
                    <a:pt x="64280" y="555460"/>
                    <a:pt x="63937" y="555431"/>
                    <a:pt x="63623" y="555660"/>
                  </a:cubicBezTo>
                  <a:cubicBezTo>
                    <a:pt x="50069" y="566738"/>
                    <a:pt x="43420" y="583597"/>
                    <a:pt x="40725" y="607714"/>
                  </a:cubicBezTo>
                  <a:cubicBezTo>
                    <a:pt x="40677" y="607714"/>
                    <a:pt x="40629" y="607685"/>
                    <a:pt x="40563" y="607685"/>
                  </a:cubicBezTo>
                  <a:cubicBezTo>
                    <a:pt x="38925" y="592322"/>
                    <a:pt x="37877" y="576891"/>
                    <a:pt x="37601" y="561404"/>
                  </a:cubicBezTo>
                  <a:cubicBezTo>
                    <a:pt x="37467" y="554841"/>
                    <a:pt x="37753" y="548278"/>
                    <a:pt x="38124" y="541715"/>
                  </a:cubicBezTo>
                  <a:cubicBezTo>
                    <a:pt x="47345" y="545049"/>
                    <a:pt x="56479" y="541858"/>
                    <a:pt x="63556" y="530800"/>
                  </a:cubicBezTo>
                  <a:cubicBezTo>
                    <a:pt x="69338" y="522027"/>
                    <a:pt x="70910" y="509435"/>
                    <a:pt x="71205" y="497910"/>
                  </a:cubicBezTo>
                  <a:cubicBezTo>
                    <a:pt x="71309" y="497596"/>
                    <a:pt x="71309" y="497253"/>
                    <a:pt x="71252" y="496872"/>
                  </a:cubicBezTo>
                  <a:cubicBezTo>
                    <a:pt x="71262" y="496624"/>
                    <a:pt x="71281" y="496357"/>
                    <a:pt x="71281" y="496119"/>
                  </a:cubicBezTo>
                  <a:cubicBezTo>
                    <a:pt x="71271" y="495672"/>
                    <a:pt x="70900" y="495367"/>
                    <a:pt x="70595" y="495376"/>
                  </a:cubicBezTo>
                  <a:cubicBezTo>
                    <a:pt x="70309" y="495071"/>
                    <a:pt x="69957" y="494938"/>
                    <a:pt x="69604" y="495090"/>
                  </a:cubicBezTo>
                  <a:cubicBezTo>
                    <a:pt x="61918" y="498500"/>
                    <a:pt x="54393" y="503158"/>
                    <a:pt x="49231" y="510150"/>
                  </a:cubicBezTo>
                  <a:cubicBezTo>
                    <a:pt x="45058" y="515636"/>
                    <a:pt x="41563" y="522542"/>
                    <a:pt x="38677" y="531143"/>
                  </a:cubicBezTo>
                  <a:cubicBezTo>
                    <a:pt x="38791" y="528676"/>
                    <a:pt x="38963" y="526209"/>
                    <a:pt x="39039" y="523761"/>
                  </a:cubicBezTo>
                  <a:lnTo>
                    <a:pt x="39991" y="504930"/>
                  </a:lnTo>
                  <a:lnTo>
                    <a:pt x="42811" y="486308"/>
                  </a:lnTo>
                  <a:cubicBezTo>
                    <a:pt x="43296" y="483470"/>
                    <a:pt x="43725" y="480613"/>
                    <a:pt x="44154" y="477755"/>
                  </a:cubicBezTo>
                  <a:cubicBezTo>
                    <a:pt x="46973" y="486127"/>
                    <a:pt x="54022" y="486547"/>
                    <a:pt x="60318" y="484680"/>
                  </a:cubicBezTo>
                  <a:cubicBezTo>
                    <a:pt x="66061" y="482956"/>
                    <a:pt x="70443" y="478917"/>
                    <a:pt x="73843" y="473383"/>
                  </a:cubicBezTo>
                  <a:cubicBezTo>
                    <a:pt x="77339" y="467868"/>
                    <a:pt x="79301" y="460734"/>
                    <a:pt x="82349" y="453200"/>
                  </a:cubicBezTo>
                  <a:cubicBezTo>
                    <a:pt x="82711" y="452190"/>
                    <a:pt x="82663" y="451180"/>
                    <a:pt x="82397" y="450285"/>
                  </a:cubicBezTo>
                  <a:cubicBezTo>
                    <a:pt x="82559" y="449551"/>
                    <a:pt x="82416" y="448580"/>
                    <a:pt x="81844" y="448285"/>
                  </a:cubicBezTo>
                  <a:cubicBezTo>
                    <a:pt x="68147" y="440922"/>
                    <a:pt x="53888" y="450685"/>
                    <a:pt x="45135" y="470954"/>
                  </a:cubicBezTo>
                  <a:cubicBezTo>
                    <a:pt x="46173" y="463639"/>
                    <a:pt x="47278" y="456352"/>
                    <a:pt x="48964" y="449189"/>
                  </a:cubicBezTo>
                  <a:lnTo>
                    <a:pt x="56022" y="421624"/>
                  </a:lnTo>
                  <a:cubicBezTo>
                    <a:pt x="64909" y="429006"/>
                    <a:pt x="74148" y="424043"/>
                    <a:pt x="81377" y="414280"/>
                  </a:cubicBezTo>
                  <a:cubicBezTo>
                    <a:pt x="88988" y="405003"/>
                    <a:pt x="95808" y="391525"/>
                    <a:pt x="98722" y="378505"/>
                  </a:cubicBezTo>
                  <a:cubicBezTo>
                    <a:pt x="99046" y="378028"/>
                    <a:pt x="99246" y="377428"/>
                    <a:pt x="99180" y="376781"/>
                  </a:cubicBezTo>
                  <a:cubicBezTo>
                    <a:pt x="99189" y="376676"/>
                    <a:pt x="99246" y="376561"/>
                    <a:pt x="99265" y="376466"/>
                  </a:cubicBezTo>
                  <a:cubicBezTo>
                    <a:pt x="99408" y="375780"/>
                    <a:pt x="98846" y="375009"/>
                    <a:pt x="98475" y="375437"/>
                  </a:cubicBezTo>
                  <a:cubicBezTo>
                    <a:pt x="98275" y="375295"/>
                    <a:pt x="98103" y="375123"/>
                    <a:pt x="97846" y="375199"/>
                  </a:cubicBezTo>
                  <a:cubicBezTo>
                    <a:pt x="89064" y="377971"/>
                    <a:pt x="81377" y="382857"/>
                    <a:pt x="74291" y="389973"/>
                  </a:cubicBezTo>
                  <a:cubicBezTo>
                    <a:pt x="68423" y="395850"/>
                    <a:pt x="62823" y="403279"/>
                    <a:pt x="58355" y="412490"/>
                  </a:cubicBezTo>
                  <a:cubicBezTo>
                    <a:pt x="59699" y="406451"/>
                    <a:pt x="61784" y="400669"/>
                    <a:pt x="63975" y="394897"/>
                  </a:cubicBezTo>
                  <a:lnTo>
                    <a:pt x="70405" y="377276"/>
                  </a:lnTo>
                  <a:lnTo>
                    <a:pt x="76834" y="359674"/>
                  </a:lnTo>
                  <a:cubicBezTo>
                    <a:pt x="77701" y="357578"/>
                    <a:pt x="78672" y="355521"/>
                    <a:pt x="79653" y="353482"/>
                  </a:cubicBezTo>
                  <a:cubicBezTo>
                    <a:pt x="79758" y="353435"/>
                    <a:pt x="79853" y="353416"/>
                    <a:pt x="79968" y="353292"/>
                  </a:cubicBezTo>
                  <a:cubicBezTo>
                    <a:pt x="80177" y="362683"/>
                    <a:pt x="88007" y="364712"/>
                    <a:pt x="94769" y="364141"/>
                  </a:cubicBezTo>
                  <a:cubicBezTo>
                    <a:pt x="107076" y="363236"/>
                    <a:pt x="117258" y="351406"/>
                    <a:pt x="125402" y="337766"/>
                  </a:cubicBezTo>
                  <a:cubicBezTo>
                    <a:pt x="125945" y="336871"/>
                    <a:pt x="126088" y="335851"/>
                    <a:pt x="126011" y="334899"/>
                  </a:cubicBezTo>
                  <a:cubicBezTo>
                    <a:pt x="126345" y="334223"/>
                    <a:pt x="126431" y="333175"/>
                    <a:pt x="125935" y="332727"/>
                  </a:cubicBezTo>
                  <a:cubicBezTo>
                    <a:pt x="113601" y="321478"/>
                    <a:pt x="97113" y="330460"/>
                    <a:pt x="81997" y="348510"/>
                  </a:cubicBezTo>
                  <a:cubicBezTo>
                    <a:pt x="82930" y="346596"/>
                    <a:pt x="83863" y="344681"/>
                    <a:pt x="84768" y="342748"/>
                  </a:cubicBezTo>
                  <a:cubicBezTo>
                    <a:pt x="90340" y="331613"/>
                    <a:pt x="95150" y="320078"/>
                    <a:pt x="101332" y="309315"/>
                  </a:cubicBezTo>
                  <a:cubicBezTo>
                    <a:pt x="102780" y="306924"/>
                    <a:pt x="104247" y="304543"/>
                    <a:pt x="105685" y="302143"/>
                  </a:cubicBezTo>
                  <a:cubicBezTo>
                    <a:pt x="112238" y="311744"/>
                    <a:pt x="122773" y="309477"/>
                    <a:pt x="132727" y="302085"/>
                  </a:cubicBezTo>
                  <a:cubicBezTo>
                    <a:pt x="137727" y="298352"/>
                    <a:pt x="142633" y="293275"/>
                    <a:pt x="146900" y="287512"/>
                  </a:cubicBezTo>
                  <a:cubicBezTo>
                    <a:pt x="151224" y="282512"/>
                    <a:pt x="155225" y="277092"/>
                    <a:pt x="158349" y="271520"/>
                  </a:cubicBezTo>
                  <a:cubicBezTo>
                    <a:pt x="158711" y="271205"/>
                    <a:pt x="158968" y="270796"/>
                    <a:pt x="159111" y="270301"/>
                  </a:cubicBezTo>
                  <a:cubicBezTo>
                    <a:pt x="159159" y="270196"/>
                    <a:pt x="159244" y="270091"/>
                    <a:pt x="159311" y="269986"/>
                  </a:cubicBezTo>
                  <a:cubicBezTo>
                    <a:pt x="159549" y="269529"/>
                    <a:pt x="159416" y="268948"/>
                    <a:pt x="159140" y="268767"/>
                  </a:cubicBezTo>
                  <a:cubicBezTo>
                    <a:pt x="158987" y="268405"/>
                    <a:pt x="158730" y="268176"/>
                    <a:pt x="158349" y="268186"/>
                  </a:cubicBezTo>
                  <a:cubicBezTo>
                    <a:pt x="148976" y="268538"/>
                    <a:pt x="140042" y="271148"/>
                    <a:pt x="131165" y="276092"/>
                  </a:cubicBezTo>
                  <a:cubicBezTo>
                    <a:pt x="124002" y="280807"/>
                    <a:pt x="116906" y="287426"/>
                    <a:pt x="109581" y="295713"/>
                  </a:cubicBezTo>
                  <a:cubicBezTo>
                    <a:pt x="113258" y="289646"/>
                    <a:pt x="116925" y="283569"/>
                    <a:pt x="120611" y="277511"/>
                  </a:cubicBezTo>
                  <a:cubicBezTo>
                    <a:pt x="123621" y="272101"/>
                    <a:pt x="127393" y="267186"/>
                    <a:pt x="131126" y="262271"/>
                  </a:cubicBezTo>
                  <a:lnTo>
                    <a:pt x="142232" y="247459"/>
                  </a:lnTo>
                  <a:lnTo>
                    <a:pt x="144899" y="243888"/>
                  </a:lnTo>
                  <a:cubicBezTo>
                    <a:pt x="144976" y="243888"/>
                    <a:pt x="145043" y="243897"/>
                    <a:pt x="145119" y="243888"/>
                  </a:cubicBezTo>
                  <a:cubicBezTo>
                    <a:pt x="145128" y="243888"/>
                    <a:pt x="145138" y="243878"/>
                    <a:pt x="145157" y="243878"/>
                  </a:cubicBezTo>
                  <a:cubicBezTo>
                    <a:pt x="145100" y="244592"/>
                    <a:pt x="145176" y="245278"/>
                    <a:pt x="145538" y="245831"/>
                  </a:cubicBezTo>
                  <a:cubicBezTo>
                    <a:pt x="151119" y="254356"/>
                    <a:pt x="160406" y="257223"/>
                    <a:pt x="172455" y="252117"/>
                  </a:cubicBezTo>
                  <a:cubicBezTo>
                    <a:pt x="182000" y="248221"/>
                    <a:pt x="192096" y="240268"/>
                    <a:pt x="198363" y="230486"/>
                  </a:cubicBezTo>
                  <a:cubicBezTo>
                    <a:pt x="198621" y="230286"/>
                    <a:pt x="198811" y="229991"/>
                    <a:pt x="198983" y="229638"/>
                  </a:cubicBezTo>
                  <a:cubicBezTo>
                    <a:pt x="199116" y="229429"/>
                    <a:pt x="199278" y="229248"/>
                    <a:pt x="199402" y="229048"/>
                  </a:cubicBezTo>
                  <a:cubicBezTo>
                    <a:pt x="199630" y="228657"/>
                    <a:pt x="199526" y="228190"/>
                    <a:pt x="199268" y="228009"/>
                  </a:cubicBezTo>
                  <a:cubicBezTo>
                    <a:pt x="199192" y="227600"/>
                    <a:pt x="199002" y="227276"/>
                    <a:pt x="198621" y="227190"/>
                  </a:cubicBezTo>
                  <a:cubicBezTo>
                    <a:pt x="190410" y="225428"/>
                    <a:pt x="182228" y="225343"/>
                    <a:pt x="173541" y="227562"/>
                  </a:cubicBezTo>
                  <a:cubicBezTo>
                    <a:pt x="165693" y="229553"/>
                    <a:pt x="157234" y="233467"/>
                    <a:pt x="148986" y="240363"/>
                  </a:cubicBezTo>
                  <a:cubicBezTo>
                    <a:pt x="148652" y="240021"/>
                    <a:pt x="148281" y="239830"/>
                    <a:pt x="147929" y="239868"/>
                  </a:cubicBezTo>
                  <a:lnTo>
                    <a:pt x="153301" y="232677"/>
                  </a:lnTo>
                  <a:cubicBezTo>
                    <a:pt x="157263" y="227990"/>
                    <a:pt x="161530" y="223552"/>
                    <a:pt x="165617" y="218980"/>
                  </a:cubicBezTo>
                  <a:cubicBezTo>
                    <a:pt x="172655" y="211522"/>
                    <a:pt x="179361" y="203768"/>
                    <a:pt x="186524" y="196501"/>
                  </a:cubicBezTo>
                  <a:cubicBezTo>
                    <a:pt x="186600" y="196834"/>
                    <a:pt x="186752" y="197044"/>
                    <a:pt x="186991" y="197158"/>
                  </a:cubicBezTo>
                  <a:cubicBezTo>
                    <a:pt x="187038" y="197625"/>
                    <a:pt x="187362" y="197929"/>
                    <a:pt x="187905" y="197549"/>
                  </a:cubicBezTo>
                  <a:cubicBezTo>
                    <a:pt x="187915" y="197549"/>
                    <a:pt x="187915" y="197549"/>
                    <a:pt x="187915" y="197549"/>
                  </a:cubicBezTo>
                  <a:cubicBezTo>
                    <a:pt x="185105" y="206264"/>
                    <a:pt x="190886" y="210979"/>
                    <a:pt x="196906" y="213036"/>
                  </a:cubicBezTo>
                  <a:cubicBezTo>
                    <a:pt x="207679" y="216456"/>
                    <a:pt x="220995" y="210884"/>
                    <a:pt x="233587" y="201025"/>
                  </a:cubicBezTo>
                  <a:cubicBezTo>
                    <a:pt x="234406" y="200387"/>
                    <a:pt x="234930" y="199492"/>
                    <a:pt x="235197" y="198577"/>
                  </a:cubicBezTo>
                  <a:cubicBezTo>
                    <a:pt x="235749" y="198063"/>
                    <a:pt x="236178" y="197158"/>
                    <a:pt x="235873" y="196587"/>
                  </a:cubicBezTo>
                  <a:cubicBezTo>
                    <a:pt x="228567" y="181747"/>
                    <a:pt x="211374" y="183013"/>
                    <a:pt x="190467" y="194367"/>
                  </a:cubicBezTo>
                  <a:cubicBezTo>
                    <a:pt x="190429" y="194205"/>
                    <a:pt x="190334" y="194101"/>
                    <a:pt x="190220" y="194024"/>
                  </a:cubicBezTo>
                  <a:cubicBezTo>
                    <a:pt x="191505" y="192453"/>
                    <a:pt x="192763" y="190881"/>
                    <a:pt x="193887" y="189271"/>
                  </a:cubicBezTo>
                  <a:cubicBezTo>
                    <a:pt x="201859" y="182061"/>
                    <a:pt x="209784" y="174860"/>
                    <a:pt x="217709" y="167678"/>
                  </a:cubicBezTo>
                  <a:cubicBezTo>
                    <a:pt x="221338" y="164125"/>
                    <a:pt x="225357" y="161030"/>
                    <a:pt x="229434" y="158029"/>
                  </a:cubicBezTo>
                  <a:cubicBezTo>
                    <a:pt x="229729" y="158048"/>
                    <a:pt x="229967" y="158125"/>
                    <a:pt x="230272" y="158134"/>
                  </a:cubicBezTo>
                  <a:cubicBezTo>
                    <a:pt x="230177" y="158515"/>
                    <a:pt x="230158" y="158906"/>
                    <a:pt x="230234" y="159287"/>
                  </a:cubicBezTo>
                  <a:cubicBezTo>
                    <a:pt x="232768" y="170717"/>
                    <a:pt x="243541" y="172469"/>
                    <a:pt x="255647" y="169250"/>
                  </a:cubicBezTo>
                  <a:cubicBezTo>
                    <a:pt x="267220" y="166211"/>
                    <a:pt x="279726" y="158077"/>
                    <a:pt x="290280" y="150190"/>
                  </a:cubicBezTo>
                  <a:cubicBezTo>
                    <a:pt x="290870" y="150028"/>
                    <a:pt x="291394" y="149685"/>
                    <a:pt x="291709" y="149152"/>
                  </a:cubicBezTo>
                  <a:cubicBezTo>
                    <a:pt x="291794" y="149085"/>
                    <a:pt x="291899" y="149019"/>
                    <a:pt x="291966" y="148962"/>
                  </a:cubicBezTo>
                  <a:cubicBezTo>
                    <a:pt x="292518" y="148523"/>
                    <a:pt x="292537" y="147590"/>
                    <a:pt x="291947" y="147685"/>
                  </a:cubicBezTo>
                  <a:cubicBezTo>
                    <a:pt x="291880" y="147466"/>
                    <a:pt x="291842" y="147218"/>
                    <a:pt x="291585" y="147123"/>
                  </a:cubicBezTo>
                  <a:cubicBezTo>
                    <a:pt x="282841" y="144170"/>
                    <a:pt x="273116" y="142618"/>
                    <a:pt x="263638" y="144799"/>
                  </a:cubicBezTo>
                  <a:cubicBezTo>
                    <a:pt x="254970" y="146561"/>
                    <a:pt x="245617" y="150200"/>
                    <a:pt x="235387" y="155381"/>
                  </a:cubicBezTo>
                  <a:cubicBezTo>
                    <a:pt x="235120" y="154953"/>
                    <a:pt x="234701" y="154781"/>
                    <a:pt x="234206" y="154791"/>
                  </a:cubicBezTo>
                  <a:cubicBezTo>
                    <a:pt x="234244" y="154657"/>
                    <a:pt x="234216" y="154562"/>
                    <a:pt x="234225" y="154448"/>
                  </a:cubicBezTo>
                  <a:lnTo>
                    <a:pt x="246303" y="145437"/>
                  </a:lnTo>
                  <a:lnTo>
                    <a:pt x="260781" y="134655"/>
                  </a:lnTo>
                  <a:cubicBezTo>
                    <a:pt x="265629" y="131131"/>
                    <a:pt x="270953" y="128321"/>
                    <a:pt x="276021" y="125130"/>
                  </a:cubicBezTo>
                  <a:cubicBezTo>
                    <a:pt x="280355" y="122549"/>
                    <a:pt x="284651" y="119920"/>
                    <a:pt x="288937" y="117291"/>
                  </a:cubicBezTo>
                  <a:cubicBezTo>
                    <a:pt x="288822" y="117786"/>
                    <a:pt x="288946" y="118186"/>
                    <a:pt x="289213" y="118434"/>
                  </a:cubicBezTo>
                  <a:cubicBezTo>
                    <a:pt x="289165" y="118863"/>
                    <a:pt x="289365" y="119186"/>
                    <a:pt x="289946" y="119043"/>
                  </a:cubicBezTo>
                  <a:cubicBezTo>
                    <a:pt x="284851" y="127130"/>
                    <a:pt x="289851" y="133112"/>
                    <a:pt x="295718" y="136684"/>
                  </a:cubicBezTo>
                  <a:cubicBezTo>
                    <a:pt x="303367" y="141408"/>
                    <a:pt x="313063" y="139856"/>
                    <a:pt x="323674" y="136750"/>
                  </a:cubicBezTo>
                  <a:lnTo>
                    <a:pt x="323674" y="246736"/>
                  </a:lnTo>
                  <a:close/>
                  <a:moveTo>
                    <a:pt x="218090" y="316868"/>
                  </a:moveTo>
                  <a:lnTo>
                    <a:pt x="246836" y="316706"/>
                  </a:lnTo>
                  <a:lnTo>
                    <a:pt x="246884" y="325993"/>
                  </a:lnTo>
                  <a:lnTo>
                    <a:pt x="232101" y="326793"/>
                  </a:lnTo>
                  <a:lnTo>
                    <a:pt x="218090" y="316868"/>
                  </a:lnTo>
                  <a:close/>
                  <a:moveTo>
                    <a:pt x="230901" y="326860"/>
                  </a:moveTo>
                  <a:lnTo>
                    <a:pt x="214718" y="327736"/>
                  </a:lnTo>
                  <a:lnTo>
                    <a:pt x="214642" y="316897"/>
                  </a:lnTo>
                  <a:lnTo>
                    <a:pt x="217471" y="316887"/>
                  </a:lnTo>
                  <a:lnTo>
                    <a:pt x="230901" y="326860"/>
                  </a:lnTo>
                  <a:close/>
                  <a:moveTo>
                    <a:pt x="198735" y="909066"/>
                  </a:moveTo>
                  <a:cubicBezTo>
                    <a:pt x="198068" y="901684"/>
                    <a:pt x="200287" y="895531"/>
                    <a:pt x="205421" y="891350"/>
                  </a:cubicBezTo>
                  <a:cubicBezTo>
                    <a:pt x="208831" y="895864"/>
                    <a:pt x="212727" y="900084"/>
                    <a:pt x="215823" y="904466"/>
                  </a:cubicBezTo>
                  <a:cubicBezTo>
                    <a:pt x="218975" y="909028"/>
                    <a:pt x="221271" y="913800"/>
                    <a:pt x="221881" y="918715"/>
                  </a:cubicBezTo>
                  <a:cubicBezTo>
                    <a:pt x="222805" y="926640"/>
                    <a:pt x="220100" y="937565"/>
                    <a:pt x="210117" y="935107"/>
                  </a:cubicBezTo>
                  <a:cubicBezTo>
                    <a:pt x="204002" y="925925"/>
                    <a:pt x="199735" y="916838"/>
                    <a:pt x="198735" y="909066"/>
                  </a:cubicBezTo>
                  <a:close/>
                  <a:moveTo>
                    <a:pt x="51612" y="668122"/>
                  </a:moveTo>
                  <a:cubicBezTo>
                    <a:pt x="51402" y="657206"/>
                    <a:pt x="54336" y="647062"/>
                    <a:pt x="58241" y="640118"/>
                  </a:cubicBezTo>
                  <a:cubicBezTo>
                    <a:pt x="61975" y="633708"/>
                    <a:pt x="67185" y="630022"/>
                    <a:pt x="73833" y="629622"/>
                  </a:cubicBezTo>
                  <a:cubicBezTo>
                    <a:pt x="74358" y="635222"/>
                    <a:pt x="74700" y="641004"/>
                    <a:pt x="74281" y="646471"/>
                  </a:cubicBezTo>
                  <a:cubicBezTo>
                    <a:pt x="73719" y="652129"/>
                    <a:pt x="72652" y="657377"/>
                    <a:pt x="70624" y="661673"/>
                  </a:cubicBezTo>
                  <a:cubicBezTo>
                    <a:pt x="67014" y="668607"/>
                    <a:pt x="58670" y="675885"/>
                    <a:pt x="51612" y="668122"/>
                  </a:cubicBezTo>
                  <a:close/>
                  <a:moveTo>
                    <a:pt x="42353" y="608228"/>
                  </a:moveTo>
                  <a:cubicBezTo>
                    <a:pt x="45201" y="585711"/>
                    <a:pt x="52060" y="569986"/>
                    <a:pt x="64594" y="559889"/>
                  </a:cubicBezTo>
                  <a:cubicBezTo>
                    <a:pt x="66242" y="581968"/>
                    <a:pt x="59899" y="614934"/>
                    <a:pt x="42353" y="608228"/>
                  </a:cubicBezTo>
                  <a:close/>
                  <a:moveTo>
                    <a:pt x="38982" y="535676"/>
                  </a:moveTo>
                  <a:cubicBezTo>
                    <a:pt x="45678" y="515350"/>
                    <a:pt x="55222" y="504787"/>
                    <a:pt x="69824" y="499110"/>
                  </a:cubicBezTo>
                  <a:cubicBezTo>
                    <a:pt x="68538" y="510921"/>
                    <a:pt x="65880" y="521370"/>
                    <a:pt x="60260" y="528304"/>
                  </a:cubicBezTo>
                  <a:cubicBezTo>
                    <a:pt x="54593" y="535581"/>
                    <a:pt x="46773" y="539086"/>
                    <a:pt x="38982" y="535676"/>
                  </a:cubicBezTo>
                  <a:close/>
                  <a:moveTo>
                    <a:pt x="45087" y="475393"/>
                  </a:moveTo>
                  <a:cubicBezTo>
                    <a:pt x="49411" y="465325"/>
                    <a:pt x="53984" y="457238"/>
                    <a:pt x="60375" y="452857"/>
                  </a:cubicBezTo>
                  <a:cubicBezTo>
                    <a:pt x="66061" y="448809"/>
                    <a:pt x="72033" y="447761"/>
                    <a:pt x="78139" y="449885"/>
                  </a:cubicBezTo>
                  <a:cubicBezTo>
                    <a:pt x="74472" y="460153"/>
                    <a:pt x="72386" y="470297"/>
                    <a:pt x="65280" y="476279"/>
                  </a:cubicBezTo>
                  <a:cubicBezTo>
                    <a:pt x="59251" y="481432"/>
                    <a:pt x="48554" y="485194"/>
                    <a:pt x="45087" y="475393"/>
                  </a:cubicBezTo>
                  <a:close/>
                  <a:moveTo>
                    <a:pt x="58536" y="416090"/>
                  </a:moveTo>
                  <a:cubicBezTo>
                    <a:pt x="60556" y="411842"/>
                    <a:pt x="62546" y="407813"/>
                    <a:pt x="65033" y="404355"/>
                  </a:cubicBezTo>
                  <a:cubicBezTo>
                    <a:pt x="68300" y="399926"/>
                    <a:pt x="71643" y="396050"/>
                    <a:pt x="75129" y="392716"/>
                  </a:cubicBezTo>
                  <a:cubicBezTo>
                    <a:pt x="81777" y="386353"/>
                    <a:pt x="88931" y="382019"/>
                    <a:pt x="96989" y="379590"/>
                  </a:cubicBezTo>
                  <a:cubicBezTo>
                    <a:pt x="93598" y="389715"/>
                    <a:pt x="87711" y="401164"/>
                    <a:pt x="80787" y="409242"/>
                  </a:cubicBezTo>
                  <a:cubicBezTo>
                    <a:pt x="73843" y="418224"/>
                    <a:pt x="66109" y="423234"/>
                    <a:pt x="58536" y="416090"/>
                  </a:cubicBezTo>
                  <a:close/>
                  <a:moveTo>
                    <a:pt x="81558" y="351558"/>
                  </a:moveTo>
                  <a:cubicBezTo>
                    <a:pt x="95255" y="335023"/>
                    <a:pt x="110314" y="325831"/>
                    <a:pt x="122049" y="333432"/>
                  </a:cubicBezTo>
                  <a:cubicBezTo>
                    <a:pt x="116506" y="343462"/>
                    <a:pt x="109886" y="353578"/>
                    <a:pt x="100846" y="357654"/>
                  </a:cubicBezTo>
                  <a:cubicBezTo>
                    <a:pt x="93436" y="360950"/>
                    <a:pt x="82063" y="361740"/>
                    <a:pt x="81558" y="351558"/>
                  </a:cubicBezTo>
                  <a:close/>
                  <a:moveTo>
                    <a:pt x="109943" y="297799"/>
                  </a:moveTo>
                  <a:cubicBezTo>
                    <a:pt x="117277" y="289808"/>
                    <a:pt x="124326" y="283464"/>
                    <a:pt x="131422" y="279035"/>
                  </a:cubicBezTo>
                  <a:cubicBezTo>
                    <a:pt x="139309" y="274434"/>
                    <a:pt x="147824" y="272377"/>
                    <a:pt x="156368" y="272129"/>
                  </a:cubicBezTo>
                  <a:cubicBezTo>
                    <a:pt x="153615" y="276015"/>
                    <a:pt x="150453" y="279997"/>
                    <a:pt x="146795" y="283759"/>
                  </a:cubicBezTo>
                  <a:cubicBezTo>
                    <a:pt x="142404" y="288646"/>
                    <a:pt x="138099" y="293532"/>
                    <a:pt x="133403" y="297047"/>
                  </a:cubicBezTo>
                  <a:cubicBezTo>
                    <a:pt x="124430" y="303933"/>
                    <a:pt x="115229" y="306467"/>
                    <a:pt x="109943" y="297799"/>
                  </a:cubicBezTo>
                  <a:close/>
                  <a:moveTo>
                    <a:pt x="149957" y="241745"/>
                  </a:moveTo>
                  <a:cubicBezTo>
                    <a:pt x="153425" y="239030"/>
                    <a:pt x="156787" y="236601"/>
                    <a:pt x="160216" y="234887"/>
                  </a:cubicBezTo>
                  <a:cubicBezTo>
                    <a:pt x="164778" y="232762"/>
                    <a:pt x="169122" y="231267"/>
                    <a:pt x="173332" y="230334"/>
                  </a:cubicBezTo>
                  <a:cubicBezTo>
                    <a:pt x="181447" y="228533"/>
                    <a:pt x="189048" y="228857"/>
                    <a:pt x="196639" y="230676"/>
                  </a:cubicBezTo>
                  <a:cubicBezTo>
                    <a:pt x="189200" y="239925"/>
                    <a:pt x="179809" y="245783"/>
                    <a:pt x="171236" y="248117"/>
                  </a:cubicBezTo>
                  <a:cubicBezTo>
                    <a:pt x="162616" y="250812"/>
                    <a:pt x="154377" y="249145"/>
                    <a:pt x="149957" y="241745"/>
                  </a:cubicBezTo>
                  <a:close/>
                  <a:moveTo>
                    <a:pt x="235920" y="156991"/>
                  </a:moveTo>
                  <a:cubicBezTo>
                    <a:pt x="256228" y="147323"/>
                    <a:pt x="272401" y="143789"/>
                    <a:pt x="288299" y="149971"/>
                  </a:cubicBezTo>
                  <a:cubicBezTo>
                    <a:pt x="284355" y="152457"/>
                    <a:pt x="279945" y="154800"/>
                    <a:pt x="275506" y="157305"/>
                  </a:cubicBezTo>
                  <a:cubicBezTo>
                    <a:pt x="269839" y="160544"/>
                    <a:pt x="263819" y="163239"/>
                    <a:pt x="258190" y="164849"/>
                  </a:cubicBezTo>
                  <a:cubicBezTo>
                    <a:pt x="247246" y="167945"/>
                    <a:pt x="237683" y="166954"/>
                    <a:pt x="235920" y="156991"/>
                  </a:cubicBezTo>
                  <a:close/>
                  <a:moveTo>
                    <a:pt x="323712" y="131731"/>
                  </a:moveTo>
                  <a:cubicBezTo>
                    <a:pt x="322331" y="132140"/>
                    <a:pt x="320950" y="132636"/>
                    <a:pt x="319569" y="132940"/>
                  </a:cubicBezTo>
                  <a:cubicBezTo>
                    <a:pt x="314254" y="134560"/>
                    <a:pt x="309111" y="135474"/>
                    <a:pt x="304291" y="134598"/>
                  </a:cubicBezTo>
                  <a:cubicBezTo>
                    <a:pt x="296518" y="133198"/>
                    <a:pt x="286993" y="127397"/>
                    <a:pt x="292270" y="118453"/>
                  </a:cubicBezTo>
                  <a:cubicBezTo>
                    <a:pt x="297147" y="116948"/>
                    <a:pt x="301929" y="115757"/>
                    <a:pt x="306348" y="115129"/>
                  </a:cubicBezTo>
                  <a:cubicBezTo>
                    <a:pt x="311454" y="114376"/>
                    <a:pt x="316559" y="114986"/>
                    <a:pt x="320750" y="115862"/>
                  </a:cubicBezTo>
                  <a:cubicBezTo>
                    <a:pt x="321817" y="116110"/>
                    <a:pt x="322731" y="116548"/>
                    <a:pt x="323722" y="116881"/>
                  </a:cubicBezTo>
                  <a:lnTo>
                    <a:pt x="323722" y="131731"/>
                  </a:lnTo>
                  <a:close/>
                  <a:moveTo>
                    <a:pt x="323712" y="114414"/>
                  </a:moveTo>
                  <a:cubicBezTo>
                    <a:pt x="323236" y="114281"/>
                    <a:pt x="322855" y="114062"/>
                    <a:pt x="322360" y="113948"/>
                  </a:cubicBezTo>
                  <a:cubicBezTo>
                    <a:pt x="317921" y="112976"/>
                    <a:pt x="312749" y="112614"/>
                    <a:pt x="307225" y="113109"/>
                  </a:cubicBezTo>
                  <a:cubicBezTo>
                    <a:pt x="302824" y="113767"/>
                    <a:pt x="298090" y="114995"/>
                    <a:pt x="293232" y="116500"/>
                  </a:cubicBezTo>
                  <a:cubicBezTo>
                    <a:pt x="293232" y="116329"/>
                    <a:pt x="293166" y="116196"/>
                    <a:pt x="293070" y="116091"/>
                  </a:cubicBezTo>
                  <a:cubicBezTo>
                    <a:pt x="294537" y="114871"/>
                    <a:pt x="295995" y="113652"/>
                    <a:pt x="297338" y="112338"/>
                  </a:cubicBezTo>
                  <a:cubicBezTo>
                    <a:pt x="300462" y="110480"/>
                    <a:pt x="303558" y="108585"/>
                    <a:pt x="306710" y="106794"/>
                  </a:cubicBezTo>
                  <a:cubicBezTo>
                    <a:pt x="312406" y="104070"/>
                    <a:pt x="318035" y="101356"/>
                    <a:pt x="323694" y="98641"/>
                  </a:cubicBezTo>
                  <a:lnTo>
                    <a:pt x="323694" y="114414"/>
                  </a:lnTo>
                  <a:close/>
                  <a:moveTo>
                    <a:pt x="328761" y="311591"/>
                  </a:moveTo>
                  <a:cubicBezTo>
                    <a:pt x="336524" y="310220"/>
                    <a:pt x="344296" y="309210"/>
                    <a:pt x="351944" y="308496"/>
                  </a:cubicBezTo>
                  <a:cubicBezTo>
                    <a:pt x="364184" y="308258"/>
                    <a:pt x="377805" y="308629"/>
                    <a:pt x="392997" y="309829"/>
                  </a:cubicBezTo>
                  <a:cubicBezTo>
                    <a:pt x="460291" y="315068"/>
                    <a:pt x="484418" y="332480"/>
                    <a:pt x="492391" y="347358"/>
                  </a:cubicBezTo>
                  <a:cubicBezTo>
                    <a:pt x="492591" y="348272"/>
                    <a:pt x="492705" y="349148"/>
                    <a:pt x="492838" y="349939"/>
                  </a:cubicBezTo>
                  <a:cubicBezTo>
                    <a:pt x="493048" y="351225"/>
                    <a:pt x="493124" y="352387"/>
                    <a:pt x="493248" y="353368"/>
                  </a:cubicBezTo>
                  <a:cubicBezTo>
                    <a:pt x="493296" y="354349"/>
                    <a:pt x="493353" y="355187"/>
                    <a:pt x="493381" y="355854"/>
                  </a:cubicBezTo>
                  <a:cubicBezTo>
                    <a:pt x="493391" y="356540"/>
                    <a:pt x="493400" y="357226"/>
                    <a:pt x="493400" y="357921"/>
                  </a:cubicBezTo>
                  <a:cubicBezTo>
                    <a:pt x="493391" y="358616"/>
                    <a:pt x="493381" y="359302"/>
                    <a:pt x="493353" y="360007"/>
                  </a:cubicBezTo>
                  <a:cubicBezTo>
                    <a:pt x="493353" y="361359"/>
                    <a:pt x="493257" y="363341"/>
                    <a:pt x="493057" y="365912"/>
                  </a:cubicBezTo>
                  <a:cubicBezTo>
                    <a:pt x="492638" y="371113"/>
                    <a:pt x="491667" y="378733"/>
                    <a:pt x="489267" y="388182"/>
                  </a:cubicBezTo>
                  <a:cubicBezTo>
                    <a:pt x="486904" y="397612"/>
                    <a:pt x="483094" y="408870"/>
                    <a:pt x="477113" y="421015"/>
                  </a:cubicBezTo>
                  <a:cubicBezTo>
                    <a:pt x="476427" y="422386"/>
                    <a:pt x="475722" y="423777"/>
                    <a:pt x="474941" y="425177"/>
                  </a:cubicBezTo>
                  <a:cubicBezTo>
                    <a:pt x="474712" y="425606"/>
                    <a:pt x="474484" y="426072"/>
                    <a:pt x="474255" y="426491"/>
                  </a:cubicBezTo>
                  <a:cubicBezTo>
                    <a:pt x="473683" y="427482"/>
                    <a:pt x="473160" y="428463"/>
                    <a:pt x="472607" y="429454"/>
                  </a:cubicBezTo>
                  <a:cubicBezTo>
                    <a:pt x="472331" y="429949"/>
                    <a:pt x="472026" y="430444"/>
                    <a:pt x="471731" y="430940"/>
                  </a:cubicBezTo>
                  <a:cubicBezTo>
                    <a:pt x="471160" y="431949"/>
                    <a:pt x="470559" y="432959"/>
                    <a:pt x="469940" y="433978"/>
                  </a:cubicBezTo>
                  <a:cubicBezTo>
                    <a:pt x="469674" y="434388"/>
                    <a:pt x="469407" y="434835"/>
                    <a:pt x="469140" y="435264"/>
                  </a:cubicBezTo>
                  <a:cubicBezTo>
                    <a:pt x="469045" y="435426"/>
                    <a:pt x="468959" y="435588"/>
                    <a:pt x="468854" y="435731"/>
                  </a:cubicBezTo>
                  <a:cubicBezTo>
                    <a:pt x="468045" y="437036"/>
                    <a:pt x="467197" y="438331"/>
                    <a:pt x="466359" y="439626"/>
                  </a:cubicBezTo>
                  <a:cubicBezTo>
                    <a:pt x="464225" y="442770"/>
                    <a:pt x="461949" y="445894"/>
                    <a:pt x="459520" y="449018"/>
                  </a:cubicBezTo>
                  <a:cubicBezTo>
                    <a:pt x="457072" y="452133"/>
                    <a:pt x="454434" y="455209"/>
                    <a:pt x="451624" y="458229"/>
                  </a:cubicBezTo>
                  <a:cubicBezTo>
                    <a:pt x="448795" y="461239"/>
                    <a:pt x="445813" y="464220"/>
                    <a:pt x="442613" y="467039"/>
                  </a:cubicBezTo>
                  <a:cubicBezTo>
                    <a:pt x="439393" y="469868"/>
                    <a:pt x="436003" y="472583"/>
                    <a:pt x="432421" y="475117"/>
                  </a:cubicBezTo>
                  <a:cubicBezTo>
                    <a:pt x="428811" y="477660"/>
                    <a:pt x="425039" y="480012"/>
                    <a:pt x="421058" y="482136"/>
                  </a:cubicBezTo>
                  <a:cubicBezTo>
                    <a:pt x="417048" y="484261"/>
                    <a:pt x="412895" y="486147"/>
                    <a:pt x="408542" y="487699"/>
                  </a:cubicBezTo>
                  <a:cubicBezTo>
                    <a:pt x="399894" y="490804"/>
                    <a:pt x="390587" y="492709"/>
                    <a:pt x="381044" y="493043"/>
                  </a:cubicBezTo>
                  <a:cubicBezTo>
                    <a:pt x="379862" y="493071"/>
                    <a:pt x="378662" y="493100"/>
                    <a:pt x="377472" y="493090"/>
                  </a:cubicBezTo>
                  <a:cubicBezTo>
                    <a:pt x="376871" y="493090"/>
                    <a:pt x="376262" y="493081"/>
                    <a:pt x="375671" y="493081"/>
                  </a:cubicBezTo>
                  <a:lnTo>
                    <a:pt x="374767" y="493052"/>
                  </a:lnTo>
                  <a:lnTo>
                    <a:pt x="373842" y="493033"/>
                  </a:lnTo>
                  <a:cubicBezTo>
                    <a:pt x="373214" y="493014"/>
                    <a:pt x="372557" y="492985"/>
                    <a:pt x="371966" y="492957"/>
                  </a:cubicBezTo>
                  <a:cubicBezTo>
                    <a:pt x="371319" y="492947"/>
                    <a:pt x="370671" y="492881"/>
                    <a:pt x="370061" y="492871"/>
                  </a:cubicBezTo>
                  <a:cubicBezTo>
                    <a:pt x="368852" y="492795"/>
                    <a:pt x="367546" y="492728"/>
                    <a:pt x="366299" y="492643"/>
                  </a:cubicBezTo>
                  <a:cubicBezTo>
                    <a:pt x="361289" y="492338"/>
                    <a:pt x="356240" y="491900"/>
                    <a:pt x="351230" y="491271"/>
                  </a:cubicBezTo>
                  <a:cubicBezTo>
                    <a:pt x="346192" y="490642"/>
                    <a:pt x="341200" y="489842"/>
                    <a:pt x="336257" y="488728"/>
                  </a:cubicBezTo>
                  <a:cubicBezTo>
                    <a:pt x="335009" y="488452"/>
                    <a:pt x="333790" y="488166"/>
                    <a:pt x="332580" y="487871"/>
                  </a:cubicBezTo>
                  <a:cubicBezTo>
                    <a:pt x="331342" y="487556"/>
                    <a:pt x="330113" y="487242"/>
                    <a:pt x="328875" y="486889"/>
                  </a:cubicBezTo>
                  <a:cubicBezTo>
                    <a:pt x="328837" y="486880"/>
                    <a:pt x="328818" y="486870"/>
                    <a:pt x="328789" y="486861"/>
                  </a:cubicBezTo>
                  <a:lnTo>
                    <a:pt x="328789" y="311591"/>
                  </a:lnTo>
                  <a:close/>
                  <a:moveTo>
                    <a:pt x="769006" y="1165965"/>
                  </a:moveTo>
                  <a:lnTo>
                    <a:pt x="550836" y="1100938"/>
                  </a:lnTo>
                  <a:lnTo>
                    <a:pt x="550141" y="1100738"/>
                  </a:lnTo>
                  <a:lnTo>
                    <a:pt x="328770" y="1157097"/>
                  </a:lnTo>
                  <a:lnTo>
                    <a:pt x="328770" y="747103"/>
                  </a:lnTo>
                  <a:cubicBezTo>
                    <a:pt x="328856" y="747112"/>
                    <a:pt x="328932" y="747112"/>
                    <a:pt x="328999" y="747122"/>
                  </a:cubicBezTo>
                  <a:cubicBezTo>
                    <a:pt x="329885" y="747217"/>
                    <a:pt x="330799" y="747274"/>
                    <a:pt x="331666" y="747360"/>
                  </a:cubicBezTo>
                  <a:cubicBezTo>
                    <a:pt x="332180" y="747408"/>
                    <a:pt x="332666" y="747427"/>
                    <a:pt x="333171" y="747474"/>
                  </a:cubicBezTo>
                  <a:cubicBezTo>
                    <a:pt x="334085" y="747551"/>
                    <a:pt x="334990" y="747627"/>
                    <a:pt x="335924" y="747674"/>
                  </a:cubicBezTo>
                  <a:cubicBezTo>
                    <a:pt x="336428" y="747713"/>
                    <a:pt x="336924" y="747741"/>
                    <a:pt x="337438" y="747760"/>
                  </a:cubicBezTo>
                  <a:cubicBezTo>
                    <a:pt x="338371" y="747817"/>
                    <a:pt x="339286" y="747884"/>
                    <a:pt x="340181" y="747913"/>
                  </a:cubicBezTo>
                  <a:cubicBezTo>
                    <a:pt x="340733" y="747951"/>
                    <a:pt x="341210" y="747979"/>
                    <a:pt x="341762" y="747989"/>
                  </a:cubicBezTo>
                  <a:cubicBezTo>
                    <a:pt x="342686" y="748027"/>
                    <a:pt x="343610" y="748055"/>
                    <a:pt x="344553" y="748094"/>
                  </a:cubicBezTo>
                  <a:cubicBezTo>
                    <a:pt x="345077" y="748113"/>
                    <a:pt x="345610" y="748141"/>
                    <a:pt x="346106" y="748151"/>
                  </a:cubicBezTo>
                  <a:cubicBezTo>
                    <a:pt x="347058" y="748160"/>
                    <a:pt x="347982" y="748189"/>
                    <a:pt x="348935" y="748198"/>
                  </a:cubicBezTo>
                  <a:cubicBezTo>
                    <a:pt x="349487" y="748208"/>
                    <a:pt x="349982" y="748217"/>
                    <a:pt x="350516" y="748227"/>
                  </a:cubicBezTo>
                  <a:cubicBezTo>
                    <a:pt x="351478" y="748236"/>
                    <a:pt x="352440" y="748227"/>
                    <a:pt x="353392" y="748217"/>
                  </a:cubicBezTo>
                  <a:cubicBezTo>
                    <a:pt x="353916" y="748227"/>
                    <a:pt x="354440" y="748227"/>
                    <a:pt x="354983" y="748227"/>
                  </a:cubicBezTo>
                  <a:cubicBezTo>
                    <a:pt x="355964" y="748217"/>
                    <a:pt x="356916" y="748208"/>
                    <a:pt x="357888" y="748189"/>
                  </a:cubicBezTo>
                  <a:cubicBezTo>
                    <a:pt x="358431" y="748179"/>
                    <a:pt x="358955" y="748160"/>
                    <a:pt x="359469" y="748160"/>
                  </a:cubicBezTo>
                  <a:cubicBezTo>
                    <a:pt x="360469" y="748141"/>
                    <a:pt x="361451" y="748094"/>
                    <a:pt x="362432" y="748065"/>
                  </a:cubicBezTo>
                  <a:cubicBezTo>
                    <a:pt x="362984" y="748055"/>
                    <a:pt x="363508" y="748046"/>
                    <a:pt x="364041" y="748008"/>
                  </a:cubicBezTo>
                  <a:cubicBezTo>
                    <a:pt x="365041" y="747979"/>
                    <a:pt x="366032" y="747913"/>
                    <a:pt x="367023" y="747874"/>
                  </a:cubicBezTo>
                  <a:cubicBezTo>
                    <a:pt x="367575" y="747846"/>
                    <a:pt x="368118" y="747817"/>
                    <a:pt x="368652" y="747798"/>
                  </a:cubicBezTo>
                  <a:cubicBezTo>
                    <a:pt x="369651" y="747741"/>
                    <a:pt x="370652" y="747665"/>
                    <a:pt x="371690" y="747598"/>
                  </a:cubicBezTo>
                  <a:cubicBezTo>
                    <a:pt x="372204" y="747579"/>
                    <a:pt x="372738" y="747532"/>
                    <a:pt x="373271" y="747494"/>
                  </a:cubicBezTo>
                  <a:cubicBezTo>
                    <a:pt x="374300" y="747417"/>
                    <a:pt x="375367" y="747332"/>
                    <a:pt x="376367" y="747246"/>
                  </a:cubicBezTo>
                  <a:cubicBezTo>
                    <a:pt x="376909" y="747217"/>
                    <a:pt x="377414" y="747189"/>
                    <a:pt x="377976" y="747112"/>
                  </a:cubicBezTo>
                  <a:cubicBezTo>
                    <a:pt x="379005" y="747027"/>
                    <a:pt x="380053" y="746931"/>
                    <a:pt x="381129" y="746817"/>
                  </a:cubicBezTo>
                  <a:cubicBezTo>
                    <a:pt x="381653" y="746770"/>
                    <a:pt x="382158" y="746731"/>
                    <a:pt x="382691" y="746693"/>
                  </a:cubicBezTo>
                  <a:cubicBezTo>
                    <a:pt x="383767" y="746560"/>
                    <a:pt x="384863" y="746446"/>
                    <a:pt x="385968" y="746312"/>
                  </a:cubicBezTo>
                  <a:cubicBezTo>
                    <a:pt x="386444" y="746255"/>
                    <a:pt x="386968" y="746227"/>
                    <a:pt x="387435" y="746141"/>
                  </a:cubicBezTo>
                  <a:cubicBezTo>
                    <a:pt x="388645" y="746017"/>
                    <a:pt x="389883" y="745846"/>
                    <a:pt x="391083" y="745674"/>
                  </a:cubicBezTo>
                  <a:cubicBezTo>
                    <a:pt x="391483" y="745636"/>
                    <a:pt x="391873" y="745589"/>
                    <a:pt x="392245" y="745560"/>
                  </a:cubicBezTo>
                  <a:cubicBezTo>
                    <a:pt x="393855" y="745341"/>
                    <a:pt x="395455" y="745103"/>
                    <a:pt x="397084" y="744865"/>
                  </a:cubicBezTo>
                  <a:cubicBezTo>
                    <a:pt x="494562" y="730358"/>
                    <a:pt x="544292" y="682200"/>
                    <a:pt x="548588" y="677885"/>
                  </a:cubicBezTo>
                  <a:cubicBezTo>
                    <a:pt x="552732" y="682276"/>
                    <a:pt x="601366" y="731587"/>
                    <a:pt x="698512" y="748322"/>
                  </a:cubicBezTo>
                  <a:cubicBezTo>
                    <a:pt x="723734" y="752685"/>
                    <a:pt x="747461" y="753704"/>
                    <a:pt x="769006" y="751932"/>
                  </a:cubicBezTo>
                  <a:lnTo>
                    <a:pt x="769006" y="1165965"/>
                  </a:lnTo>
                  <a:close/>
                  <a:moveTo>
                    <a:pt x="769006" y="685248"/>
                  </a:moveTo>
                  <a:cubicBezTo>
                    <a:pt x="736154" y="675723"/>
                    <a:pt x="706760" y="650653"/>
                    <a:pt x="690987" y="610876"/>
                  </a:cubicBezTo>
                  <a:cubicBezTo>
                    <a:pt x="666136" y="548049"/>
                    <a:pt x="617187" y="541430"/>
                    <a:pt x="583945" y="545297"/>
                  </a:cubicBezTo>
                  <a:cubicBezTo>
                    <a:pt x="578268" y="545678"/>
                    <a:pt x="556284" y="547430"/>
                    <a:pt x="550693" y="553355"/>
                  </a:cubicBezTo>
                  <a:cubicBezTo>
                    <a:pt x="550493" y="553450"/>
                    <a:pt x="550312" y="553517"/>
                    <a:pt x="550131" y="553564"/>
                  </a:cubicBezTo>
                  <a:cubicBezTo>
                    <a:pt x="544435" y="546630"/>
                    <a:pt x="517184" y="544544"/>
                    <a:pt x="515622" y="544439"/>
                  </a:cubicBezTo>
                  <a:cubicBezTo>
                    <a:pt x="482494" y="539953"/>
                    <a:pt x="433888" y="545792"/>
                    <a:pt x="407771" y="607600"/>
                  </a:cubicBezTo>
                  <a:cubicBezTo>
                    <a:pt x="391216" y="646719"/>
                    <a:pt x="361555" y="671027"/>
                    <a:pt x="328770" y="679952"/>
                  </a:cubicBezTo>
                  <a:lnTo>
                    <a:pt x="328770" y="501282"/>
                  </a:lnTo>
                  <a:cubicBezTo>
                    <a:pt x="345363" y="505263"/>
                    <a:pt x="362736" y="506339"/>
                    <a:pt x="379453" y="506263"/>
                  </a:cubicBezTo>
                  <a:cubicBezTo>
                    <a:pt x="380796" y="506254"/>
                    <a:pt x="382167" y="506225"/>
                    <a:pt x="383539" y="506159"/>
                  </a:cubicBezTo>
                  <a:cubicBezTo>
                    <a:pt x="383739" y="506159"/>
                    <a:pt x="383929" y="506120"/>
                    <a:pt x="384130" y="506120"/>
                  </a:cubicBezTo>
                  <a:cubicBezTo>
                    <a:pt x="384377" y="506111"/>
                    <a:pt x="384615" y="506082"/>
                    <a:pt x="384853" y="506082"/>
                  </a:cubicBezTo>
                  <a:cubicBezTo>
                    <a:pt x="385777" y="506025"/>
                    <a:pt x="386682" y="505968"/>
                    <a:pt x="387597" y="505901"/>
                  </a:cubicBezTo>
                  <a:cubicBezTo>
                    <a:pt x="388111" y="505863"/>
                    <a:pt x="388635" y="505797"/>
                    <a:pt x="389140" y="505759"/>
                  </a:cubicBezTo>
                  <a:cubicBezTo>
                    <a:pt x="389940" y="505673"/>
                    <a:pt x="390759" y="505587"/>
                    <a:pt x="391607" y="505482"/>
                  </a:cubicBezTo>
                  <a:cubicBezTo>
                    <a:pt x="392150" y="505425"/>
                    <a:pt x="392645" y="505358"/>
                    <a:pt x="393216" y="505282"/>
                  </a:cubicBezTo>
                  <a:cubicBezTo>
                    <a:pt x="393978" y="505168"/>
                    <a:pt x="394778" y="505063"/>
                    <a:pt x="395569" y="504920"/>
                  </a:cubicBezTo>
                  <a:cubicBezTo>
                    <a:pt x="396083" y="504854"/>
                    <a:pt x="396636" y="504749"/>
                    <a:pt x="397160" y="504654"/>
                  </a:cubicBezTo>
                  <a:cubicBezTo>
                    <a:pt x="397950" y="504520"/>
                    <a:pt x="398750" y="504368"/>
                    <a:pt x="399531" y="504215"/>
                  </a:cubicBezTo>
                  <a:cubicBezTo>
                    <a:pt x="400027" y="504111"/>
                    <a:pt x="400541" y="504025"/>
                    <a:pt x="401027" y="503911"/>
                  </a:cubicBezTo>
                  <a:cubicBezTo>
                    <a:pt x="401865" y="503720"/>
                    <a:pt x="402675" y="503539"/>
                    <a:pt x="403513" y="503330"/>
                  </a:cubicBezTo>
                  <a:cubicBezTo>
                    <a:pt x="403960" y="503234"/>
                    <a:pt x="404418" y="503130"/>
                    <a:pt x="404856" y="503015"/>
                  </a:cubicBezTo>
                  <a:cubicBezTo>
                    <a:pt x="405808" y="502777"/>
                    <a:pt x="406770" y="502510"/>
                    <a:pt x="407704" y="502253"/>
                  </a:cubicBezTo>
                  <a:cubicBezTo>
                    <a:pt x="408018" y="502158"/>
                    <a:pt x="408313" y="502091"/>
                    <a:pt x="408599" y="501987"/>
                  </a:cubicBezTo>
                  <a:cubicBezTo>
                    <a:pt x="409857" y="501634"/>
                    <a:pt x="411123" y="501225"/>
                    <a:pt x="412362" y="500825"/>
                  </a:cubicBezTo>
                  <a:cubicBezTo>
                    <a:pt x="412524" y="500767"/>
                    <a:pt x="412685" y="500701"/>
                    <a:pt x="412857" y="500644"/>
                  </a:cubicBezTo>
                  <a:cubicBezTo>
                    <a:pt x="413914" y="500291"/>
                    <a:pt x="414952" y="499929"/>
                    <a:pt x="416019" y="499548"/>
                  </a:cubicBezTo>
                  <a:cubicBezTo>
                    <a:pt x="416391" y="499386"/>
                    <a:pt x="416791" y="499234"/>
                    <a:pt x="417162" y="499101"/>
                  </a:cubicBezTo>
                  <a:cubicBezTo>
                    <a:pt x="417981" y="498777"/>
                    <a:pt x="418772" y="498462"/>
                    <a:pt x="419601" y="498119"/>
                  </a:cubicBezTo>
                  <a:cubicBezTo>
                    <a:pt x="420029" y="497939"/>
                    <a:pt x="420458" y="497767"/>
                    <a:pt x="420906" y="497567"/>
                  </a:cubicBezTo>
                  <a:cubicBezTo>
                    <a:pt x="421658" y="497243"/>
                    <a:pt x="422420" y="496919"/>
                    <a:pt x="423144" y="496576"/>
                  </a:cubicBezTo>
                  <a:cubicBezTo>
                    <a:pt x="423582" y="496386"/>
                    <a:pt x="424049" y="496167"/>
                    <a:pt x="424477" y="495957"/>
                  </a:cubicBezTo>
                  <a:cubicBezTo>
                    <a:pt x="425211" y="495624"/>
                    <a:pt x="425954" y="495281"/>
                    <a:pt x="426678" y="494900"/>
                  </a:cubicBezTo>
                  <a:cubicBezTo>
                    <a:pt x="427106" y="494700"/>
                    <a:pt x="427535" y="494500"/>
                    <a:pt x="427954" y="494271"/>
                  </a:cubicBezTo>
                  <a:cubicBezTo>
                    <a:pt x="428678" y="493900"/>
                    <a:pt x="429450" y="493509"/>
                    <a:pt x="430164" y="493119"/>
                  </a:cubicBezTo>
                  <a:cubicBezTo>
                    <a:pt x="430554" y="492919"/>
                    <a:pt x="430974" y="492700"/>
                    <a:pt x="431345" y="492481"/>
                  </a:cubicBezTo>
                  <a:cubicBezTo>
                    <a:pt x="432145" y="492043"/>
                    <a:pt x="432936" y="491576"/>
                    <a:pt x="433726" y="491128"/>
                  </a:cubicBezTo>
                  <a:cubicBezTo>
                    <a:pt x="434021" y="490938"/>
                    <a:pt x="434364" y="490757"/>
                    <a:pt x="434688" y="490557"/>
                  </a:cubicBezTo>
                  <a:cubicBezTo>
                    <a:pt x="435717" y="489947"/>
                    <a:pt x="436746" y="489328"/>
                    <a:pt x="437774" y="488671"/>
                  </a:cubicBezTo>
                  <a:cubicBezTo>
                    <a:pt x="437774" y="488671"/>
                    <a:pt x="437889" y="488604"/>
                    <a:pt x="437955" y="488547"/>
                  </a:cubicBezTo>
                  <a:cubicBezTo>
                    <a:pt x="439070" y="487851"/>
                    <a:pt x="440184" y="487128"/>
                    <a:pt x="441251" y="486394"/>
                  </a:cubicBezTo>
                  <a:cubicBezTo>
                    <a:pt x="441451" y="486223"/>
                    <a:pt x="441670" y="486089"/>
                    <a:pt x="441880" y="485947"/>
                  </a:cubicBezTo>
                  <a:cubicBezTo>
                    <a:pt x="442737" y="485365"/>
                    <a:pt x="443575" y="484765"/>
                    <a:pt x="444385" y="484156"/>
                  </a:cubicBezTo>
                  <a:cubicBezTo>
                    <a:pt x="444747" y="483927"/>
                    <a:pt x="445070" y="483670"/>
                    <a:pt x="445394" y="483432"/>
                  </a:cubicBezTo>
                  <a:cubicBezTo>
                    <a:pt x="446080" y="482908"/>
                    <a:pt x="446785" y="482394"/>
                    <a:pt x="447490" y="481841"/>
                  </a:cubicBezTo>
                  <a:cubicBezTo>
                    <a:pt x="447861" y="481565"/>
                    <a:pt x="448204" y="481279"/>
                    <a:pt x="448576" y="481003"/>
                  </a:cubicBezTo>
                  <a:cubicBezTo>
                    <a:pt x="449243" y="480489"/>
                    <a:pt x="449881" y="479965"/>
                    <a:pt x="450509" y="479431"/>
                  </a:cubicBezTo>
                  <a:cubicBezTo>
                    <a:pt x="450909" y="479127"/>
                    <a:pt x="451252" y="478822"/>
                    <a:pt x="451624" y="478526"/>
                  </a:cubicBezTo>
                  <a:cubicBezTo>
                    <a:pt x="452271" y="477974"/>
                    <a:pt x="452881" y="477460"/>
                    <a:pt x="453510" y="476926"/>
                  </a:cubicBezTo>
                  <a:cubicBezTo>
                    <a:pt x="453872" y="476612"/>
                    <a:pt x="454224" y="476307"/>
                    <a:pt x="454577" y="475993"/>
                  </a:cubicBezTo>
                  <a:cubicBezTo>
                    <a:pt x="455224" y="475421"/>
                    <a:pt x="455881" y="474850"/>
                    <a:pt x="456501" y="474269"/>
                  </a:cubicBezTo>
                  <a:cubicBezTo>
                    <a:pt x="456843" y="473993"/>
                    <a:pt x="457129" y="473678"/>
                    <a:pt x="457472" y="473383"/>
                  </a:cubicBezTo>
                  <a:cubicBezTo>
                    <a:pt x="458167" y="472726"/>
                    <a:pt x="458882" y="472050"/>
                    <a:pt x="459596" y="471402"/>
                  </a:cubicBezTo>
                  <a:cubicBezTo>
                    <a:pt x="459806" y="471164"/>
                    <a:pt x="460063" y="470954"/>
                    <a:pt x="460282" y="470725"/>
                  </a:cubicBezTo>
                  <a:cubicBezTo>
                    <a:pt x="462120" y="468906"/>
                    <a:pt x="463978" y="467039"/>
                    <a:pt x="465721" y="465115"/>
                  </a:cubicBezTo>
                  <a:cubicBezTo>
                    <a:pt x="465968" y="464849"/>
                    <a:pt x="466226" y="464582"/>
                    <a:pt x="466473" y="464315"/>
                  </a:cubicBezTo>
                  <a:cubicBezTo>
                    <a:pt x="467083" y="463629"/>
                    <a:pt x="467730" y="462934"/>
                    <a:pt x="468331" y="462239"/>
                  </a:cubicBezTo>
                  <a:cubicBezTo>
                    <a:pt x="468635" y="461896"/>
                    <a:pt x="468950" y="461544"/>
                    <a:pt x="469245" y="461200"/>
                  </a:cubicBezTo>
                  <a:cubicBezTo>
                    <a:pt x="469778" y="460572"/>
                    <a:pt x="470369" y="459934"/>
                    <a:pt x="470883" y="459296"/>
                  </a:cubicBezTo>
                  <a:cubicBezTo>
                    <a:pt x="471188" y="458905"/>
                    <a:pt x="471521" y="458543"/>
                    <a:pt x="471836" y="458153"/>
                  </a:cubicBezTo>
                  <a:cubicBezTo>
                    <a:pt x="472359" y="457533"/>
                    <a:pt x="472874" y="456914"/>
                    <a:pt x="473379" y="456286"/>
                  </a:cubicBezTo>
                  <a:cubicBezTo>
                    <a:pt x="473674" y="455886"/>
                    <a:pt x="474007" y="455495"/>
                    <a:pt x="474303" y="455095"/>
                  </a:cubicBezTo>
                  <a:cubicBezTo>
                    <a:pt x="474836" y="454457"/>
                    <a:pt x="475303" y="453828"/>
                    <a:pt x="475827" y="453171"/>
                  </a:cubicBezTo>
                  <a:cubicBezTo>
                    <a:pt x="476122" y="452780"/>
                    <a:pt x="476427" y="452409"/>
                    <a:pt x="476693" y="452009"/>
                  </a:cubicBezTo>
                  <a:cubicBezTo>
                    <a:pt x="477227" y="451333"/>
                    <a:pt x="477732" y="450647"/>
                    <a:pt x="478218" y="449951"/>
                  </a:cubicBezTo>
                  <a:cubicBezTo>
                    <a:pt x="478484" y="449590"/>
                    <a:pt x="478751" y="449247"/>
                    <a:pt x="479027" y="448866"/>
                  </a:cubicBezTo>
                  <a:cubicBezTo>
                    <a:pt x="479618" y="448066"/>
                    <a:pt x="480170" y="447256"/>
                    <a:pt x="480751" y="446427"/>
                  </a:cubicBezTo>
                  <a:cubicBezTo>
                    <a:pt x="480923" y="446161"/>
                    <a:pt x="481094" y="445932"/>
                    <a:pt x="481275" y="445703"/>
                  </a:cubicBezTo>
                  <a:cubicBezTo>
                    <a:pt x="482008" y="444637"/>
                    <a:pt x="482742" y="443541"/>
                    <a:pt x="483456" y="442474"/>
                  </a:cubicBezTo>
                  <a:cubicBezTo>
                    <a:pt x="483608" y="442274"/>
                    <a:pt x="483694" y="442074"/>
                    <a:pt x="483856" y="441865"/>
                  </a:cubicBezTo>
                  <a:cubicBezTo>
                    <a:pt x="484418" y="440979"/>
                    <a:pt x="484980" y="440093"/>
                    <a:pt x="485561" y="439236"/>
                  </a:cubicBezTo>
                  <a:cubicBezTo>
                    <a:pt x="485990" y="438541"/>
                    <a:pt x="486409" y="437855"/>
                    <a:pt x="486847" y="437159"/>
                  </a:cubicBezTo>
                  <a:cubicBezTo>
                    <a:pt x="486980" y="436893"/>
                    <a:pt x="487152" y="436645"/>
                    <a:pt x="487304" y="436388"/>
                  </a:cubicBezTo>
                  <a:cubicBezTo>
                    <a:pt x="487895" y="435426"/>
                    <a:pt x="488447" y="434473"/>
                    <a:pt x="489000" y="433511"/>
                  </a:cubicBezTo>
                  <a:cubicBezTo>
                    <a:pt x="489181" y="433226"/>
                    <a:pt x="489343" y="432930"/>
                    <a:pt x="489514" y="432654"/>
                  </a:cubicBezTo>
                  <a:cubicBezTo>
                    <a:pt x="489914" y="431968"/>
                    <a:pt x="490305" y="431273"/>
                    <a:pt x="490667" y="430578"/>
                  </a:cubicBezTo>
                  <a:cubicBezTo>
                    <a:pt x="490895" y="430206"/>
                    <a:pt x="491086" y="429825"/>
                    <a:pt x="491305" y="429454"/>
                  </a:cubicBezTo>
                  <a:cubicBezTo>
                    <a:pt x="491629" y="428844"/>
                    <a:pt x="491991" y="428234"/>
                    <a:pt x="492314" y="427625"/>
                  </a:cubicBezTo>
                  <a:cubicBezTo>
                    <a:pt x="492515" y="427225"/>
                    <a:pt x="492715" y="426825"/>
                    <a:pt x="492943" y="426434"/>
                  </a:cubicBezTo>
                  <a:cubicBezTo>
                    <a:pt x="493267" y="425834"/>
                    <a:pt x="493572" y="425244"/>
                    <a:pt x="493876" y="424634"/>
                  </a:cubicBezTo>
                  <a:cubicBezTo>
                    <a:pt x="494096" y="424234"/>
                    <a:pt x="494286" y="423824"/>
                    <a:pt x="494486" y="423424"/>
                  </a:cubicBezTo>
                  <a:cubicBezTo>
                    <a:pt x="494819" y="422805"/>
                    <a:pt x="495096" y="422196"/>
                    <a:pt x="495420" y="421576"/>
                  </a:cubicBezTo>
                  <a:cubicBezTo>
                    <a:pt x="495600" y="421196"/>
                    <a:pt x="495791" y="420815"/>
                    <a:pt x="495972" y="420405"/>
                  </a:cubicBezTo>
                  <a:cubicBezTo>
                    <a:pt x="496305" y="419748"/>
                    <a:pt x="496610" y="419072"/>
                    <a:pt x="496934" y="418395"/>
                  </a:cubicBezTo>
                  <a:cubicBezTo>
                    <a:pt x="497115" y="418081"/>
                    <a:pt x="497248" y="417738"/>
                    <a:pt x="497420" y="417424"/>
                  </a:cubicBezTo>
                  <a:cubicBezTo>
                    <a:pt x="497468" y="417252"/>
                    <a:pt x="497563" y="417071"/>
                    <a:pt x="497639" y="416900"/>
                  </a:cubicBezTo>
                  <a:cubicBezTo>
                    <a:pt x="498029" y="416100"/>
                    <a:pt x="498382" y="415280"/>
                    <a:pt x="498753" y="414480"/>
                  </a:cubicBezTo>
                  <a:cubicBezTo>
                    <a:pt x="498753" y="414480"/>
                    <a:pt x="498753" y="414452"/>
                    <a:pt x="498772" y="414423"/>
                  </a:cubicBezTo>
                  <a:cubicBezTo>
                    <a:pt x="499210" y="413423"/>
                    <a:pt x="499677" y="412404"/>
                    <a:pt x="500087" y="411394"/>
                  </a:cubicBezTo>
                  <a:cubicBezTo>
                    <a:pt x="500220" y="411108"/>
                    <a:pt x="500325" y="410813"/>
                    <a:pt x="500430" y="410499"/>
                  </a:cubicBezTo>
                  <a:cubicBezTo>
                    <a:pt x="500601" y="410146"/>
                    <a:pt x="500734" y="409785"/>
                    <a:pt x="500887" y="409432"/>
                  </a:cubicBezTo>
                  <a:lnTo>
                    <a:pt x="500887" y="409432"/>
                  </a:lnTo>
                  <a:cubicBezTo>
                    <a:pt x="501058" y="409070"/>
                    <a:pt x="501182" y="408708"/>
                    <a:pt x="501316" y="408346"/>
                  </a:cubicBezTo>
                  <a:cubicBezTo>
                    <a:pt x="501487" y="407994"/>
                    <a:pt x="501620" y="407632"/>
                    <a:pt x="501763" y="407260"/>
                  </a:cubicBezTo>
                  <a:cubicBezTo>
                    <a:pt x="502030" y="406613"/>
                    <a:pt x="502287" y="405965"/>
                    <a:pt x="502516" y="405298"/>
                  </a:cubicBezTo>
                  <a:cubicBezTo>
                    <a:pt x="502687" y="404927"/>
                    <a:pt x="502811" y="404555"/>
                    <a:pt x="502945" y="404174"/>
                  </a:cubicBezTo>
                  <a:cubicBezTo>
                    <a:pt x="503183" y="403527"/>
                    <a:pt x="503449" y="402879"/>
                    <a:pt x="503668" y="402231"/>
                  </a:cubicBezTo>
                  <a:cubicBezTo>
                    <a:pt x="503811" y="401869"/>
                    <a:pt x="503944" y="401488"/>
                    <a:pt x="504078" y="401126"/>
                  </a:cubicBezTo>
                  <a:cubicBezTo>
                    <a:pt x="504306" y="400441"/>
                    <a:pt x="504554" y="399774"/>
                    <a:pt x="504773" y="399107"/>
                  </a:cubicBezTo>
                  <a:cubicBezTo>
                    <a:pt x="504897" y="398774"/>
                    <a:pt x="504992" y="398450"/>
                    <a:pt x="505135" y="398088"/>
                  </a:cubicBezTo>
                  <a:cubicBezTo>
                    <a:pt x="505383" y="397307"/>
                    <a:pt x="505640" y="396526"/>
                    <a:pt x="505897" y="395764"/>
                  </a:cubicBezTo>
                  <a:cubicBezTo>
                    <a:pt x="505973" y="395545"/>
                    <a:pt x="506050" y="395316"/>
                    <a:pt x="506097" y="395088"/>
                  </a:cubicBezTo>
                  <a:cubicBezTo>
                    <a:pt x="506431" y="394078"/>
                    <a:pt x="506754" y="393049"/>
                    <a:pt x="507059" y="392039"/>
                  </a:cubicBezTo>
                  <a:cubicBezTo>
                    <a:pt x="507059" y="391944"/>
                    <a:pt x="507097" y="391859"/>
                    <a:pt x="507107" y="391782"/>
                  </a:cubicBezTo>
                  <a:cubicBezTo>
                    <a:pt x="507421" y="390877"/>
                    <a:pt x="507678" y="389963"/>
                    <a:pt x="507907" y="389058"/>
                  </a:cubicBezTo>
                  <a:cubicBezTo>
                    <a:pt x="508012" y="388744"/>
                    <a:pt x="508069" y="388439"/>
                    <a:pt x="508155" y="388153"/>
                  </a:cubicBezTo>
                  <a:cubicBezTo>
                    <a:pt x="508355" y="387458"/>
                    <a:pt x="508517" y="386763"/>
                    <a:pt x="508735" y="386058"/>
                  </a:cubicBezTo>
                  <a:cubicBezTo>
                    <a:pt x="508812" y="385705"/>
                    <a:pt x="508917" y="385372"/>
                    <a:pt x="508974" y="385020"/>
                  </a:cubicBezTo>
                  <a:cubicBezTo>
                    <a:pt x="509145" y="384381"/>
                    <a:pt x="509307" y="383734"/>
                    <a:pt x="509478" y="383086"/>
                  </a:cubicBezTo>
                  <a:cubicBezTo>
                    <a:pt x="509564" y="382734"/>
                    <a:pt x="509650" y="382353"/>
                    <a:pt x="509726" y="382010"/>
                  </a:cubicBezTo>
                  <a:cubicBezTo>
                    <a:pt x="509859" y="381362"/>
                    <a:pt x="510012" y="380733"/>
                    <a:pt x="510145" y="380086"/>
                  </a:cubicBezTo>
                  <a:cubicBezTo>
                    <a:pt x="510231" y="379743"/>
                    <a:pt x="510298" y="379400"/>
                    <a:pt x="510383" y="379047"/>
                  </a:cubicBezTo>
                  <a:cubicBezTo>
                    <a:pt x="510507" y="378381"/>
                    <a:pt x="510631" y="377714"/>
                    <a:pt x="510764" y="377047"/>
                  </a:cubicBezTo>
                  <a:cubicBezTo>
                    <a:pt x="510860" y="376733"/>
                    <a:pt x="510898" y="376438"/>
                    <a:pt x="510955" y="376123"/>
                  </a:cubicBezTo>
                  <a:cubicBezTo>
                    <a:pt x="511136" y="375285"/>
                    <a:pt x="511279" y="374466"/>
                    <a:pt x="511441" y="373656"/>
                  </a:cubicBezTo>
                  <a:cubicBezTo>
                    <a:pt x="511441" y="373513"/>
                    <a:pt x="511479" y="373371"/>
                    <a:pt x="511536" y="373237"/>
                  </a:cubicBezTo>
                  <a:cubicBezTo>
                    <a:pt x="511688" y="372275"/>
                    <a:pt x="511822" y="371304"/>
                    <a:pt x="511945" y="370351"/>
                  </a:cubicBezTo>
                  <a:cubicBezTo>
                    <a:pt x="512031" y="370122"/>
                    <a:pt x="512031" y="369913"/>
                    <a:pt x="512069" y="369684"/>
                  </a:cubicBezTo>
                  <a:cubicBezTo>
                    <a:pt x="512183" y="368970"/>
                    <a:pt x="512279" y="368256"/>
                    <a:pt x="512355" y="367551"/>
                  </a:cubicBezTo>
                  <a:cubicBezTo>
                    <a:pt x="512412" y="367208"/>
                    <a:pt x="512441" y="366884"/>
                    <a:pt x="512517" y="366560"/>
                  </a:cubicBezTo>
                  <a:cubicBezTo>
                    <a:pt x="512584" y="365950"/>
                    <a:pt x="512612" y="365341"/>
                    <a:pt x="512698" y="364741"/>
                  </a:cubicBezTo>
                  <a:cubicBezTo>
                    <a:pt x="512755" y="364388"/>
                    <a:pt x="512793" y="364026"/>
                    <a:pt x="512831" y="363684"/>
                  </a:cubicBezTo>
                  <a:cubicBezTo>
                    <a:pt x="512879" y="363112"/>
                    <a:pt x="512955" y="362531"/>
                    <a:pt x="513003" y="361960"/>
                  </a:cubicBezTo>
                  <a:cubicBezTo>
                    <a:pt x="513041" y="361617"/>
                    <a:pt x="513060" y="361236"/>
                    <a:pt x="513088" y="360893"/>
                  </a:cubicBezTo>
                  <a:cubicBezTo>
                    <a:pt x="513127" y="360321"/>
                    <a:pt x="513174" y="359759"/>
                    <a:pt x="513193" y="359197"/>
                  </a:cubicBezTo>
                  <a:cubicBezTo>
                    <a:pt x="513222" y="358845"/>
                    <a:pt x="513251" y="358521"/>
                    <a:pt x="513260" y="358178"/>
                  </a:cubicBezTo>
                  <a:cubicBezTo>
                    <a:pt x="513308" y="357569"/>
                    <a:pt x="513336" y="356968"/>
                    <a:pt x="513336" y="356368"/>
                  </a:cubicBezTo>
                  <a:cubicBezTo>
                    <a:pt x="513374" y="356083"/>
                    <a:pt x="513374" y="355787"/>
                    <a:pt x="513393" y="355502"/>
                  </a:cubicBezTo>
                  <a:cubicBezTo>
                    <a:pt x="513422" y="354625"/>
                    <a:pt x="513431" y="353749"/>
                    <a:pt x="513431" y="352892"/>
                  </a:cubicBezTo>
                  <a:cubicBezTo>
                    <a:pt x="513431" y="352444"/>
                    <a:pt x="513431" y="352015"/>
                    <a:pt x="513431" y="351568"/>
                  </a:cubicBezTo>
                  <a:cubicBezTo>
                    <a:pt x="541654" y="323279"/>
                    <a:pt x="570677" y="336547"/>
                    <a:pt x="585250" y="346767"/>
                  </a:cubicBezTo>
                  <a:cubicBezTo>
                    <a:pt x="585088" y="348605"/>
                    <a:pt x="585031" y="350510"/>
                    <a:pt x="585040" y="352463"/>
                  </a:cubicBezTo>
                  <a:cubicBezTo>
                    <a:pt x="586069" y="411309"/>
                    <a:pt x="638599" y="504758"/>
                    <a:pt x="720800" y="504292"/>
                  </a:cubicBezTo>
                  <a:cubicBezTo>
                    <a:pt x="736735" y="504187"/>
                    <a:pt x="753242" y="502987"/>
                    <a:pt x="769073" y="499243"/>
                  </a:cubicBezTo>
                  <a:lnTo>
                    <a:pt x="769073" y="685248"/>
                  </a:lnTo>
                  <a:close/>
                  <a:moveTo>
                    <a:pt x="769006" y="484851"/>
                  </a:moveTo>
                  <a:cubicBezTo>
                    <a:pt x="768473" y="484994"/>
                    <a:pt x="767939" y="485156"/>
                    <a:pt x="767416" y="485289"/>
                  </a:cubicBezTo>
                  <a:cubicBezTo>
                    <a:pt x="766158" y="485604"/>
                    <a:pt x="764949" y="485927"/>
                    <a:pt x="763710" y="486194"/>
                  </a:cubicBezTo>
                  <a:cubicBezTo>
                    <a:pt x="758767" y="487366"/>
                    <a:pt x="753804" y="488213"/>
                    <a:pt x="748785" y="488918"/>
                  </a:cubicBezTo>
                  <a:cubicBezTo>
                    <a:pt x="743765" y="489595"/>
                    <a:pt x="738745" y="490090"/>
                    <a:pt x="733697" y="490480"/>
                  </a:cubicBezTo>
                  <a:cubicBezTo>
                    <a:pt x="732449" y="490585"/>
                    <a:pt x="731202" y="490652"/>
                    <a:pt x="729944" y="490718"/>
                  </a:cubicBezTo>
                  <a:cubicBezTo>
                    <a:pt x="729325" y="490757"/>
                    <a:pt x="728696" y="490795"/>
                    <a:pt x="728068" y="490823"/>
                  </a:cubicBezTo>
                  <a:cubicBezTo>
                    <a:pt x="727449" y="490852"/>
                    <a:pt x="726820" y="490899"/>
                    <a:pt x="726182" y="490928"/>
                  </a:cubicBezTo>
                  <a:lnTo>
                    <a:pt x="725239" y="490966"/>
                  </a:lnTo>
                  <a:lnTo>
                    <a:pt x="724353" y="490995"/>
                  </a:lnTo>
                  <a:cubicBezTo>
                    <a:pt x="723744" y="491004"/>
                    <a:pt x="723134" y="491004"/>
                    <a:pt x="722553" y="491052"/>
                  </a:cubicBezTo>
                  <a:cubicBezTo>
                    <a:pt x="721353" y="491071"/>
                    <a:pt x="720143" y="491042"/>
                    <a:pt x="718971" y="491052"/>
                  </a:cubicBezTo>
                  <a:cubicBezTo>
                    <a:pt x="709446" y="490842"/>
                    <a:pt x="700121" y="489033"/>
                    <a:pt x="691434" y="486013"/>
                  </a:cubicBezTo>
                  <a:cubicBezTo>
                    <a:pt x="687053" y="484508"/>
                    <a:pt x="682881" y="482660"/>
                    <a:pt x="678871" y="480584"/>
                  </a:cubicBezTo>
                  <a:cubicBezTo>
                    <a:pt x="674842" y="478536"/>
                    <a:pt x="671023" y="476231"/>
                    <a:pt x="667403" y="473726"/>
                  </a:cubicBezTo>
                  <a:cubicBezTo>
                    <a:pt x="663764" y="471211"/>
                    <a:pt x="660355" y="468563"/>
                    <a:pt x="657126" y="465753"/>
                  </a:cubicBezTo>
                  <a:cubicBezTo>
                    <a:pt x="653877" y="462972"/>
                    <a:pt x="650877" y="460029"/>
                    <a:pt x="647982" y="457057"/>
                  </a:cubicBezTo>
                  <a:cubicBezTo>
                    <a:pt x="645153" y="454066"/>
                    <a:pt x="642486" y="451018"/>
                    <a:pt x="639990" y="447923"/>
                  </a:cubicBezTo>
                  <a:cubicBezTo>
                    <a:pt x="637514" y="444837"/>
                    <a:pt x="635189" y="441751"/>
                    <a:pt x="633046" y="438626"/>
                  </a:cubicBezTo>
                  <a:cubicBezTo>
                    <a:pt x="632580" y="437902"/>
                    <a:pt x="632084" y="437178"/>
                    <a:pt x="631599" y="436436"/>
                  </a:cubicBezTo>
                  <a:cubicBezTo>
                    <a:pt x="631361" y="436074"/>
                    <a:pt x="631132" y="435721"/>
                    <a:pt x="630903" y="435378"/>
                  </a:cubicBezTo>
                  <a:cubicBezTo>
                    <a:pt x="630665" y="434988"/>
                    <a:pt x="630427" y="434626"/>
                    <a:pt x="630179" y="434235"/>
                  </a:cubicBezTo>
                  <a:cubicBezTo>
                    <a:pt x="629932" y="433854"/>
                    <a:pt x="629675" y="433445"/>
                    <a:pt x="629427" y="433045"/>
                  </a:cubicBezTo>
                  <a:cubicBezTo>
                    <a:pt x="629227" y="432711"/>
                    <a:pt x="629017" y="432397"/>
                    <a:pt x="628817" y="432054"/>
                  </a:cubicBezTo>
                  <a:cubicBezTo>
                    <a:pt x="628551" y="431644"/>
                    <a:pt x="628293" y="431225"/>
                    <a:pt x="628065" y="430797"/>
                  </a:cubicBezTo>
                  <a:cubicBezTo>
                    <a:pt x="627865" y="430492"/>
                    <a:pt x="627684" y="430206"/>
                    <a:pt x="627493" y="429892"/>
                  </a:cubicBezTo>
                  <a:cubicBezTo>
                    <a:pt x="627226" y="429444"/>
                    <a:pt x="626979" y="429025"/>
                    <a:pt x="626722" y="428597"/>
                  </a:cubicBezTo>
                  <a:cubicBezTo>
                    <a:pt x="626550" y="428320"/>
                    <a:pt x="626407" y="428034"/>
                    <a:pt x="626255" y="427758"/>
                  </a:cubicBezTo>
                  <a:cubicBezTo>
                    <a:pt x="625960" y="427292"/>
                    <a:pt x="625722" y="426834"/>
                    <a:pt x="625474" y="426387"/>
                  </a:cubicBezTo>
                  <a:cubicBezTo>
                    <a:pt x="625322" y="426149"/>
                    <a:pt x="625188" y="425910"/>
                    <a:pt x="625074" y="425672"/>
                  </a:cubicBezTo>
                  <a:cubicBezTo>
                    <a:pt x="624798" y="425187"/>
                    <a:pt x="624503" y="424682"/>
                    <a:pt x="624226" y="424205"/>
                  </a:cubicBezTo>
                  <a:cubicBezTo>
                    <a:pt x="624169" y="424063"/>
                    <a:pt x="624083" y="423910"/>
                    <a:pt x="624007" y="423767"/>
                  </a:cubicBezTo>
                  <a:cubicBezTo>
                    <a:pt x="623693" y="423196"/>
                    <a:pt x="623407" y="422624"/>
                    <a:pt x="623093" y="422053"/>
                  </a:cubicBezTo>
                  <a:lnTo>
                    <a:pt x="623093" y="422043"/>
                  </a:lnTo>
                  <a:cubicBezTo>
                    <a:pt x="622750" y="421386"/>
                    <a:pt x="622417" y="420738"/>
                    <a:pt x="622102" y="420110"/>
                  </a:cubicBezTo>
                  <a:cubicBezTo>
                    <a:pt x="615949" y="408032"/>
                    <a:pt x="612025" y="396831"/>
                    <a:pt x="609501" y="387429"/>
                  </a:cubicBezTo>
                  <a:cubicBezTo>
                    <a:pt x="607024" y="378009"/>
                    <a:pt x="605967" y="370389"/>
                    <a:pt x="605491" y="365208"/>
                  </a:cubicBezTo>
                  <a:cubicBezTo>
                    <a:pt x="605271" y="362617"/>
                    <a:pt x="605157" y="360626"/>
                    <a:pt x="605110" y="359264"/>
                  </a:cubicBezTo>
                  <a:cubicBezTo>
                    <a:pt x="605110" y="358845"/>
                    <a:pt x="605062" y="358473"/>
                    <a:pt x="605062" y="358178"/>
                  </a:cubicBezTo>
                  <a:cubicBezTo>
                    <a:pt x="605062" y="357854"/>
                    <a:pt x="605062" y="357549"/>
                    <a:pt x="605033" y="357226"/>
                  </a:cubicBezTo>
                  <a:cubicBezTo>
                    <a:pt x="605033" y="357226"/>
                    <a:pt x="605052" y="356530"/>
                    <a:pt x="605052" y="355178"/>
                  </a:cubicBezTo>
                  <a:cubicBezTo>
                    <a:pt x="605062" y="354511"/>
                    <a:pt x="605110" y="353682"/>
                    <a:pt x="605148" y="352682"/>
                  </a:cubicBezTo>
                  <a:cubicBezTo>
                    <a:pt x="605243" y="351692"/>
                    <a:pt x="605348" y="350539"/>
                    <a:pt x="605491" y="349244"/>
                  </a:cubicBezTo>
                  <a:cubicBezTo>
                    <a:pt x="605614" y="348434"/>
                    <a:pt x="605767" y="347567"/>
                    <a:pt x="605948" y="346662"/>
                  </a:cubicBezTo>
                  <a:cubicBezTo>
                    <a:pt x="606138" y="346300"/>
                    <a:pt x="606329" y="345938"/>
                    <a:pt x="606529" y="345586"/>
                  </a:cubicBezTo>
                  <a:cubicBezTo>
                    <a:pt x="606576" y="345519"/>
                    <a:pt x="606624" y="345462"/>
                    <a:pt x="606653" y="345415"/>
                  </a:cubicBezTo>
                  <a:cubicBezTo>
                    <a:pt x="606843" y="345062"/>
                    <a:pt x="607034" y="344710"/>
                    <a:pt x="607253" y="344367"/>
                  </a:cubicBezTo>
                  <a:lnTo>
                    <a:pt x="607329" y="344281"/>
                  </a:lnTo>
                  <a:cubicBezTo>
                    <a:pt x="607377" y="344205"/>
                    <a:pt x="607433" y="344091"/>
                    <a:pt x="607500" y="344014"/>
                  </a:cubicBezTo>
                  <a:cubicBezTo>
                    <a:pt x="607557" y="343919"/>
                    <a:pt x="607643" y="343824"/>
                    <a:pt x="607681" y="343738"/>
                  </a:cubicBezTo>
                  <a:cubicBezTo>
                    <a:pt x="607796" y="343605"/>
                    <a:pt x="607891" y="343452"/>
                    <a:pt x="607958" y="343300"/>
                  </a:cubicBezTo>
                  <a:cubicBezTo>
                    <a:pt x="608024" y="343214"/>
                    <a:pt x="608100" y="343138"/>
                    <a:pt x="608158" y="343043"/>
                  </a:cubicBezTo>
                  <a:cubicBezTo>
                    <a:pt x="608272" y="342891"/>
                    <a:pt x="608358" y="342738"/>
                    <a:pt x="608453" y="342595"/>
                  </a:cubicBezTo>
                  <a:cubicBezTo>
                    <a:pt x="608519" y="342500"/>
                    <a:pt x="608586" y="342414"/>
                    <a:pt x="608634" y="342338"/>
                  </a:cubicBezTo>
                  <a:cubicBezTo>
                    <a:pt x="608777" y="342186"/>
                    <a:pt x="608872" y="342014"/>
                    <a:pt x="609005" y="341843"/>
                  </a:cubicBezTo>
                  <a:cubicBezTo>
                    <a:pt x="609053" y="341786"/>
                    <a:pt x="609119" y="341700"/>
                    <a:pt x="609167" y="341643"/>
                  </a:cubicBezTo>
                  <a:cubicBezTo>
                    <a:pt x="609310" y="341443"/>
                    <a:pt x="609453" y="341271"/>
                    <a:pt x="609605" y="341081"/>
                  </a:cubicBezTo>
                  <a:cubicBezTo>
                    <a:pt x="609634" y="341033"/>
                    <a:pt x="609662" y="340985"/>
                    <a:pt x="609710" y="340928"/>
                  </a:cubicBezTo>
                  <a:cubicBezTo>
                    <a:pt x="609882" y="340700"/>
                    <a:pt x="610101" y="340481"/>
                    <a:pt x="610272" y="340243"/>
                  </a:cubicBezTo>
                  <a:lnTo>
                    <a:pt x="610301" y="340214"/>
                  </a:lnTo>
                  <a:cubicBezTo>
                    <a:pt x="610682" y="339747"/>
                    <a:pt x="611101" y="339261"/>
                    <a:pt x="611558" y="338776"/>
                  </a:cubicBezTo>
                  <a:cubicBezTo>
                    <a:pt x="611577" y="338766"/>
                    <a:pt x="611596" y="338728"/>
                    <a:pt x="611596" y="338728"/>
                  </a:cubicBezTo>
                  <a:cubicBezTo>
                    <a:pt x="611806" y="338499"/>
                    <a:pt x="612015" y="338290"/>
                    <a:pt x="612225" y="338071"/>
                  </a:cubicBezTo>
                  <a:cubicBezTo>
                    <a:pt x="612263" y="338014"/>
                    <a:pt x="612311" y="337966"/>
                    <a:pt x="612367" y="337909"/>
                  </a:cubicBezTo>
                  <a:cubicBezTo>
                    <a:pt x="612558" y="337719"/>
                    <a:pt x="612730" y="337537"/>
                    <a:pt x="612910" y="337356"/>
                  </a:cubicBezTo>
                  <a:cubicBezTo>
                    <a:pt x="612968" y="337299"/>
                    <a:pt x="613044" y="337223"/>
                    <a:pt x="613110" y="337156"/>
                  </a:cubicBezTo>
                  <a:cubicBezTo>
                    <a:pt x="613282" y="336995"/>
                    <a:pt x="613463" y="336814"/>
                    <a:pt x="613663" y="336652"/>
                  </a:cubicBezTo>
                  <a:cubicBezTo>
                    <a:pt x="613730" y="336566"/>
                    <a:pt x="613796" y="336499"/>
                    <a:pt x="613882" y="336423"/>
                  </a:cubicBezTo>
                  <a:cubicBezTo>
                    <a:pt x="614053" y="336271"/>
                    <a:pt x="614206" y="336099"/>
                    <a:pt x="614387" y="335937"/>
                  </a:cubicBezTo>
                  <a:cubicBezTo>
                    <a:pt x="614473" y="335861"/>
                    <a:pt x="614558" y="335775"/>
                    <a:pt x="614654" y="335709"/>
                  </a:cubicBezTo>
                  <a:cubicBezTo>
                    <a:pt x="614834" y="335547"/>
                    <a:pt x="614987" y="335394"/>
                    <a:pt x="615177" y="335232"/>
                  </a:cubicBezTo>
                  <a:cubicBezTo>
                    <a:pt x="615254" y="335156"/>
                    <a:pt x="615377" y="335061"/>
                    <a:pt x="615463" y="334985"/>
                  </a:cubicBezTo>
                  <a:cubicBezTo>
                    <a:pt x="615635" y="334832"/>
                    <a:pt x="615816" y="334680"/>
                    <a:pt x="615997" y="334518"/>
                  </a:cubicBezTo>
                  <a:cubicBezTo>
                    <a:pt x="616111" y="334442"/>
                    <a:pt x="616206" y="334356"/>
                    <a:pt x="616292" y="334280"/>
                  </a:cubicBezTo>
                  <a:cubicBezTo>
                    <a:pt x="616482" y="334118"/>
                    <a:pt x="616663" y="333975"/>
                    <a:pt x="616844" y="333823"/>
                  </a:cubicBezTo>
                  <a:cubicBezTo>
                    <a:pt x="616958" y="333737"/>
                    <a:pt x="617092" y="333651"/>
                    <a:pt x="617159" y="333575"/>
                  </a:cubicBezTo>
                  <a:cubicBezTo>
                    <a:pt x="617359" y="333423"/>
                    <a:pt x="617540" y="333261"/>
                    <a:pt x="617759" y="333118"/>
                  </a:cubicBezTo>
                  <a:cubicBezTo>
                    <a:pt x="617835" y="333023"/>
                    <a:pt x="617968" y="332946"/>
                    <a:pt x="618064" y="332870"/>
                  </a:cubicBezTo>
                  <a:cubicBezTo>
                    <a:pt x="618264" y="332708"/>
                    <a:pt x="618464" y="332556"/>
                    <a:pt x="618664" y="332413"/>
                  </a:cubicBezTo>
                  <a:cubicBezTo>
                    <a:pt x="618768" y="332327"/>
                    <a:pt x="618864" y="332251"/>
                    <a:pt x="618969" y="332165"/>
                  </a:cubicBezTo>
                  <a:cubicBezTo>
                    <a:pt x="619207" y="332013"/>
                    <a:pt x="619425" y="331851"/>
                    <a:pt x="619626" y="331708"/>
                  </a:cubicBezTo>
                  <a:cubicBezTo>
                    <a:pt x="619721" y="331632"/>
                    <a:pt x="619835" y="331537"/>
                    <a:pt x="619950" y="331451"/>
                  </a:cubicBezTo>
                  <a:cubicBezTo>
                    <a:pt x="620168" y="331308"/>
                    <a:pt x="620397" y="331165"/>
                    <a:pt x="620616" y="331003"/>
                  </a:cubicBezTo>
                  <a:cubicBezTo>
                    <a:pt x="620740" y="330937"/>
                    <a:pt x="620816" y="330851"/>
                    <a:pt x="620950" y="330765"/>
                  </a:cubicBezTo>
                  <a:cubicBezTo>
                    <a:pt x="621169" y="330613"/>
                    <a:pt x="621416" y="330460"/>
                    <a:pt x="621645" y="330298"/>
                  </a:cubicBezTo>
                  <a:cubicBezTo>
                    <a:pt x="621759" y="330232"/>
                    <a:pt x="621874" y="330146"/>
                    <a:pt x="621950" y="330089"/>
                  </a:cubicBezTo>
                  <a:cubicBezTo>
                    <a:pt x="622226" y="329918"/>
                    <a:pt x="622483" y="329765"/>
                    <a:pt x="622731" y="329594"/>
                  </a:cubicBezTo>
                  <a:cubicBezTo>
                    <a:pt x="622845" y="329527"/>
                    <a:pt x="622931" y="329451"/>
                    <a:pt x="623045" y="329384"/>
                  </a:cubicBezTo>
                  <a:cubicBezTo>
                    <a:pt x="623321" y="329222"/>
                    <a:pt x="623598" y="329051"/>
                    <a:pt x="623864" y="328870"/>
                  </a:cubicBezTo>
                  <a:cubicBezTo>
                    <a:pt x="623960" y="328813"/>
                    <a:pt x="624036" y="328755"/>
                    <a:pt x="624160" y="328698"/>
                  </a:cubicBezTo>
                  <a:cubicBezTo>
                    <a:pt x="624436" y="328508"/>
                    <a:pt x="624798" y="328317"/>
                    <a:pt x="625112" y="328108"/>
                  </a:cubicBezTo>
                  <a:cubicBezTo>
                    <a:pt x="625112" y="328108"/>
                    <a:pt x="625226" y="328060"/>
                    <a:pt x="625293" y="328012"/>
                  </a:cubicBezTo>
                  <a:cubicBezTo>
                    <a:pt x="626483" y="327327"/>
                    <a:pt x="627712" y="326650"/>
                    <a:pt x="629017" y="325984"/>
                  </a:cubicBezTo>
                  <a:lnTo>
                    <a:pt x="629103" y="325936"/>
                  </a:lnTo>
                  <a:cubicBezTo>
                    <a:pt x="629522" y="325726"/>
                    <a:pt x="629913" y="325526"/>
                    <a:pt x="630351" y="325317"/>
                  </a:cubicBezTo>
                  <a:cubicBezTo>
                    <a:pt x="630418" y="325279"/>
                    <a:pt x="630513" y="325241"/>
                    <a:pt x="630627" y="325184"/>
                  </a:cubicBezTo>
                  <a:cubicBezTo>
                    <a:pt x="630960" y="325003"/>
                    <a:pt x="631294" y="324841"/>
                    <a:pt x="631665" y="324660"/>
                  </a:cubicBezTo>
                  <a:cubicBezTo>
                    <a:pt x="631780" y="324602"/>
                    <a:pt x="631913" y="324536"/>
                    <a:pt x="632056" y="324469"/>
                  </a:cubicBezTo>
                  <a:cubicBezTo>
                    <a:pt x="632380" y="324326"/>
                    <a:pt x="632703" y="324174"/>
                    <a:pt x="633046" y="324012"/>
                  </a:cubicBezTo>
                  <a:cubicBezTo>
                    <a:pt x="633208" y="323945"/>
                    <a:pt x="633341" y="323879"/>
                    <a:pt x="633504" y="323812"/>
                  </a:cubicBezTo>
                  <a:cubicBezTo>
                    <a:pt x="633837" y="323659"/>
                    <a:pt x="634132" y="323507"/>
                    <a:pt x="634475" y="323374"/>
                  </a:cubicBezTo>
                  <a:cubicBezTo>
                    <a:pt x="634656" y="323298"/>
                    <a:pt x="634799" y="323231"/>
                    <a:pt x="634980" y="323145"/>
                  </a:cubicBezTo>
                  <a:cubicBezTo>
                    <a:pt x="635294" y="323021"/>
                    <a:pt x="635618" y="322888"/>
                    <a:pt x="635942" y="322736"/>
                  </a:cubicBezTo>
                  <a:cubicBezTo>
                    <a:pt x="636142" y="322659"/>
                    <a:pt x="636304" y="322593"/>
                    <a:pt x="636485" y="322507"/>
                  </a:cubicBezTo>
                  <a:cubicBezTo>
                    <a:pt x="636818" y="322383"/>
                    <a:pt x="637114" y="322250"/>
                    <a:pt x="637447" y="322107"/>
                  </a:cubicBezTo>
                  <a:cubicBezTo>
                    <a:pt x="637656" y="322040"/>
                    <a:pt x="637837" y="321935"/>
                    <a:pt x="638028" y="321878"/>
                  </a:cubicBezTo>
                  <a:cubicBezTo>
                    <a:pt x="638352" y="321735"/>
                    <a:pt x="638676" y="321621"/>
                    <a:pt x="639000" y="321488"/>
                  </a:cubicBezTo>
                  <a:cubicBezTo>
                    <a:pt x="639209" y="321402"/>
                    <a:pt x="639418" y="321316"/>
                    <a:pt x="639619" y="321240"/>
                  </a:cubicBezTo>
                  <a:cubicBezTo>
                    <a:pt x="639943" y="321126"/>
                    <a:pt x="640285" y="321002"/>
                    <a:pt x="640600" y="320878"/>
                  </a:cubicBezTo>
                  <a:cubicBezTo>
                    <a:pt x="640809" y="320792"/>
                    <a:pt x="641038" y="320707"/>
                    <a:pt x="641247" y="320631"/>
                  </a:cubicBezTo>
                  <a:cubicBezTo>
                    <a:pt x="641571" y="320507"/>
                    <a:pt x="641885" y="320373"/>
                    <a:pt x="642248" y="320259"/>
                  </a:cubicBezTo>
                  <a:cubicBezTo>
                    <a:pt x="642467" y="320192"/>
                    <a:pt x="642695" y="320107"/>
                    <a:pt x="642914" y="320030"/>
                  </a:cubicBezTo>
                  <a:cubicBezTo>
                    <a:pt x="643238" y="319897"/>
                    <a:pt x="643571" y="319792"/>
                    <a:pt x="643924" y="319669"/>
                  </a:cubicBezTo>
                  <a:cubicBezTo>
                    <a:pt x="644162" y="319592"/>
                    <a:pt x="644372" y="319516"/>
                    <a:pt x="644619" y="319421"/>
                  </a:cubicBezTo>
                  <a:cubicBezTo>
                    <a:pt x="644953" y="319307"/>
                    <a:pt x="645295" y="319192"/>
                    <a:pt x="645667" y="319068"/>
                  </a:cubicBezTo>
                  <a:cubicBezTo>
                    <a:pt x="645876" y="319002"/>
                    <a:pt x="646124" y="318916"/>
                    <a:pt x="646343" y="318840"/>
                  </a:cubicBezTo>
                  <a:cubicBezTo>
                    <a:pt x="646696" y="318716"/>
                    <a:pt x="647096" y="318621"/>
                    <a:pt x="647458" y="318497"/>
                  </a:cubicBezTo>
                  <a:cubicBezTo>
                    <a:pt x="647686" y="318411"/>
                    <a:pt x="647915" y="318345"/>
                    <a:pt x="648153" y="318278"/>
                  </a:cubicBezTo>
                  <a:cubicBezTo>
                    <a:pt x="648525" y="318145"/>
                    <a:pt x="648905" y="318030"/>
                    <a:pt x="649296" y="317916"/>
                  </a:cubicBezTo>
                  <a:cubicBezTo>
                    <a:pt x="649525" y="317840"/>
                    <a:pt x="649772" y="317783"/>
                    <a:pt x="649982" y="317697"/>
                  </a:cubicBezTo>
                  <a:cubicBezTo>
                    <a:pt x="650401" y="317583"/>
                    <a:pt x="650782" y="317459"/>
                    <a:pt x="651210" y="317335"/>
                  </a:cubicBezTo>
                  <a:cubicBezTo>
                    <a:pt x="651420" y="317278"/>
                    <a:pt x="651649" y="317202"/>
                    <a:pt x="651868" y="317154"/>
                  </a:cubicBezTo>
                  <a:cubicBezTo>
                    <a:pt x="652325" y="317011"/>
                    <a:pt x="652792" y="316878"/>
                    <a:pt x="653239" y="316754"/>
                  </a:cubicBezTo>
                  <a:cubicBezTo>
                    <a:pt x="653411" y="316697"/>
                    <a:pt x="653611" y="316640"/>
                    <a:pt x="653820" y="316582"/>
                  </a:cubicBezTo>
                  <a:cubicBezTo>
                    <a:pt x="654344" y="316440"/>
                    <a:pt x="654868" y="316297"/>
                    <a:pt x="655411" y="316154"/>
                  </a:cubicBezTo>
                  <a:cubicBezTo>
                    <a:pt x="655545" y="316116"/>
                    <a:pt x="655659" y="316078"/>
                    <a:pt x="655792" y="316049"/>
                  </a:cubicBezTo>
                  <a:cubicBezTo>
                    <a:pt x="657154" y="315687"/>
                    <a:pt x="658535" y="315344"/>
                    <a:pt x="659945" y="314992"/>
                  </a:cubicBezTo>
                  <a:cubicBezTo>
                    <a:pt x="660136" y="314935"/>
                    <a:pt x="660278" y="314906"/>
                    <a:pt x="660450" y="314868"/>
                  </a:cubicBezTo>
                  <a:cubicBezTo>
                    <a:pt x="660983" y="314735"/>
                    <a:pt x="661536" y="314601"/>
                    <a:pt x="662079" y="314477"/>
                  </a:cubicBezTo>
                  <a:cubicBezTo>
                    <a:pt x="662336" y="314420"/>
                    <a:pt x="662603" y="314373"/>
                    <a:pt x="662850" y="314325"/>
                  </a:cubicBezTo>
                  <a:cubicBezTo>
                    <a:pt x="663317" y="314211"/>
                    <a:pt x="663812" y="314087"/>
                    <a:pt x="664269" y="313973"/>
                  </a:cubicBezTo>
                  <a:cubicBezTo>
                    <a:pt x="664555" y="313915"/>
                    <a:pt x="664860" y="313849"/>
                    <a:pt x="665146" y="313801"/>
                  </a:cubicBezTo>
                  <a:cubicBezTo>
                    <a:pt x="665584" y="313706"/>
                    <a:pt x="666051" y="313592"/>
                    <a:pt x="666498" y="313506"/>
                  </a:cubicBezTo>
                  <a:cubicBezTo>
                    <a:pt x="666822" y="313439"/>
                    <a:pt x="667127" y="313373"/>
                    <a:pt x="667451" y="313306"/>
                  </a:cubicBezTo>
                  <a:cubicBezTo>
                    <a:pt x="667908" y="313201"/>
                    <a:pt x="668356" y="313115"/>
                    <a:pt x="668803" y="313020"/>
                  </a:cubicBezTo>
                  <a:cubicBezTo>
                    <a:pt x="669127" y="312963"/>
                    <a:pt x="669489" y="312896"/>
                    <a:pt x="669794" y="312839"/>
                  </a:cubicBezTo>
                  <a:cubicBezTo>
                    <a:pt x="670251" y="312744"/>
                    <a:pt x="670670" y="312649"/>
                    <a:pt x="671127" y="312563"/>
                  </a:cubicBezTo>
                  <a:cubicBezTo>
                    <a:pt x="671499" y="312496"/>
                    <a:pt x="671823" y="312429"/>
                    <a:pt x="672184" y="312372"/>
                  </a:cubicBezTo>
                  <a:cubicBezTo>
                    <a:pt x="672623" y="312296"/>
                    <a:pt x="673089" y="312210"/>
                    <a:pt x="673509" y="312125"/>
                  </a:cubicBezTo>
                  <a:cubicBezTo>
                    <a:pt x="673908" y="312058"/>
                    <a:pt x="674261" y="311991"/>
                    <a:pt x="674595" y="311934"/>
                  </a:cubicBezTo>
                  <a:cubicBezTo>
                    <a:pt x="675080" y="311858"/>
                    <a:pt x="675499" y="311763"/>
                    <a:pt x="675976" y="311696"/>
                  </a:cubicBezTo>
                  <a:cubicBezTo>
                    <a:pt x="676347" y="311629"/>
                    <a:pt x="676709" y="311572"/>
                    <a:pt x="677100" y="311496"/>
                  </a:cubicBezTo>
                  <a:cubicBezTo>
                    <a:pt x="677557" y="311410"/>
                    <a:pt x="678023" y="311344"/>
                    <a:pt x="678481" y="311267"/>
                  </a:cubicBezTo>
                  <a:cubicBezTo>
                    <a:pt x="678852" y="311201"/>
                    <a:pt x="679252" y="311144"/>
                    <a:pt x="679643" y="311068"/>
                  </a:cubicBezTo>
                  <a:cubicBezTo>
                    <a:pt x="680100" y="311001"/>
                    <a:pt x="680567" y="310925"/>
                    <a:pt x="681033" y="310848"/>
                  </a:cubicBezTo>
                  <a:cubicBezTo>
                    <a:pt x="681433" y="310791"/>
                    <a:pt x="681814" y="310734"/>
                    <a:pt x="682224" y="310677"/>
                  </a:cubicBezTo>
                  <a:cubicBezTo>
                    <a:pt x="682691" y="310601"/>
                    <a:pt x="683195" y="310525"/>
                    <a:pt x="683653" y="310448"/>
                  </a:cubicBezTo>
                  <a:cubicBezTo>
                    <a:pt x="684062" y="310391"/>
                    <a:pt x="684472" y="310334"/>
                    <a:pt x="684872" y="310277"/>
                  </a:cubicBezTo>
                  <a:cubicBezTo>
                    <a:pt x="685329" y="310210"/>
                    <a:pt x="685834" y="310134"/>
                    <a:pt x="686320" y="310067"/>
                  </a:cubicBezTo>
                  <a:cubicBezTo>
                    <a:pt x="686739" y="310020"/>
                    <a:pt x="687158" y="309953"/>
                    <a:pt x="687568" y="309896"/>
                  </a:cubicBezTo>
                  <a:cubicBezTo>
                    <a:pt x="688034" y="309839"/>
                    <a:pt x="688558" y="309763"/>
                    <a:pt x="689063" y="309696"/>
                  </a:cubicBezTo>
                  <a:cubicBezTo>
                    <a:pt x="689482" y="309648"/>
                    <a:pt x="689892" y="309591"/>
                    <a:pt x="690301" y="309534"/>
                  </a:cubicBezTo>
                  <a:cubicBezTo>
                    <a:pt x="690835" y="309467"/>
                    <a:pt x="691358" y="309410"/>
                    <a:pt x="691873" y="309343"/>
                  </a:cubicBezTo>
                  <a:cubicBezTo>
                    <a:pt x="692282" y="309296"/>
                    <a:pt x="692692" y="309229"/>
                    <a:pt x="693102" y="309182"/>
                  </a:cubicBezTo>
                  <a:cubicBezTo>
                    <a:pt x="693645" y="309115"/>
                    <a:pt x="694206" y="309067"/>
                    <a:pt x="694749" y="308991"/>
                  </a:cubicBezTo>
                  <a:cubicBezTo>
                    <a:pt x="695169" y="308953"/>
                    <a:pt x="695578" y="308896"/>
                    <a:pt x="695978" y="308858"/>
                  </a:cubicBezTo>
                  <a:cubicBezTo>
                    <a:pt x="696550" y="308791"/>
                    <a:pt x="697131" y="308724"/>
                    <a:pt x="697712" y="308677"/>
                  </a:cubicBezTo>
                  <a:cubicBezTo>
                    <a:pt x="698112" y="308620"/>
                    <a:pt x="698483" y="308591"/>
                    <a:pt x="698921" y="308534"/>
                  </a:cubicBezTo>
                  <a:cubicBezTo>
                    <a:pt x="699550" y="308477"/>
                    <a:pt x="700226" y="308401"/>
                    <a:pt x="700874" y="308334"/>
                  </a:cubicBezTo>
                  <a:cubicBezTo>
                    <a:pt x="701198" y="308315"/>
                    <a:pt x="701541" y="308258"/>
                    <a:pt x="701864" y="308229"/>
                  </a:cubicBezTo>
                  <a:cubicBezTo>
                    <a:pt x="702903" y="308134"/>
                    <a:pt x="703903" y="308038"/>
                    <a:pt x="704932" y="307943"/>
                  </a:cubicBezTo>
                  <a:cubicBezTo>
                    <a:pt x="720067" y="306581"/>
                    <a:pt x="733669" y="306038"/>
                    <a:pt x="745908" y="306143"/>
                  </a:cubicBezTo>
                  <a:cubicBezTo>
                    <a:pt x="753538" y="306753"/>
                    <a:pt x="761291" y="307677"/>
                    <a:pt x="769082" y="308934"/>
                  </a:cubicBezTo>
                  <a:lnTo>
                    <a:pt x="769082" y="484851"/>
                  </a:lnTo>
                  <a:close/>
                  <a:moveTo>
                    <a:pt x="769006" y="276806"/>
                  </a:moveTo>
                  <a:cubicBezTo>
                    <a:pt x="671832" y="274387"/>
                    <a:pt x="583545" y="302428"/>
                    <a:pt x="583545" y="302428"/>
                  </a:cubicBezTo>
                  <a:cubicBezTo>
                    <a:pt x="583545" y="302428"/>
                    <a:pt x="582526" y="302904"/>
                    <a:pt x="580878" y="303724"/>
                  </a:cubicBezTo>
                  <a:cubicBezTo>
                    <a:pt x="553408" y="291884"/>
                    <a:pt x="530729" y="296808"/>
                    <a:pt x="515918" y="303609"/>
                  </a:cubicBezTo>
                  <a:cubicBezTo>
                    <a:pt x="514870" y="303105"/>
                    <a:pt x="514250" y="302819"/>
                    <a:pt x="514250" y="302819"/>
                  </a:cubicBezTo>
                  <a:cubicBezTo>
                    <a:pt x="514250" y="302819"/>
                    <a:pt x="425802" y="275873"/>
                    <a:pt x="328761" y="279378"/>
                  </a:cubicBezTo>
                  <a:lnTo>
                    <a:pt x="328761" y="5115"/>
                  </a:lnTo>
                  <a:lnTo>
                    <a:pt x="769006" y="5115"/>
                  </a:lnTo>
                  <a:lnTo>
                    <a:pt x="769006" y="276806"/>
                  </a:lnTo>
                  <a:close/>
                  <a:moveTo>
                    <a:pt x="774054" y="981970"/>
                  </a:moveTo>
                  <a:cubicBezTo>
                    <a:pt x="774750" y="981789"/>
                    <a:pt x="775445" y="981523"/>
                    <a:pt x="776150" y="981370"/>
                  </a:cubicBezTo>
                  <a:cubicBezTo>
                    <a:pt x="781608" y="980056"/>
                    <a:pt x="786618" y="978942"/>
                    <a:pt x="791466" y="979885"/>
                  </a:cubicBezTo>
                  <a:cubicBezTo>
                    <a:pt x="799201" y="981304"/>
                    <a:pt x="808706" y="987123"/>
                    <a:pt x="803410" y="996077"/>
                  </a:cubicBezTo>
                  <a:cubicBezTo>
                    <a:pt x="798534" y="997563"/>
                    <a:pt x="793800" y="998753"/>
                    <a:pt x="789371" y="999373"/>
                  </a:cubicBezTo>
                  <a:cubicBezTo>
                    <a:pt x="784113" y="999801"/>
                    <a:pt x="779160" y="999420"/>
                    <a:pt x="774940" y="998458"/>
                  </a:cubicBezTo>
                  <a:cubicBezTo>
                    <a:pt x="774616" y="998382"/>
                    <a:pt x="774350" y="998239"/>
                    <a:pt x="774045" y="998153"/>
                  </a:cubicBezTo>
                  <a:lnTo>
                    <a:pt x="774045" y="981970"/>
                  </a:lnTo>
                  <a:close/>
                  <a:moveTo>
                    <a:pt x="774054" y="1015765"/>
                  </a:moveTo>
                  <a:lnTo>
                    <a:pt x="774054" y="1000487"/>
                  </a:lnTo>
                  <a:cubicBezTo>
                    <a:pt x="778322" y="1001382"/>
                    <a:pt x="783160" y="1001659"/>
                    <a:pt x="788456" y="1001325"/>
                  </a:cubicBezTo>
                  <a:cubicBezTo>
                    <a:pt x="792924" y="1000811"/>
                    <a:pt x="797629" y="999544"/>
                    <a:pt x="802439" y="998030"/>
                  </a:cubicBezTo>
                  <a:cubicBezTo>
                    <a:pt x="802439" y="998182"/>
                    <a:pt x="802525" y="998287"/>
                    <a:pt x="802582" y="998392"/>
                  </a:cubicBezTo>
                  <a:cubicBezTo>
                    <a:pt x="800153" y="1000477"/>
                    <a:pt x="797819" y="1002563"/>
                    <a:pt x="795591" y="1004707"/>
                  </a:cubicBezTo>
                  <a:cubicBezTo>
                    <a:pt x="788561" y="1008536"/>
                    <a:pt x="781370" y="1012203"/>
                    <a:pt x="774054" y="1015765"/>
                  </a:cubicBezTo>
                  <a:close/>
                  <a:moveTo>
                    <a:pt x="815336" y="1022023"/>
                  </a:moveTo>
                  <a:cubicBezTo>
                    <a:pt x="814555" y="1027109"/>
                    <a:pt x="812288" y="1032691"/>
                    <a:pt x="808354" y="1037539"/>
                  </a:cubicBezTo>
                  <a:cubicBezTo>
                    <a:pt x="804335" y="1041940"/>
                    <a:pt x="798753" y="1045759"/>
                    <a:pt x="791866" y="1048188"/>
                  </a:cubicBezTo>
                  <a:cubicBezTo>
                    <a:pt x="791818" y="1048150"/>
                    <a:pt x="791828" y="1048064"/>
                    <a:pt x="791742" y="1048036"/>
                  </a:cubicBezTo>
                  <a:cubicBezTo>
                    <a:pt x="779969" y="1043911"/>
                    <a:pt x="778674" y="1035577"/>
                    <a:pt x="782694" y="1026462"/>
                  </a:cubicBezTo>
                  <a:cubicBezTo>
                    <a:pt x="784703" y="1021890"/>
                    <a:pt x="788056" y="1017137"/>
                    <a:pt x="792266" y="1012526"/>
                  </a:cubicBezTo>
                  <a:cubicBezTo>
                    <a:pt x="794714" y="1009850"/>
                    <a:pt x="797315" y="1006964"/>
                    <a:pt x="800058" y="1004107"/>
                  </a:cubicBezTo>
                  <a:cubicBezTo>
                    <a:pt x="801220" y="1003459"/>
                    <a:pt x="802382" y="1002801"/>
                    <a:pt x="803534" y="1002135"/>
                  </a:cubicBezTo>
                  <a:cubicBezTo>
                    <a:pt x="812526" y="1003821"/>
                    <a:pt x="816793" y="1012203"/>
                    <a:pt x="815336" y="1022023"/>
                  </a:cubicBezTo>
                  <a:close/>
                  <a:moveTo>
                    <a:pt x="868352" y="984790"/>
                  </a:moveTo>
                  <a:cubicBezTo>
                    <a:pt x="866399" y="989800"/>
                    <a:pt x="862770" y="994915"/>
                    <a:pt x="858360" y="999782"/>
                  </a:cubicBezTo>
                  <a:cubicBezTo>
                    <a:pt x="856141" y="1002202"/>
                    <a:pt x="853798" y="1004640"/>
                    <a:pt x="851235" y="1006821"/>
                  </a:cubicBezTo>
                  <a:cubicBezTo>
                    <a:pt x="848635" y="1008793"/>
                    <a:pt x="845959" y="1010669"/>
                    <a:pt x="843301" y="1012422"/>
                  </a:cubicBezTo>
                  <a:cubicBezTo>
                    <a:pt x="836386" y="1006573"/>
                    <a:pt x="837224" y="998020"/>
                    <a:pt x="841825" y="988847"/>
                  </a:cubicBezTo>
                  <a:cubicBezTo>
                    <a:pt x="845568" y="980589"/>
                    <a:pt x="852236" y="971998"/>
                    <a:pt x="860113" y="964587"/>
                  </a:cubicBezTo>
                  <a:cubicBezTo>
                    <a:pt x="861122" y="963806"/>
                    <a:pt x="862113" y="963016"/>
                    <a:pt x="863113" y="962234"/>
                  </a:cubicBezTo>
                  <a:cubicBezTo>
                    <a:pt x="874181" y="962206"/>
                    <a:pt x="871962" y="975674"/>
                    <a:pt x="868352" y="984790"/>
                  </a:cubicBezTo>
                  <a:close/>
                  <a:moveTo>
                    <a:pt x="863685" y="919077"/>
                  </a:moveTo>
                  <a:cubicBezTo>
                    <a:pt x="872000" y="912257"/>
                    <a:pt x="880420" y="906161"/>
                    <a:pt x="889831" y="905742"/>
                  </a:cubicBezTo>
                  <a:cubicBezTo>
                    <a:pt x="897965" y="905437"/>
                    <a:pt x="908776" y="908704"/>
                    <a:pt x="905652" y="918515"/>
                  </a:cubicBezTo>
                  <a:cubicBezTo>
                    <a:pt x="887040" y="928497"/>
                    <a:pt x="871410" y="930307"/>
                    <a:pt x="863685" y="919077"/>
                  </a:cubicBezTo>
                  <a:close/>
                  <a:moveTo>
                    <a:pt x="923692" y="940584"/>
                  </a:moveTo>
                  <a:cubicBezTo>
                    <a:pt x="924588" y="950490"/>
                    <a:pt x="919530" y="963197"/>
                    <a:pt x="907519" y="971864"/>
                  </a:cubicBezTo>
                  <a:cubicBezTo>
                    <a:pt x="907471" y="971836"/>
                    <a:pt x="907462" y="971759"/>
                    <a:pt x="907376" y="971759"/>
                  </a:cubicBezTo>
                  <a:cubicBezTo>
                    <a:pt x="885411" y="970055"/>
                    <a:pt x="891364" y="946147"/>
                    <a:pt x="904690" y="925944"/>
                  </a:cubicBezTo>
                  <a:cubicBezTo>
                    <a:pt x="905280" y="925363"/>
                    <a:pt x="905823" y="924782"/>
                    <a:pt x="906414" y="924211"/>
                  </a:cubicBezTo>
                  <a:cubicBezTo>
                    <a:pt x="916282" y="923420"/>
                    <a:pt x="922835" y="930669"/>
                    <a:pt x="923692" y="940584"/>
                  </a:cubicBezTo>
                  <a:close/>
                  <a:moveTo>
                    <a:pt x="964221" y="893054"/>
                  </a:moveTo>
                  <a:cubicBezTo>
                    <a:pt x="966612" y="903713"/>
                    <a:pt x="961287" y="915162"/>
                    <a:pt x="951439" y="927097"/>
                  </a:cubicBezTo>
                  <a:cubicBezTo>
                    <a:pt x="944781" y="923220"/>
                    <a:pt x="940828" y="915772"/>
                    <a:pt x="940504" y="906742"/>
                  </a:cubicBezTo>
                  <a:cubicBezTo>
                    <a:pt x="940352" y="902122"/>
                    <a:pt x="941133" y="897122"/>
                    <a:pt x="943028" y="891950"/>
                  </a:cubicBezTo>
                  <a:cubicBezTo>
                    <a:pt x="943942" y="889330"/>
                    <a:pt x="945247" y="886787"/>
                    <a:pt x="946657" y="884034"/>
                  </a:cubicBezTo>
                  <a:cubicBezTo>
                    <a:pt x="947666" y="881815"/>
                    <a:pt x="949010" y="879567"/>
                    <a:pt x="950391" y="877338"/>
                  </a:cubicBezTo>
                  <a:cubicBezTo>
                    <a:pt x="959306" y="876071"/>
                    <a:pt x="962611" y="884968"/>
                    <a:pt x="964221" y="893054"/>
                  </a:cubicBezTo>
                  <a:close/>
                  <a:moveTo>
                    <a:pt x="1039135" y="778202"/>
                  </a:moveTo>
                  <a:cubicBezTo>
                    <a:pt x="1043574" y="787137"/>
                    <a:pt x="1043545" y="800900"/>
                    <a:pt x="1035640" y="813435"/>
                  </a:cubicBezTo>
                  <a:cubicBezTo>
                    <a:pt x="1035563" y="813435"/>
                    <a:pt x="1035535" y="813349"/>
                    <a:pt x="1035459" y="813368"/>
                  </a:cubicBezTo>
                  <a:cubicBezTo>
                    <a:pt x="1013885" y="820112"/>
                    <a:pt x="1011170" y="793842"/>
                    <a:pt x="1016656" y="769439"/>
                  </a:cubicBezTo>
                  <a:cubicBezTo>
                    <a:pt x="1016713" y="769420"/>
                    <a:pt x="1016732" y="769468"/>
                    <a:pt x="1016799" y="769449"/>
                  </a:cubicBezTo>
                  <a:cubicBezTo>
                    <a:pt x="1025781" y="764715"/>
                    <a:pt x="1034687" y="769096"/>
                    <a:pt x="1039135" y="778202"/>
                  </a:cubicBezTo>
                  <a:close/>
                  <a:moveTo>
                    <a:pt x="1042736" y="701754"/>
                  </a:moveTo>
                  <a:cubicBezTo>
                    <a:pt x="1051422" y="694449"/>
                    <a:pt x="1058157" y="707117"/>
                    <a:pt x="1060947" y="716899"/>
                  </a:cubicBezTo>
                  <a:cubicBezTo>
                    <a:pt x="1063243" y="727138"/>
                    <a:pt x="1060157" y="741578"/>
                    <a:pt x="1056109" y="753894"/>
                  </a:cubicBezTo>
                  <a:cubicBezTo>
                    <a:pt x="1047260" y="753275"/>
                    <a:pt x="1042478" y="745684"/>
                    <a:pt x="1040774" y="735463"/>
                  </a:cubicBezTo>
                  <a:cubicBezTo>
                    <a:pt x="1038868" y="725615"/>
                    <a:pt x="1040840" y="713727"/>
                    <a:pt x="1042736" y="701754"/>
                  </a:cubicBezTo>
                  <a:close/>
                  <a:moveTo>
                    <a:pt x="1055099" y="645281"/>
                  </a:moveTo>
                  <a:cubicBezTo>
                    <a:pt x="1062281" y="638394"/>
                    <a:pt x="1072063" y="640385"/>
                    <a:pt x="1079007" y="648129"/>
                  </a:cubicBezTo>
                  <a:cubicBezTo>
                    <a:pt x="1085836" y="655692"/>
                    <a:pt x="1090218" y="669169"/>
                    <a:pt x="1084522" y="683114"/>
                  </a:cubicBezTo>
                  <a:cubicBezTo>
                    <a:pt x="1084455" y="683114"/>
                    <a:pt x="1084408" y="683038"/>
                    <a:pt x="1084331" y="683095"/>
                  </a:cubicBezTo>
                  <a:cubicBezTo>
                    <a:pt x="1073568" y="689572"/>
                    <a:pt x="1066272" y="685257"/>
                    <a:pt x="1061833" y="676342"/>
                  </a:cubicBezTo>
                  <a:cubicBezTo>
                    <a:pt x="1059538" y="671836"/>
                    <a:pt x="1058280" y="666255"/>
                    <a:pt x="1057099" y="660016"/>
                  </a:cubicBezTo>
                  <a:cubicBezTo>
                    <a:pt x="1056052" y="655339"/>
                    <a:pt x="1055461" y="650329"/>
                    <a:pt x="1055099" y="645281"/>
                  </a:cubicBezTo>
                  <a:lnTo>
                    <a:pt x="1055099" y="645281"/>
                  </a:lnTo>
                  <a:close/>
                  <a:moveTo>
                    <a:pt x="1094142" y="620859"/>
                  </a:moveTo>
                  <a:cubicBezTo>
                    <a:pt x="1086389" y="621640"/>
                    <a:pt x="1078969" y="617925"/>
                    <a:pt x="1073616" y="610819"/>
                  </a:cubicBezTo>
                  <a:cubicBezTo>
                    <a:pt x="1067882" y="603876"/>
                    <a:pt x="1063977" y="593741"/>
                    <a:pt x="1063462" y="581035"/>
                  </a:cubicBezTo>
                  <a:cubicBezTo>
                    <a:pt x="1070158" y="574748"/>
                    <a:pt x="1077883" y="580015"/>
                    <a:pt x="1083750" y="585635"/>
                  </a:cubicBezTo>
                  <a:cubicBezTo>
                    <a:pt x="1087598" y="589283"/>
                    <a:pt x="1090456" y="594217"/>
                    <a:pt x="1092323" y="600247"/>
                  </a:cubicBezTo>
                  <a:cubicBezTo>
                    <a:pt x="1094095" y="606200"/>
                    <a:pt x="1095276" y="613229"/>
                    <a:pt x="1094142" y="620859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6" name="Freeform: Shape 275">
              <a:extLst>
                <a:ext uri="{FF2B5EF4-FFF2-40B4-BE49-F238E27FC236}">
                  <a16:creationId xmlns:a16="http://schemas.microsoft.com/office/drawing/2014/main" id="{62EEBB8B-C534-499E-83F2-F515C9136AD6}"/>
                </a:ext>
              </a:extLst>
            </p:cNvPr>
            <p:cNvSpPr/>
            <p:nvPr/>
          </p:nvSpPr>
          <p:spPr>
            <a:xfrm>
              <a:off x="7324801" y="3239714"/>
              <a:ext cx="28575" cy="152400"/>
            </a:xfrm>
            <a:custGeom>
              <a:avLst/>
              <a:gdLst>
                <a:gd name="connsiteX0" fmla="*/ 21403 w 28575"/>
                <a:gd name="connsiteY0" fmla="*/ 32804 h 152400"/>
                <a:gd name="connsiteX1" fmla="*/ 20584 w 28575"/>
                <a:gd name="connsiteY1" fmla="*/ 155572 h 152400"/>
                <a:gd name="connsiteX2" fmla="*/ 33852 w 28575"/>
                <a:gd name="connsiteY2" fmla="*/ 155686 h 152400"/>
                <a:gd name="connsiteX3" fmla="*/ 34881 w 28575"/>
                <a:gd name="connsiteY3" fmla="*/ 0 h 152400"/>
                <a:gd name="connsiteX4" fmla="*/ 0 w 28575"/>
                <a:gd name="connsiteY4" fmla="*/ 35709 h 152400"/>
                <a:gd name="connsiteX5" fmla="*/ 9477 w 28575"/>
                <a:gd name="connsiteY5" fmla="*/ 44987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28575" h="152400">
                  <a:moveTo>
                    <a:pt x="21403" y="32804"/>
                  </a:moveTo>
                  <a:lnTo>
                    <a:pt x="20584" y="155572"/>
                  </a:lnTo>
                  <a:lnTo>
                    <a:pt x="33852" y="155686"/>
                  </a:lnTo>
                  <a:lnTo>
                    <a:pt x="34881" y="0"/>
                  </a:lnTo>
                  <a:lnTo>
                    <a:pt x="0" y="35709"/>
                  </a:lnTo>
                  <a:lnTo>
                    <a:pt x="9477" y="4498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7" name="Freeform: Shape 276">
              <a:extLst>
                <a:ext uri="{FF2B5EF4-FFF2-40B4-BE49-F238E27FC236}">
                  <a16:creationId xmlns:a16="http://schemas.microsoft.com/office/drawing/2014/main" id="{5118AA21-D222-4715-A17A-74837C26BE98}"/>
                </a:ext>
              </a:extLst>
            </p:cNvPr>
            <p:cNvSpPr/>
            <p:nvPr/>
          </p:nvSpPr>
          <p:spPr>
            <a:xfrm>
              <a:off x="7450249" y="3233866"/>
              <a:ext cx="38100" cy="161925"/>
            </a:xfrm>
            <a:custGeom>
              <a:avLst/>
              <a:gdLst>
                <a:gd name="connsiteX0" fmla="*/ 19360 w 38100"/>
                <a:gd name="connsiteY0" fmla="*/ 167383 h 161925"/>
                <a:gd name="connsiteX1" fmla="*/ 26380 w 38100"/>
                <a:gd name="connsiteY1" fmla="*/ 156543 h 161925"/>
                <a:gd name="connsiteX2" fmla="*/ 27495 w 38100"/>
                <a:gd name="connsiteY2" fmla="*/ 11973 h 161925"/>
                <a:gd name="connsiteX3" fmla="*/ 22237 w 38100"/>
                <a:gd name="connsiteY3" fmla="*/ 0 h 161925"/>
                <a:gd name="connsiteX4" fmla="*/ 15665 w 38100"/>
                <a:gd name="connsiteY4" fmla="*/ 11306 h 161925"/>
                <a:gd name="connsiteX5" fmla="*/ 14646 w 38100"/>
                <a:gd name="connsiteY5" fmla="*/ 155353 h 161925"/>
                <a:gd name="connsiteX6" fmla="*/ 19360 w 38100"/>
                <a:gd name="connsiteY6" fmla="*/ 167383 h 161925"/>
                <a:gd name="connsiteX7" fmla="*/ 21189 w 38100"/>
                <a:gd name="connsiteY7" fmla="*/ 32252 h 161925"/>
                <a:gd name="connsiteX8" fmla="*/ 21837 w 38100"/>
                <a:gd name="connsiteY8" fmla="*/ 135703 h 161925"/>
                <a:gd name="connsiteX9" fmla="*/ 21189 w 38100"/>
                <a:gd name="connsiteY9" fmla="*/ 32252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" h="161925">
                  <a:moveTo>
                    <a:pt x="19360" y="167383"/>
                  </a:moveTo>
                  <a:lnTo>
                    <a:pt x="26380" y="156543"/>
                  </a:lnTo>
                  <a:cubicBezTo>
                    <a:pt x="27990" y="154134"/>
                    <a:pt x="64461" y="96355"/>
                    <a:pt x="27495" y="11973"/>
                  </a:cubicBezTo>
                  <a:lnTo>
                    <a:pt x="22237" y="0"/>
                  </a:lnTo>
                  <a:lnTo>
                    <a:pt x="15665" y="11306"/>
                  </a:lnTo>
                  <a:cubicBezTo>
                    <a:pt x="14274" y="13716"/>
                    <a:pt x="-18206" y="71247"/>
                    <a:pt x="14646" y="155353"/>
                  </a:cubicBezTo>
                  <a:lnTo>
                    <a:pt x="19360" y="167383"/>
                  </a:lnTo>
                  <a:close/>
                  <a:moveTo>
                    <a:pt x="21189" y="32252"/>
                  </a:moveTo>
                  <a:cubicBezTo>
                    <a:pt x="37801" y="80277"/>
                    <a:pt x="29152" y="117005"/>
                    <a:pt x="21837" y="135703"/>
                  </a:cubicBezTo>
                  <a:cubicBezTo>
                    <a:pt x="7302" y="88392"/>
                    <a:pt x="14779" y="51378"/>
                    <a:pt x="21189" y="32252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8" name="Freeform: Shape 277">
              <a:extLst>
                <a:ext uri="{FF2B5EF4-FFF2-40B4-BE49-F238E27FC236}">
                  <a16:creationId xmlns:a16="http://schemas.microsoft.com/office/drawing/2014/main" id="{48C7342C-470E-4F32-9830-78BC366B82E3}"/>
                </a:ext>
              </a:extLst>
            </p:cNvPr>
            <p:cNvSpPr/>
            <p:nvPr/>
          </p:nvSpPr>
          <p:spPr>
            <a:xfrm>
              <a:off x="7528744" y="3233866"/>
              <a:ext cx="19050" cy="76200"/>
            </a:xfrm>
            <a:custGeom>
              <a:avLst/>
              <a:gdLst>
                <a:gd name="connsiteX0" fmla="*/ 9798 w 19050"/>
                <a:gd name="connsiteY0" fmla="*/ 84715 h 76200"/>
                <a:gd name="connsiteX1" fmla="*/ 13351 w 19050"/>
                <a:gd name="connsiteY1" fmla="*/ 79238 h 76200"/>
                <a:gd name="connsiteX2" fmla="*/ 13932 w 19050"/>
                <a:gd name="connsiteY2" fmla="*/ 6048 h 76200"/>
                <a:gd name="connsiteX3" fmla="*/ 11265 w 19050"/>
                <a:gd name="connsiteY3" fmla="*/ 0 h 76200"/>
                <a:gd name="connsiteX4" fmla="*/ 7931 w 19050"/>
                <a:gd name="connsiteY4" fmla="*/ 5715 h 76200"/>
                <a:gd name="connsiteX5" fmla="*/ 7417 w 19050"/>
                <a:gd name="connsiteY5" fmla="*/ 78619 h 76200"/>
                <a:gd name="connsiteX6" fmla="*/ 9798 w 19050"/>
                <a:gd name="connsiteY6" fmla="*/ 84715 h 76200"/>
                <a:gd name="connsiteX7" fmla="*/ 10722 w 19050"/>
                <a:gd name="connsiteY7" fmla="*/ 16316 h 76200"/>
                <a:gd name="connsiteX8" fmla="*/ 11046 w 19050"/>
                <a:gd name="connsiteY8" fmla="*/ 68685 h 76200"/>
                <a:gd name="connsiteX9" fmla="*/ 10722 w 19050"/>
                <a:gd name="connsiteY9" fmla="*/ 16316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" h="76200">
                  <a:moveTo>
                    <a:pt x="9798" y="84715"/>
                  </a:moveTo>
                  <a:lnTo>
                    <a:pt x="13351" y="79238"/>
                  </a:lnTo>
                  <a:cubicBezTo>
                    <a:pt x="14161" y="78010"/>
                    <a:pt x="32620" y="48759"/>
                    <a:pt x="13932" y="6048"/>
                  </a:cubicBezTo>
                  <a:lnTo>
                    <a:pt x="11265" y="0"/>
                  </a:lnTo>
                  <a:lnTo>
                    <a:pt x="7931" y="5715"/>
                  </a:lnTo>
                  <a:cubicBezTo>
                    <a:pt x="7217" y="6934"/>
                    <a:pt x="-9214" y="36043"/>
                    <a:pt x="7417" y="78619"/>
                  </a:cubicBezTo>
                  <a:lnTo>
                    <a:pt x="9798" y="84715"/>
                  </a:lnTo>
                  <a:close/>
                  <a:moveTo>
                    <a:pt x="10722" y="16316"/>
                  </a:moveTo>
                  <a:cubicBezTo>
                    <a:pt x="19161" y="40624"/>
                    <a:pt x="14770" y="59217"/>
                    <a:pt x="11046" y="68685"/>
                  </a:cubicBezTo>
                  <a:cubicBezTo>
                    <a:pt x="3712" y="44729"/>
                    <a:pt x="7493" y="25994"/>
                    <a:pt x="10722" y="1631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79" name="Freeform: Shape 278">
              <a:extLst>
                <a:ext uri="{FF2B5EF4-FFF2-40B4-BE49-F238E27FC236}">
                  <a16:creationId xmlns:a16="http://schemas.microsoft.com/office/drawing/2014/main" id="{2B745D35-1F17-4839-A8D9-6A94B869628B}"/>
                </a:ext>
              </a:extLst>
            </p:cNvPr>
            <p:cNvSpPr/>
            <p:nvPr/>
          </p:nvSpPr>
          <p:spPr>
            <a:xfrm>
              <a:off x="7582783" y="3310656"/>
              <a:ext cx="19050" cy="76200"/>
            </a:xfrm>
            <a:custGeom>
              <a:avLst/>
              <a:gdLst>
                <a:gd name="connsiteX0" fmla="*/ 11261 w 19050"/>
                <a:gd name="connsiteY0" fmla="*/ 0 h 76200"/>
                <a:gd name="connsiteX1" fmla="*/ 7918 w 19050"/>
                <a:gd name="connsiteY1" fmla="*/ 5715 h 76200"/>
                <a:gd name="connsiteX2" fmla="*/ 7413 w 19050"/>
                <a:gd name="connsiteY2" fmla="*/ 78629 h 76200"/>
                <a:gd name="connsiteX3" fmla="*/ 9785 w 19050"/>
                <a:gd name="connsiteY3" fmla="*/ 84735 h 76200"/>
                <a:gd name="connsiteX4" fmla="*/ 13338 w 19050"/>
                <a:gd name="connsiteY4" fmla="*/ 79248 h 76200"/>
                <a:gd name="connsiteX5" fmla="*/ 13918 w 19050"/>
                <a:gd name="connsiteY5" fmla="*/ 6058 h 76200"/>
                <a:gd name="connsiteX6" fmla="*/ 11261 w 19050"/>
                <a:gd name="connsiteY6" fmla="*/ 0 h 76200"/>
                <a:gd name="connsiteX7" fmla="*/ 11061 w 19050"/>
                <a:gd name="connsiteY7" fmla="*/ 68685 h 76200"/>
                <a:gd name="connsiteX8" fmla="*/ 10737 w 19050"/>
                <a:gd name="connsiteY8" fmla="*/ 16316 h 76200"/>
                <a:gd name="connsiteX9" fmla="*/ 11061 w 19050"/>
                <a:gd name="connsiteY9" fmla="*/ 68685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19050" h="76200">
                  <a:moveTo>
                    <a:pt x="11261" y="0"/>
                  </a:moveTo>
                  <a:lnTo>
                    <a:pt x="7918" y="5715"/>
                  </a:lnTo>
                  <a:cubicBezTo>
                    <a:pt x="7213" y="6944"/>
                    <a:pt x="-9208" y="36052"/>
                    <a:pt x="7413" y="78629"/>
                  </a:cubicBezTo>
                  <a:lnTo>
                    <a:pt x="9785" y="84735"/>
                  </a:lnTo>
                  <a:lnTo>
                    <a:pt x="13338" y="79248"/>
                  </a:lnTo>
                  <a:cubicBezTo>
                    <a:pt x="14157" y="78010"/>
                    <a:pt x="32616" y="48787"/>
                    <a:pt x="13918" y="6058"/>
                  </a:cubicBezTo>
                  <a:lnTo>
                    <a:pt x="11261" y="0"/>
                  </a:lnTo>
                  <a:close/>
                  <a:moveTo>
                    <a:pt x="11061" y="68685"/>
                  </a:moveTo>
                  <a:cubicBezTo>
                    <a:pt x="3708" y="44729"/>
                    <a:pt x="7489" y="26003"/>
                    <a:pt x="10737" y="16316"/>
                  </a:cubicBezTo>
                  <a:cubicBezTo>
                    <a:pt x="19157" y="40634"/>
                    <a:pt x="14776" y="59226"/>
                    <a:pt x="11061" y="68685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0" name="Freeform: Shape 279">
              <a:extLst>
                <a:ext uri="{FF2B5EF4-FFF2-40B4-BE49-F238E27FC236}">
                  <a16:creationId xmlns:a16="http://schemas.microsoft.com/office/drawing/2014/main" id="{8DB7E58B-7F85-4F31-AD54-F484B386D934}"/>
                </a:ext>
              </a:extLst>
            </p:cNvPr>
            <p:cNvSpPr/>
            <p:nvPr/>
          </p:nvSpPr>
          <p:spPr>
            <a:xfrm>
              <a:off x="7391352" y="3233866"/>
              <a:ext cx="38100" cy="161925"/>
            </a:xfrm>
            <a:custGeom>
              <a:avLst/>
              <a:gdLst>
                <a:gd name="connsiteX0" fmla="*/ 19365 w 38100"/>
                <a:gd name="connsiteY0" fmla="*/ 167383 h 161925"/>
                <a:gd name="connsiteX1" fmla="*/ 26404 w 38100"/>
                <a:gd name="connsiteY1" fmla="*/ 156543 h 161925"/>
                <a:gd name="connsiteX2" fmla="*/ 27499 w 38100"/>
                <a:gd name="connsiteY2" fmla="*/ 11973 h 161925"/>
                <a:gd name="connsiteX3" fmla="*/ 22232 w 38100"/>
                <a:gd name="connsiteY3" fmla="*/ 0 h 161925"/>
                <a:gd name="connsiteX4" fmla="*/ 15650 w 38100"/>
                <a:gd name="connsiteY4" fmla="*/ 11316 h 161925"/>
                <a:gd name="connsiteX5" fmla="*/ 14659 w 38100"/>
                <a:gd name="connsiteY5" fmla="*/ 155362 h 161925"/>
                <a:gd name="connsiteX6" fmla="*/ 19365 w 38100"/>
                <a:gd name="connsiteY6" fmla="*/ 167383 h 161925"/>
                <a:gd name="connsiteX7" fmla="*/ 21184 w 38100"/>
                <a:gd name="connsiteY7" fmla="*/ 32271 h 161925"/>
                <a:gd name="connsiteX8" fmla="*/ 21841 w 38100"/>
                <a:gd name="connsiteY8" fmla="*/ 135703 h 161925"/>
                <a:gd name="connsiteX9" fmla="*/ 21184 w 38100"/>
                <a:gd name="connsiteY9" fmla="*/ 32271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38100" h="161925">
                  <a:moveTo>
                    <a:pt x="19365" y="167383"/>
                  </a:moveTo>
                  <a:lnTo>
                    <a:pt x="26404" y="156543"/>
                  </a:lnTo>
                  <a:cubicBezTo>
                    <a:pt x="27966" y="154143"/>
                    <a:pt x="64446" y="96364"/>
                    <a:pt x="27499" y="11973"/>
                  </a:cubicBezTo>
                  <a:lnTo>
                    <a:pt x="22232" y="0"/>
                  </a:lnTo>
                  <a:lnTo>
                    <a:pt x="15650" y="11316"/>
                  </a:lnTo>
                  <a:cubicBezTo>
                    <a:pt x="14269" y="13716"/>
                    <a:pt x="-18211" y="71266"/>
                    <a:pt x="14659" y="155362"/>
                  </a:cubicBezTo>
                  <a:lnTo>
                    <a:pt x="19365" y="167383"/>
                  </a:lnTo>
                  <a:close/>
                  <a:moveTo>
                    <a:pt x="21184" y="32271"/>
                  </a:moveTo>
                  <a:cubicBezTo>
                    <a:pt x="37824" y="80296"/>
                    <a:pt x="29147" y="117015"/>
                    <a:pt x="21841" y="135703"/>
                  </a:cubicBezTo>
                  <a:cubicBezTo>
                    <a:pt x="7344" y="88402"/>
                    <a:pt x="14783" y="51378"/>
                    <a:pt x="21184" y="32271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1" name="Freeform: Shape 280">
              <a:extLst>
                <a:ext uri="{FF2B5EF4-FFF2-40B4-BE49-F238E27FC236}">
                  <a16:creationId xmlns:a16="http://schemas.microsoft.com/office/drawing/2014/main" id="{DD63F967-C14A-4007-961E-346F71CD6855}"/>
                </a:ext>
              </a:extLst>
            </p:cNvPr>
            <p:cNvSpPr/>
            <p:nvPr/>
          </p:nvSpPr>
          <p:spPr>
            <a:xfrm>
              <a:off x="7524036" y="3250440"/>
              <a:ext cx="76200" cy="133350"/>
            </a:xfrm>
            <a:custGeom>
              <a:avLst/>
              <a:gdLst>
                <a:gd name="connsiteX0" fmla="*/ 81029 w 76200"/>
                <a:gd name="connsiteY0" fmla="*/ 4962 h 133350"/>
                <a:gd name="connsiteX1" fmla="*/ 72304 w 76200"/>
                <a:gd name="connsiteY1" fmla="*/ 0 h 133350"/>
                <a:gd name="connsiteX2" fmla="*/ 0 w 76200"/>
                <a:gd name="connsiteY2" fmla="*/ 129978 h 133350"/>
                <a:gd name="connsiteX3" fmla="*/ 7449 w 76200"/>
                <a:gd name="connsiteY3" fmla="*/ 13421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76200" h="133350">
                  <a:moveTo>
                    <a:pt x="81029" y="4962"/>
                  </a:moveTo>
                  <a:lnTo>
                    <a:pt x="72304" y="0"/>
                  </a:lnTo>
                  <a:lnTo>
                    <a:pt x="0" y="129978"/>
                  </a:lnTo>
                  <a:lnTo>
                    <a:pt x="7449" y="134217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2" name="Freeform: Shape 281">
              <a:extLst>
                <a:ext uri="{FF2B5EF4-FFF2-40B4-BE49-F238E27FC236}">
                  <a16:creationId xmlns:a16="http://schemas.microsoft.com/office/drawing/2014/main" id="{A11E3D42-5D1F-4821-BF75-7C655E45A1C4}"/>
                </a:ext>
              </a:extLst>
            </p:cNvPr>
            <p:cNvSpPr/>
            <p:nvPr/>
          </p:nvSpPr>
          <p:spPr>
            <a:xfrm>
              <a:off x="7343299" y="4099641"/>
              <a:ext cx="9525" cy="133350"/>
            </a:xfrm>
            <a:custGeom>
              <a:avLst/>
              <a:gdLst>
                <a:gd name="connsiteX0" fmla="*/ 0 w 9525"/>
                <a:gd name="connsiteY0" fmla="*/ 0 h 133350"/>
                <a:gd name="connsiteX1" fmla="*/ 10430 w 9525"/>
                <a:gd name="connsiteY1" fmla="*/ 0 h 133350"/>
                <a:gd name="connsiteX2" fmla="*/ 10430 w 9525"/>
                <a:gd name="connsiteY2" fmla="*/ 135560 h 133350"/>
                <a:gd name="connsiteX3" fmla="*/ 0 w 9525"/>
                <a:gd name="connsiteY3" fmla="*/ 13556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9525" h="133350">
                  <a:moveTo>
                    <a:pt x="0" y="0"/>
                  </a:moveTo>
                  <a:lnTo>
                    <a:pt x="10430" y="0"/>
                  </a:lnTo>
                  <a:lnTo>
                    <a:pt x="10430" y="135560"/>
                  </a:lnTo>
                  <a:lnTo>
                    <a:pt x="0" y="13556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3" name="Freeform: Shape 282">
              <a:extLst>
                <a:ext uri="{FF2B5EF4-FFF2-40B4-BE49-F238E27FC236}">
                  <a16:creationId xmlns:a16="http://schemas.microsoft.com/office/drawing/2014/main" id="{88F2D4C8-62DB-4419-8A3C-468529472B31}"/>
                </a:ext>
              </a:extLst>
            </p:cNvPr>
            <p:cNvSpPr/>
            <p:nvPr/>
          </p:nvSpPr>
          <p:spPr>
            <a:xfrm>
              <a:off x="7481840" y="4099631"/>
              <a:ext cx="57150" cy="133350"/>
            </a:xfrm>
            <a:custGeom>
              <a:avLst/>
              <a:gdLst>
                <a:gd name="connsiteX0" fmla="*/ 0 w 57150"/>
                <a:gd name="connsiteY0" fmla="*/ 10439 h 133350"/>
                <a:gd name="connsiteX1" fmla="*/ 23841 w 57150"/>
                <a:gd name="connsiteY1" fmla="*/ 10439 h 133350"/>
                <a:gd name="connsiteX2" fmla="*/ 23841 w 57150"/>
                <a:gd name="connsiteY2" fmla="*/ 135617 h 133350"/>
                <a:gd name="connsiteX3" fmla="*/ 34290 w 57150"/>
                <a:gd name="connsiteY3" fmla="*/ 135617 h 133350"/>
                <a:gd name="connsiteX4" fmla="*/ 34290 w 57150"/>
                <a:gd name="connsiteY4" fmla="*/ 10439 h 133350"/>
                <a:gd name="connsiteX5" fmla="*/ 60846 w 57150"/>
                <a:gd name="connsiteY5" fmla="*/ 10439 h 133350"/>
                <a:gd name="connsiteX6" fmla="*/ 60846 w 57150"/>
                <a:gd name="connsiteY6" fmla="*/ 0 h 133350"/>
                <a:gd name="connsiteX7" fmla="*/ 0 w 57150"/>
                <a:gd name="connsiteY7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150" h="133350">
                  <a:moveTo>
                    <a:pt x="0" y="10439"/>
                  </a:moveTo>
                  <a:lnTo>
                    <a:pt x="23841" y="10439"/>
                  </a:lnTo>
                  <a:lnTo>
                    <a:pt x="23841" y="135617"/>
                  </a:lnTo>
                  <a:lnTo>
                    <a:pt x="34290" y="135617"/>
                  </a:lnTo>
                  <a:lnTo>
                    <a:pt x="34290" y="10439"/>
                  </a:lnTo>
                  <a:lnTo>
                    <a:pt x="60846" y="10439"/>
                  </a:lnTo>
                  <a:lnTo>
                    <a:pt x="60846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4" name="Freeform: Shape 283">
              <a:extLst>
                <a:ext uri="{FF2B5EF4-FFF2-40B4-BE49-F238E27FC236}">
                  <a16:creationId xmlns:a16="http://schemas.microsoft.com/office/drawing/2014/main" id="{34D2F571-EB51-4D7E-BC2B-2ACC514EA01B}"/>
                </a:ext>
              </a:extLst>
            </p:cNvPr>
            <p:cNvSpPr/>
            <p:nvPr/>
          </p:nvSpPr>
          <p:spPr>
            <a:xfrm>
              <a:off x="7433347" y="4099146"/>
              <a:ext cx="28575" cy="133350"/>
            </a:xfrm>
            <a:custGeom>
              <a:avLst/>
              <a:gdLst>
                <a:gd name="connsiteX0" fmla="*/ 10717 w 28575"/>
                <a:gd name="connsiteY0" fmla="*/ 42196 h 133350"/>
                <a:gd name="connsiteX1" fmla="*/ 27547 w 28575"/>
                <a:gd name="connsiteY1" fmla="*/ 9334 h 133350"/>
                <a:gd name="connsiteX2" fmla="*/ 22918 w 28575"/>
                <a:gd name="connsiteY2" fmla="*/ 0 h 133350"/>
                <a:gd name="connsiteX3" fmla="*/ 401 w 28575"/>
                <a:gd name="connsiteY3" fmla="*/ 43577 h 133350"/>
                <a:gd name="connsiteX4" fmla="*/ 13698 w 28575"/>
                <a:gd name="connsiteY4" fmla="*/ 68208 h 133350"/>
                <a:gd name="connsiteX5" fmla="*/ 24290 w 28575"/>
                <a:gd name="connsiteY5" fmla="*/ 90630 h 133350"/>
                <a:gd name="connsiteX6" fmla="*/ 7383 w 28575"/>
                <a:gd name="connsiteY6" fmla="*/ 128349 h 133350"/>
                <a:gd name="connsiteX7" fmla="*/ 13784 w 28575"/>
                <a:gd name="connsiteY7" fmla="*/ 136598 h 133350"/>
                <a:gd name="connsiteX8" fmla="*/ 34720 w 28575"/>
                <a:gd name="connsiteY8" fmla="*/ 90221 h 133350"/>
                <a:gd name="connsiteX9" fmla="*/ 21118 w 28575"/>
                <a:gd name="connsiteY9" fmla="*/ 60903 h 133350"/>
                <a:gd name="connsiteX10" fmla="*/ 10717 w 28575"/>
                <a:gd name="connsiteY10" fmla="*/ 42196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8575" h="133350">
                  <a:moveTo>
                    <a:pt x="10717" y="42196"/>
                  </a:moveTo>
                  <a:cubicBezTo>
                    <a:pt x="7745" y="19621"/>
                    <a:pt x="26747" y="9725"/>
                    <a:pt x="27547" y="9334"/>
                  </a:cubicBezTo>
                  <a:lnTo>
                    <a:pt x="22918" y="0"/>
                  </a:lnTo>
                  <a:cubicBezTo>
                    <a:pt x="13727" y="4543"/>
                    <a:pt x="-2780" y="19488"/>
                    <a:pt x="401" y="43577"/>
                  </a:cubicBezTo>
                  <a:cubicBezTo>
                    <a:pt x="2106" y="56436"/>
                    <a:pt x="8240" y="62693"/>
                    <a:pt x="13698" y="68208"/>
                  </a:cubicBezTo>
                  <a:cubicBezTo>
                    <a:pt x="19137" y="73761"/>
                    <a:pt x="23833" y="78552"/>
                    <a:pt x="24290" y="90630"/>
                  </a:cubicBezTo>
                  <a:cubicBezTo>
                    <a:pt x="25214" y="114129"/>
                    <a:pt x="8097" y="127787"/>
                    <a:pt x="7383" y="128349"/>
                  </a:cubicBezTo>
                  <a:lnTo>
                    <a:pt x="13784" y="136598"/>
                  </a:lnTo>
                  <a:cubicBezTo>
                    <a:pt x="14679" y="135902"/>
                    <a:pt x="35853" y="119234"/>
                    <a:pt x="34720" y="90221"/>
                  </a:cubicBezTo>
                  <a:cubicBezTo>
                    <a:pt x="34129" y="74123"/>
                    <a:pt x="27204" y="67094"/>
                    <a:pt x="21118" y="60903"/>
                  </a:cubicBezTo>
                  <a:cubicBezTo>
                    <a:pt x="16212" y="55912"/>
                    <a:pt x="11964" y="51597"/>
                    <a:pt x="10717" y="42196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5" name="Freeform: Shape 284">
              <a:extLst>
                <a:ext uri="{FF2B5EF4-FFF2-40B4-BE49-F238E27FC236}">
                  <a16:creationId xmlns:a16="http://schemas.microsoft.com/office/drawing/2014/main" id="{2B55243E-3DA4-4FA6-B602-439B9E0D77D6}"/>
                </a:ext>
              </a:extLst>
            </p:cNvPr>
            <p:cNvSpPr/>
            <p:nvPr/>
          </p:nvSpPr>
          <p:spPr>
            <a:xfrm>
              <a:off x="7556906" y="4099641"/>
              <a:ext cx="28575" cy="133350"/>
            </a:xfrm>
            <a:custGeom>
              <a:avLst/>
              <a:gdLst>
                <a:gd name="connsiteX0" fmla="*/ 11868 w 28575"/>
                <a:gd name="connsiteY0" fmla="*/ 68847 h 133350"/>
                <a:gd name="connsiteX1" fmla="*/ 26165 w 28575"/>
                <a:gd name="connsiteY1" fmla="*/ 68847 h 133350"/>
                <a:gd name="connsiteX2" fmla="*/ 26165 w 28575"/>
                <a:gd name="connsiteY2" fmla="*/ 58436 h 133350"/>
                <a:gd name="connsiteX3" fmla="*/ 11659 w 28575"/>
                <a:gd name="connsiteY3" fmla="*/ 58436 h 133350"/>
                <a:gd name="connsiteX4" fmla="*/ 10649 w 28575"/>
                <a:gd name="connsiteY4" fmla="*/ 10459 h 133350"/>
                <a:gd name="connsiteX5" fmla="*/ 29880 w 28575"/>
                <a:gd name="connsiteY5" fmla="*/ 10459 h 133350"/>
                <a:gd name="connsiteX6" fmla="*/ 29880 w 28575"/>
                <a:gd name="connsiteY6" fmla="*/ 0 h 133350"/>
                <a:gd name="connsiteX7" fmla="*/ 0 w 28575"/>
                <a:gd name="connsiteY7" fmla="*/ 0 h 133350"/>
                <a:gd name="connsiteX8" fmla="*/ 2838 w 28575"/>
                <a:gd name="connsiteY8" fmla="*/ 135569 h 133350"/>
                <a:gd name="connsiteX9" fmla="*/ 33785 w 28575"/>
                <a:gd name="connsiteY9" fmla="*/ 135569 h 133350"/>
                <a:gd name="connsiteX10" fmla="*/ 33785 w 28575"/>
                <a:gd name="connsiteY10" fmla="*/ 125149 h 133350"/>
                <a:gd name="connsiteX11" fmla="*/ 13030 w 28575"/>
                <a:gd name="connsiteY11" fmla="*/ 125149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" h="133350">
                  <a:moveTo>
                    <a:pt x="11868" y="68847"/>
                  </a:moveTo>
                  <a:lnTo>
                    <a:pt x="26165" y="68847"/>
                  </a:lnTo>
                  <a:lnTo>
                    <a:pt x="26165" y="58436"/>
                  </a:lnTo>
                  <a:lnTo>
                    <a:pt x="11659" y="58436"/>
                  </a:lnTo>
                  <a:lnTo>
                    <a:pt x="10649" y="10459"/>
                  </a:lnTo>
                  <a:lnTo>
                    <a:pt x="29880" y="10459"/>
                  </a:lnTo>
                  <a:lnTo>
                    <a:pt x="29880" y="0"/>
                  </a:lnTo>
                  <a:lnTo>
                    <a:pt x="0" y="0"/>
                  </a:lnTo>
                  <a:lnTo>
                    <a:pt x="2838" y="135569"/>
                  </a:lnTo>
                  <a:lnTo>
                    <a:pt x="33785" y="135569"/>
                  </a:lnTo>
                  <a:lnTo>
                    <a:pt x="33785" y="125149"/>
                  </a:lnTo>
                  <a:lnTo>
                    <a:pt x="13030" y="125149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6" name="Freeform: Shape 285">
              <a:extLst>
                <a:ext uri="{FF2B5EF4-FFF2-40B4-BE49-F238E27FC236}">
                  <a16:creationId xmlns:a16="http://schemas.microsoft.com/office/drawing/2014/main" id="{7C5F9AFD-EA57-4B6F-8514-E08B2C465A49}"/>
                </a:ext>
              </a:extLst>
            </p:cNvPr>
            <p:cNvSpPr/>
            <p:nvPr/>
          </p:nvSpPr>
          <p:spPr>
            <a:xfrm>
              <a:off x="7381885" y="4100089"/>
              <a:ext cx="28575" cy="133350"/>
            </a:xfrm>
            <a:custGeom>
              <a:avLst/>
              <a:gdLst>
                <a:gd name="connsiteX0" fmla="*/ 5534 w 28575"/>
                <a:gd name="connsiteY0" fmla="*/ 0 h 133350"/>
                <a:gd name="connsiteX1" fmla="*/ 5134 w 28575"/>
                <a:gd name="connsiteY1" fmla="*/ 9 h 133350"/>
                <a:gd name="connsiteX2" fmla="*/ 0 w 28575"/>
                <a:gd name="connsiteY2" fmla="*/ 114 h 133350"/>
                <a:gd name="connsiteX3" fmla="*/ 0 w 28575"/>
                <a:gd name="connsiteY3" fmla="*/ 134712 h 133350"/>
                <a:gd name="connsiteX4" fmla="*/ 10439 w 28575"/>
                <a:gd name="connsiteY4" fmla="*/ 134712 h 133350"/>
                <a:gd name="connsiteX5" fmla="*/ 10439 w 28575"/>
                <a:gd name="connsiteY5" fmla="*/ 73723 h 133350"/>
                <a:gd name="connsiteX6" fmla="*/ 35347 w 28575"/>
                <a:gd name="connsiteY6" fmla="*/ 30851 h 133350"/>
                <a:gd name="connsiteX7" fmla="*/ 5534 w 28575"/>
                <a:gd name="connsiteY7" fmla="*/ 0 h 133350"/>
                <a:gd name="connsiteX8" fmla="*/ 10439 w 28575"/>
                <a:gd name="connsiteY8" fmla="*/ 61503 h 133350"/>
                <a:gd name="connsiteX9" fmla="*/ 10439 w 28575"/>
                <a:gd name="connsiteY9" fmla="*/ 11192 h 133350"/>
                <a:gd name="connsiteX10" fmla="*/ 24917 w 28575"/>
                <a:gd name="connsiteY10" fmla="*/ 31556 h 133350"/>
                <a:gd name="connsiteX11" fmla="*/ 10439 w 28575"/>
                <a:gd name="connsiteY11" fmla="*/ 61503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28575" h="133350">
                  <a:moveTo>
                    <a:pt x="5534" y="0"/>
                  </a:moveTo>
                  <a:cubicBezTo>
                    <a:pt x="5410" y="0"/>
                    <a:pt x="5277" y="9"/>
                    <a:pt x="5134" y="9"/>
                  </a:cubicBezTo>
                  <a:lnTo>
                    <a:pt x="0" y="114"/>
                  </a:lnTo>
                  <a:lnTo>
                    <a:pt x="0" y="134712"/>
                  </a:lnTo>
                  <a:lnTo>
                    <a:pt x="10439" y="134712"/>
                  </a:lnTo>
                  <a:lnTo>
                    <a:pt x="10439" y="73723"/>
                  </a:lnTo>
                  <a:cubicBezTo>
                    <a:pt x="20669" y="68647"/>
                    <a:pt x="36957" y="54416"/>
                    <a:pt x="35347" y="30851"/>
                  </a:cubicBezTo>
                  <a:cubicBezTo>
                    <a:pt x="33652" y="6391"/>
                    <a:pt x="15364" y="0"/>
                    <a:pt x="5534" y="0"/>
                  </a:cubicBezTo>
                  <a:close/>
                  <a:moveTo>
                    <a:pt x="10439" y="61503"/>
                  </a:moveTo>
                  <a:lnTo>
                    <a:pt x="10439" y="11192"/>
                  </a:lnTo>
                  <a:cubicBezTo>
                    <a:pt x="15916" y="12735"/>
                    <a:pt x="23974" y="17421"/>
                    <a:pt x="24917" y="31556"/>
                  </a:cubicBezTo>
                  <a:cubicBezTo>
                    <a:pt x="26032" y="47501"/>
                    <a:pt x="16831" y="56931"/>
                    <a:pt x="10439" y="61503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7" name="Freeform: Shape 286">
              <a:extLst>
                <a:ext uri="{FF2B5EF4-FFF2-40B4-BE49-F238E27FC236}">
                  <a16:creationId xmlns:a16="http://schemas.microsoft.com/office/drawing/2014/main" id="{CEE29758-810C-4D85-A2D6-55A6683C41D3}"/>
                </a:ext>
              </a:extLst>
            </p:cNvPr>
            <p:cNvSpPr/>
            <p:nvPr/>
          </p:nvSpPr>
          <p:spPr>
            <a:xfrm>
              <a:off x="7615914" y="4101289"/>
              <a:ext cx="38100" cy="133350"/>
            </a:xfrm>
            <a:custGeom>
              <a:avLst/>
              <a:gdLst>
                <a:gd name="connsiteX0" fmla="*/ 30556 w 38100"/>
                <a:gd name="connsiteY0" fmla="*/ 34071 h 133350"/>
                <a:gd name="connsiteX1" fmla="*/ 5324 w 38100"/>
                <a:gd name="connsiteY1" fmla="*/ 133 h 133350"/>
                <a:gd name="connsiteX2" fmla="*/ 0 w 38100"/>
                <a:gd name="connsiteY2" fmla="*/ 0 h 133350"/>
                <a:gd name="connsiteX3" fmla="*/ 0 w 38100"/>
                <a:gd name="connsiteY3" fmla="*/ 134379 h 133350"/>
                <a:gd name="connsiteX4" fmla="*/ 10401 w 38100"/>
                <a:gd name="connsiteY4" fmla="*/ 134379 h 133350"/>
                <a:gd name="connsiteX5" fmla="*/ 10401 w 38100"/>
                <a:gd name="connsiteY5" fmla="*/ 83268 h 133350"/>
                <a:gd name="connsiteX6" fmla="*/ 29099 w 38100"/>
                <a:gd name="connsiteY6" fmla="*/ 132836 h 133350"/>
                <a:gd name="connsiteX7" fmla="*/ 38843 w 38100"/>
                <a:gd name="connsiteY7" fmla="*/ 129159 h 133350"/>
                <a:gd name="connsiteX8" fmla="*/ 15764 w 38100"/>
                <a:gd name="connsiteY8" fmla="*/ 67932 h 133350"/>
                <a:gd name="connsiteX9" fmla="*/ 30556 w 38100"/>
                <a:gd name="connsiteY9" fmla="*/ 34071 h 133350"/>
                <a:gd name="connsiteX10" fmla="*/ 10401 w 38100"/>
                <a:gd name="connsiteY10" fmla="*/ 59027 h 133350"/>
                <a:gd name="connsiteX11" fmla="*/ 10401 w 38100"/>
                <a:gd name="connsiteY11" fmla="*/ 12106 h 133350"/>
                <a:gd name="connsiteX12" fmla="*/ 20145 w 38100"/>
                <a:gd name="connsiteY12" fmla="*/ 33985 h 133350"/>
                <a:gd name="connsiteX13" fmla="*/ 10401 w 38100"/>
                <a:gd name="connsiteY13" fmla="*/ 59027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38100" h="133350">
                  <a:moveTo>
                    <a:pt x="30556" y="34071"/>
                  </a:moveTo>
                  <a:cubicBezTo>
                    <a:pt x="30823" y="1124"/>
                    <a:pt x="5572" y="133"/>
                    <a:pt x="5324" y="133"/>
                  </a:cubicBezTo>
                  <a:lnTo>
                    <a:pt x="0" y="0"/>
                  </a:lnTo>
                  <a:lnTo>
                    <a:pt x="0" y="134379"/>
                  </a:lnTo>
                  <a:lnTo>
                    <a:pt x="10401" y="134379"/>
                  </a:lnTo>
                  <a:lnTo>
                    <a:pt x="10401" y="83268"/>
                  </a:lnTo>
                  <a:lnTo>
                    <a:pt x="29099" y="132836"/>
                  </a:lnTo>
                  <a:lnTo>
                    <a:pt x="38843" y="129159"/>
                  </a:lnTo>
                  <a:lnTo>
                    <a:pt x="15764" y="67932"/>
                  </a:lnTo>
                  <a:cubicBezTo>
                    <a:pt x="21745" y="64265"/>
                    <a:pt x="30413" y="55293"/>
                    <a:pt x="30556" y="34071"/>
                  </a:cubicBezTo>
                  <a:close/>
                  <a:moveTo>
                    <a:pt x="10401" y="59027"/>
                  </a:moveTo>
                  <a:lnTo>
                    <a:pt x="10401" y="12106"/>
                  </a:lnTo>
                  <a:cubicBezTo>
                    <a:pt x="14830" y="14411"/>
                    <a:pt x="20241" y="20050"/>
                    <a:pt x="20145" y="33985"/>
                  </a:cubicBezTo>
                  <a:cubicBezTo>
                    <a:pt x="19993" y="50721"/>
                    <a:pt x="13859" y="56893"/>
                    <a:pt x="10401" y="59027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8" name="Freeform: Shape 287">
              <a:extLst>
                <a:ext uri="{FF2B5EF4-FFF2-40B4-BE49-F238E27FC236}">
                  <a16:creationId xmlns:a16="http://schemas.microsoft.com/office/drawing/2014/main" id="{1D8BD02F-82F2-4E7B-86B5-C0EBA81DEA4E}"/>
                </a:ext>
              </a:extLst>
            </p:cNvPr>
            <p:cNvSpPr/>
            <p:nvPr/>
          </p:nvSpPr>
          <p:spPr>
            <a:xfrm>
              <a:off x="7265432" y="4099641"/>
              <a:ext cx="38100" cy="133350"/>
            </a:xfrm>
            <a:custGeom>
              <a:avLst/>
              <a:gdLst>
                <a:gd name="connsiteX0" fmla="*/ 32661 w 38100"/>
                <a:gd name="connsiteY0" fmla="*/ 64875 h 133350"/>
                <a:gd name="connsiteX1" fmla="*/ 10439 w 38100"/>
                <a:gd name="connsiteY1" fmla="*/ 65742 h 133350"/>
                <a:gd name="connsiteX2" fmla="*/ 10439 w 38100"/>
                <a:gd name="connsiteY2" fmla="*/ 0 h 133350"/>
                <a:gd name="connsiteX3" fmla="*/ 0 w 38100"/>
                <a:gd name="connsiteY3" fmla="*/ 0 h 133350"/>
                <a:gd name="connsiteX4" fmla="*/ 0 w 38100"/>
                <a:gd name="connsiteY4" fmla="*/ 135569 h 133350"/>
                <a:gd name="connsiteX5" fmla="*/ 10439 w 38100"/>
                <a:gd name="connsiteY5" fmla="*/ 135569 h 133350"/>
                <a:gd name="connsiteX6" fmla="*/ 10439 w 38100"/>
                <a:gd name="connsiteY6" fmla="*/ 76191 h 133350"/>
                <a:gd name="connsiteX7" fmla="*/ 32661 w 38100"/>
                <a:gd name="connsiteY7" fmla="*/ 75314 h 133350"/>
                <a:gd name="connsiteX8" fmla="*/ 32661 w 38100"/>
                <a:gd name="connsiteY8" fmla="*/ 135569 h 133350"/>
                <a:gd name="connsiteX9" fmla="*/ 43053 w 38100"/>
                <a:gd name="connsiteY9" fmla="*/ 135569 h 133350"/>
                <a:gd name="connsiteX10" fmla="*/ 43053 w 38100"/>
                <a:gd name="connsiteY10" fmla="*/ 0 h 133350"/>
                <a:gd name="connsiteX11" fmla="*/ 32661 w 38100"/>
                <a:gd name="connsiteY11" fmla="*/ 0 h 1333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38100" h="133350">
                  <a:moveTo>
                    <a:pt x="32661" y="64875"/>
                  </a:moveTo>
                  <a:lnTo>
                    <a:pt x="10439" y="65742"/>
                  </a:lnTo>
                  <a:lnTo>
                    <a:pt x="10439" y="0"/>
                  </a:lnTo>
                  <a:lnTo>
                    <a:pt x="0" y="0"/>
                  </a:lnTo>
                  <a:lnTo>
                    <a:pt x="0" y="135569"/>
                  </a:lnTo>
                  <a:lnTo>
                    <a:pt x="10439" y="135569"/>
                  </a:lnTo>
                  <a:lnTo>
                    <a:pt x="10439" y="76191"/>
                  </a:lnTo>
                  <a:lnTo>
                    <a:pt x="32661" y="75314"/>
                  </a:lnTo>
                  <a:lnTo>
                    <a:pt x="32661" y="135569"/>
                  </a:lnTo>
                  <a:lnTo>
                    <a:pt x="43053" y="135569"/>
                  </a:lnTo>
                  <a:lnTo>
                    <a:pt x="43053" y="0"/>
                  </a:lnTo>
                  <a:lnTo>
                    <a:pt x="32661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89" name="Freeform: Shape 288">
              <a:extLst>
                <a:ext uri="{FF2B5EF4-FFF2-40B4-BE49-F238E27FC236}">
                  <a16:creationId xmlns:a16="http://schemas.microsoft.com/office/drawing/2014/main" id="{AB9A1B5A-5234-4277-81A7-0DCF1D6A158B}"/>
                </a:ext>
              </a:extLst>
            </p:cNvPr>
            <p:cNvSpPr/>
            <p:nvPr/>
          </p:nvSpPr>
          <p:spPr>
            <a:xfrm>
              <a:off x="7274690" y="4023965"/>
              <a:ext cx="161925" cy="9525"/>
            </a:xfrm>
            <a:custGeom>
              <a:avLst/>
              <a:gdLst>
                <a:gd name="connsiteX0" fmla="*/ 165240 w 161925"/>
                <a:gd name="connsiteY0" fmla="*/ 0 h 0"/>
                <a:gd name="connsiteX1" fmla="*/ 145666 w 161925"/>
                <a:gd name="connsiteY1" fmla="*/ 48 h 0"/>
                <a:gd name="connsiteX2" fmla="*/ 113309 w 161925"/>
                <a:gd name="connsiteY2" fmla="*/ 267 h 0"/>
                <a:gd name="connsiteX3" fmla="*/ 83048 w 161925"/>
                <a:gd name="connsiteY3" fmla="*/ 591 h 0"/>
                <a:gd name="connsiteX4" fmla="*/ 55950 w 161925"/>
                <a:gd name="connsiteY4" fmla="*/ 1038 h 0"/>
                <a:gd name="connsiteX5" fmla="*/ 15364 w 161925"/>
                <a:gd name="connsiteY5" fmla="*/ 2000 h 0"/>
                <a:gd name="connsiteX6" fmla="*/ 4000 w 161925"/>
                <a:gd name="connsiteY6" fmla="*/ 2372 h 0"/>
                <a:gd name="connsiteX7" fmla="*/ 0 w 161925"/>
                <a:gd name="connsiteY7" fmla="*/ 2505 h 0"/>
                <a:gd name="connsiteX8" fmla="*/ 4000 w 161925"/>
                <a:gd name="connsiteY8" fmla="*/ 2648 h 0"/>
                <a:gd name="connsiteX9" fmla="*/ 15364 w 161925"/>
                <a:gd name="connsiteY9" fmla="*/ 3010 h 0"/>
                <a:gd name="connsiteX10" fmla="*/ 55950 w 161925"/>
                <a:gd name="connsiteY10" fmla="*/ 3972 h 0"/>
                <a:gd name="connsiteX11" fmla="*/ 83048 w 161925"/>
                <a:gd name="connsiteY11" fmla="*/ 4401 h 0"/>
                <a:gd name="connsiteX12" fmla="*/ 113309 w 161925"/>
                <a:gd name="connsiteY12" fmla="*/ 4753 h 0"/>
                <a:gd name="connsiteX13" fmla="*/ 145666 w 161925"/>
                <a:gd name="connsiteY13" fmla="*/ 4953 h 0"/>
                <a:gd name="connsiteX14" fmla="*/ 165240 w 161925"/>
                <a:gd name="connsiteY14" fmla="*/ 5010 h 0"/>
                <a:gd name="connsiteX15" fmla="*/ 165240 w 161925"/>
                <a:gd name="connsiteY15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</a:cxnLst>
              <a:rect l="l" t="t" r="r" b="b"/>
              <a:pathLst>
                <a:path w="161925">
                  <a:moveTo>
                    <a:pt x="165240" y="0"/>
                  </a:moveTo>
                  <a:cubicBezTo>
                    <a:pt x="158687" y="19"/>
                    <a:pt x="152143" y="38"/>
                    <a:pt x="145666" y="48"/>
                  </a:cubicBezTo>
                  <a:cubicBezTo>
                    <a:pt x="134636" y="67"/>
                    <a:pt x="123815" y="191"/>
                    <a:pt x="113309" y="267"/>
                  </a:cubicBezTo>
                  <a:cubicBezTo>
                    <a:pt x="102822" y="324"/>
                    <a:pt x="92669" y="486"/>
                    <a:pt x="83048" y="591"/>
                  </a:cubicBezTo>
                  <a:cubicBezTo>
                    <a:pt x="73438" y="714"/>
                    <a:pt x="64341" y="876"/>
                    <a:pt x="55950" y="1038"/>
                  </a:cubicBezTo>
                  <a:cubicBezTo>
                    <a:pt x="39148" y="1333"/>
                    <a:pt x="25165" y="1715"/>
                    <a:pt x="15364" y="2000"/>
                  </a:cubicBezTo>
                  <a:cubicBezTo>
                    <a:pt x="10458" y="2134"/>
                    <a:pt x="6620" y="2276"/>
                    <a:pt x="4000" y="2372"/>
                  </a:cubicBezTo>
                  <a:cubicBezTo>
                    <a:pt x="1391" y="2467"/>
                    <a:pt x="0" y="2505"/>
                    <a:pt x="0" y="2505"/>
                  </a:cubicBezTo>
                  <a:cubicBezTo>
                    <a:pt x="0" y="2505"/>
                    <a:pt x="1391" y="2543"/>
                    <a:pt x="4000" y="2648"/>
                  </a:cubicBezTo>
                  <a:cubicBezTo>
                    <a:pt x="6620" y="2724"/>
                    <a:pt x="10468" y="2886"/>
                    <a:pt x="15364" y="3010"/>
                  </a:cubicBezTo>
                  <a:cubicBezTo>
                    <a:pt x="25155" y="3286"/>
                    <a:pt x="39148" y="3667"/>
                    <a:pt x="55950" y="3972"/>
                  </a:cubicBezTo>
                  <a:cubicBezTo>
                    <a:pt x="64341" y="4124"/>
                    <a:pt x="73438" y="4296"/>
                    <a:pt x="83048" y="4401"/>
                  </a:cubicBezTo>
                  <a:cubicBezTo>
                    <a:pt x="92669" y="4524"/>
                    <a:pt x="102822" y="4686"/>
                    <a:pt x="113309" y="4753"/>
                  </a:cubicBezTo>
                  <a:cubicBezTo>
                    <a:pt x="123825" y="4810"/>
                    <a:pt x="134636" y="4953"/>
                    <a:pt x="145666" y="4953"/>
                  </a:cubicBezTo>
                  <a:cubicBezTo>
                    <a:pt x="152143" y="4972"/>
                    <a:pt x="158677" y="4991"/>
                    <a:pt x="165240" y="5010"/>
                  </a:cubicBezTo>
                  <a:lnTo>
                    <a:pt x="165240" y="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0" name="Freeform: Shape 289">
              <a:extLst>
                <a:ext uri="{FF2B5EF4-FFF2-40B4-BE49-F238E27FC236}">
                  <a16:creationId xmlns:a16="http://schemas.microsoft.com/office/drawing/2014/main" id="{8F4CA81A-A93F-4F44-9C12-1AA69C37CB4C}"/>
                </a:ext>
              </a:extLst>
            </p:cNvPr>
            <p:cNvSpPr/>
            <p:nvPr/>
          </p:nvSpPr>
          <p:spPr>
            <a:xfrm>
              <a:off x="7471639" y="4023965"/>
              <a:ext cx="152400" cy="9525"/>
            </a:xfrm>
            <a:custGeom>
              <a:avLst/>
              <a:gdLst>
                <a:gd name="connsiteX0" fmla="*/ 145790 w 152400"/>
                <a:gd name="connsiteY0" fmla="*/ 3000 h 0"/>
                <a:gd name="connsiteX1" fmla="*/ 161182 w 152400"/>
                <a:gd name="connsiteY1" fmla="*/ 2496 h 0"/>
                <a:gd name="connsiteX2" fmla="*/ 145790 w 152400"/>
                <a:gd name="connsiteY2" fmla="*/ 1981 h 0"/>
                <a:gd name="connsiteX3" fmla="*/ 105203 w 152400"/>
                <a:gd name="connsiteY3" fmla="*/ 1029 h 0"/>
                <a:gd name="connsiteX4" fmla="*/ 78114 w 152400"/>
                <a:gd name="connsiteY4" fmla="*/ 581 h 0"/>
                <a:gd name="connsiteX5" fmla="*/ 47873 w 152400"/>
                <a:gd name="connsiteY5" fmla="*/ 257 h 0"/>
                <a:gd name="connsiteX6" fmla="*/ 15507 w 152400"/>
                <a:gd name="connsiteY6" fmla="*/ 38 h 0"/>
                <a:gd name="connsiteX7" fmla="*/ 0 w 152400"/>
                <a:gd name="connsiteY7" fmla="*/ 0 h 0"/>
                <a:gd name="connsiteX8" fmla="*/ 0 w 152400"/>
                <a:gd name="connsiteY8" fmla="*/ 4982 h 0"/>
                <a:gd name="connsiteX9" fmla="*/ 15507 w 152400"/>
                <a:gd name="connsiteY9" fmla="*/ 4953 h 0"/>
                <a:gd name="connsiteX10" fmla="*/ 47873 w 152400"/>
                <a:gd name="connsiteY10" fmla="*/ 4734 h 0"/>
                <a:gd name="connsiteX11" fmla="*/ 78114 w 152400"/>
                <a:gd name="connsiteY11" fmla="*/ 4410 h 0"/>
                <a:gd name="connsiteX12" fmla="*/ 105203 w 152400"/>
                <a:gd name="connsiteY12" fmla="*/ 3953 h 0"/>
                <a:gd name="connsiteX13" fmla="*/ 145790 w 152400"/>
                <a:gd name="connsiteY13" fmla="*/ 300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</a:cxnLst>
              <a:rect l="l" t="t" r="r" b="b"/>
              <a:pathLst>
                <a:path w="152400">
                  <a:moveTo>
                    <a:pt x="145790" y="3000"/>
                  </a:moveTo>
                  <a:cubicBezTo>
                    <a:pt x="155591" y="2724"/>
                    <a:pt x="161182" y="2496"/>
                    <a:pt x="161182" y="2496"/>
                  </a:cubicBezTo>
                  <a:cubicBezTo>
                    <a:pt x="161182" y="2496"/>
                    <a:pt x="155591" y="2276"/>
                    <a:pt x="145790" y="1981"/>
                  </a:cubicBezTo>
                  <a:cubicBezTo>
                    <a:pt x="136017" y="1715"/>
                    <a:pt x="122006" y="1324"/>
                    <a:pt x="105203" y="1029"/>
                  </a:cubicBezTo>
                  <a:cubicBezTo>
                    <a:pt x="96821" y="857"/>
                    <a:pt x="87725" y="695"/>
                    <a:pt x="78114" y="581"/>
                  </a:cubicBezTo>
                  <a:cubicBezTo>
                    <a:pt x="68485" y="467"/>
                    <a:pt x="58331" y="314"/>
                    <a:pt x="47873" y="257"/>
                  </a:cubicBezTo>
                  <a:cubicBezTo>
                    <a:pt x="37357" y="172"/>
                    <a:pt x="26518" y="38"/>
                    <a:pt x="15507" y="38"/>
                  </a:cubicBezTo>
                  <a:cubicBezTo>
                    <a:pt x="10373" y="29"/>
                    <a:pt x="5191" y="10"/>
                    <a:pt x="0" y="0"/>
                  </a:cubicBezTo>
                  <a:lnTo>
                    <a:pt x="0" y="4982"/>
                  </a:lnTo>
                  <a:cubicBezTo>
                    <a:pt x="5191" y="4963"/>
                    <a:pt x="10373" y="4953"/>
                    <a:pt x="15507" y="4953"/>
                  </a:cubicBezTo>
                  <a:cubicBezTo>
                    <a:pt x="26518" y="4953"/>
                    <a:pt x="37366" y="4782"/>
                    <a:pt x="47873" y="4734"/>
                  </a:cubicBezTo>
                  <a:cubicBezTo>
                    <a:pt x="58331" y="4667"/>
                    <a:pt x="68485" y="4524"/>
                    <a:pt x="78114" y="4410"/>
                  </a:cubicBezTo>
                  <a:cubicBezTo>
                    <a:pt x="87725" y="4286"/>
                    <a:pt x="96821" y="4115"/>
                    <a:pt x="105203" y="3953"/>
                  </a:cubicBezTo>
                  <a:cubicBezTo>
                    <a:pt x="122006" y="3667"/>
                    <a:pt x="136017" y="3286"/>
                    <a:pt x="145790" y="300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91" name="Freeform: Shape 290">
              <a:extLst>
                <a:ext uri="{FF2B5EF4-FFF2-40B4-BE49-F238E27FC236}">
                  <a16:creationId xmlns:a16="http://schemas.microsoft.com/office/drawing/2014/main" id="{2C0B6E73-DCB9-48EC-B1F7-E9E831EDF214}"/>
                </a:ext>
              </a:extLst>
            </p:cNvPr>
            <p:cNvSpPr/>
            <p:nvPr/>
          </p:nvSpPr>
          <p:spPr>
            <a:xfrm>
              <a:off x="7450931" y="4021450"/>
              <a:ext cx="9525" cy="9525"/>
            </a:xfrm>
            <a:custGeom>
              <a:avLst/>
              <a:gdLst>
                <a:gd name="connsiteX0" fmla="*/ 10039 w 9525"/>
                <a:gd name="connsiteY0" fmla="*/ 5020 h 9525"/>
                <a:gd name="connsiteX1" fmla="*/ 5019 w 9525"/>
                <a:gd name="connsiteY1" fmla="*/ 10039 h 9525"/>
                <a:gd name="connsiteX2" fmla="*/ 0 w 9525"/>
                <a:gd name="connsiteY2" fmla="*/ 5020 h 9525"/>
                <a:gd name="connsiteX3" fmla="*/ 5019 w 9525"/>
                <a:gd name="connsiteY3" fmla="*/ 0 h 9525"/>
                <a:gd name="connsiteX4" fmla="*/ 10039 w 9525"/>
                <a:gd name="connsiteY4" fmla="*/ 502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525" h="9525">
                  <a:moveTo>
                    <a:pt x="10039" y="5020"/>
                  </a:moveTo>
                  <a:cubicBezTo>
                    <a:pt x="10039" y="7792"/>
                    <a:pt x="7792" y="10039"/>
                    <a:pt x="5019" y="10039"/>
                  </a:cubicBezTo>
                  <a:cubicBezTo>
                    <a:pt x="2247" y="10039"/>
                    <a:pt x="0" y="7792"/>
                    <a:pt x="0" y="5020"/>
                  </a:cubicBezTo>
                  <a:cubicBezTo>
                    <a:pt x="0" y="2247"/>
                    <a:pt x="2247" y="0"/>
                    <a:pt x="5019" y="0"/>
                  </a:cubicBezTo>
                  <a:cubicBezTo>
                    <a:pt x="7792" y="0"/>
                    <a:pt x="10039" y="2247"/>
                    <a:pt x="10039" y="502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aphicFrame>
        <p:nvGraphicFramePr>
          <p:cNvPr id="316" name="Chart 315">
            <a:extLst>
              <a:ext uri="{FF2B5EF4-FFF2-40B4-BE49-F238E27FC236}">
                <a16:creationId xmlns:a16="http://schemas.microsoft.com/office/drawing/2014/main" id="{B9B9FB4B-887F-45D9-91DF-A035C22D03B5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3459360240"/>
              </p:ext>
            </p:extLst>
          </p:nvPr>
        </p:nvGraphicFramePr>
        <p:xfrm>
          <a:off x="5015909" y="4528454"/>
          <a:ext cx="3552838" cy="168813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17" name="TextBox 316">
            <a:extLst>
              <a:ext uri="{FF2B5EF4-FFF2-40B4-BE49-F238E27FC236}">
                <a16:creationId xmlns:a16="http://schemas.microsoft.com/office/drawing/2014/main" id="{A08F61B9-DF0C-4CBB-A9B6-E54484B3F70F}"/>
              </a:ext>
            </a:extLst>
          </p:cNvPr>
          <p:cNvSpPr txBox="1"/>
          <p:nvPr/>
        </p:nvSpPr>
        <p:spPr>
          <a:xfrm>
            <a:off x="1839473" y="4742683"/>
            <a:ext cx="2844786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</a:rPr>
              <a:t>The Big </a:t>
            </a:r>
            <a:r>
              <a:rPr lang="en-US" sz="1050" dirty="0" err="1">
                <a:solidFill>
                  <a:schemeClr val="bg1"/>
                </a:solidFill>
              </a:rPr>
              <a:t>Oxmox</a:t>
            </a:r>
            <a:r>
              <a:rPr lang="en-US" sz="1050" dirty="0">
                <a:solidFill>
                  <a:schemeClr val="bg1"/>
                </a:solidFill>
              </a:rPr>
              <a:t> advised her not to do so, because there were thousands of bad Commas</a:t>
            </a:r>
          </a:p>
        </p:txBody>
      </p:sp>
      <p:sp>
        <p:nvSpPr>
          <p:cNvPr id="319" name="TextBox 318">
            <a:extLst>
              <a:ext uri="{FF2B5EF4-FFF2-40B4-BE49-F238E27FC236}">
                <a16:creationId xmlns:a16="http://schemas.microsoft.com/office/drawing/2014/main" id="{05888A51-8E69-4D5D-9478-3B1A88D49812}"/>
              </a:ext>
            </a:extLst>
          </p:cNvPr>
          <p:cNvSpPr txBox="1"/>
          <p:nvPr/>
        </p:nvSpPr>
        <p:spPr>
          <a:xfrm>
            <a:off x="575255" y="4600433"/>
            <a:ext cx="1364476" cy="85408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950" b="1" dirty="0">
                <a:solidFill>
                  <a:schemeClr val="accent1"/>
                </a:solidFill>
              </a:rPr>
              <a:t>32M</a:t>
            </a:r>
          </a:p>
        </p:txBody>
      </p:sp>
      <p:sp>
        <p:nvSpPr>
          <p:cNvPr id="320" name="TextBox 319">
            <a:extLst>
              <a:ext uri="{FF2B5EF4-FFF2-40B4-BE49-F238E27FC236}">
                <a16:creationId xmlns:a16="http://schemas.microsoft.com/office/drawing/2014/main" id="{ED56B961-A951-4B38-AA84-57459AFF8EB2}"/>
              </a:ext>
            </a:extLst>
          </p:cNvPr>
          <p:cNvSpPr txBox="1"/>
          <p:nvPr/>
        </p:nvSpPr>
        <p:spPr>
          <a:xfrm>
            <a:off x="575254" y="5232628"/>
            <a:ext cx="4109006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</a:rPr>
              <a:t>wild Question Marks and devious </a:t>
            </a:r>
            <a:r>
              <a:rPr lang="en-US" sz="1050" dirty="0" err="1">
                <a:solidFill>
                  <a:schemeClr val="bg1"/>
                </a:solidFill>
              </a:rPr>
              <a:t>Semikoli</a:t>
            </a:r>
            <a:r>
              <a:rPr lang="en-US" sz="1050" dirty="0">
                <a:solidFill>
                  <a:schemeClr val="bg1"/>
                </a:solidFill>
              </a:rPr>
              <a:t>, but the Little Blind Text didn’t listen. She packed her seven </a:t>
            </a:r>
            <a:r>
              <a:rPr lang="en-US" sz="1050" dirty="0" err="1">
                <a:solidFill>
                  <a:schemeClr val="bg1"/>
                </a:solidFill>
              </a:rPr>
              <a:t>versalia</a:t>
            </a:r>
            <a:r>
              <a:rPr lang="en-US" sz="1050" dirty="0">
                <a:solidFill>
                  <a:schemeClr val="bg1"/>
                </a:solidFill>
              </a:rPr>
              <a:t>, put her initial into the belt and made herself on the way. </a:t>
            </a:r>
          </a:p>
        </p:txBody>
      </p:sp>
    </p:spTree>
    <p:extLst>
      <p:ext uri="{BB962C8B-B14F-4D97-AF65-F5344CB8AC3E}">
        <p14:creationId xmlns:p14="http://schemas.microsoft.com/office/powerpoint/2010/main" val="36616768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500"/>
                                        <p:tgtEl>
                                          <p:spTgt spid="2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9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2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1000"/>
                            </p:stCondLst>
                            <p:childTnLst>
                              <p:par>
                                <p:cTn id="3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500"/>
                                        <p:tgtEl>
                                          <p:spTgt spid="3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500"/>
                            </p:stCondLst>
                            <p:childTnLst>
                              <p:par>
                                <p:cTn id="3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3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1" fill="hold">
                            <p:stCondLst>
                              <p:cond delay="2000"/>
                            </p:stCondLst>
                            <p:childTnLst>
                              <p:par>
                                <p:cTn id="4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3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2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3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3" fill="hold">
                            <p:stCondLst>
                              <p:cond delay="3500"/>
                            </p:stCondLst>
                            <p:childTnLst>
                              <p:par>
                                <p:cTn id="5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6" dur="500"/>
                                        <p:tgtEl>
                                          <p:spTgt spid="316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316">
                                            <p:graphicEl>
                                              <a:chart seriesIdx="-4" categoryIdx="0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4500"/>
                            </p:stCondLst>
                            <p:childTnLst>
                              <p:par>
                                <p:cTn id="6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4" dur="500"/>
                                        <p:tgtEl>
                                          <p:spTgt spid="316">
                                            <p:graphicEl>
                                              <a:chart seriesIdx="-4" categoryIdx="1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5" fill="hold">
                            <p:stCondLst>
                              <p:cond delay="5000"/>
                            </p:stCondLst>
                            <p:childTnLst>
                              <p:par>
                                <p:cTn id="6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8" dur="500"/>
                                        <p:tgtEl>
                                          <p:spTgt spid="316">
                                            <p:graphicEl>
                                              <a:chart seriesIdx="-4" categoryIdx="2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5500"/>
                            </p:stCondLst>
                            <p:childTnLst>
                              <p:par>
                                <p:cTn id="7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2" dur="500"/>
                                        <p:tgtEl>
                                          <p:spTgt spid="316">
                                            <p:graphicEl>
                                              <a:chart seriesIdx="-4" categoryIdx="3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3" fill="hold">
                            <p:stCondLst>
                              <p:cond delay="6000"/>
                            </p:stCondLst>
                            <p:childTnLst>
                              <p:par>
                                <p:cTn id="7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6" dur="500"/>
                                        <p:tgtEl>
                                          <p:spTgt spid="316">
                                            <p:graphicEl>
                                              <a:chart seriesIdx="-4" categoryIdx="4" bldStep="category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2" grpId="0" animBg="1"/>
      <p:bldP spid="2" grpId="0"/>
      <p:bldP spid="311" grpId="0" animBg="1"/>
      <p:bldGraphic spid="316" grpId="0">
        <p:bldSub>
          <a:bldChart bld="category"/>
        </p:bldSub>
      </p:bldGraphic>
      <p:bldP spid="317" grpId="0"/>
      <p:bldP spid="319" grpId="0"/>
      <p:bldP spid="320" grpId="0"/>
    </p:bldLst>
  </p:timing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Rectangle 9">
            <a:extLst>
              <a:ext uri="{FF2B5EF4-FFF2-40B4-BE49-F238E27FC236}">
                <a16:creationId xmlns:a16="http://schemas.microsoft.com/office/drawing/2014/main" id="{4E0181A9-F2CF-475F-90D2-AC3E5BA17300}"/>
              </a:ext>
            </a:extLst>
          </p:cNvPr>
          <p:cNvSpPr/>
          <p:nvPr/>
        </p:nvSpPr>
        <p:spPr>
          <a:xfrm>
            <a:off x="458999" y="3963716"/>
            <a:ext cx="4759732" cy="1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22DA059C-247E-40AA-AF1B-0BA18D979475}"/>
              </a:ext>
            </a:extLst>
          </p:cNvPr>
          <p:cNvSpPr/>
          <p:nvPr/>
        </p:nvSpPr>
        <p:spPr>
          <a:xfrm>
            <a:off x="458999" y="2433905"/>
            <a:ext cx="4759732" cy="1350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F7D20D69-A90D-4BED-B153-2D53B3D886B4}"/>
              </a:ext>
            </a:extLst>
          </p:cNvPr>
          <p:cNvSpPr/>
          <p:nvPr/>
        </p:nvSpPr>
        <p:spPr>
          <a:xfrm>
            <a:off x="5142963" y="72000"/>
            <a:ext cx="4001038" cy="671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 dirty="0"/>
          </a:p>
        </p:txBody>
      </p:sp>
      <p:sp>
        <p:nvSpPr>
          <p:cNvPr id="12" name="Picture Placeholder 11">
            <a:extLst>
              <a:ext uri="{FF2B5EF4-FFF2-40B4-BE49-F238E27FC236}">
                <a16:creationId xmlns:a16="http://schemas.microsoft.com/office/drawing/2014/main" id="{5DD7C0BB-4FE6-463A-BF7A-7FC078C2405E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B500B8F4-6F3B-46F6-B55B-5B5688A2B8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58999" y="1532742"/>
            <a:ext cx="5184258" cy="732893"/>
          </a:xfrm>
        </p:spPr>
        <p:txBody>
          <a:bodyPr/>
          <a:lstStyle/>
          <a:p>
            <a:r>
              <a:rPr lang="en-US" dirty="0"/>
              <a:t>The Great Testimony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CC92F6BE-DC2F-4494-82AE-7932DEB477EE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38C54C9B-5F59-4558-805A-8B1A648784F5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C2B9B189-9581-4829-9DE5-E792F65E46B9}"/>
              </a:ext>
            </a:extLst>
          </p:cNvPr>
          <p:cNvSpPr/>
          <p:nvPr/>
        </p:nvSpPr>
        <p:spPr>
          <a:xfrm>
            <a:off x="5218730" y="72000"/>
            <a:ext cx="3869600" cy="6714000"/>
          </a:xfrm>
          <a:prstGeom prst="rect">
            <a:avLst/>
          </a:prstGeom>
          <a:solidFill>
            <a:schemeClr val="tx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8B2D14FA-F4DD-4923-B53C-8B25D4BCD701}"/>
              </a:ext>
            </a:extLst>
          </p:cNvPr>
          <p:cNvSpPr txBox="1"/>
          <p:nvPr/>
        </p:nvSpPr>
        <p:spPr>
          <a:xfrm>
            <a:off x="2092255" y="2692340"/>
            <a:ext cx="305070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I am so happy, my dear friend, so absorbed in the exquisite sense of mere tranquil existence, that I neglect my talents.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0646CF4-FD51-4E9C-B9DB-B07054C44417}"/>
              </a:ext>
            </a:extLst>
          </p:cNvPr>
          <p:cNvSpPr txBox="1"/>
          <p:nvPr/>
        </p:nvSpPr>
        <p:spPr>
          <a:xfrm>
            <a:off x="2092255" y="4222152"/>
            <a:ext cx="3069623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200" i="1" dirty="0">
                <a:solidFill>
                  <a:schemeClr val="bg2"/>
                </a:solidFill>
              </a:rPr>
              <a:t>I should be incapable of drawing a single stroke at the present moment; and yet I feel that I never was a greater artist than now.</a:t>
            </a: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A4ED3D17-224C-4E64-A58F-3DF5916683E9}"/>
              </a:ext>
            </a:extLst>
          </p:cNvPr>
          <p:cNvSpPr txBox="1"/>
          <p:nvPr/>
        </p:nvSpPr>
        <p:spPr>
          <a:xfrm>
            <a:off x="1762726" y="3333802"/>
            <a:ext cx="1236236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>
                <a:solidFill>
                  <a:schemeClr val="bg2"/>
                </a:solidFill>
                <a:latin typeface="+mj-lt"/>
              </a:rPr>
              <a:t>Charles Carol</a:t>
            </a: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D86D9821-00C6-4065-9B16-7C6867F9E31A}"/>
              </a:ext>
            </a:extLst>
          </p:cNvPr>
          <p:cNvSpPr txBox="1"/>
          <p:nvPr/>
        </p:nvSpPr>
        <p:spPr>
          <a:xfrm>
            <a:off x="1762726" y="4864598"/>
            <a:ext cx="1188146" cy="34624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50" dirty="0">
                <a:solidFill>
                  <a:schemeClr val="bg2"/>
                </a:solidFill>
                <a:latin typeface="+mj-lt"/>
              </a:rPr>
              <a:t>Tamara Heinz</a:t>
            </a:r>
          </a:p>
        </p:txBody>
      </p:sp>
      <p:grpSp>
        <p:nvGrpSpPr>
          <p:cNvPr id="59" name="Group 58">
            <a:extLst>
              <a:ext uri="{FF2B5EF4-FFF2-40B4-BE49-F238E27FC236}">
                <a16:creationId xmlns:a16="http://schemas.microsoft.com/office/drawing/2014/main" id="{E681D21F-4AFD-4127-A3BE-EE326F2B460D}"/>
              </a:ext>
            </a:extLst>
          </p:cNvPr>
          <p:cNvGrpSpPr/>
          <p:nvPr/>
        </p:nvGrpSpPr>
        <p:grpSpPr>
          <a:xfrm>
            <a:off x="1597845" y="2629816"/>
            <a:ext cx="479006" cy="334930"/>
            <a:chOff x="1219200" y="1273425"/>
            <a:chExt cx="4876800" cy="3409950"/>
          </a:xfrm>
          <a:solidFill>
            <a:schemeClr val="bg2"/>
          </a:solidFill>
        </p:grpSpPr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9D0FD20C-B135-4431-AA6C-8204F1AF82DB}"/>
                </a:ext>
              </a:extLst>
            </p:cNvPr>
            <p:cNvSpPr/>
            <p:nvPr/>
          </p:nvSpPr>
          <p:spPr>
            <a:xfrm>
              <a:off x="38100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3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3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5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A046C933-36D4-45AA-B9F5-BDDEE47B7EB7}"/>
                </a:ext>
              </a:extLst>
            </p:cNvPr>
            <p:cNvSpPr/>
            <p:nvPr/>
          </p:nvSpPr>
          <p:spPr>
            <a:xfrm>
              <a:off x="12192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2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2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6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3ED044D-D598-496E-A2AD-8F75EEF1CA97}"/>
              </a:ext>
            </a:extLst>
          </p:cNvPr>
          <p:cNvGrpSpPr/>
          <p:nvPr/>
        </p:nvGrpSpPr>
        <p:grpSpPr>
          <a:xfrm>
            <a:off x="1597095" y="4159628"/>
            <a:ext cx="479006" cy="334930"/>
            <a:chOff x="1219200" y="1273425"/>
            <a:chExt cx="4876800" cy="3409950"/>
          </a:xfrm>
          <a:solidFill>
            <a:schemeClr val="bg2"/>
          </a:solidFill>
        </p:grpSpPr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163CCDB0-27FA-4ED6-82F5-8EED3FD20C29}"/>
                </a:ext>
              </a:extLst>
            </p:cNvPr>
            <p:cNvSpPr/>
            <p:nvPr/>
          </p:nvSpPr>
          <p:spPr>
            <a:xfrm>
              <a:off x="38100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3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3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5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F60845E-43C8-4291-B008-F6010158C9A6}"/>
                </a:ext>
              </a:extLst>
            </p:cNvPr>
            <p:cNvSpPr/>
            <p:nvPr/>
          </p:nvSpPr>
          <p:spPr>
            <a:xfrm>
              <a:off x="12192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2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2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6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>
                <a:solidFill>
                  <a:schemeClr val="bg2"/>
                </a:solidFill>
              </a:endParaRPr>
            </a:p>
          </p:txBody>
        </p:sp>
      </p:grpSp>
      <p:sp>
        <p:nvSpPr>
          <p:cNvPr id="58" name="TextBox 57">
            <a:extLst>
              <a:ext uri="{FF2B5EF4-FFF2-40B4-BE49-F238E27FC236}">
                <a16:creationId xmlns:a16="http://schemas.microsoft.com/office/drawing/2014/main" id="{4CBF5744-7879-4C08-B1C8-E46C21D4F48A}"/>
              </a:ext>
            </a:extLst>
          </p:cNvPr>
          <p:cNvSpPr txBox="1"/>
          <p:nvPr/>
        </p:nvSpPr>
        <p:spPr>
          <a:xfrm>
            <a:off x="5413130" y="1591545"/>
            <a:ext cx="3480800" cy="300082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150" dirty="0">
                <a:solidFill>
                  <a:schemeClr val="bg1"/>
                </a:solidFill>
                <a:latin typeface="+mj-lt"/>
              </a:rPr>
              <a:t>The most beautiful thing we can experience is the mysterious. It is the source of all true art and science.</a:t>
            </a: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79054E8A-97DC-4C24-BD94-E667C6380FDC}"/>
              </a:ext>
            </a:extLst>
          </p:cNvPr>
          <p:cNvSpPr txBox="1"/>
          <p:nvPr/>
        </p:nvSpPr>
        <p:spPr>
          <a:xfrm>
            <a:off x="6506558" y="4993163"/>
            <a:ext cx="1293944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>
                <a:solidFill>
                  <a:schemeClr val="bg1"/>
                </a:solidFill>
              </a:rPr>
              <a:t>- Albert Einstein -</a:t>
            </a:r>
          </a:p>
        </p:txBody>
      </p:sp>
    </p:spTree>
    <p:extLst>
      <p:ext uri="{BB962C8B-B14F-4D97-AF65-F5344CB8AC3E}">
        <p14:creationId xmlns:p14="http://schemas.microsoft.com/office/powerpoint/2010/main" val="1214940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2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2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1" fill="hold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5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" grpId="0" animBg="1"/>
      <p:bldP spid="6" grpId="0" animBg="1"/>
      <p:bldP spid="3" grpId="0" animBg="1"/>
      <p:bldP spid="4" grpId="0"/>
      <p:bldP spid="28" grpId="0" animBg="1"/>
      <p:bldP spid="52" grpId="0"/>
      <p:bldP spid="54" grpId="0"/>
      <p:bldP spid="56" grpId="0"/>
      <p:bldP spid="57" grpId="0"/>
      <p:bldP spid="58" grpId="0"/>
      <p:bldP spid="65" grpId="0"/>
    </p:bldLst>
  </p:timing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96365A8-73B9-4447-B923-419F0555F69A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E72545D7-7492-4183-9240-37B7588EB7C6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504E660E-15C0-41A9-AC46-3590071844C8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7" name="Title 6">
            <a:extLst>
              <a:ext uri="{FF2B5EF4-FFF2-40B4-BE49-F238E27FC236}">
                <a16:creationId xmlns:a16="http://schemas.microsoft.com/office/drawing/2014/main" id="{15F32410-983B-4648-BC56-827139A4880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Price Table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DF31A4FC-7682-4FD0-9F8C-4833956AB500}"/>
              </a:ext>
            </a:extLst>
          </p:cNvPr>
          <p:cNvSpPr/>
          <p:nvPr/>
        </p:nvSpPr>
        <p:spPr>
          <a:xfrm>
            <a:off x="6121309" y="3158622"/>
            <a:ext cx="2287973" cy="115173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3" name="Rectangle 72">
            <a:extLst>
              <a:ext uri="{FF2B5EF4-FFF2-40B4-BE49-F238E27FC236}">
                <a16:creationId xmlns:a16="http://schemas.microsoft.com/office/drawing/2014/main" id="{B0A018E6-5227-4F2C-9175-0F1BE6B7273E}"/>
              </a:ext>
            </a:extLst>
          </p:cNvPr>
          <p:cNvSpPr/>
          <p:nvPr/>
        </p:nvSpPr>
        <p:spPr>
          <a:xfrm>
            <a:off x="3426264" y="3158622"/>
            <a:ext cx="2287973" cy="115173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08900148-E801-4169-853C-F93387995878}"/>
              </a:ext>
            </a:extLst>
          </p:cNvPr>
          <p:cNvSpPr/>
          <p:nvPr/>
        </p:nvSpPr>
        <p:spPr>
          <a:xfrm>
            <a:off x="726886" y="3158622"/>
            <a:ext cx="2287973" cy="1151733"/>
          </a:xfrm>
          <a:prstGeom prst="rect">
            <a:avLst/>
          </a:prstGeom>
          <a:solidFill>
            <a:schemeClr val="tx1">
              <a:alpha val="8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22AA13E0-A5F7-4D2B-AC4B-B0E3B625CF1F}"/>
              </a:ext>
            </a:extLst>
          </p:cNvPr>
          <p:cNvSpPr txBox="1"/>
          <p:nvPr/>
        </p:nvSpPr>
        <p:spPr>
          <a:xfrm>
            <a:off x="996275" y="3145866"/>
            <a:ext cx="1749197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accent1"/>
                </a:solidFill>
              </a:rPr>
              <a:t>$65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B9169B6-0EAB-4D4E-85B4-D0EE627DECDD}"/>
              </a:ext>
            </a:extLst>
          </p:cNvPr>
          <p:cNvSpPr txBox="1"/>
          <p:nvPr/>
        </p:nvSpPr>
        <p:spPr>
          <a:xfrm>
            <a:off x="761017" y="4341625"/>
            <a:ext cx="2219711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74" name="TextBox 73">
            <a:extLst>
              <a:ext uri="{FF2B5EF4-FFF2-40B4-BE49-F238E27FC236}">
                <a16:creationId xmlns:a16="http://schemas.microsoft.com/office/drawing/2014/main" id="{99DDADEF-FCCB-4E31-81F0-43FE04FC5D98}"/>
              </a:ext>
            </a:extLst>
          </p:cNvPr>
          <p:cNvSpPr txBox="1"/>
          <p:nvPr/>
        </p:nvSpPr>
        <p:spPr>
          <a:xfrm>
            <a:off x="3734125" y="3145866"/>
            <a:ext cx="167225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accent1"/>
                </a:solidFill>
              </a:rPr>
              <a:t>$75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4C971EA9-AC41-45E4-9BCA-253D56138C18}"/>
              </a:ext>
            </a:extLst>
          </p:cNvPr>
          <p:cNvSpPr txBox="1"/>
          <p:nvPr/>
        </p:nvSpPr>
        <p:spPr>
          <a:xfrm>
            <a:off x="3460395" y="4343293"/>
            <a:ext cx="2219711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15F46463-AC61-4C48-A8ED-E470F60CB49F}"/>
              </a:ext>
            </a:extLst>
          </p:cNvPr>
          <p:cNvSpPr txBox="1"/>
          <p:nvPr/>
        </p:nvSpPr>
        <p:spPr>
          <a:xfrm>
            <a:off x="6163273" y="4341625"/>
            <a:ext cx="2219711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AB2DE1F4-A054-4DAD-B746-10E08410541E}"/>
              </a:ext>
            </a:extLst>
          </p:cNvPr>
          <p:cNvSpPr txBox="1"/>
          <p:nvPr/>
        </p:nvSpPr>
        <p:spPr>
          <a:xfrm>
            <a:off x="6383928" y="3145866"/>
            <a:ext cx="1752404" cy="120032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7200" dirty="0">
                <a:solidFill>
                  <a:schemeClr val="accent1"/>
                </a:solidFill>
              </a:rPr>
              <a:t>$85</a:t>
            </a:r>
          </a:p>
        </p:txBody>
      </p:sp>
      <p:sp>
        <p:nvSpPr>
          <p:cNvPr id="81" name="Rectangle: Rounded Corners 80">
            <a:extLst>
              <a:ext uri="{FF2B5EF4-FFF2-40B4-BE49-F238E27FC236}">
                <a16:creationId xmlns:a16="http://schemas.microsoft.com/office/drawing/2014/main" id="{FFD8A7EB-11DB-4D9E-A242-269137FCE997}"/>
              </a:ext>
            </a:extLst>
          </p:cNvPr>
          <p:cNvSpPr/>
          <p:nvPr/>
        </p:nvSpPr>
        <p:spPr>
          <a:xfrm>
            <a:off x="937601" y="4950729"/>
            <a:ext cx="1866542" cy="32220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4" name="TextBox 83">
            <a:extLst>
              <a:ext uri="{FF2B5EF4-FFF2-40B4-BE49-F238E27FC236}">
                <a16:creationId xmlns:a16="http://schemas.microsoft.com/office/drawing/2014/main" id="{9B1DB4AF-210B-4048-BC70-C398D12F8A77}"/>
              </a:ext>
            </a:extLst>
          </p:cNvPr>
          <p:cNvSpPr txBox="1"/>
          <p:nvPr/>
        </p:nvSpPr>
        <p:spPr>
          <a:xfrm>
            <a:off x="1199869" y="4938707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Register Here</a:t>
            </a:r>
          </a:p>
        </p:txBody>
      </p:sp>
      <p:sp>
        <p:nvSpPr>
          <p:cNvPr id="87" name="Rectangle: Rounded Corners 86">
            <a:extLst>
              <a:ext uri="{FF2B5EF4-FFF2-40B4-BE49-F238E27FC236}">
                <a16:creationId xmlns:a16="http://schemas.microsoft.com/office/drawing/2014/main" id="{1E3E6F79-58B1-4AA3-B37B-0583F07DCC74}"/>
              </a:ext>
            </a:extLst>
          </p:cNvPr>
          <p:cNvSpPr/>
          <p:nvPr/>
        </p:nvSpPr>
        <p:spPr>
          <a:xfrm>
            <a:off x="3636979" y="4950729"/>
            <a:ext cx="1866542" cy="32220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88" name="TextBox 87">
            <a:extLst>
              <a:ext uri="{FF2B5EF4-FFF2-40B4-BE49-F238E27FC236}">
                <a16:creationId xmlns:a16="http://schemas.microsoft.com/office/drawing/2014/main" id="{65C02ED8-99FC-4244-8676-7BBB0E317B91}"/>
              </a:ext>
            </a:extLst>
          </p:cNvPr>
          <p:cNvSpPr txBox="1"/>
          <p:nvPr/>
        </p:nvSpPr>
        <p:spPr>
          <a:xfrm>
            <a:off x="3899247" y="4938707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Register Here</a:t>
            </a:r>
          </a:p>
        </p:txBody>
      </p:sp>
      <p:sp>
        <p:nvSpPr>
          <p:cNvPr id="90" name="Rectangle: Rounded Corners 89">
            <a:extLst>
              <a:ext uri="{FF2B5EF4-FFF2-40B4-BE49-F238E27FC236}">
                <a16:creationId xmlns:a16="http://schemas.microsoft.com/office/drawing/2014/main" id="{1EFC8C67-3981-4F3A-8516-949081F6B68B}"/>
              </a:ext>
            </a:extLst>
          </p:cNvPr>
          <p:cNvSpPr/>
          <p:nvPr/>
        </p:nvSpPr>
        <p:spPr>
          <a:xfrm>
            <a:off x="6339858" y="4950729"/>
            <a:ext cx="1866542" cy="322207"/>
          </a:xfrm>
          <a:prstGeom prst="roundRect">
            <a:avLst>
              <a:gd name="adj" fmla="val 50000"/>
            </a:avLst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91" name="TextBox 90">
            <a:extLst>
              <a:ext uri="{FF2B5EF4-FFF2-40B4-BE49-F238E27FC236}">
                <a16:creationId xmlns:a16="http://schemas.microsoft.com/office/drawing/2014/main" id="{FE59F6C2-C76D-4C93-B77B-1610D0BE258E}"/>
              </a:ext>
            </a:extLst>
          </p:cNvPr>
          <p:cNvSpPr txBox="1"/>
          <p:nvPr/>
        </p:nvSpPr>
        <p:spPr>
          <a:xfrm>
            <a:off x="6602125" y="4938707"/>
            <a:ext cx="1342034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dirty="0">
                <a:solidFill>
                  <a:schemeClr val="bg2"/>
                </a:solidFill>
                <a:latin typeface="+mj-lt"/>
              </a:rPr>
              <a:t>Register Here</a:t>
            </a:r>
          </a:p>
        </p:txBody>
      </p:sp>
      <p:grpSp>
        <p:nvGrpSpPr>
          <p:cNvPr id="30" name="Group 29">
            <a:extLst>
              <a:ext uri="{FF2B5EF4-FFF2-40B4-BE49-F238E27FC236}">
                <a16:creationId xmlns:a16="http://schemas.microsoft.com/office/drawing/2014/main" id="{D688A7EA-1D23-4862-BC95-613947EE0E90}"/>
              </a:ext>
            </a:extLst>
          </p:cNvPr>
          <p:cNvGrpSpPr/>
          <p:nvPr/>
        </p:nvGrpSpPr>
        <p:grpSpPr>
          <a:xfrm>
            <a:off x="628119" y="2205801"/>
            <a:ext cx="2495007" cy="3176348"/>
            <a:chOff x="837911" y="1829965"/>
            <a:chExt cx="3326676" cy="4235131"/>
          </a:xfrm>
        </p:grpSpPr>
        <p:sp>
          <p:nvSpPr>
            <p:cNvPr id="9" name="Rectangle 241">
              <a:extLst>
                <a:ext uri="{FF2B5EF4-FFF2-40B4-BE49-F238E27FC236}">
                  <a16:creationId xmlns:a16="http://schemas.microsoft.com/office/drawing/2014/main" id="{DB721579-F1EF-40A1-AEFC-B276739E23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70714" y="2765111"/>
              <a:ext cx="3055294" cy="329998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 dirty="0"/>
            </a:p>
          </p:txBody>
        </p:sp>
        <p:sp>
          <p:nvSpPr>
            <p:cNvPr id="10" name="Rectangle 316">
              <a:extLst>
                <a:ext uri="{FF2B5EF4-FFF2-40B4-BE49-F238E27FC236}">
                  <a16:creationId xmlns:a16="http://schemas.microsoft.com/office/drawing/2014/main" id="{040FC770-C3FF-4E09-A4BE-96D62BC32A9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37911" y="1829965"/>
              <a:ext cx="3326676" cy="947855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1" name="Freeform 317">
              <a:extLst>
                <a:ext uri="{FF2B5EF4-FFF2-40B4-BE49-F238E27FC236}">
                  <a16:creationId xmlns:a16="http://schemas.microsoft.com/office/drawing/2014/main" id="{BD0985BF-1210-4E52-88FE-556F2DC9F605}"/>
                </a:ext>
              </a:extLst>
            </p:cNvPr>
            <p:cNvSpPr>
              <a:spLocks/>
            </p:cNvSpPr>
            <p:nvPr/>
          </p:nvSpPr>
          <p:spPr bwMode="auto">
            <a:xfrm>
              <a:off x="837911" y="2777820"/>
              <a:ext cx="132803" cy="178999"/>
            </a:xfrm>
            <a:custGeom>
              <a:avLst/>
              <a:gdLst>
                <a:gd name="T0" fmla="*/ 0 w 48"/>
                <a:gd name="T1" fmla="*/ 0 h 63"/>
                <a:gd name="T2" fmla="*/ 48 w 48"/>
                <a:gd name="T3" fmla="*/ 0 h 63"/>
                <a:gd name="T4" fmla="*/ 48 w 48"/>
                <a:gd name="T5" fmla="*/ 63 h 63"/>
                <a:gd name="T6" fmla="*/ 0 w 48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0" y="0"/>
                  </a:moveTo>
                  <a:lnTo>
                    <a:pt x="48" y="0"/>
                  </a:lnTo>
                  <a:lnTo>
                    <a:pt x="48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12" name="Freeform 318">
              <a:extLst>
                <a:ext uri="{FF2B5EF4-FFF2-40B4-BE49-F238E27FC236}">
                  <a16:creationId xmlns:a16="http://schemas.microsoft.com/office/drawing/2014/main" id="{880A37DA-D5B2-4B2C-A6AF-BC9E778D0598}"/>
                </a:ext>
              </a:extLst>
            </p:cNvPr>
            <p:cNvSpPr>
              <a:spLocks/>
            </p:cNvSpPr>
            <p:nvPr/>
          </p:nvSpPr>
          <p:spPr bwMode="auto">
            <a:xfrm>
              <a:off x="4026008" y="2777820"/>
              <a:ext cx="138579" cy="178999"/>
            </a:xfrm>
            <a:custGeom>
              <a:avLst/>
              <a:gdLst>
                <a:gd name="T0" fmla="*/ 0 w 47"/>
                <a:gd name="T1" fmla="*/ 0 h 63"/>
                <a:gd name="T2" fmla="*/ 47 w 47"/>
                <a:gd name="T3" fmla="*/ 0 h 63"/>
                <a:gd name="T4" fmla="*/ 0 w 47"/>
                <a:gd name="T5" fmla="*/ 63 h 63"/>
                <a:gd name="T6" fmla="*/ 0 w 47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47" y="0"/>
                  </a:lnTo>
                  <a:lnTo>
                    <a:pt x="0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C60ABBC8-55C5-43DD-A9A2-9FE7817FA02D}"/>
              </a:ext>
            </a:extLst>
          </p:cNvPr>
          <p:cNvGrpSpPr/>
          <p:nvPr/>
        </p:nvGrpSpPr>
        <p:grpSpPr>
          <a:xfrm>
            <a:off x="3326663" y="2205801"/>
            <a:ext cx="2495007" cy="3176348"/>
            <a:chOff x="4435969" y="1829965"/>
            <a:chExt cx="3326676" cy="4235131"/>
          </a:xfrm>
        </p:grpSpPr>
        <p:sp>
          <p:nvSpPr>
            <p:cNvPr id="19" name="Rectangle 241">
              <a:extLst>
                <a:ext uri="{FF2B5EF4-FFF2-40B4-BE49-F238E27FC236}">
                  <a16:creationId xmlns:a16="http://schemas.microsoft.com/office/drawing/2014/main" id="{3F511F1A-836B-4BF4-8FB9-FD44953C7DD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568772" y="2765111"/>
              <a:ext cx="3055294" cy="329998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0" name="Rectangle 316">
              <a:extLst>
                <a:ext uri="{FF2B5EF4-FFF2-40B4-BE49-F238E27FC236}">
                  <a16:creationId xmlns:a16="http://schemas.microsoft.com/office/drawing/2014/main" id="{365E40FF-9544-4B40-AEE8-903AA7DEFED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435969" y="1829965"/>
              <a:ext cx="3326676" cy="947855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1" name="Freeform 317">
              <a:extLst>
                <a:ext uri="{FF2B5EF4-FFF2-40B4-BE49-F238E27FC236}">
                  <a16:creationId xmlns:a16="http://schemas.microsoft.com/office/drawing/2014/main" id="{F45DE4CA-D8A6-439E-89AD-21405E0FF644}"/>
                </a:ext>
              </a:extLst>
            </p:cNvPr>
            <p:cNvSpPr>
              <a:spLocks/>
            </p:cNvSpPr>
            <p:nvPr/>
          </p:nvSpPr>
          <p:spPr bwMode="auto">
            <a:xfrm>
              <a:off x="4435969" y="2777820"/>
              <a:ext cx="132803" cy="178999"/>
            </a:xfrm>
            <a:custGeom>
              <a:avLst/>
              <a:gdLst>
                <a:gd name="T0" fmla="*/ 0 w 48"/>
                <a:gd name="T1" fmla="*/ 0 h 63"/>
                <a:gd name="T2" fmla="*/ 48 w 48"/>
                <a:gd name="T3" fmla="*/ 0 h 63"/>
                <a:gd name="T4" fmla="*/ 48 w 48"/>
                <a:gd name="T5" fmla="*/ 63 h 63"/>
                <a:gd name="T6" fmla="*/ 0 w 48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0" y="0"/>
                  </a:moveTo>
                  <a:lnTo>
                    <a:pt x="48" y="0"/>
                  </a:lnTo>
                  <a:lnTo>
                    <a:pt x="48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2" name="Freeform 318">
              <a:extLst>
                <a:ext uri="{FF2B5EF4-FFF2-40B4-BE49-F238E27FC236}">
                  <a16:creationId xmlns:a16="http://schemas.microsoft.com/office/drawing/2014/main" id="{93A9D8E6-76F8-422B-9484-94714A3D2FE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24066" y="2777820"/>
              <a:ext cx="138579" cy="178999"/>
            </a:xfrm>
            <a:custGeom>
              <a:avLst/>
              <a:gdLst>
                <a:gd name="T0" fmla="*/ 0 w 47"/>
                <a:gd name="T1" fmla="*/ 0 h 63"/>
                <a:gd name="T2" fmla="*/ 47 w 47"/>
                <a:gd name="T3" fmla="*/ 0 h 63"/>
                <a:gd name="T4" fmla="*/ 0 w 47"/>
                <a:gd name="T5" fmla="*/ 63 h 63"/>
                <a:gd name="T6" fmla="*/ 0 w 47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47" y="0"/>
                  </a:lnTo>
                  <a:lnTo>
                    <a:pt x="0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grpSp>
        <p:nvGrpSpPr>
          <p:cNvPr id="28" name="Group 27">
            <a:extLst>
              <a:ext uri="{FF2B5EF4-FFF2-40B4-BE49-F238E27FC236}">
                <a16:creationId xmlns:a16="http://schemas.microsoft.com/office/drawing/2014/main" id="{7604E793-B0EE-4A26-8DA6-136345A9E791}"/>
              </a:ext>
            </a:extLst>
          </p:cNvPr>
          <p:cNvGrpSpPr/>
          <p:nvPr/>
        </p:nvGrpSpPr>
        <p:grpSpPr>
          <a:xfrm>
            <a:off x="6020874" y="2205801"/>
            <a:ext cx="2495007" cy="3176348"/>
            <a:chOff x="8028251" y="1829965"/>
            <a:chExt cx="3326676" cy="4235131"/>
          </a:xfrm>
        </p:grpSpPr>
        <p:sp>
          <p:nvSpPr>
            <p:cNvPr id="24" name="Rectangle 241">
              <a:extLst>
                <a:ext uri="{FF2B5EF4-FFF2-40B4-BE49-F238E27FC236}">
                  <a16:creationId xmlns:a16="http://schemas.microsoft.com/office/drawing/2014/main" id="{10DD02BF-0B24-442C-BD0E-4FE1E0662A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161054" y="2765111"/>
              <a:ext cx="3055294" cy="3299985"/>
            </a:xfrm>
            <a:prstGeom prst="rect">
              <a:avLst/>
            </a:prstGeom>
            <a:noFill/>
            <a:ln w="19050">
              <a:solidFill>
                <a:schemeClr val="accent1"/>
              </a:solidFill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5" name="Rectangle 316">
              <a:extLst>
                <a:ext uri="{FF2B5EF4-FFF2-40B4-BE49-F238E27FC236}">
                  <a16:creationId xmlns:a16="http://schemas.microsoft.com/office/drawing/2014/main" id="{CB38C58A-D7AE-4FDA-BA20-D9E1157AD2D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28251" y="1829965"/>
              <a:ext cx="3326676" cy="947855"/>
            </a:xfrm>
            <a:prstGeom prst="rect">
              <a:avLst/>
            </a:prstGeom>
            <a:solidFill>
              <a:schemeClr val="accent1"/>
            </a:solidFill>
            <a:ln w="0">
              <a:noFill/>
              <a:prstDash val="solid"/>
              <a:miter lim="800000"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6" name="Freeform 317">
              <a:extLst>
                <a:ext uri="{FF2B5EF4-FFF2-40B4-BE49-F238E27FC236}">
                  <a16:creationId xmlns:a16="http://schemas.microsoft.com/office/drawing/2014/main" id="{DD7116DF-6C3F-412F-A082-F375331F30B1}"/>
                </a:ext>
              </a:extLst>
            </p:cNvPr>
            <p:cNvSpPr>
              <a:spLocks/>
            </p:cNvSpPr>
            <p:nvPr/>
          </p:nvSpPr>
          <p:spPr bwMode="auto">
            <a:xfrm>
              <a:off x="8028251" y="2777820"/>
              <a:ext cx="132803" cy="178999"/>
            </a:xfrm>
            <a:custGeom>
              <a:avLst/>
              <a:gdLst>
                <a:gd name="T0" fmla="*/ 0 w 48"/>
                <a:gd name="T1" fmla="*/ 0 h 63"/>
                <a:gd name="T2" fmla="*/ 48 w 48"/>
                <a:gd name="T3" fmla="*/ 0 h 63"/>
                <a:gd name="T4" fmla="*/ 48 w 48"/>
                <a:gd name="T5" fmla="*/ 63 h 63"/>
                <a:gd name="T6" fmla="*/ 0 w 48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8" h="63">
                  <a:moveTo>
                    <a:pt x="0" y="0"/>
                  </a:moveTo>
                  <a:lnTo>
                    <a:pt x="48" y="0"/>
                  </a:lnTo>
                  <a:lnTo>
                    <a:pt x="48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  <p:sp>
          <p:nvSpPr>
            <p:cNvPr id="27" name="Freeform 318">
              <a:extLst>
                <a:ext uri="{FF2B5EF4-FFF2-40B4-BE49-F238E27FC236}">
                  <a16:creationId xmlns:a16="http://schemas.microsoft.com/office/drawing/2014/main" id="{DBA515B4-40BF-463B-A9F3-857FD67EF7B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216348" y="2777820"/>
              <a:ext cx="138579" cy="178999"/>
            </a:xfrm>
            <a:custGeom>
              <a:avLst/>
              <a:gdLst>
                <a:gd name="T0" fmla="*/ 0 w 47"/>
                <a:gd name="T1" fmla="*/ 0 h 63"/>
                <a:gd name="T2" fmla="*/ 47 w 47"/>
                <a:gd name="T3" fmla="*/ 0 h 63"/>
                <a:gd name="T4" fmla="*/ 0 w 47"/>
                <a:gd name="T5" fmla="*/ 63 h 63"/>
                <a:gd name="T6" fmla="*/ 0 w 47"/>
                <a:gd name="T7" fmla="*/ 0 h 6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47" h="63">
                  <a:moveTo>
                    <a:pt x="0" y="0"/>
                  </a:moveTo>
                  <a:lnTo>
                    <a:pt x="47" y="0"/>
                  </a:lnTo>
                  <a:lnTo>
                    <a:pt x="0" y="6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 w="0">
              <a:noFill/>
              <a:prstDash val="solid"/>
              <a:round/>
              <a:headEnd/>
              <a:tailEnd/>
            </a:ln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en-US" sz="1350"/>
            </a:p>
          </p:txBody>
        </p:sp>
      </p:grpSp>
      <p:sp>
        <p:nvSpPr>
          <p:cNvPr id="32" name="TextBox 31">
            <a:extLst>
              <a:ext uri="{FF2B5EF4-FFF2-40B4-BE49-F238E27FC236}">
                <a16:creationId xmlns:a16="http://schemas.microsoft.com/office/drawing/2014/main" id="{8C92383F-F43A-46DF-9DBD-ED50AECEAD6C}"/>
              </a:ext>
            </a:extLst>
          </p:cNvPr>
          <p:cNvSpPr txBox="1"/>
          <p:nvPr/>
        </p:nvSpPr>
        <p:spPr>
          <a:xfrm>
            <a:off x="1294613" y="2252073"/>
            <a:ext cx="1157689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Basic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1432429-EF34-47C3-8445-B803E23BB61C}"/>
              </a:ext>
            </a:extLst>
          </p:cNvPr>
          <p:cNvSpPr txBox="1"/>
          <p:nvPr/>
        </p:nvSpPr>
        <p:spPr>
          <a:xfrm>
            <a:off x="3688587" y="2252073"/>
            <a:ext cx="1766830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Standard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8331DF3E-F407-4D17-823D-F497788C4FB9}"/>
              </a:ext>
            </a:extLst>
          </p:cNvPr>
          <p:cNvSpPr txBox="1"/>
          <p:nvPr/>
        </p:nvSpPr>
        <p:spPr>
          <a:xfrm>
            <a:off x="6402035" y="2252073"/>
            <a:ext cx="1728358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600" dirty="0">
                <a:solidFill>
                  <a:schemeClr val="bg2"/>
                </a:solidFill>
                <a:latin typeface="+mj-lt"/>
              </a:rPr>
              <a:t>Premium</a:t>
            </a:r>
          </a:p>
        </p:txBody>
      </p:sp>
    </p:spTree>
    <p:extLst>
      <p:ext uri="{BB962C8B-B14F-4D97-AF65-F5344CB8AC3E}">
        <p14:creationId xmlns:p14="http://schemas.microsoft.com/office/powerpoint/2010/main" val="177969855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0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2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6" presetID="2" presetClass="entr" presetSubtype="4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2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0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6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2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300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350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9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22" presetClass="entr" presetSubtype="8" fill="hold" grpId="0" nodeType="withEffect">
                                  <p:stCondLst>
                                    <p:cond delay="400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/>
      <p:bldP spid="79" grpId="0" animBg="1"/>
      <p:bldP spid="73" grpId="0" animBg="1"/>
      <p:bldP spid="68" grpId="0" animBg="1"/>
      <p:bldP spid="69" grpId="0"/>
      <p:bldP spid="70" grpId="0"/>
      <p:bldP spid="74" grpId="0"/>
      <p:bldP spid="75" grpId="0"/>
      <p:bldP spid="76" grpId="0"/>
      <p:bldP spid="80" grpId="0"/>
      <p:bldP spid="81" grpId="0" animBg="1"/>
      <p:bldP spid="84" grpId="0"/>
      <p:bldP spid="87" grpId="0" animBg="1"/>
      <p:bldP spid="88" grpId="0"/>
      <p:bldP spid="90" grpId="0" animBg="1"/>
      <p:bldP spid="91" grpId="0"/>
      <p:bldP spid="32" grpId="0"/>
      <p:bldP spid="33" grpId="0"/>
      <p:bldP spid="34" grpId="0"/>
    </p:bldLst>
  </p:timing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Rectangle 17">
            <a:extLst>
              <a:ext uri="{FF2B5EF4-FFF2-40B4-BE49-F238E27FC236}">
                <a16:creationId xmlns:a16="http://schemas.microsoft.com/office/drawing/2014/main" id="{A3ECFCEC-108B-45D8-B50C-3CF79A481DF0}"/>
              </a:ext>
            </a:extLst>
          </p:cNvPr>
          <p:cNvSpPr/>
          <p:nvPr/>
        </p:nvSpPr>
        <p:spPr>
          <a:xfrm>
            <a:off x="54000" y="72000"/>
            <a:ext cx="9034331" cy="3428166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DA80BB4-CA7B-48C6-BB15-3C889ACDABE5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9" name="Title 18">
            <a:extLst>
              <a:ext uri="{FF2B5EF4-FFF2-40B4-BE49-F238E27FC236}">
                <a16:creationId xmlns:a16="http://schemas.microsoft.com/office/drawing/2014/main" id="{58CCA1BC-407D-4525-BDCF-0A752A09B1D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979871" y="3795765"/>
            <a:ext cx="5184258" cy="732893"/>
          </a:xfrm>
        </p:spPr>
        <p:txBody>
          <a:bodyPr/>
          <a:lstStyle/>
          <a:p>
            <a:r>
              <a:rPr lang="en-US" dirty="0"/>
              <a:t>Contact Us</a:t>
            </a:r>
          </a:p>
        </p:txBody>
      </p:sp>
      <p:sp>
        <p:nvSpPr>
          <p:cNvPr id="50" name="Freeform: Shape 49">
            <a:extLst>
              <a:ext uri="{FF2B5EF4-FFF2-40B4-BE49-F238E27FC236}">
                <a16:creationId xmlns:a16="http://schemas.microsoft.com/office/drawing/2014/main" id="{10C40DE3-2A2F-4CEC-8789-09136BA7F839}"/>
              </a:ext>
            </a:extLst>
          </p:cNvPr>
          <p:cNvSpPr/>
          <p:nvPr/>
        </p:nvSpPr>
        <p:spPr>
          <a:xfrm>
            <a:off x="1286449" y="4839872"/>
            <a:ext cx="474560" cy="390215"/>
          </a:xfrm>
          <a:custGeom>
            <a:avLst/>
            <a:gdLst>
              <a:gd name="connsiteX0" fmla="*/ 1118715 w 1342092"/>
              <a:gd name="connsiteY0" fmla="*/ 340514 h 1103556"/>
              <a:gd name="connsiteX1" fmla="*/ 1118715 w 1342092"/>
              <a:gd name="connsiteY1" fmla="*/ 65162 h 1103556"/>
              <a:gd name="connsiteX2" fmla="*/ 853377 w 1342092"/>
              <a:gd name="connsiteY2" fmla="*/ 65162 h 1103556"/>
              <a:gd name="connsiteX3" fmla="*/ 853377 w 1342092"/>
              <a:gd name="connsiteY3" fmla="*/ 138689 h 1103556"/>
              <a:gd name="connsiteX4" fmla="*/ 671043 w 1342092"/>
              <a:gd name="connsiteY4" fmla="*/ 0 h 1103556"/>
              <a:gd name="connsiteX5" fmla="*/ 0 w 1342092"/>
              <a:gd name="connsiteY5" fmla="*/ 510425 h 1103556"/>
              <a:gd name="connsiteX6" fmla="*/ 161982 w 1342092"/>
              <a:gd name="connsiteY6" fmla="*/ 723385 h 1103556"/>
              <a:gd name="connsiteX7" fmla="*/ 223374 w 1342092"/>
              <a:gd name="connsiteY7" fmla="*/ 676690 h 1103556"/>
              <a:gd name="connsiteX8" fmla="*/ 223374 w 1342092"/>
              <a:gd name="connsiteY8" fmla="*/ 1106115 h 1103556"/>
              <a:gd name="connsiteX9" fmla="*/ 608720 w 1342092"/>
              <a:gd name="connsiteY9" fmla="*/ 1106115 h 1103556"/>
              <a:gd name="connsiteX10" fmla="*/ 608720 w 1342092"/>
              <a:gd name="connsiteY10" fmla="*/ 815696 h 1103556"/>
              <a:gd name="connsiteX11" fmla="*/ 733372 w 1342092"/>
              <a:gd name="connsiteY11" fmla="*/ 815696 h 1103556"/>
              <a:gd name="connsiteX12" fmla="*/ 733372 w 1342092"/>
              <a:gd name="connsiteY12" fmla="*/ 1106112 h 1103556"/>
              <a:gd name="connsiteX13" fmla="*/ 1118718 w 1342092"/>
              <a:gd name="connsiteY13" fmla="*/ 1106112 h 1103556"/>
              <a:gd name="connsiteX14" fmla="*/ 1118718 w 1342092"/>
              <a:gd name="connsiteY14" fmla="*/ 676679 h 1103556"/>
              <a:gd name="connsiteX15" fmla="*/ 1180110 w 1342092"/>
              <a:gd name="connsiteY15" fmla="*/ 723377 h 1103556"/>
              <a:gd name="connsiteX16" fmla="*/ 1342092 w 1342092"/>
              <a:gd name="connsiteY16" fmla="*/ 510420 h 1103556"/>
              <a:gd name="connsiteX17" fmla="*/ 1118715 w 1342092"/>
              <a:gd name="connsiteY17" fmla="*/ 340514 h 1103556"/>
              <a:gd name="connsiteX18" fmla="*/ 1039988 w 1342092"/>
              <a:gd name="connsiteY18" fmla="*/ 1027385 h 1103556"/>
              <a:gd name="connsiteX19" fmla="*/ 812099 w 1342092"/>
              <a:gd name="connsiteY19" fmla="*/ 1027385 h 1103556"/>
              <a:gd name="connsiteX20" fmla="*/ 812099 w 1342092"/>
              <a:gd name="connsiteY20" fmla="*/ 736968 h 1103556"/>
              <a:gd name="connsiteX21" fmla="*/ 529993 w 1342092"/>
              <a:gd name="connsiteY21" fmla="*/ 736968 h 1103556"/>
              <a:gd name="connsiteX22" fmla="*/ 529993 w 1342092"/>
              <a:gd name="connsiteY22" fmla="*/ 1027385 h 1103556"/>
              <a:gd name="connsiteX23" fmla="*/ 302102 w 1342092"/>
              <a:gd name="connsiteY23" fmla="*/ 1027385 h 1103556"/>
              <a:gd name="connsiteX24" fmla="*/ 302102 w 1342092"/>
              <a:gd name="connsiteY24" fmla="*/ 616807 h 1103556"/>
              <a:gd name="connsiteX25" fmla="*/ 671049 w 1342092"/>
              <a:gd name="connsiteY25" fmla="*/ 336173 h 1103556"/>
              <a:gd name="connsiteX26" fmla="*/ 1039988 w 1342092"/>
              <a:gd name="connsiteY26" fmla="*/ 616799 h 1103556"/>
              <a:gd name="connsiteX27" fmla="*/ 1039988 w 1342092"/>
              <a:gd name="connsiteY27" fmla="*/ 1027385 h 1103556"/>
              <a:gd name="connsiteX28" fmla="*/ 1165106 w 1342092"/>
              <a:gd name="connsiteY28" fmla="*/ 613056 h 1103556"/>
              <a:gd name="connsiteX29" fmla="*/ 671049 w 1342092"/>
              <a:gd name="connsiteY29" fmla="*/ 237259 h 1103556"/>
              <a:gd name="connsiteX30" fmla="*/ 176981 w 1342092"/>
              <a:gd name="connsiteY30" fmla="*/ 613061 h 1103556"/>
              <a:gd name="connsiteX31" fmla="*/ 110319 w 1342092"/>
              <a:gd name="connsiteY31" fmla="*/ 525424 h 1103556"/>
              <a:gd name="connsiteX32" fmla="*/ 671041 w 1342092"/>
              <a:gd name="connsiteY32" fmla="*/ 98916 h 1103556"/>
              <a:gd name="connsiteX33" fmla="*/ 932101 w 1342092"/>
              <a:gd name="connsiteY33" fmla="*/ 297486 h 1103556"/>
              <a:gd name="connsiteX34" fmla="*/ 932101 w 1342092"/>
              <a:gd name="connsiteY34" fmla="*/ 143890 h 1103556"/>
              <a:gd name="connsiteX35" fmla="*/ 1039985 w 1342092"/>
              <a:gd name="connsiteY35" fmla="*/ 143890 h 1103556"/>
              <a:gd name="connsiteX36" fmla="*/ 1039985 w 1342092"/>
              <a:gd name="connsiteY36" fmla="*/ 379545 h 1103556"/>
              <a:gd name="connsiteX37" fmla="*/ 1231765 w 1342092"/>
              <a:gd name="connsiteY37" fmla="*/ 525419 h 1103556"/>
              <a:gd name="connsiteX38" fmla="*/ 1165106 w 1342092"/>
              <a:gd name="connsiteY38" fmla="*/ 613056 h 1103556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</a:cxnLst>
            <a:rect l="l" t="t" r="r" b="b"/>
            <a:pathLst>
              <a:path w="1342092" h="1103556">
                <a:moveTo>
                  <a:pt x="1118715" y="340514"/>
                </a:moveTo>
                <a:lnTo>
                  <a:pt x="1118715" y="65162"/>
                </a:lnTo>
                <a:lnTo>
                  <a:pt x="853377" y="65162"/>
                </a:lnTo>
                <a:lnTo>
                  <a:pt x="853377" y="138689"/>
                </a:lnTo>
                <a:lnTo>
                  <a:pt x="671043" y="0"/>
                </a:lnTo>
                <a:lnTo>
                  <a:pt x="0" y="510425"/>
                </a:lnTo>
                <a:lnTo>
                  <a:pt x="161982" y="723385"/>
                </a:lnTo>
                <a:lnTo>
                  <a:pt x="223374" y="676690"/>
                </a:lnTo>
                <a:lnTo>
                  <a:pt x="223374" y="1106115"/>
                </a:lnTo>
                <a:lnTo>
                  <a:pt x="608720" y="1106115"/>
                </a:lnTo>
                <a:lnTo>
                  <a:pt x="608720" y="815696"/>
                </a:lnTo>
                <a:lnTo>
                  <a:pt x="733372" y="815696"/>
                </a:lnTo>
                <a:lnTo>
                  <a:pt x="733372" y="1106112"/>
                </a:lnTo>
                <a:lnTo>
                  <a:pt x="1118718" y="1106112"/>
                </a:lnTo>
                <a:lnTo>
                  <a:pt x="1118718" y="676679"/>
                </a:lnTo>
                <a:lnTo>
                  <a:pt x="1180110" y="723377"/>
                </a:lnTo>
                <a:lnTo>
                  <a:pt x="1342092" y="510420"/>
                </a:lnTo>
                <a:lnTo>
                  <a:pt x="1118715" y="340514"/>
                </a:lnTo>
                <a:close/>
                <a:moveTo>
                  <a:pt x="1039988" y="1027385"/>
                </a:moveTo>
                <a:lnTo>
                  <a:pt x="812099" y="1027385"/>
                </a:lnTo>
                <a:lnTo>
                  <a:pt x="812099" y="736968"/>
                </a:lnTo>
                <a:lnTo>
                  <a:pt x="529993" y="736968"/>
                </a:lnTo>
                <a:lnTo>
                  <a:pt x="529993" y="1027385"/>
                </a:lnTo>
                <a:lnTo>
                  <a:pt x="302102" y="1027385"/>
                </a:lnTo>
                <a:lnTo>
                  <a:pt x="302102" y="616807"/>
                </a:lnTo>
                <a:lnTo>
                  <a:pt x="671049" y="336173"/>
                </a:lnTo>
                <a:lnTo>
                  <a:pt x="1039988" y="616799"/>
                </a:lnTo>
                <a:lnTo>
                  <a:pt x="1039988" y="1027385"/>
                </a:lnTo>
                <a:close/>
                <a:moveTo>
                  <a:pt x="1165106" y="613056"/>
                </a:moveTo>
                <a:lnTo>
                  <a:pt x="671049" y="237259"/>
                </a:lnTo>
                <a:lnTo>
                  <a:pt x="176981" y="613061"/>
                </a:lnTo>
                <a:lnTo>
                  <a:pt x="110319" y="525424"/>
                </a:lnTo>
                <a:lnTo>
                  <a:pt x="671041" y="98916"/>
                </a:lnTo>
                <a:lnTo>
                  <a:pt x="932101" y="297486"/>
                </a:lnTo>
                <a:lnTo>
                  <a:pt x="932101" y="143890"/>
                </a:lnTo>
                <a:lnTo>
                  <a:pt x="1039985" y="143890"/>
                </a:lnTo>
                <a:lnTo>
                  <a:pt x="1039985" y="379545"/>
                </a:lnTo>
                <a:lnTo>
                  <a:pt x="1231765" y="525419"/>
                </a:lnTo>
                <a:lnTo>
                  <a:pt x="1165106" y="613056"/>
                </a:lnTo>
                <a:close/>
              </a:path>
            </a:pathLst>
          </a:custGeom>
          <a:solidFill>
            <a:schemeClr val="accent1"/>
          </a:solidFill>
          <a:ln w="2604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AA15BD42-2E01-4133-9B09-DB5214EC28FD}"/>
              </a:ext>
            </a:extLst>
          </p:cNvPr>
          <p:cNvGrpSpPr/>
          <p:nvPr/>
        </p:nvGrpSpPr>
        <p:grpSpPr>
          <a:xfrm>
            <a:off x="3331496" y="4839872"/>
            <a:ext cx="482584" cy="390215"/>
            <a:chOff x="3657600" y="4653632"/>
            <a:chExt cx="1342092" cy="1085207"/>
          </a:xfrm>
          <a:solidFill>
            <a:schemeClr val="accent1"/>
          </a:solidFill>
        </p:grpSpPr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FB04B5B-8BAD-4188-A929-8FA5AB4891C7}"/>
                </a:ext>
              </a:extLst>
            </p:cNvPr>
            <p:cNvSpPr/>
            <p:nvPr/>
          </p:nvSpPr>
          <p:spPr>
            <a:xfrm>
              <a:off x="3657600" y="4653632"/>
              <a:ext cx="1342092" cy="1085207"/>
            </a:xfrm>
            <a:custGeom>
              <a:avLst/>
              <a:gdLst>
                <a:gd name="connsiteX0" fmla="*/ 1342092 w 1342092"/>
                <a:gd name="connsiteY0" fmla="*/ 316807 h 1085207"/>
                <a:gd name="connsiteX1" fmla="*/ 1342066 w 1342092"/>
                <a:gd name="connsiteY1" fmla="*/ 315261 h 1085207"/>
                <a:gd name="connsiteX2" fmla="*/ 1129874 w 1342092"/>
                <a:gd name="connsiteY2" fmla="*/ 84431 h 1085207"/>
                <a:gd name="connsiteX3" fmla="*/ 671046 w 1342092"/>
                <a:gd name="connsiteY3" fmla="*/ 0 h 1085207"/>
                <a:gd name="connsiteX4" fmla="*/ 208286 w 1342092"/>
                <a:gd name="connsiteY4" fmla="*/ 86187 h 1085207"/>
                <a:gd name="connsiteX5" fmla="*/ 0 w 1342092"/>
                <a:gd name="connsiteY5" fmla="*/ 321892 h 1085207"/>
                <a:gd name="connsiteX6" fmla="*/ 0 w 1342092"/>
                <a:gd name="connsiteY6" fmla="*/ 545880 h 1085207"/>
                <a:gd name="connsiteX7" fmla="*/ 184616 w 1342092"/>
                <a:gd name="connsiteY7" fmla="*/ 545880 h 1085207"/>
                <a:gd name="connsiteX8" fmla="*/ 99163 w 1342092"/>
                <a:gd name="connsiteY8" fmla="*/ 679486 h 1085207"/>
                <a:gd name="connsiteX9" fmla="*/ 99163 w 1342092"/>
                <a:gd name="connsiteY9" fmla="*/ 1085443 h 1085207"/>
                <a:gd name="connsiteX10" fmla="*/ 1242929 w 1342092"/>
                <a:gd name="connsiteY10" fmla="*/ 1085443 h 1085207"/>
                <a:gd name="connsiteX11" fmla="*/ 1242929 w 1342092"/>
                <a:gd name="connsiteY11" fmla="*/ 679486 h 1085207"/>
                <a:gd name="connsiteX12" fmla="*/ 1157476 w 1342092"/>
                <a:gd name="connsiteY12" fmla="*/ 545880 h 1085207"/>
                <a:gd name="connsiteX13" fmla="*/ 1342092 w 1342092"/>
                <a:gd name="connsiteY13" fmla="*/ 545880 h 1085207"/>
                <a:gd name="connsiteX14" fmla="*/ 1342092 w 1342092"/>
                <a:gd name="connsiteY14" fmla="*/ 316807 h 1085207"/>
                <a:gd name="connsiteX15" fmla="*/ 240397 w 1342092"/>
                <a:gd name="connsiteY15" fmla="*/ 157984 h 1085207"/>
                <a:gd name="connsiteX16" fmla="*/ 671046 w 1342092"/>
                <a:gd name="connsiteY16" fmla="*/ 78638 h 1085207"/>
                <a:gd name="connsiteX17" fmla="*/ 1098209 w 1342092"/>
                <a:gd name="connsiteY17" fmla="*/ 156411 h 1085207"/>
                <a:gd name="connsiteX18" fmla="*/ 1259627 w 1342092"/>
                <a:gd name="connsiteY18" fmla="*/ 295653 h 1085207"/>
                <a:gd name="connsiteX19" fmla="*/ 974380 w 1342092"/>
                <a:gd name="connsiteY19" fmla="*/ 295653 h 1085207"/>
                <a:gd name="connsiteX20" fmla="*/ 974380 w 1342092"/>
                <a:gd name="connsiteY20" fmla="*/ 270411 h 1085207"/>
                <a:gd name="connsiteX21" fmla="*/ 943947 w 1342092"/>
                <a:gd name="connsiteY21" fmla="*/ 263333 h 1085207"/>
                <a:gd name="connsiteX22" fmla="*/ 669080 w 1342092"/>
                <a:gd name="connsiteY22" fmla="*/ 233241 h 1085207"/>
                <a:gd name="connsiteX23" fmla="*/ 398303 w 1342092"/>
                <a:gd name="connsiteY23" fmla="*/ 262416 h 1085207"/>
                <a:gd name="connsiteX24" fmla="*/ 367712 w 1342092"/>
                <a:gd name="connsiteY24" fmla="*/ 269388 h 1085207"/>
                <a:gd name="connsiteX25" fmla="*/ 367712 w 1342092"/>
                <a:gd name="connsiteY25" fmla="*/ 295653 h 1085207"/>
                <a:gd name="connsiteX26" fmla="*/ 82570 w 1342092"/>
                <a:gd name="connsiteY26" fmla="*/ 295653 h 1085207"/>
                <a:gd name="connsiteX27" fmla="*/ 240397 w 1342092"/>
                <a:gd name="connsiteY27" fmla="*/ 157984 h 1085207"/>
                <a:gd name="connsiteX28" fmla="*/ 78638 w 1342092"/>
                <a:gd name="connsiteY28" fmla="*/ 467242 h 1085207"/>
                <a:gd name="connsiteX29" fmla="*/ 78638 w 1342092"/>
                <a:gd name="connsiteY29" fmla="*/ 374292 h 1085207"/>
                <a:gd name="connsiteX30" fmla="*/ 367712 w 1342092"/>
                <a:gd name="connsiteY30" fmla="*/ 374292 h 1085207"/>
                <a:gd name="connsiteX31" fmla="*/ 367712 w 1342092"/>
                <a:gd name="connsiteY31" fmla="*/ 467242 h 1085207"/>
                <a:gd name="connsiteX32" fmla="*/ 78638 w 1342092"/>
                <a:gd name="connsiteY32" fmla="*/ 467242 h 1085207"/>
                <a:gd name="connsiteX33" fmla="*/ 1164291 w 1342092"/>
                <a:gd name="connsiteY33" fmla="*/ 702501 h 1085207"/>
                <a:gd name="connsiteX34" fmla="*/ 1164291 w 1342092"/>
                <a:gd name="connsiteY34" fmla="*/ 1006805 h 1085207"/>
                <a:gd name="connsiteX35" fmla="*/ 177801 w 1342092"/>
                <a:gd name="connsiteY35" fmla="*/ 1006805 h 1085207"/>
                <a:gd name="connsiteX36" fmla="*/ 177801 w 1342092"/>
                <a:gd name="connsiteY36" fmla="*/ 702501 h 1085207"/>
                <a:gd name="connsiteX37" fmla="*/ 277986 w 1342092"/>
                <a:gd name="connsiteY37" fmla="*/ 545880 h 1085207"/>
                <a:gd name="connsiteX38" fmla="*/ 446350 w 1342092"/>
                <a:gd name="connsiteY38" fmla="*/ 545880 h 1085207"/>
                <a:gd name="connsiteX39" fmla="*/ 446350 w 1342092"/>
                <a:gd name="connsiteY39" fmla="*/ 332613 h 1085207"/>
                <a:gd name="connsiteX40" fmla="*/ 669080 w 1342092"/>
                <a:gd name="connsiteY40" fmla="*/ 311879 h 1085207"/>
                <a:gd name="connsiteX41" fmla="*/ 895742 w 1342092"/>
                <a:gd name="connsiteY41" fmla="*/ 333374 h 1085207"/>
                <a:gd name="connsiteX42" fmla="*/ 895742 w 1342092"/>
                <a:gd name="connsiteY42" fmla="*/ 545880 h 1085207"/>
                <a:gd name="connsiteX43" fmla="*/ 1064106 w 1342092"/>
                <a:gd name="connsiteY43" fmla="*/ 545880 h 1085207"/>
                <a:gd name="connsiteX44" fmla="*/ 1164291 w 1342092"/>
                <a:gd name="connsiteY44" fmla="*/ 702501 h 1085207"/>
                <a:gd name="connsiteX45" fmla="*/ 1263454 w 1342092"/>
                <a:gd name="connsiteY45" fmla="*/ 467242 h 1085207"/>
                <a:gd name="connsiteX46" fmla="*/ 974380 w 1342092"/>
                <a:gd name="connsiteY46" fmla="*/ 467242 h 1085207"/>
                <a:gd name="connsiteX47" fmla="*/ 974380 w 1342092"/>
                <a:gd name="connsiteY47" fmla="*/ 374292 h 1085207"/>
                <a:gd name="connsiteX48" fmla="*/ 1263454 w 1342092"/>
                <a:gd name="connsiteY48" fmla="*/ 374292 h 1085207"/>
                <a:gd name="connsiteX49" fmla="*/ 1263454 w 1342092"/>
                <a:gd name="connsiteY49" fmla="*/ 467242 h 108520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</a:cxnLst>
              <a:rect l="l" t="t" r="r" b="b"/>
              <a:pathLst>
                <a:path w="1342092" h="1085207">
                  <a:moveTo>
                    <a:pt x="1342092" y="316807"/>
                  </a:moveTo>
                  <a:lnTo>
                    <a:pt x="1342066" y="315261"/>
                  </a:lnTo>
                  <a:cubicBezTo>
                    <a:pt x="1338501" y="225036"/>
                    <a:pt x="1263139" y="143069"/>
                    <a:pt x="1129874" y="84431"/>
                  </a:cubicBezTo>
                  <a:cubicBezTo>
                    <a:pt x="1006097" y="29987"/>
                    <a:pt x="843133" y="0"/>
                    <a:pt x="671046" y="0"/>
                  </a:cubicBezTo>
                  <a:cubicBezTo>
                    <a:pt x="496889" y="0"/>
                    <a:pt x="332561" y="30616"/>
                    <a:pt x="208286" y="86187"/>
                  </a:cubicBezTo>
                  <a:cubicBezTo>
                    <a:pt x="73972" y="146267"/>
                    <a:pt x="0" y="229964"/>
                    <a:pt x="0" y="321892"/>
                  </a:cubicBezTo>
                  <a:lnTo>
                    <a:pt x="0" y="545880"/>
                  </a:lnTo>
                  <a:lnTo>
                    <a:pt x="184616" y="545880"/>
                  </a:lnTo>
                  <a:lnTo>
                    <a:pt x="99163" y="679486"/>
                  </a:lnTo>
                  <a:lnTo>
                    <a:pt x="99163" y="1085443"/>
                  </a:lnTo>
                  <a:lnTo>
                    <a:pt x="1242929" y="1085443"/>
                  </a:lnTo>
                  <a:lnTo>
                    <a:pt x="1242929" y="679486"/>
                  </a:lnTo>
                  <a:lnTo>
                    <a:pt x="1157476" y="545880"/>
                  </a:lnTo>
                  <a:lnTo>
                    <a:pt x="1342092" y="545880"/>
                  </a:lnTo>
                  <a:lnTo>
                    <a:pt x="1342092" y="316807"/>
                  </a:lnTo>
                  <a:close/>
                  <a:moveTo>
                    <a:pt x="240397" y="157984"/>
                  </a:moveTo>
                  <a:cubicBezTo>
                    <a:pt x="354789" y="106817"/>
                    <a:pt x="507714" y="78638"/>
                    <a:pt x="671046" y="78638"/>
                  </a:cubicBezTo>
                  <a:cubicBezTo>
                    <a:pt x="832490" y="78638"/>
                    <a:pt x="984183" y="106266"/>
                    <a:pt x="1098209" y="156411"/>
                  </a:cubicBezTo>
                  <a:cubicBezTo>
                    <a:pt x="1187516" y="195704"/>
                    <a:pt x="1244686" y="245430"/>
                    <a:pt x="1259627" y="295653"/>
                  </a:cubicBezTo>
                  <a:lnTo>
                    <a:pt x="974380" y="295653"/>
                  </a:lnTo>
                  <a:lnTo>
                    <a:pt x="974380" y="270411"/>
                  </a:lnTo>
                  <a:lnTo>
                    <a:pt x="943947" y="263333"/>
                  </a:lnTo>
                  <a:cubicBezTo>
                    <a:pt x="857890" y="243385"/>
                    <a:pt x="765412" y="233241"/>
                    <a:pt x="669080" y="233241"/>
                  </a:cubicBezTo>
                  <a:cubicBezTo>
                    <a:pt x="574373" y="233241"/>
                    <a:pt x="483284" y="243071"/>
                    <a:pt x="398303" y="262416"/>
                  </a:cubicBezTo>
                  <a:lnTo>
                    <a:pt x="367712" y="269388"/>
                  </a:lnTo>
                  <a:lnTo>
                    <a:pt x="367712" y="295653"/>
                  </a:lnTo>
                  <a:lnTo>
                    <a:pt x="82570" y="295653"/>
                  </a:lnTo>
                  <a:cubicBezTo>
                    <a:pt x="97302" y="246085"/>
                    <a:pt x="153004" y="197067"/>
                    <a:pt x="240397" y="157984"/>
                  </a:cubicBezTo>
                  <a:close/>
                  <a:moveTo>
                    <a:pt x="78638" y="467242"/>
                  </a:moveTo>
                  <a:lnTo>
                    <a:pt x="78638" y="374292"/>
                  </a:lnTo>
                  <a:lnTo>
                    <a:pt x="367712" y="374292"/>
                  </a:lnTo>
                  <a:lnTo>
                    <a:pt x="367712" y="467242"/>
                  </a:lnTo>
                  <a:lnTo>
                    <a:pt x="78638" y="467242"/>
                  </a:lnTo>
                  <a:close/>
                  <a:moveTo>
                    <a:pt x="1164291" y="702501"/>
                  </a:moveTo>
                  <a:lnTo>
                    <a:pt x="1164291" y="1006805"/>
                  </a:lnTo>
                  <a:lnTo>
                    <a:pt x="177801" y="1006805"/>
                  </a:lnTo>
                  <a:lnTo>
                    <a:pt x="177801" y="702501"/>
                  </a:lnTo>
                  <a:lnTo>
                    <a:pt x="277986" y="545880"/>
                  </a:lnTo>
                  <a:lnTo>
                    <a:pt x="446350" y="545880"/>
                  </a:lnTo>
                  <a:lnTo>
                    <a:pt x="446350" y="332613"/>
                  </a:lnTo>
                  <a:cubicBezTo>
                    <a:pt x="516810" y="318852"/>
                    <a:pt x="591569" y="311879"/>
                    <a:pt x="669080" y="311879"/>
                  </a:cubicBezTo>
                  <a:cubicBezTo>
                    <a:pt x="748111" y="311879"/>
                    <a:pt x="824207" y="319114"/>
                    <a:pt x="895742" y="333374"/>
                  </a:cubicBezTo>
                  <a:lnTo>
                    <a:pt x="895742" y="545880"/>
                  </a:lnTo>
                  <a:lnTo>
                    <a:pt x="1064106" y="545880"/>
                  </a:lnTo>
                  <a:lnTo>
                    <a:pt x="1164291" y="702501"/>
                  </a:lnTo>
                  <a:close/>
                  <a:moveTo>
                    <a:pt x="1263454" y="467242"/>
                  </a:moveTo>
                  <a:lnTo>
                    <a:pt x="974380" y="467242"/>
                  </a:lnTo>
                  <a:lnTo>
                    <a:pt x="974380" y="374292"/>
                  </a:lnTo>
                  <a:lnTo>
                    <a:pt x="1263454" y="374292"/>
                  </a:lnTo>
                  <a:lnTo>
                    <a:pt x="1263454" y="467242"/>
                  </a:lnTo>
                  <a:close/>
                </a:path>
              </a:pathLst>
            </a:custGeom>
            <a:grpFill/>
            <a:ln w="26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960880F3-8F4F-46A0-8F62-9285C28ABF8E}"/>
                </a:ext>
              </a:extLst>
            </p:cNvPr>
            <p:cNvSpPr/>
            <p:nvPr/>
          </p:nvSpPr>
          <p:spPr>
            <a:xfrm>
              <a:off x="4111552" y="5150259"/>
              <a:ext cx="432510" cy="432510"/>
            </a:xfrm>
            <a:custGeom>
              <a:avLst/>
              <a:gdLst>
                <a:gd name="connsiteX0" fmla="*/ 217094 w 432510"/>
                <a:gd name="connsiteY0" fmla="*/ 0 h 432510"/>
                <a:gd name="connsiteX1" fmla="*/ 0 w 432510"/>
                <a:gd name="connsiteY1" fmla="*/ 217120 h 432510"/>
                <a:gd name="connsiteX2" fmla="*/ 217094 w 432510"/>
                <a:gd name="connsiteY2" fmla="*/ 434214 h 432510"/>
                <a:gd name="connsiteX3" fmla="*/ 434188 w 432510"/>
                <a:gd name="connsiteY3" fmla="*/ 217120 h 432510"/>
                <a:gd name="connsiteX4" fmla="*/ 217094 w 432510"/>
                <a:gd name="connsiteY4" fmla="*/ 0 h 432510"/>
                <a:gd name="connsiteX5" fmla="*/ 217094 w 432510"/>
                <a:gd name="connsiteY5" fmla="*/ 355576 h 432510"/>
                <a:gd name="connsiteX6" fmla="*/ 78638 w 432510"/>
                <a:gd name="connsiteY6" fmla="*/ 217120 h 432510"/>
                <a:gd name="connsiteX7" fmla="*/ 217094 w 432510"/>
                <a:gd name="connsiteY7" fmla="*/ 78638 h 432510"/>
                <a:gd name="connsiteX8" fmla="*/ 355550 w 432510"/>
                <a:gd name="connsiteY8" fmla="*/ 217120 h 432510"/>
                <a:gd name="connsiteX9" fmla="*/ 217094 w 432510"/>
                <a:gd name="connsiteY9" fmla="*/ 355576 h 43251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</a:cxnLst>
              <a:rect l="l" t="t" r="r" b="b"/>
              <a:pathLst>
                <a:path w="432510" h="432510">
                  <a:moveTo>
                    <a:pt x="217094" y="0"/>
                  </a:moveTo>
                  <a:cubicBezTo>
                    <a:pt x="97380" y="0"/>
                    <a:pt x="0" y="97407"/>
                    <a:pt x="0" y="217120"/>
                  </a:cubicBezTo>
                  <a:cubicBezTo>
                    <a:pt x="0" y="336807"/>
                    <a:pt x="97380" y="434214"/>
                    <a:pt x="217094" y="434214"/>
                  </a:cubicBezTo>
                  <a:cubicBezTo>
                    <a:pt x="336807" y="434214"/>
                    <a:pt x="434188" y="336807"/>
                    <a:pt x="434188" y="217120"/>
                  </a:cubicBezTo>
                  <a:cubicBezTo>
                    <a:pt x="434188" y="97407"/>
                    <a:pt x="336807" y="0"/>
                    <a:pt x="217094" y="0"/>
                  </a:cubicBezTo>
                  <a:close/>
                  <a:moveTo>
                    <a:pt x="217094" y="355576"/>
                  </a:moveTo>
                  <a:cubicBezTo>
                    <a:pt x="140736" y="355576"/>
                    <a:pt x="78638" y="293452"/>
                    <a:pt x="78638" y="217120"/>
                  </a:cubicBezTo>
                  <a:cubicBezTo>
                    <a:pt x="78638" y="140762"/>
                    <a:pt x="140736" y="78638"/>
                    <a:pt x="217094" y="78638"/>
                  </a:cubicBezTo>
                  <a:cubicBezTo>
                    <a:pt x="293452" y="78638"/>
                    <a:pt x="355550" y="140762"/>
                    <a:pt x="355550" y="217120"/>
                  </a:cubicBezTo>
                  <a:cubicBezTo>
                    <a:pt x="355550" y="293452"/>
                    <a:pt x="293452" y="355576"/>
                    <a:pt x="217094" y="355576"/>
                  </a:cubicBezTo>
                  <a:close/>
                </a:path>
              </a:pathLst>
            </a:custGeom>
            <a:grpFill/>
            <a:ln w="2604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5DBA7736-A198-4E22-90D8-FAA902FBC2F8}"/>
              </a:ext>
            </a:extLst>
          </p:cNvPr>
          <p:cNvGrpSpPr/>
          <p:nvPr/>
        </p:nvGrpSpPr>
        <p:grpSpPr>
          <a:xfrm>
            <a:off x="5384567" y="4840354"/>
            <a:ext cx="512283" cy="389250"/>
            <a:chOff x="3795712" y="1678781"/>
            <a:chExt cx="4600575" cy="3495675"/>
          </a:xfrm>
          <a:solidFill>
            <a:schemeClr val="accent1"/>
          </a:solidFill>
        </p:grpSpPr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B6F27C43-1B71-4491-979A-B91A4C9932C5}"/>
                </a:ext>
              </a:extLst>
            </p:cNvPr>
            <p:cNvSpPr/>
            <p:nvPr/>
          </p:nvSpPr>
          <p:spPr>
            <a:xfrm>
              <a:off x="3795712" y="1678781"/>
              <a:ext cx="4600575" cy="3495675"/>
            </a:xfrm>
            <a:custGeom>
              <a:avLst/>
              <a:gdLst>
                <a:gd name="connsiteX0" fmla="*/ 4041458 w 4600575"/>
                <a:gd name="connsiteY0" fmla="*/ 0 h 3495675"/>
                <a:gd name="connsiteX1" fmla="*/ 562928 w 4600575"/>
                <a:gd name="connsiteY1" fmla="*/ 0 h 3495675"/>
                <a:gd name="connsiteX2" fmla="*/ 0 w 4600575"/>
                <a:gd name="connsiteY2" fmla="*/ 562928 h 3495675"/>
                <a:gd name="connsiteX3" fmla="*/ 0 w 4600575"/>
                <a:gd name="connsiteY3" fmla="*/ 2940368 h 3495675"/>
                <a:gd name="connsiteX4" fmla="*/ 562928 w 4600575"/>
                <a:gd name="connsiteY4" fmla="*/ 3503295 h 3495675"/>
                <a:gd name="connsiteX5" fmla="*/ 4040505 w 4600575"/>
                <a:gd name="connsiteY5" fmla="*/ 3503295 h 3495675"/>
                <a:gd name="connsiteX6" fmla="*/ 4603433 w 4600575"/>
                <a:gd name="connsiteY6" fmla="*/ 2940368 h 3495675"/>
                <a:gd name="connsiteX7" fmla="*/ 4603433 w 4600575"/>
                <a:gd name="connsiteY7" fmla="*/ 563880 h 3495675"/>
                <a:gd name="connsiteX8" fmla="*/ 4041458 w 4600575"/>
                <a:gd name="connsiteY8" fmla="*/ 0 h 3495675"/>
                <a:gd name="connsiteX9" fmla="*/ 4347210 w 4600575"/>
                <a:gd name="connsiteY9" fmla="*/ 2940368 h 3495675"/>
                <a:gd name="connsiteX10" fmla="*/ 4041458 w 4600575"/>
                <a:gd name="connsiteY10" fmla="*/ 3246120 h 3495675"/>
                <a:gd name="connsiteX11" fmla="*/ 562928 w 4600575"/>
                <a:gd name="connsiteY11" fmla="*/ 3246120 h 3495675"/>
                <a:gd name="connsiteX12" fmla="*/ 257175 w 4600575"/>
                <a:gd name="connsiteY12" fmla="*/ 2940368 h 3495675"/>
                <a:gd name="connsiteX13" fmla="*/ 257175 w 4600575"/>
                <a:gd name="connsiteY13" fmla="*/ 563880 h 3495675"/>
                <a:gd name="connsiteX14" fmla="*/ 562928 w 4600575"/>
                <a:gd name="connsiteY14" fmla="*/ 258127 h 3495675"/>
                <a:gd name="connsiteX15" fmla="*/ 4040505 w 4600575"/>
                <a:gd name="connsiteY15" fmla="*/ 258127 h 3495675"/>
                <a:gd name="connsiteX16" fmla="*/ 4346258 w 4600575"/>
                <a:gd name="connsiteY16" fmla="*/ 563880 h 3495675"/>
                <a:gd name="connsiteX17" fmla="*/ 4346258 w 4600575"/>
                <a:gd name="connsiteY17" fmla="*/ 2940368 h 3495675"/>
                <a:gd name="connsiteX18" fmla="*/ 4347210 w 4600575"/>
                <a:gd name="connsiteY18" fmla="*/ 2940368 h 3495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</a:cxnLst>
              <a:rect l="l" t="t" r="r" b="b"/>
              <a:pathLst>
                <a:path w="4600575" h="3495675">
                  <a:moveTo>
                    <a:pt x="4041458" y="0"/>
                  </a:moveTo>
                  <a:lnTo>
                    <a:pt x="562928" y="0"/>
                  </a:lnTo>
                  <a:cubicBezTo>
                    <a:pt x="252413" y="0"/>
                    <a:pt x="0" y="252413"/>
                    <a:pt x="0" y="562928"/>
                  </a:cubicBezTo>
                  <a:lnTo>
                    <a:pt x="0" y="2940368"/>
                  </a:lnTo>
                  <a:cubicBezTo>
                    <a:pt x="0" y="3250883"/>
                    <a:pt x="252413" y="3503295"/>
                    <a:pt x="562928" y="3503295"/>
                  </a:cubicBezTo>
                  <a:lnTo>
                    <a:pt x="4040505" y="3503295"/>
                  </a:lnTo>
                  <a:cubicBezTo>
                    <a:pt x="4351020" y="3503295"/>
                    <a:pt x="4603433" y="3250883"/>
                    <a:pt x="4603433" y="2940368"/>
                  </a:cubicBezTo>
                  <a:lnTo>
                    <a:pt x="4603433" y="563880"/>
                  </a:lnTo>
                  <a:cubicBezTo>
                    <a:pt x="4604385" y="253365"/>
                    <a:pt x="4351973" y="0"/>
                    <a:pt x="4041458" y="0"/>
                  </a:cubicBezTo>
                  <a:close/>
                  <a:moveTo>
                    <a:pt x="4347210" y="2940368"/>
                  </a:moveTo>
                  <a:cubicBezTo>
                    <a:pt x="4347210" y="3108960"/>
                    <a:pt x="4210050" y="3246120"/>
                    <a:pt x="4041458" y="3246120"/>
                  </a:cubicBezTo>
                  <a:lnTo>
                    <a:pt x="562928" y="3246120"/>
                  </a:lnTo>
                  <a:cubicBezTo>
                    <a:pt x="394335" y="3246120"/>
                    <a:pt x="257175" y="3108960"/>
                    <a:pt x="257175" y="2940368"/>
                  </a:cubicBezTo>
                  <a:lnTo>
                    <a:pt x="257175" y="563880"/>
                  </a:lnTo>
                  <a:cubicBezTo>
                    <a:pt x="257175" y="395288"/>
                    <a:pt x="394335" y="258127"/>
                    <a:pt x="562928" y="258127"/>
                  </a:cubicBezTo>
                  <a:lnTo>
                    <a:pt x="4040505" y="258127"/>
                  </a:lnTo>
                  <a:cubicBezTo>
                    <a:pt x="4209098" y="258127"/>
                    <a:pt x="4346258" y="395288"/>
                    <a:pt x="4346258" y="563880"/>
                  </a:cubicBezTo>
                  <a:lnTo>
                    <a:pt x="4346258" y="2940368"/>
                  </a:lnTo>
                  <a:lnTo>
                    <a:pt x="4347210" y="2940368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ACAF89A1-8280-40D6-B392-992B18549BB5}"/>
                </a:ext>
              </a:extLst>
            </p:cNvPr>
            <p:cNvSpPr/>
            <p:nvPr/>
          </p:nvSpPr>
          <p:spPr>
            <a:xfrm>
              <a:off x="4326753" y="2166007"/>
              <a:ext cx="3533775" cy="2524125"/>
            </a:xfrm>
            <a:custGeom>
              <a:avLst/>
              <a:gdLst>
                <a:gd name="connsiteX0" fmla="*/ 2372179 w 3533775"/>
                <a:gd name="connsiteY0" fmla="*/ 1234894 h 2524125"/>
                <a:gd name="connsiteX1" fmla="*/ 3498034 w 3533775"/>
                <a:gd name="connsiteY1" fmla="*/ 225244 h 2524125"/>
                <a:gd name="connsiteX2" fmla="*/ 3507559 w 3533775"/>
                <a:gd name="connsiteY2" fmla="*/ 43316 h 2524125"/>
                <a:gd name="connsiteX3" fmla="*/ 3325631 w 3533775"/>
                <a:gd name="connsiteY3" fmla="*/ 33791 h 2524125"/>
                <a:gd name="connsiteX4" fmla="*/ 1773056 w 3533775"/>
                <a:gd name="connsiteY4" fmla="*/ 1427299 h 2524125"/>
                <a:gd name="connsiteX5" fmla="*/ 1470161 w 3533775"/>
                <a:gd name="connsiteY5" fmla="*/ 1156789 h 2524125"/>
                <a:gd name="connsiteX6" fmla="*/ 1468256 w 3533775"/>
                <a:gd name="connsiteY6" fmla="*/ 1153931 h 2524125"/>
                <a:gd name="connsiteX7" fmla="*/ 1447301 w 3533775"/>
                <a:gd name="connsiteY7" fmla="*/ 1135834 h 2524125"/>
                <a:gd name="connsiteX8" fmla="*/ 214766 w 3533775"/>
                <a:gd name="connsiteY8" fmla="*/ 32839 h 2524125"/>
                <a:gd name="connsiteX9" fmla="*/ 32839 w 3533775"/>
                <a:gd name="connsiteY9" fmla="*/ 43316 h 2524125"/>
                <a:gd name="connsiteX10" fmla="*/ 43316 w 3533775"/>
                <a:gd name="connsiteY10" fmla="*/ 225244 h 2524125"/>
                <a:gd name="connsiteX11" fmla="*/ 1182506 w 3533775"/>
                <a:gd name="connsiteY11" fmla="*/ 1243466 h 2524125"/>
                <a:gd name="connsiteX12" fmla="*/ 48079 w 3533775"/>
                <a:gd name="connsiteY12" fmla="*/ 2305504 h 2524125"/>
                <a:gd name="connsiteX13" fmla="*/ 42364 w 3533775"/>
                <a:gd name="connsiteY13" fmla="*/ 2487431 h 2524125"/>
                <a:gd name="connsiteX14" fmla="*/ 136661 w 3533775"/>
                <a:gd name="connsiteY14" fmla="*/ 2528389 h 2524125"/>
                <a:gd name="connsiteX15" fmla="*/ 224291 w 3533775"/>
                <a:gd name="connsiteY15" fmla="*/ 2494099 h 2524125"/>
                <a:gd name="connsiteX16" fmla="*/ 1375864 w 3533775"/>
                <a:gd name="connsiteY16" fmla="*/ 1416821 h 2524125"/>
                <a:gd name="connsiteX17" fmla="*/ 1688284 w 3533775"/>
                <a:gd name="connsiteY17" fmla="*/ 1695904 h 2524125"/>
                <a:gd name="connsiteX18" fmla="*/ 1774009 w 3533775"/>
                <a:gd name="connsiteY18" fmla="*/ 1728289 h 2524125"/>
                <a:gd name="connsiteX19" fmla="*/ 1859734 w 3533775"/>
                <a:gd name="connsiteY19" fmla="*/ 1694951 h 2524125"/>
                <a:gd name="connsiteX20" fmla="*/ 2180726 w 3533775"/>
                <a:gd name="connsiteY20" fmla="*/ 1407296 h 2524125"/>
                <a:gd name="connsiteX21" fmla="*/ 3325631 w 3533775"/>
                <a:gd name="connsiteY21" fmla="*/ 2495051 h 2524125"/>
                <a:gd name="connsiteX22" fmla="*/ 3414214 w 3533775"/>
                <a:gd name="connsiteY22" fmla="*/ 2530294 h 2524125"/>
                <a:gd name="connsiteX23" fmla="*/ 3507559 w 3533775"/>
                <a:gd name="connsiteY23" fmla="*/ 2490289 h 2524125"/>
                <a:gd name="connsiteX24" fmla="*/ 3502796 w 3533775"/>
                <a:gd name="connsiteY24" fmla="*/ 2308361 h 2524125"/>
                <a:gd name="connsiteX25" fmla="*/ 2372179 w 3533775"/>
                <a:gd name="connsiteY25" fmla="*/ 1234894 h 25241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</a:cxnLst>
              <a:rect l="l" t="t" r="r" b="b"/>
              <a:pathLst>
                <a:path w="3533775" h="2524125">
                  <a:moveTo>
                    <a:pt x="2372179" y="1234894"/>
                  </a:moveTo>
                  <a:lnTo>
                    <a:pt x="3498034" y="225244"/>
                  </a:lnTo>
                  <a:cubicBezTo>
                    <a:pt x="3550421" y="177619"/>
                    <a:pt x="3555184" y="96656"/>
                    <a:pt x="3507559" y="43316"/>
                  </a:cubicBezTo>
                  <a:cubicBezTo>
                    <a:pt x="3459934" y="-9071"/>
                    <a:pt x="3378971" y="-13834"/>
                    <a:pt x="3325631" y="33791"/>
                  </a:cubicBezTo>
                  <a:lnTo>
                    <a:pt x="1773056" y="1427299"/>
                  </a:lnTo>
                  <a:lnTo>
                    <a:pt x="1470161" y="1156789"/>
                  </a:lnTo>
                  <a:cubicBezTo>
                    <a:pt x="1469209" y="1155836"/>
                    <a:pt x="1468256" y="1154884"/>
                    <a:pt x="1468256" y="1153931"/>
                  </a:cubicBezTo>
                  <a:cubicBezTo>
                    <a:pt x="1461589" y="1147264"/>
                    <a:pt x="1454921" y="1141549"/>
                    <a:pt x="1447301" y="1135834"/>
                  </a:cubicBezTo>
                  <a:lnTo>
                    <a:pt x="214766" y="32839"/>
                  </a:lnTo>
                  <a:cubicBezTo>
                    <a:pt x="161426" y="-14786"/>
                    <a:pt x="80464" y="-10024"/>
                    <a:pt x="32839" y="43316"/>
                  </a:cubicBezTo>
                  <a:cubicBezTo>
                    <a:pt x="-14786" y="96656"/>
                    <a:pt x="-10024" y="177619"/>
                    <a:pt x="43316" y="225244"/>
                  </a:cubicBezTo>
                  <a:lnTo>
                    <a:pt x="1182506" y="1243466"/>
                  </a:lnTo>
                  <a:lnTo>
                    <a:pt x="48079" y="2305504"/>
                  </a:lnTo>
                  <a:cubicBezTo>
                    <a:pt x="-3356" y="2354081"/>
                    <a:pt x="-6214" y="2435044"/>
                    <a:pt x="42364" y="2487431"/>
                  </a:cubicBezTo>
                  <a:cubicBezTo>
                    <a:pt x="68081" y="2514101"/>
                    <a:pt x="102371" y="2528389"/>
                    <a:pt x="136661" y="2528389"/>
                  </a:cubicBezTo>
                  <a:cubicBezTo>
                    <a:pt x="168094" y="2528389"/>
                    <a:pt x="199526" y="2516959"/>
                    <a:pt x="224291" y="2494099"/>
                  </a:cubicBezTo>
                  <a:lnTo>
                    <a:pt x="1375864" y="1416821"/>
                  </a:lnTo>
                  <a:lnTo>
                    <a:pt x="1688284" y="1695904"/>
                  </a:lnTo>
                  <a:cubicBezTo>
                    <a:pt x="1713049" y="1717811"/>
                    <a:pt x="1743529" y="1728289"/>
                    <a:pt x="1774009" y="1728289"/>
                  </a:cubicBezTo>
                  <a:cubicBezTo>
                    <a:pt x="1804489" y="1728289"/>
                    <a:pt x="1835921" y="1716859"/>
                    <a:pt x="1859734" y="1694951"/>
                  </a:cubicBezTo>
                  <a:lnTo>
                    <a:pt x="2180726" y="1407296"/>
                  </a:lnTo>
                  <a:lnTo>
                    <a:pt x="3325631" y="2495051"/>
                  </a:lnTo>
                  <a:cubicBezTo>
                    <a:pt x="3350396" y="2518864"/>
                    <a:pt x="3382781" y="2530294"/>
                    <a:pt x="3414214" y="2530294"/>
                  </a:cubicBezTo>
                  <a:cubicBezTo>
                    <a:pt x="3448504" y="2530294"/>
                    <a:pt x="3481841" y="2516959"/>
                    <a:pt x="3507559" y="2490289"/>
                  </a:cubicBezTo>
                  <a:cubicBezTo>
                    <a:pt x="3556136" y="2438854"/>
                    <a:pt x="3554231" y="2356939"/>
                    <a:pt x="3502796" y="2308361"/>
                  </a:cubicBezTo>
                  <a:lnTo>
                    <a:pt x="2372179" y="1234894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74" name="Freeform: Shape 73">
            <a:extLst>
              <a:ext uri="{FF2B5EF4-FFF2-40B4-BE49-F238E27FC236}">
                <a16:creationId xmlns:a16="http://schemas.microsoft.com/office/drawing/2014/main" id="{5BD8B3AD-68DB-4E4F-B816-60B7243FBB3E}"/>
              </a:ext>
            </a:extLst>
          </p:cNvPr>
          <p:cNvSpPr/>
          <p:nvPr/>
        </p:nvSpPr>
        <p:spPr>
          <a:xfrm>
            <a:off x="7467337" y="4839389"/>
            <a:ext cx="390215" cy="390215"/>
          </a:xfrm>
          <a:custGeom>
            <a:avLst/>
            <a:gdLst>
              <a:gd name="connsiteX0" fmla="*/ 4162616 w 4876800"/>
              <a:gd name="connsiteY0" fmla="*/ 714185 h 4876800"/>
              <a:gd name="connsiteX1" fmla="*/ 2438400 w 4876800"/>
              <a:gd name="connsiteY1" fmla="*/ 0 h 4876800"/>
              <a:gd name="connsiteX2" fmla="*/ 714185 w 4876800"/>
              <a:gd name="connsiteY2" fmla="*/ 714185 h 4876800"/>
              <a:gd name="connsiteX3" fmla="*/ 0 w 4876800"/>
              <a:gd name="connsiteY3" fmla="*/ 2438400 h 4876800"/>
              <a:gd name="connsiteX4" fmla="*/ 714185 w 4876800"/>
              <a:gd name="connsiteY4" fmla="*/ 4162616 h 4876800"/>
              <a:gd name="connsiteX5" fmla="*/ 2438400 w 4876800"/>
              <a:gd name="connsiteY5" fmla="*/ 4876800 h 4876800"/>
              <a:gd name="connsiteX6" fmla="*/ 4162616 w 4876800"/>
              <a:gd name="connsiteY6" fmla="*/ 4162616 h 4876800"/>
              <a:gd name="connsiteX7" fmla="*/ 4876800 w 4876800"/>
              <a:gd name="connsiteY7" fmla="*/ 2438400 h 4876800"/>
              <a:gd name="connsiteX8" fmla="*/ 4162616 w 4876800"/>
              <a:gd name="connsiteY8" fmla="*/ 714185 h 4876800"/>
              <a:gd name="connsiteX9" fmla="*/ 1975952 w 4876800"/>
              <a:gd name="connsiteY9" fmla="*/ 335928 h 4876800"/>
              <a:gd name="connsiteX10" fmla="*/ 1717310 w 4876800"/>
              <a:gd name="connsiteY10" fmla="*/ 620659 h 4876800"/>
              <a:gd name="connsiteX11" fmla="*/ 1337386 w 4876800"/>
              <a:gd name="connsiteY11" fmla="*/ 1232945 h 4876800"/>
              <a:gd name="connsiteX12" fmla="*/ 655777 w 4876800"/>
              <a:gd name="connsiteY12" fmla="*/ 1232945 h 4876800"/>
              <a:gd name="connsiteX13" fmla="*/ 1975952 w 4876800"/>
              <a:gd name="connsiteY13" fmla="*/ 335928 h 4876800"/>
              <a:gd name="connsiteX14" fmla="*/ 492395 w 4876800"/>
              <a:gd name="connsiteY14" fmla="*/ 1518695 h 4876800"/>
              <a:gd name="connsiteX15" fmla="*/ 1224096 w 4876800"/>
              <a:gd name="connsiteY15" fmla="*/ 1518695 h 4876800"/>
              <a:gd name="connsiteX16" fmla="*/ 1079726 w 4876800"/>
              <a:gd name="connsiteY16" fmla="*/ 2295525 h 4876800"/>
              <a:gd name="connsiteX17" fmla="*/ 290608 w 4876800"/>
              <a:gd name="connsiteY17" fmla="*/ 2295525 h 4876800"/>
              <a:gd name="connsiteX18" fmla="*/ 492395 w 4876800"/>
              <a:gd name="connsiteY18" fmla="*/ 1518695 h 4876800"/>
              <a:gd name="connsiteX19" fmla="*/ 290608 w 4876800"/>
              <a:gd name="connsiteY19" fmla="*/ 2581275 h 4876800"/>
              <a:gd name="connsiteX20" fmla="*/ 1079726 w 4876800"/>
              <a:gd name="connsiteY20" fmla="*/ 2581275 h 4876800"/>
              <a:gd name="connsiteX21" fmla="*/ 1224096 w 4876800"/>
              <a:gd name="connsiteY21" fmla="*/ 3358106 h 4876800"/>
              <a:gd name="connsiteX22" fmla="*/ 492395 w 4876800"/>
              <a:gd name="connsiteY22" fmla="*/ 3358106 h 4876800"/>
              <a:gd name="connsiteX23" fmla="*/ 290608 w 4876800"/>
              <a:gd name="connsiteY23" fmla="*/ 2581275 h 4876800"/>
              <a:gd name="connsiteX24" fmla="*/ 655777 w 4876800"/>
              <a:gd name="connsiteY24" fmla="*/ 3643856 h 4876800"/>
              <a:gd name="connsiteX25" fmla="*/ 1337386 w 4876800"/>
              <a:gd name="connsiteY25" fmla="*/ 3643856 h 4876800"/>
              <a:gd name="connsiteX26" fmla="*/ 1717310 w 4876800"/>
              <a:gd name="connsiteY26" fmla="*/ 4256142 h 4876800"/>
              <a:gd name="connsiteX27" fmla="*/ 1975952 w 4876800"/>
              <a:gd name="connsiteY27" fmla="*/ 4540872 h 4876800"/>
              <a:gd name="connsiteX28" fmla="*/ 655777 w 4876800"/>
              <a:gd name="connsiteY28" fmla="*/ 3643856 h 4876800"/>
              <a:gd name="connsiteX29" fmla="*/ 2295525 w 4876800"/>
              <a:gd name="connsiteY29" fmla="*/ 4446327 h 4876800"/>
              <a:gd name="connsiteX30" fmla="*/ 1940290 w 4876800"/>
              <a:gd name="connsiteY30" fmla="*/ 4077443 h 4876800"/>
              <a:gd name="connsiteX31" fmla="*/ 1654950 w 4876800"/>
              <a:gd name="connsiteY31" fmla="*/ 3643856 h 4876800"/>
              <a:gd name="connsiteX32" fmla="*/ 2295525 w 4876800"/>
              <a:gd name="connsiteY32" fmla="*/ 3643856 h 4876800"/>
              <a:gd name="connsiteX33" fmla="*/ 2295525 w 4876800"/>
              <a:gd name="connsiteY33" fmla="*/ 4446327 h 4876800"/>
              <a:gd name="connsiteX34" fmla="*/ 2295525 w 4876800"/>
              <a:gd name="connsiteY34" fmla="*/ 3358106 h 4876800"/>
              <a:gd name="connsiteX35" fmla="*/ 1526077 w 4876800"/>
              <a:gd name="connsiteY35" fmla="*/ 3358106 h 4876800"/>
              <a:gd name="connsiteX36" fmla="*/ 1365837 w 4876800"/>
              <a:gd name="connsiteY36" fmla="*/ 2581275 h 4876800"/>
              <a:gd name="connsiteX37" fmla="*/ 2295525 w 4876800"/>
              <a:gd name="connsiteY37" fmla="*/ 2581275 h 4876800"/>
              <a:gd name="connsiteX38" fmla="*/ 2295525 w 4876800"/>
              <a:gd name="connsiteY38" fmla="*/ 3358106 h 4876800"/>
              <a:gd name="connsiteX39" fmla="*/ 2295525 w 4876800"/>
              <a:gd name="connsiteY39" fmla="*/ 2295525 h 4876800"/>
              <a:gd name="connsiteX40" fmla="*/ 1365837 w 4876800"/>
              <a:gd name="connsiteY40" fmla="*/ 2295525 h 4876800"/>
              <a:gd name="connsiteX41" fmla="*/ 1526191 w 4876800"/>
              <a:gd name="connsiteY41" fmla="*/ 1518695 h 4876800"/>
              <a:gd name="connsiteX42" fmla="*/ 2295525 w 4876800"/>
              <a:gd name="connsiteY42" fmla="*/ 1518695 h 4876800"/>
              <a:gd name="connsiteX43" fmla="*/ 2295525 w 4876800"/>
              <a:gd name="connsiteY43" fmla="*/ 2295525 h 4876800"/>
              <a:gd name="connsiteX44" fmla="*/ 2295525 w 4876800"/>
              <a:gd name="connsiteY44" fmla="*/ 1232945 h 4876800"/>
              <a:gd name="connsiteX45" fmla="*/ 1654950 w 4876800"/>
              <a:gd name="connsiteY45" fmla="*/ 1232945 h 4876800"/>
              <a:gd name="connsiteX46" fmla="*/ 1933489 w 4876800"/>
              <a:gd name="connsiteY46" fmla="*/ 807872 h 4876800"/>
              <a:gd name="connsiteX47" fmla="*/ 2295525 w 4876800"/>
              <a:gd name="connsiteY47" fmla="*/ 430873 h 4876800"/>
              <a:gd name="connsiteX48" fmla="*/ 2295525 w 4876800"/>
              <a:gd name="connsiteY48" fmla="*/ 1232945 h 4876800"/>
              <a:gd name="connsiteX49" fmla="*/ 4586192 w 4876800"/>
              <a:gd name="connsiteY49" fmla="*/ 2295525 h 4876800"/>
              <a:gd name="connsiteX50" fmla="*/ 3797075 w 4876800"/>
              <a:gd name="connsiteY50" fmla="*/ 2295525 h 4876800"/>
              <a:gd name="connsiteX51" fmla="*/ 3652704 w 4876800"/>
              <a:gd name="connsiteY51" fmla="*/ 1518695 h 4876800"/>
              <a:gd name="connsiteX52" fmla="*/ 4384405 w 4876800"/>
              <a:gd name="connsiteY52" fmla="*/ 1518695 h 4876800"/>
              <a:gd name="connsiteX53" fmla="*/ 4586192 w 4876800"/>
              <a:gd name="connsiteY53" fmla="*/ 2295525 h 4876800"/>
              <a:gd name="connsiteX54" fmla="*/ 4221023 w 4876800"/>
              <a:gd name="connsiteY54" fmla="*/ 1232945 h 4876800"/>
              <a:gd name="connsiteX55" fmla="*/ 3539414 w 4876800"/>
              <a:gd name="connsiteY55" fmla="*/ 1232945 h 4876800"/>
              <a:gd name="connsiteX56" fmla="*/ 3159490 w 4876800"/>
              <a:gd name="connsiteY56" fmla="*/ 620659 h 4876800"/>
              <a:gd name="connsiteX57" fmla="*/ 2900848 w 4876800"/>
              <a:gd name="connsiteY57" fmla="*/ 335928 h 4876800"/>
              <a:gd name="connsiteX58" fmla="*/ 4221023 w 4876800"/>
              <a:gd name="connsiteY58" fmla="*/ 1232945 h 4876800"/>
              <a:gd name="connsiteX59" fmla="*/ 2581275 w 4876800"/>
              <a:gd name="connsiteY59" fmla="*/ 430473 h 4876800"/>
              <a:gd name="connsiteX60" fmla="*/ 2936510 w 4876800"/>
              <a:gd name="connsiteY60" fmla="*/ 799357 h 4876800"/>
              <a:gd name="connsiteX61" fmla="*/ 3221860 w 4876800"/>
              <a:gd name="connsiteY61" fmla="*/ 1232945 h 4876800"/>
              <a:gd name="connsiteX62" fmla="*/ 2581275 w 4876800"/>
              <a:gd name="connsiteY62" fmla="*/ 1232945 h 4876800"/>
              <a:gd name="connsiteX63" fmla="*/ 2581275 w 4876800"/>
              <a:gd name="connsiteY63" fmla="*/ 430473 h 4876800"/>
              <a:gd name="connsiteX64" fmla="*/ 2581275 w 4876800"/>
              <a:gd name="connsiteY64" fmla="*/ 1518695 h 4876800"/>
              <a:gd name="connsiteX65" fmla="*/ 3350724 w 4876800"/>
              <a:gd name="connsiteY65" fmla="*/ 1518695 h 4876800"/>
              <a:gd name="connsiteX66" fmla="*/ 3510963 w 4876800"/>
              <a:gd name="connsiteY66" fmla="*/ 2295525 h 4876800"/>
              <a:gd name="connsiteX67" fmla="*/ 2581275 w 4876800"/>
              <a:gd name="connsiteY67" fmla="*/ 2295525 h 4876800"/>
              <a:gd name="connsiteX68" fmla="*/ 2581275 w 4876800"/>
              <a:gd name="connsiteY68" fmla="*/ 1518695 h 4876800"/>
              <a:gd name="connsiteX69" fmla="*/ 2581275 w 4876800"/>
              <a:gd name="connsiteY69" fmla="*/ 2581275 h 4876800"/>
              <a:gd name="connsiteX70" fmla="*/ 3510953 w 4876800"/>
              <a:gd name="connsiteY70" fmla="*/ 2581275 h 4876800"/>
              <a:gd name="connsiteX71" fmla="*/ 3350600 w 4876800"/>
              <a:gd name="connsiteY71" fmla="*/ 3358106 h 4876800"/>
              <a:gd name="connsiteX72" fmla="*/ 2581275 w 4876800"/>
              <a:gd name="connsiteY72" fmla="*/ 3358106 h 4876800"/>
              <a:gd name="connsiteX73" fmla="*/ 2581275 w 4876800"/>
              <a:gd name="connsiteY73" fmla="*/ 2581275 h 4876800"/>
              <a:gd name="connsiteX74" fmla="*/ 2581275 w 4876800"/>
              <a:gd name="connsiteY74" fmla="*/ 4445918 h 4876800"/>
              <a:gd name="connsiteX75" fmla="*/ 2581275 w 4876800"/>
              <a:gd name="connsiteY75" fmla="*/ 3643856 h 4876800"/>
              <a:gd name="connsiteX76" fmla="*/ 3221851 w 4876800"/>
              <a:gd name="connsiteY76" fmla="*/ 3643856 h 4876800"/>
              <a:gd name="connsiteX77" fmla="*/ 2943311 w 4876800"/>
              <a:gd name="connsiteY77" fmla="*/ 4068918 h 4876800"/>
              <a:gd name="connsiteX78" fmla="*/ 2581275 w 4876800"/>
              <a:gd name="connsiteY78" fmla="*/ 4445918 h 4876800"/>
              <a:gd name="connsiteX79" fmla="*/ 2900858 w 4876800"/>
              <a:gd name="connsiteY79" fmla="*/ 4540872 h 4876800"/>
              <a:gd name="connsiteX80" fmla="*/ 3159500 w 4876800"/>
              <a:gd name="connsiteY80" fmla="*/ 4256142 h 4876800"/>
              <a:gd name="connsiteX81" fmla="*/ 3539423 w 4876800"/>
              <a:gd name="connsiteY81" fmla="*/ 3643856 h 4876800"/>
              <a:gd name="connsiteX82" fmla="*/ 4221033 w 4876800"/>
              <a:gd name="connsiteY82" fmla="*/ 3643856 h 4876800"/>
              <a:gd name="connsiteX83" fmla="*/ 2900858 w 4876800"/>
              <a:gd name="connsiteY83" fmla="*/ 4540872 h 4876800"/>
              <a:gd name="connsiteX84" fmla="*/ 4384405 w 4876800"/>
              <a:gd name="connsiteY84" fmla="*/ 3358106 h 4876800"/>
              <a:gd name="connsiteX85" fmla="*/ 3652704 w 4876800"/>
              <a:gd name="connsiteY85" fmla="*/ 3358106 h 4876800"/>
              <a:gd name="connsiteX86" fmla="*/ 3797075 w 4876800"/>
              <a:gd name="connsiteY86" fmla="*/ 2581275 h 4876800"/>
              <a:gd name="connsiteX87" fmla="*/ 4586192 w 4876800"/>
              <a:gd name="connsiteY87" fmla="*/ 2581275 h 4876800"/>
              <a:gd name="connsiteX88" fmla="*/ 4384405 w 4876800"/>
              <a:gd name="connsiteY88" fmla="*/ 3358106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  <a:cxn ang="0">
                <a:pos x="connsiteX40" y="connsiteY40"/>
              </a:cxn>
              <a:cxn ang="0">
                <a:pos x="connsiteX41" y="connsiteY41"/>
              </a:cxn>
              <a:cxn ang="0">
                <a:pos x="connsiteX42" y="connsiteY42"/>
              </a:cxn>
              <a:cxn ang="0">
                <a:pos x="connsiteX43" y="connsiteY43"/>
              </a:cxn>
              <a:cxn ang="0">
                <a:pos x="connsiteX44" y="connsiteY44"/>
              </a:cxn>
              <a:cxn ang="0">
                <a:pos x="connsiteX45" y="connsiteY45"/>
              </a:cxn>
              <a:cxn ang="0">
                <a:pos x="connsiteX46" y="connsiteY46"/>
              </a:cxn>
              <a:cxn ang="0">
                <a:pos x="connsiteX47" y="connsiteY47"/>
              </a:cxn>
              <a:cxn ang="0">
                <a:pos x="connsiteX48" y="connsiteY48"/>
              </a:cxn>
              <a:cxn ang="0">
                <a:pos x="connsiteX49" y="connsiteY49"/>
              </a:cxn>
              <a:cxn ang="0">
                <a:pos x="connsiteX50" y="connsiteY50"/>
              </a:cxn>
              <a:cxn ang="0">
                <a:pos x="connsiteX51" y="connsiteY51"/>
              </a:cxn>
              <a:cxn ang="0">
                <a:pos x="connsiteX52" y="connsiteY52"/>
              </a:cxn>
              <a:cxn ang="0">
                <a:pos x="connsiteX53" y="connsiteY53"/>
              </a:cxn>
              <a:cxn ang="0">
                <a:pos x="connsiteX54" y="connsiteY54"/>
              </a:cxn>
              <a:cxn ang="0">
                <a:pos x="connsiteX55" y="connsiteY55"/>
              </a:cxn>
              <a:cxn ang="0">
                <a:pos x="connsiteX56" y="connsiteY56"/>
              </a:cxn>
              <a:cxn ang="0">
                <a:pos x="connsiteX57" y="connsiteY57"/>
              </a:cxn>
              <a:cxn ang="0">
                <a:pos x="connsiteX58" y="connsiteY58"/>
              </a:cxn>
              <a:cxn ang="0">
                <a:pos x="connsiteX59" y="connsiteY59"/>
              </a:cxn>
              <a:cxn ang="0">
                <a:pos x="connsiteX60" y="connsiteY60"/>
              </a:cxn>
              <a:cxn ang="0">
                <a:pos x="connsiteX61" y="connsiteY61"/>
              </a:cxn>
              <a:cxn ang="0">
                <a:pos x="connsiteX62" y="connsiteY62"/>
              </a:cxn>
              <a:cxn ang="0">
                <a:pos x="connsiteX63" y="connsiteY63"/>
              </a:cxn>
              <a:cxn ang="0">
                <a:pos x="connsiteX64" y="connsiteY64"/>
              </a:cxn>
              <a:cxn ang="0">
                <a:pos x="connsiteX65" y="connsiteY65"/>
              </a:cxn>
              <a:cxn ang="0">
                <a:pos x="connsiteX66" y="connsiteY66"/>
              </a:cxn>
              <a:cxn ang="0">
                <a:pos x="connsiteX67" y="connsiteY67"/>
              </a:cxn>
              <a:cxn ang="0">
                <a:pos x="connsiteX68" y="connsiteY68"/>
              </a:cxn>
              <a:cxn ang="0">
                <a:pos x="connsiteX69" y="connsiteY69"/>
              </a:cxn>
              <a:cxn ang="0">
                <a:pos x="connsiteX70" y="connsiteY70"/>
              </a:cxn>
              <a:cxn ang="0">
                <a:pos x="connsiteX71" y="connsiteY71"/>
              </a:cxn>
              <a:cxn ang="0">
                <a:pos x="connsiteX72" y="connsiteY72"/>
              </a:cxn>
              <a:cxn ang="0">
                <a:pos x="connsiteX73" y="connsiteY73"/>
              </a:cxn>
              <a:cxn ang="0">
                <a:pos x="connsiteX74" y="connsiteY74"/>
              </a:cxn>
              <a:cxn ang="0">
                <a:pos x="connsiteX75" y="connsiteY75"/>
              </a:cxn>
              <a:cxn ang="0">
                <a:pos x="connsiteX76" y="connsiteY76"/>
              </a:cxn>
              <a:cxn ang="0">
                <a:pos x="connsiteX77" y="connsiteY77"/>
              </a:cxn>
              <a:cxn ang="0">
                <a:pos x="connsiteX78" y="connsiteY78"/>
              </a:cxn>
              <a:cxn ang="0">
                <a:pos x="connsiteX79" y="connsiteY79"/>
              </a:cxn>
              <a:cxn ang="0">
                <a:pos x="connsiteX80" y="connsiteY80"/>
              </a:cxn>
              <a:cxn ang="0">
                <a:pos x="connsiteX81" y="connsiteY81"/>
              </a:cxn>
              <a:cxn ang="0">
                <a:pos x="connsiteX82" y="connsiteY82"/>
              </a:cxn>
              <a:cxn ang="0">
                <a:pos x="connsiteX83" y="connsiteY83"/>
              </a:cxn>
              <a:cxn ang="0">
                <a:pos x="connsiteX84" y="connsiteY84"/>
              </a:cxn>
              <a:cxn ang="0">
                <a:pos x="connsiteX85" y="connsiteY85"/>
              </a:cxn>
              <a:cxn ang="0">
                <a:pos x="connsiteX86" y="connsiteY86"/>
              </a:cxn>
              <a:cxn ang="0">
                <a:pos x="connsiteX87" y="connsiteY87"/>
              </a:cxn>
              <a:cxn ang="0">
                <a:pos x="connsiteX88" y="connsiteY88"/>
              </a:cxn>
            </a:cxnLst>
            <a:rect l="l" t="t" r="r" b="b"/>
            <a:pathLst>
              <a:path w="4876800" h="4876800">
                <a:moveTo>
                  <a:pt x="4162616" y="714185"/>
                </a:moveTo>
                <a:cubicBezTo>
                  <a:pt x="3702053" y="253641"/>
                  <a:pt x="3089720" y="0"/>
                  <a:pt x="2438400" y="0"/>
                </a:cubicBezTo>
                <a:cubicBezTo>
                  <a:pt x="1787081" y="0"/>
                  <a:pt x="1174747" y="253641"/>
                  <a:pt x="714185" y="714185"/>
                </a:cubicBezTo>
                <a:cubicBezTo>
                  <a:pt x="253641" y="1174737"/>
                  <a:pt x="0" y="1787081"/>
                  <a:pt x="0" y="2438400"/>
                </a:cubicBezTo>
                <a:cubicBezTo>
                  <a:pt x="0" y="3089720"/>
                  <a:pt x="253641" y="3702063"/>
                  <a:pt x="714185" y="4162616"/>
                </a:cubicBezTo>
                <a:cubicBezTo>
                  <a:pt x="1174747" y="4623159"/>
                  <a:pt x="1787081" y="4876800"/>
                  <a:pt x="2438400" y="4876800"/>
                </a:cubicBezTo>
                <a:cubicBezTo>
                  <a:pt x="3089720" y="4876800"/>
                  <a:pt x="3702053" y="4623159"/>
                  <a:pt x="4162616" y="4162616"/>
                </a:cubicBezTo>
                <a:cubicBezTo>
                  <a:pt x="4623159" y="3702063"/>
                  <a:pt x="4876800" y="3089720"/>
                  <a:pt x="4876800" y="2438400"/>
                </a:cubicBezTo>
                <a:cubicBezTo>
                  <a:pt x="4876800" y="1787081"/>
                  <a:pt x="4623159" y="1174737"/>
                  <a:pt x="4162616" y="714185"/>
                </a:cubicBezTo>
                <a:close/>
                <a:moveTo>
                  <a:pt x="1975952" y="335928"/>
                </a:moveTo>
                <a:cubicBezTo>
                  <a:pt x="1894161" y="415490"/>
                  <a:pt x="1805759" y="510302"/>
                  <a:pt x="1717310" y="620659"/>
                </a:cubicBezTo>
                <a:cubicBezTo>
                  <a:pt x="1564357" y="811511"/>
                  <a:pt x="1436999" y="1016927"/>
                  <a:pt x="1337386" y="1232945"/>
                </a:cubicBezTo>
                <a:lnTo>
                  <a:pt x="655777" y="1232945"/>
                </a:lnTo>
                <a:cubicBezTo>
                  <a:pt x="960225" y="784174"/>
                  <a:pt x="1429541" y="456019"/>
                  <a:pt x="1975952" y="335928"/>
                </a:cubicBezTo>
                <a:close/>
                <a:moveTo>
                  <a:pt x="492395" y="1518695"/>
                </a:moveTo>
                <a:lnTo>
                  <a:pt x="1224096" y="1518695"/>
                </a:lnTo>
                <a:cubicBezTo>
                  <a:pt x="1140819" y="1767450"/>
                  <a:pt x="1092375" y="2027644"/>
                  <a:pt x="1079726" y="2295525"/>
                </a:cubicBezTo>
                <a:lnTo>
                  <a:pt x="290608" y="2295525"/>
                </a:lnTo>
                <a:cubicBezTo>
                  <a:pt x="308810" y="2019214"/>
                  <a:pt x="379314" y="1757001"/>
                  <a:pt x="492395" y="1518695"/>
                </a:cubicBezTo>
                <a:close/>
                <a:moveTo>
                  <a:pt x="290608" y="2581275"/>
                </a:moveTo>
                <a:lnTo>
                  <a:pt x="1079726" y="2581275"/>
                </a:lnTo>
                <a:cubicBezTo>
                  <a:pt x="1092375" y="2849156"/>
                  <a:pt x="1140809" y="3109351"/>
                  <a:pt x="1224096" y="3358106"/>
                </a:cubicBezTo>
                <a:lnTo>
                  <a:pt x="492395" y="3358106"/>
                </a:lnTo>
                <a:cubicBezTo>
                  <a:pt x="379314" y="3119800"/>
                  <a:pt x="308810" y="2857586"/>
                  <a:pt x="290608" y="2581275"/>
                </a:cubicBezTo>
                <a:close/>
                <a:moveTo>
                  <a:pt x="655777" y="3643856"/>
                </a:moveTo>
                <a:lnTo>
                  <a:pt x="1337386" y="3643856"/>
                </a:lnTo>
                <a:cubicBezTo>
                  <a:pt x="1436999" y="3859863"/>
                  <a:pt x="1564357" y="4065289"/>
                  <a:pt x="1717310" y="4256142"/>
                </a:cubicBezTo>
                <a:cubicBezTo>
                  <a:pt x="1805750" y="4366498"/>
                  <a:pt x="1894151" y="4461310"/>
                  <a:pt x="1975952" y="4540872"/>
                </a:cubicBezTo>
                <a:cubicBezTo>
                  <a:pt x="1429541" y="4420781"/>
                  <a:pt x="960225" y="4092626"/>
                  <a:pt x="655777" y="3643856"/>
                </a:cubicBezTo>
                <a:close/>
                <a:moveTo>
                  <a:pt x="2295525" y="4446327"/>
                </a:moveTo>
                <a:cubicBezTo>
                  <a:pt x="2193770" y="4358593"/>
                  <a:pt x="2067249" y="4235863"/>
                  <a:pt x="1940290" y="4077443"/>
                </a:cubicBezTo>
                <a:cubicBezTo>
                  <a:pt x="1829257" y="3938893"/>
                  <a:pt x="1734169" y="3794217"/>
                  <a:pt x="1654950" y="3643856"/>
                </a:cubicBezTo>
                <a:lnTo>
                  <a:pt x="2295525" y="3643856"/>
                </a:lnTo>
                <a:lnTo>
                  <a:pt x="2295525" y="4446327"/>
                </a:lnTo>
                <a:close/>
                <a:moveTo>
                  <a:pt x="2295525" y="3358106"/>
                </a:moveTo>
                <a:lnTo>
                  <a:pt x="1526077" y="3358106"/>
                </a:lnTo>
                <a:cubicBezTo>
                  <a:pt x="1433198" y="3112122"/>
                  <a:pt x="1379706" y="2852680"/>
                  <a:pt x="1365837" y="2581275"/>
                </a:cubicBezTo>
                <a:lnTo>
                  <a:pt x="2295525" y="2581275"/>
                </a:lnTo>
                <a:lnTo>
                  <a:pt x="2295525" y="3358106"/>
                </a:lnTo>
                <a:close/>
                <a:moveTo>
                  <a:pt x="2295525" y="2295525"/>
                </a:moveTo>
                <a:lnTo>
                  <a:pt x="1365837" y="2295525"/>
                </a:lnTo>
                <a:cubicBezTo>
                  <a:pt x="1379715" y="2024158"/>
                  <a:pt x="1433274" y="1764725"/>
                  <a:pt x="1526191" y="1518695"/>
                </a:cubicBezTo>
                <a:lnTo>
                  <a:pt x="2295525" y="1518695"/>
                </a:lnTo>
                <a:lnTo>
                  <a:pt x="2295525" y="2295525"/>
                </a:lnTo>
                <a:close/>
                <a:moveTo>
                  <a:pt x="2295525" y="1232945"/>
                </a:moveTo>
                <a:lnTo>
                  <a:pt x="1654950" y="1232945"/>
                </a:lnTo>
                <a:cubicBezTo>
                  <a:pt x="1732540" y="1085669"/>
                  <a:pt x="1825390" y="943851"/>
                  <a:pt x="1933489" y="807872"/>
                </a:cubicBezTo>
                <a:cubicBezTo>
                  <a:pt x="2062067" y="646147"/>
                  <a:pt x="2191579" y="520484"/>
                  <a:pt x="2295525" y="430873"/>
                </a:cubicBezTo>
                <a:lnTo>
                  <a:pt x="2295525" y="1232945"/>
                </a:lnTo>
                <a:close/>
                <a:moveTo>
                  <a:pt x="4586192" y="2295525"/>
                </a:moveTo>
                <a:lnTo>
                  <a:pt x="3797075" y="2295525"/>
                </a:lnTo>
                <a:cubicBezTo>
                  <a:pt x="3784426" y="2027644"/>
                  <a:pt x="3735991" y="1767450"/>
                  <a:pt x="3652704" y="1518695"/>
                </a:cubicBezTo>
                <a:lnTo>
                  <a:pt x="4384405" y="1518695"/>
                </a:lnTo>
                <a:cubicBezTo>
                  <a:pt x="4497486" y="1757001"/>
                  <a:pt x="4568000" y="2019214"/>
                  <a:pt x="4586192" y="2295525"/>
                </a:cubicBezTo>
                <a:close/>
                <a:moveTo>
                  <a:pt x="4221023" y="1232945"/>
                </a:moveTo>
                <a:lnTo>
                  <a:pt x="3539414" y="1232945"/>
                </a:lnTo>
                <a:cubicBezTo>
                  <a:pt x="3439802" y="1016937"/>
                  <a:pt x="3312443" y="811511"/>
                  <a:pt x="3159490" y="620659"/>
                </a:cubicBezTo>
                <a:cubicBezTo>
                  <a:pt x="3071051" y="510302"/>
                  <a:pt x="2982649" y="415490"/>
                  <a:pt x="2900848" y="335928"/>
                </a:cubicBezTo>
                <a:cubicBezTo>
                  <a:pt x="3447269" y="456019"/>
                  <a:pt x="3916585" y="784174"/>
                  <a:pt x="4221023" y="1232945"/>
                </a:cubicBezTo>
                <a:close/>
                <a:moveTo>
                  <a:pt x="2581275" y="430473"/>
                </a:moveTo>
                <a:cubicBezTo>
                  <a:pt x="2683031" y="518208"/>
                  <a:pt x="2809551" y="640937"/>
                  <a:pt x="2936510" y="799357"/>
                </a:cubicBezTo>
                <a:cubicBezTo>
                  <a:pt x="3047543" y="937908"/>
                  <a:pt x="3142631" y="1082583"/>
                  <a:pt x="3221860" y="1232945"/>
                </a:cubicBezTo>
                <a:lnTo>
                  <a:pt x="2581275" y="1232945"/>
                </a:lnTo>
                <a:lnTo>
                  <a:pt x="2581275" y="430473"/>
                </a:lnTo>
                <a:close/>
                <a:moveTo>
                  <a:pt x="2581275" y="1518695"/>
                </a:moveTo>
                <a:lnTo>
                  <a:pt x="3350724" y="1518695"/>
                </a:lnTo>
                <a:cubicBezTo>
                  <a:pt x="3443611" y="1764678"/>
                  <a:pt x="3497094" y="2024120"/>
                  <a:pt x="3510963" y="2295525"/>
                </a:cubicBezTo>
                <a:lnTo>
                  <a:pt x="2581275" y="2295525"/>
                </a:lnTo>
                <a:lnTo>
                  <a:pt x="2581275" y="1518695"/>
                </a:lnTo>
                <a:close/>
                <a:moveTo>
                  <a:pt x="2581275" y="2581275"/>
                </a:moveTo>
                <a:lnTo>
                  <a:pt x="3510953" y="2581275"/>
                </a:lnTo>
                <a:cubicBezTo>
                  <a:pt x="3497075" y="2852642"/>
                  <a:pt x="3443516" y="3112075"/>
                  <a:pt x="3350600" y="3358106"/>
                </a:cubicBezTo>
                <a:lnTo>
                  <a:pt x="2581275" y="3358106"/>
                </a:lnTo>
                <a:lnTo>
                  <a:pt x="2581275" y="2581275"/>
                </a:lnTo>
                <a:close/>
                <a:moveTo>
                  <a:pt x="2581275" y="4445918"/>
                </a:moveTo>
                <a:lnTo>
                  <a:pt x="2581275" y="3643856"/>
                </a:lnTo>
                <a:lnTo>
                  <a:pt x="3221851" y="3643856"/>
                </a:lnTo>
                <a:cubicBezTo>
                  <a:pt x="3144260" y="3791131"/>
                  <a:pt x="3051410" y="3932949"/>
                  <a:pt x="2943311" y="4068918"/>
                </a:cubicBezTo>
                <a:cubicBezTo>
                  <a:pt x="2814733" y="4230643"/>
                  <a:pt x="2685231" y="4356297"/>
                  <a:pt x="2581275" y="4445918"/>
                </a:cubicBezTo>
                <a:close/>
                <a:moveTo>
                  <a:pt x="2900858" y="4540872"/>
                </a:moveTo>
                <a:cubicBezTo>
                  <a:pt x="2982649" y="4461310"/>
                  <a:pt x="3071051" y="4366498"/>
                  <a:pt x="3159500" y="4256142"/>
                </a:cubicBezTo>
                <a:cubicBezTo>
                  <a:pt x="3312452" y="4065289"/>
                  <a:pt x="3439811" y="3859873"/>
                  <a:pt x="3539423" y="3643856"/>
                </a:cubicBezTo>
                <a:lnTo>
                  <a:pt x="4221033" y="3643856"/>
                </a:lnTo>
                <a:cubicBezTo>
                  <a:pt x="3916585" y="4092626"/>
                  <a:pt x="3447269" y="4420781"/>
                  <a:pt x="2900858" y="4540872"/>
                </a:cubicBezTo>
                <a:close/>
                <a:moveTo>
                  <a:pt x="4384405" y="3358106"/>
                </a:moveTo>
                <a:lnTo>
                  <a:pt x="3652704" y="3358106"/>
                </a:lnTo>
                <a:cubicBezTo>
                  <a:pt x="3735981" y="3109351"/>
                  <a:pt x="3784426" y="2849156"/>
                  <a:pt x="3797075" y="2581275"/>
                </a:cubicBezTo>
                <a:lnTo>
                  <a:pt x="4586192" y="2581275"/>
                </a:lnTo>
                <a:cubicBezTo>
                  <a:pt x="4568000" y="2857586"/>
                  <a:pt x="4497486" y="3119800"/>
                  <a:pt x="4384405" y="3358106"/>
                </a:cubicBezTo>
                <a:close/>
              </a:path>
            </a:pathLst>
          </a:custGeom>
          <a:solidFill>
            <a:schemeClr val="accent1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76" name="TextBox 75">
            <a:extLst>
              <a:ext uri="{FF2B5EF4-FFF2-40B4-BE49-F238E27FC236}">
                <a16:creationId xmlns:a16="http://schemas.microsoft.com/office/drawing/2014/main" id="{75377D80-2119-4F74-8F91-B4699D0BA9AD}"/>
              </a:ext>
            </a:extLst>
          </p:cNvPr>
          <p:cNvSpPr txBox="1"/>
          <p:nvPr/>
        </p:nvSpPr>
        <p:spPr>
          <a:xfrm>
            <a:off x="638282" y="5300419"/>
            <a:ext cx="1770892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dirty="0"/>
              <a:t>2475 E. Discovery Pl.,</a:t>
            </a:r>
          </a:p>
          <a:p>
            <a:pPr algn="ctr"/>
            <a:r>
              <a:rPr lang="en-US" sz="1200" dirty="0"/>
              <a:t>Langley, WA 98260, America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49C5A5C8-B319-4AE5-BA16-8552297A6C92}"/>
              </a:ext>
            </a:extLst>
          </p:cNvPr>
          <p:cNvSpPr txBox="1"/>
          <p:nvPr/>
        </p:nvSpPr>
        <p:spPr>
          <a:xfrm>
            <a:off x="3001657" y="5300419"/>
            <a:ext cx="1141659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+123 456 7890</a:t>
            </a: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82E90EC8-237B-4E41-9F0C-12F20DA0912E}"/>
              </a:ext>
            </a:extLst>
          </p:cNvPr>
          <p:cNvSpPr txBox="1"/>
          <p:nvPr/>
        </p:nvSpPr>
        <p:spPr>
          <a:xfrm>
            <a:off x="4777873" y="5300418"/>
            <a:ext cx="1725152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slidefactory@gmail.com</a:t>
            </a: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F6EB3519-9D88-439E-8CFC-D1CE36FE82AD}"/>
              </a:ext>
            </a:extLst>
          </p:cNvPr>
          <p:cNvSpPr txBox="1"/>
          <p:nvPr/>
        </p:nvSpPr>
        <p:spPr>
          <a:xfrm>
            <a:off x="6857575" y="5300417"/>
            <a:ext cx="1609736" cy="276999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200" dirty="0"/>
              <a:t>www.slidefactory.com</a:t>
            </a:r>
          </a:p>
        </p:txBody>
      </p:sp>
    </p:spTree>
    <p:extLst>
      <p:ext uri="{BB962C8B-B14F-4D97-AF65-F5344CB8AC3E}">
        <p14:creationId xmlns:p14="http://schemas.microsoft.com/office/powerpoint/2010/main" val="2026711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7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000"/>
                            </p:stCondLst>
                            <p:childTnLst>
                              <p:par>
                                <p:cTn id="33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500"/>
                            </p:stCondLst>
                            <p:childTnLst>
                              <p:par>
                                <p:cTn id="3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40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7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45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 animBg="1"/>
      <p:bldP spid="19" grpId="0"/>
      <p:bldP spid="50" grpId="0" animBg="1"/>
      <p:bldP spid="74" grpId="0" animBg="1"/>
      <p:bldP spid="76" grpId="0"/>
      <p:bldP spid="77" grpId="0"/>
      <p:bldP spid="78" grpId="0"/>
      <p:bldP spid="7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CCAAD59F-9CFA-4F74-B063-4691B1294A53}"/>
              </a:ext>
            </a:extLst>
          </p:cNvPr>
          <p:cNvSpPr/>
          <p:nvPr/>
        </p:nvSpPr>
        <p:spPr>
          <a:xfrm>
            <a:off x="332318" y="72000"/>
            <a:ext cx="3610800" cy="6714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4CAB448E-D528-4F74-9BCE-F738F27610E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116205" y="2115433"/>
            <a:ext cx="5184258" cy="732893"/>
          </a:xfrm>
        </p:spPr>
        <p:txBody>
          <a:bodyPr/>
          <a:lstStyle/>
          <a:p>
            <a:r>
              <a:rPr lang="en-US" dirty="0"/>
              <a:t>Welcome Message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C22B620F-906E-4875-AA34-6A8D57D26A9F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0D268374-92B5-47E0-836D-C99819918DAA}"/>
              </a:ext>
            </a:extLst>
          </p:cNvPr>
          <p:cNvSpPr/>
          <p:nvPr/>
        </p:nvSpPr>
        <p:spPr>
          <a:xfrm>
            <a:off x="3924435" y="2905369"/>
            <a:ext cx="5219566" cy="2058707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A9EFCAE-6235-42DC-991D-BABC6BFF92C1}"/>
              </a:ext>
            </a:extLst>
          </p:cNvPr>
          <p:cNvSpPr txBox="1"/>
          <p:nvPr/>
        </p:nvSpPr>
        <p:spPr>
          <a:xfrm>
            <a:off x="4116205" y="3480415"/>
            <a:ext cx="4622795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i="1" dirty="0">
                <a:solidFill>
                  <a:schemeClr val="bg2"/>
                </a:solidFill>
              </a:rPr>
              <a:t>“ A wonderful serenity has taken possession of my entire soul, like these sweet mornings of spring which I enjoy with my whole heart. I am alone, and feel the charm of existence in this spot, which was created for the bliss of souls like mine. I am so happy, my dear friend, so absorbed in the exquisite sense of mere tranquil existence “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7001EA55-0017-40E8-BFE2-05BAA0DA46E9}"/>
              </a:ext>
            </a:extLst>
          </p:cNvPr>
          <p:cNvSpPr txBox="1"/>
          <p:nvPr/>
        </p:nvSpPr>
        <p:spPr>
          <a:xfrm>
            <a:off x="4116205" y="3135849"/>
            <a:ext cx="2688557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700" dirty="0">
                <a:solidFill>
                  <a:schemeClr val="bg2"/>
                </a:solidFill>
                <a:latin typeface="+mj-lt"/>
              </a:rPr>
              <a:t>Alexandria - Owner</a:t>
            </a:r>
          </a:p>
        </p:txBody>
      </p:sp>
    </p:spTree>
    <p:extLst>
      <p:ext uri="{BB962C8B-B14F-4D97-AF65-F5344CB8AC3E}">
        <p14:creationId xmlns:p14="http://schemas.microsoft.com/office/powerpoint/2010/main" val="27122195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6" grpId="0"/>
      <p:bldP spid="33" grpId="0" animBg="1"/>
      <p:bldP spid="10" grpId="0"/>
      <p:bldP spid="11" grpId="0"/>
    </p:bldLst>
  </p:timing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DEED5EE0-967B-4181-B70E-FC0E9FA4633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B55C584E-5853-4B78-938C-D173FA532F40}"/>
              </a:ext>
            </a:extLst>
          </p:cNvPr>
          <p:cNvSpPr/>
          <p:nvPr/>
        </p:nvSpPr>
        <p:spPr>
          <a:xfrm>
            <a:off x="71999" y="72000"/>
            <a:ext cx="8995167" cy="6714000"/>
          </a:xfrm>
          <a:prstGeom prst="rect">
            <a:avLst/>
          </a:prstGeom>
          <a:solidFill>
            <a:schemeClr val="tx1">
              <a:alpha val="8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9A1E4F4C-9D27-4DBA-BD91-74E70C240C37}"/>
              </a:ext>
            </a:extLst>
          </p:cNvPr>
          <p:cNvSpPr txBox="1"/>
          <p:nvPr/>
        </p:nvSpPr>
        <p:spPr>
          <a:xfrm>
            <a:off x="2180159" y="2186788"/>
            <a:ext cx="4783682" cy="16850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0350" dirty="0">
                <a:solidFill>
                  <a:schemeClr val="bg1"/>
                </a:solidFill>
                <a:latin typeface="+mj-lt"/>
              </a:rPr>
              <a:t>Thank You</a:t>
            </a: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B2E9D6EF-CADB-407C-8F35-E3FBB469FA3F}"/>
              </a:ext>
            </a:extLst>
          </p:cNvPr>
          <p:cNvSpPr txBox="1"/>
          <p:nvPr/>
        </p:nvSpPr>
        <p:spPr>
          <a:xfrm>
            <a:off x="2028603" y="3902782"/>
            <a:ext cx="5086796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>
                <a:solidFill>
                  <a:schemeClr val="bg1"/>
                </a:solidFill>
              </a:rPr>
              <a:t>The Big </a:t>
            </a:r>
            <a:r>
              <a:rPr lang="en-US" sz="1050" dirty="0" err="1">
                <a:solidFill>
                  <a:schemeClr val="bg1"/>
                </a:solidFill>
              </a:rPr>
              <a:t>Oxmox</a:t>
            </a:r>
            <a:r>
              <a:rPr lang="en-US" sz="1050" dirty="0">
                <a:solidFill>
                  <a:schemeClr val="bg1"/>
                </a:solidFill>
              </a:rPr>
              <a:t> advised her not to do so, because there were thousands of bad Commas, wild Question Marks and devious </a:t>
            </a:r>
            <a:r>
              <a:rPr lang="en-US" sz="1050" dirty="0" err="1">
                <a:solidFill>
                  <a:schemeClr val="bg1"/>
                </a:solidFill>
              </a:rPr>
              <a:t>Semikoli</a:t>
            </a:r>
            <a:r>
              <a:rPr lang="en-US" sz="1050" dirty="0">
                <a:solidFill>
                  <a:schemeClr val="bg1"/>
                </a:solidFill>
              </a:rPr>
              <a:t>, but the Little Blind Text didn’t listen. She packed her seven </a:t>
            </a:r>
            <a:r>
              <a:rPr lang="en-US" sz="1050" dirty="0" err="1">
                <a:solidFill>
                  <a:schemeClr val="bg1"/>
                </a:solidFill>
              </a:rPr>
              <a:t>versalia</a:t>
            </a:r>
            <a:r>
              <a:rPr lang="en-US" sz="1050" dirty="0">
                <a:solidFill>
                  <a:schemeClr val="bg1"/>
                </a:solidFill>
              </a:rPr>
              <a:t>, put her initial into the belt and made herself on</a:t>
            </a:r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3A8EC90F-585A-4EB8-A2B4-7A688A2B6A73}"/>
              </a:ext>
            </a:extLst>
          </p:cNvPr>
          <p:cNvGrpSpPr/>
          <p:nvPr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15" name="Rectangle 14">
              <a:extLst>
                <a:ext uri="{FF2B5EF4-FFF2-40B4-BE49-F238E27FC236}">
                  <a16:creationId xmlns:a16="http://schemas.microsoft.com/office/drawing/2014/main" id="{A14AA8D0-13A2-470C-A295-77BCA60891F8}"/>
                </a:ext>
              </a:extLst>
            </p:cNvPr>
            <p:cNvSpPr/>
            <p:nvPr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16" name="Rectangle 15">
              <a:extLst>
                <a:ext uri="{FF2B5EF4-FFF2-40B4-BE49-F238E27FC236}">
                  <a16:creationId xmlns:a16="http://schemas.microsoft.com/office/drawing/2014/main" id="{ED7FE98D-9937-4B19-8BE5-6E5005D88311}"/>
                </a:ext>
              </a:extLst>
            </p:cNvPr>
            <p:cNvSpPr/>
            <p:nvPr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7" name="Rectangle 16">
              <a:extLst>
                <a:ext uri="{FF2B5EF4-FFF2-40B4-BE49-F238E27FC236}">
                  <a16:creationId xmlns:a16="http://schemas.microsoft.com/office/drawing/2014/main" id="{77E31E47-2B45-4A8A-B7AB-3E7BBDEAAA8A}"/>
                </a:ext>
              </a:extLst>
            </p:cNvPr>
            <p:cNvSpPr/>
            <p:nvPr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18" name="Rectangle 17">
              <a:extLst>
                <a:ext uri="{FF2B5EF4-FFF2-40B4-BE49-F238E27FC236}">
                  <a16:creationId xmlns:a16="http://schemas.microsoft.com/office/drawing/2014/main" id="{F4EAAF0C-7B2C-4C75-A59B-547940BAAB96}"/>
                </a:ext>
              </a:extLst>
            </p:cNvPr>
            <p:cNvSpPr/>
            <p:nvPr/>
          </p:nvSpPr>
          <p:spPr>
            <a:xfrm>
              <a:off x="12092778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352342331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  <p:bldP spid="12" grpId="0"/>
      <p:bldP spid="1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Rectangle 23">
            <a:extLst>
              <a:ext uri="{FF2B5EF4-FFF2-40B4-BE49-F238E27FC236}">
                <a16:creationId xmlns:a16="http://schemas.microsoft.com/office/drawing/2014/main" id="{DFD83C25-0973-4517-90FF-FA103D86F3C7}"/>
              </a:ext>
            </a:extLst>
          </p:cNvPr>
          <p:cNvSpPr/>
          <p:nvPr/>
        </p:nvSpPr>
        <p:spPr>
          <a:xfrm rot="5400000">
            <a:off x="3181037" y="-1058333"/>
            <a:ext cx="2780257" cy="9034331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6B9036D-2CB9-4911-937D-6A826BBEFA1D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71999" y="1687272"/>
            <a:ext cx="9000001" cy="3563006"/>
          </a:xfrm>
        </p:spPr>
      </p:sp>
      <p:sp>
        <p:nvSpPr>
          <p:cNvPr id="4" name="Title 3">
            <a:extLst>
              <a:ext uri="{FF2B5EF4-FFF2-40B4-BE49-F238E27FC236}">
                <a16:creationId xmlns:a16="http://schemas.microsoft.com/office/drawing/2014/main" id="{A037E43C-2976-44E0-B151-9F2F57BE91B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What We Do</a:t>
            </a:r>
          </a:p>
        </p:txBody>
      </p:sp>
      <p:sp>
        <p:nvSpPr>
          <p:cNvPr id="12" name="Rectangle 11">
            <a:extLst>
              <a:ext uri="{FF2B5EF4-FFF2-40B4-BE49-F238E27FC236}">
                <a16:creationId xmlns:a16="http://schemas.microsoft.com/office/drawing/2014/main" id="{3E7FCDB2-CF9B-4851-BF1F-00AF0533BD86}"/>
              </a:ext>
            </a:extLst>
          </p:cNvPr>
          <p:cNvSpPr/>
          <p:nvPr/>
        </p:nvSpPr>
        <p:spPr>
          <a:xfrm>
            <a:off x="550294" y="1687272"/>
            <a:ext cx="2314276" cy="3563006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4" name="Rectangle 13">
            <a:extLst>
              <a:ext uri="{FF2B5EF4-FFF2-40B4-BE49-F238E27FC236}">
                <a16:creationId xmlns:a16="http://schemas.microsoft.com/office/drawing/2014/main" id="{3D1A7FCB-0DA7-4BDE-BF65-484C2121140F}"/>
              </a:ext>
            </a:extLst>
          </p:cNvPr>
          <p:cNvSpPr/>
          <p:nvPr/>
        </p:nvSpPr>
        <p:spPr>
          <a:xfrm>
            <a:off x="3414863" y="1687272"/>
            <a:ext cx="2314276" cy="3563006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Rectangle 15">
            <a:extLst>
              <a:ext uri="{FF2B5EF4-FFF2-40B4-BE49-F238E27FC236}">
                <a16:creationId xmlns:a16="http://schemas.microsoft.com/office/drawing/2014/main" id="{49787D57-E22E-46C2-A85F-B95AD29D60B3}"/>
              </a:ext>
            </a:extLst>
          </p:cNvPr>
          <p:cNvSpPr/>
          <p:nvPr/>
        </p:nvSpPr>
        <p:spPr>
          <a:xfrm>
            <a:off x="6279431" y="1687272"/>
            <a:ext cx="2314276" cy="3563006"/>
          </a:xfrm>
          <a:prstGeom prst="rect">
            <a:avLst/>
          </a:prstGeom>
          <a:solidFill>
            <a:schemeClr val="accent1">
              <a:alpha val="9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grpSp>
        <p:nvGrpSpPr>
          <p:cNvPr id="22" name="Group 21">
            <a:extLst>
              <a:ext uri="{FF2B5EF4-FFF2-40B4-BE49-F238E27FC236}">
                <a16:creationId xmlns:a16="http://schemas.microsoft.com/office/drawing/2014/main" id="{8538C4FD-C509-47E4-BFBD-33C5A8B4B107}"/>
              </a:ext>
            </a:extLst>
          </p:cNvPr>
          <p:cNvGrpSpPr/>
          <p:nvPr/>
        </p:nvGrpSpPr>
        <p:grpSpPr>
          <a:xfrm>
            <a:off x="1438849" y="2457891"/>
            <a:ext cx="537167" cy="509890"/>
            <a:chOff x="5209065" y="4883154"/>
            <a:chExt cx="1773865" cy="1683786"/>
          </a:xfrm>
          <a:solidFill>
            <a:schemeClr val="bg2"/>
          </a:solidFill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9B763E26-D918-4C9E-BC5B-0FD19D9D5508}"/>
                </a:ext>
              </a:extLst>
            </p:cNvPr>
            <p:cNvSpPr/>
            <p:nvPr/>
          </p:nvSpPr>
          <p:spPr>
            <a:xfrm>
              <a:off x="5209065" y="4883154"/>
              <a:ext cx="1773865" cy="1683786"/>
            </a:xfrm>
            <a:custGeom>
              <a:avLst/>
              <a:gdLst>
                <a:gd name="connsiteX0" fmla="*/ 1749702 w 1773865"/>
                <a:gd name="connsiteY0" fmla="*/ 24161 h 1683785"/>
                <a:gd name="connsiteX1" fmla="*/ 1428507 w 1773865"/>
                <a:gd name="connsiteY1" fmla="*/ 115546 h 1683785"/>
                <a:gd name="connsiteX2" fmla="*/ 945766 w 1773865"/>
                <a:gd name="connsiteY2" fmla="*/ 525811 h 1683785"/>
                <a:gd name="connsiteX3" fmla="*/ 443191 w 1773865"/>
                <a:gd name="connsiteY3" fmla="*/ 1171810 h 1683785"/>
                <a:gd name="connsiteX4" fmla="*/ 410877 w 1773865"/>
                <a:gd name="connsiteY4" fmla="*/ 1162826 h 1683785"/>
                <a:gd name="connsiteX5" fmla="*/ 216036 w 1773865"/>
                <a:gd name="connsiteY5" fmla="*/ 1208164 h 1683785"/>
                <a:gd name="connsiteX6" fmla="*/ 106732 w 1773865"/>
                <a:gd name="connsiteY6" fmla="*/ 1367992 h 1683785"/>
                <a:gd name="connsiteX7" fmla="*/ 9997 w 1773865"/>
                <a:gd name="connsiteY7" fmla="*/ 1549983 h 1683785"/>
                <a:gd name="connsiteX8" fmla="*/ 13774 w 1773865"/>
                <a:gd name="connsiteY8" fmla="*/ 1607810 h 1683785"/>
                <a:gd name="connsiteX9" fmla="*/ 225466 w 1773865"/>
                <a:gd name="connsiteY9" fmla="*/ 1686730 h 1683785"/>
                <a:gd name="connsiteX10" fmla="*/ 447466 w 1773865"/>
                <a:gd name="connsiteY10" fmla="*/ 1613111 h 1683785"/>
                <a:gd name="connsiteX11" fmla="*/ 508876 w 1773865"/>
                <a:gd name="connsiteY11" fmla="*/ 1559562 h 1683785"/>
                <a:gd name="connsiteX12" fmla="*/ 579837 w 1773865"/>
                <a:gd name="connsiteY12" fmla="*/ 1339128 h 1683785"/>
                <a:gd name="connsiteX13" fmla="*/ 1248055 w 1773865"/>
                <a:gd name="connsiteY13" fmla="*/ 828106 h 1683785"/>
                <a:gd name="connsiteX14" fmla="*/ 1658320 w 1773865"/>
                <a:gd name="connsiteY14" fmla="*/ 345366 h 1683785"/>
                <a:gd name="connsiteX15" fmla="*/ 1749702 w 1773865"/>
                <a:gd name="connsiteY15" fmla="*/ 24161 h 1683785"/>
                <a:gd name="connsiteX16" fmla="*/ 448291 w 1773865"/>
                <a:gd name="connsiteY16" fmla="*/ 1503072 h 1683785"/>
                <a:gd name="connsiteX17" fmla="*/ 399336 w 1773865"/>
                <a:gd name="connsiteY17" fmla="*/ 1545694 h 1683785"/>
                <a:gd name="connsiteX18" fmla="*/ 100187 w 1773865"/>
                <a:gd name="connsiteY18" fmla="*/ 1569409 h 1683785"/>
                <a:gd name="connsiteX19" fmla="*/ 187020 w 1773865"/>
                <a:gd name="connsiteY19" fmla="*/ 1388371 h 1683785"/>
                <a:gd name="connsiteX20" fmla="*/ 187020 w 1773865"/>
                <a:gd name="connsiteY20" fmla="*/ 1388367 h 1683785"/>
                <a:gd name="connsiteX21" fmla="*/ 187536 w 1773865"/>
                <a:gd name="connsiteY21" fmla="*/ 1386184 h 1683785"/>
                <a:gd name="connsiteX22" fmla="*/ 264169 w 1773865"/>
                <a:gd name="connsiteY22" fmla="*/ 1275571 h 1683785"/>
                <a:gd name="connsiteX23" fmla="*/ 394822 w 1773865"/>
                <a:gd name="connsiteY23" fmla="*/ 1244081 h 1683785"/>
                <a:gd name="connsiteX24" fmla="*/ 478925 w 1773865"/>
                <a:gd name="connsiteY24" fmla="*/ 1301177 h 1683785"/>
                <a:gd name="connsiteX25" fmla="*/ 448291 w 1773865"/>
                <a:gd name="connsiteY25" fmla="*/ 1503072 h 1683785"/>
                <a:gd name="connsiteX26" fmla="*/ 551622 w 1773865"/>
                <a:gd name="connsiteY26" fmla="*/ 1261411 h 1683785"/>
                <a:gd name="connsiteX27" fmla="*/ 514814 w 1773865"/>
                <a:gd name="connsiteY27" fmla="*/ 1215540 h 1683785"/>
                <a:gd name="connsiteX28" fmla="*/ 638867 w 1773865"/>
                <a:gd name="connsiteY28" fmla="*/ 1005139 h 1683785"/>
                <a:gd name="connsiteX29" fmla="*/ 768633 w 1773865"/>
                <a:gd name="connsiteY29" fmla="*/ 1134905 h 1683785"/>
                <a:gd name="connsiteX30" fmla="*/ 551622 w 1773865"/>
                <a:gd name="connsiteY30" fmla="*/ 1261411 h 1683785"/>
                <a:gd name="connsiteX31" fmla="*/ 835652 w 1773865"/>
                <a:gd name="connsiteY31" fmla="*/ 1084794 h 1683785"/>
                <a:gd name="connsiteX32" fmla="*/ 689097 w 1773865"/>
                <a:gd name="connsiteY32" fmla="*/ 938238 h 1683785"/>
                <a:gd name="connsiteX33" fmla="*/ 771027 w 1773865"/>
                <a:gd name="connsiteY33" fmla="*/ 837326 h 1683785"/>
                <a:gd name="connsiteX34" fmla="*/ 936655 w 1773865"/>
                <a:gd name="connsiteY34" fmla="*/ 1002953 h 1683785"/>
                <a:gd name="connsiteX35" fmla="*/ 835652 w 1773865"/>
                <a:gd name="connsiteY35" fmla="*/ 1084794 h 1683785"/>
                <a:gd name="connsiteX36" fmla="*/ 1576937 w 1773865"/>
                <a:gd name="connsiteY36" fmla="*/ 317670 h 1683785"/>
                <a:gd name="connsiteX37" fmla="*/ 1189486 w 1773865"/>
                <a:gd name="connsiteY37" fmla="*/ 769527 h 1683785"/>
                <a:gd name="connsiteX38" fmla="*/ 999474 w 1773865"/>
                <a:gd name="connsiteY38" fmla="*/ 948625 h 1683785"/>
                <a:gd name="connsiteX39" fmla="*/ 825355 w 1773865"/>
                <a:gd name="connsiteY39" fmla="*/ 774506 h 1683785"/>
                <a:gd name="connsiteX40" fmla="*/ 1004339 w 1773865"/>
                <a:gd name="connsiteY40" fmla="*/ 584380 h 1683785"/>
                <a:gd name="connsiteX41" fmla="*/ 1456196 w 1773865"/>
                <a:gd name="connsiteY41" fmla="*/ 196922 h 1683785"/>
                <a:gd name="connsiteX42" fmla="*/ 1690492 w 1773865"/>
                <a:gd name="connsiteY42" fmla="*/ 83374 h 1683785"/>
                <a:gd name="connsiteX43" fmla="*/ 1576937 w 1773865"/>
                <a:gd name="connsiteY43" fmla="*/ 317670 h 16837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</a:cxnLst>
              <a:rect l="l" t="t" r="r" b="b"/>
              <a:pathLst>
                <a:path w="1773865" h="1683785">
                  <a:moveTo>
                    <a:pt x="1749702" y="24161"/>
                  </a:moveTo>
                  <a:cubicBezTo>
                    <a:pt x="1698814" y="-26720"/>
                    <a:pt x="1596754" y="2310"/>
                    <a:pt x="1428507" y="115546"/>
                  </a:cubicBezTo>
                  <a:cubicBezTo>
                    <a:pt x="1285579" y="211744"/>
                    <a:pt x="1114138" y="357440"/>
                    <a:pt x="945766" y="525811"/>
                  </a:cubicBezTo>
                  <a:cubicBezTo>
                    <a:pt x="696154" y="775420"/>
                    <a:pt x="506378" y="1020498"/>
                    <a:pt x="443191" y="1171810"/>
                  </a:cubicBezTo>
                  <a:cubicBezTo>
                    <a:pt x="432790" y="1168041"/>
                    <a:pt x="422005" y="1165026"/>
                    <a:pt x="410877" y="1162826"/>
                  </a:cubicBezTo>
                  <a:cubicBezTo>
                    <a:pt x="345493" y="1149893"/>
                    <a:pt x="274480" y="1166429"/>
                    <a:pt x="216036" y="1208164"/>
                  </a:cubicBezTo>
                  <a:cubicBezTo>
                    <a:pt x="132169" y="1268053"/>
                    <a:pt x="109957" y="1353576"/>
                    <a:pt x="106732" y="1367992"/>
                  </a:cubicBezTo>
                  <a:cubicBezTo>
                    <a:pt x="89076" y="1433930"/>
                    <a:pt x="55640" y="1496843"/>
                    <a:pt x="9997" y="1549983"/>
                  </a:cubicBezTo>
                  <a:cubicBezTo>
                    <a:pt x="-4682" y="1567074"/>
                    <a:pt x="-3005" y="1592767"/>
                    <a:pt x="13774" y="1607810"/>
                  </a:cubicBezTo>
                  <a:cubicBezTo>
                    <a:pt x="72419" y="1660368"/>
                    <a:pt x="147437" y="1686730"/>
                    <a:pt x="225466" y="1686730"/>
                  </a:cubicBezTo>
                  <a:cubicBezTo>
                    <a:pt x="300669" y="1686730"/>
                    <a:pt x="378670" y="1662239"/>
                    <a:pt x="447466" y="1613111"/>
                  </a:cubicBezTo>
                  <a:cubicBezTo>
                    <a:pt x="479725" y="1590075"/>
                    <a:pt x="504147" y="1564603"/>
                    <a:pt x="508876" y="1559562"/>
                  </a:cubicBezTo>
                  <a:cubicBezTo>
                    <a:pt x="567330" y="1496746"/>
                    <a:pt x="592151" y="1414383"/>
                    <a:pt x="579837" y="1339128"/>
                  </a:cubicBezTo>
                  <a:cubicBezTo>
                    <a:pt x="728295" y="1285909"/>
                    <a:pt x="987109" y="1089052"/>
                    <a:pt x="1248055" y="828106"/>
                  </a:cubicBezTo>
                  <a:cubicBezTo>
                    <a:pt x="1416426" y="659735"/>
                    <a:pt x="1562126" y="488290"/>
                    <a:pt x="1658320" y="345366"/>
                  </a:cubicBezTo>
                  <a:cubicBezTo>
                    <a:pt x="1771553" y="177112"/>
                    <a:pt x="1800589" y="75052"/>
                    <a:pt x="1749702" y="24161"/>
                  </a:cubicBezTo>
                  <a:close/>
                  <a:moveTo>
                    <a:pt x="448291" y="1503072"/>
                  </a:moveTo>
                  <a:cubicBezTo>
                    <a:pt x="446067" y="1505446"/>
                    <a:pt x="425788" y="1526812"/>
                    <a:pt x="399336" y="1545694"/>
                  </a:cubicBezTo>
                  <a:cubicBezTo>
                    <a:pt x="303257" y="1614292"/>
                    <a:pt x="185627" y="1622226"/>
                    <a:pt x="100187" y="1569409"/>
                  </a:cubicBezTo>
                  <a:cubicBezTo>
                    <a:pt x="140200" y="1514550"/>
                    <a:pt x="169936" y="1452711"/>
                    <a:pt x="187020" y="1388371"/>
                  </a:cubicBezTo>
                  <a:lnTo>
                    <a:pt x="187020" y="1388367"/>
                  </a:lnTo>
                  <a:cubicBezTo>
                    <a:pt x="187210" y="1387646"/>
                    <a:pt x="187384" y="1386919"/>
                    <a:pt x="187536" y="1386184"/>
                  </a:cubicBezTo>
                  <a:cubicBezTo>
                    <a:pt x="187678" y="1385530"/>
                    <a:pt x="202063" y="1319917"/>
                    <a:pt x="264169" y="1275571"/>
                  </a:cubicBezTo>
                  <a:cubicBezTo>
                    <a:pt x="304116" y="1247040"/>
                    <a:pt x="351743" y="1235565"/>
                    <a:pt x="394822" y="1244081"/>
                  </a:cubicBezTo>
                  <a:cubicBezTo>
                    <a:pt x="430351" y="1251100"/>
                    <a:pt x="460219" y="1271382"/>
                    <a:pt x="478925" y="1301177"/>
                  </a:cubicBezTo>
                  <a:cubicBezTo>
                    <a:pt x="515632" y="1359649"/>
                    <a:pt x="502726" y="1444580"/>
                    <a:pt x="448291" y="1503072"/>
                  </a:cubicBezTo>
                  <a:close/>
                  <a:moveTo>
                    <a:pt x="551622" y="1261411"/>
                  </a:moveTo>
                  <a:cubicBezTo>
                    <a:pt x="550773" y="1259990"/>
                    <a:pt x="538214" y="1234491"/>
                    <a:pt x="514814" y="1215540"/>
                  </a:cubicBezTo>
                  <a:cubicBezTo>
                    <a:pt x="534975" y="1161641"/>
                    <a:pt x="578375" y="1088792"/>
                    <a:pt x="638867" y="1005139"/>
                  </a:cubicBezTo>
                  <a:lnTo>
                    <a:pt x="768633" y="1134905"/>
                  </a:lnTo>
                  <a:cubicBezTo>
                    <a:pt x="677345" y="1200618"/>
                    <a:pt x="602541" y="1243454"/>
                    <a:pt x="551622" y="1261411"/>
                  </a:cubicBezTo>
                  <a:close/>
                  <a:moveTo>
                    <a:pt x="835652" y="1084794"/>
                  </a:moveTo>
                  <a:lnTo>
                    <a:pt x="689097" y="938238"/>
                  </a:lnTo>
                  <a:cubicBezTo>
                    <a:pt x="714423" y="905637"/>
                    <a:pt x="741824" y="871867"/>
                    <a:pt x="771027" y="837326"/>
                  </a:cubicBezTo>
                  <a:lnTo>
                    <a:pt x="936655" y="1002953"/>
                  </a:lnTo>
                  <a:cubicBezTo>
                    <a:pt x="901600" y="1032558"/>
                    <a:pt x="867841" y="1059876"/>
                    <a:pt x="835652" y="1084794"/>
                  </a:cubicBezTo>
                  <a:close/>
                  <a:moveTo>
                    <a:pt x="1576937" y="317670"/>
                  </a:moveTo>
                  <a:cubicBezTo>
                    <a:pt x="1483649" y="452497"/>
                    <a:pt x="1346047" y="612973"/>
                    <a:pt x="1189486" y="769527"/>
                  </a:cubicBezTo>
                  <a:cubicBezTo>
                    <a:pt x="1123752" y="835261"/>
                    <a:pt x="1060025" y="895056"/>
                    <a:pt x="999474" y="948625"/>
                  </a:cubicBezTo>
                  <a:lnTo>
                    <a:pt x="825355" y="774506"/>
                  </a:lnTo>
                  <a:cubicBezTo>
                    <a:pt x="880580" y="712032"/>
                    <a:pt x="940795" y="647917"/>
                    <a:pt x="1004339" y="584380"/>
                  </a:cubicBezTo>
                  <a:cubicBezTo>
                    <a:pt x="1160896" y="427819"/>
                    <a:pt x="1321372" y="290220"/>
                    <a:pt x="1456196" y="196922"/>
                  </a:cubicBezTo>
                  <a:cubicBezTo>
                    <a:pt x="1622205" y="82054"/>
                    <a:pt x="1679488" y="81870"/>
                    <a:pt x="1690492" y="83374"/>
                  </a:cubicBezTo>
                  <a:cubicBezTo>
                    <a:pt x="1692002" y="94367"/>
                    <a:pt x="1691801" y="151671"/>
                    <a:pt x="1576937" y="317670"/>
                  </a:cubicBezTo>
                  <a:close/>
                </a:path>
              </a:pathLst>
            </a:custGeom>
            <a:grpFill/>
            <a:ln w="34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FDC6E3B9-06E9-4482-A3CA-F7C444001C54}"/>
                </a:ext>
              </a:extLst>
            </p:cNvPr>
            <p:cNvSpPr/>
            <p:nvPr/>
          </p:nvSpPr>
          <p:spPr>
            <a:xfrm>
              <a:off x="5455737" y="6269194"/>
              <a:ext cx="187087" cy="152442"/>
            </a:xfrm>
            <a:custGeom>
              <a:avLst/>
              <a:gdLst>
                <a:gd name="connsiteX0" fmla="*/ 166502 w 187087"/>
                <a:gd name="connsiteY0" fmla="*/ 5140 h 152441"/>
                <a:gd name="connsiteX1" fmla="*/ 110251 w 187087"/>
                <a:gd name="connsiteY1" fmla="*/ 21452 h 152441"/>
                <a:gd name="connsiteX2" fmla="*/ 106239 w 187087"/>
                <a:gd name="connsiteY2" fmla="*/ 27085 h 152441"/>
                <a:gd name="connsiteX3" fmla="*/ 82389 w 187087"/>
                <a:gd name="connsiteY3" fmla="*/ 47703 h 152441"/>
                <a:gd name="connsiteX4" fmla="*/ 30940 w 187087"/>
                <a:gd name="connsiteY4" fmla="*/ 72097 h 152441"/>
                <a:gd name="connsiteX5" fmla="*/ 1359 w 187087"/>
                <a:gd name="connsiteY5" fmla="*/ 122645 h 152441"/>
                <a:gd name="connsiteX6" fmla="*/ 41392 w 187087"/>
                <a:gd name="connsiteY6" fmla="*/ 153584 h 152441"/>
                <a:gd name="connsiteX7" fmla="*/ 51904 w 187087"/>
                <a:gd name="connsiteY7" fmla="*/ 152229 h 152441"/>
                <a:gd name="connsiteX8" fmla="*/ 130525 w 187087"/>
                <a:gd name="connsiteY8" fmla="*/ 115109 h 152441"/>
                <a:gd name="connsiteX9" fmla="*/ 166945 w 187087"/>
                <a:gd name="connsiteY9" fmla="*/ 83443 h 152441"/>
                <a:gd name="connsiteX10" fmla="*/ 182823 w 187087"/>
                <a:gd name="connsiteY10" fmla="*/ 61388 h 152441"/>
                <a:gd name="connsiteX11" fmla="*/ 166502 w 187087"/>
                <a:gd name="connsiteY11" fmla="*/ 5140 h 15244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</a:cxnLst>
              <a:rect l="l" t="t" r="r" b="b"/>
              <a:pathLst>
                <a:path w="187087" h="152441">
                  <a:moveTo>
                    <a:pt x="166502" y="5140"/>
                  </a:moveTo>
                  <a:cubicBezTo>
                    <a:pt x="146466" y="-5887"/>
                    <a:pt x="121282" y="1412"/>
                    <a:pt x="110251" y="21452"/>
                  </a:cubicBezTo>
                  <a:cubicBezTo>
                    <a:pt x="109135" y="23478"/>
                    <a:pt x="107787" y="25373"/>
                    <a:pt x="106239" y="27085"/>
                  </a:cubicBezTo>
                  <a:cubicBezTo>
                    <a:pt x="103141" y="30307"/>
                    <a:pt x="92962" y="40146"/>
                    <a:pt x="82389" y="47703"/>
                  </a:cubicBezTo>
                  <a:cubicBezTo>
                    <a:pt x="66348" y="59153"/>
                    <a:pt x="49038" y="67361"/>
                    <a:pt x="30940" y="72097"/>
                  </a:cubicBezTo>
                  <a:cubicBezTo>
                    <a:pt x="8811" y="77886"/>
                    <a:pt x="-4430" y="100517"/>
                    <a:pt x="1359" y="122645"/>
                  </a:cubicBezTo>
                  <a:cubicBezTo>
                    <a:pt x="6230" y="141257"/>
                    <a:pt x="23013" y="153584"/>
                    <a:pt x="41392" y="153584"/>
                  </a:cubicBezTo>
                  <a:cubicBezTo>
                    <a:pt x="44864" y="153584"/>
                    <a:pt x="48387" y="153144"/>
                    <a:pt x="51904" y="152229"/>
                  </a:cubicBezTo>
                  <a:cubicBezTo>
                    <a:pt x="79790" y="144933"/>
                    <a:pt x="106242" y="132446"/>
                    <a:pt x="130525" y="115109"/>
                  </a:cubicBezTo>
                  <a:cubicBezTo>
                    <a:pt x="146113" y="103978"/>
                    <a:pt x="166803" y="83599"/>
                    <a:pt x="166945" y="83443"/>
                  </a:cubicBezTo>
                  <a:cubicBezTo>
                    <a:pt x="173102" y="76767"/>
                    <a:pt x="178444" y="69346"/>
                    <a:pt x="182823" y="61388"/>
                  </a:cubicBezTo>
                  <a:cubicBezTo>
                    <a:pt x="193848" y="41349"/>
                    <a:pt x="186541" y="16165"/>
                    <a:pt x="166502" y="5140"/>
                  </a:cubicBezTo>
                  <a:close/>
                </a:path>
              </a:pathLst>
            </a:custGeom>
            <a:grpFill/>
            <a:ln w="3460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grpSp>
        <p:nvGrpSpPr>
          <p:cNvPr id="34" name="Group 33">
            <a:extLst>
              <a:ext uri="{FF2B5EF4-FFF2-40B4-BE49-F238E27FC236}">
                <a16:creationId xmlns:a16="http://schemas.microsoft.com/office/drawing/2014/main" id="{527CFE50-DA05-4E78-AEFD-3C73F8DC20A7}"/>
              </a:ext>
            </a:extLst>
          </p:cNvPr>
          <p:cNvGrpSpPr/>
          <p:nvPr/>
        </p:nvGrpSpPr>
        <p:grpSpPr>
          <a:xfrm>
            <a:off x="4341728" y="2457891"/>
            <a:ext cx="460546" cy="509890"/>
            <a:chOff x="3962400" y="1066800"/>
            <a:chExt cx="4267200" cy="4724400"/>
          </a:xfrm>
          <a:solidFill>
            <a:schemeClr val="bg2"/>
          </a:solidFill>
        </p:grpSpPr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7CEF5C6B-8268-436C-8310-B7833C4EF250}"/>
                </a:ext>
              </a:extLst>
            </p:cNvPr>
            <p:cNvSpPr/>
            <p:nvPr/>
          </p:nvSpPr>
          <p:spPr>
            <a:xfrm>
              <a:off x="3962400" y="1066800"/>
              <a:ext cx="4267200" cy="4724400"/>
            </a:xfrm>
            <a:custGeom>
              <a:avLst/>
              <a:gdLst>
                <a:gd name="connsiteX0" fmla="*/ 1981200 w 4267200"/>
                <a:gd name="connsiteY0" fmla="*/ 0 h 4724400"/>
                <a:gd name="connsiteX1" fmla="*/ 1981200 w 4267200"/>
                <a:gd name="connsiteY1" fmla="*/ 304800 h 4724400"/>
                <a:gd name="connsiteX2" fmla="*/ 1676400 w 4267200"/>
                <a:gd name="connsiteY2" fmla="*/ 304800 h 4724400"/>
                <a:gd name="connsiteX3" fmla="*/ 1676400 w 4267200"/>
                <a:gd name="connsiteY3" fmla="*/ 0 h 4724400"/>
                <a:gd name="connsiteX4" fmla="*/ 1066800 w 4267200"/>
                <a:gd name="connsiteY4" fmla="*/ 0 h 4724400"/>
                <a:gd name="connsiteX5" fmla="*/ 1066800 w 4267200"/>
                <a:gd name="connsiteY5" fmla="*/ 304800 h 4724400"/>
                <a:gd name="connsiteX6" fmla="*/ 609600 w 4267200"/>
                <a:gd name="connsiteY6" fmla="*/ 304800 h 4724400"/>
                <a:gd name="connsiteX7" fmla="*/ 609600 w 4267200"/>
                <a:gd name="connsiteY7" fmla="*/ 762000 h 4724400"/>
                <a:gd name="connsiteX8" fmla="*/ 1066800 w 4267200"/>
                <a:gd name="connsiteY8" fmla="*/ 762000 h 4724400"/>
                <a:gd name="connsiteX9" fmla="*/ 1066800 w 4267200"/>
                <a:gd name="connsiteY9" fmla="*/ 1600200 h 4724400"/>
                <a:gd name="connsiteX10" fmla="*/ 457200 w 4267200"/>
                <a:gd name="connsiteY10" fmla="*/ 1600200 h 4724400"/>
                <a:gd name="connsiteX11" fmla="*/ 457200 w 4267200"/>
                <a:gd name="connsiteY11" fmla="*/ 1295400 h 4724400"/>
                <a:gd name="connsiteX12" fmla="*/ 304800 w 4267200"/>
                <a:gd name="connsiteY12" fmla="*/ 1295400 h 4724400"/>
                <a:gd name="connsiteX13" fmla="*/ 304800 w 4267200"/>
                <a:gd name="connsiteY13" fmla="*/ 1600200 h 4724400"/>
                <a:gd name="connsiteX14" fmla="*/ 0 w 4267200"/>
                <a:gd name="connsiteY14" fmla="*/ 1600200 h 4724400"/>
                <a:gd name="connsiteX15" fmla="*/ 0 w 4267200"/>
                <a:gd name="connsiteY15" fmla="*/ 2057400 h 4724400"/>
                <a:gd name="connsiteX16" fmla="*/ 304800 w 4267200"/>
                <a:gd name="connsiteY16" fmla="*/ 2057400 h 4724400"/>
                <a:gd name="connsiteX17" fmla="*/ 304800 w 4267200"/>
                <a:gd name="connsiteY17" fmla="*/ 2362200 h 4724400"/>
                <a:gd name="connsiteX18" fmla="*/ 457200 w 4267200"/>
                <a:gd name="connsiteY18" fmla="*/ 2362200 h 4724400"/>
                <a:gd name="connsiteX19" fmla="*/ 457200 w 4267200"/>
                <a:gd name="connsiteY19" fmla="*/ 2057400 h 4724400"/>
                <a:gd name="connsiteX20" fmla="*/ 1066800 w 4267200"/>
                <a:gd name="connsiteY20" fmla="*/ 2057400 h 4724400"/>
                <a:gd name="connsiteX21" fmla="*/ 1066800 w 4267200"/>
                <a:gd name="connsiteY21" fmla="*/ 2209800 h 4724400"/>
                <a:gd name="connsiteX22" fmla="*/ 914400 w 4267200"/>
                <a:gd name="connsiteY22" fmla="*/ 2209800 h 4724400"/>
                <a:gd name="connsiteX23" fmla="*/ 914400 w 4267200"/>
                <a:gd name="connsiteY23" fmla="*/ 3657600 h 4724400"/>
                <a:gd name="connsiteX24" fmla="*/ 1066800 w 4267200"/>
                <a:gd name="connsiteY24" fmla="*/ 3872179 h 4724400"/>
                <a:gd name="connsiteX25" fmla="*/ 1066800 w 4267200"/>
                <a:gd name="connsiteY25" fmla="*/ 4374947 h 4724400"/>
                <a:gd name="connsiteX26" fmla="*/ 1263853 w 4267200"/>
                <a:gd name="connsiteY26" fmla="*/ 4572000 h 4724400"/>
                <a:gd name="connsiteX27" fmla="*/ 1295400 w 4267200"/>
                <a:gd name="connsiteY27" fmla="*/ 4572000 h 4724400"/>
                <a:gd name="connsiteX28" fmla="*/ 1295400 w 4267200"/>
                <a:gd name="connsiteY28" fmla="*/ 4724400 h 4724400"/>
                <a:gd name="connsiteX29" fmla="*/ 1447800 w 4267200"/>
                <a:gd name="connsiteY29" fmla="*/ 4724400 h 4724400"/>
                <a:gd name="connsiteX30" fmla="*/ 1447800 w 4267200"/>
                <a:gd name="connsiteY30" fmla="*/ 4572000 h 4724400"/>
                <a:gd name="connsiteX31" fmla="*/ 1479347 w 4267200"/>
                <a:gd name="connsiteY31" fmla="*/ 4572000 h 4724400"/>
                <a:gd name="connsiteX32" fmla="*/ 1676400 w 4267200"/>
                <a:gd name="connsiteY32" fmla="*/ 4374947 h 4724400"/>
                <a:gd name="connsiteX33" fmla="*/ 1676400 w 4267200"/>
                <a:gd name="connsiteY33" fmla="*/ 3872179 h 4724400"/>
                <a:gd name="connsiteX34" fmla="*/ 1828800 w 4267200"/>
                <a:gd name="connsiteY34" fmla="*/ 3657600 h 4724400"/>
                <a:gd name="connsiteX35" fmla="*/ 1828800 w 4267200"/>
                <a:gd name="connsiteY35" fmla="*/ 2209800 h 4724400"/>
                <a:gd name="connsiteX36" fmla="*/ 1676400 w 4267200"/>
                <a:gd name="connsiteY36" fmla="*/ 2209800 h 4724400"/>
                <a:gd name="connsiteX37" fmla="*/ 1676400 w 4267200"/>
                <a:gd name="connsiteY37" fmla="*/ 2057400 h 4724400"/>
                <a:gd name="connsiteX38" fmla="*/ 1981200 w 4267200"/>
                <a:gd name="connsiteY38" fmla="*/ 2057400 h 4724400"/>
                <a:gd name="connsiteX39" fmla="*/ 1981200 w 4267200"/>
                <a:gd name="connsiteY39" fmla="*/ 2362200 h 4724400"/>
                <a:gd name="connsiteX40" fmla="*/ 4267200 w 4267200"/>
                <a:gd name="connsiteY40" fmla="*/ 2362200 h 4724400"/>
                <a:gd name="connsiteX41" fmla="*/ 4267200 w 4267200"/>
                <a:gd name="connsiteY41" fmla="*/ 0 h 4724400"/>
                <a:gd name="connsiteX42" fmla="*/ 1981200 w 4267200"/>
                <a:gd name="connsiteY42" fmla="*/ 0 h 4724400"/>
                <a:gd name="connsiteX43" fmla="*/ 304800 w 4267200"/>
                <a:gd name="connsiteY43" fmla="*/ 1905000 h 4724400"/>
                <a:gd name="connsiteX44" fmla="*/ 152400 w 4267200"/>
                <a:gd name="connsiteY44" fmla="*/ 1905000 h 4724400"/>
                <a:gd name="connsiteX45" fmla="*/ 152400 w 4267200"/>
                <a:gd name="connsiteY45" fmla="*/ 1752600 h 4724400"/>
                <a:gd name="connsiteX46" fmla="*/ 304800 w 4267200"/>
                <a:gd name="connsiteY46" fmla="*/ 1752600 h 4724400"/>
                <a:gd name="connsiteX47" fmla="*/ 304800 w 4267200"/>
                <a:gd name="connsiteY47" fmla="*/ 1905000 h 4724400"/>
                <a:gd name="connsiteX48" fmla="*/ 1219200 w 4267200"/>
                <a:gd name="connsiteY48" fmla="*/ 152400 h 4724400"/>
                <a:gd name="connsiteX49" fmla="*/ 1524000 w 4267200"/>
                <a:gd name="connsiteY49" fmla="*/ 152400 h 4724400"/>
                <a:gd name="connsiteX50" fmla="*/ 1524000 w 4267200"/>
                <a:gd name="connsiteY50" fmla="*/ 304800 h 4724400"/>
                <a:gd name="connsiteX51" fmla="*/ 1219200 w 4267200"/>
                <a:gd name="connsiteY51" fmla="*/ 304800 h 4724400"/>
                <a:gd name="connsiteX52" fmla="*/ 1219200 w 4267200"/>
                <a:gd name="connsiteY52" fmla="*/ 152400 h 4724400"/>
                <a:gd name="connsiteX53" fmla="*/ 1524000 w 4267200"/>
                <a:gd name="connsiteY53" fmla="*/ 4311853 h 4724400"/>
                <a:gd name="connsiteX54" fmla="*/ 1416253 w 4267200"/>
                <a:gd name="connsiteY54" fmla="*/ 4419600 h 4724400"/>
                <a:gd name="connsiteX55" fmla="*/ 1326947 w 4267200"/>
                <a:gd name="connsiteY55" fmla="*/ 4419600 h 4724400"/>
                <a:gd name="connsiteX56" fmla="*/ 1219200 w 4267200"/>
                <a:gd name="connsiteY56" fmla="*/ 4311853 h 4724400"/>
                <a:gd name="connsiteX57" fmla="*/ 1219200 w 4267200"/>
                <a:gd name="connsiteY57" fmla="*/ 3886200 h 4724400"/>
                <a:gd name="connsiteX58" fmla="*/ 1524000 w 4267200"/>
                <a:gd name="connsiteY58" fmla="*/ 3886200 h 4724400"/>
                <a:gd name="connsiteX59" fmla="*/ 1524000 w 4267200"/>
                <a:gd name="connsiteY59" fmla="*/ 4311853 h 4724400"/>
                <a:gd name="connsiteX60" fmla="*/ 1676400 w 4267200"/>
                <a:gd name="connsiteY60" fmla="*/ 2971800 h 4724400"/>
                <a:gd name="connsiteX61" fmla="*/ 1524000 w 4267200"/>
                <a:gd name="connsiteY61" fmla="*/ 2971800 h 4724400"/>
                <a:gd name="connsiteX62" fmla="*/ 1524000 w 4267200"/>
                <a:gd name="connsiteY62" fmla="*/ 3124200 h 4724400"/>
                <a:gd name="connsiteX63" fmla="*/ 1676400 w 4267200"/>
                <a:gd name="connsiteY63" fmla="*/ 3124200 h 4724400"/>
                <a:gd name="connsiteX64" fmla="*/ 1676400 w 4267200"/>
                <a:gd name="connsiteY64" fmla="*/ 3657600 h 4724400"/>
                <a:gd name="connsiteX65" fmla="*/ 1600200 w 4267200"/>
                <a:gd name="connsiteY65" fmla="*/ 3733800 h 4724400"/>
                <a:gd name="connsiteX66" fmla="*/ 1143000 w 4267200"/>
                <a:gd name="connsiteY66" fmla="*/ 3733800 h 4724400"/>
                <a:gd name="connsiteX67" fmla="*/ 1066800 w 4267200"/>
                <a:gd name="connsiteY67" fmla="*/ 3657600 h 4724400"/>
                <a:gd name="connsiteX68" fmla="*/ 1066800 w 4267200"/>
                <a:gd name="connsiteY68" fmla="*/ 3124200 h 4724400"/>
                <a:gd name="connsiteX69" fmla="*/ 1371600 w 4267200"/>
                <a:gd name="connsiteY69" fmla="*/ 3124200 h 4724400"/>
                <a:gd name="connsiteX70" fmla="*/ 1371600 w 4267200"/>
                <a:gd name="connsiteY70" fmla="*/ 2971800 h 4724400"/>
                <a:gd name="connsiteX71" fmla="*/ 1066800 w 4267200"/>
                <a:gd name="connsiteY71" fmla="*/ 2971800 h 4724400"/>
                <a:gd name="connsiteX72" fmla="*/ 1066800 w 4267200"/>
                <a:gd name="connsiteY72" fmla="*/ 2819400 h 4724400"/>
                <a:gd name="connsiteX73" fmla="*/ 1676400 w 4267200"/>
                <a:gd name="connsiteY73" fmla="*/ 2819400 h 4724400"/>
                <a:gd name="connsiteX74" fmla="*/ 1676400 w 4267200"/>
                <a:gd name="connsiteY74" fmla="*/ 2971800 h 4724400"/>
                <a:gd name="connsiteX75" fmla="*/ 1676400 w 4267200"/>
                <a:gd name="connsiteY75" fmla="*/ 2667000 h 4724400"/>
                <a:gd name="connsiteX76" fmla="*/ 1066800 w 4267200"/>
                <a:gd name="connsiteY76" fmla="*/ 2667000 h 4724400"/>
                <a:gd name="connsiteX77" fmla="*/ 1066800 w 4267200"/>
                <a:gd name="connsiteY77" fmla="*/ 2362200 h 4724400"/>
                <a:gd name="connsiteX78" fmla="*/ 1676400 w 4267200"/>
                <a:gd name="connsiteY78" fmla="*/ 2362200 h 4724400"/>
                <a:gd name="connsiteX79" fmla="*/ 1676400 w 4267200"/>
                <a:gd name="connsiteY79" fmla="*/ 2667000 h 4724400"/>
                <a:gd name="connsiteX80" fmla="*/ 1219200 w 4267200"/>
                <a:gd name="connsiteY80" fmla="*/ 2209800 h 4724400"/>
                <a:gd name="connsiteX81" fmla="*/ 1219200 w 4267200"/>
                <a:gd name="connsiteY81" fmla="*/ 2057400 h 4724400"/>
                <a:gd name="connsiteX82" fmla="*/ 1524000 w 4267200"/>
                <a:gd name="connsiteY82" fmla="*/ 2057400 h 4724400"/>
                <a:gd name="connsiteX83" fmla="*/ 1524000 w 4267200"/>
                <a:gd name="connsiteY83" fmla="*/ 2209800 h 4724400"/>
                <a:gd name="connsiteX84" fmla="*/ 1219200 w 4267200"/>
                <a:gd name="connsiteY84" fmla="*/ 2209800 h 4724400"/>
                <a:gd name="connsiteX85" fmla="*/ 1981200 w 4267200"/>
                <a:gd name="connsiteY85" fmla="*/ 1905000 h 4724400"/>
                <a:gd name="connsiteX86" fmla="*/ 457200 w 4267200"/>
                <a:gd name="connsiteY86" fmla="*/ 1905000 h 4724400"/>
                <a:gd name="connsiteX87" fmla="*/ 457200 w 4267200"/>
                <a:gd name="connsiteY87" fmla="*/ 1752600 h 4724400"/>
                <a:gd name="connsiteX88" fmla="*/ 1981200 w 4267200"/>
                <a:gd name="connsiteY88" fmla="*/ 1752600 h 4724400"/>
                <a:gd name="connsiteX89" fmla="*/ 1981200 w 4267200"/>
                <a:gd name="connsiteY89" fmla="*/ 1905000 h 4724400"/>
                <a:gd name="connsiteX90" fmla="*/ 1219200 w 4267200"/>
                <a:gd name="connsiteY90" fmla="*/ 1600200 h 4724400"/>
                <a:gd name="connsiteX91" fmla="*/ 1219200 w 4267200"/>
                <a:gd name="connsiteY91" fmla="*/ 762000 h 4724400"/>
                <a:gd name="connsiteX92" fmla="*/ 1524000 w 4267200"/>
                <a:gd name="connsiteY92" fmla="*/ 762000 h 4724400"/>
                <a:gd name="connsiteX93" fmla="*/ 1524000 w 4267200"/>
                <a:gd name="connsiteY93" fmla="*/ 1600200 h 4724400"/>
                <a:gd name="connsiteX94" fmla="*/ 1219200 w 4267200"/>
                <a:gd name="connsiteY94" fmla="*/ 1600200 h 4724400"/>
                <a:gd name="connsiteX95" fmla="*/ 1981200 w 4267200"/>
                <a:gd name="connsiteY95" fmla="*/ 1600200 h 4724400"/>
                <a:gd name="connsiteX96" fmla="*/ 1676400 w 4267200"/>
                <a:gd name="connsiteY96" fmla="*/ 1600200 h 4724400"/>
                <a:gd name="connsiteX97" fmla="*/ 1676400 w 4267200"/>
                <a:gd name="connsiteY97" fmla="*/ 762000 h 4724400"/>
                <a:gd name="connsiteX98" fmla="*/ 1981200 w 4267200"/>
                <a:gd name="connsiteY98" fmla="*/ 762000 h 4724400"/>
                <a:gd name="connsiteX99" fmla="*/ 1981200 w 4267200"/>
                <a:gd name="connsiteY99" fmla="*/ 1600200 h 4724400"/>
                <a:gd name="connsiteX100" fmla="*/ 1981200 w 4267200"/>
                <a:gd name="connsiteY100" fmla="*/ 609600 h 4724400"/>
                <a:gd name="connsiteX101" fmla="*/ 762000 w 4267200"/>
                <a:gd name="connsiteY101" fmla="*/ 609600 h 4724400"/>
                <a:gd name="connsiteX102" fmla="*/ 762000 w 4267200"/>
                <a:gd name="connsiteY102" fmla="*/ 457200 h 4724400"/>
                <a:gd name="connsiteX103" fmla="*/ 1981200 w 4267200"/>
                <a:gd name="connsiteY103" fmla="*/ 457200 h 4724400"/>
                <a:gd name="connsiteX104" fmla="*/ 1981200 w 4267200"/>
                <a:gd name="connsiteY104" fmla="*/ 609600 h 4724400"/>
                <a:gd name="connsiteX105" fmla="*/ 2819400 w 4267200"/>
                <a:gd name="connsiteY105" fmla="*/ 152400 h 4724400"/>
                <a:gd name="connsiteX106" fmla="*/ 3429000 w 4267200"/>
                <a:gd name="connsiteY106" fmla="*/ 152400 h 4724400"/>
                <a:gd name="connsiteX107" fmla="*/ 3429000 w 4267200"/>
                <a:gd name="connsiteY107" fmla="*/ 457200 h 4724400"/>
                <a:gd name="connsiteX108" fmla="*/ 2819400 w 4267200"/>
                <a:gd name="connsiteY108" fmla="*/ 457200 h 4724400"/>
                <a:gd name="connsiteX109" fmla="*/ 2819400 w 4267200"/>
                <a:gd name="connsiteY109" fmla="*/ 152400 h 4724400"/>
                <a:gd name="connsiteX110" fmla="*/ 3429000 w 4267200"/>
                <a:gd name="connsiteY110" fmla="*/ 609600 h 4724400"/>
                <a:gd name="connsiteX111" fmla="*/ 3124200 w 4267200"/>
                <a:gd name="connsiteY111" fmla="*/ 914400 h 4724400"/>
                <a:gd name="connsiteX112" fmla="*/ 2819400 w 4267200"/>
                <a:gd name="connsiteY112" fmla="*/ 609600 h 4724400"/>
                <a:gd name="connsiteX113" fmla="*/ 3429000 w 4267200"/>
                <a:gd name="connsiteY113" fmla="*/ 609600 h 4724400"/>
                <a:gd name="connsiteX114" fmla="*/ 4114800 w 4267200"/>
                <a:gd name="connsiteY114" fmla="*/ 2209800 h 4724400"/>
                <a:gd name="connsiteX115" fmla="*/ 2133600 w 4267200"/>
                <a:gd name="connsiteY115" fmla="*/ 2209800 h 4724400"/>
                <a:gd name="connsiteX116" fmla="*/ 2133600 w 4267200"/>
                <a:gd name="connsiteY116" fmla="*/ 152400 h 4724400"/>
                <a:gd name="connsiteX117" fmla="*/ 2667000 w 4267200"/>
                <a:gd name="connsiteY117" fmla="*/ 152400 h 4724400"/>
                <a:gd name="connsiteX118" fmla="*/ 2667000 w 4267200"/>
                <a:gd name="connsiteY118" fmla="*/ 609600 h 4724400"/>
                <a:gd name="connsiteX119" fmla="*/ 3124200 w 4267200"/>
                <a:gd name="connsiteY119" fmla="*/ 1066800 h 4724400"/>
                <a:gd name="connsiteX120" fmla="*/ 3581400 w 4267200"/>
                <a:gd name="connsiteY120" fmla="*/ 609600 h 4724400"/>
                <a:gd name="connsiteX121" fmla="*/ 3581400 w 4267200"/>
                <a:gd name="connsiteY121" fmla="*/ 152400 h 4724400"/>
                <a:gd name="connsiteX122" fmla="*/ 4114800 w 4267200"/>
                <a:gd name="connsiteY122" fmla="*/ 152400 h 4724400"/>
                <a:gd name="connsiteX123" fmla="*/ 4114800 w 4267200"/>
                <a:gd name="connsiteY123" fmla="*/ 2209800 h 4724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  <a:cxn ang="0">
                  <a:pos x="connsiteX40" y="connsiteY40"/>
                </a:cxn>
                <a:cxn ang="0">
                  <a:pos x="connsiteX41" y="connsiteY41"/>
                </a:cxn>
                <a:cxn ang="0">
                  <a:pos x="connsiteX42" y="connsiteY42"/>
                </a:cxn>
                <a:cxn ang="0">
                  <a:pos x="connsiteX43" y="connsiteY43"/>
                </a:cxn>
                <a:cxn ang="0">
                  <a:pos x="connsiteX44" y="connsiteY44"/>
                </a:cxn>
                <a:cxn ang="0">
                  <a:pos x="connsiteX45" y="connsiteY45"/>
                </a:cxn>
                <a:cxn ang="0">
                  <a:pos x="connsiteX46" y="connsiteY46"/>
                </a:cxn>
                <a:cxn ang="0">
                  <a:pos x="connsiteX47" y="connsiteY47"/>
                </a:cxn>
                <a:cxn ang="0">
                  <a:pos x="connsiteX48" y="connsiteY48"/>
                </a:cxn>
                <a:cxn ang="0">
                  <a:pos x="connsiteX49" y="connsiteY49"/>
                </a:cxn>
                <a:cxn ang="0">
                  <a:pos x="connsiteX50" y="connsiteY50"/>
                </a:cxn>
                <a:cxn ang="0">
                  <a:pos x="connsiteX51" y="connsiteY51"/>
                </a:cxn>
                <a:cxn ang="0">
                  <a:pos x="connsiteX52" y="connsiteY52"/>
                </a:cxn>
                <a:cxn ang="0">
                  <a:pos x="connsiteX53" y="connsiteY53"/>
                </a:cxn>
                <a:cxn ang="0">
                  <a:pos x="connsiteX54" y="connsiteY54"/>
                </a:cxn>
                <a:cxn ang="0">
                  <a:pos x="connsiteX55" y="connsiteY55"/>
                </a:cxn>
                <a:cxn ang="0">
                  <a:pos x="connsiteX56" y="connsiteY56"/>
                </a:cxn>
                <a:cxn ang="0">
                  <a:pos x="connsiteX57" y="connsiteY57"/>
                </a:cxn>
                <a:cxn ang="0">
                  <a:pos x="connsiteX58" y="connsiteY58"/>
                </a:cxn>
                <a:cxn ang="0">
                  <a:pos x="connsiteX59" y="connsiteY59"/>
                </a:cxn>
                <a:cxn ang="0">
                  <a:pos x="connsiteX60" y="connsiteY60"/>
                </a:cxn>
                <a:cxn ang="0">
                  <a:pos x="connsiteX61" y="connsiteY61"/>
                </a:cxn>
                <a:cxn ang="0">
                  <a:pos x="connsiteX62" y="connsiteY62"/>
                </a:cxn>
                <a:cxn ang="0">
                  <a:pos x="connsiteX63" y="connsiteY63"/>
                </a:cxn>
                <a:cxn ang="0">
                  <a:pos x="connsiteX64" y="connsiteY64"/>
                </a:cxn>
                <a:cxn ang="0">
                  <a:pos x="connsiteX65" y="connsiteY65"/>
                </a:cxn>
                <a:cxn ang="0">
                  <a:pos x="connsiteX66" y="connsiteY66"/>
                </a:cxn>
                <a:cxn ang="0">
                  <a:pos x="connsiteX67" y="connsiteY67"/>
                </a:cxn>
                <a:cxn ang="0">
                  <a:pos x="connsiteX68" y="connsiteY68"/>
                </a:cxn>
                <a:cxn ang="0">
                  <a:pos x="connsiteX69" y="connsiteY69"/>
                </a:cxn>
                <a:cxn ang="0">
                  <a:pos x="connsiteX70" y="connsiteY70"/>
                </a:cxn>
                <a:cxn ang="0">
                  <a:pos x="connsiteX71" y="connsiteY71"/>
                </a:cxn>
                <a:cxn ang="0">
                  <a:pos x="connsiteX72" y="connsiteY72"/>
                </a:cxn>
                <a:cxn ang="0">
                  <a:pos x="connsiteX73" y="connsiteY73"/>
                </a:cxn>
                <a:cxn ang="0">
                  <a:pos x="connsiteX74" y="connsiteY74"/>
                </a:cxn>
                <a:cxn ang="0">
                  <a:pos x="connsiteX75" y="connsiteY75"/>
                </a:cxn>
                <a:cxn ang="0">
                  <a:pos x="connsiteX76" y="connsiteY76"/>
                </a:cxn>
                <a:cxn ang="0">
                  <a:pos x="connsiteX77" y="connsiteY77"/>
                </a:cxn>
                <a:cxn ang="0">
                  <a:pos x="connsiteX78" y="connsiteY78"/>
                </a:cxn>
                <a:cxn ang="0">
                  <a:pos x="connsiteX79" y="connsiteY79"/>
                </a:cxn>
                <a:cxn ang="0">
                  <a:pos x="connsiteX80" y="connsiteY80"/>
                </a:cxn>
                <a:cxn ang="0">
                  <a:pos x="connsiteX81" y="connsiteY81"/>
                </a:cxn>
                <a:cxn ang="0">
                  <a:pos x="connsiteX82" y="connsiteY82"/>
                </a:cxn>
                <a:cxn ang="0">
                  <a:pos x="connsiteX83" y="connsiteY83"/>
                </a:cxn>
                <a:cxn ang="0">
                  <a:pos x="connsiteX84" y="connsiteY84"/>
                </a:cxn>
                <a:cxn ang="0">
                  <a:pos x="connsiteX85" y="connsiteY85"/>
                </a:cxn>
                <a:cxn ang="0">
                  <a:pos x="connsiteX86" y="connsiteY86"/>
                </a:cxn>
                <a:cxn ang="0">
                  <a:pos x="connsiteX87" y="connsiteY87"/>
                </a:cxn>
                <a:cxn ang="0">
                  <a:pos x="connsiteX88" y="connsiteY88"/>
                </a:cxn>
                <a:cxn ang="0">
                  <a:pos x="connsiteX89" y="connsiteY89"/>
                </a:cxn>
                <a:cxn ang="0">
                  <a:pos x="connsiteX90" y="connsiteY90"/>
                </a:cxn>
                <a:cxn ang="0">
                  <a:pos x="connsiteX91" y="connsiteY91"/>
                </a:cxn>
                <a:cxn ang="0">
                  <a:pos x="connsiteX92" y="connsiteY92"/>
                </a:cxn>
                <a:cxn ang="0">
                  <a:pos x="connsiteX93" y="connsiteY93"/>
                </a:cxn>
                <a:cxn ang="0">
                  <a:pos x="connsiteX94" y="connsiteY94"/>
                </a:cxn>
                <a:cxn ang="0">
                  <a:pos x="connsiteX95" y="connsiteY95"/>
                </a:cxn>
                <a:cxn ang="0">
                  <a:pos x="connsiteX96" y="connsiteY96"/>
                </a:cxn>
                <a:cxn ang="0">
                  <a:pos x="connsiteX97" y="connsiteY97"/>
                </a:cxn>
                <a:cxn ang="0">
                  <a:pos x="connsiteX98" y="connsiteY98"/>
                </a:cxn>
                <a:cxn ang="0">
                  <a:pos x="connsiteX99" y="connsiteY99"/>
                </a:cxn>
                <a:cxn ang="0">
                  <a:pos x="connsiteX100" y="connsiteY100"/>
                </a:cxn>
                <a:cxn ang="0">
                  <a:pos x="connsiteX101" y="connsiteY101"/>
                </a:cxn>
                <a:cxn ang="0">
                  <a:pos x="connsiteX102" y="connsiteY102"/>
                </a:cxn>
                <a:cxn ang="0">
                  <a:pos x="connsiteX103" y="connsiteY103"/>
                </a:cxn>
                <a:cxn ang="0">
                  <a:pos x="connsiteX104" y="connsiteY104"/>
                </a:cxn>
                <a:cxn ang="0">
                  <a:pos x="connsiteX105" y="connsiteY105"/>
                </a:cxn>
                <a:cxn ang="0">
                  <a:pos x="connsiteX106" y="connsiteY106"/>
                </a:cxn>
                <a:cxn ang="0">
                  <a:pos x="connsiteX107" y="connsiteY107"/>
                </a:cxn>
                <a:cxn ang="0">
                  <a:pos x="connsiteX108" y="connsiteY108"/>
                </a:cxn>
                <a:cxn ang="0">
                  <a:pos x="connsiteX109" y="connsiteY109"/>
                </a:cxn>
                <a:cxn ang="0">
                  <a:pos x="connsiteX110" y="connsiteY110"/>
                </a:cxn>
                <a:cxn ang="0">
                  <a:pos x="connsiteX111" y="connsiteY111"/>
                </a:cxn>
                <a:cxn ang="0">
                  <a:pos x="connsiteX112" y="connsiteY112"/>
                </a:cxn>
                <a:cxn ang="0">
                  <a:pos x="connsiteX113" y="connsiteY113"/>
                </a:cxn>
                <a:cxn ang="0">
                  <a:pos x="connsiteX114" y="connsiteY114"/>
                </a:cxn>
                <a:cxn ang="0">
                  <a:pos x="connsiteX115" y="connsiteY115"/>
                </a:cxn>
                <a:cxn ang="0">
                  <a:pos x="connsiteX116" y="connsiteY116"/>
                </a:cxn>
                <a:cxn ang="0">
                  <a:pos x="connsiteX117" y="connsiteY117"/>
                </a:cxn>
                <a:cxn ang="0">
                  <a:pos x="connsiteX118" y="connsiteY118"/>
                </a:cxn>
                <a:cxn ang="0">
                  <a:pos x="connsiteX119" y="connsiteY119"/>
                </a:cxn>
                <a:cxn ang="0">
                  <a:pos x="connsiteX120" y="connsiteY120"/>
                </a:cxn>
                <a:cxn ang="0">
                  <a:pos x="connsiteX121" y="connsiteY121"/>
                </a:cxn>
                <a:cxn ang="0">
                  <a:pos x="connsiteX122" y="connsiteY122"/>
                </a:cxn>
                <a:cxn ang="0">
                  <a:pos x="connsiteX123" y="connsiteY123"/>
                </a:cxn>
              </a:cxnLst>
              <a:rect l="l" t="t" r="r" b="b"/>
              <a:pathLst>
                <a:path w="4267200" h="4724400">
                  <a:moveTo>
                    <a:pt x="1981200" y="0"/>
                  </a:moveTo>
                  <a:lnTo>
                    <a:pt x="1981200" y="304800"/>
                  </a:lnTo>
                  <a:lnTo>
                    <a:pt x="1676400" y="304800"/>
                  </a:lnTo>
                  <a:lnTo>
                    <a:pt x="1676400" y="0"/>
                  </a:lnTo>
                  <a:lnTo>
                    <a:pt x="1066800" y="0"/>
                  </a:lnTo>
                  <a:lnTo>
                    <a:pt x="1066800" y="304800"/>
                  </a:lnTo>
                  <a:lnTo>
                    <a:pt x="609600" y="304800"/>
                  </a:lnTo>
                  <a:lnTo>
                    <a:pt x="609600" y="762000"/>
                  </a:lnTo>
                  <a:lnTo>
                    <a:pt x="1066800" y="762000"/>
                  </a:lnTo>
                  <a:lnTo>
                    <a:pt x="1066800" y="1600200"/>
                  </a:lnTo>
                  <a:lnTo>
                    <a:pt x="457200" y="1600200"/>
                  </a:lnTo>
                  <a:lnTo>
                    <a:pt x="457200" y="1295400"/>
                  </a:lnTo>
                  <a:lnTo>
                    <a:pt x="304800" y="1295400"/>
                  </a:lnTo>
                  <a:lnTo>
                    <a:pt x="304800" y="1600200"/>
                  </a:lnTo>
                  <a:lnTo>
                    <a:pt x="0" y="1600200"/>
                  </a:lnTo>
                  <a:lnTo>
                    <a:pt x="0" y="2057400"/>
                  </a:lnTo>
                  <a:lnTo>
                    <a:pt x="304800" y="2057400"/>
                  </a:lnTo>
                  <a:lnTo>
                    <a:pt x="304800" y="2362200"/>
                  </a:lnTo>
                  <a:lnTo>
                    <a:pt x="457200" y="2362200"/>
                  </a:lnTo>
                  <a:lnTo>
                    <a:pt x="457200" y="2057400"/>
                  </a:lnTo>
                  <a:lnTo>
                    <a:pt x="1066800" y="2057400"/>
                  </a:lnTo>
                  <a:lnTo>
                    <a:pt x="1066800" y="2209800"/>
                  </a:lnTo>
                  <a:lnTo>
                    <a:pt x="914400" y="2209800"/>
                  </a:lnTo>
                  <a:lnTo>
                    <a:pt x="914400" y="3657600"/>
                  </a:lnTo>
                  <a:cubicBezTo>
                    <a:pt x="914400" y="3756812"/>
                    <a:pt x="978332" y="3840633"/>
                    <a:pt x="1066800" y="3872179"/>
                  </a:cubicBezTo>
                  <a:lnTo>
                    <a:pt x="1066800" y="4374947"/>
                  </a:lnTo>
                  <a:lnTo>
                    <a:pt x="1263853" y="4572000"/>
                  </a:lnTo>
                  <a:lnTo>
                    <a:pt x="1295400" y="4572000"/>
                  </a:lnTo>
                  <a:lnTo>
                    <a:pt x="1295400" y="4724400"/>
                  </a:lnTo>
                  <a:lnTo>
                    <a:pt x="1447800" y="4724400"/>
                  </a:lnTo>
                  <a:lnTo>
                    <a:pt x="1447800" y="4572000"/>
                  </a:lnTo>
                  <a:lnTo>
                    <a:pt x="1479347" y="4572000"/>
                  </a:lnTo>
                  <a:lnTo>
                    <a:pt x="1676400" y="4374947"/>
                  </a:lnTo>
                  <a:lnTo>
                    <a:pt x="1676400" y="3872179"/>
                  </a:lnTo>
                  <a:cubicBezTo>
                    <a:pt x="1764868" y="3840633"/>
                    <a:pt x="1828800" y="3756812"/>
                    <a:pt x="1828800" y="3657600"/>
                  </a:cubicBezTo>
                  <a:lnTo>
                    <a:pt x="1828800" y="2209800"/>
                  </a:lnTo>
                  <a:lnTo>
                    <a:pt x="1676400" y="2209800"/>
                  </a:lnTo>
                  <a:lnTo>
                    <a:pt x="1676400" y="2057400"/>
                  </a:lnTo>
                  <a:lnTo>
                    <a:pt x="1981200" y="2057400"/>
                  </a:lnTo>
                  <a:lnTo>
                    <a:pt x="1981200" y="2362200"/>
                  </a:lnTo>
                  <a:lnTo>
                    <a:pt x="4267200" y="2362200"/>
                  </a:lnTo>
                  <a:lnTo>
                    <a:pt x="4267200" y="0"/>
                  </a:lnTo>
                  <a:lnTo>
                    <a:pt x="1981200" y="0"/>
                  </a:lnTo>
                  <a:close/>
                  <a:moveTo>
                    <a:pt x="304800" y="1905000"/>
                  </a:moveTo>
                  <a:lnTo>
                    <a:pt x="152400" y="1905000"/>
                  </a:lnTo>
                  <a:lnTo>
                    <a:pt x="152400" y="1752600"/>
                  </a:lnTo>
                  <a:lnTo>
                    <a:pt x="304800" y="1752600"/>
                  </a:lnTo>
                  <a:lnTo>
                    <a:pt x="304800" y="1905000"/>
                  </a:lnTo>
                  <a:close/>
                  <a:moveTo>
                    <a:pt x="1219200" y="152400"/>
                  </a:moveTo>
                  <a:lnTo>
                    <a:pt x="1524000" y="152400"/>
                  </a:lnTo>
                  <a:lnTo>
                    <a:pt x="1524000" y="304800"/>
                  </a:lnTo>
                  <a:lnTo>
                    <a:pt x="1219200" y="304800"/>
                  </a:lnTo>
                  <a:lnTo>
                    <a:pt x="1219200" y="152400"/>
                  </a:lnTo>
                  <a:close/>
                  <a:moveTo>
                    <a:pt x="1524000" y="4311853"/>
                  </a:moveTo>
                  <a:lnTo>
                    <a:pt x="1416253" y="4419600"/>
                  </a:lnTo>
                  <a:lnTo>
                    <a:pt x="1326947" y="4419600"/>
                  </a:lnTo>
                  <a:lnTo>
                    <a:pt x="1219200" y="4311853"/>
                  </a:lnTo>
                  <a:lnTo>
                    <a:pt x="1219200" y="3886200"/>
                  </a:lnTo>
                  <a:lnTo>
                    <a:pt x="1524000" y="3886200"/>
                  </a:lnTo>
                  <a:lnTo>
                    <a:pt x="1524000" y="4311853"/>
                  </a:lnTo>
                  <a:close/>
                  <a:moveTo>
                    <a:pt x="1676400" y="2971800"/>
                  </a:moveTo>
                  <a:lnTo>
                    <a:pt x="1524000" y="2971800"/>
                  </a:lnTo>
                  <a:lnTo>
                    <a:pt x="1524000" y="3124200"/>
                  </a:lnTo>
                  <a:lnTo>
                    <a:pt x="1676400" y="3124200"/>
                  </a:lnTo>
                  <a:lnTo>
                    <a:pt x="1676400" y="3657600"/>
                  </a:lnTo>
                  <a:cubicBezTo>
                    <a:pt x="1676400" y="3699662"/>
                    <a:pt x="1642262" y="3733800"/>
                    <a:pt x="1600200" y="3733800"/>
                  </a:cubicBezTo>
                  <a:lnTo>
                    <a:pt x="1143000" y="3733800"/>
                  </a:lnTo>
                  <a:cubicBezTo>
                    <a:pt x="1100938" y="3733800"/>
                    <a:pt x="1066800" y="3699662"/>
                    <a:pt x="1066800" y="3657600"/>
                  </a:cubicBezTo>
                  <a:lnTo>
                    <a:pt x="1066800" y="3124200"/>
                  </a:lnTo>
                  <a:lnTo>
                    <a:pt x="1371600" y="3124200"/>
                  </a:lnTo>
                  <a:lnTo>
                    <a:pt x="1371600" y="2971800"/>
                  </a:lnTo>
                  <a:lnTo>
                    <a:pt x="1066800" y="2971800"/>
                  </a:lnTo>
                  <a:lnTo>
                    <a:pt x="1066800" y="2819400"/>
                  </a:lnTo>
                  <a:lnTo>
                    <a:pt x="1676400" y="2819400"/>
                  </a:lnTo>
                  <a:lnTo>
                    <a:pt x="1676400" y="2971800"/>
                  </a:lnTo>
                  <a:close/>
                  <a:moveTo>
                    <a:pt x="1676400" y="2667000"/>
                  </a:moveTo>
                  <a:lnTo>
                    <a:pt x="1066800" y="2667000"/>
                  </a:lnTo>
                  <a:lnTo>
                    <a:pt x="1066800" y="2362200"/>
                  </a:lnTo>
                  <a:lnTo>
                    <a:pt x="1676400" y="2362200"/>
                  </a:lnTo>
                  <a:lnTo>
                    <a:pt x="1676400" y="2667000"/>
                  </a:lnTo>
                  <a:close/>
                  <a:moveTo>
                    <a:pt x="1219200" y="2209800"/>
                  </a:moveTo>
                  <a:lnTo>
                    <a:pt x="1219200" y="2057400"/>
                  </a:lnTo>
                  <a:lnTo>
                    <a:pt x="1524000" y="2057400"/>
                  </a:lnTo>
                  <a:lnTo>
                    <a:pt x="1524000" y="2209800"/>
                  </a:lnTo>
                  <a:lnTo>
                    <a:pt x="1219200" y="2209800"/>
                  </a:lnTo>
                  <a:close/>
                  <a:moveTo>
                    <a:pt x="1981200" y="1905000"/>
                  </a:moveTo>
                  <a:lnTo>
                    <a:pt x="457200" y="1905000"/>
                  </a:lnTo>
                  <a:lnTo>
                    <a:pt x="457200" y="1752600"/>
                  </a:lnTo>
                  <a:lnTo>
                    <a:pt x="1981200" y="1752600"/>
                  </a:lnTo>
                  <a:lnTo>
                    <a:pt x="1981200" y="1905000"/>
                  </a:lnTo>
                  <a:close/>
                  <a:moveTo>
                    <a:pt x="1219200" y="1600200"/>
                  </a:moveTo>
                  <a:lnTo>
                    <a:pt x="1219200" y="762000"/>
                  </a:lnTo>
                  <a:lnTo>
                    <a:pt x="1524000" y="762000"/>
                  </a:lnTo>
                  <a:lnTo>
                    <a:pt x="1524000" y="1600200"/>
                  </a:lnTo>
                  <a:lnTo>
                    <a:pt x="1219200" y="1600200"/>
                  </a:lnTo>
                  <a:close/>
                  <a:moveTo>
                    <a:pt x="1981200" y="1600200"/>
                  </a:moveTo>
                  <a:lnTo>
                    <a:pt x="1676400" y="1600200"/>
                  </a:lnTo>
                  <a:lnTo>
                    <a:pt x="1676400" y="762000"/>
                  </a:lnTo>
                  <a:lnTo>
                    <a:pt x="1981200" y="762000"/>
                  </a:lnTo>
                  <a:lnTo>
                    <a:pt x="1981200" y="1600200"/>
                  </a:lnTo>
                  <a:close/>
                  <a:moveTo>
                    <a:pt x="1981200" y="609600"/>
                  </a:moveTo>
                  <a:lnTo>
                    <a:pt x="762000" y="609600"/>
                  </a:lnTo>
                  <a:lnTo>
                    <a:pt x="762000" y="457200"/>
                  </a:lnTo>
                  <a:lnTo>
                    <a:pt x="1981200" y="457200"/>
                  </a:lnTo>
                  <a:lnTo>
                    <a:pt x="1981200" y="609600"/>
                  </a:lnTo>
                  <a:close/>
                  <a:moveTo>
                    <a:pt x="2819400" y="152400"/>
                  </a:moveTo>
                  <a:lnTo>
                    <a:pt x="3429000" y="152400"/>
                  </a:lnTo>
                  <a:lnTo>
                    <a:pt x="3429000" y="457200"/>
                  </a:lnTo>
                  <a:lnTo>
                    <a:pt x="2819400" y="457200"/>
                  </a:lnTo>
                  <a:lnTo>
                    <a:pt x="2819400" y="152400"/>
                  </a:lnTo>
                  <a:close/>
                  <a:moveTo>
                    <a:pt x="3429000" y="609600"/>
                  </a:moveTo>
                  <a:cubicBezTo>
                    <a:pt x="3429000" y="777697"/>
                    <a:pt x="3292297" y="914400"/>
                    <a:pt x="3124200" y="914400"/>
                  </a:cubicBezTo>
                  <a:cubicBezTo>
                    <a:pt x="2956103" y="914400"/>
                    <a:pt x="2819400" y="777697"/>
                    <a:pt x="2819400" y="609600"/>
                  </a:cubicBezTo>
                  <a:lnTo>
                    <a:pt x="3429000" y="609600"/>
                  </a:lnTo>
                  <a:close/>
                  <a:moveTo>
                    <a:pt x="4114800" y="2209800"/>
                  </a:moveTo>
                  <a:lnTo>
                    <a:pt x="2133600" y="2209800"/>
                  </a:lnTo>
                  <a:lnTo>
                    <a:pt x="2133600" y="152400"/>
                  </a:lnTo>
                  <a:lnTo>
                    <a:pt x="2667000" y="152400"/>
                  </a:lnTo>
                  <a:lnTo>
                    <a:pt x="2667000" y="609600"/>
                  </a:lnTo>
                  <a:cubicBezTo>
                    <a:pt x="2667000" y="861746"/>
                    <a:pt x="2872054" y="1066800"/>
                    <a:pt x="3124200" y="1066800"/>
                  </a:cubicBezTo>
                  <a:cubicBezTo>
                    <a:pt x="3376346" y="1066800"/>
                    <a:pt x="3581400" y="861746"/>
                    <a:pt x="3581400" y="609600"/>
                  </a:cubicBezTo>
                  <a:lnTo>
                    <a:pt x="3581400" y="152400"/>
                  </a:lnTo>
                  <a:lnTo>
                    <a:pt x="4114800" y="152400"/>
                  </a:lnTo>
                  <a:lnTo>
                    <a:pt x="4114800" y="22098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895CC077-5D8D-40C0-BE3A-C07231E07D57}"/>
                </a:ext>
              </a:extLst>
            </p:cNvPr>
            <p:cNvSpPr/>
            <p:nvPr/>
          </p:nvSpPr>
          <p:spPr>
            <a:xfrm>
              <a:off x="7772400" y="2971800"/>
              <a:ext cx="152400" cy="152400"/>
            </a:xfrm>
            <a:custGeom>
              <a:avLst/>
              <a:gdLst>
                <a:gd name="connsiteX0" fmla="*/ 0 w 152400"/>
                <a:gd name="connsiteY0" fmla="*/ 0 h 152400"/>
                <a:gd name="connsiteX1" fmla="*/ 152400 w 152400"/>
                <a:gd name="connsiteY1" fmla="*/ 0 h 152400"/>
                <a:gd name="connsiteX2" fmla="*/ 152400 w 152400"/>
                <a:gd name="connsiteY2" fmla="*/ 152400 h 152400"/>
                <a:gd name="connsiteX3" fmla="*/ 0 w 15240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152400">
                  <a:moveTo>
                    <a:pt x="0" y="0"/>
                  </a:moveTo>
                  <a:lnTo>
                    <a:pt x="152400" y="0"/>
                  </a:lnTo>
                  <a:lnTo>
                    <a:pt x="152400" y="152400"/>
                  </a:lnTo>
                  <a:lnTo>
                    <a:pt x="0" y="152400"/>
                  </a:ln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  <p:sp>
        <p:nvSpPr>
          <p:cNvPr id="37" name="Graphic 35">
            <a:extLst>
              <a:ext uri="{FF2B5EF4-FFF2-40B4-BE49-F238E27FC236}">
                <a16:creationId xmlns:a16="http://schemas.microsoft.com/office/drawing/2014/main" id="{A2636BB6-D8C8-458F-A607-6BA8A3C0FC0C}"/>
              </a:ext>
            </a:extLst>
          </p:cNvPr>
          <p:cNvSpPr/>
          <p:nvPr/>
        </p:nvSpPr>
        <p:spPr>
          <a:xfrm>
            <a:off x="7181624" y="2457891"/>
            <a:ext cx="509890" cy="509890"/>
          </a:xfrm>
          <a:custGeom>
            <a:avLst/>
            <a:gdLst>
              <a:gd name="connsiteX0" fmla="*/ 571500 w 4876800"/>
              <a:gd name="connsiteY0" fmla="*/ 4162425 h 4876800"/>
              <a:gd name="connsiteX1" fmla="*/ 1285875 w 4876800"/>
              <a:gd name="connsiteY1" fmla="*/ 4876800 h 4876800"/>
              <a:gd name="connsiteX2" fmla="*/ 2000250 w 4876800"/>
              <a:gd name="connsiteY2" fmla="*/ 4162425 h 4876800"/>
              <a:gd name="connsiteX3" fmla="*/ 1285875 w 4876800"/>
              <a:gd name="connsiteY3" fmla="*/ 3448050 h 4876800"/>
              <a:gd name="connsiteX4" fmla="*/ 1220093 w 4876800"/>
              <a:gd name="connsiteY4" fmla="*/ 3451213 h 4876800"/>
              <a:gd name="connsiteX5" fmla="*/ 857250 w 4876800"/>
              <a:gd name="connsiteY5" fmla="*/ 2438400 h 4876800"/>
              <a:gd name="connsiteX6" fmla="*/ 2438400 w 4876800"/>
              <a:gd name="connsiteY6" fmla="*/ 857250 h 4876800"/>
              <a:gd name="connsiteX7" fmla="*/ 4019550 w 4876800"/>
              <a:gd name="connsiteY7" fmla="*/ 2438400 h 4876800"/>
              <a:gd name="connsiteX8" fmla="*/ 3656707 w 4876800"/>
              <a:gd name="connsiteY8" fmla="*/ 3451213 h 4876800"/>
              <a:gd name="connsiteX9" fmla="*/ 3590925 w 4876800"/>
              <a:gd name="connsiteY9" fmla="*/ 3448050 h 4876800"/>
              <a:gd name="connsiteX10" fmla="*/ 2876550 w 4876800"/>
              <a:gd name="connsiteY10" fmla="*/ 4162425 h 4876800"/>
              <a:gd name="connsiteX11" fmla="*/ 3590925 w 4876800"/>
              <a:gd name="connsiteY11" fmla="*/ 4876800 h 4876800"/>
              <a:gd name="connsiteX12" fmla="*/ 4305300 w 4876800"/>
              <a:gd name="connsiteY12" fmla="*/ 4162425 h 4876800"/>
              <a:gd name="connsiteX13" fmla="*/ 4292427 w 4876800"/>
              <a:gd name="connsiteY13" fmla="*/ 4027996 h 4876800"/>
              <a:gd name="connsiteX14" fmla="*/ 4876800 w 4876800"/>
              <a:gd name="connsiteY14" fmla="*/ 2438400 h 4876800"/>
              <a:gd name="connsiteX15" fmla="*/ 2438400 w 4876800"/>
              <a:gd name="connsiteY15" fmla="*/ 0 h 4876800"/>
              <a:gd name="connsiteX16" fmla="*/ 0 w 4876800"/>
              <a:gd name="connsiteY16" fmla="*/ 2438400 h 4876800"/>
              <a:gd name="connsiteX17" fmla="*/ 584374 w 4876800"/>
              <a:gd name="connsiteY17" fmla="*/ 4027996 h 4876800"/>
              <a:gd name="connsiteX18" fmla="*/ 571500 w 4876800"/>
              <a:gd name="connsiteY18" fmla="*/ 4162425 h 4876800"/>
              <a:gd name="connsiteX19" fmla="*/ 1714500 w 4876800"/>
              <a:gd name="connsiteY19" fmla="*/ 4162425 h 4876800"/>
              <a:gd name="connsiteX20" fmla="*/ 1285875 w 4876800"/>
              <a:gd name="connsiteY20" fmla="*/ 4591050 h 4876800"/>
              <a:gd name="connsiteX21" fmla="*/ 857250 w 4876800"/>
              <a:gd name="connsiteY21" fmla="*/ 4162425 h 4876800"/>
              <a:gd name="connsiteX22" fmla="*/ 1285875 w 4876800"/>
              <a:gd name="connsiteY22" fmla="*/ 3733800 h 4876800"/>
              <a:gd name="connsiteX23" fmla="*/ 1714500 w 4876800"/>
              <a:gd name="connsiteY23" fmla="*/ 4162425 h 4876800"/>
              <a:gd name="connsiteX24" fmla="*/ 3590925 w 4876800"/>
              <a:gd name="connsiteY24" fmla="*/ 4591050 h 4876800"/>
              <a:gd name="connsiteX25" fmla="*/ 3162300 w 4876800"/>
              <a:gd name="connsiteY25" fmla="*/ 4162425 h 4876800"/>
              <a:gd name="connsiteX26" fmla="*/ 3590925 w 4876800"/>
              <a:gd name="connsiteY26" fmla="*/ 3733800 h 4876800"/>
              <a:gd name="connsiteX27" fmla="*/ 4019550 w 4876800"/>
              <a:gd name="connsiteY27" fmla="*/ 4162425 h 4876800"/>
              <a:gd name="connsiteX28" fmla="*/ 3590925 w 4876800"/>
              <a:gd name="connsiteY28" fmla="*/ 4591050 h 4876800"/>
              <a:gd name="connsiteX29" fmla="*/ 285750 w 4876800"/>
              <a:gd name="connsiteY29" fmla="*/ 2438400 h 4876800"/>
              <a:gd name="connsiteX30" fmla="*/ 2438400 w 4876800"/>
              <a:gd name="connsiteY30" fmla="*/ 285750 h 4876800"/>
              <a:gd name="connsiteX31" fmla="*/ 4591050 w 4876800"/>
              <a:gd name="connsiteY31" fmla="*/ 2438400 h 4876800"/>
              <a:gd name="connsiteX32" fmla="*/ 4162202 w 4876800"/>
              <a:gd name="connsiteY32" fmla="*/ 3734023 h 4876800"/>
              <a:gd name="connsiteX33" fmla="*/ 3946810 w 4876800"/>
              <a:gd name="connsiteY33" fmla="*/ 3543412 h 4876800"/>
              <a:gd name="connsiteX34" fmla="*/ 4305300 w 4876800"/>
              <a:gd name="connsiteY34" fmla="*/ 2438400 h 4876800"/>
              <a:gd name="connsiteX35" fmla="*/ 2438400 w 4876800"/>
              <a:gd name="connsiteY35" fmla="*/ 571500 h 4876800"/>
              <a:gd name="connsiteX36" fmla="*/ 571500 w 4876800"/>
              <a:gd name="connsiteY36" fmla="*/ 2438400 h 4876800"/>
              <a:gd name="connsiteX37" fmla="*/ 929990 w 4876800"/>
              <a:gd name="connsiteY37" fmla="*/ 3543412 h 4876800"/>
              <a:gd name="connsiteX38" fmla="*/ 714598 w 4876800"/>
              <a:gd name="connsiteY38" fmla="*/ 3734023 h 4876800"/>
              <a:gd name="connsiteX39" fmla="*/ 285750 w 4876800"/>
              <a:gd name="connsiteY39" fmla="*/ 2438400 h 48768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  <a:cxn ang="0">
                <a:pos x="connsiteX25" y="connsiteY25"/>
              </a:cxn>
              <a:cxn ang="0">
                <a:pos x="connsiteX26" y="connsiteY26"/>
              </a:cxn>
              <a:cxn ang="0">
                <a:pos x="connsiteX27" y="connsiteY27"/>
              </a:cxn>
              <a:cxn ang="0">
                <a:pos x="connsiteX28" y="connsiteY28"/>
              </a:cxn>
              <a:cxn ang="0">
                <a:pos x="connsiteX29" y="connsiteY29"/>
              </a:cxn>
              <a:cxn ang="0">
                <a:pos x="connsiteX30" y="connsiteY30"/>
              </a:cxn>
              <a:cxn ang="0">
                <a:pos x="connsiteX31" y="connsiteY31"/>
              </a:cxn>
              <a:cxn ang="0">
                <a:pos x="connsiteX32" y="connsiteY32"/>
              </a:cxn>
              <a:cxn ang="0">
                <a:pos x="connsiteX33" y="connsiteY33"/>
              </a:cxn>
              <a:cxn ang="0">
                <a:pos x="connsiteX34" y="connsiteY34"/>
              </a:cxn>
              <a:cxn ang="0">
                <a:pos x="connsiteX35" y="connsiteY35"/>
              </a:cxn>
              <a:cxn ang="0">
                <a:pos x="connsiteX36" y="connsiteY36"/>
              </a:cxn>
              <a:cxn ang="0">
                <a:pos x="connsiteX37" y="connsiteY37"/>
              </a:cxn>
              <a:cxn ang="0">
                <a:pos x="connsiteX38" y="connsiteY38"/>
              </a:cxn>
              <a:cxn ang="0">
                <a:pos x="connsiteX39" y="connsiteY39"/>
              </a:cxn>
            </a:cxnLst>
            <a:rect l="l" t="t" r="r" b="b"/>
            <a:pathLst>
              <a:path w="4876800" h="4876800">
                <a:moveTo>
                  <a:pt x="571500" y="4162425"/>
                </a:moveTo>
                <a:cubicBezTo>
                  <a:pt x="571500" y="4556336"/>
                  <a:pt x="891964" y="4876800"/>
                  <a:pt x="1285875" y="4876800"/>
                </a:cubicBezTo>
                <a:cubicBezTo>
                  <a:pt x="1679786" y="4876800"/>
                  <a:pt x="2000250" y="4556336"/>
                  <a:pt x="2000250" y="4162425"/>
                </a:cubicBezTo>
                <a:cubicBezTo>
                  <a:pt x="2000250" y="3768514"/>
                  <a:pt x="1679786" y="3448050"/>
                  <a:pt x="1285875" y="3448050"/>
                </a:cubicBezTo>
                <a:cubicBezTo>
                  <a:pt x="1263700" y="3448050"/>
                  <a:pt x="1241785" y="3449204"/>
                  <a:pt x="1220093" y="3451213"/>
                </a:cubicBezTo>
                <a:cubicBezTo>
                  <a:pt x="985577" y="3168811"/>
                  <a:pt x="857250" y="2812070"/>
                  <a:pt x="857250" y="2438400"/>
                </a:cubicBezTo>
                <a:cubicBezTo>
                  <a:pt x="857250" y="1566565"/>
                  <a:pt x="1566565" y="857250"/>
                  <a:pt x="2438400" y="857250"/>
                </a:cubicBezTo>
                <a:cubicBezTo>
                  <a:pt x="3310235" y="857250"/>
                  <a:pt x="4019550" y="1566565"/>
                  <a:pt x="4019550" y="2438400"/>
                </a:cubicBezTo>
                <a:cubicBezTo>
                  <a:pt x="4019550" y="2812070"/>
                  <a:pt x="3891223" y="3168811"/>
                  <a:pt x="3656707" y="3451213"/>
                </a:cubicBezTo>
                <a:cubicBezTo>
                  <a:pt x="3635015" y="3449204"/>
                  <a:pt x="3613101" y="3448050"/>
                  <a:pt x="3590925" y="3448050"/>
                </a:cubicBezTo>
                <a:cubicBezTo>
                  <a:pt x="3197014" y="3448050"/>
                  <a:pt x="2876550" y="3768514"/>
                  <a:pt x="2876550" y="4162425"/>
                </a:cubicBezTo>
                <a:cubicBezTo>
                  <a:pt x="2876550" y="4556336"/>
                  <a:pt x="3197014" y="4876800"/>
                  <a:pt x="3590925" y="4876800"/>
                </a:cubicBezTo>
                <a:cubicBezTo>
                  <a:pt x="3984836" y="4876800"/>
                  <a:pt x="4305300" y="4556336"/>
                  <a:pt x="4305300" y="4162425"/>
                </a:cubicBezTo>
                <a:cubicBezTo>
                  <a:pt x="4305300" y="4116474"/>
                  <a:pt x="4300761" y="4071566"/>
                  <a:pt x="4292427" y="4027996"/>
                </a:cubicBezTo>
                <a:cubicBezTo>
                  <a:pt x="4669780" y="3587688"/>
                  <a:pt x="4876800" y="3026346"/>
                  <a:pt x="4876800" y="2438400"/>
                </a:cubicBezTo>
                <a:cubicBezTo>
                  <a:pt x="4876800" y="1095747"/>
                  <a:pt x="3780941" y="0"/>
                  <a:pt x="2438400" y="0"/>
                </a:cubicBezTo>
                <a:cubicBezTo>
                  <a:pt x="1095747" y="0"/>
                  <a:pt x="0" y="1095859"/>
                  <a:pt x="0" y="2438400"/>
                </a:cubicBezTo>
                <a:cubicBezTo>
                  <a:pt x="0" y="3026346"/>
                  <a:pt x="207020" y="3587688"/>
                  <a:pt x="584374" y="4027996"/>
                </a:cubicBezTo>
                <a:cubicBezTo>
                  <a:pt x="576039" y="4071566"/>
                  <a:pt x="571500" y="4116474"/>
                  <a:pt x="571500" y="4162425"/>
                </a:cubicBezTo>
                <a:close/>
                <a:moveTo>
                  <a:pt x="1714500" y="4162425"/>
                </a:moveTo>
                <a:cubicBezTo>
                  <a:pt x="1714500" y="4398764"/>
                  <a:pt x="1522214" y="4591050"/>
                  <a:pt x="1285875" y="4591050"/>
                </a:cubicBezTo>
                <a:cubicBezTo>
                  <a:pt x="1049536" y="4591050"/>
                  <a:pt x="857250" y="4398764"/>
                  <a:pt x="857250" y="4162425"/>
                </a:cubicBezTo>
                <a:cubicBezTo>
                  <a:pt x="857250" y="3926086"/>
                  <a:pt x="1049536" y="3733800"/>
                  <a:pt x="1285875" y="3733800"/>
                </a:cubicBezTo>
                <a:cubicBezTo>
                  <a:pt x="1522214" y="3733800"/>
                  <a:pt x="1714500" y="3926086"/>
                  <a:pt x="1714500" y="4162425"/>
                </a:cubicBezTo>
                <a:close/>
                <a:moveTo>
                  <a:pt x="3590925" y="4591050"/>
                </a:moveTo>
                <a:cubicBezTo>
                  <a:pt x="3354586" y="4591050"/>
                  <a:pt x="3162300" y="4398764"/>
                  <a:pt x="3162300" y="4162425"/>
                </a:cubicBezTo>
                <a:cubicBezTo>
                  <a:pt x="3162300" y="3926086"/>
                  <a:pt x="3354586" y="3733800"/>
                  <a:pt x="3590925" y="3733800"/>
                </a:cubicBezTo>
                <a:cubicBezTo>
                  <a:pt x="3827264" y="3733800"/>
                  <a:pt x="4019550" y="3926086"/>
                  <a:pt x="4019550" y="4162425"/>
                </a:cubicBezTo>
                <a:cubicBezTo>
                  <a:pt x="4019550" y="4398764"/>
                  <a:pt x="3827264" y="4591050"/>
                  <a:pt x="3590925" y="4591050"/>
                </a:cubicBezTo>
                <a:close/>
                <a:moveTo>
                  <a:pt x="285750" y="2438400"/>
                </a:moveTo>
                <a:cubicBezTo>
                  <a:pt x="285750" y="1251421"/>
                  <a:pt x="1251421" y="285750"/>
                  <a:pt x="2438400" y="285750"/>
                </a:cubicBezTo>
                <a:cubicBezTo>
                  <a:pt x="3625379" y="285750"/>
                  <a:pt x="4591050" y="1251421"/>
                  <a:pt x="4591050" y="2438400"/>
                </a:cubicBezTo>
                <a:cubicBezTo>
                  <a:pt x="4591050" y="2910855"/>
                  <a:pt x="4439990" y="3363665"/>
                  <a:pt x="4162202" y="3734023"/>
                </a:cubicBezTo>
                <a:cubicBezTo>
                  <a:pt x="4104196" y="3656856"/>
                  <a:pt x="4030824" y="3591893"/>
                  <a:pt x="3946810" y="3543412"/>
                </a:cubicBezTo>
                <a:cubicBezTo>
                  <a:pt x="4179131" y="3225626"/>
                  <a:pt x="4305300" y="2840199"/>
                  <a:pt x="4305300" y="2438400"/>
                </a:cubicBezTo>
                <a:cubicBezTo>
                  <a:pt x="4305300" y="1413011"/>
                  <a:pt x="3463603" y="571500"/>
                  <a:pt x="2438400" y="571500"/>
                </a:cubicBezTo>
                <a:cubicBezTo>
                  <a:pt x="1413160" y="571500"/>
                  <a:pt x="571500" y="1413049"/>
                  <a:pt x="571500" y="2438400"/>
                </a:cubicBezTo>
                <a:cubicBezTo>
                  <a:pt x="571500" y="2840199"/>
                  <a:pt x="697669" y="3225626"/>
                  <a:pt x="929990" y="3543412"/>
                </a:cubicBezTo>
                <a:cubicBezTo>
                  <a:pt x="845976" y="3591893"/>
                  <a:pt x="772604" y="3656856"/>
                  <a:pt x="714598" y="3734023"/>
                </a:cubicBezTo>
                <a:cubicBezTo>
                  <a:pt x="436811" y="3363665"/>
                  <a:pt x="285750" y="2910855"/>
                  <a:pt x="285750" y="2438400"/>
                </a:cubicBezTo>
                <a:close/>
              </a:path>
            </a:pathLst>
          </a:custGeom>
          <a:solidFill>
            <a:schemeClr val="bg2"/>
          </a:solidFill>
          <a:ln w="9525" cap="flat">
            <a:noFill/>
            <a:prstDash val="solid"/>
            <a:miter/>
          </a:ln>
        </p:spPr>
        <p:txBody>
          <a:bodyPr rtlCol="0" anchor="ctr"/>
          <a:lstStyle/>
          <a:p>
            <a:endParaRPr lang="en-US" sz="135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6734A308-F9EF-47F2-BFC5-53009A639E32}"/>
              </a:ext>
            </a:extLst>
          </p:cNvPr>
          <p:cNvSpPr txBox="1"/>
          <p:nvPr/>
        </p:nvSpPr>
        <p:spPr>
          <a:xfrm>
            <a:off x="1055650" y="3010018"/>
            <a:ext cx="1303563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Body Art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2F52308C-8024-4E39-B80B-F269DE820D67}"/>
              </a:ext>
            </a:extLst>
          </p:cNvPr>
          <p:cNvSpPr txBox="1"/>
          <p:nvPr/>
        </p:nvSpPr>
        <p:spPr>
          <a:xfrm>
            <a:off x="4150250" y="3010018"/>
            <a:ext cx="843501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Tattoo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B9F37CD8-123D-4C7B-ABF1-A1564061776A}"/>
              </a:ext>
            </a:extLst>
          </p:cNvPr>
          <p:cNvSpPr txBox="1"/>
          <p:nvPr/>
        </p:nvSpPr>
        <p:spPr>
          <a:xfrm>
            <a:off x="6804025" y="3010018"/>
            <a:ext cx="1265090" cy="5078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700" dirty="0">
                <a:solidFill>
                  <a:schemeClr val="bg2"/>
                </a:solidFill>
                <a:latin typeface="+mj-lt"/>
              </a:rPr>
              <a:t>Piercing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E2C0FC7C-1085-48E4-93D8-EF3331C425DB}"/>
              </a:ext>
            </a:extLst>
          </p:cNvPr>
          <p:cNvSpPr txBox="1"/>
          <p:nvPr/>
        </p:nvSpPr>
        <p:spPr>
          <a:xfrm>
            <a:off x="771353" y="3448967"/>
            <a:ext cx="1876223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2"/>
                </a:solidFill>
              </a:rPr>
              <a:t>For every 6 emails received, we get 3 Phone calls. Suitable for all categories business and personal presentation</a:t>
            </a:r>
            <a:r>
              <a:rPr lang="en-US" sz="1050" b="1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</a:endParaRP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6171E62-332F-4D18-8B28-E7E65FF842E6}"/>
              </a:ext>
            </a:extLst>
          </p:cNvPr>
          <p:cNvSpPr txBox="1"/>
          <p:nvPr/>
        </p:nvSpPr>
        <p:spPr>
          <a:xfrm>
            <a:off x="3634456" y="3448967"/>
            <a:ext cx="1876223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2"/>
                </a:solidFill>
              </a:rPr>
              <a:t>For every 6 emails received, we get 3 Phone calls. Suitable for all categories business and personal presentation</a:t>
            </a:r>
            <a:r>
              <a:rPr lang="en-US" sz="1050" b="1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</a:endParaRP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C39E2655-78B4-4DC6-9B8F-D8094E6BF366}"/>
              </a:ext>
            </a:extLst>
          </p:cNvPr>
          <p:cNvSpPr txBox="1"/>
          <p:nvPr/>
        </p:nvSpPr>
        <p:spPr>
          <a:xfrm>
            <a:off x="6499024" y="3448967"/>
            <a:ext cx="1876223" cy="103393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050" dirty="0">
                <a:solidFill>
                  <a:schemeClr val="bg2"/>
                </a:solidFill>
              </a:rPr>
              <a:t>For every 6 emails received, we get 3 Phone calls. Suitable for all categories business and personal presentation</a:t>
            </a:r>
            <a:r>
              <a:rPr lang="en-US" sz="1050" b="1" dirty="0">
                <a:solidFill>
                  <a:schemeClr val="bg2"/>
                </a:solidFill>
              </a:rPr>
              <a:t>.</a:t>
            </a:r>
            <a:endParaRPr lang="id-ID" sz="1050" dirty="0">
              <a:solidFill>
                <a:schemeClr val="bg2"/>
              </a:solidFill>
            </a:endParaRP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587F0D50-E133-474B-9C41-DD1196AC4058}"/>
              </a:ext>
            </a:extLst>
          </p:cNvPr>
          <p:cNvSpPr txBox="1"/>
          <p:nvPr/>
        </p:nvSpPr>
        <p:spPr>
          <a:xfrm>
            <a:off x="405395" y="5395409"/>
            <a:ext cx="8333208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 Marks and devious </a:t>
            </a:r>
            <a:r>
              <a:rPr lang="en-US" sz="1050" dirty="0" err="1"/>
              <a:t>Semikoli</a:t>
            </a:r>
            <a:r>
              <a:rPr lang="en-US" sz="1050" dirty="0"/>
              <a:t>, but the Little Blind Text didn’t listen. She packed her seven </a:t>
            </a:r>
            <a:r>
              <a:rPr lang="en-US" sz="1050" dirty="0" err="1"/>
              <a:t>versalia</a:t>
            </a:r>
            <a:r>
              <a:rPr lang="en-US" sz="1050" dirty="0"/>
              <a:t>, put her initial into the belt and made herself on the way. When she reached the</a:t>
            </a:r>
          </a:p>
        </p:txBody>
      </p:sp>
    </p:spTree>
    <p:extLst>
      <p:ext uri="{BB962C8B-B14F-4D97-AF65-F5344CB8AC3E}">
        <p14:creationId xmlns:p14="http://schemas.microsoft.com/office/powerpoint/2010/main" val="97892848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3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4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22" presetClass="entr" presetSubtype="8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7" fill="hold">
                            <p:stCondLst>
                              <p:cond delay="4000"/>
                            </p:stCondLst>
                            <p:childTnLst>
                              <p:par>
                                <p:cTn id="5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4" grpId="0" animBg="1"/>
      <p:bldP spid="4" grpId="0"/>
      <p:bldP spid="12" grpId="0" animBg="1"/>
      <p:bldP spid="14" grpId="0" animBg="1"/>
      <p:bldP spid="16" grpId="0" animBg="1"/>
      <p:bldP spid="37" grpId="0" animBg="1"/>
      <p:bldP spid="38" grpId="0"/>
      <p:bldP spid="39" grpId="0"/>
      <p:bldP spid="40" grpId="0"/>
      <p:bldP spid="41" grpId="0"/>
      <p:bldP spid="42" grpId="0"/>
      <p:bldP spid="43" grpId="0"/>
      <p:bldP spid="4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" name="Rectangle 31">
            <a:extLst>
              <a:ext uri="{FF2B5EF4-FFF2-40B4-BE49-F238E27FC236}">
                <a16:creationId xmlns:a16="http://schemas.microsoft.com/office/drawing/2014/main" id="{90D908FD-33A6-4995-BBED-3FC34620FDF6}"/>
              </a:ext>
            </a:extLst>
          </p:cNvPr>
          <p:cNvSpPr/>
          <p:nvPr/>
        </p:nvSpPr>
        <p:spPr>
          <a:xfrm>
            <a:off x="3294053" y="71998"/>
            <a:ext cx="5795113" cy="6713999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510552F-2698-40A3-8C1F-6C623CC57011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B3DD326D-CABF-4A06-8895-5FCD3C775D4F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E49665CF-DFE5-4F80-A34A-124D1F8BA819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64" name="Title 163">
            <a:extLst>
              <a:ext uri="{FF2B5EF4-FFF2-40B4-BE49-F238E27FC236}">
                <a16:creationId xmlns:a16="http://schemas.microsoft.com/office/drawing/2014/main" id="{2B67538F-09E7-43AB-B0FE-489E8A3A4CF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405000" y="1523507"/>
            <a:ext cx="5184258" cy="732893"/>
          </a:xfrm>
        </p:spPr>
        <p:txBody>
          <a:bodyPr/>
          <a:lstStyle/>
          <a:p>
            <a:r>
              <a:rPr lang="en-US" dirty="0"/>
              <a:t>The Mission</a:t>
            </a:r>
          </a:p>
        </p:txBody>
      </p:sp>
      <p:sp>
        <p:nvSpPr>
          <p:cNvPr id="165" name="TextBox 164">
            <a:extLst>
              <a:ext uri="{FF2B5EF4-FFF2-40B4-BE49-F238E27FC236}">
                <a16:creationId xmlns:a16="http://schemas.microsoft.com/office/drawing/2014/main" id="{F1B9ED2D-8E5C-4CF0-A82C-2D7846D5F4D1}"/>
              </a:ext>
            </a:extLst>
          </p:cNvPr>
          <p:cNvSpPr txBox="1"/>
          <p:nvPr/>
        </p:nvSpPr>
        <p:spPr>
          <a:xfrm>
            <a:off x="402667" y="2175820"/>
            <a:ext cx="2803049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 Marks and devious </a:t>
            </a:r>
            <a:r>
              <a:rPr lang="en-US" sz="1050" dirty="0" err="1"/>
              <a:t>Semikoli</a:t>
            </a:r>
            <a:r>
              <a:rPr lang="en-US" sz="1050" dirty="0"/>
              <a:t>, but the Little Blind Text didn’t listen. She packed her seven </a:t>
            </a:r>
            <a:r>
              <a:rPr lang="en-US" sz="1050" dirty="0" err="1"/>
              <a:t>versalia</a:t>
            </a:r>
            <a:r>
              <a:rPr lang="en-US" sz="1050" dirty="0"/>
              <a:t>, </a:t>
            </a:r>
          </a:p>
        </p:txBody>
      </p:sp>
      <p:sp>
        <p:nvSpPr>
          <p:cNvPr id="166" name="Rectangle 165">
            <a:extLst>
              <a:ext uri="{FF2B5EF4-FFF2-40B4-BE49-F238E27FC236}">
                <a16:creationId xmlns:a16="http://schemas.microsoft.com/office/drawing/2014/main" id="{347E061B-DC9C-4E45-AE90-5C94AC0AB8E5}"/>
              </a:ext>
            </a:extLst>
          </p:cNvPr>
          <p:cNvSpPr/>
          <p:nvPr/>
        </p:nvSpPr>
        <p:spPr>
          <a:xfrm>
            <a:off x="493764" y="3727618"/>
            <a:ext cx="675000" cy="67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7" name="Rectangle 166">
            <a:extLst>
              <a:ext uri="{FF2B5EF4-FFF2-40B4-BE49-F238E27FC236}">
                <a16:creationId xmlns:a16="http://schemas.microsoft.com/office/drawing/2014/main" id="{E1FFD28F-6F07-47C9-B1F9-A0A22B79FD4D}"/>
              </a:ext>
            </a:extLst>
          </p:cNvPr>
          <p:cNvSpPr/>
          <p:nvPr/>
        </p:nvSpPr>
        <p:spPr>
          <a:xfrm>
            <a:off x="493764" y="4622516"/>
            <a:ext cx="675000" cy="675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8" name="TextBox 167">
            <a:extLst>
              <a:ext uri="{FF2B5EF4-FFF2-40B4-BE49-F238E27FC236}">
                <a16:creationId xmlns:a16="http://schemas.microsoft.com/office/drawing/2014/main" id="{16500FCF-0F1B-47E9-93C8-35ECB7AF229B}"/>
              </a:ext>
            </a:extLst>
          </p:cNvPr>
          <p:cNvSpPr txBox="1"/>
          <p:nvPr/>
        </p:nvSpPr>
        <p:spPr>
          <a:xfrm>
            <a:off x="1266269" y="3941819"/>
            <a:ext cx="1883974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categories business and personal presentation</a:t>
            </a:r>
            <a:r>
              <a:rPr lang="en-US" sz="900" b="1" dirty="0"/>
              <a:t>.</a:t>
            </a:r>
            <a:endParaRPr lang="id-ID" sz="900" dirty="0"/>
          </a:p>
        </p:txBody>
      </p:sp>
      <p:sp>
        <p:nvSpPr>
          <p:cNvPr id="169" name="TextBox 168">
            <a:extLst>
              <a:ext uri="{FF2B5EF4-FFF2-40B4-BE49-F238E27FC236}">
                <a16:creationId xmlns:a16="http://schemas.microsoft.com/office/drawing/2014/main" id="{9EDF2EBE-4F4D-4E23-88C3-96B161F73883}"/>
              </a:ext>
            </a:extLst>
          </p:cNvPr>
          <p:cNvSpPr txBox="1"/>
          <p:nvPr/>
        </p:nvSpPr>
        <p:spPr>
          <a:xfrm>
            <a:off x="1266981" y="4832576"/>
            <a:ext cx="1883974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900" dirty="0"/>
              <a:t>Suitable for all categories business and personal presentation</a:t>
            </a:r>
            <a:r>
              <a:rPr lang="en-US" sz="900" b="1" dirty="0"/>
              <a:t>.</a:t>
            </a:r>
            <a:endParaRPr lang="id-ID" sz="900" dirty="0"/>
          </a:p>
        </p:txBody>
      </p:sp>
      <p:sp>
        <p:nvSpPr>
          <p:cNvPr id="170" name="TextBox 169">
            <a:extLst>
              <a:ext uri="{FF2B5EF4-FFF2-40B4-BE49-F238E27FC236}">
                <a16:creationId xmlns:a16="http://schemas.microsoft.com/office/drawing/2014/main" id="{42BFC0CB-8D01-42C7-BDA3-28DD338B19B5}"/>
              </a:ext>
            </a:extLst>
          </p:cNvPr>
          <p:cNvSpPr txBox="1"/>
          <p:nvPr/>
        </p:nvSpPr>
        <p:spPr>
          <a:xfrm>
            <a:off x="1263936" y="3727618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sp>
        <p:nvSpPr>
          <p:cNvPr id="171" name="TextBox 170">
            <a:extLst>
              <a:ext uri="{FF2B5EF4-FFF2-40B4-BE49-F238E27FC236}">
                <a16:creationId xmlns:a16="http://schemas.microsoft.com/office/drawing/2014/main" id="{221DDDA3-B62D-4D6F-AFE7-77BC79A23975}"/>
              </a:ext>
            </a:extLst>
          </p:cNvPr>
          <p:cNvSpPr txBox="1"/>
          <p:nvPr/>
        </p:nvSpPr>
        <p:spPr>
          <a:xfrm>
            <a:off x="1264555" y="4622517"/>
            <a:ext cx="1035861" cy="3231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500" dirty="0">
                <a:latin typeface="+mj-lt"/>
              </a:rPr>
              <a:t>Description</a:t>
            </a:r>
          </a:p>
        </p:txBody>
      </p:sp>
      <p:grpSp>
        <p:nvGrpSpPr>
          <p:cNvPr id="172" name="Group 171">
            <a:extLst>
              <a:ext uri="{FF2B5EF4-FFF2-40B4-BE49-F238E27FC236}">
                <a16:creationId xmlns:a16="http://schemas.microsoft.com/office/drawing/2014/main" id="{144911CB-9ACA-4403-BC2E-10D8B8EE8BB5}"/>
              </a:ext>
            </a:extLst>
          </p:cNvPr>
          <p:cNvGrpSpPr/>
          <p:nvPr/>
        </p:nvGrpSpPr>
        <p:grpSpPr>
          <a:xfrm>
            <a:off x="668170" y="4776698"/>
            <a:ext cx="320657" cy="366638"/>
            <a:chOff x="3262431" y="4342379"/>
            <a:chExt cx="349856" cy="400024"/>
          </a:xfrm>
          <a:solidFill>
            <a:schemeClr val="bg2"/>
          </a:solidFill>
        </p:grpSpPr>
        <p:sp>
          <p:nvSpPr>
            <p:cNvPr id="173" name="Freeform 49">
              <a:extLst>
                <a:ext uri="{FF2B5EF4-FFF2-40B4-BE49-F238E27FC236}">
                  <a16:creationId xmlns:a16="http://schemas.microsoft.com/office/drawing/2014/main" id="{C34F2E58-A45A-42B2-A7B6-B0DC687FCED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62431" y="4342379"/>
              <a:ext cx="349856" cy="400024"/>
            </a:xfrm>
            <a:custGeom>
              <a:avLst/>
              <a:gdLst>
                <a:gd name="T0" fmla="*/ 56 w 112"/>
                <a:gd name="T1" fmla="*/ 0 h 128"/>
                <a:gd name="T2" fmla="*/ 0 w 112"/>
                <a:gd name="T3" fmla="*/ 26 h 128"/>
                <a:gd name="T4" fmla="*/ 0 w 112"/>
                <a:gd name="T5" fmla="*/ 102 h 128"/>
                <a:gd name="T6" fmla="*/ 56 w 112"/>
                <a:gd name="T7" fmla="*/ 128 h 128"/>
                <a:gd name="T8" fmla="*/ 112 w 112"/>
                <a:gd name="T9" fmla="*/ 102 h 128"/>
                <a:gd name="T10" fmla="*/ 112 w 112"/>
                <a:gd name="T11" fmla="*/ 26 h 128"/>
                <a:gd name="T12" fmla="*/ 56 w 112"/>
                <a:gd name="T13" fmla="*/ 0 h 128"/>
                <a:gd name="T14" fmla="*/ 104 w 112"/>
                <a:gd name="T15" fmla="*/ 102 h 128"/>
                <a:gd name="T16" fmla="*/ 56 w 112"/>
                <a:gd name="T17" fmla="*/ 120 h 128"/>
                <a:gd name="T18" fmla="*/ 8 w 112"/>
                <a:gd name="T19" fmla="*/ 102 h 128"/>
                <a:gd name="T20" fmla="*/ 8 w 112"/>
                <a:gd name="T21" fmla="*/ 87 h 128"/>
                <a:gd name="T22" fmla="*/ 56 w 112"/>
                <a:gd name="T23" fmla="*/ 100 h 128"/>
                <a:gd name="T24" fmla="*/ 104 w 112"/>
                <a:gd name="T25" fmla="*/ 87 h 128"/>
                <a:gd name="T26" fmla="*/ 104 w 112"/>
                <a:gd name="T27" fmla="*/ 102 h 128"/>
                <a:gd name="T28" fmla="*/ 104 w 112"/>
                <a:gd name="T29" fmla="*/ 78 h 128"/>
                <a:gd name="T30" fmla="*/ 104 w 112"/>
                <a:gd name="T31" fmla="*/ 78 h 128"/>
                <a:gd name="T32" fmla="*/ 104 w 112"/>
                <a:gd name="T33" fmla="*/ 78 h 128"/>
                <a:gd name="T34" fmla="*/ 56 w 112"/>
                <a:gd name="T35" fmla="*/ 96 h 128"/>
                <a:gd name="T36" fmla="*/ 8 w 112"/>
                <a:gd name="T37" fmla="*/ 78 h 128"/>
                <a:gd name="T38" fmla="*/ 8 w 112"/>
                <a:gd name="T39" fmla="*/ 78 h 128"/>
                <a:gd name="T40" fmla="*/ 8 w 112"/>
                <a:gd name="T41" fmla="*/ 78 h 128"/>
                <a:gd name="T42" fmla="*/ 8 w 112"/>
                <a:gd name="T43" fmla="*/ 63 h 128"/>
                <a:gd name="T44" fmla="*/ 56 w 112"/>
                <a:gd name="T45" fmla="*/ 76 h 128"/>
                <a:gd name="T46" fmla="*/ 104 w 112"/>
                <a:gd name="T47" fmla="*/ 63 h 128"/>
                <a:gd name="T48" fmla="*/ 104 w 112"/>
                <a:gd name="T49" fmla="*/ 78 h 128"/>
                <a:gd name="T50" fmla="*/ 104 w 112"/>
                <a:gd name="T51" fmla="*/ 54 h 128"/>
                <a:gd name="T52" fmla="*/ 104 w 112"/>
                <a:gd name="T53" fmla="*/ 54 h 128"/>
                <a:gd name="T54" fmla="*/ 104 w 112"/>
                <a:gd name="T55" fmla="*/ 54 h 128"/>
                <a:gd name="T56" fmla="*/ 56 w 112"/>
                <a:gd name="T57" fmla="*/ 72 h 128"/>
                <a:gd name="T58" fmla="*/ 8 w 112"/>
                <a:gd name="T59" fmla="*/ 54 h 128"/>
                <a:gd name="T60" fmla="*/ 8 w 112"/>
                <a:gd name="T61" fmla="*/ 54 h 128"/>
                <a:gd name="T62" fmla="*/ 8 w 112"/>
                <a:gd name="T63" fmla="*/ 54 h 128"/>
                <a:gd name="T64" fmla="*/ 8 w 112"/>
                <a:gd name="T65" fmla="*/ 40 h 128"/>
                <a:gd name="T66" fmla="*/ 56 w 112"/>
                <a:gd name="T67" fmla="*/ 52 h 128"/>
                <a:gd name="T68" fmla="*/ 104 w 112"/>
                <a:gd name="T69" fmla="*/ 40 h 128"/>
                <a:gd name="T70" fmla="*/ 104 w 112"/>
                <a:gd name="T71" fmla="*/ 54 h 128"/>
                <a:gd name="T72" fmla="*/ 56 w 112"/>
                <a:gd name="T73" fmla="*/ 44 h 128"/>
                <a:gd name="T74" fmla="*/ 8 w 112"/>
                <a:gd name="T75" fmla="*/ 26 h 128"/>
                <a:gd name="T76" fmla="*/ 56 w 112"/>
                <a:gd name="T77" fmla="*/ 8 h 128"/>
                <a:gd name="T78" fmla="*/ 104 w 112"/>
                <a:gd name="T79" fmla="*/ 26 h 128"/>
                <a:gd name="T80" fmla="*/ 56 w 112"/>
                <a:gd name="T81" fmla="*/ 4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</a:cxnLst>
              <a:rect l="0" t="0" r="r" b="b"/>
              <a:pathLst>
                <a:path w="112" h="128">
                  <a:moveTo>
                    <a:pt x="56" y="0"/>
                  </a:moveTo>
                  <a:cubicBezTo>
                    <a:pt x="29" y="0"/>
                    <a:pt x="0" y="8"/>
                    <a:pt x="0" y="26"/>
                  </a:cubicBezTo>
                  <a:cubicBezTo>
                    <a:pt x="0" y="102"/>
                    <a:pt x="0" y="102"/>
                    <a:pt x="0" y="102"/>
                  </a:cubicBezTo>
                  <a:cubicBezTo>
                    <a:pt x="0" y="120"/>
                    <a:pt x="29" y="128"/>
                    <a:pt x="56" y="128"/>
                  </a:cubicBezTo>
                  <a:cubicBezTo>
                    <a:pt x="83" y="128"/>
                    <a:pt x="112" y="120"/>
                    <a:pt x="112" y="102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8"/>
                    <a:pt x="83" y="0"/>
                    <a:pt x="56" y="0"/>
                  </a:cubicBezTo>
                  <a:close/>
                  <a:moveTo>
                    <a:pt x="104" y="102"/>
                  </a:moveTo>
                  <a:cubicBezTo>
                    <a:pt x="104" y="112"/>
                    <a:pt x="83" y="120"/>
                    <a:pt x="56" y="120"/>
                  </a:cubicBezTo>
                  <a:cubicBezTo>
                    <a:pt x="29" y="120"/>
                    <a:pt x="8" y="112"/>
                    <a:pt x="8" y="102"/>
                  </a:cubicBezTo>
                  <a:cubicBezTo>
                    <a:pt x="8" y="87"/>
                    <a:pt x="8" y="87"/>
                    <a:pt x="8" y="87"/>
                  </a:cubicBezTo>
                  <a:cubicBezTo>
                    <a:pt x="16" y="96"/>
                    <a:pt x="36" y="100"/>
                    <a:pt x="56" y="100"/>
                  </a:cubicBezTo>
                  <a:cubicBezTo>
                    <a:pt x="76" y="100"/>
                    <a:pt x="96" y="96"/>
                    <a:pt x="104" y="87"/>
                  </a:cubicBezTo>
                  <a:lnTo>
                    <a:pt x="104" y="102"/>
                  </a:lnTo>
                  <a:close/>
                  <a:moveTo>
                    <a:pt x="104" y="78"/>
                  </a:moveTo>
                  <a:cubicBezTo>
                    <a:pt x="104" y="78"/>
                    <a:pt x="104" y="78"/>
                    <a:pt x="104" y="78"/>
                  </a:cubicBezTo>
                  <a:cubicBezTo>
                    <a:pt x="104" y="78"/>
                    <a:pt x="104" y="78"/>
                    <a:pt x="104" y="78"/>
                  </a:cubicBezTo>
                  <a:cubicBezTo>
                    <a:pt x="104" y="88"/>
                    <a:pt x="83" y="96"/>
                    <a:pt x="56" y="96"/>
                  </a:cubicBezTo>
                  <a:cubicBezTo>
                    <a:pt x="29" y="96"/>
                    <a:pt x="8" y="8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78"/>
                    <a:pt x="8" y="78"/>
                    <a:pt x="8" y="78"/>
                  </a:cubicBezTo>
                  <a:cubicBezTo>
                    <a:pt x="8" y="63"/>
                    <a:pt x="8" y="63"/>
                    <a:pt x="8" y="63"/>
                  </a:cubicBezTo>
                  <a:cubicBezTo>
                    <a:pt x="16" y="72"/>
                    <a:pt x="36" y="76"/>
                    <a:pt x="56" y="76"/>
                  </a:cubicBezTo>
                  <a:cubicBezTo>
                    <a:pt x="76" y="76"/>
                    <a:pt x="96" y="72"/>
                    <a:pt x="104" y="63"/>
                  </a:cubicBezTo>
                  <a:lnTo>
                    <a:pt x="104" y="78"/>
                  </a:lnTo>
                  <a:close/>
                  <a:moveTo>
                    <a:pt x="104" y="54"/>
                  </a:moveTo>
                  <a:cubicBezTo>
                    <a:pt x="104" y="54"/>
                    <a:pt x="104" y="54"/>
                    <a:pt x="104" y="54"/>
                  </a:cubicBezTo>
                  <a:cubicBezTo>
                    <a:pt x="104" y="54"/>
                    <a:pt x="104" y="54"/>
                    <a:pt x="104" y="54"/>
                  </a:cubicBezTo>
                  <a:cubicBezTo>
                    <a:pt x="104" y="64"/>
                    <a:pt x="83" y="72"/>
                    <a:pt x="56" y="72"/>
                  </a:cubicBezTo>
                  <a:cubicBezTo>
                    <a:pt x="29" y="72"/>
                    <a:pt x="8" y="6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54"/>
                    <a:pt x="8" y="54"/>
                    <a:pt x="8" y="54"/>
                  </a:cubicBezTo>
                  <a:cubicBezTo>
                    <a:pt x="8" y="40"/>
                    <a:pt x="8" y="40"/>
                    <a:pt x="8" y="40"/>
                  </a:cubicBezTo>
                  <a:cubicBezTo>
                    <a:pt x="18" y="48"/>
                    <a:pt x="38" y="52"/>
                    <a:pt x="56" y="52"/>
                  </a:cubicBezTo>
                  <a:cubicBezTo>
                    <a:pt x="74" y="52"/>
                    <a:pt x="94" y="48"/>
                    <a:pt x="104" y="40"/>
                  </a:cubicBezTo>
                  <a:lnTo>
                    <a:pt x="104" y="54"/>
                  </a:lnTo>
                  <a:close/>
                  <a:moveTo>
                    <a:pt x="56" y="44"/>
                  </a:moveTo>
                  <a:cubicBezTo>
                    <a:pt x="29" y="44"/>
                    <a:pt x="8" y="36"/>
                    <a:pt x="8" y="26"/>
                  </a:cubicBezTo>
                  <a:cubicBezTo>
                    <a:pt x="8" y="16"/>
                    <a:pt x="29" y="8"/>
                    <a:pt x="56" y="8"/>
                  </a:cubicBezTo>
                  <a:cubicBezTo>
                    <a:pt x="83" y="8"/>
                    <a:pt x="104" y="16"/>
                    <a:pt x="104" y="26"/>
                  </a:cubicBezTo>
                  <a:cubicBezTo>
                    <a:pt x="104" y="36"/>
                    <a:pt x="83" y="44"/>
                    <a:pt x="56" y="4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4" name="Oval 50">
              <a:extLst>
                <a:ext uri="{FF2B5EF4-FFF2-40B4-BE49-F238E27FC236}">
                  <a16:creationId xmlns:a16="http://schemas.microsoft.com/office/drawing/2014/main" id="{119E2046-B7CA-4BC1-A1AA-4145ADC6F38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7035" y="4655268"/>
              <a:ext cx="25084" cy="2376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5" name="Oval 51">
              <a:extLst>
                <a:ext uri="{FF2B5EF4-FFF2-40B4-BE49-F238E27FC236}">
                  <a16:creationId xmlns:a16="http://schemas.microsoft.com/office/drawing/2014/main" id="{A1DFFB42-7D48-4F6F-ACD6-9434561B102D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7035" y="4580017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  <p:sp>
          <p:nvSpPr>
            <p:cNvPr id="176" name="Oval 52">
              <a:extLst>
                <a:ext uri="{FF2B5EF4-FFF2-40B4-BE49-F238E27FC236}">
                  <a16:creationId xmlns:a16="http://schemas.microsoft.com/office/drawing/2014/main" id="{FEE7E3E5-E893-4203-BD57-83ABDCB6F60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537035" y="4504764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68580" tIns="34290" rIns="68580" bIns="34290" numCol="1" anchor="t" anchorCtr="0" compatLnSpc="1">
              <a:prstTxWarp prst="textNoShape">
                <a:avLst/>
              </a:prstTxWarp>
            </a:bodyPr>
            <a:lstStyle/>
            <a:p>
              <a:endParaRPr lang="id-ID" sz="1350"/>
            </a:p>
          </p:txBody>
        </p:sp>
      </p:grpSp>
      <p:sp>
        <p:nvSpPr>
          <p:cNvPr id="177" name="Freeform 29">
            <a:extLst>
              <a:ext uri="{FF2B5EF4-FFF2-40B4-BE49-F238E27FC236}">
                <a16:creationId xmlns:a16="http://schemas.microsoft.com/office/drawing/2014/main" id="{D91F0F19-A7EC-41E2-B709-39207AB1FA2A}"/>
              </a:ext>
            </a:extLst>
          </p:cNvPr>
          <p:cNvSpPr>
            <a:spLocks noEditPoints="1"/>
          </p:cNvSpPr>
          <p:nvPr/>
        </p:nvSpPr>
        <p:spPr bwMode="auto">
          <a:xfrm>
            <a:off x="647946" y="3881800"/>
            <a:ext cx="366638" cy="366638"/>
          </a:xfrm>
          <a:custGeom>
            <a:avLst/>
            <a:gdLst>
              <a:gd name="T0" fmla="*/ 114 w 128"/>
              <a:gd name="T1" fmla="*/ 29 h 128"/>
              <a:gd name="T2" fmla="*/ 112 w 128"/>
              <a:gd name="T3" fmla="*/ 8 h 128"/>
              <a:gd name="T4" fmla="*/ 24 w 128"/>
              <a:gd name="T5" fmla="*/ 0 h 128"/>
              <a:gd name="T6" fmla="*/ 16 w 128"/>
              <a:gd name="T7" fmla="*/ 27 h 128"/>
              <a:gd name="T8" fmla="*/ 2 w 128"/>
              <a:gd name="T9" fmla="*/ 45 h 128"/>
              <a:gd name="T10" fmla="*/ 0 w 128"/>
              <a:gd name="T11" fmla="*/ 56 h 128"/>
              <a:gd name="T12" fmla="*/ 12 w 128"/>
              <a:gd name="T13" fmla="*/ 68 h 128"/>
              <a:gd name="T14" fmla="*/ 20 w 128"/>
              <a:gd name="T15" fmla="*/ 128 h 128"/>
              <a:gd name="T16" fmla="*/ 116 w 128"/>
              <a:gd name="T17" fmla="*/ 120 h 128"/>
              <a:gd name="T18" fmla="*/ 116 w 128"/>
              <a:gd name="T19" fmla="*/ 68 h 128"/>
              <a:gd name="T20" fmla="*/ 128 w 128"/>
              <a:gd name="T21" fmla="*/ 52 h 128"/>
              <a:gd name="T22" fmla="*/ 104 w 128"/>
              <a:gd name="T23" fmla="*/ 8 h 128"/>
              <a:gd name="T24" fmla="*/ 24 w 128"/>
              <a:gd name="T25" fmla="*/ 24 h 128"/>
              <a:gd name="T26" fmla="*/ 24 w 128"/>
              <a:gd name="T27" fmla="*/ 8 h 128"/>
              <a:gd name="T28" fmla="*/ 41 w 128"/>
              <a:gd name="T29" fmla="*/ 60 h 128"/>
              <a:gd name="T30" fmla="*/ 40 w 128"/>
              <a:gd name="T31" fmla="*/ 32 h 128"/>
              <a:gd name="T32" fmla="*/ 41 w 128"/>
              <a:gd name="T33" fmla="*/ 60 h 128"/>
              <a:gd name="T34" fmla="*/ 62 w 128"/>
              <a:gd name="T35" fmla="*/ 32 h 128"/>
              <a:gd name="T36" fmla="*/ 45 w 128"/>
              <a:gd name="T37" fmla="*/ 60 h 128"/>
              <a:gd name="T38" fmla="*/ 66 w 128"/>
              <a:gd name="T39" fmla="*/ 32 h 128"/>
              <a:gd name="T40" fmla="*/ 83 w 128"/>
              <a:gd name="T41" fmla="*/ 60 h 128"/>
              <a:gd name="T42" fmla="*/ 66 w 128"/>
              <a:gd name="T43" fmla="*/ 32 h 128"/>
              <a:gd name="T44" fmla="*/ 88 w 128"/>
              <a:gd name="T45" fmla="*/ 32 h 128"/>
              <a:gd name="T46" fmla="*/ 87 w 128"/>
              <a:gd name="T47" fmla="*/ 60 h 128"/>
              <a:gd name="T48" fmla="*/ 8 w 128"/>
              <a:gd name="T49" fmla="*/ 56 h 128"/>
              <a:gd name="T50" fmla="*/ 9 w 128"/>
              <a:gd name="T51" fmla="*/ 50 h 128"/>
              <a:gd name="T52" fmla="*/ 24 w 128"/>
              <a:gd name="T53" fmla="*/ 32 h 128"/>
              <a:gd name="T54" fmla="*/ 19 w 128"/>
              <a:gd name="T55" fmla="*/ 60 h 128"/>
              <a:gd name="T56" fmla="*/ 8 w 128"/>
              <a:gd name="T57" fmla="*/ 56 h 128"/>
              <a:gd name="T58" fmla="*/ 50 w 128"/>
              <a:gd name="T59" fmla="*/ 120 h 128"/>
              <a:gd name="T60" fmla="*/ 80 w 128"/>
              <a:gd name="T61" fmla="*/ 80 h 128"/>
              <a:gd name="T62" fmla="*/ 108 w 128"/>
              <a:gd name="T63" fmla="*/ 120 h 128"/>
              <a:gd name="T64" fmla="*/ 84 w 128"/>
              <a:gd name="T65" fmla="*/ 80 h 128"/>
              <a:gd name="T66" fmla="*/ 50 w 128"/>
              <a:gd name="T67" fmla="*/ 76 h 128"/>
              <a:gd name="T68" fmla="*/ 46 w 128"/>
              <a:gd name="T69" fmla="*/ 120 h 128"/>
              <a:gd name="T70" fmla="*/ 20 w 128"/>
              <a:gd name="T71" fmla="*/ 68 h 128"/>
              <a:gd name="T72" fmla="*/ 108 w 128"/>
              <a:gd name="T73" fmla="*/ 120 h 128"/>
              <a:gd name="T74" fmla="*/ 116 w 128"/>
              <a:gd name="T75" fmla="*/ 60 h 128"/>
              <a:gd name="T76" fmla="*/ 93 w 128"/>
              <a:gd name="T77" fmla="*/ 32 h 128"/>
              <a:gd name="T78" fmla="*/ 104 w 128"/>
              <a:gd name="T79" fmla="*/ 32 h 128"/>
              <a:gd name="T80" fmla="*/ 119 w 128"/>
              <a:gd name="T81" fmla="*/ 50 h 128"/>
              <a:gd name="T82" fmla="*/ 120 w 128"/>
              <a:gd name="T8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28" h="128">
                <a:moveTo>
                  <a:pt x="126" y="45"/>
                </a:moveTo>
                <a:cubicBezTo>
                  <a:pt x="114" y="29"/>
                  <a:pt x="114" y="29"/>
                  <a:pt x="114" y="29"/>
                </a:cubicBezTo>
                <a:cubicBezTo>
                  <a:pt x="113" y="28"/>
                  <a:pt x="113" y="28"/>
                  <a:pt x="112" y="27"/>
                </a:cubicBezTo>
                <a:cubicBezTo>
                  <a:pt x="112" y="8"/>
                  <a:pt x="112" y="8"/>
                  <a:pt x="112" y="8"/>
                </a:cubicBezTo>
                <a:cubicBezTo>
                  <a:pt x="112" y="4"/>
                  <a:pt x="108" y="0"/>
                  <a:pt x="104" y="0"/>
                </a:cubicBezTo>
                <a:cubicBezTo>
                  <a:pt x="24" y="0"/>
                  <a:pt x="24" y="0"/>
                  <a:pt x="24" y="0"/>
                </a:cubicBezTo>
                <a:cubicBezTo>
                  <a:pt x="20" y="0"/>
                  <a:pt x="16" y="4"/>
                  <a:pt x="16" y="8"/>
                </a:cubicBezTo>
                <a:cubicBezTo>
                  <a:pt x="16" y="27"/>
                  <a:pt x="16" y="27"/>
                  <a:pt x="16" y="27"/>
                </a:cubicBezTo>
                <a:cubicBezTo>
                  <a:pt x="15" y="28"/>
                  <a:pt x="15" y="28"/>
                  <a:pt x="14" y="29"/>
                </a:cubicBezTo>
                <a:cubicBezTo>
                  <a:pt x="2" y="45"/>
                  <a:pt x="2" y="45"/>
                  <a:pt x="2" y="45"/>
                </a:cubicBezTo>
                <a:cubicBezTo>
                  <a:pt x="1" y="47"/>
                  <a:pt x="0" y="49"/>
                  <a:pt x="0" y="52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63"/>
                  <a:pt x="5" y="68"/>
                  <a:pt x="12" y="68"/>
                </a:cubicBezTo>
                <a:cubicBezTo>
                  <a:pt x="12" y="68"/>
                  <a:pt x="12" y="68"/>
                  <a:pt x="12" y="68"/>
                </a:cubicBezTo>
                <a:cubicBezTo>
                  <a:pt x="12" y="120"/>
                  <a:pt x="12" y="120"/>
                  <a:pt x="12" y="120"/>
                </a:cubicBezTo>
                <a:cubicBezTo>
                  <a:pt x="12" y="124"/>
                  <a:pt x="16" y="128"/>
                  <a:pt x="20" y="128"/>
                </a:cubicBezTo>
                <a:cubicBezTo>
                  <a:pt x="108" y="128"/>
                  <a:pt x="108" y="128"/>
                  <a:pt x="108" y="128"/>
                </a:cubicBezTo>
                <a:cubicBezTo>
                  <a:pt x="112" y="128"/>
                  <a:pt x="116" y="124"/>
                  <a:pt x="116" y="120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16" y="68"/>
                  <a:pt x="116" y="68"/>
                  <a:pt x="116" y="68"/>
                </a:cubicBezTo>
                <a:cubicBezTo>
                  <a:pt x="123" y="68"/>
                  <a:pt x="128" y="63"/>
                  <a:pt x="128" y="56"/>
                </a:cubicBezTo>
                <a:cubicBezTo>
                  <a:pt x="128" y="52"/>
                  <a:pt x="128" y="52"/>
                  <a:pt x="128" y="52"/>
                </a:cubicBezTo>
                <a:cubicBezTo>
                  <a:pt x="128" y="49"/>
                  <a:pt x="127" y="47"/>
                  <a:pt x="126" y="45"/>
                </a:cubicBezTo>
                <a:close/>
                <a:moveTo>
                  <a:pt x="104" y="8"/>
                </a:moveTo>
                <a:cubicBezTo>
                  <a:pt x="104" y="24"/>
                  <a:pt x="104" y="24"/>
                  <a:pt x="10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24"/>
                  <a:pt x="24" y="24"/>
                  <a:pt x="24" y="24"/>
                </a:cubicBezTo>
                <a:cubicBezTo>
                  <a:pt x="24" y="8"/>
                  <a:pt x="24" y="8"/>
                  <a:pt x="24" y="8"/>
                </a:cubicBezTo>
                <a:lnTo>
                  <a:pt x="104" y="8"/>
                </a:lnTo>
                <a:close/>
                <a:moveTo>
                  <a:pt x="41" y="60"/>
                </a:moveTo>
                <a:cubicBezTo>
                  <a:pt x="24" y="60"/>
                  <a:pt x="24" y="60"/>
                  <a:pt x="24" y="60"/>
                </a:cubicBezTo>
                <a:cubicBezTo>
                  <a:pt x="40" y="32"/>
                  <a:pt x="40" y="32"/>
                  <a:pt x="40" y="32"/>
                </a:cubicBezTo>
                <a:cubicBezTo>
                  <a:pt x="49" y="32"/>
                  <a:pt x="49" y="32"/>
                  <a:pt x="49" y="32"/>
                </a:cubicBezTo>
                <a:lnTo>
                  <a:pt x="41" y="60"/>
                </a:lnTo>
                <a:close/>
                <a:moveTo>
                  <a:pt x="53" y="32"/>
                </a:moveTo>
                <a:cubicBezTo>
                  <a:pt x="62" y="32"/>
                  <a:pt x="62" y="32"/>
                  <a:pt x="62" y="32"/>
                </a:cubicBezTo>
                <a:cubicBezTo>
                  <a:pt x="62" y="60"/>
                  <a:pt x="62" y="60"/>
                  <a:pt x="62" y="60"/>
                </a:cubicBezTo>
                <a:cubicBezTo>
                  <a:pt x="45" y="60"/>
                  <a:pt x="45" y="60"/>
                  <a:pt x="45" y="60"/>
                </a:cubicBezTo>
                <a:lnTo>
                  <a:pt x="53" y="32"/>
                </a:lnTo>
                <a:close/>
                <a:moveTo>
                  <a:pt x="66" y="32"/>
                </a:moveTo>
                <a:cubicBezTo>
                  <a:pt x="75" y="32"/>
                  <a:pt x="75" y="32"/>
                  <a:pt x="75" y="32"/>
                </a:cubicBezTo>
                <a:cubicBezTo>
                  <a:pt x="83" y="60"/>
                  <a:pt x="83" y="60"/>
                  <a:pt x="83" y="60"/>
                </a:cubicBezTo>
                <a:cubicBezTo>
                  <a:pt x="66" y="60"/>
                  <a:pt x="66" y="60"/>
                  <a:pt x="66" y="60"/>
                </a:cubicBezTo>
                <a:lnTo>
                  <a:pt x="66" y="32"/>
                </a:lnTo>
                <a:close/>
                <a:moveTo>
                  <a:pt x="79" y="32"/>
                </a:moveTo>
                <a:cubicBezTo>
                  <a:pt x="88" y="32"/>
                  <a:pt x="88" y="32"/>
                  <a:pt x="88" y="32"/>
                </a:cubicBezTo>
                <a:cubicBezTo>
                  <a:pt x="104" y="60"/>
                  <a:pt x="104" y="60"/>
                  <a:pt x="104" y="60"/>
                </a:cubicBezTo>
                <a:cubicBezTo>
                  <a:pt x="87" y="60"/>
                  <a:pt x="87" y="60"/>
                  <a:pt x="87" y="60"/>
                </a:cubicBezTo>
                <a:lnTo>
                  <a:pt x="79" y="32"/>
                </a:lnTo>
                <a:close/>
                <a:moveTo>
                  <a:pt x="8" y="56"/>
                </a:moveTo>
                <a:cubicBezTo>
                  <a:pt x="8" y="52"/>
                  <a:pt x="8" y="52"/>
                  <a:pt x="8" y="52"/>
                </a:cubicBezTo>
                <a:cubicBezTo>
                  <a:pt x="8" y="51"/>
                  <a:pt x="8" y="50"/>
                  <a:pt x="9" y="50"/>
                </a:cubicBezTo>
                <a:cubicBezTo>
                  <a:pt x="21" y="34"/>
                  <a:pt x="21" y="34"/>
                  <a:pt x="21" y="34"/>
                </a:cubicBezTo>
                <a:cubicBezTo>
                  <a:pt x="22" y="33"/>
                  <a:pt x="23" y="32"/>
                  <a:pt x="24" y="32"/>
                </a:cubicBezTo>
                <a:cubicBezTo>
                  <a:pt x="35" y="32"/>
                  <a:pt x="35" y="32"/>
                  <a:pt x="35" y="32"/>
                </a:cubicBezTo>
                <a:cubicBezTo>
                  <a:pt x="19" y="60"/>
                  <a:pt x="19" y="60"/>
                  <a:pt x="19" y="60"/>
                </a:cubicBezTo>
                <a:cubicBezTo>
                  <a:pt x="12" y="60"/>
                  <a:pt x="12" y="60"/>
                  <a:pt x="12" y="60"/>
                </a:cubicBezTo>
                <a:cubicBezTo>
                  <a:pt x="10" y="60"/>
                  <a:pt x="8" y="58"/>
                  <a:pt x="8" y="56"/>
                </a:cubicBezTo>
                <a:close/>
                <a:moveTo>
                  <a:pt x="80" y="120"/>
                </a:moveTo>
                <a:cubicBezTo>
                  <a:pt x="50" y="120"/>
                  <a:pt x="50" y="120"/>
                  <a:pt x="50" y="120"/>
                </a:cubicBezTo>
                <a:cubicBezTo>
                  <a:pt x="50" y="80"/>
                  <a:pt x="50" y="80"/>
                  <a:pt x="50" y="80"/>
                </a:cubicBezTo>
                <a:cubicBezTo>
                  <a:pt x="80" y="80"/>
                  <a:pt x="80" y="80"/>
                  <a:pt x="80" y="80"/>
                </a:cubicBezTo>
                <a:lnTo>
                  <a:pt x="80" y="120"/>
                </a:lnTo>
                <a:close/>
                <a:moveTo>
                  <a:pt x="108" y="120"/>
                </a:moveTo>
                <a:cubicBezTo>
                  <a:pt x="84" y="120"/>
                  <a:pt x="84" y="120"/>
                  <a:pt x="84" y="120"/>
                </a:cubicBezTo>
                <a:cubicBezTo>
                  <a:pt x="84" y="80"/>
                  <a:pt x="84" y="80"/>
                  <a:pt x="84" y="80"/>
                </a:cubicBezTo>
                <a:cubicBezTo>
                  <a:pt x="84" y="78"/>
                  <a:pt x="82" y="76"/>
                  <a:pt x="80" y="76"/>
                </a:cubicBezTo>
                <a:cubicBezTo>
                  <a:pt x="50" y="76"/>
                  <a:pt x="50" y="76"/>
                  <a:pt x="50" y="76"/>
                </a:cubicBezTo>
                <a:cubicBezTo>
                  <a:pt x="48" y="76"/>
                  <a:pt x="46" y="78"/>
                  <a:pt x="46" y="80"/>
                </a:cubicBezTo>
                <a:cubicBezTo>
                  <a:pt x="46" y="120"/>
                  <a:pt x="46" y="120"/>
                  <a:pt x="46" y="120"/>
                </a:cubicBezTo>
                <a:cubicBezTo>
                  <a:pt x="20" y="120"/>
                  <a:pt x="20" y="120"/>
                  <a:pt x="20" y="120"/>
                </a:cubicBezTo>
                <a:cubicBezTo>
                  <a:pt x="20" y="68"/>
                  <a:pt x="20" y="68"/>
                  <a:pt x="20" y="68"/>
                </a:cubicBezTo>
                <a:cubicBezTo>
                  <a:pt x="108" y="68"/>
                  <a:pt x="108" y="68"/>
                  <a:pt x="108" y="68"/>
                </a:cubicBezTo>
                <a:lnTo>
                  <a:pt x="108" y="120"/>
                </a:lnTo>
                <a:close/>
                <a:moveTo>
                  <a:pt x="120" y="56"/>
                </a:moveTo>
                <a:cubicBezTo>
                  <a:pt x="120" y="58"/>
                  <a:pt x="118" y="60"/>
                  <a:pt x="116" y="60"/>
                </a:cubicBezTo>
                <a:cubicBezTo>
                  <a:pt x="109" y="60"/>
                  <a:pt x="109" y="60"/>
                  <a:pt x="109" y="60"/>
                </a:cubicBezTo>
                <a:cubicBezTo>
                  <a:pt x="93" y="32"/>
                  <a:pt x="93" y="32"/>
                  <a:pt x="93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5" y="32"/>
                  <a:pt x="106" y="33"/>
                  <a:pt x="107" y="34"/>
                </a:cubicBezTo>
                <a:cubicBezTo>
                  <a:pt x="119" y="50"/>
                  <a:pt x="119" y="50"/>
                  <a:pt x="119" y="50"/>
                </a:cubicBezTo>
                <a:cubicBezTo>
                  <a:pt x="120" y="50"/>
                  <a:pt x="120" y="51"/>
                  <a:pt x="120" y="52"/>
                </a:cubicBezTo>
                <a:lnTo>
                  <a:pt x="120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68580" tIns="34290" rIns="68580" bIns="34290" numCol="1" anchor="t" anchorCtr="0" compatLnSpc="1">
            <a:prstTxWarp prst="textNoShape">
              <a:avLst/>
            </a:prstTxWarp>
          </a:bodyPr>
          <a:lstStyle/>
          <a:p>
            <a:endParaRPr lang="id-ID" sz="1350"/>
          </a:p>
        </p:txBody>
      </p:sp>
    </p:spTree>
    <p:extLst>
      <p:ext uri="{BB962C8B-B14F-4D97-AF65-F5344CB8AC3E}">
        <p14:creationId xmlns:p14="http://schemas.microsoft.com/office/powerpoint/2010/main" val="302672452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1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10" presetClass="entr" presetSubtype="0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500"/>
                                        <p:tgtEl>
                                          <p:spTgt spid="1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53" presetClass="entr" presetSubtype="16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53" presetClass="entr" presetSubtype="16" fill="hold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7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1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500"/>
                                        <p:tgtEl>
                                          <p:spTgt spid="1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22" presetClass="entr" presetSubtype="8" fill="hold" grpId="0" nodeType="with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7" dur="500"/>
                                        <p:tgtEl>
                                          <p:spTgt spid="1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1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" grpId="0" animBg="1"/>
      <p:bldP spid="164" grpId="0"/>
      <p:bldP spid="165" grpId="0"/>
      <p:bldP spid="166" grpId="0" animBg="1"/>
      <p:bldP spid="167" grpId="0" animBg="1"/>
      <p:bldP spid="168" grpId="0"/>
      <p:bldP spid="169" grpId="0"/>
      <p:bldP spid="170" grpId="0"/>
      <p:bldP spid="171" grpId="0"/>
      <p:bldP spid="177" grpId="0" animBg="1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2E1B29DD-6EAF-41E4-8FB1-9B62992D78A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1CDA3F09-A16D-49F0-AF24-E69FE865F2D0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/>
      </p:sp>
      <p:sp>
        <p:nvSpPr>
          <p:cNvPr id="9" name="Picture Placeholder 8">
            <a:extLst>
              <a:ext uri="{FF2B5EF4-FFF2-40B4-BE49-F238E27FC236}">
                <a16:creationId xmlns:a16="http://schemas.microsoft.com/office/drawing/2014/main" id="{1F30F720-3E26-4E2D-952F-618EE08E5C93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/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5770387-BF99-47C7-BDE7-5D076615C9D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/>
      </p:sp>
      <p:sp>
        <p:nvSpPr>
          <p:cNvPr id="6" name="Title 5">
            <a:extLst>
              <a:ext uri="{FF2B5EF4-FFF2-40B4-BE49-F238E27FC236}">
                <a16:creationId xmlns:a16="http://schemas.microsoft.com/office/drawing/2014/main" id="{97CAE315-CEAE-4775-81A1-FEAB3483FE1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Timeline</a:t>
            </a: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D35E4011-145C-4DAD-9FC9-2D4266C9AB5B}"/>
              </a:ext>
            </a:extLst>
          </p:cNvPr>
          <p:cNvSpPr txBox="1"/>
          <p:nvPr/>
        </p:nvSpPr>
        <p:spPr>
          <a:xfrm>
            <a:off x="413346" y="1880524"/>
            <a:ext cx="8317309" cy="54918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US" sz="1050" dirty="0"/>
              <a:t> A collection of textile samples lay spread out on the table - </a:t>
            </a:r>
            <a:r>
              <a:rPr lang="en-US" sz="1050" dirty="0" err="1"/>
              <a:t>Samsa</a:t>
            </a:r>
            <a:r>
              <a:rPr lang="en-US" sz="1050" dirty="0"/>
              <a:t> was a travelling salesman - and above it there hung a picture that he had recently cut out of an illustrated magazine and housed in a nice, gilded frame. It showed a lady fitted out with a fur hat and fur boa</a:t>
            </a:r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64E55D5A-F216-4BEE-93A7-F6E6C4D9F24B}"/>
              </a:ext>
            </a:extLst>
          </p:cNvPr>
          <p:cNvSpPr txBox="1"/>
          <p:nvPr/>
        </p:nvSpPr>
        <p:spPr>
          <a:xfrm>
            <a:off x="416041" y="2860909"/>
            <a:ext cx="772969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solidFill>
                  <a:schemeClr val="accent1"/>
                </a:solidFill>
              </a:rPr>
              <a:t>2015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2B54A6F5-C6AF-4DCF-A612-5ED6F8C167A5}"/>
              </a:ext>
            </a:extLst>
          </p:cNvPr>
          <p:cNvSpPr txBox="1"/>
          <p:nvPr/>
        </p:nvSpPr>
        <p:spPr>
          <a:xfrm>
            <a:off x="2566909" y="2860909"/>
            <a:ext cx="769763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solidFill>
                  <a:schemeClr val="accent1"/>
                </a:solidFill>
              </a:rPr>
              <a:t>2016</a:t>
            </a:r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30E9E81B-6624-477C-AFAB-2920D5FCB9F7}"/>
              </a:ext>
            </a:extLst>
          </p:cNvPr>
          <p:cNvSpPr txBox="1"/>
          <p:nvPr/>
        </p:nvSpPr>
        <p:spPr>
          <a:xfrm>
            <a:off x="4735480" y="2860909"/>
            <a:ext cx="745717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solidFill>
                  <a:schemeClr val="accent1"/>
                </a:solidFill>
              </a:rPr>
              <a:t>2017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4962FC41-5E57-4516-8B2B-6F4CCB77D714}"/>
              </a:ext>
            </a:extLst>
          </p:cNvPr>
          <p:cNvSpPr txBox="1"/>
          <p:nvPr/>
        </p:nvSpPr>
        <p:spPr>
          <a:xfrm>
            <a:off x="6896547" y="2860909"/>
            <a:ext cx="771365" cy="43858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250" b="1" dirty="0">
                <a:solidFill>
                  <a:schemeClr val="accent1"/>
                </a:solidFill>
              </a:rPr>
              <a:t>2018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4CA727D5-9067-46C0-B382-F285D183D5E2}"/>
              </a:ext>
            </a:extLst>
          </p:cNvPr>
          <p:cNvSpPr txBox="1"/>
          <p:nvPr/>
        </p:nvSpPr>
        <p:spPr>
          <a:xfrm>
            <a:off x="419099" y="4854900"/>
            <a:ext cx="2102534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171D03B8-70EE-4128-A26C-3FDB7DB3697D}"/>
              </a:ext>
            </a:extLst>
          </p:cNvPr>
          <p:cNvSpPr txBox="1"/>
          <p:nvPr/>
        </p:nvSpPr>
        <p:spPr>
          <a:xfrm>
            <a:off x="2571719" y="4854900"/>
            <a:ext cx="2102534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55059DB1-012D-4288-8791-DAB25C5D901C}"/>
              </a:ext>
            </a:extLst>
          </p:cNvPr>
          <p:cNvSpPr txBox="1"/>
          <p:nvPr/>
        </p:nvSpPr>
        <p:spPr>
          <a:xfrm>
            <a:off x="4735481" y="4854900"/>
            <a:ext cx="2102534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89915D7D-44E2-4346-9FF3-9F5D196E6668}"/>
              </a:ext>
            </a:extLst>
          </p:cNvPr>
          <p:cNvSpPr txBox="1"/>
          <p:nvPr/>
        </p:nvSpPr>
        <p:spPr>
          <a:xfrm>
            <a:off x="6896547" y="4854900"/>
            <a:ext cx="2102534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GB" sz="1050" dirty="0"/>
              <a:t>Suitable for all categories business and personal presentation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68EDCDEF-E1CC-436D-A042-BA7E989C37BF}"/>
              </a:ext>
            </a:extLst>
          </p:cNvPr>
          <p:cNvSpPr/>
          <p:nvPr/>
        </p:nvSpPr>
        <p:spPr>
          <a:xfrm>
            <a:off x="341216" y="2860909"/>
            <a:ext cx="72000" cy="2785554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1" name="Rectangle 20">
            <a:extLst>
              <a:ext uri="{FF2B5EF4-FFF2-40B4-BE49-F238E27FC236}">
                <a16:creationId xmlns:a16="http://schemas.microsoft.com/office/drawing/2014/main" id="{E6D7FA21-CC43-46FF-8764-29456D918343}"/>
              </a:ext>
            </a:extLst>
          </p:cNvPr>
          <p:cNvSpPr/>
          <p:nvPr/>
        </p:nvSpPr>
        <p:spPr>
          <a:xfrm>
            <a:off x="2492505" y="2860909"/>
            <a:ext cx="72000" cy="27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B8676CDC-5756-47D9-9BB4-97A8B5DF703F}"/>
              </a:ext>
            </a:extLst>
          </p:cNvPr>
          <p:cNvSpPr/>
          <p:nvPr/>
        </p:nvSpPr>
        <p:spPr>
          <a:xfrm>
            <a:off x="4656564" y="2860909"/>
            <a:ext cx="72000" cy="27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68AF9993-EAEC-4FCA-88A7-6D124954029C}"/>
              </a:ext>
            </a:extLst>
          </p:cNvPr>
          <p:cNvSpPr/>
          <p:nvPr/>
        </p:nvSpPr>
        <p:spPr>
          <a:xfrm>
            <a:off x="6821722" y="2860909"/>
            <a:ext cx="72000" cy="27864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</p:spTree>
    <p:extLst>
      <p:ext uri="{BB962C8B-B14F-4D97-AF65-F5344CB8AC3E}">
        <p14:creationId xmlns:p14="http://schemas.microsoft.com/office/powerpoint/2010/main" val="159438033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500"/>
                            </p:stCondLst>
                            <p:childTnLst>
                              <p:par>
                                <p:cTn id="2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30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3500"/>
                            </p:stCondLst>
                            <p:childTnLst>
                              <p:par>
                                <p:cTn id="3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4000"/>
                            </p:stCondLst>
                            <p:childTnLst>
                              <p:par>
                                <p:cTn id="3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4500"/>
                            </p:stCondLst>
                            <p:childTnLst>
                              <p:par>
                                <p:cTn id="4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5000"/>
                            </p:stCondLst>
                            <p:childTnLst>
                              <p:par>
                                <p:cTn id="4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5500"/>
                            </p:stCondLst>
                            <p:childTnLst>
                              <p:par>
                                <p:cTn id="4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1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2" fill="hold">
                            <p:stCondLst>
                              <p:cond delay="6000"/>
                            </p:stCondLst>
                            <p:childTnLst>
                              <p:par>
                                <p:cTn id="5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6500"/>
                            </p:stCondLst>
                            <p:childTnLst>
                              <p:par>
                                <p:cTn id="5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26" grpId="0"/>
      <p:bldP spid="40" grpId="0"/>
      <p:bldP spid="41" grpId="0"/>
      <p:bldP spid="42" grpId="0"/>
      <p:bldP spid="43" grpId="0"/>
      <p:bldP spid="44" grpId="0"/>
      <p:bldP spid="46" grpId="0"/>
      <p:bldP spid="47" grpId="0"/>
      <p:bldP spid="48" grpId="0"/>
      <p:bldP spid="2" grpId="0" animBg="1"/>
      <p:bldP spid="21" grpId="0" animBg="1"/>
      <p:bldP spid="22" grpId="0" animBg="1"/>
      <p:bldP spid="2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Picture Placeholder 3">
            <a:extLst>
              <a:ext uri="{FF2B5EF4-FFF2-40B4-BE49-F238E27FC236}">
                <a16:creationId xmlns:a16="http://schemas.microsoft.com/office/drawing/2014/main" id="{144AEB2B-E6EB-4A78-9608-518A4938269C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grpSp>
        <p:nvGrpSpPr>
          <p:cNvPr id="20" name="Group 19">
            <a:extLst>
              <a:ext uri="{FF2B5EF4-FFF2-40B4-BE49-F238E27FC236}">
                <a16:creationId xmlns:a16="http://schemas.microsoft.com/office/drawing/2014/main" id="{3876F0F7-BE59-4EDF-81BD-1272A264C649}"/>
              </a:ext>
            </a:extLst>
          </p:cNvPr>
          <p:cNvGrpSpPr/>
          <p:nvPr/>
        </p:nvGrpSpPr>
        <p:grpSpPr>
          <a:xfrm>
            <a:off x="-1" y="0"/>
            <a:ext cx="9144001" cy="6858000"/>
            <a:chOff x="-1" y="0"/>
            <a:chExt cx="12192001" cy="6858000"/>
          </a:xfrm>
        </p:grpSpPr>
        <p:sp>
          <p:nvSpPr>
            <p:cNvPr id="21" name="Rectangle 20">
              <a:extLst>
                <a:ext uri="{FF2B5EF4-FFF2-40B4-BE49-F238E27FC236}">
                  <a16:creationId xmlns:a16="http://schemas.microsoft.com/office/drawing/2014/main" id="{DFD38F5E-686F-47EF-8701-978741E6BF68}"/>
                </a:ext>
              </a:extLst>
            </p:cNvPr>
            <p:cNvSpPr/>
            <p:nvPr/>
          </p:nvSpPr>
          <p:spPr>
            <a:xfrm>
              <a:off x="0" y="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  <p:sp>
          <p:nvSpPr>
            <p:cNvPr id="22" name="Rectangle 21">
              <a:extLst>
                <a:ext uri="{FF2B5EF4-FFF2-40B4-BE49-F238E27FC236}">
                  <a16:creationId xmlns:a16="http://schemas.microsoft.com/office/drawing/2014/main" id="{5F7B7BAE-8043-4FC3-BB46-95C8CDABC7EB}"/>
                </a:ext>
              </a:extLst>
            </p:cNvPr>
            <p:cNvSpPr/>
            <p:nvPr/>
          </p:nvSpPr>
          <p:spPr>
            <a:xfrm>
              <a:off x="0" y="6786000"/>
              <a:ext cx="12192000" cy="72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3" name="Rectangle 22">
              <a:extLst>
                <a:ext uri="{FF2B5EF4-FFF2-40B4-BE49-F238E27FC236}">
                  <a16:creationId xmlns:a16="http://schemas.microsoft.com/office/drawing/2014/main" id="{A9B86982-B995-43BE-B576-C170EFC5AD34}"/>
                </a:ext>
              </a:extLst>
            </p:cNvPr>
            <p:cNvSpPr/>
            <p:nvPr/>
          </p:nvSpPr>
          <p:spPr>
            <a:xfrm>
              <a:off x="-1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 dirty="0"/>
            </a:p>
          </p:txBody>
        </p:sp>
        <p:sp>
          <p:nvSpPr>
            <p:cNvPr id="24" name="Rectangle 23">
              <a:extLst>
                <a:ext uri="{FF2B5EF4-FFF2-40B4-BE49-F238E27FC236}">
                  <a16:creationId xmlns:a16="http://schemas.microsoft.com/office/drawing/2014/main" id="{0350C254-F027-4052-8D15-6906D93C0F60}"/>
                </a:ext>
              </a:extLst>
            </p:cNvPr>
            <p:cNvSpPr/>
            <p:nvPr/>
          </p:nvSpPr>
          <p:spPr>
            <a:xfrm>
              <a:off x="12092778" y="0"/>
              <a:ext cx="96000" cy="6858000"/>
            </a:xfrm>
            <a:prstGeom prst="rect">
              <a:avLst/>
            </a:pr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sz="1350"/>
            </a:p>
          </p:txBody>
        </p:sp>
      </p:grpSp>
      <p:sp>
        <p:nvSpPr>
          <p:cNvPr id="15" name="Rectangle 14">
            <a:extLst>
              <a:ext uri="{FF2B5EF4-FFF2-40B4-BE49-F238E27FC236}">
                <a16:creationId xmlns:a16="http://schemas.microsoft.com/office/drawing/2014/main" id="{A945E388-F68D-446C-AE5F-48571A842538}"/>
              </a:ext>
            </a:extLst>
          </p:cNvPr>
          <p:cNvSpPr/>
          <p:nvPr/>
        </p:nvSpPr>
        <p:spPr>
          <a:xfrm>
            <a:off x="947627" y="2349000"/>
            <a:ext cx="7248746" cy="2160000"/>
          </a:xfrm>
          <a:prstGeom prst="rect">
            <a:avLst/>
          </a:prstGeom>
          <a:solidFill>
            <a:schemeClr val="tx1">
              <a:alpha val="7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DFE85D43-9A63-4ABA-8AF2-14D87090D4CA}"/>
              </a:ext>
            </a:extLst>
          </p:cNvPr>
          <p:cNvSpPr txBox="1"/>
          <p:nvPr/>
        </p:nvSpPr>
        <p:spPr>
          <a:xfrm>
            <a:off x="1152633" y="3042878"/>
            <a:ext cx="687488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3600" dirty="0">
                <a:solidFill>
                  <a:schemeClr val="bg1"/>
                </a:solidFill>
                <a:latin typeface="+mj-lt"/>
              </a:rPr>
              <a:t>Draw your pleasure, paint your pleasure, and express your pleasure strongly.</a:t>
            </a:r>
            <a:endParaRPr lang="en-US" sz="6600" dirty="0">
              <a:solidFill>
                <a:schemeClr val="bg1"/>
              </a:solidFill>
              <a:latin typeface="+mj-lt"/>
            </a:endParaRPr>
          </a:p>
        </p:txBody>
      </p:sp>
      <p:grpSp>
        <p:nvGrpSpPr>
          <p:cNvPr id="17" name="Group 16">
            <a:extLst>
              <a:ext uri="{FF2B5EF4-FFF2-40B4-BE49-F238E27FC236}">
                <a16:creationId xmlns:a16="http://schemas.microsoft.com/office/drawing/2014/main" id="{594A551B-11F7-40A7-8275-9789D533C677}"/>
              </a:ext>
            </a:extLst>
          </p:cNvPr>
          <p:cNvGrpSpPr/>
          <p:nvPr/>
        </p:nvGrpSpPr>
        <p:grpSpPr>
          <a:xfrm>
            <a:off x="4282828" y="2637877"/>
            <a:ext cx="578345" cy="404390"/>
            <a:chOff x="1219200" y="1273425"/>
            <a:chExt cx="4876800" cy="3409950"/>
          </a:xfrm>
          <a:solidFill>
            <a:schemeClr val="accent1"/>
          </a:solidFill>
        </p:grpSpPr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47F54BC-30E2-4F8E-A60F-2C1D2E4EEF76}"/>
                </a:ext>
              </a:extLst>
            </p:cNvPr>
            <p:cNvSpPr/>
            <p:nvPr/>
          </p:nvSpPr>
          <p:spPr>
            <a:xfrm>
              <a:off x="38100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3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3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5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223D0ED-037A-4C8D-A47A-1CE4B94C38CB}"/>
                </a:ext>
              </a:extLst>
            </p:cNvPr>
            <p:cNvSpPr/>
            <p:nvPr/>
          </p:nvSpPr>
          <p:spPr>
            <a:xfrm>
              <a:off x="1219200" y="1273425"/>
              <a:ext cx="2286000" cy="3409950"/>
            </a:xfrm>
            <a:custGeom>
              <a:avLst/>
              <a:gdLst>
                <a:gd name="connsiteX0" fmla="*/ 1958588 w 2286000"/>
                <a:gd name="connsiteY0" fmla="*/ 1466193 h 3409950"/>
                <a:gd name="connsiteX1" fmla="*/ 1193016 w 2286000"/>
                <a:gd name="connsiteY1" fmla="*/ 1125084 h 3409950"/>
                <a:gd name="connsiteX2" fmla="*/ 1190625 w 2286000"/>
                <a:gd name="connsiteY2" fmla="*/ 1047750 h 3409950"/>
                <a:gd name="connsiteX3" fmla="*/ 1364371 w 2286000"/>
                <a:gd name="connsiteY3" fmla="*/ 242468 h 3409950"/>
                <a:gd name="connsiteX4" fmla="*/ 1433112 w 2286000"/>
                <a:gd name="connsiteY4" fmla="*/ 0 h 3409950"/>
                <a:gd name="connsiteX5" fmla="*/ 598875 w 2286000"/>
                <a:gd name="connsiteY5" fmla="*/ 0 h 3409950"/>
                <a:gd name="connsiteX6" fmla="*/ 542992 w 2286000"/>
                <a:gd name="connsiteY6" fmla="*/ 90040 h 3409950"/>
                <a:gd name="connsiteX7" fmla="*/ 0 w 2286000"/>
                <a:gd name="connsiteY7" fmla="*/ 2266950 h 3409950"/>
                <a:gd name="connsiteX8" fmla="*/ 1143000 w 2286000"/>
                <a:gd name="connsiteY8" fmla="*/ 3409950 h 3409950"/>
                <a:gd name="connsiteX9" fmla="*/ 2286000 w 2286000"/>
                <a:gd name="connsiteY9" fmla="*/ 2266950 h 3409950"/>
                <a:gd name="connsiteX10" fmla="*/ 1958588 w 2286000"/>
                <a:gd name="connsiteY10" fmla="*/ 1466193 h 3409950"/>
                <a:gd name="connsiteX11" fmla="*/ 1143000 w 2286000"/>
                <a:gd name="connsiteY11" fmla="*/ 3028950 h 3409950"/>
                <a:gd name="connsiteX12" fmla="*/ 381000 w 2286000"/>
                <a:gd name="connsiteY12" fmla="*/ 2266950 h 3409950"/>
                <a:gd name="connsiteX13" fmla="*/ 817359 w 2286000"/>
                <a:gd name="connsiteY13" fmla="*/ 381000 h 3409950"/>
                <a:gd name="connsiteX14" fmla="*/ 932888 w 2286000"/>
                <a:gd name="connsiteY14" fmla="*/ 381000 h 3409950"/>
                <a:gd name="connsiteX15" fmla="*/ 809625 w 2286000"/>
                <a:gd name="connsiteY15" fmla="*/ 1047750 h 3409950"/>
                <a:gd name="connsiteX16" fmla="*/ 862308 w 2286000"/>
                <a:gd name="connsiteY16" fmla="*/ 1346168 h 3409950"/>
                <a:gd name="connsiteX17" fmla="*/ 1149801 w 2286000"/>
                <a:gd name="connsiteY17" fmla="*/ 1504940 h 3409950"/>
                <a:gd name="connsiteX18" fmla="*/ 1158116 w 2286000"/>
                <a:gd name="connsiteY18" fmla="*/ 1505150 h 3409950"/>
                <a:gd name="connsiteX19" fmla="*/ 1905000 w 2286000"/>
                <a:gd name="connsiteY19" fmla="*/ 2266950 h 3409950"/>
                <a:gd name="connsiteX20" fmla="*/ 1143000 w 2286000"/>
                <a:gd name="connsiteY20" fmla="*/ 3028950 h 34099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</a:cxnLst>
              <a:rect l="l" t="t" r="r" b="b"/>
              <a:pathLst>
                <a:path w="2286000" h="3409950">
                  <a:moveTo>
                    <a:pt x="1958588" y="1466193"/>
                  </a:moveTo>
                  <a:cubicBezTo>
                    <a:pt x="1754200" y="1258062"/>
                    <a:pt x="1483252" y="1137571"/>
                    <a:pt x="1193016" y="1125084"/>
                  </a:cubicBezTo>
                  <a:cubicBezTo>
                    <a:pt x="1191644" y="1106948"/>
                    <a:pt x="1190625" y="1081954"/>
                    <a:pt x="1190625" y="1047750"/>
                  </a:cubicBezTo>
                  <a:cubicBezTo>
                    <a:pt x="1190625" y="907618"/>
                    <a:pt x="1297191" y="479441"/>
                    <a:pt x="1364371" y="242468"/>
                  </a:cubicBezTo>
                  <a:lnTo>
                    <a:pt x="1433112" y="0"/>
                  </a:lnTo>
                  <a:lnTo>
                    <a:pt x="598875" y="0"/>
                  </a:lnTo>
                  <a:lnTo>
                    <a:pt x="542992" y="90040"/>
                  </a:lnTo>
                  <a:cubicBezTo>
                    <a:pt x="520827" y="125759"/>
                    <a:pt x="0" y="979665"/>
                    <a:pt x="0" y="2266950"/>
                  </a:cubicBezTo>
                  <a:cubicBezTo>
                    <a:pt x="0" y="2897200"/>
                    <a:pt x="512750" y="3409950"/>
                    <a:pt x="1143000" y="3409950"/>
                  </a:cubicBezTo>
                  <a:cubicBezTo>
                    <a:pt x="1773250" y="3409950"/>
                    <a:pt x="2286000" y="2897200"/>
                    <a:pt x="2286000" y="2266950"/>
                  </a:cubicBezTo>
                  <a:cubicBezTo>
                    <a:pt x="2286000" y="1965570"/>
                    <a:pt x="2169719" y="1681191"/>
                    <a:pt x="1958588" y="1466193"/>
                  </a:cubicBezTo>
                  <a:close/>
                  <a:moveTo>
                    <a:pt x="1143000" y="3028950"/>
                  </a:moveTo>
                  <a:cubicBezTo>
                    <a:pt x="722833" y="3028950"/>
                    <a:pt x="381000" y="2687117"/>
                    <a:pt x="381000" y="2266950"/>
                  </a:cubicBezTo>
                  <a:cubicBezTo>
                    <a:pt x="381000" y="1320927"/>
                    <a:pt x="693763" y="620706"/>
                    <a:pt x="817359" y="381000"/>
                  </a:cubicBezTo>
                  <a:lnTo>
                    <a:pt x="932888" y="381000"/>
                  </a:lnTo>
                  <a:cubicBezTo>
                    <a:pt x="878148" y="596113"/>
                    <a:pt x="809625" y="895741"/>
                    <a:pt x="809625" y="1047750"/>
                  </a:cubicBezTo>
                  <a:cubicBezTo>
                    <a:pt x="809625" y="1168375"/>
                    <a:pt x="818579" y="1265282"/>
                    <a:pt x="862308" y="1346168"/>
                  </a:cubicBezTo>
                  <a:cubicBezTo>
                    <a:pt x="901256" y="1418215"/>
                    <a:pt x="982713" y="1504026"/>
                    <a:pt x="1149801" y="1504940"/>
                  </a:cubicBezTo>
                  <a:lnTo>
                    <a:pt x="1158116" y="1505150"/>
                  </a:lnTo>
                  <a:cubicBezTo>
                    <a:pt x="1569949" y="1513132"/>
                    <a:pt x="1905000" y="1854870"/>
                    <a:pt x="1905000" y="2266950"/>
                  </a:cubicBezTo>
                  <a:cubicBezTo>
                    <a:pt x="1905000" y="2687117"/>
                    <a:pt x="1563167" y="3028950"/>
                    <a:pt x="1143000" y="3028950"/>
                  </a:cubicBezTo>
                  <a:close/>
                </a:path>
              </a:pathLst>
            </a:custGeom>
            <a:grpFill/>
            <a:ln w="9525" cap="flat">
              <a:noFill/>
              <a:prstDash val="solid"/>
              <a:miter/>
            </a:ln>
          </p:spPr>
          <p:txBody>
            <a:bodyPr rtlCol="0" anchor="ctr"/>
            <a:lstStyle/>
            <a:p>
              <a:endParaRPr lang="en-US" sz="1350"/>
            </a:p>
          </p:txBody>
        </p:sp>
      </p:grpSp>
    </p:spTree>
    <p:extLst>
      <p:ext uri="{BB962C8B-B14F-4D97-AF65-F5344CB8AC3E}">
        <p14:creationId xmlns:p14="http://schemas.microsoft.com/office/powerpoint/2010/main" val="20138290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5" grpId="0" animBg="1"/>
      <p:bldP spid="1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1" name="Rectangle 40">
            <a:extLst>
              <a:ext uri="{FF2B5EF4-FFF2-40B4-BE49-F238E27FC236}">
                <a16:creationId xmlns:a16="http://schemas.microsoft.com/office/drawing/2014/main" id="{25A1E35E-AEAA-4586-A65E-646833D3D6D8}"/>
              </a:ext>
            </a:extLst>
          </p:cNvPr>
          <p:cNvSpPr/>
          <p:nvPr/>
        </p:nvSpPr>
        <p:spPr>
          <a:xfrm>
            <a:off x="2479918" y="1688782"/>
            <a:ext cx="2073600" cy="330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2" name="Rectangle 41">
            <a:extLst>
              <a:ext uri="{FF2B5EF4-FFF2-40B4-BE49-F238E27FC236}">
                <a16:creationId xmlns:a16="http://schemas.microsoft.com/office/drawing/2014/main" id="{E12FE236-F9DC-4172-BC4D-AF8A5F366497}"/>
              </a:ext>
            </a:extLst>
          </p:cNvPr>
          <p:cNvSpPr/>
          <p:nvPr/>
        </p:nvSpPr>
        <p:spPr>
          <a:xfrm>
            <a:off x="4590482" y="1688782"/>
            <a:ext cx="2073600" cy="330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3" name="Rectangle 42">
            <a:extLst>
              <a:ext uri="{FF2B5EF4-FFF2-40B4-BE49-F238E27FC236}">
                <a16:creationId xmlns:a16="http://schemas.microsoft.com/office/drawing/2014/main" id="{80208F3E-02B2-4636-9400-D8032396F1AD}"/>
              </a:ext>
            </a:extLst>
          </p:cNvPr>
          <p:cNvSpPr/>
          <p:nvPr/>
        </p:nvSpPr>
        <p:spPr>
          <a:xfrm>
            <a:off x="6701979" y="1688782"/>
            <a:ext cx="2073600" cy="330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40" name="Rectangle 39">
            <a:extLst>
              <a:ext uri="{FF2B5EF4-FFF2-40B4-BE49-F238E27FC236}">
                <a16:creationId xmlns:a16="http://schemas.microsoft.com/office/drawing/2014/main" id="{796307E5-4CB4-43C7-B53F-C9CDB3058EDA}"/>
              </a:ext>
            </a:extLst>
          </p:cNvPr>
          <p:cNvSpPr/>
          <p:nvPr/>
        </p:nvSpPr>
        <p:spPr>
          <a:xfrm>
            <a:off x="368518" y="1688782"/>
            <a:ext cx="2073600" cy="33012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DB89EA3C-6F0D-4CC9-8E12-03FFEA7D95C7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>
          <a:xfrm>
            <a:off x="440414" y="1760447"/>
            <a:ext cx="1929809" cy="3157870"/>
          </a:xfrm>
        </p:spPr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C68C1F71-5330-418B-873C-4860AFFAD1E7}"/>
              </a:ext>
            </a:extLst>
          </p:cNvPr>
          <p:cNvSpPr>
            <a:spLocks noGrp="1"/>
          </p:cNvSpPr>
          <p:nvPr>
            <p:ph type="pic" sz="quarter" idx="11"/>
          </p:nvPr>
        </p:nvSpPr>
        <p:spPr>
          <a:xfrm>
            <a:off x="2551814" y="1760447"/>
            <a:ext cx="1929809" cy="3157870"/>
          </a:xfrm>
        </p:spPr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CCEC15C2-E345-475F-922A-CF283EC65484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4662378" y="1760447"/>
            <a:ext cx="1929809" cy="3157870"/>
          </a:xfrm>
        </p:spPr>
      </p:sp>
      <p:sp>
        <p:nvSpPr>
          <p:cNvPr id="10" name="Picture Placeholder 9">
            <a:extLst>
              <a:ext uri="{FF2B5EF4-FFF2-40B4-BE49-F238E27FC236}">
                <a16:creationId xmlns:a16="http://schemas.microsoft.com/office/drawing/2014/main" id="{45D126ED-E17A-419F-BF90-12D9F73AE3A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773875" y="1760447"/>
            <a:ext cx="1929809" cy="3157870"/>
          </a:xfrm>
        </p:spPr>
      </p:sp>
      <p:sp>
        <p:nvSpPr>
          <p:cNvPr id="5" name="Title 4">
            <a:extLst>
              <a:ext uri="{FF2B5EF4-FFF2-40B4-BE49-F238E27FC236}">
                <a16:creationId xmlns:a16="http://schemas.microsoft.com/office/drawing/2014/main" id="{5394D3A8-9BBD-478B-8FA4-526EFD1F2C4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/>
              <a:t>Meet The Team</a:t>
            </a:r>
          </a:p>
        </p:txBody>
      </p:sp>
      <p:sp>
        <p:nvSpPr>
          <p:cNvPr id="44" name="TextBox 43">
            <a:extLst>
              <a:ext uri="{FF2B5EF4-FFF2-40B4-BE49-F238E27FC236}">
                <a16:creationId xmlns:a16="http://schemas.microsoft.com/office/drawing/2014/main" id="{DEDCEA19-52FA-40D9-BD3D-2CD5E5E1CD41}"/>
              </a:ext>
            </a:extLst>
          </p:cNvPr>
          <p:cNvSpPr txBox="1"/>
          <p:nvPr/>
        </p:nvSpPr>
        <p:spPr>
          <a:xfrm>
            <a:off x="750332" y="5031931"/>
            <a:ext cx="130997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dirty="0">
                <a:latin typeface="+mj-lt"/>
              </a:rPr>
              <a:t>Laura Roxy</a:t>
            </a:r>
          </a:p>
        </p:txBody>
      </p:sp>
      <p:sp>
        <p:nvSpPr>
          <p:cNvPr id="45" name="TextBox 44">
            <a:extLst>
              <a:ext uri="{FF2B5EF4-FFF2-40B4-BE49-F238E27FC236}">
                <a16:creationId xmlns:a16="http://schemas.microsoft.com/office/drawing/2014/main" id="{CFE24B18-C483-4A9B-8FE3-EB968488A9ED}"/>
              </a:ext>
            </a:extLst>
          </p:cNvPr>
          <p:cNvSpPr txBox="1"/>
          <p:nvPr/>
        </p:nvSpPr>
        <p:spPr>
          <a:xfrm>
            <a:off x="2802422" y="5031931"/>
            <a:ext cx="1428596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dirty="0">
                <a:latin typeface="+mj-lt"/>
              </a:rPr>
              <a:t>Jordan Maxx</a:t>
            </a:r>
          </a:p>
        </p:txBody>
      </p:sp>
      <p:sp>
        <p:nvSpPr>
          <p:cNvPr id="46" name="TextBox 45">
            <a:extLst>
              <a:ext uri="{FF2B5EF4-FFF2-40B4-BE49-F238E27FC236}">
                <a16:creationId xmlns:a16="http://schemas.microsoft.com/office/drawing/2014/main" id="{9CFCDA48-3044-4EF6-B3F3-020110E1D6D3}"/>
              </a:ext>
            </a:extLst>
          </p:cNvPr>
          <p:cNvSpPr txBox="1"/>
          <p:nvPr/>
        </p:nvSpPr>
        <p:spPr>
          <a:xfrm>
            <a:off x="4818413" y="5030051"/>
            <a:ext cx="1617751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dirty="0">
                <a:latin typeface="+mj-lt"/>
              </a:rPr>
              <a:t>Michael Smith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FDEBDC32-F1AE-466B-BC83-9928F94ACBC1}"/>
              </a:ext>
            </a:extLst>
          </p:cNvPr>
          <p:cNvSpPr txBox="1"/>
          <p:nvPr/>
        </p:nvSpPr>
        <p:spPr>
          <a:xfrm>
            <a:off x="7023488" y="5030051"/>
            <a:ext cx="1418979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100" dirty="0">
                <a:latin typeface="+mj-lt"/>
              </a:rPr>
              <a:t>Sam Cornell</a:t>
            </a: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ADEE303B-45F6-4673-B533-7433A7449BD5}"/>
              </a:ext>
            </a:extLst>
          </p:cNvPr>
          <p:cNvSpPr txBox="1"/>
          <p:nvPr/>
        </p:nvSpPr>
        <p:spPr>
          <a:xfrm>
            <a:off x="440414" y="5351048"/>
            <a:ext cx="1929809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EE55EF08-BD48-4AC1-A5E2-E3BF2FDAFF99}"/>
              </a:ext>
            </a:extLst>
          </p:cNvPr>
          <p:cNvSpPr txBox="1"/>
          <p:nvPr/>
        </p:nvSpPr>
        <p:spPr>
          <a:xfrm>
            <a:off x="2551815" y="5351047"/>
            <a:ext cx="1929809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2718C583-D7B0-4974-B37E-14FB680E7C28}"/>
              </a:ext>
            </a:extLst>
          </p:cNvPr>
          <p:cNvSpPr txBox="1"/>
          <p:nvPr/>
        </p:nvSpPr>
        <p:spPr>
          <a:xfrm>
            <a:off x="4662378" y="5351047"/>
            <a:ext cx="1929809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EEEEC5C5-13CC-44DF-9812-2235CE4B054E}"/>
              </a:ext>
            </a:extLst>
          </p:cNvPr>
          <p:cNvSpPr txBox="1"/>
          <p:nvPr/>
        </p:nvSpPr>
        <p:spPr>
          <a:xfrm>
            <a:off x="6773777" y="5351047"/>
            <a:ext cx="1929809" cy="48391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lnSpc>
                <a:spcPct val="150000"/>
              </a:lnSpc>
            </a:pPr>
            <a:r>
              <a:rPr lang="en-GB" sz="900" dirty="0"/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257888294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9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2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1" grpId="0" animBg="1"/>
      <p:bldP spid="42" grpId="0" animBg="1"/>
      <p:bldP spid="43" grpId="0" animBg="1"/>
      <p:bldP spid="40" grpId="0" animBg="1"/>
      <p:bldP spid="5" grpId="0"/>
      <p:bldP spid="44" grpId="0"/>
      <p:bldP spid="45" grpId="0"/>
      <p:bldP spid="46" grpId="0"/>
      <p:bldP spid="47" grpId="0"/>
      <p:bldP spid="68" grpId="0"/>
      <p:bldP spid="69" grpId="0"/>
      <p:bldP spid="70" grpId="0"/>
      <p:bldP spid="7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9" name="Rectangle 48">
            <a:extLst>
              <a:ext uri="{FF2B5EF4-FFF2-40B4-BE49-F238E27FC236}">
                <a16:creationId xmlns:a16="http://schemas.microsoft.com/office/drawing/2014/main" id="{F319F7A2-1D71-4F18-A9AB-742112D32598}"/>
              </a:ext>
            </a:extLst>
          </p:cNvPr>
          <p:cNvSpPr/>
          <p:nvPr/>
        </p:nvSpPr>
        <p:spPr>
          <a:xfrm>
            <a:off x="3087088" y="2396029"/>
            <a:ext cx="2642400" cy="43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730C816A-A256-45A4-B381-EC29AC3E13BA}"/>
              </a:ext>
            </a:extLst>
          </p:cNvPr>
          <p:cNvSpPr/>
          <p:nvPr/>
        </p:nvSpPr>
        <p:spPr>
          <a:xfrm>
            <a:off x="381086" y="72000"/>
            <a:ext cx="2642400" cy="4392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1350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67F21403-72EF-4986-BEF1-836F09374346}"/>
              </a:ext>
            </a:extLst>
          </p:cNvPr>
          <p:cNvSpPr>
            <a:spLocks noGrp="1"/>
          </p:cNvSpPr>
          <p:nvPr>
            <p:ph type="pic" sz="quarter" idx="10"/>
          </p:nvPr>
        </p:nvSpPr>
        <p:spPr/>
      </p:sp>
      <p:sp>
        <p:nvSpPr>
          <p:cNvPr id="35" name="Title 34">
            <a:extLst>
              <a:ext uri="{FF2B5EF4-FFF2-40B4-BE49-F238E27FC236}">
                <a16:creationId xmlns:a16="http://schemas.microsoft.com/office/drawing/2014/main" id="{AD95F63A-7C1D-4A91-AC91-2E95CD48A4A1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773885" y="2839521"/>
            <a:ext cx="3763520" cy="732893"/>
          </a:xfrm>
        </p:spPr>
        <p:txBody>
          <a:bodyPr/>
          <a:lstStyle/>
          <a:p>
            <a:r>
              <a:rPr lang="en-US" dirty="0"/>
              <a:t>Tattoo Artist</a:t>
            </a:r>
          </a:p>
        </p:txBody>
      </p:sp>
      <p:sp>
        <p:nvSpPr>
          <p:cNvPr id="5" name="Picture Placeholder 4">
            <a:extLst>
              <a:ext uri="{FF2B5EF4-FFF2-40B4-BE49-F238E27FC236}">
                <a16:creationId xmlns:a16="http://schemas.microsoft.com/office/drawing/2014/main" id="{75BF6104-58F0-4783-A410-5228A72E96E6}"/>
              </a:ext>
            </a:extLst>
          </p:cNvPr>
          <p:cNvSpPr>
            <a:spLocks noGrp="1"/>
          </p:cNvSpPr>
          <p:nvPr>
            <p:ph type="pic" sz="quarter" idx="12"/>
          </p:nvPr>
        </p:nvSpPr>
        <p:spPr>
          <a:xfrm>
            <a:off x="3159538" y="2468029"/>
            <a:ext cx="2497500" cy="4320000"/>
          </a:xfrm>
        </p:spPr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FC327CAD-AC52-44DE-B315-F0417164C0AE}"/>
              </a:ext>
            </a:extLst>
          </p:cNvPr>
          <p:cNvSpPr txBox="1"/>
          <p:nvPr/>
        </p:nvSpPr>
        <p:spPr>
          <a:xfrm>
            <a:off x="5773886" y="3434358"/>
            <a:ext cx="2969229" cy="127631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A wonderful serenity has taken possession of my entire soul, like these sweet mornings of spring which I enjoy with my whole heart. I am alone, and feel the charm of existence in this spot, which was created for the bliss of souls like mine.</a:t>
            </a: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D1F72D2A-B88D-455E-9195-B5967380ACBA}"/>
              </a:ext>
            </a:extLst>
          </p:cNvPr>
          <p:cNvSpPr txBox="1"/>
          <p:nvPr/>
        </p:nvSpPr>
        <p:spPr>
          <a:xfrm>
            <a:off x="3114386" y="1180432"/>
            <a:ext cx="1854995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latin typeface="+mj-lt"/>
              </a:rPr>
              <a:t>Christina Muller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4FBED9D3-FA68-4EDF-9B50-64FA0AC32F66}"/>
              </a:ext>
            </a:extLst>
          </p:cNvPr>
          <p:cNvSpPr txBox="1"/>
          <p:nvPr/>
        </p:nvSpPr>
        <p:spPr>
          <a:xfrm>
            <a:off x="3114386" y="1502739"/>
            <a:ext cx="2497500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</a:t>
            </a:r>
            <a:endParaRPr lang="en-GB" sz="825" dirty="0"/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F93D9D79-5E30-440B-BC3F-1518722BD558}"/>
              </a:ext>
            </a:extLst>
          </p:cNvPr>
          <p:cNvSpPr txBox="1"/>
          <p:nvPr/>
        </p:nvSpPr>
        <p:spPr>
          <a:xfrm>
            <a:off x="454885" y="4513160"/>
            <a:ext cx="1548822" cy="415498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100" dirty="0">
                <a:latin typeface="+mj-lt"/>
              </a:rPr>
              <a:t>Charlie Dunn</a:t>
            </a: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698467DD-CD7C-44ED-A145-98B6AEFBE442}"/>
              </a:ext>
            </a:extLst>
          </p:cNvPr>
          <p:cNvSpPr txBox="1"/>
          <p:nvPr/>
        </p:nvSpPr>
        <p:spPr>
          <a:xfrm>
            <a:off x="454885" y="4835468"/>
            <a:ext cx="2497500" cy="791563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en-US" sz="1050" dirty="0"/>
              <a:t>The Big </a:t>
            </a:r>
            <a:r>
              <a:rPr lang="en-US" sz="1050" dirty="0" err="1"/>
              <a:t>Oxmox</a:t>
            </a:r>
            <a:r>
              <a:rPr lang="en-US" sz="1050" dirty="0"/>
              <a:t> advised her not to do so, because there were thousands of bad Commas, wild Question</a:t>
            </a:r>
            <a:endParaRPr lang="en-GB" sz="825" dirty="0"/>
          </a:p>
        </p:txBody>
      </p:sp>
    </p:spTree>
    <p:extLst>
      <p:ext uri="{BB962C8B-B14F-4D97-AF65-F5344CB8AC3E}">
        <p14:creationId xmlns:p14="http://schemas.microsoft.com/office/powerpoint/2010/main" val="325202719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22" presetClass="entr" presetSubtype="8" fill="hold" grpId="0" nodeType="withEffect">
                                  <p:stCondLst>
                                    <p:cond delay="50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1" presetID="10" presetClass="entr" presetSubtype="0" fill="hold" grpId="0" nodeType="with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8" fill="hold">
                            <p:stCondLst>
                              <p:cond delay="2500"/>
                            </p:stCondLst>
                            <p:childTnLst>
                              <p:par>
                                <p:cTn id="2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9" grpId="0" animBg="1"/>
      <p:bldP spid="7" grpId="0" animBg="1"/>
      <p:bldP spid="35" grpId="0"/>
      <p:bldP spid="60" grpId="0"/>
      <p:bldP spid="63" grpId="0"/>
      <p:bldP spid="64" grpId="0"/>
      <p:bldP spid="65" grpId="0"/>
      <p:bldP spid="66" grpId="0"/>
    </p:bldLst>
  </p:timing>
</p:sld>
</file>

<file path=ppt/theme/theme1.xml><?xml version="1.0" encoding="utf-8"?>
<a:theme xmlns:a="http://schemas.openxmlformats.org/drawingml/2006/main" name="Office Theme">
  <a:themeElements>
    <a:clrScheme name="Purple 2">
      <a:dk1>
        <a:sysClr val="windowText" lastClr="000000"/>
      </a:dk1>
      <a:lt1>
        <a:sysClr val="window" lastClr="FFFFFF"/>
      </a:lt1>
      <a:dk2>
        <a:srgbClr val="464646"/>
      </a:dk2>
      <a:lt2>
        <a:srgbClr val="FFFFFF"/>
      </a:lt2>
      <a:accent1>
        <a:srgbClr val="5F3477"/>
      </a:accent1>
      <a:accent2>
        <a:srgbClr val="7B67AD"/>
      </a:accent2>
      <a:accent3>
        <a:srgbClr val="B196C6"/>
      </a:accent3>
      <a:accent4>
        <a:srgbClr val="472759"/>
      </a:accent4>
      <a:accent5>
        <a:srgbClr val="5A4886"/>
      </a:accent5>
      <a:accent6>
        <a:srgbClr val="875DA7"/>
      </a:accent6>
      <a:hlink>
        <a:srgbClr val="A05024"/>
      </a:hlink>
      <a:folHlink>
        <a:srgbClr val="FEC037"/>
      </a:folHlink>
    </a:clrScheme>
    <a:fontScheme name="Custom 11">
      <a:majorFont>
        <a:latin typeface="Mr Dafoe"/>
        <a:ea typeface=""/>
        <a:cs typeface=""/>
      </a:majorFont>
      <a:minorFont>
        <a:latin typeface="Didact Gothic"/>
        <a:ea typeface=""/>
        <a:cs typeface=""/>
      </a:minorFont>
    </a:fontScheme>
    <a:fmtScheme name="Office Them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2870</TotalTime>
  <Words>1622</Words>
  <Application>Microsoft Office PowerPoint</Application>
  <PresentationFormat>On-screen Show (4:3)</PresentationFormat>
  <Paragraphs>218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5" baseType="lpstr">
      <vt:lpstr>Arial</vt:lpstr>
      <vt:lpstr>Calibri</vt:lpstr>
      <vt:lpstr>Didact Gothic</vt:lpstr>
      <vt:lpstr>Mr Dafoe</vt:lpstr>
      <vt:lpstr>Office Theme</vt:lpstr>
      <vt:lpstr>PowerPoint Presentation</vt:lpstr>
      <vt:lpstr>About Us</vt:lpstr>
      <vt:lpstr>Welcome Message</vt:lpstr>
      <vt:lpstr>What We Do</vt:lpstr>
      <vt:lpstr>The Mission</vt:lpstr>
      <vt:lpstr>Timeline</vt:lpstr>
      <vt:lpstr>PowerPoint Presentation</vt:lpstr>
      <vt:lpstr>Meet The Team</vt:lpstr>
      <vt:lpstr>Tattoo Artist</vt:lpstr>
      <vt:lpstr>Profile Team</vt:lpstr>
      <vt:lpstr>Portfolio</vt:lpstr>
      <vt:lpstr>PowerPoint Presentation</vt:lpstr>
      <vt:lpstr>Latest Project</vt:lpstr>
      <vt:lpstr>The Great Works</vt:lpstr>
      <vt:lpstr>Devices Mockup</vt:lpstr>
      <vt:lpstr>Smartphone Mockup</vt:lpstr>
      <vt:lpstr>Laptop Mockup</vt:lpstr>
      <vt:lpstr>PowerPoint Presentation</vt:lpstr>
      <vt:lpstr>Flowchart</vt:lpstr>
      <vt:lpstr>Data Chart</vt:lpstr>
      <vt:lpstr>Sales Chart</vt:lpstr>
      <vt:lpstr>Tattoo Pain Chart</vt:lpstr>
      <vt:lpstr>Global Market</vt:lpstr>
      <vt:lpstr>America Map</vt:lpstr>
      <vt:lpstr>Social Media</vt:lpstr>
      <vt:lpstr>The Great Partners</vt:lpstr>
      <vt:lpstr>The Great Testimony</vt:lpstr>
      <vt:lpstr>Price Table</vt:lpstr>
      <vt:lpstr>Contact Us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Revolution</dc:title>
  <dc:creator>DESIGNESTO</dc:creator>
  <cp:lastModifiedBy>user</cp:lastModifiedBy>
  <cp:revision>305</cp:revision>
  <dcterms:created xsi:type="dcterms:W3CDTF">2019-05-15T21:17:58Z</dcterms:created>
  <dcterms:modified xsi:type="dcterms:W3CDTF">2019-05-20T23:25:00Z</dcterms:modified>
</cp:coreProperties>
</file>