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247" r:id="rId3"/>
    <p:sldId id="1248" r:id="rId4"/>
    <p:sldId id="1249" r:id="rId5"/>
    <p:sldId id="1250" r:id="rId6"/>
    <p:sldId id="1251" r:id="rId7"/>
    <p:sldId id="1252" r:id="rId8"/>
    <p:sldId id="1253" r:id="rId9"/>
    <p:sldId id="1254" r:id="rId10"/>
    <p:sldId id="1255" r:id="rId11"/>
    <p:sldId id="1256" r:id="rId12"/>
    <p:sldId id="1257" r:id="rId13"/>
    <p:sldId id="1258" r:id="rId14"/>
    <p:sldId id="1259" r:id="rId15"/>
    <p:sldId id="1260" r:id="rId16"/>
    <p:sldId id="1261" r:id="rId17"/>
    <p:sldId id="1262" r:id="rId18"/>
    <p:sldId id="1263" r:id="rId19"/>
    <p:sldId id="1264" r:id="rId20"/>
    <p:sldId id="1265" r:id="rId21"/>
    <p:sldId id="1266" r:id="rId22"/>
    <p:sldId id="1267" r:id="rId23"/>
    <p:sldId id="1268" r:id="rId24"/>
    <p:sldId id="1269" r:id="rId25"/>
    <p:sldId id="1270" r:id="rId26"/>
    <p:sldId id="1271" r:id="rId27"/>
    <p:sldId id="1272" r:id="rId28"/>
    <p:sldId id="1273" r:id="rId29"/>
    <p:sldId id="1274" r:id="rId30"/>
    <p:sldId id="1275" r:id="rId31"/>
    <p:sldId id="1276" r:id="rId32"/>
    <p:sldId id="1277" r:id="rId33"/>
    <p:sldId id="1278" r:id="rId34"/>
    <p:sldId id="1279" r:id="rId35"/>
    <p:sldId id="1280" r:id="rId36"/>
    <p:sldId id="1281" r:id="rId37"/>
    <p:sldId id="1282" r:id="rId38"/>
    <p:sldId id="1283" r:id="rId39"/>
    <p:sldId id="1284" r:id="rId40"/>
    <p:sldId id="1285" r:id="rId41"/>
    <p:sldId id="1286" r:id="rId42"/>
    <p:sldId id="1287" r:id="rId43"/>
    <p:sldId id="1288" r:id="rId44"/>
    <p:sldId id="1289" r:id="rId45"/>
    <p:sldId id="1290" r:id="rId46"/>
    <p:sldId id="1291" r:id="rId47"/>
    <p:sldId id="1292" r:id="rId48"/>
    <p:sldId id="1293" r:id="rId4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presProps" Target="presProps.xml"/><Relationship Id="rId55" Type="http://schemas.microsoft.com/office/2015/10/relationships/revisionInfo" Target="revisionInfo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8" Type="http://schemas.openxmlformats.org/officeDocument/2006/relationships/slide" Target="slides/slide6.xml"/><Relationship Id="rId51" Type="http://schemas.openxmlformats.org/officeDocument/2006/relationships/viewProps" Target="viewProps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209332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319115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494520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442948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525685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628164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260848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95199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369508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4793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133572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630666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69296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하루는 예수께서 성전에서 백성을 가르치시며 복음을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전하실새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대제사장들과 서기관들이 장로들과 함께 가까이 와서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1361620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때가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포도원 소출 얼마를 바치게 하려고 한 종을 농부들에게 보내니 농부들이 종을 몹시 때리고 거저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보내었거늘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427701027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다시 다른 종을 보내니 그도 몹시 때리고 능욕하고 거저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보내었거늘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85076788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다시 세 번째 종을 보내니 이 종도 상하게 하고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내쫓은지라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11553283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포도원 주인이 이르되 어찌할까 내 사랑하는 아들을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혹 그는 존대하리라 하였더니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53350385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농부들이 그를 보고 서로 의논하여 이르되 이는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상속자니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죽이고 그 유산을 우리의 것으로 만들자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05749361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포도원 밖에 내쫓아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죽였느니라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포도원 주인이 이 사람들을 어떻게 하겠느냐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40392202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와서 그 농부들을 진멸하고 포도원을 다른 사람들에게 주리라 하시니 사람들이 듣고 이르되 그렇게 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말아지이다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424948536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그들을 보시며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그러면 기록된 바 건축자들의 버린 돌이 모퉁이의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머릿돌이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함이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어찜이냐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38675737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무릇 이 돌 위에 떨어지는 자는 깨어지겠고 이 돌이 사람 위에 떨어지면 그를 가루로 만들어 흩으리라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06847247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서기관들과 대제사장들이 예수의 이 비유는 자기들을 가리켜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말씀하심인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줄 알고 즉시 잡고자 하되 백성을 두려워하더라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4384386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말하여 이르되 당신이 무슨 권위로 이런 일을 하는지 이 권위를 준 이가 누구인지 우리에게 말하라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66261456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그들이 엿보다가 예수를 총독의 다스림과 권세 아래에 넘기려 하여 정탐들을 보내어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스스로 의인인 체하며 예수의 말을 책잡게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17481448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물어 이르되 선생님이여 우리가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당신은 바로 말씀하시고 가르치시며 사람을 외모로 취하지 아니하시고 오직 진리로써 하나님의 도를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가르치시나이다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40075879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가이사에게 세를 바치는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옳으니이까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옳지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않으니이까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76966734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그 간계를 아시고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31762801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데나리온 하나를 내게 보이라 누구의 형상과 글이 여기 있느냐 대답하되 가이사의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83413598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가이사의 것은 가이사에게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하나님의 것은 하나님께 바치라 하시니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62526895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백성 앞에서 그의 말을 능히 책잡지 못하고 그의 대답을 놀랍게 여겨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침묵하니라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401657813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부활이 없다고 주장하는 사두개인 중 어떤 이들이 와서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36320984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물어 이르되 선생님이여 모세가 우리에게 써 주기를 만일 어떤 사람의 형이 아내를 두고 자식이 없이 죽으면 그 동생이 그 아내를 취하여 형을 위하여 상속자를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세울지니라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73948343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그런데 칠 형제가 있었는데 맏이가 아내를 취하였다가 자식이 없이 죽고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5620995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대답하여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나도 한 말을 너희에게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물으리니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내게 말하라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89761717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둘째와 셋째가 그를 취하고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429008752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일곱이 다 그와 같이 자식이 없이 죽고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95136261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후에 여자도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죽었나이다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774276246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일곱이 다 그를 아내로 취하였으니 부활 때에 그 중에 누구의 아내가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되리이까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15789274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세상의 자녀들은 장가도 가고 시집도 가되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5164490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저 세상과 및 죽은 자 가운데서 부활함을 얻기에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합당히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여김을 받은 자들은 장가 가고 시집 가는 일이 없으며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724677639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다시 죽을 수도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천사와 동등이요 부활의 자녀로서 하나님의 자녀임이라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70320547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죽은 자가 살아난다는 것은 모세도 가시나무 떨기에 관한 글에서 주를 아브라함의 하나님이요 이삭의 하나님이요 야곱의 하나님이시라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칭하였나니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80604437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하나님은 죽은 자의 하나님이 아니요 살아 있는 자의 하나님이시라 하나님에게는 모든 사람이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937137202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서기관 중 어떤 이들이 말하되 선생님 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말씀하셨나이다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7698686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요한의 세례가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하늘로부터냐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사람으로부터냐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3519687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아무 것도 감히 더 물을 수 없음이더라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475120809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그들에게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사람들이 어찌하여 그리스도를 다윗의 자손이라 하느냐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726297474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시편에 다윗이 친히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말하였으되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 주께서 내 주께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002446669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네 원수를 네 발등상으로 삼을 때까지 내 우편에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앉았으라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4074570261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다윗이 그리스도를 주라 칭하였으니 어찌 그의 자손이 되겠느냐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391434703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백성이 들을 때에 예수께서 그 제자들에게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959830347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긴 옷을 입고 다니는 것을 원하며 시장에서 문안 받는 것과 회당의 높은 자리와 잔치의 윗자리를 좋아하는 서기관들을 삼가라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989906241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과부의 가산을 삼키며 외식으로 길게 기도하니 그들이 더 엄중한 심판을 받으리라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5710161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서로 의논하여 이르되 만일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하늘로부터라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하면 어찌하여 그를 믿지 아니하였느냐 할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4635738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사람으로부터라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하면 백성이 요한을 선지자로 인정하니 그들이 다 우리를 돌로 칠 것이라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097847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대답하되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어디로부터인지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88435551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나도 무슨 권위로 이런 일을 하는지 너희에게 이르지 아니하리라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4365767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또 이 비유로 백성에게 말씀하시기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시작하시니라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한 사람이 포도원을 만들어 농부들에게 세로 주고 타국에 가서 오래 있다가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6784247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68</TotalTime>
  <Words>708</Words>
  <Application>Microsoft Office PowerPoint</Application>
  <PresentationFormat>와이드스크린</PresentationFormat>
  <Paragraphs>94</Paragraphs>
  <Slides>47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47</vt:i4>
      </vt:variant>
    </vt:vector>
  </HeadingPairs>
  <TitlesOfParts>
    <vt:vector size="5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2024-02-13T06:24:40Z</dcterms:modified>
</cp:coreProperties>
</file>