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r:id="rId1"/>
  </p:sldMasterIdLst>
  <p:sldIdLst>
    <p:sldId id="294" r:id="rId2"/>
    <p:sldId id="295" r:id="rId3"/>
    <p:sldId id="29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8" r:id="rId15"/>
    <p:sldId id="269" r:id="rId16"/>
    <p:sldId id="270" r:id="rId17"/>
    <p:sldId id="271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SorterView">
  <p:normalViewPr showOutlineIcons="0" horzBarState="maximized">
    <p:restoredLeft sz="13807" autoAdjust="0"/>
    <p:restoredTop sz="94660"/>
  </p:normalViewPr>
  <p:slideViewPr>
    <p:cSldViewPr>
      <p:cViewPr varScale="1">
        <p:scale>
          <a:sx n="119" d="100"/>
          <a:sy n="119" d="100"/>
        </p:scale>
        <p:origin x="-67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AB8A4-72FB-44EB-B1FC-5B58DB3F22F5}" type="datetimeFigureOut">
              <a:rPr lang="en-US" smtClean="0"/>
              <a:pPr/>
              <a:t>11/15/15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ED38-748F-4BFA-91DC-F4E8374CFA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AB8A4-72FB-44EB-B1FC-5B58DB3F22F5}" type="datetimeFigureOut">
              <a:rPr lang="en-US" smtClean="0"/>
              <a:pPr/>
              <a:t>11/15/15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ED38-748F-4BFA-91DC-F4E8374CFA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AB8A4-72FB-44EB-B1FC-5B58DB3F22F5}" type="datetimeFigureOut">
              <a:rPr lang="en-US" smtClean="0"/>
              <a:pPr/>
              <a:t>11/15/15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ED38-748F-4BFA-91DC-F4E8374CFA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AB8A4-72FB-44EB-B1FC-5B58DB3F22F5}" type="datetimeFigureOut">
              <a:rPr lang="en-US" smtClean="0"/>
              <a:pPr/>
              <a:t>11/15/15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ED38-748F-4BFA-91DC-F4E8374CFA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AB8A4-72FB-44EB-B1FC-5B58DB3F22F5}" type="datetimeFigureOut">
              <a:rPr lang="en-US" smtClean="0"/>
              <a:pPr/>
              <a:t>11/15/15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ED38-748F-4BFA-91DC-F4E8374CFA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AB8A4-72FB-44EB-B1FC-5B58DB3F22F5}" type="datetimeFigureOut">
              <a:rPr lang="en-US" smtClean="0"/>
              <a:pPr/>
              <a:t>11/15/15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ED38-748F-4BFA-91DC-F4E8374CFA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AB8A4-72FB-44EB-B1FC-5B58DB3F22F5}" type="datetimeFigureOut">
              <a:rPr lang="en-US" smtClean="0"/>
              <a:pPr/>
              <a:t>11/15/15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ED38-748F-4BFA-91DC-F4E8374CFA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AB8A4-72FB-44EB-B1FC-5B58DB3F22F5}" type="datetimeFigureOut">
              <a:rPr lang="en-US" smtClean="0"/>
              <a:pPr/>
              <a:t>11/15/15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ED38-748F-4BFA-91DC-F4E8374CFA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AB8A4-72FB-44EB-B1FC-5B58DB3F22F5}" type="datetimeFigureOut">
              <a:rPr lang="en-US" smtClean="0"/>
              <a:pPr/>
              <a:t>11/15/15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ED38-748F-4BFA-91DC-F4E8374CFA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AB8A4-72FB-44EB-B1FC-5B58DB3F22F5}" type="datetimeFigureOut">
              <a:rPr lang="en-US" smtClean="0"/>
              <a:pPr/>
              <a:t>11/15/15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ED38-748F-4BFA-91DC-F4E8374CFA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AB8A4-72FB-44EB-B1FC-5B58DB3F22F5}" type="datetimeFigureOut">
              <a:rPr lang="en-US" smtClean="0"/>
              <a:pPr/>
              <a:t>11/15/15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ED38-748F-4BFA-91DC-F4E8374CFA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EAB8A4-72FB-44EB-B1FC-5B58DB3F22F5}" type="datetimeFigureOut">
              <a:rPr lang="en-US" smtClean="0"/>
              <a:pPr/>
              <a:t>11/15/15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4AED38-748F-4BFA-91DC-F4E8374CFAD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berjagajaga.files.wordpress.com/2015/07/wpid-dsc_0405.jpg" TargetMode="External"/><Relationship Id="rId3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Pictures\Esth-8JUNI  -  4.png"/>
          <p:cNvPicPr>
            <a:picLocks noChangeAspect="1" noChangeArrowheads="1"/>
          </p:cNvPicPr>
          <p:nvPr/>
        </p:nvPicPr>
        <p:blipFill>
          <a:blip r:embed="rId2">
            <a:lum bright="-10000" contrast="20000"/>
          </a:blip>
          <a:srcRect/>
          <a:stretch>
            <a:fillRect/>
          </a:stretch>
        </p:blipFill>
        <p:spPr bwMode="auto">
          <a:xfrm>
            <a:off x="1752600" y="1219200"/>
            <a:ext cx="5943600" cy="4470991"/>
          </a:xfrm>
          <a:prstGeom prst="rect">
            <a:avLst/>
          </a:prstGeom>
          <a:noFill/>
        </p:spPr>
      </p:pic>
      <p:sp>
        <p:nvSpPr>
          <p:cNvPr id="5" name="Right Arrow 4"/>
          <p:cNvSpPr/>
          <p:nvPr/>
        </p:nvSpPr>
        <p:spPr>
          <a:xfrm>
            <a:off x="1600200" y="2667000"/>
            <a:ext cx="914400" cy="685800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81000" y="533400"/>
            <a:ext cx="8229600" cy="4267200"/>
          </a:xfrm>
          <a:solidFill>
            <a:srgbClr val="FFFF66"/>
          </a:solidFill>
        </p:spPr>
        <p:txBody>
          <a:bodyPr>
            <a:normAutofit fontScale="92500" lnSpcReduction="20000"/>
          </a:bodyPr>
          <a:lstStyle/>
          <a:p>
            <a:pPr algn="ctr">
              <a:buFontTx/>
              <a:buNone/>
            </a:pPr>
            <a:endParaRPr lang="id-ID" sz="15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buFontTx/>
              <a:buNone/>
            </a:pPr>
            <a:r>
              <a:rPr lang="id-ID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Reff. :</a:t>
            </a:r>
          </a:p>
          <a:p>
            <a:pPr algn="ctr">
              <a:buFontTx/>
              <a:buNone/>
            </a:pPr>
            <a:r>
              <a:rPr lang="id-ID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Bersama-MU BAPA, </a:t>
            </a:r>
            <a:endParaRPr lang="en-US" b="1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buFontTx/>
              <a:buNone/>
            </a:pPr>
            <a:r>
              <a:rPr lang="id-ID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kulewati </a:t>
            </a:r>
            <a:r>
              <a:rPr lang="id-ID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semua</a:t>
            </a:r>
          </a:p>
          <a:p>
            <a:pPr algn="ctr">
              <a:buFontTx/>
              <a:buNone/>
            </a:pPr>
            <a:r>
              <a:rPr lang="id-ID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Perkenanan-MU yang</a:t>
            </a:r>
            <a:r>
              <a:rPr lang="en-US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</a:t>
            </a:r>
            <a:r>
              <a:rPr lang="id-ID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Teguhkan </a:t>
            </a:r>
            <a:r>
              <a:rPr lang="id-ID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hatiku</a:t>
            </a:r>
          </a:p>
          <a:p>
            <a:pPr algn="ctr">
              <a:buFontTx/>
              <a:buNone/>
            </a:pPr>
            <a:r>
              <a:rPr lang="id-ID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ENGKAU yang bertindak </a:t>
            </a:r>
          </a:p>
          <a:p>
            <a:pPr algn="ctr">
              <a:buFontTx/>
              <a:buNone/>
            </a:pPr>
            <a:r>
              <a:rPr lang="id-ID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mem’bri pertolongan</a:t>
            </a:r>
          </a:p>
          <a:p>
            <a:pPr algn="ctr">
              <a:buFontTx/>
              <a:buNone/>
            </a:pPr>
            <a:r>
              <a:rPr lang="id-ID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Anugrah-MU Besar melimpah bagiku</a:t>
            </a:r>
          </a:p>
          <a:p>
            <a:pPr algn="ctr">
              <a:buFontTx/>
              <a:buNone/>
            </a:pPr>
            <a:r>
              <a:rPr lang="id-ID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447800" y="381000"/>
            <a:ext cx="6629400" cy="685800"/>
          </a:xfrm>
          <a:solidFill>
            <a:srgbClr val="FF99FF"/>
          </a:solidFill>
          <a:ln w="12700">
            <a:solidFill>
              <a:srgbClr val="FF0000"/>
            </a:solidFill>
          </a:ln>
        </p:spPr>
        <p:txBody>
          <a:bodyPr/>
          <a:lstStyle/>
          <a:p>
            <a:pPr>
              <a:defRPr/>
            </a:pPr>
            <a:r>
              <a:rPr lang="en-US" sz="3200" b="1"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  <a:ea typeface="+mj-ea"/>
                <a:cs typeface="+mj-cs"/>
              </a:rPr>
              <a:t>Reff. 1 :   Words by ROMEO</a:t>
            </a:r>
          </a:p>
        </p:txBody>
      </p:sp>
      <p:sp>
        <p:nvSpPr>
          <p:cNvPr id="1341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24000"/>
            <a:ext cx="8229600" cy="2514600"/>
          </a:xfrm>
          <a:solidFill>
            <a:srgbClr val="FFFF66"/>
          </a:solidFill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aku tidak dapat merubah Na….sib ku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Sejak aku lahir…..begitu ada nya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Tapi kini … dalam YAHshua HaMashiakh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Oleh Kuasa NYA 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TAKDIR pun DIA</a:t>
            </a: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Wingdings 3" pitchFamily="18" charset="2"/>
              </a:rPr>
              <a:t></a:t>
            </a:r>
            <a:r>
              <a:rPr lang="en-US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….. Ubah</a:t>
            </a: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Wingdings 3" pitchFamily="18" charset="2"/>
              </a:rPr>
              <a:t>  ……….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81000" y="533400"/>
            <a:ext cx="8229600" cy="4267200"/>
          </a:xfrm>
          <a:solidFill>
            <a:srgbClr val="FFFF66"/>
          </a:solidFill>
        </p:spPr>
        <p:txBody>
          <a:bodyPr/>
          <a:lstStyle/>
          <a:p>
            <a:pPr algn="ctr">
              <a:buFontTx/>
              <a:buNone/>
            </a:pPr>
            <a:endParaRPr lang="id-ID" sz="1500" b="1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buFontTx/>
              <a:buNone/>
            </a:pPr>
            <a:r>
              <a:rPr lang="en-US" b="1">
                <a:effectLst>
                  <a:outerShdw blurRad="38100" dist="38100" dir="2700000" algn="tl">
                    <a:srgbClr val="FFFFFF"/>
                  </a:outerShdw>
                </a:effectLst>
              </a:rPr>
              <a:t>T’rima-kasih… BAPA aku t’lah terima…</a:t>
            </a:r>
            <a:endParaRPr lang="id-ID" b="1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buFontTx/>
              <a:buNone/>
            </a:pPr>
            <a:r>
              <a:rPr lang="en-US" sz="28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Rockwell" pitchFamily="18" charset="0"/>
              </a:rPr>
              <a:t>Mithevel-ELOHIM  Kodrat ke-TUHAN-an</a:t>
            </a:r>
            <a:endParaRPr lang="id-ID" sz="2800" b="1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Rockwell" pitchFamily="18" charset="0"/>
            </a:endParaRPr>
          </a:p>
          <a:p>
            <a:pPr algn="ctr">
              <a:buFontTx/>
              <a:buNone/>
            </a:pPr>
            <a:r>
              <a:rPr lang="en-US" b="1">
                <a:effectLst>
                  <a:outerShdw blurRad="38100" dist="38100" dir="2700000" algn="tl">
                    <a:srgbClr val="FFFFFF"/>
                  </a:outerShdw>
                </a:effectLst>
              </a:rPr>
              <a:t>Kuasa Otoritas    ada di</a:t>
            </a:r>
            <a:r>
              <a:rPr lang="id-ID" b="1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  <a:p>
            <a:pPr algn="ctr">
              <a:buFontTx/>
              <a:buNone/>
            </a:pPr>
            <a:r>
              <a:rPr lang="en-US" b="1">
                <a:effectLst>
                  <a:outerShdw blurRad="38100" dist="38100" dir="2700000" algn="tl">
                    <a:srgbClr val="FFFFFF"/>
                  </a:outerShdw>
                </a:effectLst>
              </a:rPr>
              <a:t>Firman MU</a:t>
            </a:r>
            <a:endParaRPr lang="id-ID" b="1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buFontTx/>
              <a:buNone/>
            </a:pPr>
            <a:r>
              <a:rPr lang="en-US" b="1">
                <a:effectLst>
                  <a:outerShdw blurRad="38100" dist="38100" dir="2700000" algn="tl">
                    <a:srgbClr val="FFFFFF"/>
                  </a:outerShdw>
                </a:effectLst>
              </a:rPr>
              <a:t>Semua itu YAHshua ubahkan hidup ku</a:t>
            </a:r>
            <a:endParaRPr lang="id-ID" b="1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buFontTx/>
              <a:buNone/>
            </a:pPr>
            <a:r>
              <a:rPr lang="id-ID" b="1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</p:txBody>
      </p:sp>
      <p:sp>
        <p:nvSpPr>
          <p:cNvPr id="12291" name="WordArt 3"/>
          <p:cNvSpPr>
            <a:spLocks noChangeArrowheads="1" noChangeShapeType="1" noTextEdit="1"/>
          </p:cNvSpPr>
          <p:nvPr/>
        </p:nvSpPr>
        <p:spPr bwMode="auto">
          <a:xfrm>
            <a:off x="2133600" y="381000"/>
            <a:ext cx="5105400" cy="3698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Reff. 2 :  Words by ROMEO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143000"/>
            <a:ext cx="8229600" cy="2743200"/>
          </a:xfrm>
          <a:solidFill>
            <a:srgbClr val="FF99FF"/>
          </a:solidFill>
        </p:spPr>
        <p:txBody>
          <a:bodyPr>
            <a:normAutofit lnSpcReduction="10000"/>
          </a:bodyPr>
          <a:lstStyle/>
          <a:p>
            <a:pPr algn="ctr">
              <a:lnSpc>
                <a:spcPct val="90000"/>
              </a:lnSpc>
              <a:buFontTx/>
              <a:buNone/>
              <a:defRPr/>
            </a:pPr>
            <a:r>
              <a:rPr lang="en-US">
                <a:effectLst>
                  <a:outerShdw blurRad="38100" dist="38100" dir="2700000" algn="tl">
                    <a:srgbClr val="FFFFFF"/>
                  </a:outerShdw>
                </a:effectLst>
                <a:latin typeface="Rockwell" pitchFamily="18" charset="0"/>
                <a:ea typeface="+mn-ea"/>
                <a:cs typeface="+mn-cs"/>
              </a:rPr>
              <a:t>Kini ku hiduplah sepenuh waktu – ku</a:t>
            </a:r>
          </a:p>
          <a:p>
            <a:pPr algn="ctr">
              <a:lnSpc>
                <a:spcPct val="90000"/>
              </a:lnSpc>
              <a:buFontTx/>
              <a:buNone/>
              <a:defRPr/>
            </a:pPr>
            <a:r>
              <a:rPr lang="en-US">
                <a:effectLst>
                  <a:outerShdw blurRad="38100" dist="38100" dir="2700000" algn="tl">
                    <a:srgbClr val="FFFFFF"/>
                  </a:outerShdw>
                </a:effectLst>
                <a:latin typeface="Rockwell" pitchFamily="18" charset="0"/>
                <a:ea typeface="+mn-ea"/>
                <a:cs typeface="+mn-cs"/>
              </a:rPr>
              <a:t>Tenggelam di dalam KUASA Firman NYA</a:t>
            </a:r>
          </a:p>
          <a:p>
            <a:pPr algn="ctr">
              <a:lnSpc>
                <a:spcPct val="90000"/>
              </a:lnSpc>
              <a:buFontTx/>
              <a:buNone/>
              <a:defRPr/>
            </a:pPr>
            <a:r>
              <a:rPr lang="en-US"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  <a:ea typeface="+mn-ea"/>
                <a:cs typeface="+mn-cs"/>
              </a:rPr>
              <a:t>DNA YAHshua</a:t>
            </a:r>
            <a:r>
              <a:rPr lang="en-US">
                <a:effectLst>
                  <a:outerShdw blurRad="38100" dist="38100" dir="2700000" algn="tl">
                    <a:srgbClr val="FFFFFF"/>
                  </a:outerShdw>
                </a:effectLst>
                <a:latin typeface="Rockwell" pitchFamily="18" charset="0"/>
                <a:ea typeface="+mn-ea"/>
                <a:cs typeface="+mn-cs"/>
              </a:rPr>
              <a:t> di-</a:t>
            </a:r>
            <a:r>
              <a:rPr lang="en-US" b="1"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  <a:ea typeface="+mn-ea"/>
                <a:cs typeface="+mn-cs"/>
              </a:rPr>
              <a:t>Tenun</a:t>
            </a:r>
            <a:r>
              <a:rPr lang="en-US">
                <a:effectLst>
                  <a:outerShdw blurRad="38100" dist="38100" dir="2700000" algn="tl">
                    <a:srgbClr val="FFFFFF"/>
                  </a:outerShdw>
                </a:effectLst>
                <a:latin typeface="Rockwell" pitchFamily="18" charset="0"/>
                <a:ea typeface="+mn-ea"/>
                <a:cs typeface="+mn-cs"/>
              </a:rPr>
              <a:t> dalam – ku</a:t>
            </a:r>
          </a:p>
          <a:p>
            <a:pPr algn="ctr">
              <a:lnSpc>
                <a:spcPct val="90000"/>
              </a:lnSpc>
              <a:buFontTx/>
              <a:buNone/>
              <a:defRPr/>
            </a:pPr>
            <a:r>
              <a:rPr lang="en-US" b="1" i="1"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  <a:ea typeface="+mn-ea"/>
                <a:cs typeface="+mn-cs"/>
              </a:rPr>
              <a:t>Nasib</a:t>
            </a:r>
            <a:r>
              <a:rPr lang="en-US">
                <a:effectLst>
                  <a:outerShdw blurRad="38100" dist="38100" dir="2700000" algn="tl">
                    <a:srgbClr val="FFFFFF"/>
                  </a:outerShdw>
                </a:effectLst>
                <a:latin typeface="Rockwell" pitchFamily="18" charset="0"/>
                <a:ea typeface="+mn-ea"/>
                <a:cs typeface="+mn-cs"/>
              </a:rPr>
              <a:t>  dan </a:t>
            </a:r>
            <a:r>
              <a:rPr lang="en-US" b="1" i="1"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  <a:ea typeface="+mn-ea"/>
                <a:cs typeface="+mn-cs"/>
              </a:rPr>
              <a:t>Takdir</a:t>
            </a:r>
            <a:r>
              <a:rPr lang="en-US">
                <a:effectLst>
                  <a:outerShdw blurRad="38100" dist="38100" dir="2700000" algn="tl">
                    <a:srgbClr val="FFFFFF"/>
                  </a:outerShdw>
                </a:effectLst>
                <a:latin typeface="Rockwell" pitchFamily="18" charset="0"/>
                <a:ea typeface="+mn-ea"/>
                <a:cs typeface="+mn-cs"/>
              </a:rPr>
              <a:t> ku </a:t>
            </a:r>
          </a:p>
          <a:p>
            <a:pPr algn="ctr">
              <a:lnSpc>
                <a:spcPct val="90000"/>
              </a:lnSpc>
              <a:buFontTx/>
              <a:buNone/>
              <a:defRPr/>
            </a:pPr>
            <a:r>
              <a:rPr lang="en-US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  <a:ea typeface="+mn-ea"/>
                <a:cs typeface="+mn-cs"/>
              </a:rPr>
              <a:t>Penuh BERKAT Surga</a:t>
            </a:r>
          </a:p>
        </p:txBody>
      </p:sp>
      <p:sp>
        <p:nvSpPr>
          <p:cNvPr id="13315" name="WordArt 3"/>
          <p:cNvSpPr>
            <a:spLocks noChangeArrowheads="1" noChangeShapeType="1" noTextEdit="1"/>
          </p:cNvSpPr>
          <p:nvPr/>
        </p:nvSpPr>
        <p:spPr bwMode="auto">
          <a:xfrm>
            <a:off x="1981200" y="457200"/>
            <a:ext cx="5029200" cy="3810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741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FF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Reff. 3 : words by ROMEO</a:t>
            </a:r>
          </a:p>
        </p:txBody>
      </p:sp>
      <p:sp>
        <p:nvSpPr>
          <p:cNvPr id="13316" name="WordArt 4"/>
          <p:cNvSpPr>
            <a:spLocks noChangeArrowheads="1" noChangeShapeType="1" noTextEdit="1"/>
          </p:cNvSpPr>
          <p:nvPr/>
        </p:nvSpPr>
        <p:spPr bwMode="auto">
          <a:xfrm rot="10800000" flipV="1">
            <a:off x="838199" y="4419600"/>
            <a:ext cx="6473825" cy="533400"/>
          </a:xfrm>
          <a:prstGeom prst="rect">
            <a:avLst/>
          </a:prstGeom>
        </p:spPr>
        <p:txBody>
          <a:bodyPr wrap="none" fromWordArt="1">
            <a:prstTxWarp prst="textInflateBottom">
              <a:avLst>
                <a:gd name="adj" fmla="val 51611"/>
              </a:avLst>
            </a:prstTxWarp>
          </a:bodyPr>
          <a:lstStyle/>
          <a:p>
            <a:pPr algn="ctr"/>
            <a:r>
              <a:rPr lang="en-US" sz="2800" kern="10" dirty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162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Wingdings 2"/>
              </a:rPr>
              <a:t>adch8gdcb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914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9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hodiya</a:t>
            </a:r>
            <a:r>
              <a:rPr lang="en-US" sz="49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49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be’remez</a:t>
            </a:r>
            <a:r>
              <a:rPr lang="en-US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 intimate  aloneness )</a:t>
            </a:r>
          </a:p>
        </p:txBody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09800"/>
            <a:ext cx="8229600" cy="2057400"/>
          </a:xfrm>
        </p:spPr>
        <p:txBody>
          <a:bodyPr/>
          <a:lstStyle/>
          <a:p>
            <a:pPr algn="ctr">
              <a:buFontTx/>
              <a:buNone/>
            </a:pPr>
            <a:endParaRPr lang="en-US"/>
          </a:p>
          <a:p>
            <a:pPr algn="ctr">
              <a:buFontTx/>
              <a:buNone/>
            </a:pPr>
            <a:r>
              <a:rPr lang="en-US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Kidung Agung</a:t>
            </a:r>
          </a:p>
          <a:p>
            <a:pPr algn="ctr">
              <a:buFontTx/>
              <a:buNone/>
            </a:pP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3 : 4 - 6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/>
              <a:t>Song 3:4</a:t>
            </a:r>
            <a:r>
              <a:rPr lang="en-US"/>
              <a:t>  It was but a little that I passed from them, When I found him whom my soul loveth: I held him, and would not let him go, Until I had brought him into my mother's house, And into the chamber of her that conceived me. </a:t>
            </a:r>
          </a:p>
          <a:p>
            <a:endParaRPr lang="en-US"/>
          </a:p>
        </p:txBody>
      </p:sp>
      <p:sp>
        <p:nvSpPr>
          <p:cNvPr id="145412" name="Line 4"/>
          <p:cNvSpPr>
            <a:spLocks noChangeShapeType="1"/>
          </p:cNvSpPr>
          <p:nvPr/>
        </p:nvSpPr>
        <p:spPr bwMode="auto">
          <a:xfrm>
            <a:off x="914400" y="5486400"/>
            <a:ext cx="6858000" cy="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5413" name="Rectangle 5"/>
          <p:cNvSpPr>
            <a:spLocks noChangeArrowheads="1"/>
          </p:cNvSpPr>
          <p:nvPr/>
        </p:nvSpPr>
        <p:spPr bwMode="auto">
          <a:xfrm>
            <a:off x="1143000" y="4876800"/>
            <a:ext cx="2867025" cy="395288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Pengalaman-2 dg TUHAN</a:t>
            </a:r>
          </a:p>
        </p:txBody>
      </p:sp>
      <p:sp>
        <p:nvSpPr>
          <p:cNvPr id="145414" name="Line 6"/>
          <p:cNvSpPr>
            <a:spLocks noChangeShapeType="1"/>
          </p:cNvSpPr>
          <p:nvPr/>
        </p:nvSpPr>
        <p:spPr bwMode="auto">
          <a:xfrm>
            <a:off x="4267200" y="4648200"/>
            <a:ext cx="0" cy="10668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 type="diamond" w="med" len="med"/>
            <a:tailEnd type="diamond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5415" name="WordArt 7"/>
          <p:cNvSpPr>
            <a:spLocks noChangeArrowheads="1" noChangeShapeType="1" noTextEdit="1"/>
          </p:cNvSpPr>
          <p:nvPr/>
        </p:nvSpPr>
        <p:spPr bwMode="auto">
          <a:xfrm>
            <a:off x="4724400" y="4572000"/>
            <a:ext cx="2971800" cy="6858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pegang !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Song 3:5</a:t>
            </a:r>
            <a:r>
              <a:rPr lang="en-US" dirty="0"/>
              <a:t>  I adjure you, O daughters of Jerusalem, By the roes, or by the hinds of the field, That ye stir not up, nor awake </a:t>
            </a:r>
            <a:r>
              <a:rPr lang="en-US" i="1" dirty="0"/>
              <a:t>my</a:t>
            </a:r>
            <a:r>
              <a:rPr lang="en-US" dirty="0"/>
              <a:t> love, </a:t>
            </a:r>
            <a:r>
              <a:rPr lang="en-US" sz="3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Until </a:t>
            </a:r>
            <a:r>
              <a:rPr lang="en-US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HE please</a:t>
            </a:r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Song 3:6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n-US" b="1" i="1" dirty="0">
                <a:effectLst>
                  <a:outerShdw blurRad="38100" dist="38100" dir="2700000" algn="tl">
                    <a:srgbClr val="C0C0C0"/>
                  </a:outerShdw>
                </a:effectLst>
                <a:latin typeface="Aharoni" pitchFamily="2" charset="-79"/>
                <a:cs typeface="Aharoni" pitchFamily="2" charset="-79"/>
              </a:rPr>
              <a:t>Who is this that cometh up from the </a:t>
            </a:r>
            <a:r>
              <a:rPr lang="en-US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wilderness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Like pillars of smoke, Perfumed with 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myrrh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and 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frankincense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 With all powders of the merchant? </a:t>
            </a:r>
          </a:p>
          <a:p>
            <a:endParaRPr lang="en-U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https://berjagajaga.files.wordpress.com/2015/07/wpid-kwn-fleckenstein-7620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2362199"/>
            <a:ext cx="7772400" cy="3886201"/>
          </a:xfrm>
          <a:prstGeom prst="rect">
            <a:avLst/>
          </a:prstGeom>
          <a:noFill/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457200" y="12954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KEGUNCANGAN  KEUANGAN  DUNIA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DI  OKTOBER 2015</a:t>
            </a:r>
            <a:endParaRPr kumimoji="0" lang="en-US" sz="2400" b="0" i="1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57200" y="3810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JALAN  KELUAR  HANYA  BERDOA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MULAI  SEKARANG !!!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5029200"/>
            <a:ext cx="6172200" cy="762000"/>
          </a:xfrm>
          <a:solidFill>
            <a:srgbClr val="FFFF00"/>
          </a:solidFill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2000" b="1" dirty="0" err="1" smtClean="0"/>
              <a:t>Khotbah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Pdt</a:t>
            </a:r>
            <a:r>
              <a:rPr lang="en-US" sz="2000" b="1" dirty="0" smtClean="0"/>
              <a:t>. </a:t>
            </a:r>
            <a:r>
              <a:rPr lang="en-US" sz="2000" b="1" dirty="0" err="1" smtClean="0"/>
              <a:t>Nico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Njotorahardjo</a:t>
            </a:r>
            <a:r>
              <a:rPr lang="en-US" sz="2000" b="1" dirty="0" smtClean="0"/>
              <a:t>  </a:t>
            </a:r>
            <a:r>
              <a:rPr lang="en-US" sz="2000" b="1" dirty="0" err="1" smtClean="0"/>
              <a:t>di</a:t>
            </a:r>
            <a:r>
              <a:rPr lang="en-US" sz="2000" b="1" dirty="0" smtClean="0"/>
              <a:t>  </a:t>
            </a:r>
            <a:r>
              <a:rPr lang="en-US" sz="2000" b="1" dirty="0" err="1" smtClean="0"/>
              <a:t>Yerusalem</a:t>
            </a:r>
            <a:r>
              <a:rPr lang="en-US" sz="2000" b="1" dirty="0" smtClean="0"/>
              <a:t>  Mei’15</a:t>
            </a:r>
          </a:p>
          <a:p>
            <a:pPr algn="ctr">
              <a:buNone/>
            </a:pPr>
            <a:r>
              <a:rPr lang="en-US" sz="2000" b="1" dirty="0" err="1" smtClean="0"/>
              <a:t>Api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Pentakosta</a:t>
            </a:r>
            <a:r>
              <a:rPr lang="en-US" sz="2000" b="1" dirty="0" smtClean="0"/>
              <a:t>  ke-3  SUDAH </a:t>
            </a:r>
            <a:r>
              <a:rPr lang="en-US" sz="2000" b="1" dirty="0" err="1" smtClean="0"/>
              <a:t>Menyala</a:t>
            </a:r>
            <a:r>
              <a:rPr lang="en-US" sz="2000" b="1" dirty="0" smtClean="0"/>
              <a:t> / </a:t>
            </a:r>
            <a:r>
              <a:rPr lang="en-US" sz="2000" b="1" dirty="0" err="1" smtClean="0"/>
              <a:t>Sudah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di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Mulai</a:t>
            </a:r>
            <a:endParaRPr lang="en-US" sz="2000" b="1" dirty="0"/>
          </a:p>
        </p:txBody>
      </p:sp>
      <p:pic>
        <p:nvPicPr>
          <p:cNvPr id="4" name="Picture 3" descr="image">
            <a:hlinkClick r:id="rId2"/>
          </p:cNvPr>
          <p:cNvPicPr/>
          <p:nvPr/>
        </p:nvPicPr>
        <p:blipFill>
          <a:blip r:embed="rId3"/>
          <a:srcRect l="2410" t="6250" b="6250"/>
          <a:stretch>
            <a:fillRect/>
          </a:stretch>
        </p:blipFill>
        <p:spPr bwMode="auto">
          <a:xfrm>
            <a:off x="1524000" y="609600"/>
            <a:ext cx="61722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762000"/>
            <a:ext cx="8229600" cy="1143000"/>
          </a:xfrm>
        </p:spPr>
        <p:txBody>
          <a:bodyPr/>
          <a:lstStyle/>
          <a:p>
            <a:r>
              <a:rPr lang="id-ID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Bersama-MU</a:t>
            </a:r>
            <a:r>
              <a:rPr lang="id-ID" sz="32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br>
              <a:rPr lang="id-ID" sz="32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n-US" sz="28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41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0200"/>
            <a:ext cx="8229600" cy="4191000"/>
          </a:xfrm>
          <a:solidFill>
            <a:srgbClr val="FFFF66"/>
          </a:solidFill>
        </p:spPr>
        <p:txBody>
          <a:bodyPr/>
          <a:lstStyle/>
          <a:p>
            <a:pPr algn="ctr">
              <a:buFontTx/>
              <a:buNone/>
            </a:pPr>
            <a:endParaRPr lang="id-ID" sz="1500" b="1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buFontTx/>
              <a:buNone/>
            </a:pPr>
            <a:r>
              <a:rPr lang="id-ID" b="1">
                <a:effectLst>
                  <a:outerShdw blurRad="38100" dist="38100" dir="2700000" algn="tl">
                    <a:srgbClr val="FFFFFF"/>
                  </a:outerShdw>
                </a:effectLst>
              </a:rPr>
              <a:t>ENGKAU ada bersamaku</a:t>
            </a:r>
          </a:p>
          <a:p>
            <a:pPr algn="ctr">
              <a:buFontTx/>
              <a:buNone/>
            </a:pPr>
            <a:r>
              <a:rPr lang="id-ID" b="1">
                <a:effectLst>
                  <a:outerShdw blurRad="38100" dist="38100" dir="2700000" algn="tl">
                    <a:srgbClr val="FFFFFF"/>
                  </a:outerShdw>
                </a:effectLst>
              </a:rPr>
              <a:t>di tiap musim hidupku</a:t>
            </a:r>
          </a:p>
          <a:p>
            <a:pPr algn="ctr">
              <a:buFontTx/>
              <a:buNone/>
            </a:pPr>
            <a:r>
              <a:rPr lang="id-ID" b="1">
                <a:effectLst>
                  <a:outerShdw blurRad="38100" dist="38100" dir="2700000" algn="tl">
                    <a:srgbClr val="FFFFFF"/>
                  </a:outerShdw>
                </a:effectLst>
              </a:rPr>
              <a:t>Tak pernah KAU biarkan ku sendiri</a:t>
            </a:r>
          </a:p>
          <a:p>
            <a:pPr algn="ctr">
              <a:buFontTx/>
              <a:buNone/>
            </a:pPr>
            <a:r>
              <a:rPr lang="id-ID" b="1">
                <a:effectLst>
                  <a:outerShdw blurRad="38100" dist="38100" dir="2700000" algn="tl">
                    <a:srgbClr val="FFFFFF"/>
                  </a:outerShdw>
                </a:effectLst>
              </a:rPr>
              <a:t>Kekuatan di jiwaku, </a:t>
            </a:r>
          </a:p>
          <a:p>
            <a:pPr algn="ctr">
              <a:buFontTx/>
              <a:buNone/>
            </a:pPr>
            <a:r>
              <a:rPr lang="id-ID" b="1">
                <a:effectLst>
                  <a:outerShdw blurRad="38100" dist="38100" dir="2700000" algn="tl">
                    <a:srgbClr val="FFFFFF"/>
                  </a:outerShdw>
                </a:effectLst>
              </a:rPr>
              <a:t>adalah bersama-MU</a:t>
            </a:r>
          </a:p>
          <a:p>
            <a:pPr algn="ctr">
              <a:buFontTx/>
              <a:buNone/>
            </a:pPr>
            <a:r>
              <a:rPr lang="id-ID" b="1">
                <a:effectLst>
                  <a:outerShdw blurRad="38100" dist="38100" dir="2700000" algn="tl">
                    <a:srgbClr val="FFFFFF"/>
                  </a:outerShdw>
                </a:effectLst>
              </a:rPr>
              <a:t>Tak pernah kuragukan Kasih-MU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id-ID" sz="3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Bersama-MU</a:t>
            </a:r>
            <a:r>
              <a:rPr lang="id-ID" sz="3200" b="1"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br>
              <a:rPr lang="id-ID" sz="3200" b="1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id-ID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True Worshippers</a:t>
            </a:r>
            <a:endParaRPr lang="en-US" sz="2800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41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0200"/>
            <a:ext cx="8229600" cy="4267200"/>
          </a:xfrm>
          <a:solidFill>
            <a:srgbClr val="FFFF66"/>
          </a:solidFill>
        </p:spPr>
        <p:txBody>
          <a:bodyPr>
            <a:normAutofit lnSpcReduction="10000"/>
          </a:bodyPr>
          <a:lstStyle/>
          <a:p>
            <a:pPr algn="ctr">
              <a:buFontTx/>
              <a:buNone/>
            </a:pPr>
            <a:endParaRPr lang="id-ID" sz="1500" b="1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buFontTx/>
              <a:buNone/>
            </a:pPr>
            <a:r>
              <a:rPr lang="id-ID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Reff. :</a:t>
            </a:r>
          </a:p>
          <a:p>
            <a:pPr algn="ctr">
              <a:buFontTx/>
              <a:buNone/>
            </a:pPr>
            <a:r>
              <a:rPr lang="id-ID" b="1">
                <a:effectLst>
                  <a:outerShdw blurRad="38100" dist="38100" dir="2700000" algn="tl">
                    <a:srgbClr val="FFFFFF"/>
                  </a:outerShdw>
                </a:effectLst>
              </a:rPr>
              <a:t>Bersama-MU BAPA, kulewati semua</a:t>
            </a:r>
          </a:p>
          <a:p>
            <a:pPr algn="ctr">
              <a:buFontTx/>
              <a:buNone/>
            </a:pPr>
            <a:r>
              <a:rPr lang="id-ID" b="1">
                <a:effectLst>
                  <a:outerShdw blurRad="38100" dist="38100" dir="2700000" algn="tl">
                    <a:srgbClr val="FFFFFF"/>
                  </a:outerShdw>
                </a:effectLst>
              </a:rPr>
              <a:t>Perkenanan-MU yang Teguhkan hatiku</a:t>
            </a:r>
          </a:p>
          <a:p>
            <a:pPr algn="ctr">
              <a:buFontTx/>
              <a:buNone/>
            </a:pPr>
            <a:r>
              <a:rPr lang="id-ID" b="1">
                <a:effectLst>
                  <a:outerShdw blurRad="38100" dist="38100" dir="2700000" algn="tl">
                    <a:srgbClr val="FFFFFF"/>
                  </a:outerShdw>
                </a:effectLst>
              </a:rPr>
              <a:t>ENGKAU yang bertindak </a:t>
            </a:r>
          </a:p>
          <a:p>
            <a:pPr algn="ctr">
              <a:buFontTx/>
              <a:buNone/>
            </a:pPr>
            <a:r>
              <a:rPr lang="id-ID" b="1">
                <a:effectLst>
                  <a:outerShdw blurRad="38100" dist="38100" dir="2700000" algn="tl">
                    <a:srgbClr val="FFFFFF"/>
                  </a:outerShdw>
                </a:effectLst>
              </a:rPr>
              <a:t>mem’bri pertolongan</a:t>
            </a:r>
          </a:p>
          <a:p>
            <a:pPr algn="ctr">
              <a:buFontTx/>
              <a:buNone/>
            </a:pPr>
            <a:r>
              <a:rPr lang="id-ID" b="1">
                <a:effectLst>
                  <a:outerShdw blurRad="38100" dist="38100" dir="2700000" algn="tl">
                    <a:srgbClr val="FFFFFF"/>
                  </a:outerShdw>
                </a:effectLst>
              </a:rPr>
              <a:t>Anugrah-MU Besar melimpah bagiku</a:t>
            </a:r>
          </a:p>
          <a:p>
            <a:pPr algn="ctr">
              <a:buFontTx/>
              <a:buNone/>
            </a:pPr>
            <a:r>
              <a:rPr lang="id-ID" b="1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838200"/>
            <a:ext cx="8229600" cy="4191000"/>
          </a:xfrm>
          <a:solidFill>
            <a:srgbClr val="FFFF66"/>
          </a:solidFill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endParaRPr lang="id-ID" sz="8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YAHshua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 </a:t>
            </a:r>
            <a:r>
              <a:rPr lang="id-ID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ada </a:t>
            </a:r>
            <a:r>
              <a:rPr lang="id-ID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...... bersamaku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id-ID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di tiap </a:t>
            </a:r>
            <a:r>
              <a:rPr lang="id-ID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</a:rPr>
              <a:t>musim</a:t>
            </a:r>
            <a:r>
              <a:rPr lang="id-ID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hidupku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id-ID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Tak pernah KAU biarkan ku sendiri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id-ID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Kekuatan ...... di jiwaku, 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(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Wingdings" pitchFamily="2" charset="2"/>
              </a:rPr>
              <a:t></a:t>
            </a:r>
            <a:r>
              <a:rPr lang="en-US" b="1" u="sng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karna</a:t>
            </a:r>
            <a:r>
              <a:rPr lang="en-US" b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EKHAD </a:t>
            </a:r>
            <a:r>
              <a:rPr lang="en-US" b="1" u="sng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dengan</a:t>
            </a:r>
            <a:r>
              <a:rPr lang="en-US" b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MU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Wingdings" pitchFamily="2" charset="2"/>
              </a:rPr>
              <a:t></a:t>
            </a:r>
            <a:r>
              <a:rPr lang="en-US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)</a:t>
            </a:r>
            <a:endParaRPr lang="id-ID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lnSpc>
                <a:spcPct val="90000"/>
              </a:lnSpc>
              <a:buFontTx/>
              <a:buNone/>
            </a:pPr>
            <a:r>
              <a:rPr lang="id-ID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Tak pernah kuragukan Kasih-MU</a:t>
            </a:r>
          </a:p>
        </p:txBody>
      </p:sp>
      <p:sp>
        <p:nvSpPr>
          <p:cNvPr id="6147" name="WordArt 3"/>
          <p:cNvSpPr>
            <a:spLocks noChangeArrowheads="1" noChangeShapeType="1" noTextEdit="1"/>
          </p:cNvSpPr>
          <p:nvPr/>
        </p:nvSpPr>
        <p:spPr bwMode="auto">
          <a:xfrm>
            <a:off x="2362200" y="381000"/>
            <a:ext cx="4191000" cy="38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FF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Bersama-MU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81000" y="990600"/>
            <a:ext cx="8229600" cy="4191000"/>
          </a:xfrm>
          <a:solidFill>
            <a:srgbClr val="FFFF66"/>
          </a:solidFill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endParaRPr lang="id-ID" sz="1300" b="1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    </a:t>
            </a:r>
            <a:r>
              <a:rPr lang="id-ID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ENGKAU </a:t>
            </a:r>
            <a:r>
              <a:rPr lang="en-US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(</a:t>
            </a:r>
            <a:r>
              <a:rPr lang="en-US" sz="28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YAHshua</a:t>
            </a:r>
            <a:r>
              <a:rPr lang="en-US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) </a:t>
            </a:r>
            <a:r>
              <a:rPr lang="id-ID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ada </a:t>
            </a:r>
            <a:r>
              <a:rPr lang="en-US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    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  </a:t>
            </a:r>
            <a:r>
              <a:rPr lang="id-ID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bersamaku</a:t>
            </a:r>
            <a:endParaRPr lang="en-US" sz="2800" b="1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lnSpc>
                <a:spcPct val="90000"/>
              </a:lnSpc>
              <a:buFontTx/>
              <a:buNone/>
            </a:pPr>
            <a:endParaRPr lang="id-ID" sz="2800" b="1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lnSpc>
                <a:spcPct val="90000"/>
              </a:lnSpc>
              <a:buFontTx/>
              <a:buNone/>
            </a:pPr>
            <a:r>
              <a:rPr lang="id-ID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di tiap musim hidupku</a:t>
            </a:r>
            <a:endParaRPr lang="en-US" sz="2800" b="1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lnSpc>
                <a:spcPct val="90000"/>
              </a:lnSpc>
              <a:buFontTx/>
              <a:buNone/>
            </a:pPr>
            <a:endParaRPr lang="id-ID" sz="2800" b="1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       </a:t>
            </a:r>
            <a:r>
              <a:rPr lang="id-ID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Tak pernah KAU biarkan ku sendiri</a:t>
            </a:r>
            <a:endParaRPr lang="en-US" sz="2800" b="1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lnSpc>
                <a:spcPct val="90000"/>
              </a:lnSpc>
              <a:buFontTx/>
              <a:buNone/>
            </a:pPr>
            <a:endParaRPr lang="id-ID" sz="2800" b="1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lnSpc>
                <a:spcPct val="90000"/>
              </a:lnSpc>
              <a:buFontTx/>
              <a:buNone/>
            </a:pPr>
            <a:r>
              <a:rPr lang="id-ID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Kekuatan </a:t>
            </a:r>
            <a:r>
              <a:rPr lang="en-US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    </a:t>
            </a:r>
            <a:r>
              <a:rPr lang="id-ID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di jiwaku, </a:t>
            </a:r>
            <a:endParaRPr lang="en-US" sz="2800" b="1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lnSpc>
                <a:spcPct val="90000"/>
              </a:lnSpc>
              <a:buFontTx/>
              <a:buNone/>
            </a:pPr>
            <a:endParaRPr lang="id-ID" sz="2800" b="1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lnSpc>
                <a:spcPct val="90000"/>
              </a:lnSpc>
              <a:buFontTx/>
              <a:buNone/>
            </a:pPr>
            <a:endParaRPr lang="id-ID" sz="28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7171" name="WordArt 4"/>
          <p:cNvSpPr>
            <a:spLocks noChangeArrowheads="1" noChangeShapeType="1" noTextEdit="1"/>
          </p:cNvSpPr>
          <p:nvPr/>
        </p:nvSpPr>
        <p:spPr bwMode="auto">
          <a:xfrm>
            <a:off x="457200" y="1219200"/>
            <a:ext cx="1371600" cy="5334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741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FF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Wanita :</a:t>
            </a:r>
          </a:p>
        </p:txBody>
      </p:sp>
      <p:sp>
        <p:nvSpPr>
          <p:cNvPr id="7172" name="WordArt 5"/>
          <p:cNvSpPr>
            <a:spLocks noChangeArrowheads="1" noChangeShapeType="1" noTextEdit="1"/>
          </p:cNvSpPr>
          <p:nvPr/>
        </p:nvSpPr>
        <p:spPr bwMode="auto">
          <a:xfrm>
            <a:off x="533400" y="2362200"/>
            <a:ext cx="914400" cy="4572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741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Pria :</a:t>
            </a:r>
          </a:p>
        </p:txBody>
      </p:sp>
      <p:sp>
        <p:nvSpPr>
          <p:cNvPr id="7173" name="WordArt 6"/>
          <p:cNvSpPr>
            <a:spLocks noChangeArrowheads="1" noChangeShapeType="1" noTextEdit="1"/>
          </p:cNvSpPr>
          <p:nvPr/>
        </p:nvSpPr>
        <p:spPr bwMode="auto">
          <a:xfrm>
            <a:off x="457200" y="3429000"/>
            <a:ext cx="914400" cy="3810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741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FF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W :</a:t>
            </a:r>
          </a:p>
        </p:txBody>
      </p:sp>
      <p:sp>
        <p:nvSpPr>
          <p:cNvPr id="7174" name="WordArt 7"/>
          <p:cNvSpPr>
            <a:spLocks noChangeArrowheads="1" noChangeShapeType="1" noTextEdit="1"/>
          </p:cNvSpPr>
          <p:nvPr/>
        </p:nvSpPr>
        <p:spPr bwMode="auto">
          <a:xfrm>
            <a:off x="533400" y="4495800"/>
            <a:ext cx="914400" cy="3810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741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P :</a:t>
            </a:r>
          </a:p>
        </p:txBody>
      </p:sp>
      <p:sp>
        <p:nvSpPr>
          <p:cNvPr id="7175" name="WordArt 8"/>
          <p:cNvSpPr>
            <a:spLocks noChangeArrowheads="1" noChangeShapeType="1" noTextEdit="1"/>
          </p:cNvSpPr>
          <p:nvPr/>
        </p:nvSpPr>
        <p:spPr bwMode="auto">
          <a:xfrm>
            <a:off x="4800600" y="5181600"/>
            <a:ext cx="2657475" cy="4572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Wingdings 3"/>
              </a:rPr>
              <a:t>c c c 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id-ID" sz="3200" b="1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id-ID" sz="3200" b="1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n-US" sz="2800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41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295400"/>
            <a:ext cx="8229600" cy="4191000"/>
          </a:xfrm>
          <a:solidFill>
            <a:srgbClr val="FFFF66"/>
          </a:solidFill>
        </p:spPr>
        <p:txBody>
          <a:bodyPr/>
          <a:lstStyle/>
          <a:p>
            <a:pPr algn="ctr">
              <a:buFontTx/>
              <a:buNone/>
            </a:pPr>
            <a:endParaRPr lang="id-ID" sz="1500" b="1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buFontTx/>
              <a:buNone/>
            </a:pPr>
            <a:r>
              <a:rPr lang="id-ID" b="1">
                <a:effectLst>
                  <a:outerShdw blurRad="38100" dist="38100" dir="2700000" algn="tl">
                    <a:srgbClr val="FFFFFF"/>
                  </a:outerShdw>
                </a:effectLst>
              </a:rPr>
              <a:t>adalah bersama-MU</a:t>
            </a:r>
            <a:endParaRPr lang="en-US" b="1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buFontTx/>
              <a:buNone/>
            </a:pPr>
            <a:r>
              <a:rPr lang="en-US" b="1">
                <a:effectLst>
                  <a:outerShdw blurRad="38100" dist="38100" dir="2700000" algn="tl">
                    <a:srgbClr val="FFFFFF"/>
                  </a:outerShdw>
                </a:effectLst>
              </a:rPr>
              <a:t>(</a:t>
            </a:r>
            <a:r>
              <a:rPr lang="en-US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karna EKHAD dengan MU</a:t>
            </a:r>
            <a:r>
              <a:rPr lang="en-US" b="1">
                <a:effectLst>
                  <a:outerShdw blurRad="38100" dist="38100" dir="2700000" algn="tl">
                    <a:srgbClr val="FFFFFF"/>
                  </a:outerShdw>
                </a:effectLst>
              </a:rPr>
              <a:t>)</a:t>
            </a:r>
            <a:endParaRPr lang="id-ID" b="1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buFontTx/>
              <a:buNone/>
            </a:pPr>
            <a:r>
              <a:rPr lang="en-US" b="1">
                <a:effectLst>
                  <a:outerShdw blurRad="38100" dist="38100" dir="2700000" algn="tl">
                    <a:srgbClr val="FFFFFF"/>
                  </a:outerShdw>
                </a:effectLst>
              </a:rPr>
              <a:t>    </a:t>
            </a:r>
          </a:p>
          <a:p>
            <a:pPr algn="ctr">
              <a:buFontTx/>
              <a:buNone/>
            </a:pPr>
            <a:r>
              <a:rPr lang="en-US" b="1">
                <a:effectLst>
                  <a:outerShdw blurRad="38100" dist="38100" dir="2700000" algn="tl">
                    <a:srgbClr val="FFFFFF"/>
                  </a:outerShdw>
                </a:effectLst>
              </a:rPr>
              <a:t>      </a:t>
            </a:r>
            <a:r>
              <a:rPr lang="id-ID" b="1">
                <a:effectLst>
                  <a:outerShdw blurRad="38100" dist="38100" dir="2700000" algn="tl">
                    <a:srgbClr val="FFFFFF"/>
                  </a:outerShdw>
                </a:effectLst>
              </a:rPr>
              <a:t>Tak pernah kuragukan Kasih-MU</a:t>
            </a:r>
          </a:p>
        </p:txBody>
      </p:sp>
      <p:sp>
        <p:nvSpPr>
          <p:cNvPr id="8196" name="WordArt 4"/>
          <p:cNvSpPr>
            <a:spLocks noChangeArrowheads="1" noChangeShapeType="1" noTextEdit="1"/>
          </p:cNvSpPr>
          <p:nvPr/>
        </p:nvSpPr>
        <p:spPr bwMode="auto">
          <a:xfrm>
            <a:off x="533400" y="1676400"/>
            <a:ext cx="914400" cy="3810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741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FF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W :</a:t>
            </a:r>
          </a:p>
        </p:txBody>
      </p:sp>
      <p:sp>
        <p:nvSpPr>
          <p:cNvPr id="8197" name="WordArt 5"/>
          <p:cNvSpPr>
            <a:spLocks noChangeArrowheads="1" noChangeShapeType="1" noTextEdit="1"/>
          </p:cNvSpPr>
          <p:nvPr/>
        </p:nvSpPr>
        <p:spPr bwMode="auto">
          <a:xfrm>
            <a:off x="609600" y="2819400"/>
            <a:ext cx="685800" cy="3810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741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P :</a:t>
            </a:r>
          </a:p>
        </p:txBody>
      </p:sp>
      <p:sp>
        <p:nvSpPr>
          <p:cNvPr id="8198" name="WordArt 6"/>
          <p:cNvSpPr>
            <a:spLocks noChangeArrowheads="1" noChangeShapeType="1" noTextEdit="1"/>
          </p:cNvSpPr>
          <p:nvPr/>
        </p:nvSpPr>
        <p:spPr bwMode="auto">
          <a:xfrm>
            <a:off x="4876800" y="4038600"/>
            <a:ext cx="2657475" cy="4572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Wingdings 3"/>
              </a:rPr>
              <a:t>c c c 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3400" y="838200"/>
            <a:ext cx="8382000" cy="4724400"/>
          </a:xfrm>
          <a:solidFill>
            <a:srgbClr val="FFFF66"/>
          </a:solidFill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endParaRPr lang="id-ID" sz="800" b="1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YAHshua</a:t>
            </a:r>
            <a:r>
              <a:rPr lang="en-US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id-ID" b="1">
                <a:effectLst>
                  <a:outerShdw blurRad="38100" dist="38100" dir="2700000" algn="tl">
                    <a:srgbClr val="FFFFFF"/>
                  </a:outerShdw>
                </a:effectLst>
              </a:rPr>
              <a:t>a</a:t>
            </a:r>
            <a:r>
              <a:rPr lang="en-US" b="1">
                <a:effectLst>
                  <a:outerShdw blurRad="38100" dist="38100" dir="2700000" algn="tl">
                    <a:srgbClr val="FFFFFF"/>
                  </a:outerShdw>
                </a:effectLst>
              </a:rPr>
              <a:t>…</a:t>
            </a:r>
            <a:r>
              <a:rPr lang="id-ID" b="1">
                <a:effectLst>
                  <a:outerShdw blurRad="38100" dist="38100" dir="2700000" algn="tl">
                    <a:srgbClr val="FFFFFF"/>
                  </a:outerShdw>
                </a:effectLst>
              </a:rPr>
              <a:t>da ...... </a:t>
            </a:r>
            <a:r>
              <a:rPr lang="en-US" b="1">
                <a:effectLst>
                  <a:outerShdw blurRad="38100" dist="38100" dir="2700000" algn="tl">
                    <a:srgbClr val="FFFFFF"/>
                  </a:outerShdw>
                </a:effectLst>
              </a:rPr>
              <a:t>memang…gil mu</a:t>
            </a:r>
            <a:endParaRPr lang="id-ID" b="1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b="1">
                <a:effectLst>
                  <a:outerShdw blurRad="38100" dist="38100" dir="2700000" algn="tl">
                    <a:srgbClr val="FFFFFF"/>
                  </a:outerShdw>
                </a:effectLst>
              </a:rPr>
              <a:t>Dengarlah Suara-NYA …….</a:t>
            </a:r>
            <a:endParaRPr lang="id-ID" b="1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b="1">
                <a:effectLst>
                  <a:outerShdw blurRad="38100" dist="38100" dir="2700000" algn="tl">
                    <a:srgbClr val="FFFFFF"/>
                  </a:outerShdw>
                </a:effectLst>
              </a:rPr>
              <a:t>DIA rindu bersamamu Mem..pelai...NYA</a:t>
            </a:r>
            <a:endParaRPr lang="id-ID" b="1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b="1">
                <a:effectLst>
                  <a:outerShdw blurRad="38100" dist="38100" dir="2700000" algn="tl">
                    <a:srgbClr val="FFFFFF"/>
                  </a:outerShdw>
                </a:effectLst>
              </a:rPr>
              <a:t>YAHshua Ha..dir, dan Me..lihat  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b="1">
                <a:effectLst>
                  <a:outerShdw blurRad="38100" dist="38100" dir="2700000" algn="tl">
                    <a:srgbClr val="FFFFFF"/>
                  </a:outerShdw>
                </a:effectLst>
              </a:rPr>
              <a:t>dan memberda….yakan ku ……</a:t>
            </a:r>
            <a:endParaRPr lang="id-ID" b="1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b="1">
                <a:effectLst>
                  <a:outerShdw blurRad="38100" dist="38100" dir="2700000" algn="tl">
                    <a:srgbClr val="FFFFFF"/>
                  </a:outerShdw>
                </a:effectLst>
              </a:rPr>
              <a:t>DIA bimbing ku </a:t>
            </a:r>
            <a:r>
              <a:rPr lang="en-US" b="1"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</a:rPr>
              <a:t>bertumbuh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b="1" u="sng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Shaleem HaMashiakh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b="1" i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Rockwell" pitchFamily="18" charset="0"/>
              </a:rPr>
              <a:t>( = unto the fullness of HaMashiakh)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id-ID" b="1" i="1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Rockwell" pitchFamily="18" charset="0"/>
            </a:endParaRPr>
          </a:p>
        </p:txBody>
      </p:sp>
      <p:sp>
        <p:nvSpPr>
          <p:cNvPr id="9219" name="WordArt 3"/>
          <p:cNvSpPr>
            <a:spLocks noChangeArrowheads="1" noChangeShapeType="1" noTextEdit="1"/>
          </p:cNvSpPr>
          <p:nvPr/>
        </p:nvSpPr>
        <p:spPr bwMode="auto">
          <a:xfrm>
            <a:off x="3200400" y="228600"/>
            <a:ext cx="3124200" cy="4953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800" b="1" kern="10">
                <a:ln w="9525">
                  <a:solidFill>
                    <a:srgbClr val="00FF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Gill Sans MT"/>
              </a:rPr>
              <a:t>words by ROMEO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528</Words>
  <Application>Microsoft Office PowerPoint</Application>
  <PresentationFormat>On-screen Show (4:3)</PresentationFormat>
  <Paragraphs>103</Paragraphs>
  <Slides>17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Slide 1</vt:lpstr>
      <vt:lpstr>Slide 2</vt:lpstr>
      <vt:lpstr>Slide 3</vt:lpstr>
      <vt:lpstr>Bersama-MU    </vt:lpstr>
      <vt:lpstr>Bersama-MU    True Worshippers</vt:lpstr>
      <vt:lpstr>Slide 6</vt:lpstr>
      <vt:lpstr>Slide 7</vt:lpstr>
      <vt:lpstr> </vt:lpstr>
      <vt:lpstr>Slide 9</vt:lpstr>
      <vt:lpstr>Slide 10</vt:lpstr>
      <vt:lpstr>Reff. 1 :   Words by ROMEO</vt:lpstr>
      <vt:lpstr>Slide 12</vt:lpstr>
      <vt:lpstr>Slide 13</vt:lpstr>
      <vt:lpstr>hodiya be’remez ( intimate  aloneness )</vt:lpstr>
      <vt:lpstr>Slide 15</vt:lpstr>
      <vt:lpstr>Slide 16</vt:lpstr>
      <vt:lpstr>Slide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Grace Wijaya</cp:lastModifiedBy>
  <cp:revision>5</cp:revision>
  <dcterms:created xsi:type="dcterms:W3CDTF">2015-11-15T16:38:23Z</dcterms:created>
  <dcterms:modified xsi:type="dcterms:W3CDTF">2015-11-15T16:48:11Z</dcterms:modified>
</cp:coreProperties>
</file>