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897" r:id="rId3"/>
    <p:sldId id="898" r:id="rId4"/>
    <p:sldId id="899" r:id="rId5"/>
    <p:sldId id="900" r:id="rId6"/>
    <p:sldId id="901" r:id="rId7"/>
    <p:sldId id="902" r:id="rId8"/>
    <p:sldId id="903" r:id="rId9"/>
    <p:sldId id="904" r:id="rId10"/>
    <p:sldId id="905" r:id="rId11"/>
    <p:sldId id="906" r:id="rId12"/>
    <p:sldId id="907" r:id="rId13"/>
    <p:sldId id="908" r:id="rId14"/>
    <p:sldId id="909" r:id="rId15"/>
    <p:sldId id="910" r:id="rId16"/>
    <p:sldId id="911" r:id="rId17"/>
    <p:sldId id="912" r:id="rId18"/>
    <p:sldId id="913" r:id="rId19"/>
    <p:sldId id="914" r:id="rId20"/>
    <p:sldId id="915" r:id="rId21"/>
    <p:sldId id="916" r:id="rId22"/>
    <p:sldId id="917" r:id="rId23"/>
    <p:sldId id="918" r:id="rId24"/>
    <p:sldId id="919" r:id="rId25"/>
    <p:sldId id="920" r:id="rId26"/>
    <p:sldId id="921" r:id="rId27"/>
    <p:sldId id="922" r:id="rId28"/>
    <p:sldId id="923" r:id="rId29"/>
    <p:sldId id="924" r:id="rId30"/>
    <p:sldId id="925" r:id="rId31"/>
    <p:sldId id="926" r:id="rId32"/>
    <p:sldId id="927" r:id="rId33"/>
    <p:sldId id="928" r:id="rId34"/>
    <p:sldId id="929" r:id="rId35"/>
    <p:sldId id="930" r:id="rId36"/>
    <p:sldId id="931" r:id="rId37"/>
    <p:sldId id="932" r:id="rId38"/>
    <p:sldId id="933" r:id="rId39"/>
    <p:sldId id="934" r:id="rId40"/>
    <p:sldId id="935" r:id="rId41"/>
    <p:sldId id="936" r:id="rId42"/>
    <p:sldId id="937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microsoft.com/office/2016/11/relationships/changesInfo" Target="changesInfos/changesInfo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0691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676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0821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556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66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6589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3691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87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612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0580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3366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013871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984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목장의 양 떼를 멸하며 흩어지게 하는 목자에게 화 있으리라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4785747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마음이 상하며 내 모든 뼈가 떨리며 내가 취한 사람 같으며 포도주에 잡힌 사람 같으니 이는 여호와와 그 거룩한 말씀 때문이라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805734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땅에 간음하는 자가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가득하도다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저주로 말미암아 땅이 슬퍼하며 광야의 초장들이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마르나니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그들의 행위가 악하고 힘쓰는 것이 정직하지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못함이로다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050175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선지자와 제사장이 다 사악한지라 내가 내 집에서도 그들의 악을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발견하였노라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69974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그들의 길이 그들에게 어두운 가운데 미끄러운 곳과 같이 되고 그들이 밀어냄을 당하여 그 길에 엎드러질 것이라 그들을 벌하는 해에 내가 그들에게 재앙을 내리리라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5150417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사마리아 선지자들 가운데 우매함을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보았나니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그들은 바알을 의지하고 예언하여 내 백성 이스라엘을 그릇되게 하였고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2403300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예루살렘 선지자들 가운데도 가증한 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보았나니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그들은 간음을 행하며 거짓을 말하며 악을 행하는 자의 손을 강하게 하여 사람으로 그 악에서 돌이킴이 없게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하였은즉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그들은 다 내 앞에서 소돔과 다름이 없고 그 주민은 고모라와 다름이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5051526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만군의 여호와께서 선지자에 대하여 이와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보라 내가 그들에게 쑥을 먹이며 독한 물을 마시게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사악이 예루살렘 선지자들로부터 나와서 온 땅에 퍼짐이라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41198946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만군의 여호와께서 이와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너희에게 예언하는 선지자들의 말을 듣지 말라 그들은 너희에게 헛된 것을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가르치나니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말한 묵시는 자기 마음으로 말미암은 것이요 여호와의 입에서 나온 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0603370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항상 그들이 나를 멸시하는 자에게 이르기를 너희가 평안하리라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하며 또 자기 마음이 완악한 대로 행하는 모든 사람에게 이르기를 재앙이 너희에게 임하지 아니하리라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1034476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 여호와의 회의에 참여하여 그 말을 알아들었으며 누가 귀를 기울여 그 말을 들었느냐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430425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이스라엘의 하나님 여호와께서 내 백성을 기르는 목자에게 이와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내 양 떼를 흩으며 그것을 몰아내고 돌보지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보라 내가 너희의 악행 때문에 너희에게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보응하리라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1471915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여호와의 노여움이 일어나 폭풍과 회오리바람처럼 악인의 머리를 칠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9166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진노가 내 마음의 뜻하는 바를 행하여 이루기까지는 그치지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끝날에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그것을 완전히 깨달으리라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606270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선지자들은 내가 보내지 아니하였어도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달음질하며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그들에게 이르지 아니하였어도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예언하였은즉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97533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만일 나의 회의에 참여하였더라면 내 백성에게 내 말을 들려서 그들을 악한 길과 악한 행위에서 돌이키게 하였으리라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2353543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나는 가까운 데에 있는 하나님이요 먼 데에 있는 하나님은 아니냐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17496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사람이 내게 보이지 아니하려고 누가 자신을 은밀한 곳에 숨길 수 있겠느냐 여호와가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나는 천지에 충만하지 아니하냐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6236244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이름으로 거짓을 예언하는 선지자들의 말에 내가 꿈을 꾸었다 꿈을 꾸었다고 말하는 것을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들었노라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7076470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거짓을 예언하는 선지자들이 언제까지 이 마음을 품겠느냐 그들은 그 마음의 간교한 것을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예언하느니라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3619188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서로 꿈 꾼 것을 말하니 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생각인즉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그들의 조상들이 바알로 말미암아 내 이름을 잊어버린 것 같이 내 백성으로 내 이름을 잊게 하려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함이로다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8044635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꿈을 꾼 선지자는 꿈을 말할 것이요 내 말을 받은 자는 성실함으로 내 말을 말할 것이라 겨가 어찌 알곡과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같겠느냐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535181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내 양 떼의 남은 것을 그 몰려 갔던 모든 지방에서 모아 다시 그 우리로 돌아오게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그들의 생육이 번성할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044043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말이 불 같지 아니하냐 바위를 쳐서 부스러뜨리는 방망이 같지 아니하냐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2782691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말씀이라 그러므로 보라 서로 내 말을 도둑질하는 선지자들을 내가 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084946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보라 그들이 혀를 놀려 여호와가 말씀하셨다 하는 선지자들을 내가 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5963857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보라 거짓 꿈을 예언하여 이르며 거짓과 헛된 자만으로 내 백성을 미혹하게 하는 자를 내가 치리라 내가 그들을 보내지 아니하였으며 명령하지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그들은 이 백성에게 아무 유익이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4058393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백성이나 선지자나 제사장이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물어 이르기를 여호와의 엄중한 말씀이 무엇인가 묻거든 너는 그들에게 대답하기를 엄중한 말씀이 무엇이냐 묻느냐 여호와의 말씀에 내가 너희를 버리리라 하셨고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1955854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여호와의 엄중한 말씀이라 하는 선지자에게나 제사장에게나 백성에게는 내가 그 사람과 그 집안을 벌하리라 하셨다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60089443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서로 이웃과 형제에게 묻기를 여호와께서 무엇이라 응답하셨으며 여호와께서 무엇이라 말씀하셨느냐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2175402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다시는 여호와의 엄중한 말씀이라 말하지 말라 각 사람의 말이 자기에게 중벌이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너희가 살아 계신 하나님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만군의 여호와 우리 하나님의 말씀을 망령되이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사용함이니라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6117348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또 선지자에게 말하기를 여호와께서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무엇이라 대답하셨으며 여호와께서 무엇이라 말씀하셨느냐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7540001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여호와의 엄중한 말씀이라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그러므로 여호와께서 이와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너희에게 사람을 보내어 이 말씀은 여호와의 엄중한 말씀이니 너희는 말하지 말라 하였으나 너희가 여호와의 엄중한 말씀이라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하였은즉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923923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그들을 기르는 목자들을 그들 위에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세우리니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다시는 두려워하거나 놀라거나 잃어 버리지 아니하리라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55901204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너희를 온전히 잊어버리며 내가 너희와 너희 조상들에게 준 이 성읍을 내 앞에서 내버려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89586232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영원한 치욕과 잊지 못할 영구한 수치를 당하게 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599746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보라 때가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다윗에게 한 의로운 가지를 일으킬 것이라 그가 왕이 되어 지혜롭게 다스리며 세상에서 정의와 공의를 행할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964181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날에 유다는 구원을 받겠고 이스라엘은 평안히 살 것이며 그의 이름은 여호와 우리의 공의라 일컬음을 받으리라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818848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보라 날이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다시는 이스라엘 자손을 애굽 땅에서 인도하여 내신 여호와의 사심으로 맹세하지 아니하고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7508916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집 자손을 북쪽 땅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모든 쫓겨났던 나라에서 인도하여 내신 여호와의 사심으로 맹세할 것이며 그들이 자기 땅에 살리라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040603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선지자들에 대한 말씀이라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4359065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867</Words>
  <Application>Microsoft Office PowerPoint</Application>
  <PresentationFormat>와이드스크린</PresentationFormat>
  <Paragraphs>82</Paragraphs>
  <Slides>41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41</vt:i4>
      </vt:variant>
    </vt:vector>
  </HeadingPairs>
  <TitlesOfParts>
    <vt:vector size="47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2024-10-01T10:43:55Z</dcterms:modified>
</cp:coreProperties>
</file>