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94.xml" ContentType="application/vnd.openxmlformats-officedocument.presentationml.slide+xml"/>
  <Override PartName="/ppt/slides/slide142.xml" ContentType="application/vnd.openxmlformats-officedocument.presentationml.slide+xml"/>
  <Override PartName="/ppt/slides/slide120.xml" ContentType="application/vnd.openxmlformats-officedocument.presentationml.slide+xml"/>
  <Override PartName="/ppt/slides/slide218.xml" ContentType="application/vnd.openxmlformats-officedocument.presentationml.slide+xml"/>
  <Override PartName="/ppt/slides/slide265.xml" ContentType="application/vnd.openxmlformats-officedocument.presentationml.slide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s/slide388.xml" ContentType="application/vnd.openxmlformats-officedocument.presentationml.slide+xml"/>
  <Override PartName="/ppt/slides/slide404.xml" ContentType="application/vnd.openxmlformats-officedocument.presentationml.slide+xml"/>
  <Override PartName="/ppt/slideLayouts/slideLayout2.xml" ContentType="application/vnd.openxmlformats-officedocument.presentationml.slideLayout+xml"/>
  <Default Extension="xml" ContentType="application/xml"/>
  <Override PartName="/ppt/slides/slide50.xml" ContentType="application/vnd.openxmlformats-officedocument.presentationml.slide+xml"/>
  <Override PartName="/ppt/slides/slide243.xml" ContentType="application/vnd.openxmlformats-officedocument.presentationml.slide+xml"/>
  <Override PartName="/ppt/slides/slide290.xml" ContentType="application/vnd.openxmlformats-officedocument.presentationml.slide+xml"/>
  <Override PartName="/ppt/notesSlides/notesSlide16.xml" ContentType="application/vnd.openxmlformats-officedocument.presentationml.notesSlide+xml"/>
  <Override PartName="/ppt/slides/slide221.xml" ContentType="application/vnd.openxmlformats-officedocument.presentationml.slide+xml"/>
  <Override PartName="/ppt/slides/slide319.xml" ContentType="application/vnd.openxmlformats-officedocument.presentationml.slide+xml"/>
  <Override PartName="/ppt/slides/slide366.xml" ContentType="application/vnd.openxmlformats-officedocument.presentationml.slide+xml"/>
  <Override PartName="/ppt/notesSlides/notesSlide41.xml" ContentType="application/vnd.openxmlformats-officedocument.presentationml.notesSlide+xml"/>
  <Override PartName="/ppt/slides/slide158.xml" ContentType="application/vnd.openxmlformats-officedocument.presentationml.slide+xml"/>
  <Override PartName="/ppt/slides/slide344.xml" ContentType="application/vnd.openxmlformats-officedocument.presentationml.slide+xml"/>
  <Override PartName="/ppt/slides/slide391.xml" ContentType="application/vnd.openxmlformats-officedocument.presentationml.slide+xml"/>
  <Override PartName="/ppt/slides/slide136.xml" ContentType="application/vnd.openxmlformats-officedocument.presentationml.slide+xml"/>
  <Override PartName="/ppt/slides/slide183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88.xml" ContentType="application/vnd.openxmlformats-officedocument.presentationml.slide+xml"/>
  <Override PartName="/ppt/slides/slide259.xml" ContentType="application/vnd.openxmlformats-officedocument.presentationml.slide+xml"/>
  <Override PartName="/ppt/slides/slide322.xml" ContentType="application/vnd.openxmlformats-officedocument.presentationml.slide+xml"/>
  <Override PartName="/ppt/slides/slide19.xml" ContentType="application/vnd.openxmlformats-officedocument.presentationml.slide+xml"/>
  <Override PartName="/ppt/slides/slide66.xml" ContentType="application/vnd.openxmlformats-officedocument.presentationml.slide+xml"/>
  <Override PartName="/ppt/slides/slide114.xml" ContentType="application/vnd.openxmlformats-officedocument.presentationml.slide+xml"/>
  <Override PartName="/ppt/slides/slide161.xml" ContentType="application/vnd.openxmlformats-officedocument.presentationml.slide+xml"/>
  <Override PartName="/ppt/slides/slide300.xml" ContentType="application/vnd.openxmlformats-officedocument.presentationml.slide+xml"/>
  <Default Extension="png" ContentType="image/png"/>
  <Override PartName="/ppt/slides/slide237.xml" ContentType="application/vnd.openxmlformats-officedocument.presentationml.slide+xml"/>
  <Override PartName="/ppt/slides/slide284.xml" ContentType="application/vnd.openxmlformats-officedocument.presentationml.slide+xml"/>
  <Override PartName="/ppt/theme/theme2.xml" ContentType="application/vnd.openxmlformats-officedocument.theme+xml"/>
  <Override PartName="/ppt/slides/slide44.xml" ContentType="application/vnd.openxmlformats-officedocument.presentationml.slide+xml"/>
  <Override PartName="/ppt/slides/slide91.xml" ContentType="application/vnd.openxmlformats-officedocument.presentationml.slide+xml"/>
  <Override PartName="/ppt/slides/slide215.xml" ContentType="application/vnd.openxmlformats-officedocument.presentationml.slide+xml"/>
  <Override PartName="/ppt/slides/slide262.xml" ContentType="application/vnd.openxmlformats-officedocument.presentationml.slide+xml"/>
  <Override PartName="/ppt/slides/slide22.xml" ContentType="application/vnd.openxmlformats-officedocument.presentationml.slide+xml"/>
  <Override PartName="/ppt/slides/slide199.xml" ContentType="application/vnd.openxmlformats-officedocument.presentationml.slide+xml"/>
  <Override PartName="/ppt/slides/slide401.xml" ContentType="application/vnd.openxmlformats-officedocument.presentationml.slide+xml"/>
  <Override PartName="/ppt/notesSlides/notesSlide35.xml" ContentType="application/vnd.openxmlformats-officedocument.presentationml.notesSlide+xml"/>
  <Override PartName="/ppt/slides/slide240.xml" ContentType="application/vnd.openxmlformats-officedocument.presentationml.slide+xml"/>
  <Override PartName="/ppt/slides/slide338.xml" ContentType="application/vnd.openxmlformats-officedocument.presentationml.slide+xml"/>
  <Override PartName="/ppt/slides/slide385.xml" ContentType="application/vnd.openxmlformats-officedocument.presentationml.slide+xml"/>
  <Override PartName="/ppt/notesSlides/notesSlide13.xml" ContentType="application/vnd.openxmlformats-officedocument.presentationml.notesSlide+xml"/>
  <Override PartName="/ppt/slides/slide177.xml" ContentType="application/vnd.openxmlformats-officedocument.presentationml.slide+xml"/>
  <Override PartName="/ppt/slides/slide316.xml" ContentType="application/vnd.openxmlformats-officedocument.presentationml.slide+xml"/>
  <Override PartName="/ppt/slides/slide363.xml" ContentType="application/vnd.openxmlformats-officedocument.presentationml.slide+xml"/>
  <Override PartName="/ppt/slides/slide108.xml" ContentType="application/vnd.openxmlformats-officedocument.presentationml.slide+xml"/>
  <Override PartName="/ppt/slides/slide155.xml" ContentType="application/vnd.openxmlformats-officedocument.presentationml.slide+xml"/>
  <Override PartName="/ppt/slides/slide278.xml" ContentType="application/vnd.openxmlformats-officedocument.presentationml.slide+xml"/>
  <Override PartName="/ppt/slides/slide341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38.xml" ContentType="application/vnd.openxmlformats-officedocument.presentationml.slide+xml"/>
  <Override PartName="/ppt/slides/slide85.xml" ContentType="application/vnd.openxmlformats-officedocument.presentationml.slide+xml"/>
  <Override PartName="/ppt/slides/slide133.xml" ContentType="application/vnd.openxmlformats-officedocument.presentationml.slide+xml"/>
  <Override PartName="/ppt/slides/slide180.xml" ContentType="application/vnd.openxmlformats-officedocument.presentationml.slide+xml"/>
  <Override PartName="/ppt/slides/slide417.xml" ContentType="application/vnd.openxmlformats-officedocument.presentationml.slide+xml"/>
  <Override PartName="/ppt/slides/slide111.xml" ContentType="application/vnd.openxmlformats-officedocument.presentationml.slide+xml"/>
  <Override PartName="/ppt/slides/slide209.xml" ContentType="application/vnd.openxmlformats-officedocument.presentationml.slide+xml"/>
  <Override PartName="/ppt/slides/slide256.xml" ContentType="application/vnd.openxmlformats-officedocument.presentationml.slide+xml"/>
  <Override PartName="/ppt/notesSlides/notesSlide29.xml" ContentType="application/vnd.openxmlformats-officedocument.presentationml.notesSlide+xml"/>
  <Override PartName="/ppt/slides/slide16.xml" ContentType="application/vnd.openxmlformats-officedocument.presentationml.slide+xml"/>
  <Override PartName="/ppt/slides/slide63.xml" ContentType="application/vnd.openxmlformats-officedocument.presentationml.slide+xml"/>
  <Override PartName="/ppt/slides/slide234.xml" ContentType="application/vnd.openxmlformats-officedocument.presentationml.slide+xml"/>
  <Override PartName="/ppt/slides/slide281.xml" ContentType="application/vnd.openxmlformats-officedocument.presentationml.slide+xml"/>
  <Override PartName="/ppt/slides/slide379.xml" ContentType="application/vnd.openxmlformats-officedocument.presentationml.slide+xml"/>
  <Override PartName="/ppt/slides/slide41.xml" ContentType="application/vnd.openxmlformats-officedocument.presentationml.slide+xml"/>
  <Override PartName="/ppt/slides/slide357.xml" ContentType="application/vnd.openxmlformats-officedocument.presentationml.slide+xml"/>
  <Override PartName="/ppt/slides/slide420.xml" ContentType="application/vnd.openxmlformats-officedocument.presentationml.slide+xml"/>
  <Override PartName="/ppt/slides/slide30.xml" ContentType="application/vnd.openxmlformats-officedocument.presentationml.slide+xml"/>
  <Override PartName="/ppt/slides/slide149.xml" ContentType="application/vnd.openxmlformats-officedocument.presentationml.slide+xml"/>
  <Override PartName="/ppt/slides/slide196.xml" ContentType="application/vnd.openxmlformats-officedocument.presentationml.slide+xml"/>
  <Override PartName="/ppt/slides/slide212.xml" ContentType="application/vnd.openxmlformats-officedocument.presentationml.slide+xml"/>
  <Override PartName="/ppt/slides/slide346.xml" ContentType="application/vnd.openxmlformats-officedocument.presentationml.slide+xml"/>
  <Override PartName="/ppt/slides/slide393.xml" ContentType="application/vnd.openxmlformats-officedocument.presentationml.slide+xml"/>
  <Override PartName="/ppt/notesSlides/notesSlide32.xml" ContentType="application/vnd.openxmlformats-officedocument.presentationml.notesSlide+xml"/>
  <Override PartName="/ppt/slides/slide138.xml" ContentType="application/vnd.openxmlformats-officedocument.presentationml.slide+xml"/>
  <Override PartName="/ppt/slides/slide185.xml" ContentType="application/vnd.openxmlformats-officedocument.presentationml.slide+xml"/>
  <Override PartName="/ppt/slides/slide201.xml" ContentType="application/vnd.openxmlformats-officedocument.presentationml.slide+xml"/>
  <Override PartName="/ppt/slides/slide335.xml" ContentType="application/vnd.openxmlformats-officedocument.presentationml.slide+xml"/>
  <Override PartName="/ppt/slides/slide382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79.xml" ContentType="application/vnd.openxmlformats-officedocument.presentationml.slide+xml"/>
  <Override PartName="/ppt/slides/slide127.xml" ContentType="application/vnd.openxmlformats-officedocument.presentationml.slide+xml"/>
  <Override PartName="/ppt/slides/slide174.xml" ContentType="application/vnd.openxmlformats-officedocument.presentationml.slide+xml"/>
  <Override PartName="/ppt/slides/slide324.xml" ContentType="application/vnd.openxmlformats-officedocument.presentationml.slide+xml"/>
  <Override PartName="/ppt/slides/slide371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116.xml" ContentType="application/vnd.openxmlformats-officedocument.presentationml.slide+xml"/>
  <Override PartName="/ppt/slides/slide163.xml" ContentType="application/vnd.openxmlformats-officedocument.presentationml.slide+xml"/>
  <Override PartName="/ppt/slides/slide297.xml" ContentType="application/vnd.openxmlformats-officedocument.presentationml.slide+xml"/>
  <Override PartName="/ppt/slides/slide302.xml" ContentType="application/vnd.openxmlformats-officedocument.presentationml.slide+xml"/>
  <Override PartName="/ppt/slides/slide313.xml" ContentType="application/vnd.openxmlformats-officedocument.presentationml.slide+xml"/>
  <Override PartName="/ppt/slides/slide360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57.xml" ContentType="application/vnd.openxmlformats-officedocument.presentationml.slide+xml"/>
  <Override PartName="/ppt/slides/slide105.xml" ContentType="application/vnd.openxmlformats-officedocument.presentationml.slide+xml"/>
  <Override PartName="/ppt/slides/slide141.xml" ContentType="application/vnd.openxmlformats-officedocument.presentationml.slide+xml"/>
  <Override PartName="/ppt/slides/slide152.xml" ContentType="application/vnd.openxmlformats-officedocument.presentationml.slide+xml"/>
  <Override PartName="/ppt/slides/slide239.xml" ContentType="application/vnd.openxmlformats-officedocument.presentationml.slide+xml"/>
  <Override PartName="/ppt/slides/slide286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46.xml" ContentType="application/vnd.openxmlformats-officedocument.presentationml.slide+xml"/>
  <Override PartName="/ppt/slides/slide93.xml" ContentType="application/vnd.openxmlformats-officedocument.presentationml.slide+xml"/>
  <Override PartName="/ppt/slides/slide130.xml" ContentType="application/vnd.openxmlformats-officedocument.presentationml.slide+xml"/>
  <Override PartName="/ppt/slides/slide217.xml" ContentType="application/vnd.openxmlformats-officedocument.presentationml.slide+xml"/>
  <Override PartName="/ppt/slides/slide228.xml" ContentType="application/vnd.openxmlformats-officedocument.presentationml.slide+xml"/>
  <Override PartName="/ppt/slides/slide264.xml" ContentType="application/vnd.openxmlformats-officedocument.presentationml.slide+xml"/>
  <Override PartName="/ppt/slides/slide275.xml" ContentType="application/vnd.openxmlformats-officedocument.presentationml.slide+xml"/>
  <Override PartName="/ppt/slides/slide414.xml" ContentType="application/vnd.openxmlformats-officedocument.presentationml.slide+xml"/>
  <Override PartName="/ppt/notesSlides/notesSlide48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Override PartName="/ppt/slides/slide206.xml" ContentType="application/vnd.openxmlformats-officedocument.presentationml.slide+xml"/>
  <Override PartName="/ppt/slides/slide253.xml" ContentType="application/vnd.openxmlformats-officedocument.presentationml.slide+xml"/>
  <Override PartName="/ppt/slides/slide398.xml" ContentType="application/vnd.openxmlformats-officedocument.presentationml.slide+xml"/>
  <Override PartName="/ppt/slides/slide403.xml" ContentType="application/vnd.openxmlformats-officedocument.presentationml.slide+xml"/>
  <Override PartName="/ppt/notesSlides/notesSlide37.xml" ContentType="application/vnd.openxmlformats-officedocument.presentationml.notesSlide+xml"/>
  <Override PartName="/ppt/slides/slide13.xml" ContentType="application/vnd.openxmlformats-officedocument.presentationml.slide+xml"/>
  <Override PartName="/ppt/slides/slide60.xml" ContentType="application/vnd.openxmlformats-officedocument.presentationml.slide+xml"/>
  <Override PartName="/ppt/slides/slide242.xml" ContentType="application/vnd.openxmlformats-officedocument.presentationml.slide+xml"/>
  <Override PartName="/ppt/slides/slide329.xml" ContentType="application/vnd.openxmlformats-officedocument.presentationml.slide+xml"/>
  <Override PartName="/ppt/slides/slide376.xml" ContentType="application/vnd.openxmlformats-officedocument.presentationml.slide+xml"/>
  <Override PartName="/ppt/slides/slide387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slides/slide168.xml" ContentType="application/vnd.openxmlformats-officedocument.presentationml.slide+xml"/>
  <Override PartName="/ppt/slides/slide179.xml" ContentType="application/vnd.openxmlformats-officedocument.presentationml.slide+xml"/>
  <Override PartName="/ppt/slides/slide231.xml" ContentType="application/vnd.openxmlformats-officedocument.presentationml.slide+xml"/>
  <Override PartName="/ppt/slides/slide318.xml" ContentType="application/vnd.openxmlformats-officedocument.presentationml.slide+xml"/>
  <Override PartName="/ppt/slides/slide365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51.xml" ContentType="application/vnd.openxmlformats-officedocument.presentationml.notesSlide+xml"/>
  <Override PartName="/ppt/slides/slide157.xml" ContentType="application/vnd.openxmlformats-officedocument.presentationml.slide+xml"/>
  <Override PartName="/ppt/slides/slide220.xml" ContentType="application/vnd.openxmlformats-officedocument.presentationml.slide+xml"/>
  <Override PartName="/ppt/slides/slide307.xml" ContentType="application/vnd.openxmlformats-officedocument.presentationml.slide+xml"/>
  <Override PartName="/ppt/slides/slide354.xml" ContentType="application/vnd.openxmlformats-officedocument.presentationml.slide+xml"/>
  <Override PartName="/ppt/notesSlides/notesSlide40.xml" ContentType="application/vnd.openxmlformats-officedocument.presentationml.notesSlide+xml"/>
  <Override PartName="/ppt/slides/slide98.xml" ContentType="application/vnd.openxmlformats-officedocument.presentationml.slide+xml"/>
  <Override PartName="/ppt/slides/slide146.xml" ContentType="application/vnd.openxmlformats-officedocument.presentationml.slide+xml"/>
  <Override PartName="/ppt/slides/slide193.xml" ContentType="application/vnd.openxmlformats-officedocument.presentationml.slide+xml"/>
  <Override PartName="/ppt/slides/slide332.xml" ContentType="application/vnd.openxmlformats-officedocument.presentationml.slide+xml"/>
  <Override PartName="/ppt/slides/slide343.xml" ContentType="application/vnd.openxmlformats-officedocument.presentationml.slide+xml"/>
  <Override PartName="/ppt/slides/slide390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87.xml" ContentType="application/vnd.openxmlformats-officedocument.presentationml.slide+xml"/>
  <Override PartName="/ppt/slides/slide124.xml" ContentType="application/vnd.openxmlformats-officedocument.presentationml.slide+xml"/>
  <Override PartName="/ppt/slides/slide135.xml" ContentType="application/vnd.openxmlformats-officedocument.presentationml.slide+xml"/>
  <Override PartName="/ppt/slides/slide171.xml" ContentType="application/vnd.openxmlformats-officedocument.presentationml.slide+xml"/>
  <Override PartName="/ppt/slides/slide182.xml" ContentType="application/vnd.openxmlformats-officedocument.presentationml.slide+xml"/>
  <Override PartName="/ppt/slides/slide269.xml" ContentType="application/vnd.openxmlformats-officedocument.presentationml.slide+xml"/>
  <Override PartName="/ppt/slides/slide321.xml" ContentType="application/vnd.openxmlformats-officedocument.presentationml.slide+xml"/>
  <Override PartName="/ppt/slides/slide419.xml" ContentType="application/vnd.openxmlformats-officedocument.presentationml.slid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slides/slide113.xml" ContentType="application/vnd.openxmlformats-officedocument.presentationml.slide+xml"/>
  <Override PartName="/ppt/slides/slide160.xml" ContentType="application/vnd.openxmlformats-officedocument.presentationml.slide+xml"/>
  <Override PartName="/ppt/slides/slide258.xml" ContentType="application/vnd.openxmlformats-officedocument.presentationml.slide+xml"/>
  <Override PartName="/ppt/slides/slide310.xml" ContentType="application/vnd.openxmlformats-officedocument.presentationml.slide+xml"/>
  <Override PartName="/ppt/slides/slide408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102.xml" ContentType="application/vnd.openxmlformats-officedocument.presentationml.slide+xml"/>
  <Override PartName="/ppt/slides/slide236.xml" ContentType="application/vnd.openxmlformats-officedocument.presentationml.slide+xml"/>
  <Override PartName="/ppt/slides/slide247.xml" ContentType="application/vnd.openxmlformats-officedocument.presentationml.slide+xml"/>
  <Override PartName="/ppt/slides/slide283.xml" ContentType="application/vnd.openxmlformats-officedocument.presentationml.slide+xml"/>
  <Override PartName="/ppt/slides/slide294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43.xml" ContentType="application/vnd.openxmlformats-officedocument.presentationml.slide+xml"/>
  <Override PartName="/ppt/slides/slide90.xml" ContentType="application/vnd.openxmlformats-officedocument.presentationml.slide+xml"/>
  <Override PartName="/ppt/slides/slide225.xml" ContentType="application/vnd.openxmlformats-officedocument.presentationml.slide+xml"/>
  <Override PartName="/ppt/slides/slide272.xml" ContentType="application/vnd.openxmlformats-officedocument.presentationml.slide+xml"/>
  <Override PartName="/ppt/theme/theme1.xml" ContentType="application/vnd.openxmlformats-officedocument.theme+xml"/>
  <Override PartName="/ppt/notesSlides/notesSlide45.xml" ContentType="application/vnd.openxmlformats-officedocument.presentationml.notesSlide+xml"/>
  <Override PartName="/ppt/slides/slide32.xml" ContentType="application/vnd.openxmlformats-officedocument.presentationml.slide+xml"/>
  <Override PartName="/ppt/slides/slide214.xml" ContentType="application/vnd.openxmlformats-officedocument.presentationml.slide+xml"/>
  <Override PartName="/ppt/slides/slide261.xml" ContentType="application/vnd.openxmlformats-officedocument.presentationml.slide+xml"/>
  <Override PartName="/ppt/slides/slide348.xml" ContentType="application/vnd.openxmlformats-officedocument.presentationml.slide+xml"/>
  <Override PartName="/ppt/slides/slide359.xml" ContentType="application/vnd.openxmlformats-officedocument.presentationml.slide+xml"/>
  <Override PartName="/ppt/slides/slide395.xml" ContentType="application/vnd.openxmlformats-officedocument.presentationml.slide+xml"/>
  <Override PartName="/ppt/slides/slide400.xml" ContentType="application/vnd.openxmlformats-officedocument.presentationml.slide+xml"/>
  <Override PartName="/ppt/slides/slide411.xml" ContentType="application/vnd.openxmlformats-officedocument.presentationml.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s/slide187.xml" ContentType="application/vnd.openxmlformats-officedocument.presentationml.slide+xml"/>
  <Override PartName="/ppt/slides/slide198.xml" ContentType="application/vnd.openxmlformats-officedocument.presentationml.slide+xml"/>
  <Override PartName="/ppt/slides/slide203.xml" ContentType="application/vnd.openxmlformats-officedocument.presentationml.slide+xml"/>
  <Override PartName="/ppt/slides/slide250.xml" ContentType="application/vnd.openxmlformats-officedocument.presentationml.slide+xml"/>
  <Override PartName="/ppt/slides/slide337.xml" ContentType="application/vnd.openxmlformats-officedocument.presentationml.slide+xml"/>
  <Override PartName="/ppt/slides/slide384.xml" ContentType="application/vnd.openxmlformats-officedocument.presentationml.slide+xml"/>
  <Override PartName="/ppt/notesSlides/notesSlide23.xml" ContentType="application/vnd.openxmlformats-officedocument.presentationml.notesSlide+xml"/>
  <Override PartName="/ppt/slides/slide129.xml" ContentType="application/vnd.openxmlformats-officedocument.presentationml.slide+xml"/>
  <Override PartName="/ppt/slides/slide176.xml" ContentType="application/vnd.openxmlformats-officedocument.presentationml.slide+xml"/>
  <Override PartName="/ppt/slides/slide326.xml" ContentType="application/vnd.openxmlformats-officedocument.presentationml.slide+xml"/>
  <Override PartName="/ppt/slides/slide373.xml" ContentType="application/vnd.openxmlformats-officedocument.presentationml.slide+xml"/>
  <Override PartName="/ppt/notesSlides/notesSlide12.xml" ContentType="application/vnd.openxmlformats-officedocument.presentationml.notesSlide+xml"/>
  <Override PartName="/ppt/slides/slide118.xml" ContentType="application/vnd.openxmlformats-officedocument.presentationml.slide+xml"/>
  <Override PartName="/ppt/slides/slide165.xml" ContentType="application/vnd.openxmlformats-officedocument.presentationml.slide+xml"/>
  <Override PartName="/ppt/slides/slide299.xml" ContentType="application/vnd.openxmlformats-officedocument.presentationml.slide+xml"/>
  <Override PartName="/ppt/slides/slide304.xml" ContentType="application/vnd.openxmlformats-officedocument.presentationml.slide+xml"/>
  <Override PartName="/ppt/slides/slide315.xml" ContentType="application/vnd.openxmlformats-officedocument.presentationml.slide+xml"/>
  <Override PartName="/ppt/slides/slide351.xml" ContentType="application/vnd.openxmlformats-officedocument.presentationml.slide+xml"/>
  <Override PartName="/ppt/slides/slide362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107.xml" ContentType="application/vnd.openxmlformats-officedocument.presentationml.slide+xml"/>
  <Override PartName="/ppt/slides/slide143.xml" ContentType="application/vnd.openxmlformats-officedocument.presentationml.slide+xml"/>
  <Override PartName="/ppt/slides/slide154.xml" ContentType="application/vnd.openxmlformats-officedocument.presentationml.slide+xml"/>
  <Override PartName="/ppt/slides/slide190.xml" ContentType="application/vnd.openxmlformats-officedocument.presentationml.slide+xml"/>
  <Override PartName="/ppt/slides/slide288.xml" ContentType="application/vnd.openxmlformats-officedocument.presentationml.slide+xml"/>
  <Override PartName="/ppt/slides/slide340.xml" ContentType="application/vnd.openxmlformats-officedocument.presentationml.slide+xml"/>
  <Override PartName="/ppt/viewProps.xml" ContentType="application/vnd.openxmlformats-officedocument.presentationml.viewProps+xml"/>
  <Override PartName="/ppt/slides/slide48.xml" ContentType="application/vnd.openxmlformats-officedocument.presentationml.slide+xml"/>
  <Override PartName="/ppt/slides/slide95.xml" ContentType="application/vnd.openxmlformats-officedocument.presentationml.slide+xml"/>
  <Override PartName="/ppt/slides/slide132.xml" ContentType="application/vnd.openxmlformats-officedocument.presentationml.slide+xml"/>
  <Override PartName="/ppt/slides/slide277.xml" ContentType="application/vnd.openxmlformats-officedocument.presentationml.slide+xml"/>
  <Override PartName="/ppt/slides/slide416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121.xml" ContentType="application/vnd.openxmlformats-officedocument.presentationml.slide+xml"/>
  <Override PartName="/ppt/slides/slide208.xml" ContentType="application/vnd.openxmlformats-officedocument.presentationml.slide+xml"/>
  <Override PartName="/ppt/slides/slide219.xml" ContentType="application/vnd.openxmlformats-officedocument.presentationml.slide+xml"/>
  <Override PartName="/ppt/slides/slide255.xml" ContentType="application/vnd.openxmlformats-officedocument.presentationml.slide+xml"/>
  <Override PartName="/ppt/slides/slide266.xml" ContentType="application/vnd.openxmlformats-officedocument.presentationml.slide+xml"/>
  <Override PartName="/ppt/slides/slide405.xml" ContentType="application/vnd.openxmlformats-officedocument.presentationml.slide+xml"/>
  <Override PartName="/ppt/presProps.xml" ContentType="application/vnd.openxmlformats-officedocument.presentationml.presProps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62.xml" ContentType="application/vnd.openxmlformats-officedocument.presentationml.slide+xml"/>
  <Override PartName="/ppt/slides/slide110.xml" ContentType="application/vnd.openxmlformats-officedocument.presentationml.slide+xml"/>
  <Override PartName="/ppt/slides/slide244.xml" ContentType="application/vnd.openxmlformats-officedocument.presentationml.slide+xml"/>
  <Override PartName="/ppt/slides/slide291.xml" ContentType="application/vnd.openxmlformats-officedocument.presentationml.slide+xml"/>
  <Override PartName="/ppt/slides/slide378.xml" ContentType="application/vnd.openxmlformats-officedocument.presentationml.slide+xml"/>
  <Override PartName="/ppt/slides/slide389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slides/slide51.xml" ContentType="application/vnd.openxmlformats-officedocument.presentationml.slide+xml"/>
  <Override PartName="/ppt/slides/slide233.xml" ContentType="application/vnd.openxmlformats-officedocument.presentationml.slide+xml"/>
  <Override PartName="/ppt/slides/slide280.xml" ContentType="application/vnd.openxmlformats-officedocument.presentationml.slide+xml"/>
  <Override PartName="/ppt/slides/slide367.xml" ContentType="application/vnd.openxmlformats-officedocument.presentationml.slide+xml"/>
  <Override PartName="/ppt/slides/slide40.xml" ContentType="application/vnd.openxmlformats-officedocument.presentationml.slide+xml"/>
  <Override PartName="/ppt/slides/slide159.xml" ContentType="application/vnd.openxmlformats-officedocument.presentationml.slide+xml"/>
  <Override PartName="/ppt/slides/slide211.xml" ContentType="application/vnd.openxmlformats-officedocument.presentationml.slide+xml"/>
  <Override PartName="/ppt/slides/slide222.xml" ContentType="application/vnd.openxmlformats-officedocument.presentationml.slide+xml"/>
  <Override PartName="/ppt/slides/slide309.xml" ContentType="application/vnd.openxmlformats-officedocument.presentationml.slide+xml"/>
  <Override PartName="/ppt/slides/slide356.xml" ContentType="application/vnd.openxmlformats-officedocument.presentationml.slide+xml"/>
  <Override PartName="/ppt/notesSlides/notesSlide42.xml" ContentType="application/vnd.openxmlformats-officedocument.presentationml.notesSlide+xml"/>
  <Override PartName="/ppt/slides/slide148.xml" ContentType="application/vnd.openxmlformats-officedocument.presentationml.slide+xml"/>
  <Override PartName="/ppt/slides/slide195.xml" ContentType="application/vnd.openxmlformats-officedocument.presentationml.slide+xml"/>
  <Override PartName="/ppt/slides/slide200.xml" ContentType="application/vnd.openxmlformats-officedocument.presentationml.slide+xml"/>
  <Override PartName="/ppt/slides/slide345.xml" ContentType="application/vnd.openxmlformats-officedocument.presentationml.slide+xml"/>
  <Override PartName="/ppt/slides/slide392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s/slide89.xml" ContentType="application/vnd.openxmlformats-officedocument.presentationml.slide+xml"/>
  <Override PartName="/ppt/slides/slide126.xml" ContentType="application/vnd.openxmlformats-officedocument.presentationml.slide+xml"/>
  <Override PartName="/ppt/slides/slide137.xml" ContentType="application/vnd.openxmlformats-officedocument.presentationml.slide+xml"/>
  <Override PartName="/ppt/slides/slide173.xml" ContentType="application/vnd.openxmlformats-officedocument.presentationml.slide+xml"/>
  <Override PartName="/ppt/slides/slide184.xml" ContentType="application/vnd.openxmlformats-officedocument.presentationml.slide+xml"/>
  <Override PartName="/ppt/slides/slide323.xml" ContentType="application/vnd.openxmlformats-officedocument.presentationml.slide+xml"/>
  <Override PartName="/ppt/slides/slide334.xml" ContentType="application/vnd.openxmlformats-officedocument.presentationml.slide+xml"/>
  <Override PartName="/ppt/slides/slide370.xml" ContentType="application/vnd.openxmlformats-officedocument.presentationml.slide+xml"/>
  <Override PartName="/ppt/slides/slide381.xml" ContentType="application/vnd.openxmlformats-officedocument.presentationml.slide+xml"/>
  <Override PartName="/ppt/slides/slide78.xml" ContentType="application/vnd.openxmlformats-officedocument.presentationml.slide+xml"/>
  <Override PartName="/ppt/slides/slide115.xml" ContentType="application/vnd.openxmlformats-officedocument.presentationml.slide+xml"/>
  <Override PartName="/ppt/slides/slide162.xml" ContentType="application/vnd.openxmlformats-officedocument.presentationml.slide+xml"/>
  <Override PartName="/ppt/slides/slide312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104.xml" ContentType="application/vnd.openxmlformats-officedocument.presentationml.slide+xml"/>
  <Override PartName="/ppt/slides/slide151.xml" ContentType="application/vnd.openxmlformats-officedocument.presentationml.slide+xml"/>
  <Override PartName="/ppt/slides/slide238.xml" ContentType="application/vnd.openxmlformats-officedocument.presentationml.slide+xml"/>
  <Override PartName="/ppt/slides/slide249.xml" ContentType="application/vnd.openxmlformats-officedocument.presentationml.slide+xml"/>
  <Override PartName="/ppt/slides/slide285.xml" ContentType="application/vnd.openxmlformats-officedocument.presentationml.slide+xml"/>
  <Override PartName="/ppt/slides/slide296.xml" ContentType="application/vnd.openxmlformats-officedocument.presentationml.slide+xml"/>
  <Override PartName="/ppt/slides/slide301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5.xml" ContentType="application/vnd.openxmlformats-officedocument.presentationml.slide+xml"/>
  <Override PartName="/ppt/slides/slide92.xml" ContentType="application/vnd.openxmlformats-officedocument.presentationml.slide+xml"/>
  <Override PartName="/ppt/slides/slide140.xml" ContentType="application/vnd.openxmlformats-officedocument.presentationml.slide+xml"/>
  <Override PartName="/ppt/slides/slide227.xml" ContentType="application/vnd.openxmlformats-officedocument.presentationml.slide+xml"/>
  <Override PartName="/ppt/slides/slide274.xml" ContentType="application/vnd.openxmlformats-officedocument.presentationml.slide+xml"/>
  <Override PartName="/ppt/notesSlides/notesSlide47.xml" ContentType="application/vnd.openxmlformats-officedocument.presentationml.notesSlide+xml"/>
  <Override PartName="/ppt/slides/slide34.xml" ContentType="application/vnd.openxmlformats-officedocument.presentationml.slide+xml"/>
  <Override PartName="/ppt/slides/slide81.xml" ContentType="application/vnd.openxmlformats-officedocument.presentationml.slide+xml"/>
  <Override PartName="/ppt/slides/slide216.xml" ContentType="application/vnd.openxmlformats-officedocument.presentationml.slide+xml"/>
  <Override PartName="/ppt/slides/slide263.xml" ContentType="application/vnd.openxmlformats-officedocument.presentationml.slide+xml"/>
  <Override PartName="/ppt/slides/slide397.xml" ContentType="application/vnd.openxmlformats-officedocument.presentationml.slide+xml"/>
  <Override PartName="/ppt/slides/slide402.xml" ContentType="application/vnd.openxmlformats-officedocument.presentationml.slide+xml"/>
  <Override PartName="/ppt/slides/slide413.xml" ContentType="application/vnd.openxmlformats-officedocument.presentationml.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70.xml" ContentType="application/vnd.openxmlformats-officedocument.presentationml.slide+xml"/>
  <Override PartName="/ppt/slides/slide189.xml" ContentType="application/vnd.openxmlformats-officedocument.presentationml.slide+xml"/>
  <Override PartName="/ppt/slides/slide205.xml" ContentType="application/vnd.openxmlformats-officedocument.presentationml.slide+xml"/>
  <Override PartName="/ppt/slides/slide241.xml" ContentType="application/vnd.openxmlformats-officedocument.presentationml.slide+xml"/>
  <Override PartName="/ppt/slides/slide252.xml" ContentType="application/vnd.openxmlformats-officedocument.presentationml.slide+xml"/>
  <Override PartName="/ppt/slides/slide339.xml" ContentType="application/vnd.openxmlformats-officedocument.presentationml.slide+xml"/>
  <Override PartName="/ppt/slides/slide386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178.xml" ContentType="application/vnd.openxmlformats-officedocument.presentationml.slide+xml"/>
  <Override PartName="/ppt/slides/slide230.xml" ContentType="application/vnd.openxmlformats-officedocument.presentationml.slide+xml"/>
  <Override PartName="/ppt/slides/slide328.xml" ContentType="application/vnd.openxmlformats-officedocument.presentationml.slide+xml"/>
  <Override PartName="/ppt/slides/slide375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167.xml" ContentType="application/vnd.openxmlformats-officedocument.presentationml.slide+xml"/>
  <Override PartName="/ppt/slides/slide306.xml" ContentType="application/vnd.openxmlformats-officedocument.presentationml.slide+xml"/>
  <Override PartName="/ppt/slides/slide317.xml" ContentType="application/vnd.openxmlformats-officedocument.presentationml.slide+xml"/>
  <Override PartName="/ppt/slides/slide353.xml" ContentType="application/vnd.openxmlformats-officedocument.presentationml.slide+xml"/>
  <Override PartName="/ppt/slides/slide364.xml" ContentType="application/vnd.openxmlformats-officedocument.presentationml.slide+xml"/>
  <Override PartName="/ppt/notesSlides/notesSlide50.xml" ContentType="application/vnd.openxmlformats-officedocument.presentationml.notesSlide+xml"/>
  <Override PartName="/ppt/slides/slide109.xml" ContentType="application/vnd.openxmlformats-officedocument.presentationml.slide+xml"/>
  <Override PartName="/ppt/slides/slide145.xml" ContentType="application/vnd.openxmlformats-officedocument.presentationml.slide+xml"/>
  <Override PartName="/ppt/slides/slide156.xml" ContentType="application/vnd.openxmlformats-officedocument.presentationml.slide+xml"/>
  <Override PartName="/ppt/slides/slide192.xml" ContentType="application/vnd.openxmlformats-officedocument.presentationml.slide+xml"/>
  <Override PartName="/ppt/slides/slide342.xml" ContentType="application/vnd.openxmlformats-officedocument.presentationml.slide+xml"/>
  <Override PartName="/ppt/slides/slide97.xml" ContentType="application/vnd.openxmlformats-officedocument.presentationml.slide+xml"/>
  <Override PartName="/ppt/slides/slide134.xml" ContentType="application/vnd.openxmlformats-officedocument.presentationml.slide+xml"/>
  <Override PartName="/ppt/slides/slide181.xml" ContentType="application/vnd.openxmlformats-officedocument.presentationml.slide+xml"/>
  <Override PartName="/ppt/slides/slide279.xml" ContentType="application/vnd.openxmlformats-officedocument.presentationml.slide+xml"/>
  <Override PartName="/ppt/slides/slide331.xml" ContentType="application/vnd.openxmlformats-officedocument.presentationml.slide+xml"/>
  <Override PartName="/ppt/slides/slide418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23.xml" ContentType="application/vnd.openxmlformats-officedocument.presentationml.slide+xml"/>
  <Override PartName="/ppt/slides/slide170.xml" ContentType="application/vnd.openxmlformats-officedocument.presentationml.slide+xml"/>
  <Override PartName="/ppt/slides/slide257.xml" ContentType="application/vnd.openxmlformats-officedocument.presentationml.slide+xml"/>
  <Override PartName="/ppt/slides/slide268.xml" ContentType="application/vnd.openxmlformats-officedocument.presentationml.slide+xml"/>
  <Override PartName="/ppt/slides/slide320.xml" ContentType="application/vnd.openxmlformats-officedocument.presentationml.slide+xml"/>
  <Override PartName="/ppt/slides/slide407.xml" ContentType="application/vnd.openxmlformats-officedocument.presentationml.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64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s/slide246.xml" ContentType="application/vnd.openxmlformats-officedocument.presentationml.slide+xml"/>
  <Override PartName="/ppt/slides/slide293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53.xml" ContentType="application/vnd.openxmlformats-officedocument.presentationml.slide+xml"/>
  <Override PartName="/ppt/slides/slide235.xml" ContentType="application/vnd.openxmlformats-officedocument.presentationml.slide+xml"/>
  <Override PartName="/ppt/slides/slide282.xml" ContentType="application/vnd.openxmlformats-officedocument.presentationml.slide+xml"/>
  <Override PartName="/ppt/slides/slide369.xml" ContentType="application/vnd.openxmlformats-officedocument.presentationml.slide+xml"/>
  <Override PartName="/ppt/slides/slide421.xml" ContentType="application/vnd.openxmlformats-officedocument.presentationml.slide+xml"/>
  <Default Extension="jpeg" ContentType="image/jpeg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213.xml" ContentType="application/vnd.openxmlformats-officedocument.presentationml.slide+xml"/>
  <Override PartName="/ppt/slides/slide224.xml" ContentType="application/vnd.openxmlformats-officedocument.presentationml.slide+xml"/>
  <Override PartName="/ppt/slides/slide260.xml" ContentType="application/vnd.openxmlformats-officedocument.presentationml.slide+xml"/>
  <Override PartName="/ppt/slides/slide271.xml" ContentType="application/vnd.openxmlformats-officedocument.presentationml.slide+xml"/>
  <Override PartName="/ppt/slides/slide358.xml" ContentType="application/vnd.openxmlformats-officedocument.presentationml.slide+xml"/>
  <Override PartName="/ppt/slides/slide410.xml" ContentType="application/vnd.openxmlformats-officedocument.presentationml.slide+xml"/>
  <Override PartName="/ppt/notesSlides/notesSlide44.xml" ContentType="application/vnd.openxmlformats-officedocument.presentationml.notesSlide+xml"/>
  <Override PartName="/ppt/slides/slide20.xml" ContentType="application/vnd.openxmlformats-officedocument.presentationml.slide+xml"/>
  <Override PartName="/ppt/slides/slide197.xml" ContentType="application/vnd.openxmlformats-officedocument.presentationml.slide+xml"/>
  <Override PartName="/ppt/slides/slide202.xml" ContentType="application/vnd.openxmlformats-officedocument.presentationml.slide+xml"/>
  <Override PartName="/ppt/slides/slide347.xml" ContentType="application/vnd.openxmlformats-officedocument.presentationml.slide+xml"/>
  <Override PartName="/ppt/slides/slide394.xml" ContentType="application/vnd.openxmlformats-officedocument.presentationml.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s/slide139.xml" ContentType="application/vnd.openxmlformats-officedocument.presentationml.slide+xml"/>
  <Override PartName="/ppt/slides/slide186.xml" ContentType="application/vnd.openxmlformats-officedocument.presentationml.slide+xml"/>
  <Override PartName="/ppt/slides/slide325.xml" ContentType="application/vnd.openxmlformats-officedocument.presentationml.slide+xml"/>
  <Override PartName="/ppt/slides/slide336.xml" ContentType="application/vnd.openxmlformats-officedocument.presentationml.slide+xml"/>
  <Override PartName="/ppt/slides/slide372.xml" ContentType="application/vnd.openxmlformats-officedocument.presentationml.slide+xml"/>
  <Override PartName="/ppt/slides/slide383.xml" ContentType="application/vnd.openxmlformats-officedocument.presentationml.slide+xml"/>
  <Override PartName="/ppt/notesSlides/notesSlide11.xml" ContentType="application/vnd.openxmlformats-officedocument.presentationml.notesSlide+xml"/>
  <Override PartName="/ppt/slides/slide117.xml" ContentType="application/vnd.openxmlformats-officedocument.presentationml.slide+xml"/>
  <Override PartName="/ppt/slides/slide128.xml" ContentType="application/vnd.openxmlformats-officedocument.presentationml.slide+xml"/>
  <Override PartName="/ppt/slides/slide164.xml" ContentType="application/vnd.openxmlformats-officedocument.presentationml.slide+xml"/>
  <Override PartName="/ppt/slides/slide175.xml" ContentType="application/vnd.openxmlformats-officedocument.presentationml.slide+xml"/>
  <Override PartName="/ppt/slides/slide314.xml" ContentType="application/vnd.openxmlformats-officedocument.presentationml.slide+xml"/>
  <Override PartName="/ppt/slides/slide361.xml" ContentType="application/vnd.openxmlformats-officedocument.presentationml.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106.xml" ContentType="application/vnd.openxmlformats-officedocument.presentationml.slide+xml"/>
  <Override PartName="/ppt/slides/slide153.xml" ContentType="application/vnd.openxmlformats-officedocument.presentationml.slide+xml"/>
  <Override PartName="/ppt/slides/slide287.xml" ContentType="application/vnd.openxmlformats-officedocument.presentationml.slide+xml"/>
  <Override PartName="/ppt/slides/slide298.xml" ContentType="application/vnd.openxmlformats-officedocument.presentationml.slide+xml"/>
  <Override PartName="/ppt/slides/slide303.xml" ContentType="application/vnd.openxmlformats-officedocument.presentationml.slide+xml"/>
  <Override PartName="/ppt/slides/slide350.xml" ContentType="application/vnd.openxmlformats-officedocument.presentationml.slide+xml"/>
  <Override PartName="/ppt/slides/slide58.xml" ContentType="application/vnd.openxmlformats-officedocument.presentationml.slide+xml"/>
  <Override PartName="/ppt/slides/slide229.xml" ContentType="application/vnd.openxmlformats-officedocument.presentationml.slide+xml"/>
  <Override PartName="/ppt/slides/slide2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slides/slide131.xml" ContentType="application/vnd.openxmlformats-officedocument.presentationml.slide+xml"/>
  <Override PartName="/ppt/slides/slide399.xml" ContentType="application/vnd.openxmlformats-officedocument.presentationml.slide+xml"/>
  <Override PartName="/ppt/slides/slide415.xml" ContentType="application/vnd.openxmlformats-officedocument.presentationml.slide+xml"/>
  <Override PartName="/ppt/notesSlides/notesSlide49.xml" ContentType="application/vnd.openxmlformats-officedocument.presentationml.notesSlide+xml"/>
  <Override PartName="/ppt/slides/slide207.xml" ContentType="application/vnd.openxmlformats-officedocument.presentationml.slide+xml"/>
  <Override PartName="/ppt/slides/slide254.xml" ContentType="application/vnd.openxmlformats-officedocument.presentationml.slide+xml"/>
  <Override PartName="/ppt/notesSlides/notesSlide27.xml" ContentType="application/vnd.openxmlformats-officedocument.presentationml.notesSlide+xml"/>
  <Override PartName="/ppt/slides/slide14.xml" ContentType="application/vnd.openxmlformats-officedocument.presentationml.slide+xml"/>
  <Override PartName="/ppt/slides/slide61.xml" ContentType="application/vnd.openxmlformats-officedocument.presentationml.slide+xml"/>
  <Override PartName="/ppt/slides/slide232.xml" ContentType="application/vnd.openxmlformats-officedocument.presentationml.slide+xml"/>
  <Override PartName="/ppt/slides/slide377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69.xml" ContentType="application/vnd.openxmlformats-officedocument.presentationml.slide+xml"/>
  <Override PartName="/ppt/slides/slide308.xml" ContentType="application/vnd.openxmlformats-officedocument.presentationml.slide+xml"/>
  <Override PartName="/ppt/slides/slide355.xml" ContentType="application/vnd.openxmlformats-officedocument.presentationml.slide+xml"/>
  <Override PartName="/ppt/tableStyles.xml" ContentType="application/vnd.openxmlformats-officedocument.presentationml.tableStyles+xml"/>
  <Override PartName="/ppt/notesSlides/notesSlide52.xml" ContentType="application/vnd.openxmlformats-officedocument.presentationml.notesSlide+xml"/>
  <Override PartName="/ppt/slides/slide147.xml" ContentType="application/vnd.openxmlformats-officedocument.presentationml.slide+xml"/>
  <Override PartName="/ppt/slides/slide194.xml" ContentType="application/vnd.openxmlformats-officedocument.presentationml.slide+xml"/>
  <Override PartName="/ppt/slides/slide210.xml" ContentType="application/vnd.openxmlformats-officedocument.presentationml.slide+xml"/>
  <Override PartName="/ppt/notesSlides/notesSlide30.xml" ContentType="application/vnd.openxmlformats-officedocument.presentationml.notesSlide+xml"/>
  <Override PartName="/ppt/slides/slide99.xml" ContentType="application/vnd.openxmlformats-officedocument.presentationml.slide+xml"/>
  <Override PartName="/ppt/slides/slide333.xml" ContentType="application/vnd.openxmlformats-officedocument.presentationml.slide+xml"/>
  <Override PartName="/ppt/slides/slide380.xml" ContentType="application/vnd.openxmlformats-officedocument.presentationml.slide+xml"/>
  <Override PartName="/ppt/slides/slide77.xml" ContentType="application/vnd.openxmlformats-officedocument.presentationml.slide+xml"/>
  <Override PartName="/ppt/slides/slide125.xml" ContentType="application/vnd.openxmlformats-officedocument.presentationml.slide+xml"/>
  <Override PartName="/ppt/slides/slide172.xml" ContentType="application/vnd.openxmlformats-officedocument.presentationml.slide+xml"/>
  <Override PartName="/ppt/slides/slide409.xml" ContentType="application/vnd.openxmlformats-officedocument.presentationml.slide+xml"/>
  <Override PartName="/ppt/slides/slide5.xml" ContentType="application/vnd.openxmlformats-officedocument.presentationml.slide+xml"/>
  <Override PartName="/ppt/slides/slide103.xml" ContentType="application/vnd.openxmlformats-officedocument.presentationml.slide+xml"/>
  <Override PartName="/ppt/slides/slide150.xml" ContentType="application/vnd.openxmlformats-officedocument.presentationml.slide+xml"/>
  <Override PartName="/ppt/slides/slide248.xml" ContentType="application/vnd.openxmlformats-officedocument.presentationml.slide+xml"/>
  <Override PartName="/ppt/slides/slide295.xml" ContentType="application/vnd.openxmlformats-officedocument.presentationml.slide+xml"/>
  <Override PartName="/ppt/slides/slide311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55.xml" ContentType="application/vnd.openxmlformats-officedocument.presentationml.slide+xml"/>
  <Override PartName="/ppt/slides/slide33.xml" ContentType="application/vnd.openxmlformats-officedocument.presentationml.slide+xml"/>
  <Override PartName="/ppt/slides/slide80.xml" ContentType="application/vnd.openxmlformats-officedocument.presentationml.slide+xml"/>
  <Override PartName="/ppt/slides/slide226.xml" ContentType="application/vnd.openxmlformats-officedocument.presentationml.slide+xml"/>
  <Override PartName="/ppt/slides/slide273.xml" ContentType="application/vnd.openxmlformats-officedocument.presentationml.slide+xml"/>
  <Override PartName="/ppt/slides/slide412.xml" ContentType="application/vnd.openxmlformats-officedocument.presentationml.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04.xml" ContentType="application/vnd.openxmlformats-officedocument.presentationml.slide+xml"/>
  <Override PartName="/ppt/slides/slide251.xml" ContentType="application/vnd.openxmlformats-officedocument.presentationml.slide+xml"/>
  <Override PartName="/ppt/slides/slide349.xml" ContentType="application/vnd.openxmlformats-officedocument.presentationml.slide+xml"/>
  <Override PartName="/ppt/slides/slide396.xml" ContentType="application/vnd.openxmlformats-officedocument.presentationml.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8.xml" ContentType="application/vnd.openxmlformats-officedocument.presentationml.slide+xml"/>
  <Override PartName="/ppt/slides/slide327.xml" ContentType="application/vnd.openxmlformats-officedocument.presentationml.slide+xml"/>
  <Override PartName="/ppt/slides/slide374.xml" ContentType="application/vnd.openxmlformats-officedocument.presentationml.slide+xml"/>
  <Override PartName="/ppt/slides/slide119.xml" ContentType="application/vnd.openxmlformats-officedocument.presentationml.slide+xml"/>
  <Override PartName="/ppt/slides/slide166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305.xml" ContentType="application/vnd.openxmlformats-officedocument.presentationml.slide+xml"/>
  <Override PartName="/ppt/slides/slide352.xml" ContentType="application/vnd.openxmlformats-officedocument.presentationml.slide+xml"/>
  <Override PartName="/ppt/slides/slide49.xml" ContentType="application/vnd.openxmlformats-officedocument.presentationml.slide+xml"/>
  <Override PartName="/ppt/slides/slide96.xml" ContentType="application/vnd.openxmlformats-officedocument.presentationml.slide+xml"/>
  <Override PartName="/ppt/slides/slide144.xml" ContentType="application/vnd.openxmlformats-officedocument.presentationml.slide+xml"/>
  <Override PartName="/ppt/slides/slide191.xml" ContentType="application/vnd.openxmlformats-officedocument.presentationml.slide+xml"/>
  <Override PartName="/ppt/slides/slide289.xml" ContentType="application/vnd.openxmlformats-officedocument.presentationml.slide+xml"/>
  <Override PartName="/ppt/slides/slide330.xml" ContentType="application/vnd.openxmlformats-officedocument.presentationml.slide+xml"/>
  <Override PartName="/ppt/slides/slide122.xml" ContentType="application/vnd.openxmlformats-officedocument.presentationml.slide+xml"/>
  <Override PartName="/ppt/slides/slide267.xml" ContentType="application/vnd.openxmlformats-officedocument.presentationml.slide+xml"/>
  <Override PartName="/ppt/slides/slide27.xml" ContentType="application/vnd.openxmlformats-officedocument.presentationml.slide+xml"/>
  <Override PartName="/ppt/slides/slide74.xml" ContentType="application/vnd.openxmlformats-officedocument.presentationml.slide+xml"/>
  <Override PartName="/ppt/slides/slide406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52.xml" ContentType="application/vnd.openxmlformats-officedocument.presentationml.slide+xml"/>
  <Override PartName="/ppt/slides/slide100.xml" ContentType="application/vnd.openxmlformats-officedocument.presentationml.slide+xml"/>
  <Override PartName="/ppt/slides/slide245.xml" ContentType="application/vnd.openxmlformats-officedocument.presentationml.slide+xml"/>
  <Override PartName="/ppt/slides/slide292.xml" ContentType="application/vnd.openxmlformats-officedocument.presentationml.slide+xml"/>
  <Override PartName="/ppt/notesSlides/notesSlide18.xml" ContentType="application/vnd.openxmlformats-officedocument.presentationml.notesSlide+xml"/>
  <Override PartName="/ppt/slides/slide223.xml" ContentType="application/vnd.openxmlformats-officedocument.presentationml.slide+xml"/>
  <Override PartName="/ppt/slides/slide270.xml" ContentType="application/vnd.openxmlformats-officedocument.presentationml.slide+xml"/>
  <Override PartName="/ppt/slides/slide368.xml" ContentType="application/vnd.openxmlformats-officedocument.presentationml.slide+xml"/>
  <Override PartName="/ppt/notesSlides/notesSlide4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3"/>
  </p:notesMasterIdLst>
  <p:sldIdLst>
    <p:sldId id="294" r:id="rId2"/>
    <p:sldId id="678" r:id="rId3"/>
    <p:sldId id="657" r:id="rId4"/>
    <p:sldId id="658" r:id="rId5"/>
    <p:sldId id="659" r:id="rId6"/>
    <p:sldId id="660" r:id="rId7"/>
    <p:sldId id="661" r:id="rId8"/>
    <p:sldId id="387" r:id="rId9"/>
    <p:sldId id="648" r:id="rId10"/>
    <p:sldId id="649" r:id="rId11"/>
    <p:sldId id="650" r:id="rId12"/>
    <p:sldId id="651" r:id="rId13"/>
    <p:sldId id="652" r:id="rId14"/>
    <p:sldId id="653" r:id="rId15"/>
    <p:sldId id="647" r:id="rId16"/>
    <p:sldId id="398" r:id="rId17"/>
    <p:sldId id="399" r:id="rId18"/>
    <p:sldId id="397" r:id="rId19"/>
    <p:sldId id="388" r:id="rId20"/>
    <p:sldId id="389" r:id="rId21"/>
    <p:sldId id="390" r:id="rId22"/>
    <p:sldId id="547" r:id="rId23"/>
    <p:sldId id="548" r:id="rId24"/>
    <p:sldId id="549" r:id="rId25"/>
    <p:sldId id="550" r:id="rId26"/>
    <p:sldId id="551" r:id="rId27"/>
    <p:sldId id="472" r:id="rId28"/>
    <p:sldId id="473" r:id="rId29"/>
    <p:sldId id="474" r:id="rId30"/>
    <p:sldId id="475" r:id="rId31"/>
    <p:sldId id="339" r:id="rId32"/>
    <p:sldId id="340" r:id="rId33"/>
    <p:sldId id="341" r:id="rId34"/>
    <p:sldId id="342" r:id="rId35"/>
    <p:sldId id="343" r:id="rId36"/>
    <p:sldId id="710" r:id="rId37"/>
    <p:sldId id="711" r:id="rId38"/>
    <p:sldId id="712" r:id="rId39"/>
    <p:sldId id="713" r:id="rId40"/>
    <p:sldId id="400" r:id="rId41"/>
    <p:sldId id="401" r:id="rId42"/>
    <p:sldId id="584" r:id="rId43"/>
    <p:sldId id="585" r:id="rId44"/>
    <p:sldId id="586" r:id="rId45"/>
    <p:sldId id="587" r:id="rId46"/>
    <p:sldId id="588" r:id="rId47"/>
    <p:sldId id="589" r:id="rId48"/>
    <p:sldId id="590" r:id="rId49"/>
    <p:sldId id="591" r:id="rId50"/>
    <p:sldId id="592" r:id="rId51"/>
    <p:sldId id="561" r:id="rId52"/>
    <p:sldId id="562" r:id="rId53"/>
    <p:sldId id="563" r:id="rId54"/>
    <p:sldId id="564" r:id="rId55"/>
    <p:sldId id="683" r:id="rId56"/>
    <p:sldId id="684" r:id="rId57"/>
    <p:sldId id="685" r:id="rId58"/>
    <p:sldId id="686" r:id="rId59"/>
    <p:sldId id="687" r:id="rId60"/>
    <p:sldId id="688" r:id="rId61"/>
    <p:sldId id="528" r:id="rId62"/>
    <p:sldId id="529" r:id="rId63"/>
    <p:sldId id="530" r:id="rId64"/>
    <p:sldId id="531" r:id="rId65"/>
    <p:sldId id="532" r:id="rId66"/>
    <p:sldId id="533" r:id="rId67"/>
    <p:sldId id="534" r:id="rId68"/>
    <p:sldId id="368" r:id="rId69"/>
    <p:sldId id="369" r:id="rId70"/>
    <p:sldId id="268" r:id="rId71"/>
    <p:sldId id="269" r:id="rId72"/>
    <p:sldId id="270" r:id="rId73"/>
    <p:sldId id="271" r:id="rId74"/>
    <p:sldId id="272" r:id="rId75"/>
    <p:sldId id="273" r:id="rId76"/>
    <p:sldId id="513" r:id="rId77"/>
    <p:sldId id="514" r:id="rId78"/>
    <p:sldId id="515" r:id="rId79"/>
    <p:sldId id="516" r:id="rId80"/>
    <p:sldId id="517" r:id="rId81"/>
    <p:sldId id="518" r:id="rId82"/>
    <p:sldId id="519" r:id="rId83"/>
    <p:sldId id="521" r:id="rId84"/>
    <p:sldId id="384" r:id="rId85"/>
    <p:sldId id="385" r:id="rId86"/>
    <p:sldId id="386" r:id="rId87"/>
    <p:sldId id="613" r:id="rId88"/>
    <p:sldId id="614" r:id="rId89"/>
    <p:sldId id="679" r:id="rId90"/>
    <p:sldId id="680" r:id="rId91"/>
    <p:sldId id="681" r:id="rId92"/>
    <p:sldId id="682" r:id="rId93"/>
    <p:sldId id="705" r:id="rId94"/>
    <p:sldId id="706" r:id="rId95"/>
    <p:sldId id="707" r:id="rId96"/>
    <p:sldId id="708" r:id="rId97"/>
    <p:sldId id="709" r:id="rId98"/>
    <p:sldId id="380" r:id="rId99"/>
    <p:sldId id="381" r:id="rId100"/>
    <p:sldId id="382" r:id="rId101"/>
    <p:sldId id="383" r:id="rId102"/>
    <p:sldId id="305" r:id="rId103"/>
    <p:sldId id="558" r:id="rId104"/>
    <p:sldId id="559" r:id="rId105"/>
    <p:sldId id="560" r:id="rId106"/>
    <p:sldId id="557" r:id="rId107"/>
    <p:sldId id="306" r:id="rId108"/>
    <p:sldId id="307" r:id="rId109"/>
    <p:sldId id="308" r:id="rId110"/>
    <p:sldId id="309" r:id="rId111"/>
    <p:sldId id="311" r:id="rId112"/>
    <p:sldId id="402" r:id="rId113"/>
    <p:sldId id="403" r:id="rId114"/>
    <p:sldId id="615" r:id="rId115"/>
    <p:sldId id="404" r:id="rId116"/>
    <p:sldId id="405" r:id="rId117"/>
    <p:sldId id="406" r:id="rId118"/>
    <p:sldId id="616" r:id="rId119"/>
    <p:sldId id="407" r:id="rId120"/>
    <p:sldId id="313" r:id="rId121"/>
    <p:sldId id="314" r:id="rId122"/>
    <p:sldId id="315" r:id="rId123"/>
    <p:sldId id="316" r:id="rId124"/>
    <p:sldId id="715" r:id="rId125"/>
    <p:sldId id="716" r:id="rId126"/>
    <p:sldId id="717" r:id="rId127"/>
    <p:sldId id="718" r:id="rId128"/>
    <p:sldId id="719" r:id="rId129"/>
    <p:sldId id="260" r:id="rId130"/>
    <p:sldId id="261" r:id="rId131"/>
    <p:sldId id="262" r:id="rId132"/>
    <p:sldId id="264" r:id="rId133"/>
    <p:sldId id="265" r:id="rId134"/>
    <p:sldId id="266" r:id="rId135"/>
    <p:sldId id="267" r:id="rId136"/>
    <p:sldId id="408" r:id="rId137"/>
    <p:sldId id="409" r:id="rId138"/>
    <p:sldId id="410" r:id="rId139"/>
    <p:sldId id="689" r:id="rId140"/>
    <p:sldId id="690" r:id="rId141"/>
    <p:sldId id="691" r:id="rId142"/>
    <p:sldId id="692" r:id="rId143"/>
    <p:sldId id="693" r:id="rId144"/>
    <p:sldId id="694" r:id="rId145"/>
    <p:sldId id="695" r:id="rId146"/>
    <p:sldId id="411" r:id="rId147"/>
    <p:sldId id="412" r:id="rId148"/>
    <p:sldId id="413" r:id="rId149"/>
    <p:sldId id="414" r:id="rId150"/>
    <p:sldId id="415" r:id="rId151"/>
    <p:sldId id="358" r:id="rId152"/>
    <p:sldId id="359" r:id="rId153"/>
    <p:sldId id="360" r:id="rId154"/>
    <p:sldId id="361" r:id="rId155"/>
    <p:sldId id="362" r:id="rId156"/>
    <p:sldId id="416" r:id="rId157"/>
    <p:sldId id="417" r:id="rId158"/>
    <p:sldId id="418" r:id="rId159"/>
    <p:sldId id="419" r:id="rId160"/>
    <p:sldId id="349" r:id="rId161"/>
    <p:sldId id="350" r:id="rId162"/>
    <p:sldId id="351" r:id="rId163"/>
    <p:sldId id="352" r:id="rId164"/>
    <p:sldId id="617" r:id="rId165"/>
    <p:sldId id="618" r:id="rId166"/>
    <p:sldId id="619" r:id="rId167"/>
    <p:sldId id="620" r:id="rId168"/>
    <p:sldId id="621" r:id="rId169"/>
    <p:sldId id="622" r:id="rId170"/>
    <p:sldId id="391" r:id="rId171"/>
    <p:sldId id="392" r:id="rId172"/>
    <p:sldId id="393" r:id="rId173"/>
    <p:sldId id="394" r:id="rId174"/>
    <p:sldId id="395" r:id="rId175"/>
    <p:sldId id="396" r:id="rId176"/>
    <p:sldId id="489" r:id="rId177"/>
    <p:sldId id="490" r:id="rId178"/>
    <p:sldId id="491" r:id="rId179"/>
    <p:sldId id="492" r:id="rId180"/>
    <p:sldId id="493" r:id="rId181"/>
    <p:sldId id="318" r:id="rId182"/>
    <p:sldId id="319" r:id="rId183"/>
    <p:sldId id="320" r:id="rId184"/>
    <p:sldId id="321" r:id="rId185"/>
    <p:sldId id="322" r:id="rId186"/>
    <p:sldId id="323" r:id="rId187"/>
    <p:sldId id="324" r:id="rId188"/>
    <p:sldId id="325" r:id="rId189"/>
    <p:sldId id="326" r:id="rId190"/>
    <p:sldId id="541" r:id="rId191"/>
    <p:sldId id="542" r:id="rId192"/>
    <p:sldId id="543" r:id="rId193"/>
    <p:sldId id="544" r:id="rId194"/>
    <p:sldId id="545" r:id="rId195"/>
    <p:sldId id="546" r:id="rId196"/>
    <p:sldId id="552" r:id="rId197"/>
    <p:sldId id="637" r:id="rId198"/>
    <p:sldId id="638" r:id="rId199"/>
    <p:sldId id="639" r:id="rId200"/>
    <p:sldId id="640" r:id="rId201"/>
    <p:sldId id="641" r:id="rId202"/>
    <p:sldId id="636" r:id="rId203"/>
    <p:sldId id="553" r:id="rId204"/>
    <p:sldId id="554" r:id="rId205"/>
    <p:sldId id="555" r:id="rId206"/>
    <p:sldId id="556" r:id="rId207"/>
    <p:sldId id="420" r:id="rId208"/>
    <p:sldId id="576" r:id="rId209"/>
    <p:sldId id="578" r:id="rId210"/>
    <p:sldId id="579" r:id="rId211"/>
    <p:sldId id="580" r:id="rId212"/>
    <p:sldId id="581" r:id="rId213"/>
    <p:sldId id="582" r:id="rId214"/>
    <p:sldId id="583" r:id="rId215"/>
    <p:sldId id="574" r:id="rId216"/>
    <p:sldId id="421" r:id="rId217"/>
    <p:sldId id="422" r:id="rId218"/>
    <p:sldId id="297" r:id="rId219"/>
    <p:sldId id="298" r:id="rId220"/>
    <p:sldId id="299" r:id="rId221"/>
    <p:sldId id="300" r:id="rId222"/>
    <p:sldId id="301" r:id="rId223"/>
    <p:sldId id="302" r:id="rId224"/>
    <p:sldId id="623" r:id="rId225"/>
    <p:sldId id="624" r:id="rId226"/>
    <p:sldId id="625" r:id="rId227"/>
    <p:sldId id="626" r:id="rId228"/>
    <p:sldId id="327" r:id="rId229"/>
    <p:sldId id="329" r:id="rId230"/>
    <p:sldId id="330" r:id="rId231"/>
    <p:sldId id="333" r:id="rId232"/>
    <p:sldId id="332" r:id="rId233"/>
    <p:sldId id="423" r:id="rId234"/>
    <p:sldId id="424" r:id="rId235"/>
    <p:sldId id="425" r:id="rId236"/>
    <p:sldId id="426" r:id="rId237"/>
    <p:sldId id="522" r:id="rId238"/>
    <p:sldId id="523" r:id="rId239"/>
    <p:sldId id="524" r:id="rId240"/>
    <p:sldId id="525" r:id="rId241"/>
    <p:sldId id="526" r:id="rId242"/>
    <p:sldId id="527" r:id="rId243"/>
    <p:sldId id="427" r:id="rId244"/>
    <p:sldId id="428" r:id="rId245"/>
    <p:sldId id="429" r:id="rId246"/>
    <p:sldId id="430" r:id="rId247"/>
    <p:sldId id="431" r:id="rId248"/>
    <p:sldId id="432" r:id="rId249"/>
    <p:sldId id="433" r:id="rId250"/>
    <p:sldId id="434" r:id="rId251"/>
    <p:sldId id="435" r:id="rId252"/>
    <p:sldId id="436" r:id="rId253"/>
    <p:sldId id="720" r:id="rId254"/>
    <p:sldId id="721" r:id="rId255"/>
    <p:sldId id="722" r:id="rId256"/>
    <p:sldId id="723" r:id="rId257"/>
    <p:sldId id="565" r:id="rId258"/>
    <p:sldId id="566" r:id="rId259"/>
    <p:sldId id="567" r:id="rId260"/>
    <p:sldId id="568" r:id="rId261"/>
    <p:sldId id="570" r:id="rId262"/>
    <p:sldId id="569" r:id="rId263"/>
    <p:sldId id="571" r:id="rId264"/>
    <p:sldId id="572" r:id="rId265"/>
    <p:sldId id="573" r:id="rId266"/>
    <p:sldId id="283" r:id="rId267"/>
    <p:sldId id="284" r:id="rId268"/>
    <p:sldId id="285" r:id="rId269"/>
    <p:sldId id="627" r:id="rId270"/>
    <p:sldId id="628" r:id="rId271"/>
    <p:sldId id="629" r:id="rId272"/>
    <p:sldId id="630" r:id="rId273"/>
    <p:sldId id="631" r:id="rId274"/>
    <p:sldId id="632" r:id="rId275"/>
    <p:sldId id="633" r:id="rId276"/>
    <p:sldId id="634" r:id="rId277"/>
    <p:sldId id="437" r:id="rId278"/>
    <p:sldId id="438" r:id="rId279"/>
    <p:sldId id="439" r:id="rId280"/>
    <p:sldId id="440" r:id="rId281"/>
    <p:sldId id="635" r:id="rId282"/>
    <p:sldId id="441" r:id="rId283"/>
    <p:sldId id="363" r:id="rId284"/>
    <p:sldId id="364" r:id="rId285"/>
    <p:sldId id="365" r:id="rId286"/>
    <p:sldId id="366" r:id="rId287"/>
    <p:sldId id="367" r:id="rId288"/>
    <p:sldId id="344" r:id="rId289"/>
    <p:sldId id="345" r:id="rId290"/>
    <p:sldId id="346" r:id="rId291"/>
    <p:sldId id="347" r:id="rId292"/>
    <p:sldId id="348" r:id="rId293"/>
    <p:sldId id="335" r:id="rId294"/>
    <p:sldId id="336" r:id="rId295"/>
    <p:sldId id="337" r:id="rId296"/>
    <p:sldId id="338" r:id="rId297"/>
    <p:sldId id="476" r:id="rId298"/>
    <p:sldId id="477" r:id="rId299"/>
    <p:sldId id="478" r:id="rId300"/>
    <p:sldId id="479" r:id="rId301"/>
    <p:sldId id="370" r:id="rId302"/>
    <p:sldId id="371" r:id="rId303"/>
    <p:sldId id="372" r:id="rId304"/>
    <p:sldId id="535" r:id="rId305"/>
    <p:sldId id="536" r:id="rId306"/>
    <p:sldId id="537" r:id="rId307"/>
    <p:sldId id="539" r:id="rId308"/>
    <p:sldId id="540" r:id="rId309"/>
    <p:sldId id="442" r:id="rId310"/>
    <p:sldId id="443" r:id="rId311"/>
    <p:sldId id="445" r:id="rId312"/>
    <p:sldId id="446" r:id="rId313"/>
    <p:sldId id="447" r:id="rId314"/>
    <p:sldId id="448" r:id="rId315"/>
    <p:sldId id="449" r:id="rId316"/>
    <p:sldId id="450" r:id="rId317"/>
    <p:sldId id="373" r:id="rId318"/>
    <p:sldId id="374" r:id="rId319"/>
    <p:sldId id="375" r:id="rId320"/>
    <p:sldId id="376" r:id="rId321"/>
    <p:sldId id="377" r:id="rId322"/>
    <p:sldId id="378" r:id="rId323"/>
    <p:sldId id="379" r:id="rId324"/>
    <p:sldId id="654" r:id="rId325"/>
    <p:sldId id="655" r:id="rId326"/>
    <p:sldId id="656" r:id="rId327"/>
    <p:sldId id="674" r:id="rId328"/>
    <p:sldId id="451" r:id="rId329"/>
    <p:sldId id="452" r:id="rId330"/>
    <p:sldId id="453" r:id="rId331"/>
    <p:sldId id="454" r:id="rId332"/>
    <p:sldId id="455" r:id="rId333"/>
    <p:sldId id="456" r:id="rId334"/>
    <p:sldId id="457" r:id="rId335"/>
    <p:sldId id="458" r:id="rId336"/>
    <p:sldId id="697" r:id="rId337"/>
    <p:sldId id="698" r:id="rId338"/>
    <p:sldId id="699" r:id="rId339"/>
    <p:sldId id="459" r:id="rId340"/>
    <p:sldId id="460" r:id="rId341"/>
    <p:sldId id="461" r:id="rId342"/>
    <p:sldId id="462" r:id="rId343"/>
    <p:sldId id="463" r:id="rId344"/>
    <p:sldId id="611" r:id="rId345"/>
    <p:sldId id="612" r:id="rId346"/>
    <p:sldId id="606" r:id="rId347"/>
    <p:sldId id="607" r:id="rId348"/>
    <p:sldId id="608" r:id="rId349"/>
    <p:sldId id="609" r:id="rId350"/>
    <p:sldId id="610" r:id="rId351"/>
    <p:sldId id="602" r:id="rId352"/>
    <p:sldId id="603" r:id="rId353"/>
    <p:sldId id="601" r:id="rId354"/>
    <p:sldId id="604" r:id="rId355"/>
    <p:sldId id="605" r:id="rId356"/>
    <p:sldId id="501" r:id="rId357"/>
    <p:sldId id="502" r:id="rId358"/>
    <p:sldId id="503" r:id="rId359"/>
    <p:sldId id="504" r:id="rId360"/>
    <p:sldId id="505" r:id="rId361"/>
    <p:sldId id="667" r:id="rId362"/>
    <p:sldId id="668" r:id="rId363"/>
    <p:sldId id="669" r:id="rId364"/>
    <p:sldId id="670" r:id="rId365"/>
    <p:sldId id="671" r:id="rId366"/>
    <p:sldId id="672" r:id="rId367"/>
    <p:sldId id="673" r:id="rId368"/>
    <p:sldId id="485" r:id="rId369"/>
    <p:sldId id="486" r:id="rId370"/>
    <p:sldId id="487" r:id="rId371"/>
    <p:sldId id="488" r:id="rId372"/>
    <p:sldId id="464" r:id="rId373"/>
    <p:sldId id="465" r:id="rId374"/>
    <p:sldId id="466" r:id="rId375"/>
    <p:sldId id="469" r:id="rId376"/>
    <p:sldId id="467" r:id="rId377"/>
    <p:sldId id="468" r:id="rId378"/>
    <p:sldId id="470" r:id="rId379"/>
    <p:sldId id="471" r:id="rId380"/>
    <p:sldId id="286" r:id="rId381"/>
    <p:sldId id="287" r:id="rId382"/>
    <p:sldId id="288" r:id="rId383"/>
    <p:sldId id="289" r:id="rId384"/>
    <p:sldId id="290" r:id="rId385"/>
    <p:sldId id="291" r:id="rId386"/>
    <p:sldId id="292" r:id="rId387"/>
    <p:sldId id="506" r:id="rId388"/>
    <p:sldId id="507" r:id="rId389"/>
    <p:sldId id="508" r:id="rId390"/>
    <p:sldId id="509" r:id="rId391"/>
    <p:sldId id="510" r:id="rId392"/>
    <p:sldId id="511" r:id="rId393"/>
    <p:sldId id="512" r:id="rId394"/>
    <p:sldId id="662" r:id="rId395"/>
    <p:sldId id="663" r:id="rId396"/>
    <p:sldId id="664" r:id="rId397"/>
    <p:sldId id="665" r:id="rId398"/>
    <p:sldId id="666" r:id="rId399"/>
    <p:sldId id="353" r:id="rId400"/>
    <p:sldId id="594" r:id="rId401"/>
    <p:sldId id="595" r:id="rId402"/>
    <p:sldId id="596" r:id="rId403"/>
    <p:sldId id="597" r:id="rId404"/>
    <p:sldId id="598" r:id="rId405"/>
    <p:sldId id="599" r:id="rId406"/>
    <p:sldId id="600" r:id="rId407"/>
    <p:sldId id="593" r:id="rId408"/>
    <p:sldId id="354" r:id="rId409"/>
    <p:sldId id="355" r:id="rId410"/>
    <p:sldId id="356" r:id="rId411"/>
    <p:sldId id="357" r:id="rId412"/>
    <p:sldId id="675" r:id="rId413"/>
    <p:sldId id="676" r:id="rId414"/>
    <p:sldId id="677" r:id="rId415"/>
    <p:sldId id="700" r:id="rId416"/>
    <p:sldId id="701" r:id="rId417"/>
    <p:sldId id="702" r:id="rId418"/>
    <p:sldId id="703" r:id="rId419"/>
    <p:sldId id="704" r:id="rId420"/>
    <p:sldId id="295" r:id="rId421"/>
    <p:sldId id="714" r:id="rId422"/>
  </p:sldIdLst>
  <p:sldSz cx="9144000" cy="6858000" type="screen4x3"/>
  <p:notesSz cx="6858000" cy="9144000"/>
  <p:custShowLst>
    <p:custShow name="2012.02.11" id="0">
      <p:sldLst>
        <p:sld r:id="rId2"/>
        <p:sld r:id="rId278"/>
        <p:sld r:id="rId279"/>
        <p:sld r:id="rId280"/>
        <p:sld r:id="rId281"/>
        <p:sld r:id="rId282"/>
        <p:sld r:id="rId283"/>
        <p:sld r:id="rId229"/>
        <p:sld r:id="rId230"/>
        <p:sld r:id="rId231"/>
        <p:sld r:id="rId232"/>
        <p:sld r:id="rId233"/>
        <p:sld r:id="rId325"/>
        <p:sld r:id="rId326"/>
        <p:sld r:id="rId327"/>
        <p:sld r:id="rId340"/>
        <p:sld r:id="rId341"/>
        <p:sld r:id="rId342"/>
        <p:sld r:id="rId343"/>
        <p:sld r:id="rId344"/>
        <p:sld r:id="rId2"/>
      </p:sldLst>
    </p:custShow>
    <p:custShow name="2012.02.19" id="1">
      <p:sldLst>
        <p:sld r:id="rId3"/>
        <p:sld r:id="rId2"/>
        <p:sld r:id="rId289"/>
        <p:sld r:id="rId290"/>
        <p:sld r:id="rId291"/>
        <p:sld r:id="rId292"/>
        <p:sld r:id="rId293"/>
        <p:sld r:id="rId246"/>
        <p:sld r:id="rId247"/>
        <p:sld r:id="rId248"/>
        <p:sld r:id="rId147"/>
        <p:sld r:id="rId148"/>
        <p:sld r:id="rId149"/>
        <p:sld r:id="rId150"/>
        <p:sld r:id="rId151"/>
        <p:sld r:id="rId23"/>
        <p:sld r:id="rId24"/>
        <p:sld r:id="rId25"/>
        <p:sld r:id="rId26"/>
        <p:sld r:id="rId27"/>
        <p:sld r:id="rId318"/>
        <p:sld r:id="rId319"/>
        <p:sld r:id="rId320"/>
        <p:sld r:id="rId321"/>
        <p:sld r:id="rId322"/>
        <p:sld r:id="rId323"/>
        <p:sld r:id="rId324"/>
        <p:sld r:id="rId421"/>
      </p:sldLst>
    </p:custShow>
    <p:custShow name="2012.03.10" id="2">
      <p:sldLst>
        <p:sld r:id="rId337"/>
        <p:sld r:id="rId338"/>
        <p:sld r:id="rId339"/>
        <p:sld r:id="rId90"/>
        <p:sld r:id="rId91"/>
        <p:sld r:id="rId92"/>
        <p:sld r:id="rId93"/>
        <p:sld r:id="rId395"/>
        <p:sld r:id="rId396"/>
        <p:sld r:id="rId397"/>
        <p:sld r:id="rId398"/>
        <p:sld r:id="rId399"/>
        <p:sld r:id="rId140"/>
        <p:sld r:id="rId141"/>
        <p:sld r:id="rId142"/>
        <p:sld r:id="rId143"/>
        <p:sld r:id="rId144"/>
        <p:sld r:id="rId145"/>
        <p:sld r:id="rId146"/>
        <p:sld r:id="rId4"/>
        <p:sld r:id="rId5"/>
        <p:sld r:id="rId6"/>
        <p:sld r:id="rId7"/>
        <p:sld r:id="rId8"/>
        <p:sld r:id="rId157"/>
        <p:sld r:id="rId158"/>
        <p:sld r:id="rId159"/>
        <p:sld r:id="rId160"/>
        <p:sld r:id="rId2"/>
        <p:sld r:id="rId161"/>
        <p:sld r:id="rId162"/>
        <p:sld r:id="rId163"/>
        <p:sld r:id="rId164"/>
        <p:sld r:id="rId2"/>
      </p:sldLst>
    </p:custShow>
    <p:custShow name="2012.03.11" id="3">
      <p:sldLst>
        <p:sld r:id="rId2"/>
        <p:sld r:id="rId416"/>
        <p:sld r:id="rId417"/>
        <p:sld r:id="rId418"/>
        <p:sld r:id="rId419"/>
        <p:sld r:id="rId420"/>
        <p:sld r:id="rId99"/>
        <p:sld r:id="rId100"/>
        <p:sld r:id="rId101"/>
        <p:sld r:id="rId102"/>
        <p:sld r:id="rId305"/>
        <p:sld r:id="rId306"/>
        <p:sld r:id="rId307"/>
        <p:sld r:id="rId308"/>
        <p:sld r:id="rId309"/>
        <p:sld r:id="rId177"/>
        <p:sld r:id="rId178"/>
        <p:sld r:id="rId179"/>
        <p:sld r:id="rId180"/>
        <p:sld r:id="rId181"/>
        <p:sld r:id="rId2"/>
      </p:sldLst>
    </p:custShow>
    <p:custShow name="2012.03.18" id="4">
      <p:sldLst>
        <p:sld r:id="rId2"/>
        <p:sld r:id="rId226"/>
        <p:sld r:id="rId227"/>
        <p:sld r:id="rId228"/>
        <p:sld r:id="rId107"/>
        <p:sld r:id="rId108"/>
        <p:sld r:id="rId109"/>
        <p:sld r:id="rId110"/>
        <p:sld r:id="rId111"/>
        <p:sld r:id="rId112"/>
        <p:sld r:id="rId37"/>
        <p:sld r:id="rId38"/>
        <p:sld r:id="rId39"/>
        <p:sld r:id="rId40"/>
        <p:sld r:id="rId94"/>
        <p:sld r:id="rId95"/>
        <p:sld r:id="rId96"/>
        <p:sld r:id="rId97"/>
        <p:sld r:id="rId98"/>
        <p:sld r:id="rId340"/>
        <p:sld r:id="rId341"/>
        <p:sld r:id="rId342"/>
        <p:sld r:id="rId343"/>
        <p:sld r:id="rId344"/>
        <p:sld r:id="rId2"/>
        <p:sld r:id="rId422"/>
      </p:sldLst>
    </p:custShow>
    <p:custShow name="2012.05.13" id="5">
      <p:sldLst>
        <p:sld r:id="rId2"/>
        <p:sld r:id="rId3"/>
        <p:sld r:id="rId103"/>
        <p:sld r:id="rId104"/>
        <p:sld r:id="rId105"/>
        <p:sld r:id="rId106"/>
        <p:sld r:id="rId99"/>
        <p:sld r:id="rId100"/>
        <p:sld r:id="rId101"/>
        <p:sld r:id="rId102"/>
        <p:sld r:id="rId140"/>
        <p:sld r:id="rId141"/>
        <p:sld r:id="rId142"/>
        <p:sld r:id="rId143"/>
        <p:sld r:id="rId144"/>
        <p:sld r:id="rId145"/>
        <p:sld r:id="rId146"/>
        <p:sld r:id="rId294"/>
        <p:sld r:id="rId295"/>
        <p:sld r:id="rId296"/>
        <p:sld r:id="rId297"/>
        <p:sld r:id="rId121"/>
        <p:sld r:id="rId122"/>
        <p:sld r:id="rId123"/>
        <p:sld r:id="rId124"/>
        <p:sld r:id="rId2"/>
      </p:sldLst>
    </p:custShow>
    <p:custShow name="2012.05.05" id="6">
      <p:sldLst>
        <p:sld r:id="rId2"/>
        <p:sld r:id="rId3"/>
        <p:sld r:id="rId103"/>
        <p:sld r:id="rId104"/>
        <p:sld r:id="rId105"/>
        <p:sld r:id="rId106"/>
        <p:sld r:id="rId99"/>
        <p:sld r:id="rId100"/>
        <p:sld r:id="rId101"/>
        <p:sld r:id="rId102"/>
        <p:sld r:id="rId294"/>
        <p:sld r:id="rId295"/>
        <p:sld r:id="rId296"/>
        <p:sld r:id="rId297"/>
        <p:sld r:id="rId381"/>
        <p:sld r:id="rId382"/>
        <p:sld r:id="rId383"/>
        <p:sld r:id="rId384"/>
        <p:sld r:id="rId385"/>
        <p:sld r:id="rId386"/>
        <p:sld r:id="rId387"/>
        <p:sld r:id="rId2"/>
      </p:sldLst>
    </p:custShow>
    <p:custShow name="2012.05.26" id="7">
      <p:sldLst>
        <p:sld r:id="rId2"/>
        <p:sld r:id="rId125"/>
        <p:sld r:id="rId126"/>
        <p:sld r:id="rId127"/>
        <p:sld r:id="rId128"/>
        <p:sld r:id="rId129"/>
        <p:sld r:id="rId130"/>
        <p:sld r:id="rId131"/>
        <p:sld r:id="rId132"/>
        <p:sld r:id="rId133"/>
        <p:sld r:id="rId134"/>
        <p:sld r:id="rId135"/>
        <p:sld r:id="rId136"/>
        <p:sld r:id="rId137"/>
        <p:sld r:id="rId138"/>
        <p:sld r:id="rId139"/>
        <p:sld r:id="rId254"/>
        <p:sld r:id="rId255"/>
        <p:sld r:id="rId256"/>
        <p:sld r:id="rId257"/>
        <p:sld r:id="rId2"/>
      </p:sldLst>
    </p:custShow>
    <p:custShow name="2012.05.27" id="8">
      <p:sldLst>
        <p:sld r:id="rId2"/>
        <p:sld r:id="rId3"/>
        <p:sld r:id="rId161"/>
        <p:sld r:id="rId162"/>
        <p:sld r:id="rId163"/>
        <p:sld r:id="rId164"/>
        <p:sld r:id="rId19"/>
        <p:sld r:id="rId20"/>
        <p:sld r:id="rId21"/>
        <p:sld r:id="rId22"/>
        <p:sld r:id="rId99"/>
        <p:sld r:id="rId100"/>
        <p:sld r:id="rId101"/>
        <p:sld r:id="rId102"/>
        <p:sld r:id="rId121"/>
        <p:sld r:id="rId122"/>
        <p:sld r:id="rId123"/>
        <p:sld r:id="rId124"/>
        <p:sld r:id="rId340"/>
        <p:sld r:id="rId341"/>
        <p:sld r:id="rId342"/>
        <p:sld r:id="rId343"/>
        <p:sld r:id="rId344"/>
        <p:sld r:id="rId2"/>
      </p:sldLst>
    </p:custShow>
    <p:custShow name="Custom Show 1" id="9">
      <p:sldLst>
        <p:sld r:id="rId2"/>
        <p:sld r:id="rId3"/>
        <p:sld r:id="rId32"/>
        <p:sld r:id="rId33"/>
        <p:sld r:id="rId34"/>
        <p:sld r:id="rId35"/>
        <p:sld r:id="rId36"/>
        <p:sld r:id="rId130"/>
        <p:sld r:id="rId131"/>
        <p:sld r:id="rId132"/>
        <p:sld r:id="rId133"/>
        <p:sld r:id="rId134"/>
        <p:sld r:id="rId135"/>
        <p:sld r:id="rId136"/>
        <p:sld r:id="rId381"/>
        <p:sld r:id="rId382"/>
        <p:sld r:id="rId383"/>
        <p:sld r:id="rId384"/>
        <p:sld r:id="rId385"/>
        <p:sld r:id="rId386"/>
        <p:sld r:id="rId387"/>
        <p:sld r:id="rId352"/>
        <p:sld r:id="rId353"/>
        <p:sld r:id="rId354"/>
        <p:sld r:id="rId355"/>
        <p:sld r:id="rId356"/>
        <p:sld r:id="rId400"/>
        <p:sld r:id="rId401"/>
        <p:sld r:id="rId402"/>
        <p:sld r:id="rId403"/>
        <p:sld r:id="rId404"/>
        <p:sld r:id="rId405"/>
        <p:sld r:id="rId406"/>
        <p:sld r:id="rId407"/>
        <p:sld r:id="rId2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420" autoAdjust="0"/>
  </p:normalViewPr>
  <p:slideViewPr>
    <p:cSldViewPr>
      <p:cViewPr>
        <p:scale>
          <a:sx n="66" d="100"/>
          <a:sy n="66" d="100"/>
        </p:scale>
        <p:origin x="-1386" y="-288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17964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  <p:sld r:id="rId23" collapse="1"/>
      <p:sld r:id="rId24" collapse="1"/>
      <p:sld r:id="rId25" collapse="1"/>
      <p:sld r:id="rId26" collapse="1"/>
      <p:sld r:id="rId27" collapse="1"/>
      <p:sld r:id="rId28" collapse="1"/>
      <p:sld r:id="rId29" collapse="1"/>
      <p:sld r:id="rId30" collapse="1"/>
      <p:sld r:id="rId31" collapse="1"/>
      <p:sld r:id="rId32" collapse="1"/>
      <p:sld r:id="rId33" collapse="1"/>
      <p:sld r:id="rId34" collapse="1"/>
      <p:sld r:id="rId35" collapse="1"/>
      <p:sld r:id="rId36" collapse="1"/>
      <p:sld r:id="rId37" collapse="1"/>
      <p:sld r:id="rId38" collapse="1"/>
      <p:sld r:id="rId39" collapse="1"/>
      <p:sld r:id="rId40" collapse="1"/>
      <p:sld r:id="rId41" collapse="1"/>
      <p:sld r:id="rId42" collapse="1"/>
      <p:sld r:id="rId43" collapse="1"/>
      <p:sld r:id="rId44" collapse="1"/>
      <p:sld r:id="rId45" collapse="1"/>
      <p:sld r:id="rId46" collapse="1"/>
      <p:sld r:id="rId47" collapse="1"/>
      <p:sld r:id="rId48" collapse="1"/>
      <p:sld r:id="rId49" collapse="1"/>
      <p:sld r:id="rId50" collapse="1"/>
      <p:sld r:id="rId51" collapse="1"/>
      <p:sld r:id="rId52" collapse="1"/>
      <p:sld r:id="rId53" collapse="1"/>
      <p:sld r:id="rId54" collapse="1"/>
      <p:sld r:id="rId55" collapse="1"/>
      <p:sld r:id="rId56" collapse="1"/>
      <p:sld r:id="rId57" collapse="1"/>
      <p:sld r:id="rId58" collapse="1"/>
      <p:sld r:id="rId59" collapse="1"/>
      <p:sld r:id="rId60" collapse="1"/>
      <p:sld r:id="rId61" collapse="1"/>
      <p:sld r:id="rId62" collapse="1"/>
      <p:sld r:id="rId63" collapse="1"/>
      <p:sld r:id="rId64" collapse="1"/>
      <p:sld r:id="rId65" collapse="1"/>
      <p:sld r:id="rId66" collapse="1"/>
      <p:sld r:id="rId67" collapse="1"/>
      <p:sld r:id="rId68" collapse="1"/>
      <p:sld r:id="rId69" collapse="1"/>
      <p:sld r:id="rId70" collapse="1"/>
      <p:sld r:id="rId71" collapse="1"/>
      <p:sld r:id="rId72" collapse="1"/>
      <p:sld r:id="rId73" collapse="1"/>
      <p:sld r:id="rId74" collapse="1"/>
      <p:sld r:id="rId75" collapse="1"/>
      <p:sld r:id="rId76" collapse="1"/>
      <p:sld r:id="rId77" collapse="1"/>
      <p:sld r:id="rId78" collapse="1"/>
      <p:sld r:id="rId79" collapse="1"/>
      <p:sld r:id="rId80" collapse="1"/>
      <p:sld r:id="rId81" collapse="1"/>
      <p:sld r:id="rId82" collapse="1"/>
      <p:sld r:id="rId83" collapse="1"/>
      <p:sld r:id="rId84" collapse="1"/>
      <p:sld r:id="rId85" collapse="1"/>
      <p:sld r:id="rId86" collapse="1"/>
      <p:sld r:id="rId87" collapse="1"/>
      <p:sld r:id="rId88" collapse="1"/>
      <p:sld r:id="rId89" collapse="1"/>
      <p:sld r:id="rId90" collapse="1"/>
      <p:sld r:id="rId91" collapse="1"/>
      <p:sld r:id="rId92" collapse="1"/>
      <p:sld r:id="rId93" collapse="1"/>
      <p:sld r:id="rId94" collapse="1"/>
      <p:sld r:id="rId95" collapse="1"/>
      <p:sld r:id="rId96" collapse="1"/>
      <p:sld r:id="rId97" collapse="1"/>
      <p:sld r:id="rId98" collapse="1"/>
      <p:sld r:id="rId99" collapse="1"/>
      <p:sld r:id="rId100" collapse="1"/>
      <p:sld r:id="rId101" collapse="1"/>
      <p:sld r:id="rId102" collapse="1"/>
      <p:sld r:id="rId103" collapse="1"/>
      <p:sld r:id="rId104" collapse="1"/>
      <p:sld r:id="rId105" collapse="1"/>
      <p:sld r:id="rId106" collapse="1"/>
      <p:sld r:id="rId107" collapse="1"/>
      <p:sld r:id="rId108" collapse="1"/>
      <p:sld r:id="rId109" collapse="1"/>
      <p:sld r:id="rId110" collapse="1"/>
      <p:sld r:id="rId111" collapse="1"/>
      <p:sld r:id="rId112" collapse="1"/>
      <p:sld r:id="rId113" collapse="1"/>
      <p:sld r:id="rId114" collapse="1"/>
      <p:sld r:id="rId115" collapse="1"/>
      <p:sld r:id="rId116" collapse="1"/>
      <p:sld r:id="rId117" collapse="1"/>
      <p:sld r:id="rId118" collapse="1"/>
      <p:sld r:id="rId119" collapse="1"/>
      <p:sld r:id="rId120" collapse="1"/>
      <p:sld r:id="rId121" collapse="1"/>
      <p:sld r:id="rId122" collapse="1"/>
      <p:sld r:id="rId123" collapse="1"/>
      <p:sld r:id="rId124" collapse="1"/>
      <p:sld r:id="rId125" collapse="1"/>
      <p:sld r:id="rId126" collapse="1"/>
      <p:sld r:id="rId127" collapse="1"/>
      <p:sld r:id="rId128" collapse="1"/>
      <p:sld r:id="rId129" collapse="1"/>
      <p:sld r:id="rId130" collapse="1"/>
      <p:sld r:id="rId131" collapse="1"/>
      <p:sld r:id="rId132" collapse="1"/>
      <p:sld r:id="rId133" collapse="1"/>
      <p:sld r:id="rId134" collapse="1"/>
      <p:sld r:id="rId135" collapse="1"/>
      <p:sld r:id="rId136" collapse="1"/>
      <p:sld r:id="rId137" collapse="1"/>
      <p:sld r:id="rId138" collapse="1"/>
      <p:sld r:id="rId139" collapse="1"/>
      <p:sld r:id="rId140" collapse="1"/>
      <p:sld r:id="rId141" collapse="1"/>
      <p:sld r:id="rId142" collapse="1"/>
      <p:sld r:id="rId143" collapse="1"/>
      <p:sld r:id="rId144" collapse="1"/>
      <p:sld r:id="rId145" collapse="1"/>
      <p:sld r:id="rId146" collapse="1"/>
      <p:sld r:id="rId147" collapse="1"/>
      <p:sld r:id="rId148" collapse="1"/>
      <p:sld r:id="rId149" collapse="1"/>
      <p:sld r:id="rId150" collapse="1"/>
      <p:sld r:id="rId151" collapse="1"/>
      <p:sld r:id="rId152" collapse="1"/>
      <p:sld r:id="rId153" collapse="1"/>
      <p:sld r:id="rId154" collapse="1"/>
      <p:sld r:id="rId155" collapse="1"/>
      <p:sld r:id="rId156" collapse="1"/>
      <p:sld r:id="rId157" collapse="1"/>
      <p:sld r:id="rId158" collapse="1"/>
      <p:sld r:id="rId159" collapse="1"/>
      <p:sld r:id="rId160" collapse="1"/>
      <p:sld r:id="rId161" collapse="1"/>
      <p:sld r:id="rId162" collapse="1"/>
      <p:sld r:id="rId163" collapse="1"/>
      <p:sld r:id="rId164" collapse="1"/>
      <p:sld r:id="rId165" collapse="1"/>
      <p:sld r:id="rId166" collapse="1"/>
      <p:sld r:id="rId167" collapse="1"/>
      <p:sld r:id="rId168" collapse="1"/>
      <p:sld r:id="rId169" collapse="1"/>
      <p:sld r:id="rId170" collapse="1"/>
      <p:sld r:id="rId171" collapse="1"/>
      <p:sld r:id="rId172" collapse="1"/>
      <p:sld r:id="rId173" collapse="1"/>
      <p:sld r:id="rId174" collapse="1"/>
      <p:sld r:id="rId175" collapse="1"/>
      <p:sld r:id="rId176" collapse="1"/>
      <p:sld r:id="rId177" collapse="1"/>
      <p:sld r:id="rId178" collapse="1"/>
      <p:sld r:id="rId179" collapse="1"/>
      <p:sld r:id="rId180" collapse="1"/>
      <p:sld r:id="rId181" collapse="1"/>
      <p:sld r:id="rId182" collapse="1"/>
      <p:sld r:id="rId183" collapse="1"/>
      <p:sld r:id="rId184" collapse="1"/>
      <p:sld r:id="rId185" collapse="1"/>
      <p:sld r:id="rId186" collapse="1"/>
      <p:sld r:id="rId187" collapse="1"/>
      <p:sld r:id="rId188" collapse="1"/>
      <p:sld r:id="rId189" collapse="1"/>
      <p:sld r:id="rId190" collapse="1"/>
      <p:sld r:id="rId191" collapse="1"/>
      <p:sld r:id="rId192" collapse="1"/>
      <p:sld r:id="rId193" collapse="1"/>
      <p:sld r:id="rId194" collapse="1"/>
      <p:sld r:id="rId195" collapse="1"/>
      <p:sld r:id="rId196" collapse="1"/>
      <p:sld r:id="rId197" collapse="1"/>
      <p:sld r:id="rId198" collapse="1"/>
      <p:sld r:id="rId199" collapse="1"/>
      <p:sld r:id="rId200" collapse="1"/>
      <p:sld r:id="rId201" collapse="1"/>
      <p:sld r:id="rId202" collapse="1"/>
      <p:sld r:id="rId203" collapse="1"/>
      <p:sld r:id="rId204" collapse="1"/>
      <p:sld r:id="rId205" collapse="1"/>
      <p:sld r:id="rId206" collapse="1"/>
      <p:sld r:id="rId207" collapse="1"/>
      <p:sld r:id="rId208" collapse="1"/>
      <p:sld r:id="rId209" collapse="1"/>
      <p:sld r:id="rId210" collapse="1"/>
      <p:sld r:id="rId211" collapse="1"/>
      <p:sld r:id="rId212" collapse="1"/>
      <p:sld r:id="rId213" collapse="1"/>
      <p:sld r:id="rId214" collapse="1"/>
      <p:sld r:id="rId215" collapse="1"/>
      <p:sld r:id="rId216" collapse="1"/>
      <p:sld r:id="rId217" collapse="1"/>
      <p:sld r:id="rId218" collapse="1"/>
      <p:sld r:id="rId219" collapse="1"/>
      <p:sld r:id="rId220" collapse="1"/>
      <p:sld r:id="rId221" collapse="1"/>
      <p:sld r:id="rId222" collapse="1"/>
      <p:sld r:id="rId223" collapse="1"/>
      <p:sld r:id="rId224" collapse="1"/>
      <p:sld r:id="rId225" collapse="1"/>
      <p:sld r:id="rId226" collapse="1"/>
      <p:sld r:id="rId227" collapse="1"/>
      <p:sld r:id="rId228" collapse="1"/>
      <p:sld r:id="rId229" collapse="1"/>
      <p:sld r:id="rId230" collapse="1"/>
      <p:sld r:id="rId231" collapse="1"/>
      <p:sld r:id="rId232" collapse="1"/>
      <p:sld r:id="rId233" collapse="1"/>
      <p:sld r:id="rId234" collapse="1"/>
      <p:sld r:id="rId235" collapse="1"/>
      <p:sld r:id="rId236" collapse="1"/>
      <p:sld r:id="rId237" collapse="1"/>
      <p:sld r:id="rId238" collapse="1"/>
      <p:sld r:id="rId239" collapse="1"/>
      <p:sld r:id="rId240" collapse="1"/>
      <p:sld r:id="rId241" collapse="1"/>
      <p:sld r:id="rId242" collapse="1"/>
      <p:sld r:id="rId243" collapse="1"/>
      <p:sld r:id="rId244" collapse="1"/>
      <p:sld r:id="rId245" collapse="1"/>
      <p:sld r:id="rId246" collapse="1"/>
      <p:sld r:id="rId247" collapse="1"/>
      <p:sld r:id="rId248" collapse="1"/>
      <p:sld r:id="rId249" collapse="1"/>
      <p:sld r:id="rId250" collapse="1"/>
      <p:sld r:id="rId251" collapse="1"/>
      <p:sld r:id="rId252" collapse="1"/>
      <p:sld r:id="rId253" collapse="1"/>
      <p:sld r:id="rId254" collapse="1"/>
      <p:sld r:id="rId255" collapse="1"/>
      <p:sld r:id="rId256" collapse="1"/>
      <p:sld r:id="rId257" collapse="1"/>
      <p:sld r:id="rId258" collapse="1"/>
      <p:sld r:id="rId259" collapse="1"/>
      <p:sld r:id="rId260" collapse="1"/>
      <p:sld r:id="rId261" collapse="1"/>
      <p:sld r:id="rId262" collapse="1"/>
      <p:sld r:id="rId263" collapse="1"/>
      <p:sld r:id="rId264" collapse="1"/>
      <p:sld r:id="rId265" collapse="1"/>
      <p:sld r:id="rId266" collapse="1"/>
      <p:sld r:id="rId267" collapse="1"/>
      <p:sld r:id="rId268" collapse="1"/>
      <p:sld r:id="rId269" collapse="1"/>
      <p:sld r:id="rId270" collapse="1"/>
      <p:sld r:id="rId271" collapse="1"/>
      <p:sld r:id="rId272" collapse="1"/>
      <p:sld r:id="rId273" collapse="1"/>
      <p:sld r:id="rId274" collapse="1"/>
      <p:sld r:id="rId275" collapse="1"/>
      <p:sld r:id="rId276" collapse="1"/>
      <p:sld r:id="rId277" collapse="1"/>
      <p:sld r:id="rId278" collapse="1"/>
      <p:sld r:id="rId279" collapse="1"/>
      <p:sld r:id="rId280" collapse="1"/>
      <p:sld r:id="rId281" collapse="1"/>
      <p:sld r:id="rId282" collapse="1"/>
      <p:sld r:id="rId283" collapse="1"/>
      <p:sld r:id="rId284" collapse="1"/>
      <p:sld r:id="rId285" collapse="1"/>
      <p:sld r:id="rId286" collapse="1"/>
      <p:sld r:id="rId287" collapse="1"/>
      <p:sld r:id="rId288" collapse="1"/>
      <p:sld r:id="rId289" collapse="1"/>
      <p:sld r:id="rId290" collapse="1"/>
      <p:sld r:id="rId291" collapse="1"/>
      <p:sld r:id="rId292" collapse="1"/>
      <p:sld r:id="rId293" collapse="1"/>
      <p:sld r:id="rId294" collapse="1"/>
      <p:sld r:id="rId295" collapse="1"/>
      <p:sld r:id="rId296" collapse="1"/>
      <p:sld r:id="rId297" collapse="1"/>
      <p:sld r:id="rId298" collapse="1"/>
      <p:sld r:id="rId299" collapse="1"/>
      <p:sld r:id="rId300" collapse="1"/>
      <p:sld r:id="rId301" collapse="1"/>
      <p:sld r:id="rId302" collapse="1"/>
      <p:sld r:id="rId303" collapse="1"/>
      <p:sld r:id="rId304" collapse="1"/>
      <p:sld r:id="rId305" collapse="1"/>
      <p:sld r:id="rId306" collapse="1"/>
      <p:sld r:id="rId307" collapse="1"/>
      <p:sld r:id="rId308" collapse="1"/>
      <p:sld r:id="rId309" collapse="1"/>
      <p:sld r:id="rId310" collapse="1"/>
      <p:sld r:id="rId311" collapse="1"/>
      <p:sld r:id="rId312" collapse="1"/>
      <p:sld r:id="rId313" collapse="1"/>
      <p:sld r:id="rId314" collapse="1"/>
      <p:sld r:id="rId315" collapse="1"/>
      <p:sld r:id="rId316" collapse="1"/>
      <p:sld r:id="rId317" collapse="1"/>
      <p:sld r:id="rId318" collapse="1"/>
      <p:sld r:id="rId319" collapse="1"/>
      <p:sld r:id="rId320" collapse="1"/>
      <p:sld r:id="rId321" collapse="1"/>
      <p:sld r:id="rId322" collapse="1"/>
      <p:sld r:id="rId323" collapse="1"/>
      <p:sld r:id="rId324" collapse="1"/>
      <p:sld r:id="rId325" collapse="1"/>
      <p:sld r:id="rId326" collapse="1"/>
      <p:sld r:id="rId327" collapse="1"/>
      <p:sld r:id="rId328" collapse="1"/>
      <p:sld r:id="rId329" collapse="1"/>
      <p:sld r:id="rId330" collapse="1"/>
      <p:sld r:id="rId331" collapse="1"/>
      <p:sld r:id="rId332" collapse="1"/>
      <p:sld r:id="rId333" collapse="1"/>
      <p:sld r:id="rId334" collapse="1"/>
      <p:sld r:id="rId335" collapse="1"/>
      <p:sld r:id="rId336" collapse="1"/>
      <p:sld r:id="rId337" collapse="1"/>
      <p:sld r:id="rId338" collapse="1"/>
      <p:sld r:id="rId339" collapse="1"/>
      <p:sld r:id="rId340" collapse="1"/>
      <p:sld r:id="rId341" collapse="1"/>
      <p:sld r:id="rId342" collapse="1"/>
      <p:sld r:id="rId343" collapse="1"/>
      <p:sld r:id="rId344" collapse="1"/>
      <p:sld r:id="rId345" collapse="1"/>
      <p:sld r:id="rId346" collapse="1"/>
      <p:sld r:id="rId347" collapse="1"/>
      <p:sld r:id="rId348" collapse="1"/>
      <p:sld r:id="rId349" collapse="1"/>
      <p:sld r:id="rId350" collapse="1"/>
      <p:sld r:id="rId351" collapse="1"/>
      <p:sld r:id="rId352" collapse="1"/>
      <p:sld r:id="rId353" collapse="1"/>
      <p:sld r:id="rId354" collapse="1"/>
      <p:sld r:id="rId355" collapse="1"/>
      <p:sld r:id="rId356" collapse="1"/>
      <p:sld r:id="rId357" collapse="1"/>
      <p:sld r:id="rId358" collapse="1"/>
      <p:sld r:id="rId359" collapse="1"/>
      <p:sld r:id="rId360" collapse="1"/>
      <p:sld r:id="rId361" collapse="1"/>
      <p:sld r:id="rId362" collapse="1"/>
      <p:sld r:id="rId363" collapse="1"/>
      <p:sld r:id="rId364" collapse="1"/>
      <p:sld r:id="rId365" collapse="1"/>
      <p:sld r:id="rId366" collapse="1"/>
      <p:sld r:id="rId367" collapse="1"/>
      <p:sld r:id="rId368" collapse="1"/>
      <p:sld r:id="rId369" collapse="1"/>
      <p:sld r:id="rId370" collapse="1"/>
      <p:sld r:id="rId371" collapse="1"/>
      <p:sld r:id="rId372" collapse="1"/>
      <p:sld r:id="rId373" collapse="1"/>
      <p:sld r:id="rId374" collapse="1"/>
      <p:sld r:id="rId375" collapse="1"/>
      <p:sld r:id="rId376" collapse="1"/>
      <p:sld r:id="rId377" collapse="1"/>
      <p:sld r:id="rId378" collapse="1"/>
      <p:sld r:id="rId379" collapse="1"/>
      <p:sld r:id="rId380" collapse="1"/>
      <p:sld r:id="rId381" collapse="1"/>
      <p:sld r:id="rId382" collapse="1"/>
      <p:sld r:id="rId383" collapse="1"/>
      <p:sld r:id="rId384" collapse="1"/>
      <p:sld r:id="rId385" collapse="1"/>
      <p:sld r:id="rId386" collapse="1"/>
      <p:sld r:id="rId387" collapse="1"/>
      <p:sld r:id="rId388" collapse="1"/>
      <p:sld r:id="rId389" collapse="1"/>
      <p:sld r:id="rId390" collapse="1"/>
      <p:sld r:id="rId391" collapse="1"/>
      <p:sld r:id="rId392" collapse="1"/>
      <p:sld r:id="rId393" collapse="1"/>
      <p:sld r:id="rId394" collapse="1"/>
      <p:sld r:id="rId395" collapse="1"/>
      <p:sld r:id="rId396" collapse="1"/>
      <p:sld r:id="rId397" collapse="1"/>
      <p:sld r:id="rId398" collapse="1"/>
      <p:sld r:id="rId399" collapse="1"/>
      <p:sld r:id="rId400" collapse="1"/>
      <p:sld r:id="rId401" collapse="1"/>
      <p:sld r:id="rId402" collapse="1"/>
      <p:sld r:id="rId403" collapse="1"/>
      <p:sld r:id="rId404" collapse="1"/>
      <p:sld r:id="rId405" collapse="1"/>
      <p:sld r:id="rId406" collapse="1"/>
      <p:sld r:id="rId407" collapse="1"/>
      <p:sld r:id="rId408" collapse="1"/>
      <p:sld r:id="rId409" collapse="1"/>
      <p:sld r:id="rId410" collapse="1"/>
      <p:sld r:id="rId411" collapse="1"/>
      <p:sld r:id="rId412" collapse="1"/>
      <p:sld r:id="rId413" collapse="1"/>
      <p:sld r:id="rId414" collapse="1"/>
      <p:sld r:id="rId415" collapse="1"/>
      <p:sld r:id="rId416" collapse="1"/>
      <p:sld r:id="rId417" collapse="1"/>
    </p:sldLst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99" Type="http://schemas.openxmlformats.org/officeDocument/2006/relationships/slide" Target="slides/slide298.xml"/><Relationship Id="rId21" Type="http://schemas.openxmlformats.org/officeDocument/2006/relationships/slide" Target="slides/slide20.xml"/><Relationship Id="rId63" Type="http://schemas.openxmlformats.org/officeDocument/2006/relationships/slide" Target="slides/slide62.xml"/><Relationship Id="rId159" Type="http://schemas.openxmlformats.org/officeDocument/2006/relationships/slide" Target="slides/slide158.xml"/><Relationship Id="rId324" Type="http://schemas.openxmlformats.org/officeDocument/2006/relationships/slide" Target="slides/slide323.xml"/><Relationship Id="rId366" Type="http://schemas.openxmlformats.org/officeDocument/2006/relationships/slide" Target="slides/slide365.xml"/><Relationship Id="rId170" Type="http://schemas.openxmlformats.org/officeDocument/2006/relationships/slide" Target="slides/slide169.xml"/><Relationship Id="rId226" Type="http://schemas.openxmlformats.org/officeDocument/2006/relationships/slide" Target="slides/slide225.xml"/><Relationship Id="rId268" Type="http://schemas.openxmlformats.org/officeDocument/2006/relationships/slide" Target="slides/slide267.xml"/><Relationship Id="rId32" Type="http://schemas.openxmlformats.org/officeDocument/2006/relationships/slide" Target="slides/slide31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335" Type="http://schemas.openxmlformats.org/officeDocument/2006/relationships/slide" Target="slides/slide334.xml"/><Relationship Id="rId377" Type="http://schemas.openxmlformats.org/officeDocument/2006/relationships/slide" Target="slides/slide376.xml"/><Relationship Id="rId5" Type="http://schemas.openxmlformats.org/officeDocument/2006/relationships/slide" Target="slides/slide4.xml"/><Relationship Id="rId181" Type="http://schemas.openxmlformats.org/officeDocument/2006/relationships/slide" Target="slides/slide180.xml"/><Relationship Id="rId237" Type="http://schemas.openxmlformats.org/officeDocument/2006/relationships/slide" Target="slides/slide236.xml"/><Relationship Id="rId402" Type="http://schemas.openxmlformats.org/officeDocument/2006/relationships/slide" Target="slides/slide401.xml"/><Relationship Id="rId279" Type="http://schemas.openxmlformats.org/officeDocument/2006/relationships/slide" Target="slides/slide278.xml"/><Relationship Id="rId43" Type="http://schemas.openxmlformats.org/officeDocument/2006/relationships/slide" Target="slides/slide42.xml"/><Relationship Id="rId139" Type="http://schemas.openxmlformats.org/officeDocument/2006/relationships/slide" Target="slides/slide138.xml"/><Relationship Id="rId290" Type="http://schemas.openxmlformats.org/officeDocument/2006/relationships/slide" Target="slides/slide289.xml"/><Relationship Id="rId304" Type="http://schemas.openxmlformats.org/officeDocument/2006/relationships/slide" Target="slides/slide303.xml"/><Relationship Id="rId346" Type="http://schemas.openxmlformats.org/officeDocument/2006/relationships/slide" Target="slides/slide345.xml"/><Relationship Id="rId388" Type="http://schemas.openxmlformats.org/officeDocument/2006/relationships/slide" Target="slides/slide387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71" Type="http://schemas.openxmlformats.org/officeDocument/2006/relationships/slide" Target="slides/slide170.xml"/><Relationship Id="rId192" Type="http://schemas.openxmlformats.org/officeDocument/2006/relationships/slide" Target="slides/slide191.xml"/><Relationship Id="rId206" Type="http://schemas.openxmlformats.org/officeDocument/2006/relationships/slide" Target="slides/slide205.xml"/><Relationship Id="rId227" Type="http://schemas.openxmlformats.org/officeDocument/2006/relationships/slide" Target="slides/slide226.xml"/><Relationship Id="rId413" Type="http://schemas.openxmlformats.org/officeDocument/2006/relationships/slide" Target="slides/slide412.xml"/><Relationship Id="rId248" Type="http://schemas.openxmlformats.org/officeDocument/2006/relationships/slide" Target="slides/slide247.xml"/><Relationship Id="rId269" Type="http://schemas.openxmlformats.org/officeDocument/2006/relationships/slide" Target="slides/slide268.xml"/><Relationship Id="rId12" Type="http://schemas.openxmlformats.org/officeDocument/2006/relationships/slide" Target="slides/slide11.xml"/><Relationship Id="rId33" Type="http://schemas.openxmlformats.org/officeDocument/2006/relationships/slide" Target="slides/slide32.xml"/><Relationship Id="rId108" Type="http://schemas.openxmlformats.org/officeDocument/2006/relationships/slide" Target="slides/slide107.xml"/><Relationship Id="rId129" Type="http://schemas.openxmlformats.org/officeDocument/2006/relationships/slide" Target="slides/slide128.xml"/><Relationship Id="rId280" Type="http://schemas.openxmlformats.org/officeDocument/2006/relationships/slide" Target="slides/slide279.xml"/><Relationship Id="rId315" Type="http://schemas.openxmlformats.org/officeDocument/2006/relationships/slide" Target="slides/slide314.xml"/><Relationship Id="rId336" Type="http://schemas.openxmlformats.org/officeDocument/2006/relationships/slide" Target="slides/slide335.xml"/><Relationship Id="rId357" Type="http://schemas.openxmlformats.org/officeDocument/2006/relationships/slide" Target="slides/slide356.xml"/><Relationship Id="rId54" Type="http://schemas.openxmlformats.org/officeDocument/2006/relationships/slide" Target="slides/slide53.xml"/><Relationship Id="rId75" Type="http://schemas.openxmlformats.org/officeDocument/2006/relationships/slide" Target="slides/slide74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61" Type="http://schemas.openxmlformats.org/officeDocument/2006/relationships/slide" Target="slides/slide160.xml"/><Relationship Id="rId182" Type="http://schemas.openxmlformats.org/officeDocument/2006/relationships/slide" Target="slides/slide181.xml"/><Relationship Id="rId217" Type="http://schemas.openxmlformats.org/officeDocument/2006/relationships/slide" Target="slides/slide216.xml"/><Relationship Id="rId378" Type="http://schemas.openxmlformats.org/officeDocument/2006/relationships/slide" Target="slides/slide377.xml"/><Relationship Id="rId399" Type="http://schemas.openxmlformats.org/officeDocument/2006/relationships/slide" Target="slides/slide398.xml"/><Relationship Id="rId403" Type="http://schemas.openxmlformats.org/officeDocument/2006/relationships/slide" Target="slides/slide402.xml"/><Relationship Id="rId6" Type="http://schemas.openxmlformats.org/officeDocument/2006/relationships/slide" Target="slides/slide5.xml"/><Relationship Id="rId238" Type="http://schemas.openxmlformats.org/officeDocument/2006/relationships/slide" Target="slides/slide237.xml"/><Relationship Id="rId259" Type="http://schemas.openxmlformats.org/officeDocument/2006/relationships/slide" Target="slides/slide258.xml"/><Relationship Id="rId424" Type="http://schemas.openxmlformats.org/officeDocument/2006/relationships/presProps" Target="presProps.xml"/><Relationship Id="rId23" Type="http://schemas.openxmlformats.org/officeDocument/2006/relationships/slide" Target="slides/slide22.xml"/><Relationship Id="rId119" Type="http://schemas.openxmlformats.org/officeDocument/2006/relationships/slide" Target="slides/slide118.xml"/><Relationship Id="rId270" Type="http://schemas.openxmlformats.org/officeDocument/2006/relationships/slide" Target="slides/slide269.xml"/><Relationship Id="rId291" Type="http://schemas.openxmlformats.org/officeDocument/2006/relationships/slide" Target="slides/slide290.xml"/><Relationship Id="rId305" Type="http://schemas.openxmlformats.org/officeDocument/2006/relationships/slide" Target="slides/slide304.xml"/><Relationship Id="rId326" Type="http://schemas.openxmlformats.org/officeDocument/2006/relationships/slide" Target="slides/slide325.xml"/><Relationship Id="rId347" Type="http://schemas.openxmlformats.org/officeDocument/2006/relationships/slide" Target="slides/slide346.xml"/><Relationship Id="rId44" Type="http://schemas.openxmlformats.org/officeDocument/2006/relationships/slide" Target="slides/slide43.xml"/><Relationship Id="rId65" Type="http://schemas.openxmlformats.org/officeDocument/2006/relationships/slide" Target="slides/slide64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51" Type="http://schemas.openxmlformats.org/officeDocument/2006/relationships/slide" Target="slides/slide150.xml"/><Relationship Id="rId368" Type="http://schemas.openxmlformats.org/officeDocument/2006/relationships/slide" Target="slides/slide367.xml"/><Relationship Id="rId389" Type="http://schemas.openxmlformats.org/officeDocument/2006/relationships/slide" Target="slides/slide388.xml"/><Relationship Id="rId172" Type="http://schemas.openxmlformats.org/officeDocument/2006/relationships/slide" Target="slides/slide171.xml"/><Relationship Id="rId193" Type="http://schemas.openxmlformats.org/officeDocument/2006/relationships/slide" Target="slides/slide192.xml"/><Relationship Id="rId207" Type="http://schemas.openxmlformats.org/officeDocument/2006/relationships/slide" Target="slides/slide206.xml"/><Relationship Id="rId228" Type="http://schemas.openxmlformats.org/officeDocument/2006/relationships/slide" Target="slides/slide227.xml"/><Relationship Id="rId249" Type="http://schemas.openxmlformats.org/officeDocument/2006/relationships/slide" Target="slides/slide248.xml"/><Relationship Id="rId414" Type="http://schemas.openxmlformats.org/officeDocument/2006/relationships/slide" Target="slides/slide413.xml"/><Relationship Id="rId13" Type="http://schemas.openxmlformats.org/officeDocument/2006/relationships/slide" Target="slides/slide12.xml"/><Relationship Id="rId109" Type="http://schemas.openxmlformats.org/officeDocument/2006/relationships/slide" Target="slides/slide108.xml"/><Relationship Id="rId260" Type="http://schemas.openxmlformats.org/officeDocument/2006/relationships/slide" Target="slides/slide259.xml"/><Relationship Id="rId281" Type="http://schemas.openxmlformats.org/officeDocument/2006/relationships/slide" Target="slides/slide280.xml"/><Relationship Id="rId316" Type="http://schemas.openxmlformats.org/officeDocument/2006/relationships/slide" Target="slides/slide315.xml"/><Relationship Id="rId337" Type="http://schemas.openxmlformats.org/officeDocument/2006/relationships/slide" Target="slides/slide336.xml"/><Relationship Id="rId34" Type="http://schemas.openxmlformats.org/officeDocument/2006/relationships/slide" Target="slides/slide33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20" Type="http://schemas.openxmlformats.org/officeDocument/2006/relationships/slide" Target="slides/slide119.xml"/><Relationship Id="rId141" Type="http://schemas.openxmlformats.org/officeDocument/2006/relationships/slide" Target="slides/slide140.xml"/><Relationship Id="rId358" Type="http://schemas.openxmlformats.org/officeDocument/2006/relationships/slide" Target="slides/slide357.xml"/><Relationship Id="rId379" Type="http://schemas.openxmlformats.org/officeDocument/2006/relationships/slide" Target="slides/slide378.xml"/><Relationship Id="rId7" Type="http://schemas.openxmlformats.org/officeDocument/2006/relationships/slide" Target="slides/slide6.xml"/><Relationship Id="rId162" Type="http://schemas.openxmlformats.org/officeDocument/2006/relationships/slide" Target="slides/slide161.xml"/><Relationship Id="rId183" Type="http://schemas.openxmlformats.org/officeDocument/2006/relationships/slide" Target="slides/slide182.xml"/><Relationship Id="rId218" Type="http://schemas.openxmlformats.org/officeDocument/2006/relationships/slide" Target="slides/slide217.xml"/><Relationship Id="rId239" Type="http://schemas.openxmlformats.org/officeDocument/2006/relationships/slide" Target="slides/slide238.xml"/><Relationship Id="rId390" Type="http://schemas.openxmlformats.org/officeDocument/2006/relationships/slide" Target="slides/slide389.xml"/><Relationship Id="rId404" Type="http://schemas.openxmlformats.org/officeDocument/2006/relationships/slide" Target="slides/slide403.xml"/><Relationship Id="rId425" Type="http://schemas.openxmlformats.org/officeDocument/2006/relationships/viewProps" Target="viewProps.xml"/><Relationship Id="rId250" Type="http://schemas.openxmlformats.org/officeDocument/2006/relationships/slide" Target="slides/slide249.xml"/><Relationship Id="rId271" Type="http://schemas.openxmlformats.org/officeDocument/2006/relationships/slide" Target="slides/slide270.xml"/><Relationship Id="rId292" Type="http://schemas.openxmlformats.org/officeDocument/2006/relationships/slide" Target="slides/slide291.xml"/><Relationship Id="rId306" Type="http://schemas.openxmlformats.org/officeDocument/2006/relationships/slide" Target="slides/slide305.xml"/><Relationship Id="rId24" Type="http://schemas.openxmlformats.org/officeDocument/2006/relationships/slide" Target="slides/slide23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31" Type="http://schemas.openxmlformats.org/officeDocument/2006/relationships/slide" Target="slides/slide130.xml"/><Relationship Id="rId327" Type="http://schemas.openxmlformats.org/officeDocument/2006/relationships/slide" Target="slides/slide326.xml"/><Relationship Id="rId348" Type="http://schemas.openxmlformats.org/officeDocument/2006/relationships/slide" Target="slides/slide347.xml"/><Relationship Id="rId369" Type="http://schemas.openxmlformats.org/officeDocument/2006/relationships/slide" Target="slides/slide368.xml"/><Relationship Id="rId152" Type="http://schemas.openxmlformats.org/officeDocument/2006/relationships/slide" Target="slides/slide151.xml"/><Relationship Id="rId173" Type="http://schemas.openxmlformats.org/officeDocument/2006/relationships/slide" Target="slides/slide172.xml"/><Relationship Id="rId194" Type="http://schemas.openxmlformats.org/officeDocument/2006/relationships/slide" Target="slides/slide193.xml"/><Relationship Id="rId208" Type="http://schemas.openxmlformats.org/officeDocument/2006/relationships/slide" Target="slides/slide207.xml"/><Relationship Id="rId229" Type="http://schemas.openxmlformats.org/officeDocument/2006/relationships/slide" Target="slides/slide228.xml"/><Relationship Id="rId380" Type="http://schemas.openxmlformats.org/officeDocument/2006/relationships/slide" Target="slides/slide379.xml"/><Relationship Id="rId415" Type="http://schemas.openxmlformats.org/officeDocument/2006/relationships/slide" Target="slides/slide414.xml"/><Relationship Id="rId240" Type="http://schemas.openxmlformats.org/officeDocument/2006/relationships/slide" Target="slides/slide239.xml"/><Relationship Id="rId261" Type="http://schemas.openxmlformats.org/officeDocument/2006/relationships/slide" Target="slides/slide260.xml"/><Relationship Id="rId14" Type="http://schemas.openxmlformats.org/officeDocument/2006/relationships/slide" Target="slides/slide13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282" Type="http://schemas.openxmlformats.org/officeDocument/2006/relationships/slide" Target="slides/slide281.xml"/><Relationship Id="rId317" Type="http://schemas.openxmlformats.org/officeDocument/2006/relationships/slide" Target="slides/slide316.xml"/><Relationship Id="rId338" Type="http://schemas.openxmlformats.org/officeDocument/2006/relationships/slide" Target="slides/slide337.xml"/><Relationship Id="rId359" Type="http://schemas.openxmlformats.org/officeDocument/2006/relationships/slide" Target="slides/slide358.xml"/><Relationship Id="rId8" Type="http://schemas.openxmlformats.org/officeDocument/2006/relationships/slide" Target="slides/slide7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184" Type="http://schemas.openxmlformats.org/officeDocument/2006/relationships/slide" Target="slides/slide183.xml"/><Relationship Id="rId219" Type="http://schemas.openxmlformats.org/officeDocument/2006/relationships/slide" Target="slides/slide218.xml"/><Relationship Id="rId370" Type="http://schemas.openxmlformats.org/officeDocument/2006/relationships/slide" Target="slides/slide369.xml"/><Relationship Id="rId391" Type="http://schemas.openxmlformats.org/officeDocument/2006/relationships/slide" Target="slides/slide390.xml"/><Relationship Id="rId405" Type="http://schemas.openxmlformats.org/officeDocument/2006/relationships/slide" Target="slides/slide404.xml"/><Relationship Id="rId426" Type="http://schemas.openxmlformats.org/officeDocument/2006/relationships/theme" Target="theme/theme1.xml"/><Relationship Id="rId230" Type="http://schemas.openxmlformats.org/officeDocument/2006/relationships/slide" Target="slides/slide229.xml"/><Relationship Id="rId251" Type="http://schemas.openxmlformats.org/officeDocument/2006/relationships/slide" Target="slides/slide250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72" Type="http://schemas.openxmlformats.org/officeDocument/2006/relationships/slide" Target="slides/slide271.xml"/><Relationship Id="rId293" Type="http://schemas.openxmlformats.org/officeDocument/2006/relationships/slide" Target="slides/slide292.xml"/><Relationship Id="rId307" Type="http://schemas.openxmlformats.org/officeDocument/2006/relationships/slide" Target="slides/slide306.xml"/><Relationship Id="rId328" Type="http://schemas.openxmlformats.org/officeDocument/2006/relationships/slide" Target="slides/slide327.xml"/><Relationship Id="rId349" Type="http://schemas.openxmlformats.org/officeDocument/2006/relationships/slide" Target="slides/slide348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95" Type="http://schemas.openxmlformats.org/officeDocument/2006/relationships/slide" Target="slides/slide194.xml"/><Relationship Id="rId209" Type="http://schemas.openxmlformats.org/officeDocument/2006/relationships/slide" Target="slides/slide208.xml"/><Relationship Id="rId360" Type="http://schemas.openxmlformats.org/officeDocument/2006/relationships/slide" Target="slides/slide359.xml"/><Relationship Id="rId381" Type="http://schemas.openxmlformats.org/officeDocument/2006/relationships/slide" Target="slides/slide380.xml"/><Relationship Id="rId416" Type="http://schemas.openxmlformats.org/officeDocument/2006/relationships/slide" Target="slides/slide415.xml"/><Relationship Id="rId220" Type="http://schemas.openxmlformats.org/officeDocument/2006/relationships/slide" Target="slides/slide219.xml"/><Relationship Id="rId241" Type="http://schemas.openxmlformats.org/officeDocument/2006/relationships/slide" Target="slides/slide240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262" Type="http://schemas.openxmlformats.org/officeDocument/2006/relationships/slide" Target="slides/slide261.xml"/><Relationship Id="rId283" Type="http://schemas.openxmlformats.org/officeDocument/2006/relationships/slide" Target="slides/slide282.xml"/><Relationship Id="rId318" Type="http://schemas.openxmlformats.org/officeDocument/2006/relationships/slide" Target="slides/slide317.xml"/><Relationship Id="rId339" Type="http://schemas.openxmlformats.org/officeDocument/2006/relationships/slide" Target="slides/slide338.xml"/><Relationship Id="rId78" Type="http://schemas.openxmlformats.org/officeDocument/2006/relationships/slide" Target="slides/slide77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64" Type="http://schemas.openxmlformats.org/officeDocument/2006/relationships/slide" Target="slides/slide163.xml"/><Relationship Id="rId185" Type="http://schemas.openxmlformats.org/officeDocument/2006/relationships/slide" Target="slides/slide184.xml"/><Relationship Id="rId350" Type="http://schemas.openxmlformats.org/officeDocument/2006/relationships/slide" Target="slides/slide349.xml"/><Relationship Id="rId371" Type="http://schemas.openxmlformats.org/officeDocument/2006/relationships/slide" Target="slides/slide370.xml"/><Relationship Id="rId406" Type="http://schemas.openxmlformats.org/officeDocument/2006/relationships/slide" Target="slides/slide405.xml"/><Relationship Id="rId9" Type="http://schemas.openxmlformats.org/officeDocument/2006/relationships/slide" Target="slides/slide8.xml"/><Relationship Id="rId210" Type="http://schemas.openxmlformats.org/officeDocument/2006/relationships/slide" Target="slides/slide209.xml"/><Relationship Id="rId392" Type="http://schemas.openxmlformats.org/officeDocument/2006/relationships/slide" Target="slides/slide391.xml"/><Relationship Id="rId427" Type="http://schemas.openxmlformats.org/officeDocument/2006/relationships/tableStyles" Target="tableStyles.xml"/><Relationship Id="rId26" Type="http://schemas.openxmlformats.org/officeDocument/2006/relationships/slide" Target="slides/slide25.xml"/><Relationship Id="rId231" Type="http://schemas.openxmlformats.org/officeDocument/2006/relationships/slide" Target="slides/slide230.xml"/><Relationship Id="rId252" Type="http://schemas.openxmlformats.org/officeDocument/2006/relationships/slide" Target="slides/slide251.xml"/><Relationship Id="rId273" Type="http://schemas.openxmlformats.org/officeDocument/2006/relationships/slide" Target="slides/slide272.xml"/><Relationship Id="rId294" Type="http://schemas.openxmlformats.org/officeDocument/2006/relationships/slide" Target="slides/slide293.xml"/><Relationship Id="rId308" Type="http://schemas.openxmlformats.org/officeDocument/2006/relationships/slide" Target="slides/slide307.xml"/><Relationship Id="rId329" Type="http://schemas.openxmlformats.org/officeDocument/2006/relationships/slide" Target="slides/slide328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slide" Target="slides/slide153.xml"/><Relationship Id="rId175" Type="http://schemas.openxmlformats.org/officeDocument/2006/relationships/slide" Target="slides/slide174.xml"/><Relationship Id="rId340" Type="http://schemas.openxmlformats.org/officeDocument/2006/relationships/slide" Target="slides/slide339.xml"/><Relationship Id="rId361" Type="http://schemas.openxmlformats.org/officeDocument/2006/relationships/slide" Target="slides/slide360.xml"/><Relationship Id="rId196" Type="http://schemas.openxmlformats.org/officeDocument/2006/relationships/slide" Target="slides/slide195.xml"/><Relationship Id="rId200" Type="http://schemas.openxmlformats.org/officeDocument/2006/relationships/slide" Target="slides/slide199.xml"/><Relationship Id="rId382" Type="http://schemas.openxmlformats.org/officeDocument/2006/relationships/slide" Target="slides/slide381.xml"/><Relationship Id="rId417" Type="http://schemas.openxmlformats.org/officeDocument/2006/relationships/slide" Target="slides/slide416.xml"/><Relationship Id="rId16" Type="http://schemas.openxmlformats.org/officeDocument/2006/relationships/slide" Target="slides/slide15.xml"/><Relationship Id="rId221" Type="http://schemas.openxmlformats.org/officeDocument/2006/relationships/slide" Target="slides/slide220.xml"/><Relationship Id="rId242" Type="http://schemas.openxmlformats.org/officeDocument/2006/relationships/slide" Target="slides/slide241.xml"/><Relationship Id="rId263" Type="http://schemas.openxmlformats.org/officeDocument/2006/relationships/slide" Target="slides/slide262.xml"/><Relationship Id="rId284" Type="http://schemas.openxmlformats.org/officeDocument/2006/relationships/slide" Target="slides/slide283.xml"/><Relationship Id="rId319" Type="http://schemas.openxmlformats.org/officeDocument/2006/relationships/slide" Target="slides/slide318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slide" Target="slides/slide143.xml"/><Relationship Id="rId330" Type="http://schemas.openxmlformats.org/officeDocument/2006/relationships/slide" Target="slides/slide329.xml"/><Relationship Id="rId90" Type="http://schemas.openxmlformats.org/officeDocument/2006/relationships/slide" Target="slides/slide89.xml"/><Relationship Id="rId165" Type="http://schemas.openxmlformats.org/officeDocument/2006/relationships/slide" Target="slides/slide164.xml"/><Relationship Id="rId186" Type="http://schemas.openxmlformats.org/officeDocument/2006/relationships/slide" Target="slides/slide185.xml"/><Relationship Id="rId351" Type="http://schemas.openxmlformats.org/officeDocument/2006/relationships/slide" Target="slides/slide350.xml"/><Relationship Id="rId372" Type="http://schemas.openxmlformats.org/officeDocument/2006/relationships/slide" Target="slides/slide371.xml"/><Relationship Id="rId393" Type="http://schemas.openxmlformats.org/officeDocument/2006/relationships/slide" Target="slides/slide392.xml"/><Relationship Id="rId407" Type="http://schemas.openxmlformats.org/officeDocument/2006/relationships/slide" Target="slides/slide406.xml"/><Relationship Id="rId211" Type="http://schemas.openxmlformats.org/officeDocument/2006/relationships/slide" Target="slides/slide210.xml"/><Relationship Id="rId232" Type="http://schemas.openxmlformats.org/officeDocument/2006/relationships/slide" Target="slides/slide231.xml"/><Relationship Id="rId253" Type="http://schemas.openxmlformats.org/officeDocument/2006/relationships/slide" Target="slides/slide252.xml"/><Relationship Id="rId274" Type="http://schemas.openxmlformats.org/officeDocument/2006/relationships/slide" Target="slides/slide273.xml"/><Relationship Id="rId295" Type="http://schemas.openxmlformats.org/officeDocument/2006/relationships/slide" Target="slides/slide294.xml"/><Relationship Id="rId309" Type="http://schemas.openxmlformats.org/officeDocument/2006/relationships/slide" Target="slides/slide308.xml"/><Relationship Id="rId27" Type="http://schemas.openxmlformats.org/officeDocument/2006/relationships/slide" Target="slides/slide26.xml"/><Relationship Id="rId48" Type="http://schemas.openxmlformats.org/officeDocument/2006/relationships/slide" Target="slides/slide47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34" Type="http://schemas.openxmlformats.org/officeDocument/2006/relationships/slide" Target="slides/slide133.xml"/><Relationship Id="rId320" Type="http://schemas.openxmlformats.org/officeDocument/2006/relationships/slide" Target="slides/slide319.xml"/><Relationship Id="rId80" Type="http://schemas.openxmlformats.org/officeDocument/2006/relationships/slide" Target="slides/slide79.xml"/><Relationship Id="rId155" Type="http://schemas.openxmlformats.org/officeDocument/2006/relationships/slide" Target="slides/slide154.xml"/><Relationship Id="rId176" Type="http://schemas.openxmlformats.org/officeDocument/2006/relationships/slide" Target="slides/slide175.xml"/><Relationship Id="rId197" Type="http://schemas.openxmlformats.org/officeDocument/2006/relationships/slide" Target="slides/slide196.xml"/><Relationship Id="rId341" Type="http://schemas.openxmlformats.org/officeDocument/2006/relationships/slide" Target="slides/slide340.xml"/><Relationship Id="rId362" Type="http://schemas.openxmlformats.org/officeDocument/2006/relationships/slide" Target="slides/slide361.xml"/><Relationship Id="rId383" Type="http://schemas.openxmlformats.org/officeDocument/2006/relationships/slide" Target="slides/slide382.xml"/><Relationship Id="rId418" Type="http://schemas.openxmlformats.org/officeDocument/2006/relationships/slide" Target="slides/slide417.xml"/><Relationship Id="rId201" Type="http://schemas.openxmlformats.org/officeDocument/2006/relationships/slide" Target="slides/slide200.xml"/><Relationship Id="rId222" Type="http://schemas.openxmlformats.org/officeDocument/2006/relationships/slide" Target="slides/slide221.xml"/><Relationship Id="rId243" Type="http://schemas.openxmlformats.org/officeDocument/2006/relationships/slide" Target="slides/slide242.xml"/><Relationship Id="rId264" Type="http://schemas.openxmlformats.org/officeDocument/2006/relationships/slide" Target="slides/slide263.xml"/><Relationship Id="rId285" Type="http://schemas.openxmlformats.org/officeDocument/2006/relationships/slide" Target="slides/slide284.xml"/><Relationship Id="rId17" Type="http://schemas.openxmlformats.org/officeDocument/2006/relationships/slide" Target="slides/slide16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24" Type="http://schemas.openxmlformats.org/officeDocument/2006/relationships/slide" Target="slides/slide123.xml"/><Relationship Id="rId310" Type="http://schemas.openxmlformats.org/officeDocument/2006/relationships/slide" Target="slides/slide309.xml"/><Relationship Id="rId70" Type="http://schemas.openxmlformats.org/officeDocument/2006/relationships/slide" Target="slides/slide69.xml"/><Relationship Id="rId91" Type="http://schemas.openxmlformats.org/officeDocument/2006/relationships/slide" Target="slides/slide90.xml"/><Relationship Id="rId145" Type="http://schemas.openxmlformats.org/officeDocument/2006/relationships/slide" Target="slides/slide144.xml"/><Relationship Id="rId166" Type="http://schemas.openxmlformats.org/officeDocument/2006/relationships/slide" Target="slides/slide165.xml"/><Relationship Id="rId187" Type="http://schemas.openxmlformats.org/officeDocument/2006/relationships/slide" Target="slides/slide186.xml"/><Relationship Id="rId331" Type="http://schemas.openxmlformats.org/officeDocument/2006/relationships/slide" Target="slides/slide330.xml"/><Relationship Id="rId352" Type="http://schemas.openxmlformats.org/officeDocument/2006/relationships/slide" Target="slides/slide351.xml"/><Relationship Id="rId373" Type="http://schemas.openxmlformats.org/officeDocument/2006/relationships/slide" Target="slides/slide372.xml"/><Relationship Id="rId394" Type="http://schemas.openxmlformats.org/officeDocument/2006/relationships/slide" Target="slides/slide393.xml"/><Relationship Id="rId408" Type="http://schemas.openxmlformats.org/officeDocument/2006/relationships/slide" Target="slides/slide407.xml"/><Relationship Id="rId1" Type="http://schemas.openxmlformats.org/officeDocument/2006/relationships/slideMaster" Target="slideMasters/slideMaster1.xml"/><Relationship Id="rId212" Type="http://schemas.openxmlformats.org/officeDocument/2006/relationships/slide" Target="slides/slide211.xml"/><Relationship Id="rId233" Type="http://schemas.openxmlformats.org/officeDocument/2006/relationships/slide" Target="slides/slide232.xml"/><Relationship Id="rId254" Type="http://schemas.openxmlformats.org/officeDocument/2006/relationships/slide" Target="slides/slide253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275" Type="http://schemas.openxmlformats.org/officeDocument/2006/relationships/slide" Target="slides/slide274.xml"/><Relationship Id="rId296" Type="http://schemas.openxmlformats.org/officeDocument/2006/relationships/slide" Target="slides/slide295.xml"/><Relationship Id="rId300" Type="http://schemas.openxmlformats.org/officeDocument/2006/relationships/slide" Target="slides/slide299.xml"/><Relationship Id="rId60" Type="http://schemas.openxmlformats.org/officeDocument/2006/relationships/slide" Target="slides/slide59.xml"/><Relationship Id="rId81" Type="http://schemas.openxmlformats.org/officeDocument/2006/relationships/slide" Target="slides/slide80.xml"/><Relationship Id="rId135" Type="http://schemas.openxmlformats.org/officeDocument/2006/relationships/slide" Target="slides/slide134.xml"/><Relationship Id="rId156" Type="http://schemas.openxmlformats.org/officeDocument/2006/relationships/slide" Target="slides/slide155.xml"/><Relationship Id="rId177" Type="http://schemas.openxmlformats.org/officeDocument/2006/relationships/slide" Target="slides/slide176.xml"/><Relationship Id="rId198" Type="http://schemas.openxmlformats.org/officeDocument/2006/relationships/slide" Target="slides/slide197.xml"/><Relationship Id="rId321" Type="http://schemas.openxmlformats.org/officeDocument/2006/relationships/slide" Target="slides/slide320.xml"/><Relationship Id="rId342" Type="http://schemas.openxmlformats.org/officeDocument/2006/relationships/slide" Target="slides/slide341.xml"/><Relationship Id="rId363" Type="http://schemas.openxmlformats.org/officeDocument/2006/relationships/slide" Target="slides/slide362.xml"/><Relationship Id="rId384" Type="http://schemas.openxmlformats.org/officeDocument/2006/relationships/slide" Target="slides/slide383.xml"/><Relationship Id="rId419" Type="http://schemas.openxmlformats.org/officeDocument/2006/relationships/slide" Target="slides/slide418.xml"/><Relationship Id="rId202" Type="http://schemas.openxmlformats.org/officeDocument/2006/relationships/slide" Target="slides/slide201.xml"/><Relationship Id="rId223" Type="http://schemas.openxmlformats.org/officeDocument/2006/relationships/slide" Target="slides/slide222.xml"/><Relationship Id="rId244" Type="http://schemas.openxmlformats.org/officeDocument/2006/relationships/slide" Target="slides/slide243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265" Type="http://schemas.openxmlformats.org/officeDocument/2006/relationships/slide" Target="slides/slide264.xml"/><Relationship Id="rId286" Type="http://schemas.openxmlformats.org/officeDocument/2006/relationships/slide" Target="slides/slide285.xml"/><Relationship Id="rId50" Type="http://schemas.openxmlformats.org/officeDocument/2006/relationships/slide" Target="slides/slide49.xml"/><Relationship Id="rId104" Type="http://schemas.openxmlformats.org/officeDocument/2006/relationships/slide" Target="slides/slide103.xml"/><Relationship Id="rId125" Type="http://schemas.openxmlformats.org/officeDocument/2006/relationships/slide" Target="slides/slide124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188" Type="http://schemas.openxmlformats.org/officeDocument/2006/relationships/slide" Target="slides/slide187.xml"/><Relationship Id="rId311" Type="http://schemas.openxmlformats.org/officeDocument/2006/relationships/slide" Target="slides/slide310.xml"/><Relationship Id="rId332" Type="http://schemas.openxmlformats.org/officeDocument/2006/relationships/slide" Target="slides/slide331.xml"/><Relationship Id="rId353" Type="http://schemas.openxmlformats.org/officeDocument/2006/relationships/slide" Target="slides/slide352.xml"/><Relationship Id="rId374" Type="http://schemas.openxmlformats.org/officeDocument/2006/relationships/slide" Target="slides/slide373.xml"/><Relationship Id="rId395" Type="http://schemas.openxmlformats.org/officeDocument/2006/relationships/slide" Target="slides/slide394.xml"/><Relationship Id="rId409" Type="http://schemas.openxmlformats.org/officeDocument/2006/relationships/slide" Target="slides/slide408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13" Type="http://schemas.openxmlformats.org/officeDocument/2006/relationships/slide" Target="slides/slide212.xml"/><Relationship Id="rId234" Type="http://schemas.openxmlformats.org/officeDocument/2006/relationships/slide" Target="slides/slide233.xml"/><Relationship Id="rId420" Type="http://schemas.openxmlformats.org/officeDocument/2006/relationships/slide" Target="slides/slide419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55" Type="http://schemas.openxmlformats.org/officeDocument/2006/relationships/slide" Target="slides/slide254.xml"/><Relationship Id="rId276" Type="http://schemas.openxmlformats.org/officeDocument/2006/relationships/slide" Target="slides/slide275.xml"/><Relationship Id="rId297" Type="http://schemas.openxmlformats.org/officeDocument/2006/relationships/slide" Target="slides/slide296.xml"/><Relationship Id="rId40" Type="http://schemas.openxmlformats.org/officeDocument/2006/relationships/slide" Target="slides/slide39.xml"/><Relationship Id="rId115" Type="http://schemas.openxmlformats.org/officeDocument/2006/relationships/slide" Target="slides/slide114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slide" Target="slides/slide177.xml"/><Relationship Id="rId301" Type="http://schemas.openxmlformats.org/officeDocument/2006/relationships/slide" Target="slides/slide300.xml"/><Relationship Id="rId322" Type="http://schemas.openxmlformats.org/officeDocument/2006/relationships/slide" Target="slides/slide321.xml"/><Relationship Id="rId343" Type="http://schemas.openxmlformats.org/officeDocument/2006/relationships/slide" Target="slides/slide342.xml"/><Relationship Id="rId364" Type="http://schemas.openxmlformats.org/officeDocument/2006/relationships/slide" Target="slides/slide363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9" Type="http://schemas.openxmlformats.org/officeDocument/2006/relationships/slide" Target="slides/slide198.xml"/><Relationship Id="rId203" Type="http://schemas.openxmlformats.org/officeDocument/2006/relationships/slide" Target="slides/slide202.xml"/><Relationship Id="rId385" Type="http://schemas.openxmlformats.org/officeDocument/2006/relationships/slide" Target="slides/slide384.xml"/><Relationship Id="rId19" Type="http://schemas.openxmlformats.org/officeDocument/2006/relationships/slide" Target="slides/slide18.xml"/><Relationship Id="rId224" Type="http://schemas.openxmlformats.org/officeDocument/2006/relationships/slide" Target="slides/slide223.xml"/><Relationship Id="rId245" Type="http://schemas.openxmlformats.org/officeDocument/2006/relationships/slide" Target="slides/slide244.xml"/><Relationship Id="rId266" Type="http://schemas.openxmlformats.org/officeDocument/2006/relationships/slide" Target="slides/slide265.xml"/><Relationship Id="rId287" Type="http://schemas.openxmlformats.org/officeDocument/2006/relationships/slide" Target="slides/slide286.xml"/><Relationship Id="rId410" Type="http://schemas.openxmlformats.org/officeDocument/2006/relationships/slide" Target="slides/slide409.xml"/><Relationship Id="rId30" Type="http://schemas.openxmlformats.org/officeDocument/2006/relationships/slide" Target="slides/slide2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312" Type="http://schemas.openxmlformats.org/officeDocument/2006/relationships/slide" Target="slides/slide311.xml"/><Relationship Id="rId333" Type="http://schemas.openxmlformats.org/officeDocument/2006/relationships/slide" Target="slides/slide332.xml"/><Relationship Id="rId354" Type="http://schemas.openxmlformats.org/officeDocument/2006/relationships/slide" Target="slides/slide353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189" Type="http://schemas.openxmlformats.org/officeDocument/2006/relationships/slide" Target="slides/slide188.xml"/><Relationship Id="rId375" Type="http://schemas.openxmlformats.org/officeDocument/2006/relationships/slide" Target="slides/slide374.xml"/><Relationship Id="rId396" Type="http://schemas.openxmlformats.org/officeDocument/2006/relationships/slide" Target="slides/slide395.xml"/><Relationship Id="rId3" Type="http://schemas.openxmlformats.org/officeDocument/2006/relationships/slide" Target="slides/slide2.xml"/><Relationship Id="rId214" Type="http://schemas.openxmlformats.org/officeDocument/2006/relationships/slide" Target="slides/slide213.xml"/><Relationship Id="rId235" Type="http://schemas.openxmlformats.org/officeDocument/2006/relationships/slide" Target="slides/slide234.xml"/><Relationship Id="rId256" Type="http://schemas.openxmlformats.org/officeDocument/2006/relationships/slide" Target="slides/slide255.xml"/><Relationship Id="rId277" Type="http://schemas.openxmlformats.org/officeDocument/2006/relationships/slide" Target="slides/slide276.xml"/><Relationship Id="rId298" Type="http://schemas.openxmlformats.org/officeDocument/2006/relationships/slide" Target="slides/slide297.xml"/><Relationship Id="rId400" Type="http://schemas.openxmlformats.org/officeDocument/2006/relationships/slide" Target="slides/slide399.xml"/><Relationship Id="rId421" Type="http://schemas.openxmlformats.org/officeDocument/2006/relationships/slide" Target="slides/slide420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302" Type="http://schemas.openxmlformats.org/officeDocument/2006/relationships/slide" Target="slides/slide301.xml"/><Relationship Id="rId323" Type="http://schemas.openxmlformats.org/officeDocument/2006/relationships/slide" Target="slides/slide322.xml"/><Relationship Id="rId344" Type="http://schemas.openxmlformats.org/officeDocument/2006/relationships/slide" Target="slides/slide343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179" Type="http://schemas.openxmlformats.org/officeDocument/2006/relationships/slide" Target="slides/slide178.xml"/><Relationship Id="rId365" Type="http://schemas.openxmlformats.org/officeDocument/2006/relationships/slide" Target="slides/slide364.xml"/><Relationship Id="rId386" Type="http://schemas.openxmlformats.org/officeDocument/2006/relationships/slide" Target="slides/slide385.xml"/><Relationship Id="rId190" Type="http://schemas.openxmlformats.org/officeDocument/2006/relationships/slide" Target="slides/slide189.xml"/><Relationship Id="rId204" Type="http://schemas.openxmlformats.org/officeDocument/2006/relationships/slide" Target="slides/slide203.xml"/><Relationship Id="rId225" Type="http://schemas.openxmlformats.org/officeDocument/2006/relationships/slide" Target="slides/slide224.xml"/><Relationship Id="rId246" Type="http://schemas.openxmlformats.org/officeDocument/2006/relationships/slide" Target="slides/slide245.xml"/><Relationship Id="rId267" Type="http://schemas.openxmlformats.org/officeDocument/2006/relationships/slide" Target="slides/slide266.xml"/><Relationship Id="rId288" Type="http://schemas.openxmlformats.org/officeDocument/2006/relationships/slide" Target="slides/slide287.xml"/><Relationship Id="rId411" Type="http://schemas.openxmlformats.org/officeDocument/2006/relationships/slide" Target="slides/slide410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313" Type="http://schemas.openxmlformats.org/officeDocument/2006/relationships/slide" Target="slides/slide312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94" Type="http://schemas.openxmlformats.org/officeDocument/2006/relationships/slide" Target="slides/slide93.xml"/><Relationship Id="rId148" Type="http://schemas.openxmlformats.org/officeDocument/2006/relationships/slide" Target="slides/slide147.xml"/><Relationship Id="rId169" Type="http://schemas.openxmlformats.org/officeDocument/2006/relationships/slide" Target="slides/slide168.xml"/><Relationship Id="rId334" Type="http://schemas.openxmlformats.org/officeDocument/2006/relationships/slide" Target="slides/slide333.xml"/><Relationship Id="rId355" Type="http://schemas.openxmlformats.org/officeDocument/2006/relationships/slide" Target="slides/slide354.xml"/><Relationship Id="rId376" Type="http://schemas.openxmlformats.org/officeDocument/2006/relationships/slide" Target="slides/slide375.xml"/><Relationship Id="rId397" Type="http://schemas.openxmlformats.org/officeDocument/2006/relationships/slide" Target="slides/slide396.xml"/><Relationship Id="rId4" Type="http://schemas.openxmlformats.org/officeDocument/2006/relationships/slide" Target="slides/slide3.xml"/><Relationship Id="rId180" Type="http://schemas.openxmlformats.org/officeDocument/2006/relationships/slide" Target="slides/slide179.xml"/><Relationship Id="rId215" Type="http://schemas.openxmlformats.org/officeDocument/2006/relationships/slide" Target="slides/slide214.xml"/><Relationship Id="rId236" Type="http://schemas.openxmlformats.org/officeDocument/2006/relationships/slide" Target="slides/slide235.xml"/><Relationship Id="rId257" Type="http://schemas.openxmlformats.org/officeDocument/2006/relationships/slide" Target="slides/slide256.xml"/><Relationship Id="rId278" Type="http://schemas.openxmlformats.org/officeDocument/2006/relationships/slide" Target="slides/slide277.xml"/><Relationship Id="rId401" Type="http://schemas.openxmlformats.org/officeDocument/2006/relationships/slide" Target="slides/slide400.xml"/><Relationship Id="rId422" Type="http://schemas.openxmlformats.org/officeDocument/2006/relationships/slide" Target="slides/slide421.xml"/><Relationship Id="rId303" Type="http://schemas.openxmlformats.org/officeDocument/2006/relationships/slide" Target="slides/slide302.xml"/><Relationship Id="rId42" Type="http://schemas.openxmlformats.org/officeDocument/2006/relationships/slide" Target="slides/slide41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345" Type="http://schemas.openxmlformats.org/officeDocument/2006/relationships/slide" Target="slides/slide344.xml"/><Relationship Id="rId387" Type="http://schemas.openxmlformats.org/officeDocument/2006/relationships/slide" Target="slides/slide386.xml"/><Relationship Id="rId191" Type="http://schemas.openxmlformats.org/officeDocument/2006/relationships/slide" Target="slides/slide190.xml"/><Relationship Id="rId205" Type="http://schemas.openxmlformats.org/officeDocument/2006/relationships/slide" Target="slides/slide204.xml"/><Relationship Id="rId247" Type="http://schemas.openxmlformats.org/officeDocument/2006/relationships/slide" Target="slides/slide246.xml"/><Relationship Id="rId412" Type="http://schemas.openxmlformats.org/officeDocument/2006/relationships/slide" Target="slides/slide411.xml"/><Relationship Id="rId107" Type="http://schemas.openxmlformats.org/officeDocument/2006/relationships/slide" Target="slides/slide106.xml"/><Relationship Id="rId289" Type="http://schemas.openxmlformats.org/officeDocument/2006/relationships/slide" Target="slides/slide288.xml"/><Relationship Id="rId11" Type="http://schemas.openxmlformats.org/officeDocument/2006/relationships/slide" Target="slides/slide10.xml"/><Relationship Id="rId53" Type="http://schemas.openxmlformats.org/officeDocument/2006/relationships/slide" Target="slides/slide52.xml"/><Relationship Id="rId149" Type="http://schemas.openxmlformats.org/officeDocument/2006/relationships/slide" Target="slides/slide148.xml"/><Relationship Id="rId314" Type="http://schemas.openxmlformats.org/officeDocument/2006/relationships/slide" Target="slides/slide313.xml"/><Relationship Id="rId356" Type="http://schemas.openxmlformats.org/officeDocument/2006/relationships/slide" Target="slides/slide355.xml"/><Relationship Id="rId398" Type="http://schemas.openxmlformats.org/officeDocument/2006/relationships/slide" Target="slides/slide397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216" Type="http://schemas.openxmlformats.org/officeDocument/2006/relationships/slide" Target="slides/slide215.xml"/><Relationship Id="rId423" Type="http://schemas.openxmlformats.org/officeDocument/2006/relationships/notesMaster" Target="notesMasters/notesMaster1.xml"/><Relationship Id="rId258" Type="http://schemas.openxmlformats.org/officeDocument/2006/relationships/slide" Target="slides/slide257.xml"/><Relationship Id="rId22" Type="http://schemas.openxmlformats.org/officeDocument/2006/relationships/slide" Target="slides/slide21.xml"/><Relationship Id="rId64" Type="http://schemas.openxmlformats.org/officeDocument/2006/relationships/slide" Target="slides/slide63.xml"/><Relationship Id="rId118" Type="http://schemas.openxmlformats.org/officeDocument/2006/relationships/slide" Target="slides/slide117.xml"/><Relationship Id="rId325" Type="http://schemas.openxmlformats.org/officeDocument/2006/relationships/slide" Target="slides/slide324.xml"/><Relationship Id="rId367" Type="http://schemas.openxmlformats.org/officeDocument/2006/relationships/slide" Target="slides/slide366.xml"/></Relationships>
</file>

<file path=ppt/_rels/viewProps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7.xml"/><Relationship Id="rId299" Type="http://schemas.openxmlformats.org/officeDocument/2006/relationships/slide" Target="slides/slide303.xml"/><Relationship Id="rId21" Type="http://schemas.openxmlformats.org/officeDocument/2006/relationships/slide" Target="slides/slide21.xml"/><Relationship Id="rId63" Type="http://schemas.openxmlformats.org/officeDocument/2006/relationships/slide" Target="slides/slide63.xml"/><Relationship Id="rId159" Type="http://schemas.openxmlformats.org/officeDocument/2006/relationships/slide" Target="slides/slide159.xml"/><Relationship Id="rId324" Type="http://schemas.openxmlformats.org/officeDocument/2006/relationships/slide" Target="slides/slide328.xml"/><Relationship Id="rId366" Type="http://schemas.openxmlformats.org/officeDocument/2006/relationships/slide" Target="slides/slide370.xml"/><Relationship Id="rId170" Type="http://schemas.openxmlformats.org/officeDocument/2006/relationships/slide" Target="slides/slide170.xml"/><Relationship Id="rId226" Type="http://schemas.openxmlformats.org/officeDocument/2006/relationships/slide" Target="slides/slide226.xml"/><Relationship Id="rId268" Type="http://schemas.openxmlformats.org/officeDocument/2006/relationships/slide" Target="slides/slide272.xml"/><Relationship Id="rId32" Type="http://schemas.openxmlformats.org/officeDocument/2006/relationships/slide" Target="slides/slide32.xml"/><Relationship Id="rId74" Type="http://schemas.openxmlformats.org/officeDocument/2006/relationships/slide" Target="slides/slide74.xml"/><Relationship Id="rId128" Type="http://schemas.openxmlformats.org/officeDocument/2006/relationships/slide" Target="slides/slide128.xml"/><Relationship Id="rId335" Type="http://schemas.openxmlformats.org/officeDocument/2006/relationships/slide" Target="slides/slide339.xml"/><Relationship Id="rId377" Type="http://schemas.openxmlformats.org/officeDocument/2006/relationships/slide" Target="slides/slide381.xml"/><Relationship Id="rId5" Type="http://schemas.openxmlformats.org/officeDocument/2006/relationships/slide" Target="slides/slide5.xml"/><Relationship Id="rId181" Type="http://schemas.openxmlformats.org/officeDocument/2006/relationships/slide" Target="slides/slide181.xml"/><Relationship Id="rId237" Type="http://schemas.openxmlformats.org/officeDocument/2006/relationships/slide" Target="slides/slide237.xml"/><Relationship Id="rId402" Type="http://schemas.openxmlformats.org/officeDocument/2006/relationships/slide" Target="slides/slide406.xml"/><Relationship Id="rId258" Type="http://schemas.openxmlformats.org/officeDocument/2006/relationships/slide" Target="slides/slide262.xml"/><Relationship Id="rId279" Type="http://schemas.openxmlformats.org/officeDocument/2006/relationships/slide" Target="slides/slide283.xml"/><Relationship Id="rId22" Type="http://schemas.openxmlformats.org/officeDocument/2006/relationships/slide" Target="slides/slide22.xml"/><Relationship Id="rId43" Type="http://schemas.openxmlformats.org/officeDocument/2006/relationships/slide" Target="slides/slide43.xml"/><Relationship Id="rId64" Type="http://schemas.openxmlformats.org/officeDocument/2006/relationships/slide" Target="slides/slide64.xml"/><Relationship Id="rId118" Type="http://schemas.openxmlformats.org/officeDocument/2006/relationships/slide" Target="slides/slide118.xml"/><Relationship Id="rId139" Type="http://schemas.openxmlformats.org/officeDocument/2006/relationships/slide" Target="slides/slide139.xml"/><Relationship Id="rId290" Type="http://schemas.openxmlformats.org/officeDocument/2006/relationships/slide" Target="slides/slide294.xml"/><Relationship Id="rId304" Type="http://schemas.openxmlformats.org/officeDocument/2006/relationships/slide" Target="slides/slide308.xml"/><Relationship Id="rId325" Type="http://schemas.openxmlformats.org/officeDocument/2006/relationships/slide" Target="slides/slide329.xml"/><Relationship Id="rId346" Type="http://schemas.openxmlformats.org/officeDocument/2006/relationships/slide" Target="slides/slide350.xml"/><Relationship Id="rId367" Type="http://schemas.openxmlformats.org/officeDocument/2006/relationships/slide" Target="slides/slide371.xml"/><Relationship Id="rId388" Type="http://schemas.openxmlformats.org/officeDocument/2006/relationships/slide" Target="slides/slide392.xml"/><Relationship Id="rId85" Type="http://schemas.openxmlformats.org/officeDocument/2006/relationships/slide" Target="slides/slide85.xml"/><Relationship Id="rId150" Type="http://schemas.openxmlformats.org/officeDocument/2006/relationships/slide" Target="slides/slide150.xml"/><Relationship Id="rId171" Type="http://schemas.openxmlformats.org/officeDocument/2006/relationships/slide" Target="slides/slide171.xml"/><Relationship Id="rId192" Type="http://schemas.openxmlformats.org/officeDocument/2006/relationships/slide" Target="slides/slide192.xml"/><Relationship Id="rId206" Type="http://schemas.openxmlformats.org/officeDocument/2006/relationships/slide" Target="slides/slide206.xml"/><Relationship Id="rId227" Type="http://schemas.openxmlformats.org/officeDocument/2006/relationships/slide" Target="slides/slide227.xml"/><Relationship Id="rId413" Type="http://schemas.openxmlformats.org/officeDocument/2006/relationships/slide" Target="slides/slide417.xml"/><Relationship Id="rId248" Type="http://schemas.openxmlformats.org/officeDocument/2006/relationships/slide" Target="slides/slide248.xml"/><Relationship Id="rId269" Type="http://schemas.openxmlformats.org/officeDocument/2006/relationships/slide" Target="slides/slide273.xml"/><Relationship Id="rId12" Type="http://schemas.openxmlformats.org/officeDocument/2006/relationships/slide" Target="slides/slide12.xml"/><Relationship Id="rId33" Type="http://schemas.openxmlformats.org/officeDocument/2006/relationships/slide" Target="slides/slide33.xml"/><Relationship Id="rId108" Type="http://schemas.openxmlformats.org/officeDocument/2006/relationships/slide" Target="slides/slide108.xml"/><Relationship Id="rId129" Type="http://schemas.openxmlformats.org/officeDocument/2006/relationships/slide" Target="slides/slide129.xml"/><Relationship Id="rId280" Type="http://schemas.openxmlformats.org/officeDocument/2006/relationships/slide" Target="slides/slide284.xml"/><Relationship Id="rId315" Type="http://schemas.openxmlformats.org/officeDocument/2006/relationships/slide" Target="slides/slide319.xml"/><Relationship Id="rId336" Type="http://schemas.openxmlformats.org/officeDocument/2006/relationships/slide" Target="slides/slide340.xml"/><Relationship Id="rId357" Type="http://schemas.openxmlformats.org/officeDocument/2006/relationships/slide" Target="slides/slide361.xml"/><Relationship Id="rId54" Type="http://schemas.openxmlformats.org/officeDocument/2006/relationships/slide" Target="slides/slide54.xml"/><Relationship Id="rId75" Type="http://schemas.openxmlformats.org/officeDocument/2006/relationships/slide" Target="slides/slide75.xml"/><Relationship Id="rId96" Type="http://schemas.openxmlformats.org/officeDocument/2006/relationships/slide" Target="slides/slide96.xml"/><Relationship Id="rId140" Type="http://schemas.openxmlformats.org/officeDocument/2006/relationships/slide" Target="slides/slide140.xml"/><Relationship Id="rId161" Type="http://schemas.openxmlformats.org/officeDocument/2006/relationships/slide" Target="slides/slide161.xml"/><Relationship Id="rId182" Type="http://schemas.openxmlformats.org/officeDocument/2006/relationships/slide" Target="slides/slide182.xml"/><Relationship Id="rId217" Type="http://schemas.openxmlformats.org/officeDocument/2006/relationships/slide" Target="slides/slide217.xml"/><Relationship Id="rId378" Type="http://schemas.openxmlformats.org/officeDocument/2006/relationships/slide" Target="slides/slide382.xml"/><Relationship Id="rId399" Type="http://schemas.openxmlformats.org/officeDocument/2006/relationships/slide" Target="slides/slide403.xml"/><Relationship Id="rId403" Type="http://schemas.openxmlformats.org/officeDocument/2006/relationships/slide" Target="slides/slide407.xml"/><Relationship Id="rId6" Type="http://schemas.openxmlformats.org/officeDocument/2006/relationships/slide" Target="slides/slide6.xml"/><Relationship Id="rId238" Type="http://schemas.openxmlformats.org/officeDocument/2006/relationships/slide" Target="slides/slide238.xml"/><Relationship Id="rId259" Type="http://schemas.openxmlformats.org/officeDocument/2006/relationships/slide" Target="slides/slide263.xml"/><Relationship Id="rId23" Type="http://schemas.openxmlformats.org/officeDocument/2006/relationships/slide" Target="slides/slide23.xml"/><Relationship Id="rId119" Type="http://schemas.openxmlformats.org/officeDocument/2006/relationships/slide" Target="slides/slide119.xml"/><Relationship Id="rId270" Type="http://schemas.openxmlformats.org/officeDocument/2006/relationships/slide" Target="slides/slide274.xml"/><Relationship Id="rId291" Type="http://schemas.openxmlformats.org/officeDocument/2006/relationships/slide" Target="slides/slide295.xml"/><Relationship Id="rId305" Type="http://schemas.openxmlformats.org/officeDocument/2006/relationships/slide" Target="slides/slide309.xml"/><Relationship Id="rId326" Type="http://schemas.openxmlformats.org/officeDocument/2006/relationships/slide" Target="slides/slide330.xml"/><Relationship Id="rId347" Type="http://schemas.openxmlformats.org/officeDocument/2006/relationships/slide" Target="slides/slide351.xml"/><Relationship Id="rId44" Type="http://schemas.openxmlformats.org/officeDocument/2006/relationships/slide" Target="slides/slide44.xml"/><Relationship Id="rId65" Type="http://schemas.openxmlformats.org/officeDocument/2006/relationships/slide" Target="slides/slide65.xml"/><Relationship Id="rId86" Type="http://schemas.openxmlformats.org/officeDocument/2006/relationships/slide" Target="slides/slide86.xml"/><Relationship Id="rId130" Type="http://schemas.openxmlformats.org/officeDocument/2006/relationships/slide" Target="slides/slide130.xml"/><Relationship Id="rId151" Type="http://schemas.openxmlformats.org/officeDocument/2006/relationships/slide" Target="slides/slide151.xml"/><Relationship Id="rId368" Type="http://schemas.openxmlformats.org/officeDocument/2006/relationships/slide" Target="slides/slide372.xml"/><Relationship Id="rId389" Type="http://schemas.openxmlformats.org/officeDocument/2006/relationships/slide" Target="slides/slide393.xml"/><Relationship Id="rId172" Type="http://schemas.openxmlformats.org/officeDocument/2006/relationships/slide" Target="slides/slide172.xml"/><Relationship Id="rId193" Type="http://schemas.openxmlformats.org/officeDocument/2006/relationships/slide" Target="slides/slide193.xml"/><Relationship Id="rId207" Type="http://schemas.openxmlformats.org/officeDocument/2006/relationships/slide" Target="slides/slide207.xml"/><Relationship Id="rId228" Type="http://schemas.openxmlformats.org/officeDocument/2006/relationships/slide" Target="slides/slide228.xml"/><Relationship Id="rId249" Type="http://schemas.openxmlformats.org/officeDocument/2006/relationships/slide" Target="slides/slide249.xml"/><Relationship Id="rId414" Type="http://schemas.openxmlformats.org/officeDocument/2006/relationships/slide" Target="slides/slide418.xml"/><Relationship Id="rId13" Type="http://schemas.openxmlformats.org/officeDocument/2006/relationships/slide" Target="slides/slide13.xml"/><Relationship Id="rId109" Type="http://schemas.openxmlformats.org/officeDocument/2006/relationships/slide" Target="slides/slide109.xml"/><Relationship Id="rId260" Type="http://schemas.openxmlformats.org/officeDocument/2006/relationships/slide" Target="slides/slide264.xml"/><Relationship Id="rId281" Type="http://schemas.openxmlformats.org/officeDocument/2006/relationships/slide" Target="slides/slide285.xml"/><Relationship Id="rId316" Type="http://schemas.openxmlformats.org/officeDocument/2006/relationships/slide" Target="slides/slide320.xml"/><Relationship Id="rId337" Type="http://schemas.openxmlformats.org/officeDocument/2006/relationships/slide" Target="slides/slide341.xml"/><Relationship Id="rId34" Type="http://schemas.openxmlformats.org/officeDocument/2006/relationships/slide" Target="slides/slide34.xml"/><Relationship Id="rId55" Type="http://schemas.openxmlformats.org/officeDocument/2006/relationships/slide" Target="slides/slide55.xml"/><Relationship Id="rId76" Type="http://schemas.openxmlformats.org/officeDocument/2006/relationships/slide" Target="slides/slide76.xml"/><Relationship Id="rId97" Type="http://schemas.openxmlformats.org/officeDocument/2006/relationships/slide" Target="slides/slide97.xml"/><Relationship Id="rId120" Type="http://schemas.openxmlformats.org/officeDocument/2006/relationships/slide" Target="slides/slide120.xml"/><Relationship Id="rId141" Type="http://schemas.openxmlformats.org/officeDocument/2006/relationships/slide" Target="slides/slide141.xml"/><Relationship Id="rId358" Type="http://schemas.openxmlformats.org/officeDocument/2006/relationships/slide" Target="slides/slide362.xml"/><Relationship Id="rId379" Type="http://schemas.openxmlformats.org/officeDocument/2006/relationships/slide" Target="slides/slide383.xml"/><Relationship Id="rId7" Type="http://schemas.openxmlformats.org/officeDocument/2006/relationships/slide" Target="slides/slide7.xml"/><Relationship Id="rId162" Type="http://schemas.openxmlformats.org/officeDocument/2006/relationships/slide" Target="slides/slide162.xml"/><Relationship Id="rId183" Type="http://schemas.openxmlformats.org/officeDocument/2006/relationships/slide" Target="slides/slide183.xml"/><Relationship Id="rId218" Type="http://schemas.openxmlformats.org/officeDocument/2006/relationships/slide" Target="slides/slide218.xml"/><Relationship Id="rId239" Type="http://schemas.openxmlformats.org/officeDocument/2006/relationships/slide" Target="slides/slide239.xml"/><Relationship Id="rId390" Type="http://schemas.openxmlformats.org/officeDocument/2006/relationships/slide" Target="slides/slide394.xml"/><Relationship Id="rId404" Type="http://schemas.openxmlformats.org/officeDocument/2006/relationships/slide" Target="slides/slide408.xml"/><Relationship Id="rId250" Type="http://schemas.openxmlformats.org/officeDocument/2006/relationships/slide" Target="slides/slide250.xml"/><Relationship Id="rId271" Type="http://schemas.openxmlformats.org/officeDocument/2006/relationships/slide" Target="slides/slide275.xml"/><Relationship Id="rId292" Type="http://schemas.openxmlformats.org/officeDocument/2006/relationships/slide" Target="slides/slide296.xml"/><Relationship Id="rId306" Type="http://schemas.openxmlformats.org/officeDocument/2006/relationships/slide" Target="slides/slide310.xml"/><Relationship Id="rId24" Type="http://schemas.openxmlformats.org/officeDocument/2006/relationships/slide" Target="slides/slide24.xml"/><Relationship Id="rId45" Type="http://schemas.openxmlformats.org/officeDocument/2006/relationships/slide" Target="slides/slide45.xml"/><Relationship Id="rId66" Type="http://schemas.openxmlformats.org/officeDocument/2006/relationships/slide" Target="slides/slide66.xml"/><Relationship Id="rId87" Type="http://schemas.openxmlformats.org/officeDocument/2006/relationships/slide" Target="slides/slide87.xml"/><Relationship Id="rId110" Type="http://schemas.openxmlformats.org/officeDocument/2006/relationships/slide" Target="slides/slide110.xml"/><Relationship Id="rId131" Type="http://schemas.openxmlformats.org/officeDocument/2006/relationships/slide" Target="slides/slide131.xml"/><Relationship Id="rId327" Type="http://schemas.openxmlformats.org/officeDocument/2006/relationships/slide" Target="slides/slide331.xml"/><Relationship Id="rId348" Type="http://schemas.openxmlformats.org/officeDocument/2006/relationships/slide" Target="slides/slide352.xml"/><Relationship Id="rId369" Type="http://schemas.openxmlformats.org/officeDocument/2006/relationships/slide" Target="slides/slide373.xml"/><Relationship Id="rId152" Type="http://schemas.openxmlformats.org/officeDocument/2006/relationships/slide" Target="slides/slide152.xml"/><Relationship Id="rId173" Type="http://schemas.openxmlformats.org/officeDocument/2006/relationships/slide" Target="slides/slide173.xml"/><Relationship Id="rId194" Type="http://schemas.openxmlformats.org/officeDocument/2006/relationships/slide" Target="slides/slide194.xml"/><Relationship Id="rId208" Type="http://schemas.openxmlformats.org/officeDocument/2006/relationships/slide" Target="slides/slide208.xml"/><Relationship Id="rId229" Type="http://schemas.openxmlformats.org/officeDocument/2006/relationships/slide" Target="slides/slide229.xml"/><Relationship Id="rId380" Type="http://schemas.openxmlformats.org/officeDocument/2006/relationships/slide" Target="slides/slide384.xml"/><Relationship Id="rId415" Type="http://schemas.openxmlformats.org/officeDocument/2006/relationships/slide" Target="slides/slide419.xml"/><Relationship Id="rId240" Type="http://schemas.openxmlformats.org/officeDocument/2006/relationships/slide" Target="slides/slide240.xml"/><Relationship Id="rId261" Type="http://schemas.openxmlformats.org/officeDocument/2006/relationships/slide" Target="slides/slide265.xml"/><Relationship Id="rId14" Type="http://schemas.openxmlformats.org/officeDocument/2006/relationships/slide" Target="slides/slide14.xml"/><Relationship Id="rId35" Type="http://schemas.openxmlformats.org/officeDocument/2006/relationships/slide" Target="slides/slide35.xml"/><Relationship Id="rId56" Type="http://schemas.openxmlformats.org/officeDocument/2006/relationships/slide" Target="slides/slide56.xml"/><Relationship Id="rId77" Type="http://schemas.openxmlformats.org/officeDocument/2006/relationships/slide" Target="slides/slide77.xml"/><Relationship Id="rId100" Type="http://schemas.openxmlformats.org/officeDocument/2006/relationships/slide" Target="slides/slide100.xml"/><Relationship Id="rId282" Type="http://schemas.openxmlformats.org/officeDocument/2006/relationships/slide" Target="slides/slide286.xml"/><Relationship Id="rId317" Type="http://schemas.openxmlformats.org/officeDocument/2006/relationships/slide" Target="slides/slide321.xml"/><Relationship Id="rId338" Type="http://schemas.openxmlformats.org/officeDocument/2006/relationships/slide" Target="slides/slide342.xml"/><Relationship Id="rId359" Type="http://schemas.openxmlformats.org/officeDocument/2006/relationships/slide" Target="slides/slide363.xml"/><Relationship Id="rId8" Type="http://schemas.openxmlformats.org/officeDocument/2006/relationships/slide" Target="slides/slide8.xml"/><Relationship Id="rId98" Type="http://schemas.openxmlformats.org/officeDocument/2006/relationships/slide" Target="slides/slide98.xml"/><Relationship Id="rId121" Type="http://schemas.openxmlformats.org/officeDocument/2006/relationships/slide" Target="slides/slide121.xml"/><Relationship Id="rId142" Type="http://schemas.openxmlformats.org/officeDocument/2006/relationships/slide" Target="slides/slide142.xml"/><Relationship Id="rId163" Type="http://schemas.openxmlformats.org/officeDocument/2006/relationships/slide" Target="slides/slide163.xml"/><Relationship Id="rId184" Type="http://schemas.openxmlformats.org/officeDocument/2006/relationships/slide" Target="slides/slide184.xml"/><Relationship Id="rId219" Type="http://schemas.openxmlformats.org/officeDocument/2006/relationships/slide" Target="slides/slide219.xml"/><Relationship Id="rId370" Type="http://schemas.openxmlformats.org/officeDocument/2006/relationships/slide" Target="slides/slide374.xml"/><Relationship Id="rId391" Type="http://schemas.openxmlformats.org/officeDocument/2006/relationships/slide" Target="slides/slide395.xml"/><Relationship Id="rId405" Type="http://schemas.openxmlformats.org/officeDocument/2006/relationships/slide" Target="slides/slide409.xml"/><Relationship Id="rId230" Type="http://schemas.openxmlformats.org/officeDocument/2006/relationships/slide" Target="slides/slide230.xml"/><Relationship Id="rId251" Type="http://schemas.openxmlformats.org/officeDocument/2006/relationships/slide" Target="slides/slide251.xml"/><Relationship Id="rId25" Type="http://schemas.openxmlformats.org/officeDocument/2006/relationships/slide" Target="slides/slide25.xml"/><Relationship Id="rId46" Type="http://schemas.openxmlformats.org/officeDocument/2006/relationships/slide" Target="slides/slide46.xml"/><Relationship Id="rId67" Type="http://schemas.openxmlformats.org/officeDocument/2006/relationships/slide" Target="slides/slide67.xml"/><Relationship Id="rId272" Type="http://schemas.openxmlformats.org/officeDocument/2006/relationships/slide" Target="slides/slide276.xml"/><Relationship Id="rId293" Type="http://schemas.openxmlformats.org/officeDocument/2006/relationships/slide" Target="slides/slide297.xml"/><Relationship Id="rId307" Type="http://schemas.openxmlformats.org/officeDocument/2006/relationships/slide" Target="slides/slide311.xml"/><Relationship Id="rId328" Type="http://schemas.openxmlformats.org/officeDocument/2006/relationships/slide" Target="slides/slide332.xml"/><Relationship Id="rId349" Type="http://schemas.openxmlformats.org/officeDocument/2006/relationships/slide" Target="slides/slide353.xml"/><Relationship Id="rId88" Type="http://schemas.openxmlformats.org/officeDocument/2006/relationships/slide" Target="slides/slide88.xml"/><Relationship Id="rId111" Type="http://schemas.openxmlformats.org/officeDocument/2006/relationships/slide" Target="slides/slide111.xml"/><Relationship Id="rId132" Type="http://schemas.openxmlformats.org/officeDocument/2006/relationships/slide" Target="slides/slide132.xml"/><Relationship Id="rId153" Type="http://schemas.openxmlformats.org/officeDocument/2006/relationships/slide" Target="slides/slide153.xml"/><Relationship Id="rId174" Type="http://schemas.openxmlformats.org/officeDocument/2006/relationships/slide" Target="slides/slide174.xml"/><Relationship Id="rId195" Type="http://schemas.openxmlformats.org/officeDocument/2006/relationships/slide" Target="slides/slide195.xml"/><Relationship Id="rId209" Type="http://schemas.openxmlformats.org/officeDocument/2006/relationships/slide" Target="slides/slide209.xml"/><Relationship Id="rId360" Type="http://schemas.openxmlformats.org/officeDocument/2006/relationships/slide" Target="slides/slide364.xml"/><Relationship Id="rId381" Type="http://schemas.openxmlformats.org/officeDocument/2006/relationships/slide" Target="slides/slide385.xml"/><Relationship Id="rId416" Type="http://schemas.openxmlformats.org/officeDocument/2006/relationships/slide" Target="slides/slide420.xml"/><Relationship Id="rId220" Type="http://schemas.openxmlformats.org/officeDocument/2006/relationships/slide" Target="slides/slide220.xml"/><Relationship Id="rId241" Type="http://schemas.openxmlformats.org/officeDocument/2006/relationships/slide" Target="slides/slide241.xml"/><Relationship Id="rId15" Type="http://schemas.openxmlformats.org/officeDocument/2006/relationships/slide" Target="slides/slide15.xml"/><Relationship Id="rId36" Type="http://schemas.openxmlformats.org/officeDocument/2006/relationships/slide" Target="slides/slide36.xml"/><Relationship Id="rId57" Type="http://schemas.openxmlformats.org/officeDocument/2006/relationships/slide" Target="slides/slide57.xml"/><Relationship Id="rId262" Type="http://schemas.openxmlformats.org/officeDocument/2006/relationships/slide" Target="slides/slide266.xml"/><Relationship Id="rId283" Type="http://schemas.openxmlformats.org/officeDocument/2006/relationships/slide" Target="slides/slide287.xml"/><Relationship Id="rId318" Type="http://schemas.openxmlformats.org/officeDocument/2006/relationships/slide" Target="slides/slide322.xml"/><Relationship Id="rId339" Type="http://schemas.openxmlformats.org/officeDocument/2006/relationships/slide" Target="slides/slide343.xml"/><Relationship Id="rId78" Type="http://schemas.openxmlformats.org/officeDocument/2006/relationships/slide" Target="slides/slide78.xml"/><Relationship Id="rId99" Type="http://schemas.openxmlformats.org/officeDocument/2006/relationships/slide" Target="slides/slide99.xml"/><Relationship Id="rId101" Type="http://schemas.openxmlformats.org/officeDocument/2006/relationships/slide" Target="slides/slide101.xml"/><Relationship Id="rId122" Type="http://schemas.openxmlformats.org/officeDocument/2006/relationships/slide" Target="slides/slide122.xml"/><Relationship Id="rId143" Type="http://schemas.openxmlformats.org/officeDocument/2006/relationships/slide" Target="slides/slide143.xml"/><Relationship Id="rId164" Type="http://schemas.openxmlformats.org/officeDocument/2006/relationships/slide" Target="slides/slide164.xml"/><Relationship Id="rId185" Type="http://schemas.openxmlformats.org/officeDocument/2006/relationships/slide" Target="slides/slide185.xml"/><Relationship Id="rId350" Type="http://schemas.openxmlformats.org/officeDocument/2006/relationships/slide" Target="slides/slide354.xml"/><Relationship Id="rId371" Type="http://schemas.openxmlformats.org/officeDocument/2006/relationships/slide" Target="slides/slide375.xml"/><Relationship Id="rId406" Type="http://schemas.openxmlformats.org/officeDocument/2006/relationships/slide" Target="slides/slide410.xml"/><Relationship Id="rId9" Type="http://schemas.openxmlformats.org/officeDocument/2006/relationships/slide" Target="slides/slide9.xml"/><Relationship Id="rId210" Type="http://schemas.openxmlformats.org/officeDocument/2006/relationships/slide" Target="slides/slide210.xml"/><Relationship Id="rId392" Type="http://schemas.openxmlformats.org/officeDocument/2006/relationships/slide" Target="slides/slide396.xml"/><Relationship Id="rId26" Type="http://schemas.openxmlformats.org/officeDocument/2006/relationships/slide" Target="slides/slide26.xml"/><Relationship Id="rId231" Type="http://schemas.openxmlformats.org/officeDocument/2006/relationships/slide" Target="slides/slide231.xml"/><Relationship Id="rId252" Type="http://schemas.openxmlformats.org/officeDocument/2006/relationships/slide" Target="slides/slide252.xml"/><Relationship Id="rId273" Type="http://schemas.openxmlformats.org/officeDocument/2006/relationships/slide" Target="slides/slide277.xml"/><Relationship Id="rId294" Type="http://schemas.openxmlformats.org/officeDocument/2006/relationships/slide" Target="slides/slide298.xml"/><Relationship Id="rId308" Type="http://schemas.openxmlformats.org/officeDocument/2006/relationships/slide" Target="slides/slide312.xml"/><Relationship Id="rId329" Type="http://schemas.openxmlformats.org/officeDocument/2006/relationships/slide" Target="slides/slide333.xml"/><Relationship Id="rId47" Type="http://schemas.openxmlformats.org/officeDocument/2006/relationships/slide" Target="slides/slide47.xml"/><Relationship Id="rId68" Type="http://schemas.openxmlformats.org/officeDocument/2006/relationships/slide" Target="slides/slide68.xml"/><Relationship Id="rId89" Type="http://schemas.openxmlformats.org/officeDocument/2006/relationships/slide" Target="slides/slide89.xml"/><Relationship Id="rId112" Type="http://schemas.openxmlformats.org/officeDocument/2006/relationships/slide" Target="slides/slide112.xml"/><Relationship Id="rId133" Type="http://schemas.openxmlformats.org/officeDocument/2006/relationships/slide" Target="slides/slide133.xml"/><Relationship Id="rId154" Type="http://schemas.openxmlformats.org/officeDocument/2006/relationships/slide" Target="slides/slide154.xml"/><Relationship Id="rId175" Type="http://schemas.openxmlformats.org/officeDocument/2006/relationships/slide" Target="slides/slide175.xml"/><Relationship Id="rId340" Type="http://schemas.openxmlformats.org/officeDocument/2006/relationships/slide" Target="slides/slide344.xml"/><Relationship Id="rId361" Type="http://schemas.openxmlformats.org/officeDocument/2006/relationships/slide" Target="slides/slide365.xml"/><Relationship Id="rId196" Type="http://schemas.openxmlformats.org/officeDocument/2006/relationships/slide" Target="slides/slide196.xml"/><Relationship Id="rId200" Type="http://schemas.openxmlformats.org/officeDocument/2006/relationships/slide" Target="slides/slide200.xml"/><Relationship Id="rId382" Type="http://schemas.openxmlformats.org/officeDocument/2006/relationships/slide" Target="slides/slide386.xml"/><Relationship Id="rId417" Type="http://schemas.openxmlformats.org/officeDocument/2006/relationships/slide" Target="slides/slide421.xml"/><Relationship Id="rId16" Type="http://schemas.openxmlformats.org/officeDocument/2006/relationships/slide" Target="slides/slide16.xml"/><Relationship Id="rId221" Type="http://schemas.openxmlformats.org/officeDocument/2006/relationships/slide" Target="slides/slide221.xml"/><Relationship Id="rId242" Type="http://schemas.openxmlformats.org/officeDocument/2006/relationships/slide" Target="slides/slide242.xml"/><Relationship Id="rId263" Type="http://schemas.openxmlformats.org/officeDocument/2006/relationships/slide" Target="slides/slide267.xml"/><Relationship Id="rId284" Type="http://schemas.openxmlformats.org/officeDocument/2006/relationships/slide" Target="slides/slide288.xml"/><Relationship Id="rId319" Type="http://schemas.openxmlformats.org/officeDocument/2006/relationships/slide" Target="slides/slide323.xml"/><Relationship Id="rId37" Type="http://schemas.openxmlformats.org/officeDocument/2006/relationships/slide" Target="slides/slide37.xml"/><Relationship Id="rId58" Type="http://schemas.openxmlformats.org/officeDocument/2006/relationships/slide" Target="slides/slide58.xml"/><Relationship Id="rId79" Type="http://schemas.openxmlformats.org/officeDocument/2006/relationships/slide" Target="slides/slide79.xml"/><Relationship Id="rId102" Type="http://schemas.openxmlformats.org/officeDocument/2006/relationships/slide" Target="slides/slide102.xml"/><Relationship Id="rId123" Type="http://schemas.openxmlformats.org/officeDocument/2006/relationships/slide" Target="slides/slide123.xml"/><Relationship Id="rId144" Type="http://schemas.openxmlformats.org/officeDocument/2006/relationships/slide" Target="slides/slide144.xml"/><Relationship Id="rId330" Type="http://schemas.openxmlformats.org/officeDocument/2006/relationships/slide" Target="slides/slide334.xml"/><Relationship Id="rId90" Type="http://schemas.openxmlformats.org/officeDocument/2006/relationships/slide" Target="slides/slide90.xml"/><Relationship Id="rId165" Type="http://schemas.openxmlformats.org/officeDocument/2006/relationships/slide" Target="slides/slide165.xml"/><Relationship Id="rId186" Type="http://schemas.openxmlformats.org/officeDocument/2006/relationships/slide" Target="slides/slide186.xml"/><Relationship Id="rId351" Type="http://schemas.openxmlformats.org/officeDocument/2006/relationships/slide" Target="slides/slide355.xml"/><Relationship Id="rId372" Type="http://schemas.openxmlformats.org/officeDocument/2006/relationships/slide" Target="slides/slide376.xml"/><Relationship Id="rId393" Type="http://schemas.openxmlformats.org/officeDocument/2006/relationships/slide" Target="slides/slide397.xml"/><Relationship Id="rId407" Type="http://schemas.openxmlformats.org/officeDocument/2006/relationships/slide" Target="slides/slide411.xml"/><Relationship Id="rId211" Type="http://schemas.openxmlformats.org/officeDocument/2006/relationships/slide" Target="slides/slide211.xml"/><Relationship Id="rId232" Type="http://schemas.openxmlformats.org/officeDocument/2006/relationships/slide" Target="slides/slide232.xml"/><Relationship Id="rId253" Type="http://schemas.openxmlformats.org/officeDocument/2006/relationships/slide" Target="slides/slide257.xml"/><Relationship Id="rId274" Type="http://schemas.openxmlformats.org/officeDocument/2006/relationships/slide" Target="slides/slide278.xml"/><Relationship Id="rId295" Type="http://schemas.openxmlformats.org/officeDocument/2006/relationships/slide" Target="slides/slide299.xml"/><Relationship Id="rId309" Type="http://schemas.openxmlformats.org/officeDocument/2006/relationships/slide" Target="slides/slide313.xml"/><Relationship Id="rId27" Type="http://schemas.openxmlformats.org/officeDocument/2006/relationships/slide" Target="slides/slide27.xml"/><Relationship Id="rId48" Type="http://schemas.openxmlformats.org/officeDocument/2006/relationships/slide" Target="slides/slide48.xml"/><Relationship Id="rId69" Type="http://schemas.openxmlformats.org/officeDocument/2006/relationships/slide" Target="slides/slide69.xml"/><Relationship Id="rId113" Type="http://schemas.openxmlformats.org/officeDocument/2006/relationships/slide" Target="slides/slide113.xml"/><Relationship Id="rId134" Type="http://schemas.openxmlformats.org/officeDocument/2006/relationships/slide" Target="slides/slide134.xml"/><Relationship Id="rId320" Type="http://schemas.openxmlformats.org/officeDocument/2006/relationships/slide" Target="slides/slide324.xml"/><Relationship Id="rId80" Type="http://schemas.openxmlformats.org/officeDocument/2006/relationships/slide" Target="slides/slide80.xml"/><Relationship Id="rId155" Type="http://schemas.openxmlformats.org/officeDocument/2006/relationships/slide" Target="slides/slide155.xml"/><Relationship Id="rId176" Type="http://schemas.openxmlformats.org/officeDocument/2006/relationships/slide" Target="slides/slide176.xml"/><Relationship Id="rId197" Type="http://schemas.openxmlformats.org/officeDocument/2006/relationships/slide" Target="slides/slide197.xml"/><Relationship Id="rId341" Type="http://schemas.openxmlformats.org/officeDocument/2006/relationships/slide" Target="slides/slide345.xml"/><Relationship Id="rId362" Type="http://schemas.openxmlformats.org/officeDocument/2006/relationships/slide" Target="slides/slide366.xml"/><Relationship Id="rId383" Type="http://schemas.openxmlformats.org/officeDocument/2006/relationships/slide" Target="slides/slide387.xml"/><Relationship Id="rId201" Type="http://schemas.openxmlformats.org/officeDocument/2006/relationships/slide" Target="slides/slide201.xml"/><Relationship Id="rId222" Type="http://schemas.openxmlformats.org/officeDocument/2006/relationships/slide" Target="slides/slide222.xml"/><Relationship Id="rId243" Type="http://schemas.openxmlformats.org/officeDocument/2006/relationships/slide" Target="slides/slide243.xml"/><Relationship Id="rId264" Type="http://schemas.openxmlformats.org/officeDocument/2006/relationships/slide" Target="slides/slide268.xml"/><Relationship Id="rId285" Type="http://schemas.openxmlformats.org/officeDocument/2006/relationships/slide" Target="slides/slide289.xml"/><Relationship Id="rId17" Type="http://schemas.openxmlformats.org/officeDocument/2006/relationships/slide" Target="slides/slide17.xml"/><Relationship Id="rId38" Type="http://schemas.openxmlformats.org/officeDocument/2006/relationships/slide" Target="slides/slide38.xml"/><Relationship Id="rId59" Type="http://schemas.openxmlformats.org/officeDocument/2006/relationships/slide" Target="slides/slide59.xml"/><Relationship Id="rId103" Type="http://schemas.openxmlformats.org/officeDocument/2006/relationships/slide" Target="slides/slide103.xml"/><Relationship Id="rId124" Type="http://schemas.openxmlformats.org/officeDocument/2006/relationships/slide" Target="slides/slide124.xml"/><Relationship Id="rId310" Type="http://schemas.openxmlformats.org/officeDocument/2006/relationships/slide" Target="slides/slide314.xml"/><Relationship Id="rId70" Type="http://schemas.openxmlformats.org/officeDocument/2006/relationships/slide" Target="slides/slide70.xml"/><Relationship Id="rId91" Type="http://schemas.openxmlformats.org/officeDocument/2006/relationships/slide" Target="slides/slide91.xml"/><Relationship Id="rId145" Type="http://schemas.openxmlformats.org/officeDocument/2006/relationships/slide" Target="slides/slide145.xml"/><Relationship Id="rId166" Type="http://schemas.openxmlformats.org/officeDocument/2006/relationships/slide" Target="slides/slide166.xml"/><Relationship Id="rId187" Type="http://schemas.openxmlformats.org/officeDocument/2006/relationships/slide" Target="slides/slide187.xml"/><Relationship Id="rId331" Type="http://schemas.openxmlformats.org/officeDocument/2006/relationships/slide" Target="slides/slide335.xml"/><Relationship Id="rId352" Type="http://schemas.openxmlformats.org/officeDocument/2006/relationships/slide" Target="slides/slide356.xml"/><Relationship Id="rId373" Type="http://schemas.openxmlformats.org/officeDocument/2006/relationships/slide" Target="slides/slide377.xml"/><Relationship Id="rId394" Type="http://schemas.openxmlformats.org/officeDocument/2006/relationships/slide" Target="slides/slide398.xml"/><Relationship Id="rId408" Type="http://schemas.openxmlformats.org/officeDocument/2006/relationships/slide" Target="slides/slide412.xml"/><Relationship Id="rId1" Type="http://schemas.openxmlformats.org/officeDocument/2006/relationships/slide" Target="slides/slide1.xml"/><Relationship Id="rId212" Type="http://schemas.openxmlformats.org/officeDocument/2006/relationships/slide" Target="slides/slide212.xml"/><Relationship Id="rId233" Type="http://schemas.openxmlformats.org/officeDocument/2006/relationships/slide" Target="slides/slide233.xml"/><Relationship Id="rId254" Type="http://schemas.openxmlformats.org/officeDocument/2006/relationships/slide" Target="slides/slide258.xml"/><Relationship Id="rId28" Type="http://schemas.openxmlformats.org/officeDocument/2006/relationships/slide" Target="slides/slide28.xml"/><Relationship Id="rId49" Type="http://schemas.openxmlformats.org/officeDocument/2006/relationships/slide" Target="slides/slide49.xml"/><Relationship Id="rId114" Type="http://schemas.openxmlformats.org/officeDocument/2006/relationships/slide" Target="slides/slide114.xml"/><Relationship Id="rId275" Type="http://schemas.openxmlformats.org/officeDocument/2006/relationships/slide" Target="slides/slide279.xml"/><Relationship Id="rId296" Type="http://schemas.openxmlformats.org/officeDocument/2006/relationships/slide" Target="slides/slide300.xml"/><Relationship Id="rId300" Type="http://schemas.openxmlformats.org/officeDocument/2006/relationships/slide" Target="slides/slide304.xml"/><Relationship Id="rId60" Type="http://schemas.openxmlformats.org/officeDocument/2006/relationships/slide" Target="slides/slide60.xml"/><Relationship Id="rId81" Type="http://schemas.openxmlformats.org/officeDocument/2006/relationships/slide" Target="slides/slide81.xml"/><Relationship Id="rId135" Type="http://schemas.openxmlformats.org/officeDocument/2006/relationships/slide" Target="slides/slide135.xml"/><Relationship Id="rId156" Type="http://schemas.openxmlformats.org/officeDocument/2006/relationships/slide" Target="slides/slide156.xml"/><Relationship Id="rId177" Type="http://schemas.openxmlformats.org/officeDocument/2006/relationships/slide" Target="slides/slide177.xml"/><Relationship Id="rId198" Type="http://schemas.openxmlformats.org/officeDocument/2006/relationships/slide" Target="slides/slide198.xml"/><Relationship Id="rId321" Type="http://schemas.openxmlformats.org/officeDocument/2006/relationships/slide" Target="slides/slide325.xml"/><Relationship Id="rId342" Type="http://schemas.openxmlformats.org/officeDocument/2006/relationships/slide" Target="slides/slide346.xml"/><Relationship Id="rId363" Type="http://schemas.openxmlformats.org/officeDocument/2006/relationships/slide" Target="slides/slide367.xml"/><Relationship Id="rId384" Type="http://schemas.openxmlformats.org/officeDocument/2006/relationships/slide" Target="slides/slide388.xml"/><Relationship Id="rId202" Type="http://schemas.openxmlformats.org/officeDocument/2006/relationships/slide" Target="slides/slide202.xml"/><Relationship Id="rId223" Type="http://schemas.openxmlformats.org/officeDocument/2006/relationships/slide" Target="slides/slide223.xml"/><Relationship Id="rId244" Type="http://schemas.openxmlformats.org/officeDocument/2006/relationships/slide" Target="slides/slide244.xml"/><Relationship Id="rId18" Type="http://schemas.openxmlformats.org/officeDocument/2006/relationships/slide" Target="slides/slide18.xml"/><Relationship Id="rId39" Type="http://schemas.openxmlformats.org/officeDocument/2006/relationships/slide" Target="slides/slide39.xml"/><Relationship Id="rId265" Type="http://schemas.openxmlformats.org/officeDocument/2006/relationships/slide" Target="slides/slide269.xml"/><Relationship Id="rId286" Type="http://schemas.openxmlformats.org/officeDocument/2006/relationships/slide" Target="slides/slide290.xml"/><Relationship Id="rId50" Type="http://schemas.openxmlformats.org/officeDocument/2006/relationships/slide" Target="slides/slide50.xml"/><Relationship Id="rId104" Type="http://schemas.openxmlformats.org/officeDocument/2006/relationships/slide" Target="slides/slide104.xml"/><Relationship Id="rId125" Type="http://schemas.openxmlformats.org/officeDocument/2006/relationships/slide" Target="slides/slide125.xml"/><Relationship Id="rId146" Type="http://schemas.openxmlformats.org/officeDocument/2006/relationships/slide" Target="slides/slide146.xml"/><Relationship Id="rId167" Type="http://schemas.openxmlformats.org/officeDocument/2006/relationships/slide" Target="slides/slide167.xml"/><Relationship Id="rId188" Type="http://schemas.openxmlformats.org/officeDocument/2006/relationships/slide" Target="slides/slide188.xml"/><Relationship Id="rId311" Type="http://schemas.openxmlformats.org/officeDocument/2006/relationships/slide" Target="slides/slide315.xml"/><Relationship Id="rId332" Type="http://schemas.openxmlformats.org/officeDocument/2006/relationships/slide" Target="slides/slide336.xml"/><Relationship Id="rId353" Type="http://schemas.openxmlformats.org/officeDocument/2006/relationships/slide" Target="slides/slide357.xml"/><Relationship Id="rId374" Type="http://schemas.openxmlformats.org/officeDocument/2006/relationships/slide" Target="slides/slide378.xml"/><Relationship Id="rId395" Type="http://schemas.openxmlformats.org/officeDocument/2006/relationships/slide" Target="slides/slide399.xml"/><Relationship Id="rId409" Type="http://schemas.openxmlformats.org/officeDocument/2006/relationships/slide" Target="slides/slide413.xml"/><Relationship Id="rId71" Type="http://schemas.openxmlformats.org/officeDocument/2006/relationships/slide" Target="slides/slide71.xml"/><Relationship Id="rId92" Type="http://schemas.openxmlformats.org/officeDocument/2006/relationships/slide" Target="slides/slide92.xml"/><Relationship Id="rId213" Type="http://schemas.openxmlformats.org/officeDocument/2006/relationships/slide" Target="slides/slide213.xml"/><Relationship Id="rId234" Type="http://schemas.openxmlformats.org/officeDocument/2006/relationships/slide" Target="slides/slide234.xml"/><Relationship Id="rId2" Type="http://schemas.openxmlformats.org/officeDocument/2006/relationships/slide" Target="slides/slide2.xml"/><Relationship Id="rId29" Type="http://schemas.openxmlformats.org/officeDocument/2006/relationships/slide" Target="slides/slide29.xml"/><Relationship Id="rId255" Type="http://schemas.openxmlformats.org/officeDocument/2006/relationships/slide" Target="slides/slide259.xml"/><Relationship Id="rId276" Type="http://schemas.openxmlformats.org/officeDocument/2006/relationships/slide" Target="slides/slide280.xml"/><Relationship Id="rId297" Type="http://schemas.openxmlformats.org/officeDocument/2006/relationships/slide" Target="slides/slide301.xml"/><Relationship Id="rId40" Type="http://schemas.openxmlformats.org/officeDocument/2006/relationships/slide" Target="slides/slide40.xml"/><Relationship Id="rId115" Type="http://schemas.openxmlformats.org/officeDocument/2006/relationships/slide" Target="slides/slide115.xml"/><Relationship Id="rId136" Type="http://schemas.openxmlformats.org/officeDocument/2006/relationships/slide" Target="slides/slide136.xml"/><Relationship Id="rId157" Type="http://schemas.openxmlformats.org/officeDocument/2006/relationships/slide" Target="slides/slide157.xml"/><Relationship Id="rId178" Type="http://schemas.openxmlformats.org/officeDocument/2006/relationships/slide" Target="slides/slide178.xml"/><Relationship Id="rId301" Type="http://schemas.openxmlformats.org/officeDocument/2006/relationships/slide" Target="slides/slide305.xml"/><Relationship Id="rId322" Type="http://schemas.openxmlformats.org/officeDocument/2006/relationships/slide" Target="slides/slide326.xml"/><Relationship Id="rId343" Type="http://schemas.openxmlformats.org/officeDocument/2006/relationships/slide" Target="slides/slide347.xml"/><Relationship Id="rId364" Type="http://schemas.openxmlformats.org/officeDocument/2006/relationships/slide" Target="slides/slide368.xml"/><Relationship Id="rId61" Type="http://schemas.openxmlformats.org/officeDocument/2006/relationships/slide" Target="slides/slide61.xml"/><Relationship Id="rId82" Type="http://schemas.openxmlformats.org/officeDocument/2006/relationships/slide" Target="slides/slide82.xml"/><Relationship Id="rId199" Type="http://schemas.openxmlformats.org/officeDocument/2006/relationships/slide" Target="slides/slide199.xml"/><Relationship Id="rId203" Type="http://schemas.openxmlformats.org/officeDocument/2006/relationships/slide" Target="slides/slide203.xml"/><Relationship Id="rId385" Type="http://schemas.openxmlformats.org/officeDocument/2006/relationships/slide" Target="slides/slide389.xml"/><Relationship Id="rId19" Type="http://schemas.openxmlformats.org/officeDocument/2006/relationships/slide" Target="slides/slide19.xml"/><Relationship Id="rId224" Type="http://schemas.openxmlformats.org/officeDocument/2006/relationships/slide" Target="slides/slide224.xml"/><Relationship Id="rId245" Type="http://schemas.openxmlformats.org/officeDocument/2006/relationships/slide" Target="slides/slide245.xml"/><Relationship Id="rId266" Type="http://schemas.openxmlformats.org/officeDocument/2006/relationships/slide" Target="slides/slide270.xml"/><Relationship Id="rId287" Type="http://schemas.openxmlformats.org/officeDocument/2006/relationships/slide" Target="slides/slide291.xml"/><Relationship Id="rId410" Type="http://schemas.openxmlformats.org/officeDocument/2006/relationships/slide" Target="slides/slide414.xml"/><Relationship Id="rId30" Type="http://schemas.openxmlformats.org/officeDocument/2006/relationships/slide" Target="slides/slide30.xml"/><Relationship Id="rId105" Type="http://schemas.openxmlformats.org/officeDocument/2006/relationships/slide" Target="slides/slide105.xml"/><Relationship Id="rId126" Type="http://schemas.openxmlformats.org/officeDocument/2006/relationships/slide" Target="slides/slide126.xml"/><Relationship Id="rId147" Type="http://schemas.openxmlformats.org/officeDocument/2006/relationships/slide" Target="slides/slide147.xml"/><Relationship Id="rId168" Type="http://schemas.openxmlformats.org/officeDocument/2006/relationships/slide" Target="slides/slide168.xml"/><Relationship Id="rId312" Type="http://schemas.openxmlformats.org/officeDocument/2006/relationships/slide" Target="slides/slide316.xml"/><Relationship Id="rId333" Type="http://schemas.openxmlformats.org/officeDocument/2006/relationships/slide" Target="slides/slide337.xml"/><Relationship Id="rId354" Type="http://schemas.openxmlformats.org/officeDocument/2006/relationships/slide" Target="slides/slide358.xml"/><Relationship Id="rId51" Type="http://schemas.openxmlformats.org/officeDocument/2006/relationships/slide" Target="slides/slide51.xml"/><Relationship Id="rId72" Type="http://schemas.openxmlformats.org/officeDocument/2006/relationships/slide" Target="slides/slide72.xml"/><Relationship Id="rId93" Type="http://schemas.openxmlformats.org/officeDocument/2006/relationships/slide" Target="slides/slide93.xml"/><Relationship Id="rId189" Type="http://schemas.openxmlformats.org/officeDocument/2006/relationships/slide" Target="slides/slide189.xml"/><Relationship Id="rId375" Type="http://schemas.openxmlformats.org/officeDocument/2006/relationships/slide" Target="slides/slide379.xml"/><Relationship Id="rId396" Type="http://schemas.openxmlformats.org/officeDocument/2006/relationships/slide" Target="slides/slide400.xml"/><Relationship Id="rId3" Type="http://schemas.openxmlformats.org/officeDocument/2006/relationships/slide" Target="slides/slide3.xml"/><Relationship Id="rId214" Type="http://schemas.openxmlformats.org/officeDocument/2006/relationships/slide" Target="slides/slide214.xml"/><Relationship Id="rId235" Type="http://schemas.openxmlformats.org/officeDocument/2006/relationships/slide" Target="slides/slide235.xml"/><Relationship Id="rId256" Type="http://schemas.openxmlformats.org/officeDocument/2006/relationships/slide" Target="slides/slide260.xml"/><Relationship Id="rId277" Type="http://schemas.openxmlformats.org/officeDocument/2006/relationships/slide" Target="slides/slide281.xml"/><Relationship Id="rId298" Type="http://schemas.openxmlformats.org/officeDocument/2006/relationships/slide" Target="slides/slide302.xml"/><Relationship Id="rId400" Type="http://schemas.openxmlformats.org/officeDocument/2006/relationships/slide" Target="slides/slide404.xml"/><Relationship Id="rId116" Type="http://schemas.openxmlformats.org/officeDocument/2006/relationships/slide" Target="slides/slide116.xml"/><Relationship Id="rId137" Type="http://schemas.openxmlformats.org/officeDocument/2006/relationships/slide" Target="slides/slide137.xml"/><Relationship Id="rId158" Type="http://schemas.openxmlformats.org/officeDocument/2006/relationships/slide" Target="slides/slide158.xml"/><Relationship Id="rId302" Type="http://schemas.openxmlformats.org/officeDocument/2006/relationships/slide" Target="slides/slide306.xml"/><Relationship Id="rId323" Type="http://schemas.openxmlformats.org/officeDocument/2006/relationships/slide" Target="slides/slide327.xml"/><Relationship Id="rId344" Type="http://schemas.openxmlformats.org/officeDocument/2006/relationships/slide" Target="slides/slide348.xml"/><Relationship Id="rId20" Type="http://schemas.openxmlformats.org/officeDocument/2006/relationships/slide" Target="slides/slide20.xml"/><Relationship Id="rId41" Type="http://schemas.openxmlformats.org/officeDocument/2006/relationships/slide" Target="slides/slide41.xml"/><Relationship Id="rId62" Type="http://schemas.openxmlformats.org/officeDocument/2006/relationships/slide" Target="slides/slide62.xml"/><Relationship Id="rId83" Type="http://schemas.openxmlformats.org/officeDocument/2006/relationships/slide" Target="slides/slide83.xml"/><Relationship Id="rId179" Type="http://schemas.openxmlformats.org/officeDocument/2006/relationships/slide" Target="slides/slide179.xml"/><Relationship Id="rId365" Type="http://schemas.openxmlformats.org/officeDocument/2006/relationships/slide" Target="slides/slide369.xml"/><Relationship Id="rId386" Type="http://schemas.openxmlformats.org/officeDocument/2006/relationships/slide" Target="slides/slide390.xml"/><Relationship Id="rId190" Type="http://schemas.openxmlformats.org/officeDocument/2006/relationships/slide" Target="slides/slide190.xml"/><Relationship Id="rId204" Type="http://schemas.openxmlformats.org/officeDocument/2006/relationships/slide" Target="slides/slide204.xml"/><Relationship Id="rId225" Type="http://schemas.openxmlformats.org/officeDocument/2006/relationships/slide" Target="slides/slide225.xml"/><Relationship Id="rId246" Type="http://schemas.openxmlformats.org/officeDocument/2006/relationships/slide" Target="slides/slide246.xml"/><Relationship Id="rId267" Type="http://schemas.openxmlformats.org/officeDocument/2006/relationships/slide" Target="slides/slide271.xml"/><Relationship Id="rId288" Type="http://schemas.openxmlformats.org/officeDocument/2006/relationships/slide" Target="slides/slide292.xml"/><Relationship Id="rId411" Type="http://schemas.openxmlformats.org/officeDocument/2006/relationships/slide" Target="slides/slide415.xml"/><Relationship Id="rId106" Type="http://schemas.openxmlformats.org/officeDocument/2006/relationships/slide" Target="slides/slide106.xml"/><Relationship Id="rId127" Type="http://schemas.openxmlformats.org/officeDocument/2006/relationships/slide" Target="slides/slide127.xml"/><Relationship Id="rId313" Type="http://schemas.openxmlformats.org/officeDocument/2006/relationships/slide" Target="slides/slide317.xml"/><Relationship Id="rId10" Type="http://schemas.openxmlformats.org/officeDocument/2006/relationships/slide" Target="slides/slide10.xml"/><Relationship Id="rId31" Type="http://schemas.openxmlformats.org/officeDocument/2006/relationships/slide" Target="slides/slide31.xml"/><Relationship Id="rId52" Type="http://schemas.openxmlformats.org/officeDocument/2006/relationships/slide" Target="slides/slide52.xml"/><Relationship Id="rId73" Type="http://schemas.openxmlformats.org/officeDocument/2006/relationships/slide" Target="slides/slide73.xml"/><Relationship Id="rId94" Type="http://schemas.openxmlformats.org/officeDocument/2006/relationships/slide" Target="slides/slide94.xml"/><Relationship Id="rId148" Type="http://schemas.openxmlformats.org/officeDocument/2006/relationships/slide" Target="slides/slide148.xml"/><Relationship Id="rId169" Type="http://schemas.openxmlformats.org/officeDocument/2006/relationships/slide" Target="slides/slide169.xml"/><Relationship Id="rId334" Type="http://schemas.openxmlformats.org/officeDocument/2006/relationships/slide" Target="slides/slide338.xml"/><Relationship Id="rId355" Type="http://schemas.openxmlformats.org/officeDocument/2006/relationships/slide" Target="slides/slide359.xml"/><Relationship Id="rId376" Type="http://schemas.openxmlformats.org/officeDocument/2006/relationships/slide" Target="slides/slide380.xml"/><Relationship Id="rId397" Type="http://schemas.openxmlformats.org/officeDocument/2006/relationships/slide" Target="slides/slide401.xml"/><Relationship Id="rId4" Type="http://schemas.openxmlformats.org/officeDocument/2006/relationships/slide" Target="slides/slide4.xml"/><Relationship Id="rId180" Type="http://schemas.openxmlformats.org/officeDocument/2006/relationships/slide" Target="slides/slide180.xml"/><Relationship Id="rId215" Type="http://schemas.openxmlformats.org/officeDocument/2006/relationships/slide" Target="slides/slide215.xml"/><Relationship Id="rId236" Type="http://schemas.openxmlformats.org/officeDocument/2006/relationships/slide" Target="slides/slide236.xml"/><Relationship Id="rId257" Type="http://schemas.openxmlformats.org/officeDocument/2006/relationships/slide" Target="slides/slide261.xml"/><Relationship Id="rId278" Type="http://schemas.openxmlformats.org/officeDocument/2006/relationships/slide" Target="slides/slide282.xml"/><Relationship Id="rId401" Type="http://schemas.openxmlformats.org/officeDocument/2006/relationships/slide" Target="slides/slide405.xml"/><Relationship Id="rId303" Type="http://schemas.openxmlformats.org/officeDocument/2006/relationships/slide" Target="slides/slide307.xml"/><Relationship Id="rId42" Type="http://schemas.openxmlformats.org/officeDocument/2006/relationships/slide" Target="slides/slide42.xml"/><Relationship Id="rId84" Type="http://schemas.openxmlformats.org/officeDocument/2006/relationships/slide" Target="slides/slide84.xml"/><Relationship Id="rId138" Type="http://schemas.openxmlformats.org/officeDocument/2006/relationships/slide" Target="slides/slide138.xml"/><Relationship Id="rId345" Type="http://schemas.openxmlformats.org/officeDocument/2006/relationships/slide" Target="slides/slide349.xml"/><Relationship Id="rId387" Type="http://schemas.openxmlformats.org/officeDocument/2006/relationships/slide" Target="slides/slide391.xml"/><Relationship Id="rId191" Type="http://schemas.openxmlformats.org/officeDocument/2006/relationships/slide" Target="slides/slide191.xml"/><Relationship Id="rId205" Type="http://schemas.openxmlformats.org/officeDocument/2006/relationships/slide" Target="slides/slide205.xml"/><Relationship Id="rId247" Type="http://schemas.openxmlformats.org/officeDocument/2006/relationships/slide" Target="slides/slide247.xml"/><Relationship Id="rId412" Type="http://schemas.openxmlformats.org/officeDocument/2006/relationships/slide" Target="slides/slide416.xml"/><Relationship Id="rId107" Type="http://schemas.openxmlformats.org/officeDocument/2006/relationships/slide" Target="slides/slide107.xml"/><Relationship Id="rId289" Type="http://schemas.openxmlformats.org/officeDocument/2006/relationships/slide" Target="slides/slide293.xml"/><Relationship Id="rId11" Type="http://schemas.openxmlformats.org/officeDocument/2006/relationships/slide" Target="slides/slide11.xml"/><Relationship Id="rId53" Type="http://schemas.openxmlformats.org/officeDocument/2006/relationships/slide" Target="slides/slide53.xml"/><Relationship Id="rId149" Type="http://schemas.openxmlformats.org/officeDocument/2006/relationships/slide" Target="slides/slide149.xml"/><Relationship Id="rId314" Type="http://schemas.openxmlformats.org/officeDocument/2006/relationships/slide" Target="slides/slide318.xml"/><Relationship Id="rId356" Type="http://schemas.openxmlformats.org/officeDocument/2006/relationships/slide" Target="slides/slide360.xml"/><Relationship Id="rId398" Type="http://schemas.openxmlformats.org/officeDocument/2006/relationships/slide" Target="slides/slide402.xml"/><Relationship Id="rId95" Type="http://schemas.openxmlformats.org/officeDocument/2006/relationships/slide" Target="slides/slide95.xml"/><Relationship Id="rId160" Type="http://schemas.openxmlformats.org/officeDocument/2006/relationships/slide" Target="slides/slide160.xml"/><Relationship Id="rId216" Type="http://schemas.openxmlformats.org/officeDocument/2006/relationships/slide" Target="slides/slide21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494884-2815-4155-AA8F-518922C06026}" type="datetimeFigureOut">
              <a:rPr lang="en-US" smtClean="0"/>
              <a:pPr/>
              <a:t>7/22/2012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44F74E-38D0-4E89-B8DA-7229D381DA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25103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2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3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4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5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6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8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9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0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1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2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0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1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2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3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5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6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Verse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131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Chorus</a:t>
            </a:r>
            <a:r>
              <a:rPr lang="en-US" baseline="0" dirty="0" smtClean="0"/>
              <a:t>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132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Chorus</a:t>
            </a:r>
            <a:r>
              <a:rPr lang="en-US" baseline="0" dirty="0" smtClean="0"/>
              <a:t>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133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Chorus</a:t>
            </a:r>
            <a:r>
              <a:rPr lang="en-US" baseline="0" dirty="0" smtClean="0"/>
              <a:t>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134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Chorus</a:t>
            </a:r>
            <a:r>
              <a:rPr lang="en-US" baseline="0" dirty="0" smtClean="0"/>
              <a:t>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135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Chorus</a:t>
            </a:r>
            <a:r>
              <a:rPr lang="en-US" baseline="0" dirty="0" smtClean="0"/>
              <a:t>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136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Chorus</a:t>
            </a:r>
            <a:r>
              <a:rPr lang="en-US" baseline="0" dirty="0" smtClean="0"/>
              <a:t>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137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Chorus</a:t>
            </a:r>
            <a:r>
              <a:rPr lang="en-US" baseline="0" dirty="0" smtClean="0"/>
              <a:t>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138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Chorus</a:t>
            </a:r>
            <a:r>
              <a:rPr lang="en-US" baseline="0" dirty="0" smtClean="0"/>
              <a:t>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139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Chorus</a:t>
            </a:r>
            <a:r>
              <a:rPr lang="en-US" baseline="0" dirty="0" smtClean="0"/>
              <a:t>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140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70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Chorus</a:t>
            </a:r>
            <a:r>
              <a:rPr lang="en-US" baseline="0" dirty="0" smtClean="0"/>
              <a:t>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141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Chorus</a:t>
            </a:r>
            <a:r>
              <a:rPr lang="en-US" baseline="0" dirty="0" smtClean="0"/>
              <a:t>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142</a:t>
            </a:fld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Chorus</a:t>
            </a:r>
            <a:r>
              <a:rPr lang="en-US" baseline="0" dirty="0" smtClean="0"/>
              <a:t>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143</a:t>
            </a:fld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Chorus</a:t>
            </a:r>
            <a:r>
              <a:rPr lang="en-US" baseline="0" dirty="0" smtClean="0"/>
              <a:t>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144</a:t>
            </a:fld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Chorus</a:t>
            </a:r>
            <a:r>
              <a:rPr lang="en-US" baseline="0" dirty="0" smtClean="0"/>
              <a:t>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145</a:t>
            </a:fld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Chorus</a:t>
            </a:r>
            <a:r>
              <a:rPr lang="en-US" baseline="0" dirty="0" smtClean="0"/>
              <a:t>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146</a:t>
            </a:fld>
            <a:endParaRPr 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Chorus</a:t>
            </a:r>
            <a:r>
              <a:rPr lang="en-US" baseline="0" dirty="0" smtClean="0"/>
              <a:t>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147</a:t>
            </a:fld>
            <a:endParaRPr 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Chorus</a:t>
            </a:r>
            <a:r>
              <a:rPr lang="en-US" baseline="0" dirty="0" smtClean="0"/>
              <a:t>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148</a:t>
            </a:fld>
            <a:endParaRPr lang="en-U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Chorus</a:t>
            </a:r>
            <a:r>
              <a:rPr lang="en-US" baseline="0" dirty="0" smtClean="0"/>
              <a:t>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149</a:t>
            </a:fld>
            <a:endParaRPr lang="en-US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Chorus</a:t>
            </a:r>
            <a:r>
              <a:rPr lang="en-US" baseline="0" dirty="0" smtClean="0"/>
              <a:t>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150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71</a:t>
            </a:fld>
            <a:endParaRPr 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268</a:t>
            </a:fld>
            <a:endParaRPr lang="en-US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269</a:t>
            </a:fld>
            <a:endParaRPr lang="en-US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270</a:t>
            </a:fld>
            <a:endParaRPr lang="en-US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271</a:t>
            </a:fld>
            <a:endParaRPr lang="en-US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272</a:t>
            </a:fld>
            <a:endParaRPr lang="en-US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273</a:t>
            </a:fld>
            <a:endParaRPr lang="en-US"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274</a:t>
            </a:fld>
            <a:endParaRPr lang="en-US" dirty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275</a:t>
            </a:fld>
            <a:endParaRPr lang="en-US" dirty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276</a:t>
            </a:fld>
            <a:endParaRPr lang="en-US" dirty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277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72</a:t>
            </a:fld>
            <a:endParaRPr lang="en-US" dirty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278</a:t>
            </a:fld>
            <a:endParaRPr lang="en-US" dirty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279</a:t>
            </a:fld>
            <a:endParaRPr lang="en-US" dirty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280</a:t>
            </a:fld>
            <a:endParaRPr lang="en-US" dirty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281</a:t>
            </a:fld>
            <a:endParaRPr lang="en-US" dirty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282</a:t>
            </a:fld>
            <a:endParaRPr lang="en-US" dirty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dirty="0" smtClean="0"/>
              <a:t>1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380</a:t>
            </a:fld>
            <a:endParaRPr lang="en-US" dirty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dirty="0" smtClean="0"/>
              <a:t>1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381</a:t>
            </a:fld>
            <a:endParaRPr lang="en-US" dirty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dirty="0" smtClean="0"/>
              <a:t>Bridge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382</a:t>
            </a:fld>
            <a:endParaRPr lang="en-US" dirty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dirty="0" smtClean="0"/>
              <a:t>C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383</a:t>
            </a:fld>
            <a:endParaRPr lang="en-US" dirty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dirty="0" smtClean="0"/>
              <a:t>C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384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73</a:t>
            </a:fld>
            <a:endParaRPr lang="en-US" dirty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dirty="0" smtClean="0"/>
              <a:t>C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385</a:t>
            </a:fld>
            <a:endParaRPr lang="en-US" dirty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dirty="0" smtClean="0"/>
              <a:t>C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386</a:t>
            </a:fld>
            <a:endParaRPr lang="en-US" dirty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77B9E93-7E66-4D22-8470-E512F5C6D637}" type="slidenum">
              <a:rPr lang="en-US" smtClean="0"/>
              <a:pPr/>
              <a:t>421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74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dirty="0" smtClean="0"/>
              <a:t>B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75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Verse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129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Verse 1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4F74E-38D0-4E89-B8DA-7229D381DAB8}" type="slidenum">
              <a:rPr lang="en-US" smtClean="0"/>
              <a:pPr/>
              <a:t>130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7/22/2012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7/22/2012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7/22/2012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7/22/2012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7/22/2012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7/22/2012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7/22/2012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7/22/2012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7/22/2012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7/22/2012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7/22/2012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066800"/>
            <a:ext cx="9144000" cy="579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u="sng" kern="1200" cap="none" spc="0">
          <a:ln w="12700">
            <a:solidFill>
              <a:schemeClr val="bg1"/>
            </a:solidFill>
            <a:prstDash val="solid"/>
          </a:ln>
          <a:solidFill>
            <a:schemeClr val="tx1"/>
          </a:solidFill>
          <a:effectLst>
            <a:outerShdw blurRad="41275" dist="20320" dir="18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ln>
            <a:solidFill>
              <a:schemeClr val="bg1"/>
            </a:solidFill>
          </a:ln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ln>
            <a:solidFill>
              <a:schemeClr val="bg1"/>
            </a:solidFill>
          </a:ln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ln>
            <a:solidFill>
              <a:schemeClr val="bg1"/>
            </a:solidFill>
          </a:ln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ln>
            <a:solidFill>
              <a:schemeClr val="bg1"/>
            </a:solidFill>
          </a:ln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ln>
            <a:solidFill>
              <a:schemeClr val="bg1"/>
            </a:solidFill>
          </a:ln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1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1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1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1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1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1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1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1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1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2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2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2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2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2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2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2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2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2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2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2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2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2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3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3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3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3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3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3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3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Alive Again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called and You shouted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Broke through my deafness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Now I’m breathing in 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breathing out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I’m alive again</a:t>
            </a:r>
          </a:p>
        </p:txBody>
      </p:sp>
    </p:spTree>
    <p:extLst>
      <p:ext uri="{BB962C8B-B14F-4D97-AF65-F5344CB8AC3E}">
        <p14:creationId xmlns="" xmlns:p14="http://schemas.microsoft.com/office/powerpoint/2010/main" val="180221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Enough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You’re my sacrifice of greatest price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Still more awesome than I know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You’re the coming king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are everything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Still more awesome than I know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Enough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More than all I want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More than all I need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are more than enough for 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More than all I know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More than all I can say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are more than enough for 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Everlasting God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Strength will rise as we 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Wait upon the Lord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 will wait upon the Lord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 will wait upon the Lord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Everlasting God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Our God 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reign forever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Our hope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Our strong deliverer</a:t>
            </a:r>
          </a:p>
        </p:txBody>
      </p:sp>
    </p:spTree>
    <p:extLst>
      <p:ext uri="{BB962C8B-B14F-4D97-AF65-F5344CB8AC3E}">
        <p14:creationId xmlns="" xmlns:p14="http://schemas.microsoft.com/office/powerpoint/2010/main" val="419584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Everlasting God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are the everlasting God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everlasting God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do not faint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won’t grow weary</a:t>
            </a:r>
          </a:p>
        </p:txBody>
      </p:sp>
    </p:spTree>
    <p:extLst>
      <p:ext uri="{BB962C8B-B14F-4D97-AF65-F5344CB8AC3E}">
        <p14:creationId xmlns="" xmlns:p14="http://schemas.microsoft.com/office/powerpoint/2010/main" val="235356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Everlasting God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You’re the defender of the weak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comfort those in need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lift us up on wings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Like eagles</a:t>
            </a:r>
          </a:p>
        </p:txBody>
      </p:sp>
    </p:spTree>
    <p:extLst>
      <p:ext uri="{BB962C8B-B14F-4D97-AF65-F5344CB8AC3E}">
        <p14:creationId xmlns="" xmlns:p14="http://schemas.microsoft.com/office/powerpoint/2010/main" val="334585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Everyday 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What to say Lord?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It’s you who gave me life 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I can’t explain just how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Much you mean to me now</a:t>
            </a:r>
          </a:p>
        </p:txBody>
      </p:sp>
    </p:spTree>
    <p:extLst>
      <p:ext uri="{BB962C8B-B14F-4D97-AF65-F5344CB8AC3E}">
        <p14:creationId xmlns="" xmlns:p14="http://schemas.microsoft.com/office/powerpoint/2010/main" val="358509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Everyday 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That you have saved me, Lord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give all that I am to you 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That everyday I can 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 a light that shines your name</a:t>
            </a:r>
            <a:endParaRPr lang="en-US" sz="4000" b="1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Everyday 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Everyday, it’s you I live for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Everyday, I’ll follow after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Everyday, I’ll walk with you my Lord</a:t>
            </a:r>
            <a:endParaRPr lang="en-US" sz="4000" b="1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Everyday 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Everyday Lord 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I’ll learn to stand upon your Word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I pray that I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That I might come to know you more</a:t>
            </a:r>
            <a:endParaRPr lang="en-US" sz="4000" b="1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Alive Again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shattered my darkness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Washed away my blindness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Now I’m breathing in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breathing out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I’m alive again</a:t>
            </a:r>
          </a:p>
        </p:txBody>
      </p:sp>
    </p:spTree>
    <p:extLst>
      <p:ext uri="{BB962C8B-B14F-4D97-AF65-F5344CB8AC3E}">
        <p14:creationId xmlns="" xmlns:p14="http://schemas.microsoft.com/office/powerpoint/2010/main" val="575004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Everyday 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That you would guide 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every single step I take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That everyday I can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 a light that shines your name</a:t>
            </a:r>
            <a:endParaRPr lang="en-US" sz="4000" b="1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Everyday 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It’s you I’ll live for everyday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It’s you I’ll live for everyday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It’s you I’ll live for everyday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Filled With Your Glory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my heart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my heart there’s a fire burning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 passion deep within my soul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Not slowing down not growing cold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Filled With Your Glory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 unquenchable flame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That keeps burning brighter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 love that’s blazing like the sun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 who you are and what you’ve done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Filled With Your Glory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as the fire is raging on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 your praise becomes my song</a:t>
            </a:r>
          </a:p>
        </p:txBody>
      </p:sp>
    </p:spTree>
    <p:extLst>
      <p:ext uri="{BB962C8B-B14F-4D97-AF65-F5344CB8AC3E}">
        <p14:creationId xmlns="" xmlns:p14="http://schemas.microsoft.com/office/powerpoint/2010/main" val="1717257656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Filled With Your Glory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whole earth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Is filled with your glory, Lord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Angels and men adore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Creation longs for what’s in store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May you be honored and glorified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Exalted and lifted high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Here at your feet I lay my life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Filled With Your Glory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From the ends of the earth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the heights of heaven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glory Lord is far and wide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Through history you reign on high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Filled With Your Glory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From the depths of the sea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the mountain’s summit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power Lord it knows no bounds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 higher love cannot be found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Filled With Your Glory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 let the universe proclaim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great power </a:t>
            </a:r>
            <a:endParaRPr lang="en-US" sz="4000" b="1" dirty="0" smtClean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great name</a:t>
            </a:r>
          </a:p>
        </p:txBody>
      </p:sp>
    </p:spTree>
    <p:extLst>
      <p:ext uri="{BB962C8B-B14F-4D97-AF65-F5344CB8AC3E}">
        <p14:creationId xmlns="" xmlns:p14="http://schemas.microsoft.com/office/powerpoint/2010/main" val="700209138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Filled With Your Glory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whole earth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Is filled with your glory, Lord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Mountains bow and oceans roar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Creation longs for what’s in store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May you be honored and glorified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Exalted and lifted high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Here at your feet I lay my life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Alive Again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Late have I loved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waited for 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searched for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What took me so long?</a:t>
            </a:r>
          </a:p>
        </p:txBody>
      </p:sp>
    </p:spTree>
    <p:extLst>
      <p:ext uri="{BB962C8B-B14F-4D97-AF65-F5344CB8AC3E}">
        <p14:creationId xmlns="" xmlns:p14="http://schemas.microsoft.com/office/powerpoint/2010/main" val="174096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Forever 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Give thanks to the Lord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Our God and King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His love endures forever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 he is good he is above all things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His love endures forever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Sing praise, sing praise</a:t>
            </a:r>
            <a:endParaRPr lang="en-US" sz="4000" b="1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Forever 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With a mighty hand and an outstretched arm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His love endures forever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 the life that’s been reborn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His love endures forever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Sing praise, sing praise,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Sign praise, sing praise</a:t>
            </a:r>
            <a:endParaRPr lang="en-US" sz="4000" b="1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Forever 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Forever God is faithful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Forever God is strong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Forever God is with us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Forever</a:t>
            </a:r>
            <a:endParaRPr lang="en-US" sz="4000" b="1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Forever 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From the rising to the setting sun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His love endures forever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By the grace of God we will carry on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His love endures forever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Sing praise, sing praise,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Sign praise, </a:t>
            </a:r>
            <a:r>
              <a:rPr lang="en-US" sz="4000" b="1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sing praise</a:t>
            </a:r>
            <a:endParaRPr lang="en-US" sz="4000" b="1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Forever  Reign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 lnSpcReduction="10000"/>
          </a:bodyPr>
          <a:lstStyle/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are good, You are good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When there's nothing good in me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are love, You are love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On display for all to see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are light, You are light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When the darkness closes in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are hope, You are hope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have covered all my sin</a:t>
            </a:r>
            <a:endParaRPr lang="en-US" sz="4000" b="1" dirty="0">
              <a:ln w="12700">
                <a:solidFill>
                  <a:srgbClr val="C00000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Forever  Reign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 lnSpcReduction="10000"/>
          </a:bodyPr>
          <a:lstStyle/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are peace, You are peace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When my fear is crippling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are true, You are true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Even in my wandering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are joy, You are joy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You're the reason that I sing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are life, You are life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You death has lost its sting</a:t>
            </a:r>
            <a:endParaRPr lang="en-US" sz="4000" b="1" dirty="0">
              <a:ln w="12700">
                <a:solidFill>
                  <a:srgbClr val="C00000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Forever  Reign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Oh, I'm running to Your arms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I'm running to Your arms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riches of Your love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Will always be enough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Nothing compares to Your embrace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Light of the world forever reign</a:t>
            </a:r>
            <a:endParaRPr lang="en-US" sz="4000" b="1" dirty="0">
              <a:ln w="12700">
                <a:solidFill>
                  <a:srgbClr val="C00000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Forever  Reign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 lnSpcReduction="10000"/>
          </a:bodyPr>
          <a:lstStyle/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are more, You are more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Than my words will ever say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are Lord, You are Lord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All creation will proclaim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are here, You are here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Your presence I'm made whole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are God, You are God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Of all else I'm letting go</a:t>
            </a:r>
            <a:endParaRPr lang="en-US" sz="4000" b="1" dirty="0">
              <a:ln w="12700">
                <a:solidFill>
                  <a:srgbClr val="C00000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Forever  Reign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My heart will sing, no other Name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Jesus, Jesus</a:t>
            </a:r>
            <a:endParaRPr lang="en-US" sz="4000" b="1" dirty="0">
              <a:ln w="12700">
                <a:solidFill>
                  <a:srgbClr val="C00000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From the Inside Out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 thousand times I have failed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Still Your mercy remains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should I stumble again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am caught in your grace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Alive Again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was looking outside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As if love would ever want to hide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I’m finding I was wrong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Cause I can feel the wind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Before it hits my skin</a:t>
            </a:r>
          </a:p>
        </p:txBody>
      </p:sp>
    </p:spTree>
    <p:extLst>
      <p:ext uri="{BB962C8B-B14F-4D97-AF65-F5344CB8AC3E}">
        <p14:creationId xmlns="" xmlns:p14="http://schemas.microsoft.com/office/powerpoint/2010/main" val="187249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From the Inside Out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Everlasting, Your light will shine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When all else fades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Never ending, Your glory goes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Beyond all fame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From the Inside Out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will above all else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My purpose remains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art of losing myself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bringing You praise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From the Inside Out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My heart and my soul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give you control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Consume me from the inside out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From the Inside Out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Lord let justice and praise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Become my embrace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love You from the inside out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From the Inside Out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Everlasting, your light will shine 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When all else fades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Never ending, Your glory 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Goes beyond all fame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From the Inside Out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the cry of my heart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Is to bring you praise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From the inside out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Lord my soul cries out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Give Us Clean Hands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 bow our hearts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 bend our knees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Oh Spirit, come make us humble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 turn our eyes 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rom evil things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Oh Lord, we cast down our idols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Give Us Clean Hands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Give us clean hands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Give us pure hearts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Let us not lift our souls to another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(x2)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Give Us Clean Hands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Oh God, let us be 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 generation that seeks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That seeks your face 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Oh God of Jacob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(x2)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God of the Impossible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My biggest storm, your drop of rain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My raging fire, 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our candle flame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My deepest ocean, is like a puddle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At Your feet</a:t>
            </a:r>
          </a:p>
        </p:txBody>
      </p:sp>
    </p:spTree>
    <p:extLst>
      <p:ext uri="{BB962C8B-B14F-4D97-AF65-F5344CB8AC3E}">
        <p14:creationId xmlns="" xmlns:p14="http://schemas.microsoft.com/office/powerpoint/2010/main" val="318365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Alive Again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Cause I want You, Yes I want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need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I’ll do whatever I have to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Just to get through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Cause I love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Yeah I love You</a:t>
            </a:r>
          </a:p>
        </p:txBody>
      </p:sp>
    </p:spTree>
    <p:extLst>
      <p:ext uri="{BB962C8B-B14F-4D97-AF65-F5344CB8AC3E}">
        <p14:creationId xmlns="" xmlns:p14="http://schemas.microsoft.com/office/powerpoint/2010/main" val="86196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God of the Impossible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My darkest valley, my greatest mountain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They are your prairie, for You are constant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ways are higher, than any other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 I will sing</a:t>
            </a:r>
          </a:p>
        </p:txBody>
      </p:sp>
    </p:spTree>
    <p:extLst>
      <p:ext uri="{BB962C8B-B14F-4D97-AF65-F5344CB8AC3E}">
        <p14:creationId xmlns="" xmlns:p14="http://schemas.microsoft.com/office/powerpoint/2010/main" val="346921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God of the Impossible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God of the impossible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Maker of all miracles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stand in awe of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I’m so amazed by how You</a:t>
            </a:r>
          </a:p>
          <a:p>
            <a:endParaRPr lang="en-US" sz="4000" b="1" dirty="0" smtClean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4942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God of the Impossible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Reach into my brokenness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Make me beautiful again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believe, Yes I believe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Nothing is impossible with You</a:t>
            </a:r>
          </a:p>
        </p:txBody>
      </p:sp>
    </p:spTree>
    <p:extLst>
      <p:ext uri="{BB962C8B-B14F-4D97-AF65-F5344CB8AC3E}">
        <p14:creationId xmlns="" xmlns:p14="http://schemas.microsoft.com/office/powerpoint/2010/main" val="375710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God of the Impossible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When I am weak, You are my strength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all Your power, is made complete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turn my failures to victories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Hallelujah, hallelujah</a:t>
            </a:r>
          </a:p>
        </p:txBody>
      </p:sp>
    </p:spTree>
    <p:extLst>
      <p:ext uri="{BB962C8B-B14F-4D97-AF65-F5344CB8AC3E}">
        <p14:creationId xmlns="" xmlns:p14="http://schemas.microsoft.com/office/powerpoint/2010/main" val="328518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God of the Impossible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Healer, healer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I’m restored by a healer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Provider, provider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am filled by a provider</a:t>
            </a:r>
          </a:p>
        </p:txBody>
      </p:sp>
    </p:spTree>
    <p:extLst>
      <p:ext uri="{BB962C8B-B14F-4D97-AF65-F5344CB8AC3E}">
        <p14:creationId xmlns="" xmlns:p14="http://schemas.microsoft.com/office/powerpoint/2010/main" val="5484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God of the Impossible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Deliverer, deliverer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I’m set free by a deliverer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Savior, you’re my savior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I’m redeemed by a savior</a:t>
            </a:r>
          </a:p>
        </p:txBody>
      </p:sp>
    </p:spTree>
    <p:extLst>
      <p:ext uri="{BB962C8B-B14F-4D97-AF65-F5344CB8AC3E}">
        <p14:creationId xmlns="" xmlns:p14="http://schemas.microsoft.com/office/powerpoint/2010/main" val="218012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God of Wonders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Lord of all creation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Of water, earth, and sky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heavens are your tabernacle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Glory to the Lord on high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God of Wonders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God of wonders beyond our galaxy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are holy, holy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universe declares your majesty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are holy, holy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Lord of heaven and earth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God of Wonders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Early in the morning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will celebrate the light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When I stumble in the darkness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will call your name by night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God of Wonders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Hallelujah 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the Lord of heaven and earth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All</a:t>
            </a:r>
            <a:r>
              <a:rPr lang="en-US" sz="4800" baseline="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 Who Are Thirsty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All who are thirsty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All who are weak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Come to the fountain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Dip your heart in the stream of life</a:t>
            </a:r>
          </a:p>
        </p:txBody>
      </p:sp>
    </p:spTree>
    <p:extLst>
      <p:ext uri="{BB962C8B-B14F-4D97-AF65-F5344CB8AC3E}">
        <p14:creationId xmlns="" xmlns:p14="http://schemas.microsoft.com/office/powerpoint/2010/main" val="271838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God of Wonders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God of wonders beyond our galaxy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are holy, holy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Precious Lord reveal your heart to 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Father hold me, hold 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universe declares your majesty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are holy, holy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Lord of heaven and earth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51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Hallelujah (Your Love is Amazing)</a:t>
            </a:r>
            <a:endParaRPr lang="en-US" sz="51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love is amazing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Steady and unchanging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love is a mountain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Firm beneath my feet</a:t>
            </a:r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51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Hallelujah (Your Love is Amazing)</a:t>
            </a:r>
            <a:endParaRPr lang="en-US" sz="51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love is a mystery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you gently lift 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When I am surrounded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love carries me</a:t>
            </a:r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51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Hallelujah (Your Love is Amazing)</a:t>
            </a:r>
            <a:endParaRPr lang="en-US" sz="51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Hallelujah, Hallelujah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Hallelujah, your love makes me sing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Hallelujah, Hallelujah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Hallelujah, your love makes me sing</a:t>
            </a:r>
          </a:p>
        </p:txBody>
      </p:sp>
    </p:spTree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51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Hallelujah (Your Love is Amazing)</a:t>
            </a:r>
            <a:endParaRPr lang="en-US" sz="51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love is surprising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can feel it rising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All the joy that’s growing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Deep inside of me</a:t>
            </a:r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51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Hallelujah (Your Love is Amazing)</a:t>
            </a:r>
            <a:endParaRPr lang="en-US" sz="51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Every time I see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All your goodness shines through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can feel this God song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Rising up in me</a:t>
            </a:r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51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Heart of Worship</a:t>
            </a:r>
            <a:endParaRPr lang="en-US" sz="51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When the music fades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all is stripped away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I simply come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Longing just to bring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Something that’s of worth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That will bless your heart</a:t>
            </a:r>
          </a:p>
        </p:txBody>
      </p:sp>
    </p:spTree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51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Heart of Worship</a:t>
            </a:r>
            <a:endParaRPr lang="en-US" sz="51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I’ll bring you more than a song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 a song in itself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Is not what you have required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search much deeper within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Through the way things appear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You’re looking into my heart</a:t>
            </a:r>
          </a:p>
        </p:txBody>
      </p:sp>
    </p:spTree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51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Heart of Worship</a:t>
            </a:r>
            <a:endParaRPr lang="en-US" sz="51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I’m coming back to the heart of worship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it’s all about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It’s all about you Jesus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I’m sorry Lord for the thing I’ve made it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When it’s all about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It’s all about you, Jesus</a:t>
            </a:r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51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Heart of Worship</a:t>
            </a:r>
            <a:endParaRPr lang="en-US" sz="51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King of endless worth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 one could express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much you deserve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Though I’m weak and poor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All I have is yours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Every single breath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All</a:t>
            </a:r>
            <a:r>
              <a:rPr lang="en-US" sz="4800" baseline="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 Who Are Thirsty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Let the pain and the sorrow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 washed away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the waves of his mercy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As deep cries out to deep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 sing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Here I Am to Worship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Light of the world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stepped down into darkness 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Opened my eyes let me see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Beauty that made this heart adore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Hope of a life spent with you</a:t>
            </a:r>
          </a:p>
        </p:txBody>
      </p:sp>
    </p:spTree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Here I Am to Worship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Here I am to worship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Here I am to bow down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Here I am to say that you’re my God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You’re altogether lovely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Altogether worthy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Altogether wonderful to me</a:t>
            </a:r>
          </a:p>
        </p:txBody>
      </p:sp>
    </p:spTree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Here I Am to Worship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King of all days, O so highly exalted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Glorious in heaven above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Humbly you came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the earth you created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All for love’s sake became poor</a:t>
            </a:r>
          </a:p>
        </p:txBody>
      </p:sp>
    </p:spTree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Here I Am to Worship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I’ll never know how much it cost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see my sin upon that cross</a:t>
            </a:r>
          </a:p>
        </p:txBody>
      </p:sp>
    </p:spTree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Holy Moment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As we come today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 remind ourselves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If what we do</a:t>
            </a:r>
            <a:b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That these songs are not just songs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But signs of love for you</a:t>
            </a:r>
          </a:p>
        </p:txBody>
      </p:sp>
    </p:spTree>
    <p:extLst>
      <p:ext uri="{BB962C8B-B14F-4D97-AF65-F5344CB8AC3E}">
        <p14:creationId xmlns="" xmlns:p14="http://schemas.microsoft.com/office/powerpoint/2010/main" val="3702185585"/>
      </p:ext>
    </p:extLst>
  </p:cSld>
  <p:clrMapOvr>
    <a:masterClrMapping/>
  </p:clrMapOvr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Holy Moment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 is a Holy moment now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Something of Heaven touches Earth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Voices of angels all resound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 join their song</a:t>
            </a:r>
          </a:p>
        </p:txBody>
      </p:sp>
    </p:spTree>
    <p:extLst>
      <p:ext uri="{BB962C8B-B14F-4D97-AF65-F5344CB8AC3E}">
        <p14:creationId xmlns="" xmlns:p14="http://schemas.microsoft.com/office/powerpoint/2010/main" val="3552857279"/>
      </p:ext>
    </p:extLst>
  </p:cSld>
  <p:clrMapOvr>
    <a:masterClrMapping/>
  </p:clrMapOvr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Holy Moment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Come, come, come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Let us worship God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With our hands held high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our hearts bowed down</a:t>
            </a:r>
          </a:p>
        </p:txBody>
      </p:sp>
    </p:spTree>
    <p:extLst>
      <p:ext uri="{BB962C8B-B14F-4D97-AF65-F5344CB8AC3E}">
        <p14:creationId xmlns="" xmlns:p14="http://schemas.microsoft.com/office/powerpoint/2010/main" val="174055179"/>
      </p:ext>
    </p:extLst>
  </p:cSld>
  <p:clrMapOvr>
    <a:masterClrMapping/>
  </p:clrMapOvr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Holy Moment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Lord with confidence we come before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throne of grace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Not that we deserve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come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But you have paid the way</a:t>
            </a:r>
          </a:p>
        </p:txBody>
      </p:sp>
    </p:spTree>
    <p:extLst>
      <p:ext uri="{BB962C8B-B14F-4D97-AF65-F5344CB8AC3E}">
        <p14:creationId xmlns="" xmlns:p14="http://schemas.microsoft.com/office/powerpoint/2010/main" val="241583387"/>
      </p:ext>
    </p:extLst>
  </p:cSld>
  <p:clrMapOvr>
    <a:masterClrMapping/>
  </p:clrMapOvr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Holy Moment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are the Holy King of all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Heaven and Earth are in Your hands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All of the angels sing Your song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 join them now</a:t>
            </a:r>
          </a:p>
        </p:txBody>
      </p:sp>
    </p:spTree>
    <p:extLst>
      <p:ext uri="{BB962C8B-B14F-4D97-AF65-F5344CB8AC3E}">
        <p14:creationId xmlns="" xmlns:p14="http://schemas.microsoft.com/office/powerpoint/2010/main" val="1215603095"/>
      </p:ext>
    </p:extLst>
  </p:cSld>
  <p:clrMapOvr>
    <a:masterClrMapping/>
  </p:clrMapOvr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Holy Moment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 will run, run, run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Through Your gates, O God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With a shout of love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With a shout of love</a:t>
            </a:r>
          </a:p>
        </p:txBody>
      </p:sp>
    </p:spTree>
    <p:extLst>
      <p:ext uri="{BB962C8B-B14F-4D97-AF65-F5344CB8AC3E}">
        <p14:creationId xmlns="" xmlns:p14="http://schemas.microsoft.com/office/powerpoint/2010/main" val="38665579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All</a:t>
            </a:r>
            <a:r>
              <a:rPr lang="en-US" sz="4800" baseline="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 Who Are Thirsty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Come Lord Jesus, come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Come Lord Jesus, come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Come Lord Jesus, come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Hosanna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see the king of glory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Coming on the clouds with fire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whole earth shakes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whole earth shakes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Hosanna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see his love and mercy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Washing over all our sin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people sing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people sing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Hosanna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Hosanna, hosanna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Hosanna in the highest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Hosanna, hosanna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Hosanna in the highest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Hosanna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see a generation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Rising up to take their place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With selfless faith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With selfless faith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Hosanna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see a near revival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Stirring as we pray and seek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We’re on our knees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We’re on our knees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Hosanna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Heal my heart and make it clean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Open up my eyes to the things unseen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Show me how to love like you 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Have loved 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Break my heart for what breaks yours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Everything I am for your Kingdom’s cause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As I walk from Earth into eternity</a:t>
            </a:r>
          </a:p>
          <a:p>
            <a:endParaRPr lang="en-US" sz="4000" b="1" dirty="0" smtClean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How Great is Our God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great is our God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Sing with me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great is our God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all will see how great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great is our God</a:t>
            </a:r>
            <a:endParaRPr lang="en-US" sz="4000" b="1" dirty="0">
              <a:ln w="12700">
                <a:solidFill>
                  <a:srgbClr val="C00000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How Great is Our God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splendor of the King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Clothed in majesty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Let all the earth rejoice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All the earth rejoice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 wraps Himself in light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darkness tries to hide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trembles at His voice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Trembles at His voice</a:t>
            </a:r>
            <a:endParaRPr lang="en-US" sz="4000" b="1" dirty="0">
              <a:ln w="12700">
                <a:solidFill>
                  <a:srgbClr val="C00000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How Great is Our God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age to age He stands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time is in His hands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Beginning and the End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Beginning and the End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Godhead three in one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Father Spirit Son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Lion and the Lamb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Lion and the Lamb</a:t>
            </a:r>
            <a:endParaRPr lang="en-US" sz="4000" b="1" dirty="0">
              <a:ln w="12700">
                <a:solidFill>
                  <a:srgbClr val="C00000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How Great is Our God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Name above all names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Worthy of all praise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My heart will sing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great is our God</a:t>
            </a:r>
            <a:endParaRPr lang="en-US" sz="4000" b="1" dirty="0">
              <a:ln w="12700">
                <a:solidFill>
                  <a:srgbClr val="C00000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Amazed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dance over 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While I am unaware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sing all around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But I never hear the sound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How Great Thou Art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Then sings my soul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My savior God to thee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great thou art, how great thou art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(repeat)</a:t>
            </a:r>
            <a:endParaRPr lang="en-US" sz="4000" b="1" dirty="0">
              <a:ln w="12700">
                <a:solidFill>
                  <a:srgbClr val="C00000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He Loves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 is jealous for 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Love’s like a hurricane, I am a tree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Bending beneath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 weight of His wind and mercy</a:t>
            </a:r>
            <a:endParaRPr lang="en-US" sz="4000" b="1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He Loves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When all of a sudden, I am unaware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Of these afflictions eclipsed by glory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I realize just how beautiful you are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how great your affections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Are for me</a:t>
            </a:r>
          </a:p>
        </p:txBody>
      </p:sp>
    </p:spTree>
  </p:cSld>
  <p:clrMapOvr>
    <a:masterClrMapping/>
  </p:clrMapOvr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He Loves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Oh, How he loves us so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Oh, How he loves us 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he loves us so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Oh, How he loves us so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Oh, How he loves us 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he loves us so</a:t>
            </a:r>
          </a:p>
        </p:txBody>
      </p:sp>
    </p:spTree>
  </p:cSld>
  <p:clrMapOvr>
    <a:masterClrMapping/>
  </p:clrMapOvr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He Loves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 is jealous for 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Love’s like a hurricane, I am a tree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Bending beneath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 weight of his wind and mercy</a:t>
            </a:r>
            <a:endParaRPr lang="en-US" sz="4000" b="1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How He Loves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Yeah he loves us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Oh, how he loves us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Oh, how he loves us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Oh, how he loves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(repeat)</a:t>
            </a:r>
          </a:p>
        </p:txBody>
      </p:sp>
    </p:spTree>
  </p:cSld>
  <p:clrMapOvr>
    <a:masterClrMapping/>
  </p:clrMapOvr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He Loves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we are his portion and 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 is our prize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Drawn to redemption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 the grace in his eyes</a:t>
            </a:r>
            <a:endParaRPr lang="en-US" sz="4000" b="1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If grace is an ocean we’re all sinking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He Loves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 heaven meets earth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ike an unforeseen kiss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my heart turns violently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Inside of my chest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don’t have time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 maintain these regrets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When I think about the way that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He Loves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 loves us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Oh, how he loves us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Oh, how he loves us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Oh, how he loves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(repeat)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He Loves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Oh, How he loves us so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Oh, How he loves us 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he loves us so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Amazed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Lord, I’m amazed by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Lord, I’m amazed by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Lord, I’m amazed by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how you love 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I Refuse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Sometimes </a:t>
            </a:r>
            <a:r>
              <a:rPr lang="en-US" sz="3600" dirty="0">
                <a:solidFill>
                  <a:schemeClr val="bg1"/>
                </a:solidFill>
              </a:rPr>
              <a:t>I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 err="1">
                <a:solidFill>
                  <a:schemeClr val="bg1"/>
                </a:solidFill>
              </a:rPr>
              <a:t>I</a:t>
            </a:r>
            <a:r>
              <a:rPr lang="en-US" sz="3600" dirty="0">
                <a:solidFill>
                  <a:schemeClr val="bg1"/>
                </a:solidFill>
              </a:rPr>
              <a:t> just want to close my eyes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And act like everyone's alright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When I know they're not</a:t>
            </a:r>
          </a:p>
        </p:txBody>
      </p:sp>
    </p:spTree>
    <p:extLst>
      <p:ext uri="{BB962C8B-B14F-4D97-AF65-F5344CB8AC3E}">
        <p14:creationId xmlns="" xmlns:p14="http://schemas.microsoft.com/office/powerpoint/2010/main" val="223260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I Refuse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This </a:t>
            </a:r>
            <a:r>
              <a:rPr lang="en-US" sz="3600" dirty="0">
                <a:solidFill>
                  <a:schemeClr val="bg1"/>
                </a:solidFill>
              </a:rPr>
              <a:t>world needs God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But it's easier to stand and watch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I could say a prayer and just move on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Like nothing's </a:t>
            </a:r>
            <a:r>
              <a:rPr lang="en-US" sz="3600" dirty="0" smtClean="0">
                <a:solidFill>
                  <a:schemeClr val="bg1"/>
                </a:solidFill>
              </a:rPr>
              <a:t>wrong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But I refuse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46581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I Refuse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'Cause </a:t>
            </a:r>
            <a:r>
              <a:rPr lang="en-US" sz="3600" dirty="0">
                <a:solidFill>
                  <a:schemeClr val="bg1"/>
                </a:solidFill>
              </a:rPr>
              <a:t>I don't want to live like I don't care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I don't want to say another empty prayer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Oh, I </a:t>
            </a:r>
            <a:r>
              <a:rPr lang="en-US" sz="3600" dirty="0" smtClean="0">
                <a:solidFill>
                  <a:schemeClr val="bg1"/>
                </a:solidFill>
              </a:rPr>
              <a:t>refuse to 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Sit </a:t>
            </a:r>
            <a:r>
              <a:rPr lang="en-US" sz="3600" dirty="0">
                <a:solidFill>
                  <a:schemeClr val="bg1"/>
                </a:solidFill>
              </a:rPr>
              <a:t>around and wait for someone else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To do what God has called me to do myself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Oh, I could choose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Not to move but I refuse</a:t>
            </a:r>
          </a:p>
        </p:txBody>
      </p:sp>
    </p:spTree>
    <p:extLst>
      <p:ext uri="{BB962C8B-B14F-4D97-AF65-F5344CB8AC3E}">
        <p14:creationId xmlns="" xmlns:p14="http://schemas.microsoft.com/office/powerpoint/2010/main" val="29794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I Refuse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I </a:t>
            </a:r>
            <a:r>
              <a:rPr lang="en-US" sz="3600" dirty="0">
                <a:solidFill>
                  <a:schemeClr val="bg1"/>
                </a:solidFill>
              </a:rPr>
              <a:t>can hear the least of these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Crying out so desperately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And I know we are the hands and feet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Of You, oh God</a:t>
            </a:r>
          </a:p>
        </p:txBody>
      </p:sp>
    </p:spTree>
    <p:extLst>
      <p:ext uri="{BB962C8B-B14F-4D97-AF65-F5344CB8AC3E}">
        <p14:creationId xmlns="" xmlns:p14="http://schemas.microsoft.com/office/powerpoint/2010/main" val="115597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I Refuse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So</a:t>
            </a:r>
            <a:r>
              <a:rPr lang="en-US" sz="3600" dirty="0">
                <a:solidFill>
                  <a:schemeClr val="bg1"/>
                </a:solidFill>
              </a:rPr>
              <a:t>, if You say move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It's time for me to follow through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And do what I was made to do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Show them who You are</a:t>
            </a:r>
          </a:p>
        </p:txBody>
      </p:sp>
    </p:spTree>
    <p:extLst>
      <p:ext uri="{BB962C8B-B14F-4D97-AF65-F5344CB8AC3E}">
        <p14:creationId xmlns="" xmlns:p14="http://schemas.microsoft.com/office/powerpoint/2010/main" val="425979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I Refuse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To </a:t>
            </a:r>
            <a:r>
              <a:rPr lang="en-US" sz="3600" dirty="0">
                <a:solidFill>
                  <a:schemeClr val="bg1"/>
                </a:solidFill>
              </a:rPr>
              <a:t>stand and watch the weary and lost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Cry out for help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I refuse to turn my back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And try and act like all is </a:t>
            </a:r>
            <a:r>
              <a:rPr lang="en-US" sz="3600" dirty="0" smtClean="0">
                <a:solidFill>
                  <a:schemeClr val="bg1"/>
                </a:solidFill>
              </a:rPr>
              <a:t>well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I refuse to stay unchanged</a:t>
            </a:r>
            <a:br>
              <a:rPr lang="en-US" sz="3600" dirty="0" smtClean="0">
                <a:solidFill>
                  <a:schemeClr val="bg1"/>
                </a:solidFill>
              </a:rPr>
            </a:br>
            <a:r>
              <a:rPr lang="en-US" sz="3600" dirty="0" smtClean="0">
                <a:solidFill>
                  <a:schemeClr val="bg1"/>
                </a:solidFill>
              </a:rPr>
              <a:t>To wait another day, to die to myself</a:t>
            </a:r>
            <a:br>
              <a:rPr lang="en-US" sz="3600" dirty="0" smtClean="0">
                <a:solidFill>
                  <a:schemeClr val="bg1"/>
                </a:solidFill>
              </a:rPr>
            </a:br>
            <a:r>
              <a:rPr lang="en-US" sz="3600" dirty="0" smtClean="0">
                <a:solidFill>
                  <a:schemeClr val="bg1"/>
                </a:solidFill>
              </a:rPr>
              <a:t>I refuse to make one more excuse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512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I Will Follow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Where You go, I’ll go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Where You stay, I’ll stay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When You move, I’ll move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I will follow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5808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I Will Follow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All Your ways are good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All Your ways are sure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I will trust in You alone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Higher than my sight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High above my life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I will trust in You alone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In You alone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36964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I Will Follow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>
                <a:solidFill>
                  <a:schemeClr val="bg1"/>
                </a:solidFill>
              </a:rPr>
              <a:t>Where You go, I’ll go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>
                <a:solidFill>
                  <a:schemeClr val="bg1"/>
                </a:solidFill>
              </a:rPr>
              <a:t>Where You stay, I’ll stay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>
                <a:solidFill>
                  <a:schemeClr val="bg1"/>
                </a:solidFill>
              </a:rPr>
              <a:t>When You move, I’ll move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>
                <a:solidFill>
                  <a:schemeClr val="bg1"/>
                </a:solidFill>
              </a:rPr>
              <a:t>I will </a:t>
            </a:r>
            <a:r>
              <a:rPr lang="en-US" sz="4000" dirty="0" smtClean="0">
                <a:solidFill>
                  <a:schemeClr val="bg1"/>
                </a:solidFill>
              </a:rPr>
              <a:t>follow You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2542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I Will Follow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Who You love, I’ll love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How You serve, I’ll serve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If this life I lose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I will follow You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I will follow You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3777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5181600"/>
            <a:ext cx="502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  <a:latin typeface="Mistral" pitchFamily="66" charset="0"/>
              </a:rPr>
              <a:t>Worship Time</a:t>
            </a:r>
            <a:endParaRPr lang="en-US" sz="6000" dirty="0">
              <a:solidFill>
                <a:schemeClr val="accent6">
                  <a:lumMod val="75000"/>
                </a:schemeClr>
              </a:solidFill>
              <a:latin typeface="Mistral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1750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Amazed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paint the morning sky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With miracles in mind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My hope will always stand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</a:t>
            </a:r>
            <a:r>
              <a:rPr lang="en-US" sz="4000" b="1" baseline="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you hold me in your hands</a:t>
            </a:r>
            <a:endParaRPr lang="en-US" sz="4000" b="1" dirty="0" smtClean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I Will Follow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Light unto the world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Light unto my life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I will live for You alone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You’re the one I seek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Knowing I will find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All I need in You alone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In You alone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6129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I Will Follow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In You there’s life everlasting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In You there’s freedom for my soul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In You there’s joy, unending joy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And I will follow</a:t>
            </a:r>
          </a:p>
        </p:txBody>
      </p:sp>
    </p:spTree>
    <p:extLst>
      <p:ext uri="{BB962C8B-B14F-4D97-AF65-F5344CB8AC3E}">
        <p14:creationId xmlns="" xmlns:p14="http://schemas.microsoft.com/office/powerpoint/2010/main" val="2986883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I Will Go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To the desperate eyes and reaching hands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To the suffering and the lame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To the ones the world has cast aside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Where You want me I will be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3761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I Will Go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I will go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I will go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I will go, Lord send me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To the world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To the lost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To the poor and hungry</a:t>
            </a:r>
          </a:p>
        </p:txBody>
      </p:sp>
    </p:spTree>
    <p:extLst>
      <p:ext uri="{BB962C8B-B14F-4D97-AF65-F5344CB8AC3E}">
        <p14:creationId xmlns="" xmlns:p14="http://schemas.microsoft.com/office/powerpoint/2010/main" val="142866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I Will Go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Take everything I am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I’m clay within your hands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I will go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I will go, send me</a:t>
            </a:r>
          </a:p>
        </p:txBody>
      </p:sp>
    </p:spTree>
    <p:extLst>
      <p:ext uri="{BB962C8B-B14F-4D97-AF65-F5344CB8AC3E}">
        <p14:creationId xmlns="" xmlns:p14="http://schemas.microsoft.com/office/powerpoint/2010/main" val="71816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I Will Go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Let me not be blind with privilege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Give me eyes to see the pain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Let the blessing You’ve poured out on me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Not be spent on me in vain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Let this life be used for change</a:t>
            </a:r>
          </a:p>
        </p:txBody>
      </p:sp>
    </p:spTree>
    <p:extLst>
      <p:ext uri="{BB962C8B-B14F-4D97-AF65-F5344CB8AC3E}">
        <p14:creationId xmlns="" xmlns:p14="http://schemas.microsoft.com/office/powerpoint/2010/main" val="139937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I Will Go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I want to live for You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Go where you need me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I want to follow You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(x3)</a:t>
            </a:r>
          </a:p>
        </p:txBody>
      </p:sp>
    </p:spTree>
    <p:extLst>
      <p:ext uri="{BB962C8B-B14F-4D97-AF65-F5344CB8AC3E}">
        <p14:creationId xmlns="" xmlns:p14="http://schemas.microsoft.com/office/powerpoint/2010/main" val="4098965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Christ Alone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Christ alone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My hope is found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 is my light, my strength, my song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 cornerstone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 solid ground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Firm through the fiercest 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drought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storm</a:t>
            </a:r>
          </a:p>
          <a:p>
            <a:endParaRPr lang="en-US" sz="4000" b="1" dirty="0" smtClean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Christ Alone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What heights of love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What depths of peace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When fears are stilled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When strivings cease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My comforter, my all in all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Here in the love of Christ I stand</a:t>
            </a:r>
          </a:p>
          <a:p>
            <a:endParaRPr lang="en-US" sz="4000" b="1" dirty="0" smtClean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82734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Christ Alone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Christ alone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Who took on flesh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Fullness of God in helpless babe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 gift of love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righteousness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Scorned by the ones He came to save</a:t>
            </a:r>
          </a:p>
          <a:p>
            <a:endParaRPr lang="en-US" sz="4000" b="1" dirty="0" smtClean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57330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Amazed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wide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deep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great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Is your love for</a:t>
            </a:r>
            <a:r>
              <a:rPr lang="en-US" sz="4000" b="1" baseline="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me</a:t>
            </a:r>
            <a:endParaRPr lang="en-US" sz="4000" b="1" dirty="0" smtClean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Christ Alone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err="1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Til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on that cross as Jesus died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wrath of God was satisfied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 every sin on Him was laid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Here in the death of Christ, I live</a:t>
            </a:r>
          </a:p>
        </p:txBody>
      </p:sp>
    </p:spTree>
    <p:extLst>
      <p:ext uri="{BB962C8B-B14F-4D97-AF65-F5344CB8AC3E}">
        <p14:creationId xmlns="" xmlns:p14="http://schemas.microsoft.com/office/powerpoint/2010/main" val="123970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Christ Alone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There in the ground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His body lay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Light of the world in darkness slain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Then bursting forth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glorious day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Up from the grave He rose again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316273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Christ Alone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there he stands in victory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Sin’s curse has lost its grip on 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 I am His and He is mine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Bought with the precious blood of Christ</a:t>
            </a:r>
          </a:p>
        </p:txBody>
      </p:sp>
    </p:spTree>
    <p:extLst>
      <p:ext uri="{BB962C8B-B14F-4D97-AF65-F5344CB8AC3E}">
        <p14:creationId xmlns="" xmlns:p14="http://schemas.microsoft.com/office/powerpoint/2010/main" val="244845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Christ Alone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 guilt in life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 fear in death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 is the power of Christ in 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From life’s first cry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final breath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Jesus commands my destiny</a:t>
            </a:r>
          </a:p>
        </p:txBody>
      </p:sp>
    </p:spTree>
    <p:extLst>
      <p:ext uri="{BB962C8B-B14F-4D97-AF65-F5344CB8AC3E}">
        <p14:creationId xmlns="" xmlns:p14="http://schemas.microsoft.com/office/powerpoint/2010/main" val="296662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Christ Alone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 power of hell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 scheme of man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Could ever pluck me from His hand</a:t>
            </a:r>
          </a:p>
          <a:p>
            <a:r>
              <a:rPr lang="en-US" sz="4000" b="1" dirty="0" err="1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Til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He returns 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Or calls me home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Here in the power of Christ I stand</a:t>
            </a:r>
          </a:p>
        </p:txBody>
      </p:sp>
    </p:spTree>
    <p:extLst>
      <p:ext uri="{BB962C8B-B14F-4D97-AF65-F5344CB8AC3E}">
        <p14:creationId xmlns="" xmlns:p14="http://schemas.microsoft.com/office/powerpoint/2010/main" val="173931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the Secret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the secret, in the quiet place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the stillness you are there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the secret, in the quiet hour I wait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Only for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‘Cause I want to know you more</a:t>
            </a:r>
          </a:p>
        </p:txBody>
      </p:sp>
    </p:spTree>
    <p:extLst>
      <p:ext uri="{BB962C8B-B14F-4D97-AF65-F5344CB8AC3E}">
        <p14:creationId xmlns="" xmlns:p14="http://schemas.microsoft.com/office/powerpoint/2010/main" val="774803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the Secret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want to know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want to hear your voice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want to know you more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want to touch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want to see your face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want to know you more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the Secret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am reaching for the highest goal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That I might receive the prize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Pressing onward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Pushing every hindrance aside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Out of my way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‘Cause I want to know you more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Indescribable 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From the highest of heights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 the depths of the seas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Creation’s revealing your majesty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Indescribable 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From the colors of fall</a:t>
            </a:r>
          </a:p>
          <a:p>
            <a:r>
              <a:rPr lang="en-US" sz="4000" b="1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the fragrance of spring</a:t>
            </a:r>
          </a:p>
          <a:p>
            <a:r>
              <a:rPr lang="en-US" sz="4000" b="1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Every creature unique </a:t>
            </a:r>
          </a:p>
          <a:p>
            <a:r>
              <a:rPr lang="en-US" sz="4000" b="1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the song that it sings</a:t>
            </a:r>
          </a:p>
          <a:p>
            <a:r>
              <a:rPr lang="en-US" sz="4000" b="1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All exclaiming</a:t>
            </a:r>
            <a:endParaRPr lang="en-US" sz="4000" b="1" dirty="0" smtClean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Amazing Love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I’m forgiven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Because you were forsaken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I’m accepted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were condemned</a:t>
            </a:r>
          </a:p>
        </p:txBody>
      </p:sp>
    </p:spTree>
    <p:extLst>
      <p:ext uri="{BB962C8B-B14F-4D97-AF65-F5344CB8AC3E}">
        <p14:creationId xmlns="" xmlns:p14="http://schemas.microsoft.com/office/powerpoint/2010/main" val="421309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Indescribable 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Indescribable, uncontainable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placed the stars in the sky and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know them by name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are amazing God</a:t>
            </a:r>
          </a:p>
        </p:txBody>
      </p:sp>
    </p:spTree>
  </p:cSld>
  <p:clrMapOvr>
    <a:masterClrMapping/>
  </p:clrMapOvr>
</p:sld>
</file>

<file path=ppt/slides/slide2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Indescribable 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All powerful, untamable</a:t>
            </a:r>
            <a:endParaRPr lang="en-US" sz="4000" dirty="0" smtClean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Awestruck we fall to our knees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as we humbly proclaim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are amazing God</a:t>
            </a:r>
          </a:p>
        </p:txBody>
      </p:sp>
    </p:spTree>
  </p:cSld>
  <p:clrMapOvr>
    <a:masterClrMapping/>
  </p:clrMapOvr>
</p:sld>
</file>

<file path=ppt/slides/slide2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Indescribable 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Who has told every lightning bolt 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here it should go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Or seen heavenly storehouses 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aden with snow</a:t>
            </a:r>
          </a:p>
        </p:txBody>
      </p:sp>
    </p:spTree>
  </p:cSld>
  <p:clrMapOvr>
    <a:masterClrMapping/>
  </p:clrMapOvr>
</p:sld>
</file>

<file path=ppt/slides/slide2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Indescribable 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Who imagined the sun 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gives source to its light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Yet conceals us to bring us 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coolness of night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None can fathom</a:t>
            </a:r>
          </a:p>
        </p:txBody>
      </p:sp>
    </p:spTree>
  </p:cSld>
  <p:clrMapOvr>
    <a:masterClrMapping/>
  </p:clrMapOvr>
</p:sld>
</file>

<file path=ppt/slides/slide2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Indescribable 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Incomparable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unchangeable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see the depths of my heart </a:t>
            </a:r>
            <a:endParaRPr lang="en-US" sz="4000" b="1" dirty="0" smtClean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love me the same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are amazing God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are amazing God</a:t>
            </a:r>
            <a:endParaRPr lang="en-US" sz="4000" b="1" dirty="0" smtClean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27775382"/>
      </p:ext>
    </p:extLst>
  </p:cSld>
  <p:clrMapOvr>
    <a:masterClrMapping/>
  </p:clrMapOvr>
</p:sld>
</file>

<file path=ppt/slides/slide2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the Secret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the secret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the quiet place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the stillness You are there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the secret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the quiet hour I wait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Only for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Cause I want to know You more</a:t>
            </a:r>
          </a:p>
        </p:txBody>
      </p:sp>
    </p:spTree>
    <p:extLst>
      <p:ext uri="{BB962C8B-B14F-4D97-AF65-F5344CB8AC3E}">
        <p14:creationId xmlns="" xmlns:p14="http://schemas.microsoft.com/office/powerpoint/2010/main" val="275133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the Secret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want to know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want to hear Your voice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want to know You more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want to touch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want to see Your face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want to know You more</a:t>
            </a:r>
          </a:p>
        </p:txBody>
      </p:sp>
    </p:spTree>
    <p:extLst>
      <p:ext uri="{BB962C8B-B14F-4D97-AF65-F5344CB8AC3E}">
        <p14:creationId xmlns="" xmlns:p14="http://schemas.microsoft.com/office/powerpoint/2010/main" val="149120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the Secret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am reaching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 the highest goal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That I might receive the prize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Pressing onward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Pushing every hindrance aside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Out of my way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Cause I want to know You more</a:t>
            </a:r>
          </a:p>
        </p:txBody>
      </p:sp>
    </p:spTree>
    <p:extLst>
      <p:ext uri="{BB962C8B-B14F-4D97-AF65-F5344CB8AC3E}">
        <p14:creationId xmlns="" xmlns:p14="http://schemas.microsoft.com/office/powerpoint/2010/main" val="293253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Lead Me to the Cross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Savior I come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Q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uiet my soul remember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Redemption’s hill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here your blood was spilled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or my ransom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Everything I once held dear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count it all as 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loss</a:t>
            </a:r>
            <a:endParaRPr lang="en-US" sz="4000" b="1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Lead Me to the Cross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Lead me to the cross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Where your love poured out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Bring me to my knees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Lord I lay me down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Rid me of myself, I belong to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Oh lead 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Lead me to the Cross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Amazing Love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I’m alive and well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spirit is within 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Because you 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Died and rose again</a:t>
            </a:r>
          </a:p>
        </p:txBody>
      </p:sp>
    </p:spTree>
    <p:extLst>
      <p:ext uri="{BB962C8B-B14F-4D97-AF65-F5344CB8AC3E}">
        <p14:creationId xmlns="" xmlns:p14="http://schemas.microsoft.com/office/powerpoint/2010/main" val="364900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Lead Me to the Cross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were as I,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Tempted and tried human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word became flesh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Bore my sin and death 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Now you’re risen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Everything I once held dear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count it all as lost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Lead Me to the Cross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Lead me to the cross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Where your love poured out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Bring me to my knees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Lord I lay me down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Rid me of myself, I belong to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Lead me, Lead me to the cross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Lead Me to the Cross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Lead me to your heart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Lead me to your heart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Lead me to your heart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Lead me to your heart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rmAutofit fontScale="90000"/>
          </a:bodyPr>
          <a:lstStyle/>
          <a:p>
            <a:r>
              <a:rPr lang="en-US" sz="6000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Let Everything That Has Breath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Let everything that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Everything that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Everything that has breath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Praise the Lord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(repeat)</a:t>
            </a:r>
          </a:p>
        </p:txBody>
      </p:sp>
    </p:spTree>
  </p:cSld>
  <p:clrMapOvr>
    <a:masterClrMapping/>
  </p:clrMapOvr>
</p:sld>
</file>

<file path=ppt/slides/slide2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rmAutofit fontScale="90000"/>
          </a:bodyPr>
          <a:lstStyle/>
          <a:p>
            <a:r>
              <a:rPr lang="en-US" sz="6000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Let Everything That Has Breath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Praise you in the morning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Praise you in the evening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Praise you when I’m young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when I’m old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Praise you when I’m laughing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Praise you when I’m grieving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Praise you every season of the soul</a:t>
            </a:r>
          </a:p>
        </p:txBody>
      </p:sp>
    </p:spTree>
  </p:cSld>
  <p:clrMapOvr>
    <a:masterClrMapping/>
  </p:clrMapOvr>
</p:sld>
</file>

<file path=ppt/slides/slide2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rmAutofit fontScale="90000"/>
          </a:bodyPr>
          <a:lstStyle/>
          <a:p>
            <a:r>
              <a:rPr lang="en-US" sz="6000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Let Everything That Has Breath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If they could see how much you’re worth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power, your might, your endless love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Then surely they would never cease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praise</a:t>
            </a:r>
          </a:p>
        </p:txBody>
      </p:sp>
    </p:spTree>
  </p:cSld>
  <p:clrMapOvr>
    <a:masterClrMapping/>
  </p:clrMapOvr>
</p:sld>
</file>

<file path=ppt/slides/slide2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rmAutofit fontScale="90000"/>
          </a:bodyPr>
          <a:lstStyle/>
          <a:p>
            <a:r>
              <a:rPr lang="en-US" sz="6000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Let Everything That Has Breath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Praise you in the heavens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Joining with the angels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Praising you forever and a day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Praise you on the earth now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Joining with creation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Calling all the nations to your praise</a:t>
            </a:r>
          </a:p>
        </p:txBody>
      </p:sp>
    </p:spTree>
  </p:cSld>
  <p:clrMapOvr>
    <a:masterClrMapping/>
  </p:clrMapOvr>
</p:sld>
</file>

<file path=ppt/slides/slide2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Lift Me Up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>
                <a:solidFill>
                  <a:schemeClr val="bg1"/>
                </a:solidFill>
              </a:rPr>
              <a:t>You lift me up when I am weak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Your arms wrap around me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Your love catches me so I'm letting go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You lift me up when I can't see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Your heart is all that I need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Your love carries me so I'm letting go</a:t>
            </a:r>
          </a:p>
        </p:txBody>
      </p:sp>
    </p:spTree>
    <p:extLst>
      <p:ext uri="{BB962C8B-B14F-4D97-AF65-F5344CB8AC3E}">
        <p14:creationId xmlns="" xmlns:p14="http://schemas.microsoft.com/office/powerpoint/2010/main" val="3002556689"/>
      </p:ext>
    </p:extLst>
  </p:cSld>
  <p:clrMapOvr>
    <a:masterClrMapping/>
  </p:clrMapOvr>
</p:sld>
</file>

<file path=ppt/slides/slide2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>
                <a:solidFill>
                  <a:schemeClr val="bg1"/>
                </a:solidFill>
              </a:rPr>
              <a:t>Lift Me Up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>
                <a:solidFill>
                  <a:schemeClr val="bg1"/>
                </a:solidFill>
              </a:rPr>
              <a:t>Waiting for the sunrise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Waiting for the day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Waiting for a </a:t>
            </a:r>
            <a:r>
              <a:rPr lang="en-US" sz="4000" dirty="0" smtClean="0">
                <a:solidFill>
                  <a:schemeClr val="bg1"/>
                </a:solidFill>
              </a:rPr>
              <a:t>sign that </a:t>
            </a:r>
            <a:r>
              <a:rPr lang="en-US" sz="4000" dirty="0">
                <a:solidFill>
                  <a:schemeClr val="bg1"/>
                </a:solidFill>
              </a:rPr>
              <a:t>I'm </a:t>
            </a:r>
            <a:endParaRPr lang="en-US" sz="4000" dirty="0" smtClean="0">
              <a:solidFill>
                <a:schemeClr val="bg1"/>
              </a:solidFill>
            </a:endParaRP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Where </a:t>
            </a:r>
            <a:r>
              <a:rPr lang="en-US" sz="4000" dirty="0">
                <a:solidFill>
                  <a:schemeClr val="bg1"/>
                </a:solidFill>
              </a:rPr>
              <a:t>you want me to be</a:t>
            </a:r>
            <a:br>
              <a:rPr lang="en-US" sz="4000" dirty="0">
                <a:solidFill>
                  <a:schemeClr val="bg1"/>
                </a:solidFill>
              </a:rPr>
            </a:b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9200349"/>
      </p:ext>
    </p:extLst>
  </p:cSld>
  <p:clrMapOvr>
    <a:masterClrMapping/>
  </p:clrMapOvr>
</p:sld>
</file>

<file path=ppt/slides/slide2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Lift Me Up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You </a:t>
            </a:r>
            <a:r>
              <a:rPr lang="en-US" sz="4000" dirty="0">
                <a:solidFill>
                  <a:schemeClr val="bg1"/>
                </a:solidFill>
              </a:rPr>
              <a:t>know my heart is heavy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And the hurt is deep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But when I feel like giving up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You're reminding me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That we all fall down sometimes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When </a:t>
            </a:r>
            <a:r>
              <a:rPr lang="en-US" sz="4000" dirty="0">
                <a:solidFill>
                  <a:schemeClr val="bg1"/>
                </a:solidFill>
              </a:rPr>
              <a:t>I hit the ground</a:t>
            </a:r>
            <a:br>
              <a:rPr lang="en-US" sz="4000" dirty="0">
                <a:solidFill>
                  <a:schemeClr val="bg1"/>
                </a:solidFill>
              </a:rPr>
            </a:b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54471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Amazing Love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Amazing Love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can it be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That you my King 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Would die for me</a:t>
            </a:r>
          </a:p>
        </p:txBody>
      </p:sp>
    </p:spTree>
    <p:extLst>
      <p:ext uri="{BB962C8B-B14F-4D97-AF65-F5344CB8AC3E}">
        <p14:creationId xmlns="" xmlns:p14="http://schemas.microsoft.com/office/powerpoint/2010/main" val="197108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>
                <a:solidFill>
                  <a:schemeClr val="bg1"/>
                </a:solidFill>
              </a:rPr>
              <a:t>Lift Me Up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>
                <a:solidFill>
                  <a:schemeClr val="bg1"/>
                </a:solidFill>
              </a:rPr>
              <a:t>I know I'm not perfect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I know I make mistakes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I know that I have let </a:t>
            </a:r>
            <a:r>
              <a:rPr lang="en-US" sz="4000" dirty="0" smtClean="0">
                <a:solidFill>
                  <a:schemeClr val="bg1"/>
                </a:solidFill>
              </a:rPr>
              <a:t>You </a:t>
            </a:r>
            <a:r>
              <a:rPr lang="en-US" sz="4000" dirty="0">
                <a:solidFill>
                  <a:schemeClr val="bg1"/>
                </a:solidFill>
              </a:rPr>
              <a:t>down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But You love </a:t>
            </a:r>
            <a:r>
              <a:rPr lang="en-US" sz="4000" dirty="0">
                <a:solidFill>
                  <a:schemeClr val="bg1"/>
                </a:solidFill>
              </a:rPr>
              <a:t>me the same</a:t>
            </a:r>
            <a:br>
              <a:rPr lang="en-US" sz="4000" dirty="0">
                <a:solidFill>
                  <a:schemeClr val="bg1"/>
                </a:solidFill>
              </a:rPr>
            </a:b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85274684"/>
      </p:ext>
    </p:extLst>
  </p:cSld>
  <p:clrMapOvr>
    <a:masterClrMapping/>
  </p:clrMapOvr>
</p:sld>
</file>

<file path=ppt/slides/slide2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Lift Me Up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And </a:t>
            </a:r>
            <a:r>
              <a:rPr lang="en-US" sz="4000" dirty="0">
                <a:solidFill>
                  <a:schemeClr val="bg1"/>
                </a:solidFill>
              </a:rPr>
              <a:t>when I'm surrounded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When I lose my way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When I'm crying out and falling </a:t>
            </a:r>
            <a:r>
              <a:rPr lang="en-US" sz="4000" dirty="0" smtClean="0">
                <a:solidFill>
                  <a:schemeClr val="bg1"/>
                </a:solidFill>
              </a:rPr>
              <a:t>down</a:t>
            </a:r>
            <a:r>
              <a:rPr lang="en-US" sz="4000" dirty="0">
                <a:solidFill>
                  <a:schemeClr val="bg1"/>
                </a:solidFill>
              </a:rPr>
              <a:t/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You are here to</a:t>
            </a:r>
          </a:p>
        </p:txBody>
      </p:sp>
    </p:spTree>
    <p:extLst>
      <p:ext uri="{BB962C8B-B14F-4D97-AF65-F5344CB8AC3E}">
        <p14:creationId xmlns="" xmlns:p14="http://schemas.microsoft.com/office/powerpoint/2010/main" val="3615035262"/>
      </p:ext>
    </p:extLst>
  </p:cSld>
  <p:clrMapOvr>
    <a:masterClrMapping/>
  </p:clrMapOvr>
</p:sld>
</file>

<file path=ppt/slides/slide2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Lift Me Up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I </a:t>
            </a:r>
            <a:r>
              <a:rPr lang="en-US" sz="4000" dirty="0">
                <a:solidFill>
                  <a:schemeClr val="bg1"/>
                </a:solidFill>
              </a:rPr>
              <a:t>can see the dawn is breaking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I am feeling overtaken with </a:t>
            </a:r>
            <a:r>
              <a:rPr lang="en-US" sz="4000" dirty="0" smtClean="0">
                <a:solidFill>
                  <a:schemeClr val="bg1"/>
                </a:solidFill>
              </a:rPr>
              <a:t>Your </a:t>
            </a:r>
            <a:r>
              <a:rPr lang="en-US" sz="4000" dirty="0">
                <a:solidFill>
                  <a:schemeClr val="bg1"/>
                </a:solidFill>
              </a:rPr>
              <a:t>love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With </a:t>
            </a:r>
            <a:r>
              <a:rPr lang="en-US" sz="4000" dirty="0" smtClean="0">
                <a:solidFill>
                  <a:schemeClr val="bg1"/>
                </a:solidFill>
              </a:rPr>
              <a:t>Your </a:t>
            </a:r>
            <a:r>
              <a:rPr lang="en-US" sz="4000" dirty="0">
                <a:solidFill>
                  <a:schemeClr val="bg1"/>
                </a:solidFill>
              </a:rPr>
              <a:t>love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I don't know what I can offer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In this moment I surrender to </a:t>
            </a:r>
            <a:r>
              <a:rPr lang="en-US" sz="4000" dirty="0" smtClean="0">
                <a:solidFill>
                  <a:schemeClr val="bg1"/>
                </a:solidFill>
              </a:rPr>
              <a:t>Your </a:t>
            </a:r>
            <a:r>
              <a:rPr lang="en-US" sz="4000" dirty="0">
                <a:solidFill>
                  <a:schemeClr val="bg1"/>
                </a:solidFill>
              </a:rPr>
              <a:t>love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To </a:t>
            </a:r>
            <a:r>
              <a:rPr lang="en-US" sz="4000" dirty="0" smtClean="0">
                <a:solidFill>
                  <a:schemeClr val="bg1"/>
                </a:solidFill>
              </a:rPr>
              <a:t>Your </a:t>
            </a:r>
            <a:r>
              <a:rPr lang="en-US" sz="4000" dirty="0">
                <a:solidFill>
                  <a:schemeClr val="bg1"/>
                </a:solidFill>
              </a:rPr>
              <a:t>love</a:t>
            </a:r>
          </a:p>
        </p:txBody>
      </p:sp>
    </p:spTree>
    <p:extLst>
      <p:ext uri="{BB962C8B-B14F-4D97-AF65-F5344CB8AC3E}">
        <p14:creationId xmlns="" xmlns:p14="http://schemas.microsoft.com/office/powerpoint/2010/main" val="2543827479"/>
      </p:ext>
    </p:extLst>
  </p:cSld>
  <p:clrMapOvr>
    <a:masterClrMapping/>
  </p:clrMapOvr>
</p:sld>
</file>

<file path=ppt/slides/slide2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rmAutofit fontScale="90000"/>
          </a:bodyPr>
          <a:lstStyle/>
          <a:p>
            <a:r>
              <a:rPr lang="en-US" sz="6000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Lord, I Lif</a:t>
            </a:r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t Your Name on High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Lord, I lift your name on high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Lord, I love to sing your praises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I’m so glad you’re in my life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I’m so glad you came to save us</a:t>
            </a:r>
          </a:p>
        </p:txBody>
      </p:sp>
    </p:spTree>
  </p:cSld>
  <p:clrMapOvr>
    <a:masterClrMapping/>
  </p:clrMapOvr>
</p:sld>
</file>

<file path=ppt/slides/slide2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rmAutofit fontScale="90000"/>
          </a:bodyPr>
          <a:lstStyle/>
          <a:p>
            <a:r>
              <a:rPr lang="en-US" sz="6000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Lord, I Lif</a:t>
            </a:r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t your Name on High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came from heave to earth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show the way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From the earth to the cross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My debt to pay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From the cross to the grave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From the grave to the sky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Lord, I lift your name on high</a:t>
            </a:r>
          </a:p>
        </p:txBody>
      </p:sp>
    </p:spTree>
  </p:cSld>
  <p:clrMapOvr>
    <a:masterClrMapping/>
  </p:clrMapOvr>
</p:sld>
</file>

<file path=ppt/slides/slide2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rmAutofit/>
          </a:bodyPr>
          <a:lstStyle/>
          <a:p>
            <a:r>
              <a:rPr lang="en-US" sz="6000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Lord, Reign in Me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Over all the earth, you reign on high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Every mountain stream, every sunset sky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But my one request, Lord my only aim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Is that you’d reign in me again</a:t>
            </a:r>
          </a:p>
        </p:txBody>
      </p:sp>
    </p:spTree>
  </p:cSld>
  <p:clrMapOvr>
    <a:masterClrMapping/>
  </p:clrMapOvr>
</p:sld>
</file>

<file path=ppt/slides/slide2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rmAutofit/>
          </a:bodyPr>
          <a:lstStyle/>
          <a:p>
            <a:r>
              <a:rPr lang="en-US" sz="6000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Lord, Reign in Me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Lord reign in me, reign in your power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Over all my dreams, in my darkest hour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are the Lord of all I am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 won’t you reign in me again</a:t>
            </a:r>
          </a:p>
        </p:txBody>
      </p:sp>
    </p:spTree>
  </p:cSld>
  <p:clrMapOvr>
    <a:masterClrMapping/>
  </p:clrMapOvr>
</p:sld>
</file>

<file path=ppt/slides/slide2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rmAutofit/>
          </a:bodyPr>
          <a:lstStyle/>
          <a:p>
            <a:r>
              <a:rPr lang="en-US" sz="6000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Lord, Reign in Me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Over every thought, over every word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May my life reflect the beauty of my Lord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‘Cause you mean more to 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Than any earthly thing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 won’t you reign in me again</a:t>
            </a:r>
          </a:p>
        </p:txBody>
      </p:sp>
    </p:spTree>
  </p:cSld>
  <p:clrMapOvr>
    <a:masterClrMapping/>
  </p:clrMapOvr>
</p:sld>
</file>

<file path=ppt/slides/slide2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rmAutofit/>
          </a:bodyPr>
          <a:lstStyle/>
          <a:p>
            <a:r>
              <a:rPr lang="en-US" sz="6000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Made to Worship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Before the day, before the night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Before the world revolved around the sun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God on high, stepped down into time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wrote the story of his love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 everyone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rmAutofit/>
          </a:bodyPr>
          <a:lstStyle/>
          <a:p>
            <a:r>
              <a:rPr lang="en-US" sz="6000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Made to Worship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 has filled our hearts with wonder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 that we always remember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Amazing Love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Amazing Love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know it’s true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it’s my joy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honor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all I do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honor You</a:t>
            </a:r>
          </a:p>
        </p:txBody>
      </p:sp>
    </p:spTree>
    <p:extLst>
      <p:ext uri="{BB962C8B-B14F-4D97-AF65-F5344CB8AC3E}">
        <p14:creationId xmlns="" xmlns:p14="http://schemas.microsoft.com/office/powerpoint/2010/main" val="4162390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rmAutofit/>
          </a:bodyPr>
          <a:lstStyle/>
          <a:p>
            <a:r>
              <a:rPr lang="en-US" sz="6000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Made to Worship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and I are made to worship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and I are called to love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and I are forgiven and free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When You and I embrace surrender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and I choose to believe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and I will see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Who we were meant to be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rmAutofit/>
          </a:bodyPr>
          <a:lstStyle/>
          <a:p>
            <a:r>
              <a:rPr lang="en-US" sz="6000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Made to Worship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All we are and all we have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Is all a gift from God that we’ve received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Brought to life, we open up our eyes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see the majesty and glory of the King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rmAutofit/>
          </a:bodyPr>
          <a:lstStyle/>
          <a:p>
            <a:r>
              <a:rPr lang="en-US" sz="6000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Made to Worship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Even the rocks cry out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Even the heavens shout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At the sound of his Holy name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 let every voice sing out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let every knee bow down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 is worthy of all our praise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rmAutofit/>
          </a:bodyPr>
          <a:lstStyle/>
          <a:p>
            <a:r>
              <a:rPr lang="en-US" sz="6000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Mighty to Save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Everyone needs compassion 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 love that's never failing 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Let mercy fall on me 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Everyone needs forgiveness 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kindness of a Savior 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hope of nations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rmAutofit/>
          </a:bodyPr>
          <a:lstStyle/>
          <a:p>
            <a:r>
              <a:rPr lang="en-US" sz="6000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Mighty to Save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Savior, He can move the mountains 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My God is mighty to save 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 is mighty to save 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Forever , Author of Salvation 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 rose and conquered the grave 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Jesus conquered the grave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rmAutofit/>
          </a:bodyPr>
          <a:lstStyle/>
          <a:p>
            <a:r>
              <a:rPr lang="en-US" sz="6000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Mighty to Save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 take me as You find me 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All my fears &amp; failures 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Fill my life again 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give my life to follow 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Everything I believe in 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Now I surrender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rmAutofit/>
          </a:bodyPr>
          <a:lstStyle/>
          <a:p>
            <a:r>
              <a:rPr lang="en-US" sz="6000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Mighty to Save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Shine Your light and 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Let the whole world see 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We're singing for the glory 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Of the Risen King 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Jesus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rmAutofit/>
          </a:bodyPr>
          <a:lstStyle/>
          <a:p>
            <a:r>
              <a:rPr lang="en-US" sz="6000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More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Take a look at the mountains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Stretching a mile high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Take a look at the ocean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Far as your eye can see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think of Me</a:t>
            </a:r>
            <a:endParaRPr lang="en-US" sz="4000" b="1" dirty="0" smtClean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9827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rmAutofit/>
          </a:bodyPr>
          <a:lstStyle/>
          <a:p>
            <a:r>
              <a:rPr lang="en-US" sz="6000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More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Take 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 look at the desert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Do you feel like a grain of sand?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am with you wherever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Where you go is where I am</a:t>
            </a:r>
            <a:endParaRPr lang="en-US" sz="4000" b="1" dirty="0" smtClean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5579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rmAutofit/>
          </a:bodyPr>
          <a:lstStyle/>
          <a:p>
            <a:r>
              <a:rPr lang="en-US" sz="6000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More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I'm always thinking of you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Take a look around you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I'm spelling it out one by one</a:t>
            </a:r>
            <a:endParaRPr lang="en-US" sz="4000" b="1" dirty="0" smtClean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253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Amazing Love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are my King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are my King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Jesus You are my King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Jesus You are my King</a:t>
            </a:r>
          </a:p>
        </p:txBody>
      </p:sp>
    </p:spTree>
    <p:extLst>
      <p:ext uri="{BB962C8B-B14F-4D97-AF65-F5344CB8AC3E}">
        <p14:creationId xmlns="" xmlns:p14="http://schemas.microsoft.com/office/powerpoint/2010/main" val="279126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rmAutofit/>
          </a:bodyPr>
          <a:lstStyle/>
          <a:p>
            <a:r>
              <a:rPr lang="en-US" sz="6000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More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love you more than the sun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the stars that I taught how to shine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are mine, </a:t>
            </a:r>
            <a:endParaRPr lang="en-US" sz="4000" b="1" dirty="0" smtClean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shine for me 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too</a:t>
            </a:r>
          </a:p>
        </p:txBody>
      </p:sp>
    </p:spTree>
    <p:extLst>
      <p:ext uri="{BB962C8B-B14F-4D97-AF65-F5344CB8AC3E}">
        <p14:creationId xmlns="" xmlns:p14="http://schemas.microsoft.com/office/powerpoint/2010/main" val="229334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rmAutofit/>
          </a:bodyPr>
          <a:lstStyle/>
          <a:p>
            <a:r>
              <a:rPr lang="en-US" sz="6000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More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love you </a:t>
            </a:r>
            <a:endParaRPr lang="en-US" sz="4000" b="1" dirty="0" smtClean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Yesterday 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today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tomorrow, I'll say </a:t>
            </a:r>
            <a:endParaRPr lang="en-US" sz="4000" b="1" dirty="0" smtClean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It 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again and again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love you more</a:t>
            </a:r>
          </a:p>
        </p:txBody>
      </p:sp>
    </p:spTree>
    <p:extLst>
      <p:ext uri="{BB962C8B-B14F-4D97-AF65-F5344CB8AC3E}">
        <p14:creationId xmlns="" xmlns:p14="http://schemas.microsoft.com/office/powerpoint/2010/main" val="28261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rmAutofit/>
          </a:bodyPr>
          <a:lstStyle/>
          <a:p>
            <a:r>
              <a:rPr lang="en-US" sz="6000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More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Just a face in the city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Just a tear on a crowded street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But you are one in a million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you belong to 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me</a:t>
            </a:r>
          </a:p>
        </p:txBody>
      </p:sp>
    </p:spTree>
    <p:extLst>
      <p:ext uri="{BB962C8B-B14F-4D97-AF65-F5344CB8AC3E}">
        <p14:creationId xmlns="" xmlns:p14="http://schemas.microsoft.com/office/powerpoint/2010/main" val="20114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rmAutofit/>
          </a:bodyPr>
          <a:lstStyle/>
          <a:p>
            <a:r>
              <a:rPr lang="en-US" sz="6000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More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I want you to know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That I'm not letting go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Even when you come undone</a:t>
            </a:r>
            <a:endParaRPr lang="en-US" sz="4000" b="1" dirty="0" smtClean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0888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rmAutofit/>
          </a:bodyPr>
          <a:lstStyle/>
          <a:p>
            <a:r>
              <a:rPr lang="en-US" sz="6000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More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Shine for Me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Shine for Me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Shine on, shine on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Shine for Me</a:t>
            </a:r>
            <a:endParaRPr lang="en-US" sz="4000" b="1" dirty="0" smtClean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4294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rmAutofit/>
          </a:bodyPr>
          <a:lstStyle/>
          <a:p>
            <a:r>
              <a:rPr lang="en-US" sz="6000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More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I see you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I made you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I love you more </a:t>
            </a:r>
            <a:endParaRPr lang="en-US" sz="4000" b="1" dirty="0" smtClean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Than 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can imagine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More than you can fathom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love you more than the sun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you shine for me</a:t>
            </a:r>
            <a:endParaRPr lang="en-US" sz="4000" b="1" dirty="0" smtClean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55316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The More I Seek You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more I seek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more I find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more I find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more I love You</a:t>
            </a:r>
            <a:endParaRPr lang="en-US" sz="4000" b="1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The More I Seek You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want to sit at Your feet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Drink from the cup in Your hand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Lay back against You and breathe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Feel Your heart beat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The More I Seek You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 love is so deep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It’s more than I can stand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melt in Your peace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It’s overwhelming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 fontScale="90000"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More Like Falling in Love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Give me rules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will break them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Show my lines 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will cross them</a:t>
            </a:r>
          </a:p>
        </p:txBody>
      </p:sp>
    </p:spTree>
    <p:extLst>
      <p:ext uri="{BB962C8B-B14F-4D97-AF65-F5344CB8AC3E}">
        <p14:creationId xmlns="" xmlns:p14="http://schemas.microsoft.com/office/powerpoint/2010/main" val="78429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Awesome is the Lord Most High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Raise your hands all you nations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Shout to God all creation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awesome is the Lord most high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 will praise You together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 now and forever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awesome is the Lord most high</a:t>
            </a:r>
            <a:endParaRPr lang="en-US" sz="4000" b="1" dirty="0">
              <a:ln w="12700">
                <a:solidFill>
                  <a:srgbClr val="C00000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 fontScale="90000"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More Like Falling in Love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need more than a truth to believe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need a truth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That lives, moves and breathes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sweep me off my feat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Its </a:t>
            </a:r>
            <a:r>
              <a:rPr lang="en-US" sz="4000" b="1" dirty="0" err="1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gotta</a:t>
            </a:r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be</a:t>
            </a:r>
          </a:p>
        </p:txBody>
      </p:sp>
    </p:spTree>
    <p:extLst>
      <p:ext uri="{BB962C8B-B14F-4D97-AF65-F5344CB8AC3E}">
        <p14:creationId xmlns="" xmlns:p14="http://schemas.microsoft.com/office/powerpoint/2010/main" val="196164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 fontScale="90000"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More Like Falling in Love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More like falling in love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Than something to believe in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More like losing my heart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Than pledging my allegiance</a:t>
            </a:r>
          </a:p>
          <a:p>
            <a:endParaRPr lang="en-US" sz="4000" b="1" dirty="0" smtClean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780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 fontScale="90000"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More Like Falling in Love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Caught up, called out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Come take a look at me now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It’s like I’m falling, whoa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It’s like I’m falling in love</a:t>
            </a:r>
          </a:p>
        </p:txBody>
      </p:sp>
    </p:spTree>
    <p:extLst>
      <p:ext uri="{BB962C8B-B14F-4D97-AF65-F5344CB8AC3E}">
        <p14:creationId xmlns="" xmlns:p14="http://schemas.microsoft.com/office/powerpoint/2010/main" val="181202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 fontScale="90000"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More Like Falling in Love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Give me words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I’ll misuse them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Obligations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I’ll misplace them</a:t>
            </a:r>
          </a:p>
          <a:p>
            <a:endParaRPr lang="en-US" sz="4000" b="1" dirty="0" smtClean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613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 fontScale="90000"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More Like Falling in Love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Cause all religion ever made of me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Was just a sinner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With a stone tied to my feet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It never set me free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It’s </a:t>
            </a:r>
            <a:r>
              <a:rPr lang="en-US" sz="4000" b="1" dirty="0" err="1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gotta</a:t>
            </a:r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be</a:t>
            </a:r>
          </a:p>
        </p:txBody>
      </p:sp>
    </p:spTree>
    <p:extLst>
      <p:ext uri="{BB962C8B-B14F-4D97-AF65-F5344CB8AC3E}">
        <p14:creationId xmlns="" xmlns:p14="http://schemas.microsoft.com/office/powerpoint/2010/main" val="412130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 fontScale="90000"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More Like Falling in Love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It’s like I’m falling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love, love, love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Deeper and deeper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It was</a:t>
            </a:r>
            <a:r>
              <a:rPr lang="en-US" sz="4000" b="1" dirty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love that</a:t>
            </a:r>
            <a:r>
              <a:rPr lang="en-US" sz="4000" b="1" dirty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made me a believer</a:t>
            </a:r>
          </a:p>
        </p:txBody>
      </p:sp>
    </p:spTree>
    <p:extLst>
      <p:ext uri="{BB962C8B-B14F-4D97-AF65-F5344CB8AC3E}">
        <p14:creationId xmlns="" xmlns:p14="http://schemas.microsoft.com/office/powerpoint/2010/main" val="259597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 fontScale="90000"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More Like Falling in Love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4000" b="1" dirty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more than a name, </a:t>
            </a:r>
            <a:endParaRPr lang="en-US" sz="4000" b="1" dirty="0" smtClean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 </a:t>
            </a:r>
            <a:r>
              <a:rPr lang="en-US" sz="4000" b="1" dirty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faith, a creed</a:t>
            </a:r>
          </a:p>
          <a:p>
            <a:r>
              <a:rPr lang="en-US" sz="4000" b="1" dirty="0" err="1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Fallin</a:t>
            </a:r>
            <a:r>
              <a:rPr lang="en-US" sz="4000" b="1" dirty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’ in love with Jesus</a:t>
            </a:r>
          </a:p>
          <a:p>
            <a:r>
              <a:rPr lang="en-US" sz="4000" b="1" dirty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Brought the change in me</a:t>
            </a:r>
          </a:p>
          <a:p>
            <a:r>
              <a:rPr lang="en-US" sz="4000" b="1" dirty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It’s </a:t>
            </a:r>
            <a:r>
              <a:rPr lang="en-US" sz="4000" b="1" dirty="0" err="1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gotta</a:t>
            </a:r>
            <a:r>
              <a:rPr lang="en-US" sz="4000" b="1" dirty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be</a:t>
            </a:r>
          </a:p>
        </p:txBody>
      </p:sp>
    </p:spTree>
    <p:extLst>
      <p:ext uri="{BB962C8B-B14F-4D97-AF65-F5344CB8AC3E}">
        <p14:creationId xmlns="" xmlns:p14="http://schemas.microsoft.com/office/powerpoint/2010/main" val="161102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The Motions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 might hurt, it’s not safe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But I know that I gotta make a change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don’t care if I break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At least I’ll be feeling something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The Motions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‘Cause just ok is not enough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Help me fight through the nothingness 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Of this life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The Motions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don’t wanna go through the motions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don’t wanna go one more day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Without your all-consuming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Passion inside of me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don’t wanna spend my whole life asking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What if I had given everything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Instead of going through the motions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Awesome is the Lord Most High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Great are You Lord, mighty in strength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are faithful and You will ever be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 will praise You all of our days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It's for Your glory we offer everything</a:t>
            </a:r>
            <a:endParaRPr lang="en-US" sz="4000" b="1" dirty="0">
              <a:ln w="12700">
                <a:solidFill>
                  <a:srgbClr val="C00000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The Motions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 regrets, not this time</a:t>
            </a:r>
          </a:p>
          <a:p>
            <a:r>
              <a:rPr lang="en-US" sz="4000" b="1" dirty="0" err="1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Gonna</a:t>
            </a:r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let my heart defeat my mind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Let your love make me whole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think I’m finally feeling something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The Motions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Take me all the way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Take me all the way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Take me all the way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Take me all the way</a:t>
            </a:r>
          </a:p>
        </p:txBody>
      </p:sp>
    </p:spTree>
    <p:extLst>
      <p:ext uri="{BB962C8B-B14F-4D97-AF65-F5344CB8AC3E}">
        <p14:creationId xmlns="" xmlns:p14="http://schemas.microsoft.com/office/powerpoint/2010/main" val="246306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The Motions (split)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 numCol="2"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Boys: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Take me all the way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Take me all the way</a:t>
            </a:r>
          </a:p>
          <a:p>
            <a:endParaRPr lang="en-US" sz="4000" b="1" dirty="0" smtClean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Take me all the way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Take me all the way</a:t>
            </a:r>
          </a:p>
          <a:p>
            <a:endParaRPr lang="en-US" sz="4000" b="1" dirty="0" smtClean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Girls: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Take me all the way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don’t </a:t>
            </a:r>
            <a:r>
              <a:rPr lang="en-US" sz="4000" b="1" dirty="0" err="1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wanna</a:t>
            </a:r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go, I don’t </a:t>
            </a:r>
            <a:r>
              <a:rPr lang="en-US" sz="4000" b="1" dirty="0" err="1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wanna</a:t>
            </a:r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go</a:t>
            </a:r>
          </a:p>
          <a:p>
            <a:r>
              <a:rPr lang="en-US" sz="4000" b="1" dirty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Take me all the way</a:t>
            </a:r>
          </a:p>
          <a:p>
            <a:r>
              <a:rPr lang="en-US" sz="4000" b="1" dirty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don’t </a:t>
            </a:r>
            <a:r>
              <a:rPr lang="en-US" sz="4000" b="1" dirty="0" err="1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wanna</a:t>
            </a:r>
            <a:r>
              <a:rPr lang="en-US" sz="4000" b="1" dirty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go, I don’t </a:t>
            </a:r>
            <a:r>
              <a:rPr lang="en-US" sz="4000" b="1" dirty="0" err="1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wanna</a:t>
            </a:r>
            <a:r>
              <a:rPr lang="en-US" sz="4000" b="1" dirty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go</a:t>
            </a:r>
          </a:p>
          <a:p>
            <a:endParaRPr lang="en-US" sz="4000" b="1" dirty="0" smtClean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51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Not To Us</a:t>
            </a:r>
            <a:endParaRPr lang="en-US" sz="51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cross before me the world behind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 turning back, raise the banner high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It’s not for me, it’s all for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Let the heavens shake and split the sky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Let the people clap their hands and cry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It’s not for me, it’s all for You</a:t>
            </a:r>
          </a:p>
        </p:txBody>
      </p:sp>
    </p:spTree>
  </p:cSld>
  <p:clrMapOvr>
    <a:masterClrMapping/>
  </p:clrMapOvr>
</p:sld>
</file>

<file path=ppt/slides/slide2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51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Not To Us</a:t>
            </a:r>
            <a:endParaRPr lang="en-US" sz="51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Not to us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But to your name 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 the glory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Not to us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But to your name 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 the glory</a:t>
            </a:r>
          </a:p>
        </p:txBody>
      </p:sp>
    </p:spTree>
  </p:cSld>
  <p:clrMapOvr>
    <a:masterClrMapping/>
  </p:clrMapOvr>
</p:sld>
</file>

<file path=ppt/slides/slide2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51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Not To Us</a:t>
            </a:r>
            <a:endParaRPr lang="en-US" sz="51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Our hearts unfold before your throne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only place for those who know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It’s not for us, it’s all for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Send your holy fire on this offering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Let our worship burn for the world to see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It’s not for us, it’s all for You</a:t>
            </a:r>
          </a:p>
        </p:txBody>
      </p:sp>
    </p:spTree>
  </p:cSld>
  <p:clrMapOvr>
    <a:masterClrMapping/>
  </p:clrMapOvr>
</p:sld>
</file>

<file path=ppt/slides/slide2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51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Not To Us</a:t>
            </a:r>
            <a:endParaRPr lang="en-US" sz="51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earth is shaking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mountains shouting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It’s all for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waves are crashing, the sun is raging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It’s all for you</a:t>
            </a:r>
          </a:p>
        </p:txBody>
      </p:sp>
    </p:spTree>
  </p:cSld>
  <p:clrMapOvr>
    <a:masterClrMapping/>
  </p:clrMapOvr>
</p:sld>
</file>

<file path=ppt/slides/slide2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51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Not To Us</a:t>
            </a:r>
            <a:endParaRPr lang="en-US" sz="51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universe is spinning and singing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It’s all for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children dancing, dancing, dancing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It’s all for you</a:t>
            </a:r>
          </a:p>
        </p:txBody>
      </p:sp>
    </p:spTree>
  </p:cSld>
  <p:clrMapOvr>
    <a:masterClrMapping/>
  </p:clrMapOvr>
</p:sld>
</file>

<file path=ppt/slides/slide2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Now That You’re Near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stand before you, Lord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give you all my praise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love is all I need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Jesus, you’re all I need</a:t>
            </a:r>
          </a:p>
        </p:txBody>
      </p:sp>
    </p:spTree>
  </p:cSld>
  <p:clrMapOvr>
    <a:masterClrMapping/>
  </p:clrMapOvr>
</p:sld>
</file>

<file path=ppt/slides/slide2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Now That You’re Near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My life belongs to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gave your life for 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grace is all I need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Jesus, you’re all I need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Awesome is the Lord Most High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Where You send us God we will go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You're the answer we want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world to know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 will trust You when You call our name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Where You lead us we'll follow all the way</a:t>
            </a:r>
            <a:endParaRPr lang="en-US" sz="4000" b="1" dirty="0">
              <a:ln w="12700">
                <a:solidFill>
                  <a:srgbClr val="C00000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Now That You’re Near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Hold me in your arms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Never let me go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want to spend eternity with you</a:t>
            </a:r>
          </a:p>
        </p:txBody>
      </p:sp>
    </p:spTree>
  </p:cSld>
  <p:clrMapOvr>
    <a:masterClrMapping/>
  </p:clrMapOvr>
</p:sld>
</file>

<file path=ppt/slides/slide2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Now That You’re Near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now that you’re near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Everything is different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Everything’s so different Lord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I know I’m not the same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My life you’ve changed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want to be with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want to be with you</a:t>
            </a:r>
          </a:p>
        </p:txBody>
      </p:sp>
    </p:spTree>
  </p:cSld>
  <p:clrMapOvr>
    <a:masterClrMapping/>
  </p:clrMapOvr>
</p:sld>
</file>

<file path=ppt/slides/slide2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Now That You’re Near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I will sing with you always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‘Cause in your presence Lord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Is where I want to stay</a:t>
            </a:r>
          </a:p>
        </p:txBody>
      </p:sp>
    </p:spTree>
  </p:cSld>
  <p:clrMapOvr>
    <a:masterClrMapping/>
  </p:clrMapOvr>
</p:sld>
</file>

<file path=ppt/slides/slide2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One Thing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Higher than the mountains that I face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Stronger than the power of the grave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Constant in the trial and the change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One thing remains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One thing remains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One Thing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love never fails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Never gives up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Never runs out on 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(x3)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Love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One Thing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On and on and on and on it goes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it overwhelms and satisfies my soul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I never, ever have to be afraid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One thing remains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One thing remains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One Thing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death, in life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am confident and covered by the power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Of your great love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My debt is paid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There is nothing that can separate 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My heart, from your great love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One </a:t>
            </a:r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Way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lay my life down at Your feet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You're the only One I need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turn to You and You are always there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troubled times it's You I seek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put You first that's all I need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humble all I am all to You</a:t>
            </a:r>
            <a:endParaRPr lang="en-US" sz="4000" b="1" dirty="0">
              <a:ln w="12700">
                <a:solidFill>
                  <a:srgbClr val="C00000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One </a:t>
            </a:r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Way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One way Jesus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You're the only One that I could live for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One way Jesus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You're the only One that I could live for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en-US" sz="4000" b="1" dirty="0">
              <a:ln w="12700">
                <a:solidFill>
                  <a:srgbClr val="C00000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One </a:t>
            </a:r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Way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are always, always there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Every how and everywhere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grace abounds so deeply within me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will never ever change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Yesterday today the same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Forever 'til forever meets no end</a:t>
            </a:r>
            <a:endParaRPr lang="en-US" sz="4000" b="1" dirty="0">
              <a:ln w="12700">
                <a:solidFill>
                  <a:srgbClr val="C00000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err="1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Allelujah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When hardship comes to prey on hopes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troubles seem to linger on 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When death rolls on taking ones we love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are the hope that keeps us 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on</a:t>
            </a:r>
            <a:endParaRPr lang="en-US" sz="4000" b="1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58774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Awesome is the Lord Most High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Hallelujah, hallelujah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awesome is the Lord most high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Hallelujah, hallelujah</a:t>
            </a:r>
          </a:p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awesome is the Lord most high</a:t>
            </a:r>
            <a:endParaRPr lang="en-US" sz="4000" b="1" dirty="0">
              <a:ln w="12700">
                <a:solidFill>
                  <a:srgbClr val="C00000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One </a:t>
            </a:r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Way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are the Way, the Truth, and the Life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 live by faith and not by sight for You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We're living all for You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are the Way, the Truth, and the Life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 live by faith and not by sight for You</a:t>
            </a:r>
            <a:b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We're living all for You</a:t>
            </a:r>
            <a:endParaRPr lang="en-US" sz="4000" b="1" dirty="0">
              <a:ln w="12700">
                <a:solidFill>
                  <a:srgbClr val="C00000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Open the Eyes of My Heart, Lord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Open the eyes of my heart, Lord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Open the eyes of my heart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want to see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want to see you</a:t>
            </a:r>
          </a:p>
        </p:txBody>
      </p:sp>
    </p:spTree>
  </p:cSld>
  <p:clrMapOvr>
    <a:masterClrMapping/>
  </p:clrMapOvr>
</p:sld>
</file>

<file path=ppt/slides/slide3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Open the Eyes of My Heart, Lord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see you high and lifted up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Shining in the light of your glory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Pour out your power and love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As we sing holy, holy, holy</a:t>
            </a:r>
          </a:p>
        </p:txBody>
      </p:sp>
    </p:spTree>
  </p:cSld>
  <p:clrMapOvr>
    <a:masterClrMapping/>
  </p:clrMapOvr>
</p:sld>
</file>

<file path=ppt/slides/slide3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Open the Eyes of My Heart, Lord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Holy, holy, holy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Holy, holy, holy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Holy, holy, holy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want to see you</a:t>
            </a:r>
          </a:p>
        </p:txBody>
      </p:sp>
    </p:spTree>
  </p:cSld>
  <p:clrMapOvr>
    <a:masterClrMapping/>
  </p:clrMapOvr>
</p:sld>
</file>

<file path=ppt/slides/slide3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Our God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Water </a:t>
            </a:r>
            <a:r>
              <a:rPr lang="en-US" sz="4000" dirty="0">
                <a:solidFill>
                  <a:schemeClr val="bg1"/>
                </a:solidFill>
              </a:rPr>
              <a:t>You turned into wine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Opened the eyes of the blind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There's no one like You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None like </a:t>
            </a:r>
            <a:r>
              <a:rPr lang="en-US" sz="4000" dirty="0" smtClean="0">
                <a:solidFill>
                  <a:schemeClr val="bg1"/>
                </a:solidFill>
              </a:rPr>
              <a:t>You</a:t>
            </a:r>
          </a:p>
        </p:txBody>
      </p:sp>
    </p:spTree>
    <p:extLst>
      <p:ext uri="{BB962C8B-B14F-4D97-AF65-F5344CB8AC3E}">
        <p14:creationId xmlns="" xmlns:p14="http://schemas.microsoft.com/office/powerpoint/2010/main" val="128540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Our God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Into </a:t>
            </a:r>
            <a:r>
              <a:rPr lang="en-US" sz="4000" dirty="0">
                <a:solidFill>
                  <a:schemeClr val="bg1"/>
                </a:solidFill>
              </a:rPr>
              <a:t>the </a:t>
            </a:r>
            <a:r>
              <a:rPr lang="en-US" sz="4000" dirty="0" smtClean="0">
                <a:solidFill>
                  <a:schemeClr val="bg1"/>
                </a:solidFill>
              </a:rPr>
              <a:t>darkness </a:t>
            </a:r>
            <a:r>
              <a:rPr lang="en-US" sz="4000" dirty="0">
                <a:solidFill>
                  <a:schemeClr val="bg1"/>
                </a:solidFill>
              </a:rPr>
              <a:t>You shine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Out of the ashes we rise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There's no one like You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None like You</a:t>
            </a:r>
            <a:endParaRPr lang="en-US" sz="4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83723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Our God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>
                <a:solidFill>
                  <a:schemeClr val="bg1"/>
                </a:solidFill>
              </a:rPr>
              <a:t>Our God is greater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Our God is stronger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God, You are higher than any other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Our God is healer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Awesome in power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Our God, our God</a:t>
            </a:r>
            <a:endParaRPr lang="en-US" sz="4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4356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Our God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And </a:t>
            </a:r>
            <a:r>
              <a:rPr lang="en-US" sz="4000" dirty="0">
                <a:solidFill>
                  <a:schemeClr val="bg1"/>
                </a:solidFill>
              </a:rPr>
              <a:t>if our God is for us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Then </a:t>
            </a:r>
            <a:r>
              <a:rPr lang="en-US" sz="4000" dirty="0">
                <a:solidFill>
                  <a:schemeClr val="bg1"/>
                </a:solidFill>
              </a:rPr>
              <a:t>who could ever stop us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And if our God is with us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Then what could stand against</a:t>
            </a:r>
            <a:endParaRPr lang="en-US" sz="4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2691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Our God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>
                <a:solidFill>
                  <a:schemeClr val="bg1"/>
                </a:solidFill>
              </a:rPr>
              <a:t>And if our God is for us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Then who could ever stop us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And if our God is with us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Then what could stand against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Then what could stand against</a:t>
            </a:r>
            <a:endParaRPr lang="en-US" sz="4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8469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Rediscover You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need to just admit 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That my faith is just paper thin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I’m feeling so burned out on religion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say an empty prayer, I sing a tired song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need to just admit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That that the passion’s gone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I want to get it back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Beautiful One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Wonderful, so wonderful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Is your unfailing love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cross has spoken mercy over 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 eye has seen, no ear has heard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 heart can fully know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glorious, how beautiful you are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Rediscover You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told 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Look for you and I will find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 I’m here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Like I’m searching for the first time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Revive me Jesus make this cold heart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Start to move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Help me rediscover you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Rediscover You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 lnSpcReduction="10000"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want to learn to pray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way that David prayed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want my soul to burn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When I hear your name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want to feel like new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want to hunger for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Bring me back to life like only You can do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Cause I don’t want to stay the same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Rediscover You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Lord I want to be yours today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want to know the passions of the saints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how they were changed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Rediscover You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want to burn for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Bring me back to life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Jesus, help me rediscover you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Refiner’s Fire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Purify my heart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Let me be as gold and precious silver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Purify my heart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Let me be as gold, pure gold</a:t>
            </a:r>
          </a:p>
        </p:txBody>
      </p:sp>
    </p:spTree>
  </p:cSld>
  <p:clrMapOvr>
    <a:masterClrMapping/>
  </p:clrMapOvr>
</p:sld>
</file>

<file path=ppt/slides/slide3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Refiner’s Fire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Refiner’s fire, my heart’s one desire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Is to be holy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Set apart for you Lord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choose to be holy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Set apart for you my master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Ready to do your will</a:t>
            </a:r>
          </a:p>
        </p:txBody>
      </p:sp>
    </p:spTree>
  </p:cSld>
  <p:clrMapOvr>
    <a:masterClrMapping/>
  </p:clrMapOvr>
</p:sld>
</file>

<file path=ppt/slides/slide3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Refiner’s Fire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Purify my heart, cleanse me from within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make me holy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Purify my heart, cleanse me from my sin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Deep within</a:t>
            </a:r>
          </a:p>
        </p:txBody>
      </p:sp>
    </p:spTree>
  </p:cSld>
  <p:clrMapOvr>
    <a:masterClrMapping/>
  </p:clrMapOvr>
</p:sld>
</file>

<file path=ppt/slides/slide3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Reign in Us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37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thought of us</a:t>
            </a:r>
          </a:p>
          <a:p>
            <a:r>
              <a:rPr lang="en-US" sz="37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Before the world began to breathe</a:t>
            </a:r>
          </a:p>
          <a:p>
            <a:r>
              <a:rPr lang="en-US" sz="37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knew our names before we came to be</a:t>
            </a:r>
          </a:p>
          <a:p>
            <a:r>
              <a:rPr lang="en-US" sz="37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saw the very day we’d fall away from you</a:t>
            </a:r>
          </a:p>
          <a:p>
            <a:r>
              <a:rPr lang="en-US" sz="37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how desperately we need</a:t>
            </a:r>
          </a:p>
          <a:p>
            <a:r>
              <a:rPr lang="en-US" sz="37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be redeemed</a:t>
            </a:r>
          </a:p>
        </p:txBody>
      </p:sp>
    </p:spTree>
  </p:cSld>
  <p:clrMapOvr>
    <a:masterClrMapping/>
  </p:clrMapOvr>
</p:sld>
</file>

<file path=ppt/slides/slide3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Reign in Us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Lord Jesus, come lead us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We’re desperate for your touch</a:t>
            </a:r>
          </a:p>
        </p:txBody>
      </p:sp>
    </p:spTree>
  </p:cSld>
  <p:clrMapOvr>
    <a:masterClrMapping/>
  </p:clrMapOvr>
</p:sld>
</file>

<file path=ppt/slides/slide3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Reign in Us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Oh great and mighty one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With one desire we come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That You would reign,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That You would reign in us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Beautiful One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Beautiful one, I love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Beautiful one, I adore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Beautiful one, my soul must sing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Reign in Us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We’re offering up our lives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 living sacrifice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That you would reign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That you would reign in us</a:t>
            </a:r>
          </a:p>
        </p:txBody>
      </p:sp>
    </p:spTree>
  </p:cSld>
  <p:clrMapOvr>
    <a:masterClrMapping/>
  </p:clrMapOvr>
</p:sld>
</file>

<file path=ppt/slides/slide3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Reign in Us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37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Spirit of the living God fall fresh again</a:t>
            </a:r>
          </a:p>
          <a:p>
            <a:r>
              <a:rPr lang="en-US" sz="37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Come search our hearts and purify our lives</a:t>
            </a:r>
          </a:p>
          <a:p>
            <a:r>
              <a:rPr lang="en-US" sz="37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 need your perfect love</a:t>
            </a:r>
          </a:p>
          <a:p>
            <a:r>
              <a:rPr lang="en-US" sz="37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 need your discipline</a:t>
            </a:r>
          </a:p>
          <a:p>
            <a:r>
              <a:rPr lang="en-US" sz="37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We’re lost unless you guide us with your light</a:t>
            </a:r>
          </a:p>
        </p:txBody>
      </p:sp>
    </p:spTree>
  </p:cSld>
  <p:clrMapOvr>
    <a:masterClrMapping/>
  </p:clrMapOvr>
</p:sld>
</file>

<file path=ppt/slides/slide3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Reign in Us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 cry out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 your life to revive us, cry out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 your love to defy us, cry out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 your mercy to keep us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Blameless until you return</a:t>
            </a:r>
          </a:p>
        </p:txBody>
      </p:sp>
    </p:spTree>
  </p:cSld>
  <p:clrMapOvr>
    <a:masterClrMapping/>
  </p:clrMapOvr>
</p:sld>
</file>

<file path=ppt/slides/slide3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Reign in Us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 reign, please reign in us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Come purify our hearts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 need your touch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Come cleanse us like a flood 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send us out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 the world may know you reign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reign in us</a:t>
            </a:r>
          </a:p>
        </p:txBody>
      </p:sp>
    </p:spTree>
  </p:cSld>
  <p:clrMapOvr>
    <a:masterClrMapping/>
  </p:clrMapOvr>
</p:sld>
</file>

<file path=ppt/slides/slide3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Rescue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are the source of life</a:t>
            </a:r>
            <a:b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can't be left behind</a:t>
            </a:r>
            <a:b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 one else will do</a:t>
            </a:r>
            <a:b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will take hold of You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Rescue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need You Jesus to come to my rescue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Where else can I go?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There's no other name by 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Which I am saved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Capture me with grace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will follow You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Rescue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My heart is Yours for life</a:t>
            </a:r>
            <a:b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need Your hand in mine</a:t>
            </a:r>
            <a:b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 one else will do</a:t>
            </a:r>
            <a:b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put my trust in You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Rescue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 world has nothing for 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will follow You</a:t>
            </a:r>
          </a:p>
          <a:p>
            <a:endParaRPr lang="en-US" sz="4000" b="1" dirty="0" smtClean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7906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The Saving One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What mercy was revealed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What selflessness and peace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My fate was surely sealed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Until he rescued 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His pardon for my sin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His bounty for my need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From slavery and shame I am redeemed</a:t>
            </a:r>
          </a:p>
        </p:txBody>
      </p:sp>
    </p:spTree>
  </p:cSld>
  <p:clrMapOvr>
    <a:masterClrMapping/>
  </p:clrMapOvr>
</p:sld>
</file>

<file path=ppt/slides/slide3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The Saving One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heaven can’t contain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glory of the Son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Jesus is the Christ, the saving one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His love has made a way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grave is overcome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Jesus is the Christ, the saving One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Beautiful One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Powerful, so powerful,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glory fills the skies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mighty works displayed for all to see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beauty of your majesty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Awakes my heart to sing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marvelous, how wonderful you are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The Saving One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 fear can hold me down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 darkness steal my joy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 blood has been poured out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enemy destroyed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Death could not hold him down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cross was not enough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steal away His love for He is God</a:t>
            </a:r>
          </a:p>
        </p:txBody>
      </p:sp>
    </p:spTree>
  </p:cSld>
  <p:clrMapOvr>
    <a:masterClrMapping/>
  </p:clrMapOvr>
</p:sld>
</file>

<file path=ppt/slides/slide3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The Saving One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anyone who calls upon His name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They will be saved, they will be saved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Anyone who calls upon His name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They will be saved, they will be saved</a:t>
            </a:r>
          </a:p>
        </p:txBody>
      </p:sp>
    </p:spTree>
  </p:cSld>
  <p:clrMapOvr>
    <a:masterClrMapping/>
  </p:clrMapOvr>
</p:sld>
</file>

<file path=ppt/slides/slide3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Shout to the Lord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My Jesus, my Savior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Lord, there is none like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All of my days I want to praise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wonders of your mighty love</a:t>
            </a:r>
          </a:p>
        </p:txBody>
      </p:sp>
    </p:spTree>
  </p:cSld>
  <p:clrMapOvr>
    <a:masterClrMapping/>
  </p:clrMapOvr>
</p:sld>
</file>

<file path=ppt/slides/slide3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Shout to the Lord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My comfort, my shelter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Tower of refuge and strength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Let every breath, all that I am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Never cease to worship you</a:t>
            </a:r>
          </a:p>
        </p:txBody>
      </p:sp>
    </p:spTree>
  </p:cSld>
  <p:clrMapOvr>
    <a:masterClrMapping/>
  </p:clrMapOvr>
</p:sld>
</file>

<file path=ppt/slides/slide3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Shout to the Lord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Shout to the Lord all the earth let us sing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Power and majesty, praise to the king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Mountains bow down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the seas will roar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At the sound of your name</a:t>
            </a:r>
          </a:p>
        </p:txBody>
      </p:sp>
    </p:spTree>
  </p:cSld>
  <p:clrMapOvr>
    <a:masterClrMapping/>
  </p:clrMapOvr>
</p:sld>
</file>

<file path=ppt/slides/slide3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Shout to the Lord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sing for joy at the work of your hands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Forever I’ll love you, forever I’ll stand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Nothing compares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the promise I have in you</a:t>
            </a:r>
          </a:p>
        </p:txBody>
      </p:sp>
    </p:spTree>
  </p:cSld>
  <p:clrMapOvr>
    <a:masterClrMapping/>
  </p:clrMapOvr>
</p:sld>
</file>

<file path=ppt/slides/slide3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Sing to the King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Sing to the King who is coming to reign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Glory to Jesus, the Lamb that was slain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Life and salvation His empire shall bring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Joy to the nations when Jesus is King</a:t>
            </a:r>
          </a:p>
        </p:txBody>
      </p:sp>
    </p:spTree>
    <p:extLst>
      <p:ext uri="{BB962C8B-B14F-4D97-AF65-F5344CB8AC3E}">
        <p14:creationId xmlns="" xmlns:p14="http://schemas.microsoft.com/office/powerpoint/2010/main" val="172752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Sing to the King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Come let us sing a song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 song declaring that we belong to Jesus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 is all we need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Lift up a heart of praise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Sing now with voices raised to Jesus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Sing to the King</a:t>
            </a:r>
          </a:p>
        </p:txBody>
      </p:sp>
    </p:spTree>
    <p:extLst>
      <p:ext uri="{BB962C8B-B14F-4D97-AF65-F5344CB8AC3E}">
        <p14:creationId xmlns="" xmlns:p14="http://schemas.microsoft.com/office/powerpoint/2010/main" val="229063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Sing to the King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 His returning we watch and we pray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 will be ready the dawn of that day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We’ll join in singing with all the redeemed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Cause Satan is vanquished 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Jesus is King</a:t>
            </a:r>
          </a:p>
        </p:txBody>
      </p:sp>
    </p:spTree>
    <p:extLst>
      <p:ext uri="{BB962C8B-B14F-4D97-AF65-F5344CB8AC3E}">
        <p14:creationId xmlns="" xmlns:p14="http://schemas.microsoft.com/office/powerpoint/2010/main" val="213019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Surrender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I’m giving you my heart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all that is within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lay it all down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 the sake of you my king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Beautiful One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You’ve opened my eyes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your wonders anew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capture my heart with this love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‘Cause nothing on earth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Is as beautiful as you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Surrender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I’m giving you my dreams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I’m laying down my rights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I’m giving up my pride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 the promise of new life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Surrender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I surrender all to you, all to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I surrender all to you, all to you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Surrender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I’m singing you this song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I’m waiting at the cross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all the world holds dear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count it all as loss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Surrender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 the sake of knowing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glory of your name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know the lasting joy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Even sharing in your pain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Stir in Me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Stir in 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 fire that the world cannot explain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come to worship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Stir in 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 passion that my heart cannot contain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come to worship You</a:t>
            </a:r>
          </a:p>
        </p:txBody>
      </p:sp>
    </p:spTree>
    <p:extLst>
      <p:ext uri="{BB962C8B-B14F-4D97-AF65-F5344CB8AC3E}">
        <p14:creationId xmlns="" xmlns:p14="http://schemas.microsoft.com/office/powerpoint/2010/main" val="2727579731"/>
      </p:ext>
    </p:extLst>
  </p:cSld>
  <p:clrMapOvr>
    <a:masterClrMapping/>
  </p:clrMapOvr>
</p:sld>
</file>

<file path=ppt/slides/slide3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Stir in Me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Hold me, break me, mold 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make me more and more like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come to worship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love You, fear You, draw ever near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As I worship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come to worship You</a:t>
            </a:r>
          </a:p>
        </p:txBody>
      </p:sp>
    </p:spTree>
    <p:extLst>
      <p:ext uri="{BB962C8B-B14F-4D97-AF65-F5344CB8AC3E}">
        <p14:creationId xmlns="" xmlns:p14="http://schemas.microsoft.com/office/powerpoint/2010/main" val="4282184900"/>
      </p:ext>
    </p:extLst>
  </p:cSld>
  <p:clrMapOvr>
    <a:masterClrMapping/>
  </p:clrMapOvr>
</p:sld>
</file>

<file path=ppt/slides/slide3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Trading My Sorrows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I’m trading my sorrows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I’m trading my shame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I’m laying them down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 the joy of the Lord</a:t>
            </a:r>
          </a:p>
        </p:txBody>
      </p:sp>
    </p:spTree>
    <p:extLst>
      <p:ext uri="{BB962C8B-B14F-4D97-AF65-F5344CB8AC3E}">
        <p14:creationId xmlns="" xmlns:p14="http://schemas.microsoft.com/office/powerpoint/2010/main" val="2221595926"/>
      </p:ext>
    </p:extLst>
  </p:cSld>
  <p:clrMapOvr>
    <a:masterClrMapping/>
  </p:clrMapOvr>
</p:sld>
</file>

<file path=ppt/slides/slide3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Trading My Sorrows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I’m trading my sickness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I’m trading my pain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I’m laying them down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 the joy of the Lord</a:t>
            </a:r>
          </a:p>
        </p:txBody>
      </p:sp>
    </p:spTree>
    <p:extLst>
      <p:ext uri="{BB962C8B-B14F-4D97-AF65-F5344CB8AC3E}">
        <p14:creationId xmlns="" xmlns:p14="http://schemas.microsoft.com/office/powerpoint/2010/main" val="951667718"/>
      </p:ext>
    </p:extLst>
  </p:cSld>
  <p:clrMapOvr>
    <a:masterClrMapping/>
  </p:clrMapOvr>
</p:sld>
</file>

<file path=ppt/slides/slide3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Trading My Sorrows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Yes Lord, yes Lord, yes </a:t>
            </a:r>
            <a:r>
              <a:rPr lang="en-US" sz="4000" b="1" dirty="0" err="1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yes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Lord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Yes Lord, yes Lord, yes </a:t>
            </a:r>
            <a:r>
              <a:rPr lang="en-US" sz="4000" b="1" dirty="0" err="1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yes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Lord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Yes Lord, yes Lord, yes </a:t>
            </a:r>
            <a:r>
              <a:rPr lang="en-US" sz="4000" b="1" dirty="0" err="1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yes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Lord amen</a:t>
            </a:r>
          </a:p>
        </p:txBody>
      </p:sp>
    </p:spTree>
    <p:extLst>
      <p:ext uri="{BB962C8B-B14F-4D97-AF65-F5344CB8AC3E}">
        <p14:creationId xmlns="" xmlns:p14="http://schemas.microsoft.com/office/powerpoint/2010/main" val="880030511"/>
      </p:ext>
    </p:extLst>
  </p:cSld>
  <p:clrMapOvr>
    <a:masterClrMapping/>
  </p:clrMapOvr>
</p:sld>
</file>

<file path=ppt/slides/slide3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Trading My Sorrows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am pressed but not crushed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Persecuted not abandoned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Struck down but not destroyed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am blessed beyond the curse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 His promise will endure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That His joy’s </a:t>
            </a:r>
            <a:r>
              <a:rPr lang="en-US" sz="4000" b="1" dirty="0" err="1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gonna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be my strength</a:t>
            </a:r>
          </a:p>
        </p:txBody>
      </p:sp>
    </p:spTree>
    <p:extLst>
      <p:ext uri="{BB962C8B-B14F-4D97-AF65-F5344CB8AC3E}">
        <p14:creationId xmlns="" xmlns:p14="http://schemas.microsoft.com/office/powerpoint/2010/main" val="62999162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Beautiful One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My soul, my soul must sing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My soul, my soul must sing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My soul, my soul must sing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Beautiful 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Trading My Sorrows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Though the sorrow may last for the night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His joy comes with the morning</a:t>
            </a:r>
          </a:p>
        </p:txBody>
      </p:sp>
    </p:spTree>
    <p:extLst>
      <p:ext uri="{BB962C8B-B14F-4D97-AF65-F5344CB8AC3E}">
        <p14:creationId xmlns="" xmlns:p14="http://schemas.microsoft.com/office/powerpoint/2010/main" val="3228899648"/>
      </p:ext>
    </p:extLst>
  </p:cSld>
  <p:clrMapOvr>
    <a:masterClrMapping/>
  </p:clrMapOvr>
</p:sld>
</file>

<file path=ppt/slides/slide3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Unashamed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have not much to offer You</a:t>
            </a:r>
            <a:b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Not near what You deserve</a:t>
            </a:r>
            <a:b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But still I come because Your cross</a:t>
            </a:r>
            <a:b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Has placed in me my worth</a:t>
            </a:r>
            <a:endParaRPr lang="en-US" sz="4400" b="1" dirty="0">
              <a:ln w="12700">
                <a:solidFill>
                  <a:srgbClr val="C00000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8693666"/>
      </p:ext>
    </p:extLst>
  </p:cSld>
  <p:clrMapOvr>
    <a:masterClrMapping/>
  </p:clrMapOvr>
</p:sld>
</file>

<file path=ppt/slides/slide3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Unashamed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 Christ my King of sympathy</a:t>
            </a:r>
            <a:b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Whose wounds secure my peace</a:t>
            </a:r>
            <a:b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grace extends to call me friend</a:t>
            </a:r>
            <a:b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mercy sets me free</a:t>
            </a:r>
            <a:endParaRPr lang="en-US" sz="4400" b="1" dirty="0">
              <a:ln w="12700">
                <a:solidFill>
                  <a:srgbClr val="C00000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29427919"/>
      </p:ext>
    </p:extLst>
  </p:cSld>
  <p:clrMapOvr>
    <a:masterClrMapping/>
  </p:clrMapOvr>
</p:sld>
</file>

<file path=ppt/slides/slide3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Unashamed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I know I'm weak</a:t>
            </a:r>
            <a:b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know I'm unworthy</a:t>
            </a:r>
            <a:b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call upon Your name</a:t>
            </a:r>
            <a:b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But because of grace</a:t>
            </a:r>
            <a:b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Because of Your mercy</a:t>
            </a:r>
            <a:b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stand here unashamed</a:t>
            </a:r>
          </a:p>
        </p:txBody>
      </p:sp>
    </p:spTree>
    <p:extLst>
      <p:ext uri="{BB962C8B-B14F-4D97-AF65-F5344CB8AC3E}">
        <p14:creationId xmlns="" xmlns:p14="http://schemas.microsoft.com/office/powerpoint/2010/main" val="3062848287"/>
      </p:ext>
    </p:extLst>
  </p:cSld>
  <p:clrMapOvr>
    <a:masterClrMapping/>
  </p:clrMapOvr>
</p:sld>
</file>

<file path=ppt/slides/slide3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Unashamed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can't explain this kind of love</a:t>
            </a:r>
            <a:b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I'm humbled and amazed</a:t>
            </a:r>
            <a:b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That You'd come down</a:t>
            </a:r>
          </a:p>
          <a:p>
            <a:pPr>
              <a:spcBef>
                <a:spcPts val="0"/>
              </a:spcBef>
            </a:pPr>
            <a: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From heaven's heights</a:t>
            </a:r>
            <a:b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greet me face to face</a:t>
            </a:r>
            <a:endParaRPr lang="en-US" sz="4400" b="1" dirty="0">
              <a:ln w="12700">
                <a:solidFill>
                  <a:srgbClr val="C00000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93946324"/>
      </p:ext>
    </p:extLst>
  </p:cSld>
  <p:clrMapOvr>
    <a:masterClrMapping/>
  </p:clrMapOvr>
</p:sld>
</file>

<file path=ppt/slides/slide3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Unashamed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Here I am at Your feet</a:t>
            </a:r>
            <a:b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my brokenness complete</a:t>
            </a:r>
            <a:endParaRPr lang="en-US" sz="4400" b="1" dirty="0">
              <a:ln w="12700">
                <a:solidFill>
                  <a:srgbClr val="C00000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1160559"/>
      </p:ext>
    </p:extLst>
  </p:cSld>
  <p:clrMapOvr>
    <a:masterClrMapping/>
  </p:clrMapOvr>
</p:sld>
</file>

<file path=ppt/slides/slide3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Unchanging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Great is your faithfulness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Great is your faithfulness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never change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never fail, O God</a:t>
            </a:r>
          </a:p>
        </p:txBody>
      </p:sp>
    </p:spTree>
  </p:cSld>
  <p:clrMapOvr>
    <a:masterClrMapping/>
  </p:clrMapOvr>
</p:sld>
</file>

<file path=ppt/slides/slide3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Unchanging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True are your promises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True are your promises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never change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never fail, O God</a:t>
            </a:r>
          </a:p>
        </p:txBody>
      </p:sp>
    </p:spTree>
  </p:cSld>
  <p:clrMapOvr>
    <a:masterClrMapping/>
  </p:clrMapOvr>
</p:sld>
</file>

<file path=ppt/slides/slide3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Unchanging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 we raise up holy hands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praise the Holy One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Who was, and is, and is to come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Yeah, we raise up holy hands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praise the holy One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Who was, and is, and is to come</a:t>
            </a:r>
          </a:p>
        </p:txBody>
      </p:sp>
    </p:spTree>
  </p:cSld>
  <p:clrMapOvr>
    <a:masterClrMapping/>
  </p:clrMapOvr>
</p:sld>
</file>

<file path=ppt/slides/slide3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u="sng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Unchanging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Wide is your love and grace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Wide is your love and grace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never change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never fail, O God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Better is One Day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lovely is Your dwelling place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Oh Lord Almighty</a:t>
            </a:r>
            <a:b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My soul longs and even faints for You</a:t>
            </a:r>
            <a:b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 here my heart is satisfied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Within Your presence</a:t>
            </a:r>
            <a:b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sing beneath the shadow of Your wings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Unchanging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were, you are, you will always be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were, you are, you will always be</a:t>
            </a:r>
          </a:p>
        </p:txBody>
      </p:sp>
    </p:spTree>
  </p:cSld>
  <p:clrMapOvr>
    <a:masterClrMapping/>
  </p:clrMapOvr>
</p:sld>
</file>

<file path=ppt/slides/slide3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Undo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I’ve been here before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Now here I am again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Standing at the door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Praying You’ll let me back in</a:t>
            </a:r>
          </a:p>
        </p:txBody>
      </p:sp>
    </p:spTree>
    <p:extLst>
      <p:ext uri="{BB962C8B-B14F-4D97-AF65-F5344CB8AC3E}">
        <p14:creationId xmlns="" xmlns:p14="http://schemas.microsoft.com/office/powerpoint/2010/main" val="301747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Undo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label 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 prodigal would be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Only scratching the surface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Of who I’ve been known to be</a:t>
            </a:r>
          </a:p>
        </p:txBody>
      </p:sp>
    </p:spTree>
    <p:extLst>
      <p:ext uri="{BB962C8B-B14F-4D97-AF65-F5344CB8AC3E}">
        <p14:creationId xmlns="" xmlns:p14="http://schemas.microsoft.com/office/powerpoint/2010/main" val="109799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Undo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Turn me around, pick me up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Undo what I've become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Bring me back to the place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Of forgiveness and 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grace</a:t>
            </a:r>
            <a:endParaRPr lang="en-US" sz="4000" b="1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241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Undo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need You, 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need 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help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can't do this myself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You're the only one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Who can undo what I've become</a:t>
            </a:r>
          </a:p>
        </p:txBody>
      </p:sp>
    </p:spTree>
    <p:extLst>
      <p:ext uri="{BB962C8B-B14F-4D97-AF65-F5344CB8AC3E}">
        <p14:creationId xmlns="" xmlns:p14="http://schemas.microsoft.com/office/powerpoint/2010/main" val="17407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Undo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focused on the score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But I could never win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Trying to ignore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 life of hiding my sin</a:t>
            </a:r>
          </a:p>
        </p:txBody>
      </p:sp>
    </p:spTree>
    <p:extLst>
      <p:ext uri="{BB962C8B-B14F-4D97-AF65-F5344CB8AC3E}">
        <p14:creationId xmlns="" xmlns:p14="http://schemas.microsoft.com/office/powerpoint/2010/main" val="1360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Undo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label me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 hypocrite would be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Only scratching the surface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Of who I've been known to be</a:t>
            </a:r>
          </a:p>
        </p:txBody>
      </p:sp>
    </p:spTree>
    <p:extLst>
      <p:ext uri="{BB962C8B-B14F-4D97-AF65-F5344CB8AC3E}">
        <p14:creationId xmlns="" xmlns:p14="http://schemas.microsoft.com/office/powerpoint/2010/main" val="3484341914"/>
      </p:ext>
    </p:extLst>
  </p:cSld>
  <p:clrMapOvr>
    <a:masterClrMapping/>
  </p:clrMapOvr>
</p:sld>
</file>

<file path=ppt/slides/slide3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Undo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Make every step lead me back to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sovereign way that You</a:t>
            </a:r>
          </a:p>
        </p:txBody>
      </p:sp>
    </p:spTree>
    <p:extLst>
      <p:ext uri="{BB962C8B-B14F-4D97-AF65-F5344CB8AC3E}">
        <p14:creationId xmlns="" xmlns:p14="http://schemas.microsoft.com/office/powerpoint/2010/main" val="3901514032"/>
      </p:ext>
    </p:extLst>
  </p:cSld>
  <p:clrMapOvr>
    <a:masterClrMapping/>
  </p:clrMapOvr>
</p:sld>
</file>

<file path=ppt/slides/slide3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We Are Hungry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 are hungry we are hungry</a:t>
            </a:r>
          </a:p>
          <a:p>
            <a: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 are hungry for more of You</a:t>
            </a:r>
          </a:p>
          <a:p>
            <a: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 are thirsty O Jesus</a:t>
            </a:r>
          </a:p>
          <a:p>
            <a: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 are thirsty for more of You</a:t>
            </a:r>
            <a:endParaRPr lang="en-US" sz="4400" b="1" dirty="0">
              <a:ln w="12700">
                <a:solidFill>
                  <a:srgbClr val="C00000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We Are Hungry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Lord I want more of You</a:t>
            </a:r>
          </a:p>
          <a:p>
            <a: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Living water rain down on me</a:t>
            </a:r>
          </a:p>
          <a:p>
            <a: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Lord I need more of You</a:t>
            </a:r>
          </a:p>
          <a:p>
            <a: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Living breath of life come fill me up</a:t>
            </a:r>
            <a:endParaRPr lang="en-US" sz="4400" b="1" dirty="0">
              <a:ln w="12700">
                <a:solidFill>
                  <a:srgbClr val="C00000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Better is One Day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Better is one day in Your courts</a:t>
            </a:r>
            <a:b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Better is one day in Your house</a:t>
            </a:r>
            <a:b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Better is one day in Your courts</a:t>
            </a:r>
            <a:b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Than thousands elsewhere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We Are Hungry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Lord I want more of You</a:t>
            </a:r>
          </a:p>
          <a:p>
            <a: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Holy Spirit rain down on me</a:t>
            </a:r>
          </a:p>
          <a:p>
            <a: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Lord I need more of You</a:t>
            </a:r>
          </a:p>
          <a:p>
            <a: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Living breath of life come fill me up</a:t>
            </a:r>
            <a:endParaRPr lang="en-US" sz="4400" b="1" dirty="0">
              <a:ln w="12700">
                <a:solidFill>
                  <a:srgbClr val="C00000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We Are Hungry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 lift our holy hands up</a:t>
            </a:r>
          </a:p>
          <a:p>
            <a: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 want to touch You</a:t>
            </a:r>
          </a:p>
          <a:p>
            <a: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 lift our voices higher</a:t>
            </a:r>
          </a:p>
          <a:p>
            <a: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higher and higher to You</a:t>
            </a:r>
            <a:endParaRPr lang="en-US" sz="4400" b="1" dirty="0">
              <a:ln w="12700">
                <a:solidFill>
                  <a:srgbClr val="C00000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What Faith Can Do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Everybody falls sometimes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Gotta find the strength to rise</a:t>
            </a:r>
          </a:p>
          <a:p>
            <a:r>
              <a:rPr lang="en-US" sz="38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From the ashes, and make a new beginning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Anyone can feel the ache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think it’s more than you can take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But you’re stronger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Stronger than you know</a:t>
            </a:r>
          </a:p>
        </p:txBody>
      </p:sp>
    </p:spTree>
  </p:cSld>
  <p:clrMapOvr>
    <a:masterClrMapping/>
  </p:clrMapOvr>
</p:sld>
</file>

<file path=ppt/slides/slide3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What Faith Can Do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Don’t you give up now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sun will soon be shining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gotta face the clouds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find the silver lining</a:t>
            </a:r>
          </a:p>
        </p:txBody>
      </p:sp>
    </p:spTree>
  </p:cSld>
  <p:clrMapOvr>
    <a:masterClrMapping/>
  </p:clrMapOvr>
</p:sld>
</file>

<file path=ppt/slides/slide3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What Faith Can Do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I’ve seen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Dreams that move the mountains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Hope that doesn’t ever end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Even when the sky is falling</a:t>
            </a:r>
          </a:p>
        </p:txBody>
      </p:sp>
    </p:spTree>
  </p:cSld>
  <p:clrMapOvr>
    <a:masterClrMapping/>
  </p:clrMapOvr>
</p:sld>
</file>

<file path=ppt/slides/slide3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What Faith Can Do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I’ve seen 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Miracles just happen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Silent prayers get answered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Broken hearts become brand new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That’s what faith can do</a:t>
            </a:r>
          </a:p>
        </p:txBody>
      </p:sp>
    </p:spTree>
  </p:cSld>
  <p:clrMapOvr>
    <a:masterClrMapping/>
  </p:clrMapOvr>
</p:sld>
</file>

<file path=ppt/slides/slide3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What Faith Can Do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It doesn’t matter what you’ve heard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Impossible is not a word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It’s just a reason for someone not to try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Everybody’s scared to death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When they decide to take that step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Out on the water, but it’ll be alright</a:t>
            </a:r>
          </a:p>
        </p:txBody>
      </p:sp>
    </p:spTree>
  </p:cSld>
  <p:clrMapOvr>
    <a:masterClrMapping/>
  </p:clrMapOvr>
</p:sld>
</file>

<file path=ppt/slides/slide3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What Faith Can Do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Life is so much more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Than what your eyes are seeing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will find your way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If you keep believing</a:t>
            </a:r>
          </a:p>
        </p:txBody>
      </p:sp>
    </p:spTree>
  </p:cSld>
  <p:clrMapOvr>
    <a:masterClrMapping/>
  </p:clrMapOvr>
</p:sld>
</file>

<file path=ppt/slides/slide3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What Faith Can Do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Overcome the odds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When you don’t have a chance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When the world says you can’t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It’ll tell you that you can</a:t>
            </a:r>
          </a:p>
        </p:txBody>
      </p:sp>
    </p:spTree>
  </p:cSld>
  <p:clrMapOvr>
    <a:masterClrMapping/>
  </p:clrMapOvr>
</p:sld>
</file>

<file path=ppt/slides/slide3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What Faith Can Do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That’s what faith can do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Even if you fall sometimes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will have the strength to rise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Better is One Day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One thing I ask, and I would seek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see Your beauty</a:t>
            </a:r>
            <a:b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find You in the place Your glory dwells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Who Am I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US" sz="40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 am I</a:t>
            </a:r>
            <a:br>
              <a:rPr lang="en-US" sz="40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That the Lord of all the earth</a:t>
            </a:r>
            <a:br>
              <a:rPr lang="en-US" sz="40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Would care to know my name</a:t>
            </a:r>
            <a:br>
              <a:rPr lang="en-US" sz="40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Would care to feel my hurt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Who Am I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US" sz="40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 am I</a:t>
            </a:r>
            <a:br>
              <a:rPr lang="en-US" sz="40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That the bright and morning star</a:t>
            </a:r>
            <a:br>
              <a:rPr lang="en-US" sz="40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Would choose to light the way</a:t>
            </a:r>
            <a:br>
              <a:rPr lang="en-US" sz="40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my ever wandering heart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Who Am I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US" sz="40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 because of who I am</a:t>
            </a:r>
            <a:br>
              <a:rPr lang="en-US" sz="40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But because of what you've done</a:t>
            </a:r>
            <a:br>
              <a:rPr lang="en-US" sz="40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 because of what I've done</a:t>
            </a:r>
            <a:br>
              <a:rPr lang="en-US" sz="40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But because of who you are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Who Am I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US" sz="40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am a flower quickly fading</a:t>
            </a:r>
            <a:br>
              <a:rPr lang="en-US" sz="40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Here today and gone tomorrow</a:t>
            </a:r>
            <a:br>
              <a:rPr lang="en-US" sz="40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wave tossed in the ocean</a:t>
            </a:r>
            <a:br>
              <a:rPr lang="en-US" sz="40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vapor in the wind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Who Am I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US" sz="40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Still you hear me when I'm calling</a:t>
            </a:r>
            <a:br>
              <a:rPr lang="en-US" sz="40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Lord, you catch me when I'm falling</a:t>
            </a:r>
            <a:br>
              <a:rPr lang="en-US" sz="40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you've told me who I am</a:t>
            </a:r>
            <a:br>
              <a:rPr lang="en-US" sz="40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am yours</a:t>
            </a:r>
            <a:br>
              <a:rPr lang="en-US" sz="40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am yours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Who Am I</a:t>
            </a:r>
            <a:endParaRPr lang="en-US" sz="6000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Who am I</a:t>
            </a:r>
            <a:b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That the eyes that see my sin</a:t>
            </a:r>
            <a:b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Would look on me with love</a:t>
            </a:r>
            <a:b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watch me rise again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Who Am I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US" sz="40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</a:rPr>
              <a:t>Who am I</a:t>
            </a:r>
            <a:br>
              <a:rPr lang="en-US" sz="40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</a:rPr>
            </a:br>
            <a:r>
              <a:rPr lang="en-US" sz="40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</a:rPr>
              <a:t>That the voice that calmed the sea</a:t>
            </a:r>
            <a:br>
              <a:rPr lang="en-US" sz="40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</a:rPr>
            </a:br>
            <a:r>
              <a:rPr lang="en-US" sz="40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</a:rPr>
              <a:t>Would call out through the rain</a:t>
            </a:r>
            <a:br>
              <a:rPr lang="en-US" sz="40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</a:rPr>
            </a:br>
            <a:r>
              <a:rPr lang="en-US" sz="40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</a:rPr>
              <a:t>And calm the storm in me</a:t>
            </a:r>
            <a:endParaRPr lang="en-US" sz="4000" b="1" dirty="0" smtClean="0">
              <a:ln>
                <a:solidFill>
                  <a:schemeClr val="accent2"/>
                </a:solidFill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Are Holy (Prince of Peace)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are holy (You are holy)</a:t>
            </a:r>
          </a:p>
          <a:p>
            <a:pPr marL="0" indent="0" algn="ctr">
              <a:buNone/>
            </a:pP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are mighty (You are mighty)</a:t>
            </a:r>
          </a:p>
          <a:p>
            <a:pPr marL="0" indent="0" algn="ctr">
              <a:buNone/>
            </a:pP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are worthy (You are worthy)</a:t>
            </a:r>
          </a:p>
          <a:p>
            <a:pPr marL="0" indent="0" algn="ctr">
              <a:buNone/>
            </a:pP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Worthy of Praise (worthy of praise)</a:t>
            </a:r>
          </a:p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5826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Are Holy (Prince of Peace)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will follow (I will follow)</a:t>
            </a:r>
            <a:b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will listen (I will listen)</a:t>
            </a:r>
          </a:p>
          <a:p>
            <a:pPr marL="0" indent="0" algn="ctr">
              <a:buNone/>
            </a:pP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will love you (I will love you)</a:t>
            </a:r>
          </a:p>
          <a:p>
            <a:pPr marL="0" indent="0" algn="ctr">
              <a:buNone/>
            </a:pP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of my days (all of my days)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74385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Are Holy (Prince of Peace)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2600"/>
            <a:ext cx="9144000" cy="5791200"/>
          </a:xfrm>
        </p:spPr>
        <p:txBody>
          <a:bodyPr numCol="2">
            <a:normAutofit/>
          </a:bodyPr>
          <a:lstStyle/>
          <a:p>
            <a:pPr marL="0" indent="0" algn="ctr">
              <a:buNone/>
            </a:pP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Guys:</a:t>
            </a: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will sing to</a:t>
            </a: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Worship</a:t>
            </a: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king who</a:t>
            </a: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worthy</a:t>
            </a:r>
          </a:p>
          <a:p>
            <a:pPr marL="0" indent="0" algn="ctr">
              <a:buNone/>
            </a:pPr>
            <a:endParaRPr 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en-US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Girls:</a:t>
            </a: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are Lord of lords</a:t>
            </a: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are king of kings</a:t>
            </a: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are mighty God</a:t>
            </a: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Lord of everything</a:t>
            </a:r>
            <a:endParaRPr 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1600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Better is One Day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My heart and flesh cry out,</a:t>
            </a:r>
            <a:b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 You the living God</a:t>
            </a:r>
            <a:b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Spirit's water for my soul</a:t>
            </a:r>
            <a:b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I've tasted and I've seen,</a:t>
            </a:r>
            <a:b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Come once again to me.</a:t>
            </a:r>
            <a:b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will draw near to You.</a:t>
            </a:r>
            <a:b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will draw near to You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Are Holy (Prince of Peace)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76400"/>
            <a:ext cx="9144000" cy="5791200"/>
          </a:xfrm>
        </p:spPr>
        <p:txBody>
          <a:bodyPr numCol="2">
            <a:normAutofit/>
          </a:bodyPr>
          <a:lstStyle/>
          <a:p>
            <a:pPr marL="0" indent="0" algn="ctr">
              <a:buNone/>
            </a:pP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Guys:</a:t>
            </a: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I will love and</a:t>
            </a: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Adore him</a:t>
            </a: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will bow down</a:t>
            </a:r>
          </a:p>
          <a:p>
            <a:pPr marL="0" indent="0" algn="ctr">
              <a:buNone/>
            </a:pPr>
            <a:endParaRPr lang="en-US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Before him</a:t>
            </a:r>
          </a:p>
          <a:p>
            <a:pPr marL="0" indent="0" algn="ctr">
              <a:buNone/>
            </a:pPr>
            <a:endParaRPr 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en-US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Girls:</a:t>
            </a: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You’re Emmanuel</a:t>
            </a: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You’re the great I am</a:t>
            </a: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You’re the Prince of Peace</a:t>
            </a: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 is the lamb</a:t>
            </a:r>
            <a:endParaRPr 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6668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Are Holy (Prince of Peace)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 numCol="2">
            <a:normAutofit/>
          </a:bodyPr>
          <a:lstStyle/>
          <a:p>
            <a:pPr marL="0" indent="0" algn="ctr">
              <a:buNone/>
            </a:pP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Guys:</a:t>
            </a: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I will sing to</a:t>
            </a: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worship</a:t>
            </a: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King who</a:t>
            </a: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worthy</a:t>
            </a:r>
          </a:p>
          <a:p>
            <a:pPr marL="0" indent="0" algn="ctr">
              <a:buNone/>
            </a:pPr>
            <a:endParaRPr 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Girls:</a:t>
            </a:r>
          </a:p>
          <a:p>
            <a:pPr marL="0" indent="0" algn="ctr">
              <a:buNone/>
            </a:pPr>
            <a:r>
              <a:rPr lang="en-US" sz="3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You’re the living God</a:t>
            </a:r>
          </a:p>
          <a:p>
            <a:pPr marL="0" indent="0" algn="ctr">
              <a:buNone/>
            </a:pPr>
            <a:r>
              <a:rPr lang="en-US" sz="3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You’re my saving grace</a:t>
            </a:r>
          </a:p>
          <a:p>
            <a:pPr marL="0" indent="0" algn="ctr">
              <a:buNone/>
            </a:pPr>
            <a:r>
              <a:rPr lang="en-US" sz="3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will reign forever</a:t>
            </a:r>
          </a:p>
          <a:p>
            <a:pPr marL="0" indent="0" algn="ctr">
              <a:buNone/>
            </a:pPr>
            <a:r>
              <a:rPr lang="en-US" sz="3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are ancient of days</a:t>
            </a:r>
            <a:endParaRPr lang="en-US" sz="3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8568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Are Holy (Prince of Peace)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 numCol="2">
            <a:normAutofit/>
          </a:bodyPr>
          <a:lstStyle/>
          <a:p>
            <a:pPr marL="0" indent="0" algn="ctr">
              <a:buNone/>
            </a:pP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Guys:</a:t>
            </a: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I will love and</a:t>
            </a: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Adore him</a:t>
            </a: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will bow down</a:t>
            </a:r>
          </a:p>
          <a:p>
            <a:pPr marL="0" indent="0" algn="ctr">
              <a:buNone/>
            </a:pPr>
            <a:endParaRPr lang="en-US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Before him</a:t>
            </a: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Girls:</a:t>
            </a: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are Alpha, Omega</a:t>
            </a: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Beginning and End</a:t>
            </a: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You’re my Savior Messiah</a:t>
            </a: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Redeemer and Friend</a:t>
            </a:r>
            <a:endParaRPr 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107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Are Holy (Prince of Peace)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You’re my Prince of Peace</a:t>
            </a:r>
          </a:p>
          <a:p>
            <a:pPr marL="0" indent="0" algn="ctr">
              <a:buNone/>
            </a:pP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I will live my life for You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8953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You are Worthy of My Praise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will give you all my worship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will give you all my praise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alone I long to worship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alone are worthy of my praise</a:t>
            </a:r>
          </a:p>
        </p:txBody>
      </p:sp>
    </p:spTree>
    <p:extLst>
      <p:ext uri="{BB962C8B-B14F-4D97-AF65-F5344CB8AC3E}">
        <p14:creationId xmlns="" xmlns:p14="http://schemas.microsoft.com/office/powerpoint/2010/main" val="380749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You are Worthy of My Praise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will 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worship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With 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all of my heart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will praise 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ith 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all of my 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strength</a:t>
            </a:r>
            <a:endParaRPr lang="en-US" sz="4000" b="1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565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You are Worthy of My Praise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will seek 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All 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of my days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will 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follow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I'll follow all of your ways</a:t>
            </a:r>
          </a:p>
        </p:txBody>
      </p:sp>
    </p:spTree>
    <p:extLst>
      <p:ext uri="{BB962C8B-B14F-4D97-AF65-F5344CB8AC3E}">
        <p14:creationId xmlns="" xmlns:p14="http://schemas.microsoft.com/office/powerpoint/2010/main" val="802092753"/>
      </p:ext>
    </p:extLst>
  </p:cSld>
  <p:clrMapOvr>
    <a:masterClrMapping/>
  </p:clrMapOvr>
</p:sld>
</file>

<file path=ppt/slides/slide3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You are Worthy of My Praise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will bow down </a:t>
            </a:r>
            <a:endParaRPr lang="en-US" sz="4000" b="1" dirty="0" smtClean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Hail 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as King </a:t>
            </a:r>
            <a:endParaRPr lang="en-US" sz="4000" b="1" dirty="0" smtClean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will serve You </a:t>
            </a:r>
            <a:endParaRPr lang="en-US" sz="4000" b="1" dirty="0" smtClean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Give 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everything</a:t>
            </a:r>
            <a:endParaRPr lang="en-US" sz="4000" b="1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85269237"/>
      </p:ext>
    </p:extLst>
  </p:cSld>
  <p:clrMapOvr>
    <a:masterClrMapping/>
  </p:clrMapOvr>
</p:sld>
</file>

<file path=ppt/slides/slide3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You are Worthy of My Praise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will lift up </a:t>
            </a:r>
            <a:endParaRPr lang="en-US" sz="4000" b="1" dirty="0" smtClean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My 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eyes to Your throne </a:t>
            </a:r>
            <a:endParaRPr lang="en-US" sz="4000" b="1" dirty="0" smtClean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will trust 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I 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will trust You 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alone</a:t>
            </a:r>
            <a:endParaRPr lang="en-US" sz="4000" b="1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67829743"/>
      </p:ext>
    </p:extLst>
  </p:cSld>
  <p:clrMapOvr>
    <a:masterClrMapping/>
  </p:clrMapOvr>
</p:sld>
</file>

<file path=ppt/slides/slide3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You Never Let Go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Even though I walk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Through the valley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Of the shadow of death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perfect love is casting out fear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err="1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Allelujah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err="1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Allelujah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en-US" sz="4000" b="1" dirty="0" err="1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Thine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the glory</a:t>
            </a:r>
          </a:p>
          <a:p>
            <a:r>
              <a:rPr lang="en-US" sz="4000" b="1" dirty="0" err="1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Allelujah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Amen</a:t>
            </a:r>
            <a:endParaRPr lang="en-US" sz="4000" b="1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en-US" sz="4000" b="1" dirty="0" err="1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Allelujah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en-US" sz="4000" b="1" dirty="0" err="1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Thine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the glory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Revive us 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again</a:t>
            </a:r>
            <a:endParaRPr lang="en-US" sz="4000" b="1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2308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Breathe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 is the air I breathe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 is the air I breathe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holy presence living in 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 is my daily bread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 is my daily bread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very word spoken to 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You Never Let Go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even when I’m caught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the middle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Of the storms of this life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won’t turn back I know you are near</a:t>
            </a:r>
          </a:p>
        </p:txBody>
      </p:sp>
    </p:spTree>
    <p:extLst>
      <p:ext uri="{BB962C8B-B14F-4D97-AF65-F5344CB8AC3E}">
        <p14:creationId xmlns="" xmlns:p14="http://schemas.microsoft.com/office/powerpoint/2010/main" val="1328417870"/>
      </p:ext>
    </p:extLst>
  </p:cSld>
  <p:clrMapOvr>
    <a:masterClrMapping/>
  </p:clrMapOvr>
</p:sld>
</file>

<file path=ppt/slides/slide4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You Never Let Go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I will fear no evil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 my God is with 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if my God is with 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Whom then shall I fear?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Whom then shall I fear?</a:t>
            </a:r>
          </a:p>
        </p:txBody>
      </p:sp>
    </p:spTree>
    <p:extLst>
      <p:ext uri="{BB962C8B-B14F-4D97-AF65-F5344CB8AC3E}">
        <p14:creationId xmlns="" xmlns:p14="http://schemas.microsoft.com/office/powerpoint/2010/main" val="1119760633"/>
      </p:ext>
    </p:extLst>
  </p:cSld>
  <p:clrMapOvr>
    <a:masterClrMapping/>
  </p:clrMapOvr>
</p:sld>
</file>

<file path=ppt/slides/slide4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You Never Let Go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Oh no, You never let go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Through the calm and through the storm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Oh no, You never let go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every high and every low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Oh no, You never let go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Lord, You never let go of me</a:t>
            </a:r>
          </a:p>
        </p:txBody>
      </p:sp>
    </p:spTree>
    <p:extLst>
      <p:ext uri="{BB962C8B-B14F-4D97-AF65-F5344CB8AC3E}">
        <p14:creationId xmlns="" xmlns:p14="http://schemas.microsoft.com/office/powerpoint/2010/main" val="3177877580"/>
      </p:ext>
    </p:extLst>
  </p:cSld>
  <p:clrMapOvr>
    <a:masterClrMapping/>
  </p:clrMapOvr>
</p:sld>
</file>

<file path=ppt/slides/slide4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You Never Let Go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I can see a light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That is coming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 the heart that holds on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 glorious light beyond all compare</a:t>
            </a:r>
          </a:p>
        </p:txBody>
      </p:sp>
    </p:spTree>
    <p:extLst>
      <p:ext uri="{BB962C8B-B14F-4D97-AF65-F5344CB8AC3E}">
        <p14:creationId xmlns="" xmlns:p14="http://schemas.microsoft.com/office/powerpoint/2010/main" val="972512944"/>
      </p:ext>
    </p:extLst>
  </p:cSld>
  <p:clrMapOvr>
    <a:masterClrMapping/>
  </p:clrMapOvr>
</p:sld>
</file>

<file path=ppt/slides/slide4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You Never Let Go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there will be an end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these troubles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But until that day comes</a:t>
            </a:r>
          </a:p>
          <a:p>
            <a:r>
              <a:rPr lang="en-US" sz="38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We’ll live to know You’re here on the earth</a:t>
            </a:r>
          </a:p>
        </p:txBody>
      </p:sp>
    </p:spTree>
    <p:extLst>
      <p:ext uri="{BB962C8B-B14F-4D97-AF65-F5344CB8AC3E}">
        <p14:creationId xmlns="" xmlns:p14="http://schemas.microsoft.com/office/powerpoint/2010/main" val="4103393313"/>
      </p:ext>
    </p:extLst>
  </p:cSld>
  <p:clrMapOvr>
    <a:masterClrMapping/>
  </p:clrMapOvr>
</p:sld>
</file>

<file path=ppt/slides/slide4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You Never Let Go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Yes I can see a light 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That is coming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 the heart that holds on</a:t>
            </a:r>
          </a:p>
        </p:txBody>
      </p:sp>
    </p:spTree>
    <p:extLst>
      <p:ext uri="{BB962C8B-B14F-4D97-AF65-F5344CB8AC3E}">
        <p14:creationId xmlns="" xmlns:p14="http://schemas.microsoft.com/office/powerpoint/2010/main" val="3796700811"/>
      </p:ext>
    </p:extLst>
  </p:cSld>
  <p:clrMapOvr>
    <a:masterClrMapping/>
  </p:clrMapOvr>
</p:sld>
</file>

<file path=ppt/slides/slide4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You Never Let Go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there will be an end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these troubles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But until that day comes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Still I will praise You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Still I will praise You</a:t>
            </a:r>
            <a:endParaRPr lang="en-US" sz="3800" b="1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86775284"/>
      </p:ext>
    </p:extLst>
  </p:cSld>
  <p:clrMapOvr>
    <a:masterClrMapping/>
  </p:clrMapOvr>
</p:sld>
</file>

<file path=ppt/slides/slide4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Your Grace is Enough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Great is your faithfulness oh God</a:t>
            </a:r>
          </a:p>
          <a:p>
            <a:r>
              <a:rPr lang="en-US" sz="38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wrestle with the sinner’s restless heart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lead us by still waters into mercy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nothing can keep us apart</a:t>
            </a:r>
          </a:p>
        </p:txBody>
      </p:sp>
    </p:spTree>
    <p:extLst>
      <p:ext uri="{BB962C8B-B14F-4D97-AF65-F5344CB8AC3E}">
        <p14:creationId xmlns="" xmlns:p14="http://schemas.microsoft.com/office/powerpoint/2010/main" val="380639113"/>
      </p:ext>
    </p:extLst>
  </p:cSld>
  <p:clrMapOvr>
    <a:masterClrMapping/>
  </p:clrMapOvr>
</p:sld>
</file>

<file path=ppt/slides/slide4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Your Grace is Enough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 remember your people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Remember your children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Remember your promise oh God</a:t>
            </a:r>
          </a:p>
        </p:txBody>
      </p:sp>
    </p:spTree>
  </p:cSld>
  <p:clrMapOvr>
    <a:masterClrMapping/>
  </p:clrMapOvr>
</p:sld>
</file>

<file path=ppt/slides/slide4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Your Grace is Enough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grace is enough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grace is enough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grace is enough for me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Breathe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I, I’m desperate for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I, I’m lost without you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Your Grace is Enough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Great is your love and justice God of Jacob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use the weak to lead the strong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lead us in the song of your salvation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all your people sing along</a:t>
            </a:r>
          </a:p>
        </p:txBody>
      </p:sp>
    </p:spTree>
  </p:cSld>
  <p:clrMapOvr>
    <a:masterClrMapping/>
  </p:clrMapOvr>
</p:sld>
</file>

<file path=ppt/slides/slide4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Your Grace is Enough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grace is enough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Heaven’s reaching down to us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grace is enough for 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grace is enough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I’m covered in your blood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grace is enough for me</a:t>
            </a:r>
          </a:p>
        </p:txBody>
      </p:sp>
    </p:spTree>
  </p:cSld>
  <p:clrMapOvr>
    <a:masterClrMapping/>
  </p:clrMapOvr>
</p:sld>
</file>

<file path=ppt/slides/slide4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Your Name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As morning dawns and evening fades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inspire songs of praise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That rise from earth to touch Your heart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glorify Your Name</a:t>
            </a:r>
          </a:p>
        </p:txBody>
      </p:sp>
    </p:spTree>
    <p:extLst>
      <p:ext uri="{BB962C8B-B14F-4D97-AF65-F5344CB8AC3E}">
        <p14:creationId xmlns="" xmlns:p14="http://schemas.microsoft.com/office/powerpoint/2010/main" val="2633696734"/>
      </p:ext>
    </p:extLst>
  </p:cSld>
  <p:clrMapOvr>
    <a:masterClrMapping/>
  </p:clrMapOvr>
</p:sld>
</file>

<file path=ppt/slides/slide4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Your Name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Name is a strong and mighty tower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Name is a shelter like no other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name - let the nations sing it louder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Cause nothing has the power to save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But Your Name</a:t>
            </a:r>
          </a:p>
        </p:txBody>
      </p:sp>
    </p:spTree>
    <p:extLst>
      <p:ext uri="{BB962C8B-B14F-4D97-AF65-F5344CB8AC3E}">
        <p14:creationId xmlns="" xmlns:p14="http://schemas.microsoft.com/office/powerpoint/2010/main" val="3926855981"/>
      </p:ext>
    </p:extLst>
  </p:cSld>
  <p:clrMapOvr>
    <a:masterClrMapping/>
  </p:clrMapOvr>
</p:sld>
</file>

<file path=ppt/slides/slide4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Your Name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Jesus in Your Name we pray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Come and fill our hearts today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Lord give us strength to live for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glorify Your Name</a:t>
            </a:r>
          </a:p>
        </p:txBody>
      </p:sp>
    </p:spTree>
    <p:extLst>
      <p:ext uri="{BB962C8B-B14F-4D97-AF65-F5344CB8AC3E}">
        <p14:creationId xmlns="" xmlns:p14="http://schemas.microsoft.com/office/powerpoint/2010/main" val="4055172905"/>
      </p:ext>
    </p:extLst>
  </p:cSld>
  <p:clrMapOvr>
    <a:masterClrMapping/>
  </p:clrMapOvr>
</p:sld>
</file>

<file path=ppt/slides/slide4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You’re Beautiful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I see Your power in the moonlit night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Where planets are in motion 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and galaxies are bright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We are amazed in the light of the stars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It’s all proclaiming who You are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You’re beautiful, You're beautiful</a:t>
            </a:r>
          </a:p>
        </p:txBody>
      </p:sp>
    </p:spTree>
    <p:extLst>
      <p:ext uri="{BB962C8B-B14F-4D97-AF65-F5344CB8AC3E}">
        <p14:creationId xmlns="" xmlns:p14="http://schemas.microsoft.com/office/powerpoint/2010/main" val="3148469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You’re Beautiful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I see Your face in every sunrise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The colors of the morning are 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Inside Your eyes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The world awakens in the light of the day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I look up to the sky and say 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You’re beautiful</a:t>
            </a:r>
          </a:p>
        </p:txBody>
      </p:sp>
    </p:spTree>
    <p:extLst>
      <p:ext uri="{BB962C8B-B14F-4D97-AF65-F5344CB8AC3E}">
        <p14:creationId xmlns="" xmlns:p14="http://schemas.microsoft.com/office/powerpoint/2010/main" val="3148469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You’re Beautiful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4525963"/>
          </a:xfrm>
        </p:spPr>
        <p:txBody>
          <a:bodyPr>
            <a:normAutofit fontScale="92500"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I see you there hanging on a tree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You bled and then you died 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and then you rose again for me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Now you are sitting on Your heavenly throne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Soon we will be coming home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You’re beautiful, you're beautiful</a:t>
            </a:r>
          </a:p>
        </p:txBody>
      </p:sp>
    </p:spTree>
    <p:extLst>
      <p:ext uri="{BB962C8B-B14F-4D97-AF65-F5344CB8AC3E}">
        <p14:creationId xmlns="" xmlns:p14="http://schemas.microsoft.com/office/powerpoint/2010/main" val="3148469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You’re Beautiful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452596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When we arrive at eternity’s shore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Where death is just a memory 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and tears are no more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We’ll enter in as the wedding bells ring 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Your bride will come together and we’ll sing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You’re beautiful, You're beautiful, You're beautiful</a:t>
            </a:r>
          </a:p>
        </p:txBody>
      </p:sp>
    </p:spTree>
    <p:extLst>
      <p:ext uri="{BB962C8B-B14F-4D97-AF65-F5344CB8AC3E}">
        <p14:creationId xmlns="" xmlns:p14="http://schemas.microsoft.com/office/powerpoint/2010/main" val="3148469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You’re Beautiful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452596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I see Your face, You're beautiful, 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You're beautiful, You're beautiful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I see Your face, You're beautiful, 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You're beautiful, You're beautiful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I see Your face, I see Your face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I see Your face, You’re beautiful, 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You’re beautiful, You’re beautiful</a:t>
            </a:r>
          </a:p>
        </p:txBody>
      </p:sp>
    </p:spTree>
    <p:extLst>
      <p:ext uri="{BB962C8B-B14F-4D97-AF65-F5344CB8AC3E}">
        <p14:creationId xmlns="" xmlns:p14="http://schemas.microsoft.com/office/powerpoint/2010/main" val="3148469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Busted Heart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Winter has come back again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Feels 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like the season won't end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My 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faith is dying tonight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won't try to pretend</a:t>
            </a:r>
          </a:p>
        </p:txBody>
      </p:sp>
    </p:spTree>
    <p:extLst>
      <p:ext uri="{BB962C8B-B14F-4D97-AF65-F5344CB8AC3E}">
        <p14:creationId xmlns="" xmlns:p14="http://schemas.microsoft.com/office/powerpoint/2010/main" val="259003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4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Busted Heart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Winter has come back again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Feels 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like the season won't end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My 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faith is dying tonight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won't try to pretend</a:t>
            </a:r>
          </a:p>
        </p:txBody>
      </p:sp>
    </p:spTree>
    <p:extLst>
      <p:ext uri="{BB962C8B-B14F-4D97-AF65-F5344CB8AC3E}">
        <p14:creationId xmlns="" xmlns:p14="http://schemas.microsoft.com/office/powerpoint/2010/main" val="339188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Busted Heart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I've 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got it all figured out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don't have any doubts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I've 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got a busted heart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need You now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Yeah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I need You now</a:t>
            </a:r>
          </a:p>
        </p:txBody>
      </p:sp>
    </p:spTree>
    <p:extLst>
      <p:ext uri="{BB962C8B-B14F-4D97-AF65-F5344CB8AC3E}">
        <p14:creationId xmlns="" xmlns:p14="http://schemas.microsoft.com/office/powerpoint/2010/main" val="52498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Busted Heart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Hold on to 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me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old 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on to me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Don't let me lose my way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Hold on to me</a:t>
            </a:r>
          </a:p>
        </p:txBody>
      </p:sp>
    </p:spTree>
    <p:extLst>
      <p:ext uri="{BB962C8B-B14F-4D97-AF65-F5344CB8AC3E}">
        <p14:creationId xmlns="" xmlns:p14="http://schemas.microsoft.com/office/powerpoint/2010/main" val="256275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Busted Heart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am the wandering son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love is never enough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keep chasing the wind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Instead of chasing Your love</a:t>
            </a:r>
          </a:p>
        </p:txBody>
      </p:sp>
    </p:spTree>
    <p:extLst>
      <p:ext uri="{BB962C8B-B14F-4D97-AF65-F5344CB8AC3E}">
        <p14:creationId xmlns="" xmlns:p14="http://schemas.microsoft.com/office/powerpoint/2010/main" val="212470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Busted Heart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I'm screaming out Your name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Don't let me fall on my face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I've got a busted heart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I'm in need of a change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I'm desperate for grace</a:t>
            </a:r>
          </a:p>
        </p:txBody>
      </p:sp>
    </p:spTree>
    <p:extLst>
      <p:ext uri="{BB962C8B-B14F-4D97-AF65-F5344CB8AC3E}">
        <p14:creationId xmlns="" xmlns:p14="http://schemas.microsoft.com/office/powerpoint/2010/main" val="281284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Busted Heart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Broke 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heart a thousand times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But 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You've never left my side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have always been here for me</a:t>
            </a:r>
          </a:p>
        </p:txBody>
      </p:sp>
    </p:spTree>
    <p:extLst>
      <p:ext uri="{BB962C8B-B14F-4D97-AF65-F5344CB8AC3E}">
        <p14:creationId xmlns="" xmlns:p14="http://schemas.microsoft.com/office/powerpoint/2010/main" val="428680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Busted Heart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never let me go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never let me 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go</a:t>
            </a:r>
            <a:endParaRPr lang="en-US" sz="4000" b="1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0809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err="1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Allelujah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When all else seems the 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battle’s 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lost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such disease is spreading on</a:t>
            </a:r>
          </a:p>
          <a:p>
            <a:r>
              <a:rPr lang="en-US" sz="36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When life grows dark and our lips are parched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are the hope that we sing of </a:t>
            </a:r>
          </a:p>
        </p:txBody>
      </p:sp>
    </p:spTree>
    <p:extLst>
      <p:ext uri="{BB962C8B-B14F-4D97-AF65-F5344CB8AC3E}">
        <p14:creationId xmlns="" xmlns:p14="http://schemas.microsoft.com/office/powerpoint/2010/main" val="3349274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Busted Heart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Until it comes to an end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Soon this season will end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will surrender tonight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meet me right where I am</a:t>
            </a:r>
          </a:p>
        </p:txBody>
      </p:sp>
    </p:spTree>
    <p:extLst>
      <p:ext uri="{BB962C8B-B14F-4D97-AF65-F5344CB8AC3E}">
        <p14:creationId xmlns="" xmlns:p14="http://schemas.microsoft.com/office/powerpoint/2010/main" val="43132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Came to My Rescue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Falling on my knees in worship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Giving all I am to seek your face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Lord all I am is yours</a:t>
            </a:r>
          </a:p>
        </p:txBody>
      </p:sp>
    </p:spTree>
    <p:extLst>
      <p:ext uri="{BB962C8B-B14F-4D97-AF65-F5344CB8AC3E}">
        <p14:creationId xmlns="" xmlns:p14="http://schemas.microsoft.com/office/powerpoint/2010/main" val="59110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Came to My Rescue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My whole life I place in your hands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God of mercy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Humbled I bow down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your presence at your throne</a:t>
            </a:r>
          </a:p>
        </p:txBody>
      </p:sp>
    </p:spTree>
    <p:extLst>
      <p:ext uri="{BB962C8B-B14F-4D97-AF65-F5344CB8AC3E}">
        <p14:creationId xmlns="" xmlns:p14="http://schemas.microsoft.com/office/powerpoint/2010/main" val="419797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Came to My Rescue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I called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answered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you came to my rescue 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I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</a:t>
            </a:r>
            <a:r>
              <a:rPr lang="en-US" sz="4000" b="1" dirty="0" err="1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wanna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be where you are</a:t>
            </a:r>
          </a:p>
        </p:txBody>
      </p:sp>
    </p:spTree>
    <p:extLst>
      <p:ext uri="{BB962C8B-B14F-4D97-AF65-F5344CB8AC3E}">
        <p14:creationId xmlns="" xmlns:p14="http://schemas.microsoft.com/office/powerpoint/2010/main" val="257553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Came to My Rescue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my life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 lifted high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our world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 lifted high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our love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 lifted high</a:t>
            </a:r>
          </a:p>
        </p:txBody>
      </p:sp>
    </p:spTree>
    <p:extLst>
      <p:ext uri="{BB962C8B-B14F-4D97-AF65-F5344CB8AC3E}">
        <p14:creationId xmlns="" xmlns:p14="http://schemas.microsoft.com/office/powerpoint/2010/main" val="83472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Can’t Get Over You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love the way You love like no other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It’s got nothing to do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With anything that I do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Time and time again you forgive 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 this time I choose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stay here with you</a:t>
            </a:r>
          </a:p>
        </p:txBody>
      </p:sp>
    </p:spTree>
    <p:extLst>
      <p:ext uri="{BB962C8B-B14F-4D97-AF65-F5344CB8AC3E}">
        <p14:creationId xmlns="" xmlns:p14="http://schemas.microsoft.com/office/powerpoint/2010/main" val="35681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Can’t Get Over You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Hold me, hold me just a little bit closer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don’t </a:t>
            </a:r>
            <a:r>
              <a:rPr lang="en-US" sz="4000" b="1" dirty="0" err="1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wanna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lose this moment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love has covered 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now I can’t get over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can’t get over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can’t get over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just can’t get over You</a:t>
            </a:r>
          </a:p>
        </p:txBody>
      </p:sp>
    </p:spTree>
    <p:extLst>
      <p:ext uri="{BB962C8B-B14F-4D97-AF65-F5344CB8AC3E}">
        <p14:creationId xmlns="" xmlns:p14="http://schemas.microsoft.com/office/powerpoint/2010/main" val="9151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Can’t Get Over You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Here in the arms of my Father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Only grace can be found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 I lay my fears down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Nothing is the same anymore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changed me from the inside out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Now my heart is beating, and it’s singing</a:t>
            </a:r>
          </a:p>
        </p:txBody>
      </p:sp>
    </p:spTree>
    <p:extLst>
      <p:ext uri="{BB962C8B-B14F-4D97-AF65-F5344CB8AC3E}">
        <p14:creationId xmlns="" xmlns:p14="http://schemas.microsoft.com/office/powerpoint/2010/main" val="84675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Can’t Get Over You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can't get over the way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love stays the same, oh 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Lord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can't get over the way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love stays the same, oh 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Lord</a:t>
            </a:r>
            <a:endParaRPr lang="en-US" sz="4000" b="1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0581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Can’t Get Over You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Even through the good and the bad times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stay the same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 my song will remain</a:t>
            </a:r>
          </a:p>
        </p:txBody>
      </p:sp>
    </p:spTree>
    <p:extLst>
      <p:ext uri="{BB962C8B-B14F-4D97-AF65-F5344CB8AC3E}">
        <p14:creationId xmlns="" xmlns:p14="http://schemas.microsoft.com/office/powerpoint/2010/main" val="209269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err="1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Allelujah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When death is past and sins are gone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Alas forgiveness here is won</a:t>
            </a:r>
          </a:p>
          <a:p>
            <a:r>
              <a:rPr lang="en-US" sz="36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All daughters and sons, we will stand as one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We're safe at last in the Father's love</a:t>
            </a:r>
          </a:p>
        </p:txBody>
      </p:sp>
    </p:spTree>
    <p:extLst>
      <p:ext uri="{BB962C8B-B14F-4D97-AF65-F5344CB8AC3E}">
        <p14:creationId xmlns="" xmlns:p14="http://schemas.microsoft.com/office/powerpoint/2010/main" val="198759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8425"/>
            <a:ext cx="7772400" cy="13176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Can’t Get Over You</a:t>
            </a:r>
            <a:endParaRPr lang="en-US" sz="60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can't get over You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can't get over You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There's nothing I can't do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just can't get over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can't get over You</a:t>
            </a:r>
          </a:p>
        </p:txBody>
      </p:sp>
    </p:spTree>
    <p:extLst>
      <p:ext uri="{BB962C8B-B14F-4D97-AF65-F5344CB8AC3E}">
        <p14:creationId xmlns="" xmlns:p14="http://schemas.microsoft.com/office/powerpoint/2010/main" val="157602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City on Our Knees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you </a:t>
            </a:r>
            <a:r>
              <a:rPr lang="en-US" sz="36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gotta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start 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somewhere why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 here</a:t>
            </a:r>
            <a:b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you </a:t>
            </a:r>
            <a:r>
              <a:rPr lang="en-US" sz="36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gotta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start 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sometime why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 now</a:t>
            </a:r>
            <a:b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we </a:t>
            </a:r>
            <a:r>
              <a:rPr lang="en-US" sz="36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gotta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start somewhere 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say here</a:t>
            </a:r>
            <a:b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we </a:t>
            </a:r>
            <a:r>
              <a:rPr lang="en-US" sz="36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gotta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start sometime 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say now</a:t>
            </a:r>
          </a:p>
        </p:txBody>
      </p:sp>
    </p:spTree>
    <p:extLst>
      <p:ext uri="{BB962C8B-B14F-4D97-AF65-F5344CB8AC3E}">
        <p14:creationId xmlns="" xmlns:p14="http://schemas.microsoft.com/office/powerpoint/2010/main" val="68870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City on Our Knees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Through the fog 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there is hope in the distance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From cathedrals to third world missions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Love will fall to the earth 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like a crashing wave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4025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City on Our Knees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3600" dirty="0">
                <a:solidFill>
                  <a:schemeClr val="bg1"/>
                </a:solidFill>
              </a:rPr>
              <a:t>Tonight’s the night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For the sinners and the saints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Two worlds collide </a:t>
            </a:r>
            <a:endParaRPr lang="en-US" sz="3600" dirty="0" smtClean="0">
              <a:solidFill>
                <a:schemeClr val="bg1"/>
              </a:solidFill>
            </a:endParaRP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In </a:t>
            </a:r>
            <a:r>
              <a:rPr lang="en-US" sz="3600" dirty="0">
                <a:solidFill>
                  <a:schemeClr val="bg1"/>
                </a:solidFill>
              </a:rPr>
              <a:t>a beautiful </a:t>
            </a:r>
            <a:r>
              <a:rPr lang="en-US" sz="3600" dirty="0" smtClean="0">
                <a:solidFill>
                  <a:schemeClr val="bg1"/>
                </a:solidFill>
              </a:rPr>
              <a:t>display</a:t>
            </a:r>
          </a:p>
        </p:txBody>
      </p:sp>
    </p:spTree>
    <p:extLst>
      <p:ext uri="{BB962C8B-B14F-4D97-AF65-F5344CB8AC3E}">
        <p14:creationId xmlns="" xmlns:p14="http://schemas.microsoft.com/office/powerpoint/2010/main" val="224120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City on Our Knees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It’s all love tonight</a:t>
            </a:r>
            <a:br>
              <a:rPr lang="en-US" sz="3600" dirty="0" smtClean="0">
                <a:solidFill>
                  <a:schemeClr val="bg1"/>
                </a:solidFill>
              </a:rPr>
            </a:br>
            <a:r>
              <a:rPr lang="en-US" sz="3600" dirty="0" smtClean="0">
                <a:solidFill>
                  <a:schemeClr val="bg1"/>
                </a:solidFill>
              </a:rPr>
              <a:t>When we step across the line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We can sail across the sea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To a city with one king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A </a:t>
            </a:r>
            <a:r>
              <a:rPr lang="en-US" sz="3600" dirty="0">
                <a:solidFill>
                  <a:schemeClr val="bg1"/>
                </a:solidFill>
              </a:rPr>
              <a:t>city on our knees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A city on our knees</a:t>
            </a:r>
          </a:p>
        </p:txBody>
      </p:sp>
    </p:spTree>
    <p:extLst>
      <p:ext uri="{BB962C8B-B14F-4D97-AF65-F5344CB8AC3E}">
        <p14:creationId xmlns="" xmlns:p14="http://schemas.microsoft.com/office/powerpoint/2010/main" val="278469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City on Our Knees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Tonight </a:t>
            </a:r>
            <a:r>
              <a:rPr lang="en-US" sz="3600" dirty="0">
                <a:solidFill>
                  <a:schemeClr val="bg1"/>
                </a:solidFill>
              </a:rPr>
              <a:t>could last forever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We are one choice from together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Tonight could last </a:t>
            </a:r>
            <a:r>
              <a:rPr lang="en-US" sz="3600" dirty="0" smtClean="0">
                <a:solidFill>
                  <a:schemeClr val="bg1"/>
                </a:solidFill>
              </a:rPr>
              <a:t>forever</a:t>
            </a:r>
          </a:p>
        </p:txBody>
      </p:sp>
    </p:spTree>
    <p:extLst>
      <p:ext uri="{BB962C8B-B14F-4D97-AF65-F5344CB8AC3E}">
        <p14:creationId xmlns="" xmlns:p14="http://schemas.microsoft.com/office/powerpoint/2010/main" val="588587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City on Our Knees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Tonight could last forever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We are one choice from together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Family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We’re family</a:t>
            </a:r>
          </a:p>
        </p:txBody>
      </p:sp>
    </p:spTree>
    <p:extLst>
      <p:ext uri="{BB962C8B-B14F-4D97-AF65-F5344CB8AC3E}">
        <p14:creationId xmlns="" xmlns:p14="http://schemas.microsoft.com/office/powerpoint/2010/main" val="44374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City on Our Knees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3600" dirty="0">
                <a:solidFill>
                  <a:schemeClr val="bg1"/>
                </a:solidFill>
              </a:rPr>
              <a:t>If you </a:t>
            </a:r>
            <a:r>
              <a:rPr lang="en-US" sz="3600" dirty="0" err="1">
                <a:solidFill>
                  <a:schemeClr val="bg1"/>
                </a:solidFill>
              </a:rPr>
              <a:t>gotta</a:t>
            </a:r>
            <a:r>
              <a:rPr lang="en-US" sz="3600" dirty="0">
                <a:solidFill>
                  <a:schemeClr val="bg1"/>
                </a:solidFill>
              </a:rPr>
              <a:t> start </a:t>
            </a:r>
            <a:r>
              <a:rPr lang="en-US" sz="3600" dirty="0" smtClean="0">
                <a:solidFill>
                  <a:schemeClr val="bg1"/>
                </a:solidFill>
              </a:rPr>
              <a:t>somewhere why </a:t>
            </a:r>
            <a:r>
              <a:rPr lang="en-US" sz="3600" dirty="0">
                <a:solidFill>
                  <a:schemeClr val="bg1"/>
                </a:solidFill>
              </a:rPr>
              <a:t>not here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If you </a:t>
            </a:r>
            <a:r>
              <a:rPr lang="en-US" sz="3600" dirty="0" err="1">
                <a:solidFill>
                  <a:schemeClr val="bg1"/>
                </a:solidFill>
              </a:rPr>
              <a:t>gotta</a:t>
            </a:r>
            <a:r>
              <a:rPr lang="en-US" sz="3600" dirty="0">
                <a:solidFill>
                  <a:schemeClr val="bg1"/>
                </a:solidFill>
              </a:rPr>
              <a:t> start </a:t>
            </a:r>
            <a:r>
              <a:rPr lang="en-US" sz="3600" dirty="0" smtClean="0">
                <a:solidFill>
                  <a:schemeClr val="bg1"/>
                </a:solidFill>
              </a:rPr>
              <a:t>sometime why </a:t>
            </a:r>
            <a:r>
              <a:rPr lang="en-US" sz="3600" dirty="0">
                <a:solidFill>
                  <a:schemeClr val="bg1"/>
                </a:solidFill>
              </a:rPr>
              <a:t>not now</a:t>
            </a:r>
            <a:br>
              <a:rPr lang="en-US" sz="3600" dirty="0">
                <a:solidFill>
                  <a:schemeClr val="bg1"/>
                </a:solidFill>
              </a:rPr>
            </a:b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0969421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Come, Now is the Time to Worship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Come, now is the time to worship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Come, now is the time to give your heart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Come, just as you are to worship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Come, just as you are before your God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Come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Come, Now is the Time to Worship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One day every tongue will confess you are God</a:t>
            </a:r>
          </a:p>
          <a:p>
            <a:r>
              <a:rPr lang="en-US" sz="36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One day every knee will bow</a:t>
            </a:r>
          </a:p>
          <a:p>
            <a:r>
              <a:rPr lang="en-US" sz="36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Still the greatest treasure remains for those </a:t>
            </a:r>
          </a:p>
          <a:p>
            <a:r>
              <a:rPr lang="en-US" sz="36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Who gladly choose you now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err="1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Allelujah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err="1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Allelujah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en-US" sz="4000" b="1" dirty="0" err="1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Allelujah</a:t>
            </a:r>
            <a:endParaRPr lang="en-US" sz="4000" b="1" dirty="0" smtClean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en-US" sz="4000" b="1" dirty="0" err="1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Allelujah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en-US" sz="4000" b="1" dirty="0" err="1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Allelujah</a:t>
            </a:r>
            <a:endParaRPr lang="en-US" sz="4000" b="1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1420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Consuming Fire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There must be more than this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 breath of God </a:t>
            </a:r>
          </a:p>
          <a:p>
            <a:r>
              <a:rPr lang="en-US" sz="4000" b="1" dirty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</a:t>
            </a:r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ome breathe within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Consuming Fire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There must be more than this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Spirit of God we wait for You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Fill us anew we pray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Fill us anew we pray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Consuming Fire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Consuming fire fan into flames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 passion for Your name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Spirit of God fall in this place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Lord have Your way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Lord have Your way with 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Consuming Fire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Come like a rushing wind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Clothe us with power from on high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Now set the captives free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Consuming Fire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Leave us abandoned to Your praise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Lord let Your glory fall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Lord let Your glory fall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919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Consuming Fire</a:t>
            </a:r>
            <a:endParaRPr lang="en-US" sz="600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Stir it up in our hearts, Lord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Stir it up in our hearts, Lord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Stir it up in our hearts, Lord</a:t>
            </a:r>
          </a:p>
          <a:p>
            <a:r>
              <a:rPr lang="en-US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 passion for Your name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Courageous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79120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buNone/>
            </a:pPr>
            <a:r>
              <a:rPr lang="en-US" sz="4000" dirty="0">
                <a:solidFill>
                  <a:schemeClr val="bg1"/>
                </a:solidFill>
              </a:rPr>
              <a:t>We were made to be courageous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We were made to lead the way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We could be the generation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That finally breaks the chains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We were made to be courageous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We were made to be courageous</a:t>
            </a:r>
          </a:p>
        </p:txBody>
      </p:sp>
    </p:spTree>
    <p:extLst>
      <p:ext uri="{BB962C8B-B14F-4D97-AF65-F5344CB8AC3E}">
        <p14:creationId xmlns="" xmlns:p14="http://schemas.microsoft.com/office/powerpoint/2010/main" val="3484367275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Courageous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We </a:t>
            </a:r>
            <a:r>
              <a:rPr lang="en-US" sz="4000" dirty="0">
                <a:solidFill>
                  <a:schemeClr val="bg1"/>
                </a:solidFill>
              </a:rPr>
              <a:t>were warriors on the front lines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Standing, unafraid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But now we're watchers on the sidelines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While our families slip away</a:t>
            </a:r>
          </a:p>
        </p:txBody>
      </p:sp>
    </p:spTree>
    <p:extLst>
      <p:ext uri="{BB962C8B-B14F-4D97-AF65-F5344CB8AC3E}">
        <p14:creationId xmlns="" xmlns:p14="http://schemas.microsoft.com/office/powerpoint/2010/main" val="1056356938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Courageous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Where </a:t>
            </a:r>
            <a:r>
              <a:rPr lang="en-US" sz="4000" dirty="0">
                <a:solidFill>
                  <a:schemeClr val="bg1"/>
                </a:solidFill>
              </a:rPr>
              <a:t>are you, men of courage?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You were made for so much more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Let the pounding of our hearts cry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We will serve the Lord</a:t>
            </a:r>
          </a:p>
        </p:txBody>
      </p:sp>
    </p:spTree>
    <p:extLst>
      <p:ext uri="{BB962C8B-B14F-4D97-AF65-F5344CB8AC3E}">
        <p14:creationId xmlns="" xmlns:p14="http://schemas.microsoft.com/office/powerpoint/2010/main" val="279520671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Courageous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We </a:t>
            </a:r>
            <a:r>
              <a:rPr lang="en-US" sz="4000" dirty="0">
                <a:solidFill>
                  <a:schemeClr val="bg1"/>
                </a:solidFill>
              </a:rPr>
              <a:t>were made to be courageous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And we're taking back the fight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We were made to be courageous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And it starts with us tonight</a:t>
            </a:r>
          </a:p>
        </p:txBody>
      </p:sp>
    </p:spTree>
    <p:extLst>
      <p:ext uri="{BB962C8B-B14F-4D97-AF65-F5344CB8AC3E}">
        <p14:creationId xmlns="" xmlns:p14="http://schemas.microsoft.com/office/powerpoint/2010/main" val="226647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Alive Again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woke up in darkness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Surrounded by silence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Oh where 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Where have I gone?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Courageous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The </a:t>
            </a:r>
            <a:r>
              <a:rPr lang="en-US" sz="4000" dirty="0">
                <a:solidFill>
                  <a:schemeClr val="bg1"/>
                </a:solidFill>
              </a:rPr>
              <a:t>only way we'll ever stand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Is on our </a:t>
            </a:r>
            <a:r>
              <a:rPr lang="en-US" sz="4000" dirty="0" smtClean="0">
                <a:solidFill>
                  <a:schemeClr val="bg1"/>
                </a:solidFill>
              </a:rPr>
              <a:t>knees, we’re lifting </a:t>
            </a:r>
            <a:r>
              <a:rPr lang="en-US" sz="4000" dirty="0">
                <a:solidFill>
                  <a:schemeClr val="bg1"/>
                </a:solidFill>
              </a:rPr>
              <a:t>hands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Make us courageous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Lord, make us courageous</a:t>
            </a:r>
          </a:p>
        </p:txBody>
      </p:sp>
    </p:spTree>
    <p:extLst>
      <p:ext uri="{BB962C8B-B14F-4D97-AF65-F5344CB8AC3E}">
        <p14:creationId xmlns="" xmlns:p14="http://schemas.microsoft.com/office/powerpoint/2010/main" val="324067218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Courageous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This </a:t>
            </a:r>
            <a:r>
              <a:rPr lang="en-US" sz="4000" dirty="0">
                <a:solidFill>
                  <a:schemeClr val="bg1"/>
                </a:solidFill>
              </a:rPr>
              <a:t>is our resolution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Our answer to the call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We will love our wives and children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We refuse to let them fall</a:t>
            </a:r>
          </a:p>
        </p:txBody>
      </p:sp>
    </p:spTree>
    <p:extLst>
      <p:ext uri="{BB962C8B-B14F-4D97-AF65-F5344CB8AC3E}">
        <p14:creationId xmlns="" xmlns:p14="http://schemas.microsoft.com/office/powerpoint/2010/main" val="2906832195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Courageous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We </a:t>
            </a:r>
            <a:r>
              <a:rPr lang="en-US" sz="4000" dirty="0">
                <a:solidFill>
                  <a:schemeClr val="bg1"/>
                </a:solidFill>
              </a:rPr>
              <a:t>will reignite the passion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That we buried deep inside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May the watchers become </a:t>
            </a:r>
            <a:r>
              <a:rPr lang="en-US" sz="4000" dirty="0" smtClean="0">
                <a:solidFill>
                  <a:schemeClr val="bg1"/>
                </a:solidFill>
              </a:rPr>
              <a:t>warriors</a:t>
            </a:r>
            <a:r>
              <a:rPr lang="en-US" sz="4000" dirty="0">
                <a:solidFill>
                  <a:schemeClr val="bg1"/>
                </a:solidFill>
              </a:rPr>
              <a:t/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Let the men of God arise</a:t>
            </a:r>
          </a:p>
        </p:txBody>
      </p:sp>
    </p:spTree>
    <p:extLst>
      <p:ext uri="{BB962C8B-B14F-4D97-AF65-F5344CB8AC3E}">
        <p14:creationId xmlns="" xmlns:p14="http://schemas.microsoft.com/office/powerpoint/2010/main" val="2532301893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Courageous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 marL="0" indent="0" algn="ctr">
              <a:lnSpc>
                <a:spcPct val="114000"/>
              </a:lnSpc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Girls: </a:t>
            </a:r>
            <a:r>
              <a:rPr lang="en-US" sz="4000" dirty="0">
                <a:solidFill>
                  <a:schemeClr val="bg1"/>
                </a:solidFill>
              </a:rPr>
              <a:t/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Seek justice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Love mercy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Walk humbly with your God</a:t>
            </a:r>
            <a:br>
              <a:rPr lang="en-US" sz="4000" dirty="0">
                <a:solidFill>
                  <a:schemeClr val="bg1"/>
                </a:solidFill>
              </a:rPr>
            </a:br>
            <a:endParaRPr lang="en-US" sz="4000" dirty="0" smtClean="0">
              <a:solidFill>
                <a:schemeClr val="bg1"/>
              </a:solidFill>
            </a:endParaRPr>
          </a:p>
          <a:p>
            <a:pPr marL="0" indent="0" algn="ctr">
              <a:lnSpc>
                <a:spcPct val="114000"/>
              </a:lnSpc>
              <a:buNone/>
            </a:pPr>
            <a:endParaRPr lang="en-US" sz="4000" dirty="0" smtClean="0">
              <a:solidFill>
                <a:schemeClr val="bg1"/>
              </a:solidFill>
            </a:endParaRPr>
          </a:p>
          <a:p>
            <a:pPr marL="0" indent="0" algn="ctr">
              <a:lnSpc>
                <a:spcPct val="114000"/>
              </a:lnSpc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Boys:</a:t>
            </a:r>
          </a:p>
          <a:p>
            <a:pPr marL="0" indent="0" algn="ctr">
              <a:lnSpc>
                <a:spcPct val="114000"/>
              </a:lnSpc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In </a:t>
            </a:r>
            <a:r>
              <a:rPr lang="en-US" sz="3600" dirty="0">
                <a:solidFill>
                  <a:schemeClr val="bg1"/>
                </a:solidFill>
              </a:rPr>
              <a:t>the war of the mind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I will make my stand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In the battle of the heart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And the battle of the hand</a:t>
            </a:r>
          </a:p>
        </p:txBody>
      </p:sp>
    </p:spTree>
    <p:extLst>
      <p:ext uri="{BB962C8B-B14F-4D97-AF65-F5344CB8AC3E}">
        <p14:creationId xmlns="" xmlns:p14="http://schemas.microsoft.com/office/powerpoint/2010/main" val="196858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Cry in My Heart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There's a cry in my heart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 Your glory to fall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 Your presence to fill up my senses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There's a yearning again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 thirst for discipline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 hunger for things that are deeper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Cry in My Heart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Could You take me beyond?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Could You carry me through?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If I open my heart?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Could I go there with You?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u="none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Cry in My Heart</a:t>
            </a:r>
            <a:endParaRPr lang="en-US" sz="4800" u="none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 what do I have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If I don't have You, Jesus?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What in this life could mean any more?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are my rock, You are my glory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are the lifter of my head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u="none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Cry in My Heart</a:t>
            </a:r>
            <a:endParaRPr lang="en-US" sz="4800" u="none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 I’ve been here before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Yet I know there’s still more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Oh Lord I need to know You</a:t>
            </a:r>
          </a:p>
        </p:txBody>
      </p:sp>
    </p:spTree>
    <p:extLst>
      <p:ext uri="{BB962C8B-B14F-4D97-AF65-F5344CB8AC3E}">
        <p14:creationId xmlns="" xmlns:p14="http://schemas.microsoft.com/office/powerpoint/2010/main" val="2621586788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u="none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Cry in My Heart</a:t>
            </a:r>
            <a:endParaRPr lang="en-US" sz="4800" u="none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 what do I have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If I don't have You, Jesus?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What in this life could mean any more?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are my rock, You are my glory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are the lifter of my head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Lifter of this head</a:t>
            </a:r>
          </a:p>
        </p:txBody>
      </p:sp>
    </p:spTree>
    <p:extLst>
      <p:ext uri="{BB962C8B-B14F-4D97-AF65-F5344CB8AC3E}">
        <p14:creationId xmlns="" xmlns:p14="http://schemas.microsoft.com/office/powerpoint/2010/main" val="649897201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u="none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Day After Day</a:t>
            </a:r>
            <a:endParaRPr lang="en-US" sz="4800" u="none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Men will try to rule the world You made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But we know power is Yours alone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en-US" sz="4000" b="1" dirty="0" smtClean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give and take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 day will come when every knee will bow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every tongue confess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That You</a:t>
            </a:r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are Lord both now and forever</a:t>
            </a:r>
          </a:p>
        </p:txBody>
      </p:sp>
    </p:spTree>
    <p:extLst>
      <p:ext uri="{BB962C8B-B14F-4D97-AF65-F5344CB8AC3E}">
        <p14:creationId xmlns="" xmlns:p14="http://schemas.microsoft.com/office/powerpoint/2010/main" val="362220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Alive Again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woke to reality </a:t>
            </a:r>
          </a:p>
          <a:p>
            <a:r>
              <a:rPr lang="en-US" sz="4000" b="1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Losing its grip on me</a:t>
            </a:r>
          </a:p>
          <a:p>
            <a:r>
              <a:rPr lang="en-US" sz="4000" b="1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Oh where, where have I gone? </a:t>
            </a:r>
          </a:p>
          <a:p>
            <a:r>
              <a:rPr lang="en-US" sz="4000" b="1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Cause I can see the light</a:t>
            </a:r>
          </a:p>
          <a:p>
            <a:r>
              <a:rPr lang="en-US" sz="4000" b="1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Before I see the sunrise</a:t>
            </a:r>
            <a:endParaRPr lang="en-US" sz="4000" b="1" dirty="0" smtClean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1643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u="none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Day After Day</a:t>
            </a:r>
            <a:endParaRPr lang="en-US" sz="4800" u="none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Day after day our God is reigning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He’s never shaken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My hope is in the Lord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Time after time our God is faithful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Trustworthy Savior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My hope is in the Lord</a:t>
            </a:r>
          </a:p>
        </p:txBody>
      </p:sp>
    </p:spTree>
    <p:extLst>
      <p:ext uri="{BB962C8B-B14F-4D97-AF65-F5344CB8AC3E}">
        <p14:creationId xmlns="" xmlns:p14="http://schemas.microsoft.com/office/powerpoint/2010/main" val="272534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u="none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Day After Day</a:t>
            </a:r>
            <a:endParaRPr lang="en-US" sz="4800" u="none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fear of man and what they plan 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Will fade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When we know You alone 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Are God of every day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Like the flowers man will rise and fall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are everlasting, never ending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God eternal</a:t>
            </a:r>
          </a:p>
        </p:txBody>
      </p:sp>
    </p:spTree>
    <p:extLst>
      <p:ext uri="{BB962C8B-B14F-4D97-AF65-F5344CB8AC3E}">
        <p14:creationId xmlns="" xmlns:p14="http://schemas.microsoft.com/office/powerpoint/2010/main" val="1575872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u="none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Day After Day</a:t>
            </a:r>
            <a:endParaRPr lang="en-US" sz="4800" u="none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Let the songs of adoration rise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Our God is reigning up on High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He’s worthy, to receive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praise and, the glory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(x2)</a:t>
            </a:r>
          </a:p>
        </p:txBody>
      </p:sp>
    </p:spTree>
    <p:extLst>
      <p:ext uri="{BB962C8B-B14F-4D97-AF65-F5344CB8AC3E}">
        <p14:creationId xmlns="" xmlns:p14="http://schemas.microsoft.com/office/powerpoint/2010/main" val="349162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Dry Bones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Prophesy, come to life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Oh my soul sing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Through the night, lift your eyes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Oh my soul cry out, cry out</a:t>
            </a:r>
          </a:p>
        </p:txBody>
      </p:sp>
    </p:spTree>
    <p:extLst>
      <p:ext uri="{BB962C8B-B14F-4D97-AF65-F5344CB8AC3E}">
        <p14:creationId xmlns:p14="http://schemas.microsoft.com/office/powerpoint/2010/main" xmlns="" val="58774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Dry Bones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Living King, live in 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Let my heart know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Rushing wind, move within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Speak to these dry bones, dry bones</a:t>
            </a:r>
          </a:p>
        </p:txBody>
      </p:sp>
    </p:spTree>
    <p:extLst>
      <p:ext uri="{BB962C8B-B14F-4D97-AF65-F5344CB8AC3E}">
        <p14:creationId xmlns:p14="http://schemas.microsoft.com/office/powerpoint/2010/main" xmlns="" val="326204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Dry Bones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Oh Lord, speak into the silence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Breathe upon the lifeless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Wake us up from slumber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Oh Lord, move in by Your Spirit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life living in us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Take us back to wonder</a:t>
            </a:r>
          </a:p>
          <a:p>
            <a:r>
              <a:rPr lang="en-US" sz="4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Take us back to wonder</a:t>
            </a:r>
          </a:p>
          <a:p>
            <a:endParaRPr lang="en-US" sz="4000" b="1" dirty="0" smtClean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102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Dry Bones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By Your hand, I will stand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Filled with glory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Hold Your Word, on the earth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All to show Your life, revealed</a:t>
            </a:r>
          </a:p>
          <a:p>
            <a:endParaRPr lang="en-US" sz="4000" b="1" dirty="0" smtClean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91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Dry Bones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Dry bones, dance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Dry bones, sing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Dry bones, stand up and get up and live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Dry bones, run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Dry bones, rise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Dry bones, stand up and come back to life</a:t>
            </a:r>
          </a:p>
        </p:txBody>
      </p:sp>
    </p:spTree>
    <p:extLst>
      <p:ext uri="{BB962C8B-B14F-4D97-AF65-F5344CB8AC3E}">
        <p14:creationId xmlns:p14="http://schemas.microsoft.com/office/powerpoint/2010/main" xmlns="" val="420729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Enough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are my supply, my breath of life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Still more awesome than I know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are my reward worth living for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Still more awesome than I know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8425"/>
            <a:ext cx="9144000" cy="1317625"/>
          </a:xfrm>
        </p:spPr>
        <p:txBody>
          <a:bodyPr>
            <a:noAutofit/>
          </a:bodyPr>
          <a:lstStyle/>
          <a:p>
            <a:r>
              <a:rPr lang="en-US" sz="480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Enough</a:t>
            </a:r>
            <a:endParaRPr lang="en-US" sz="4800" u="sng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All of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Is more than enough for all of me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 every thirst and every need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satisfy me with your love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all I have in you</a:t>
            </a:r>
          </a:p>
          <a:p>
            <a:r>
              <a:rPr lang="en-US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Is more than enough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1423</TotalTime>
  <Words>10622</Words>
  <Application>Microsoft Office PowerPoint</Application>
  <PresentationFormat>On-screen Show (4:3)</PresentationFormat>
  <Paragraphs>2244</Paragraphs>
  <Slides>421</Slides>
  <Notes>52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421</vt:i4>
      </vt:variant>
      <vt:variant>
        <vt:lpstr>Custom Shows</vt:lpstr>
      </vt:variant>
      <vt:variant>
        <vt:i4>10</vt:i4>
      </vt:variant>
    </vt:vector>
  </HeadingPairs>
  <TitlesOfParts>
    <vt:vector size="432" baseType="lpstr">
      <vt:lpstr>Office Theme</vt:lpstr>
      <vt:lpstr>Slide 1</vt:lpstr>
      <vt:lpstr>Slide 2</vt:lpstr>
      <vt:lpstr>Allelujah</vt:lpstr>
      <vt:lpstr>Allelujah</vt:lpstr>
      <vt:lpstr>Allelujah</vt:lpstr>
      <vt:lpstr>Allelujah</vt:lpstr>
      <vt:lpstr>Allelujah</vt:lpstr>
      <vt:lpstr>Alive Again</vt:lpstr>
      <vt:lpstr>Alive Again</vt:lpstr>
      <vt:lpstr>Alive Again</vt:lpstr>
      <vt:lpstr>Alive Again</vt:lpstr>
      <vt:lpstr>Alive Again</vt:lpstr>
      <vt:lpstr>Alive Again</vt:lpstr>
      <vt:lpstr>Alive Again</vt:lpstr>
      <vt:lpstr>All Who Are Thirsty</vt:lpstr>
      <vt:lpstr>All Who Are Thirsty</vt:lpstr>
      <vt:lpstr>All Who Are Thirsty</vt:lpstr>
      <vt:lpstr>Amazed</vt:lpstr>
      <vt:lpstr>Amazed</vt:lpstr>
      <vt:lpstr>Amazed</vt:lpstr>
      <vt:lpstr>Amazed</vt:lpstr>
      <vt:lpstr>Amazing Love</vt:lpstr>
      <vt:lpstr>Amazing Love</vt:lpstr>
      <vt:lpstr>Amazing Love</vt:lpstr>
      <vt:lpstr>Amazing Love</vt:lpstr>
      <vt:lpstr>Amazing Love</vt:lpstr>
      <vt:lpstr>Awesome is the Lord Most High</vt:lpstr>
      <vt:lpstr>Awesome is the Lord Most High</vt:lpstr>
      <vt:lpstr>Awesome is the Lord Most High</vt:lpstr>
      <vt:lpstr>Awesome is the Lord Most High</vt:lpstr>
      <vt:lpstr>Beautiful One</vt:lpstr>
      <vt:lpstr>Beautiful One</vt:lpstr>
      <vt:lpstr>Beautiful One</vt:lpstr>
      <vt:lpstr>Beautiful One</vt:lpstr>
      <vt:lpstr>Beautiful One</vt:lpstr>
      <vt:lpstr>Better is One Day</vt:lpstr>
      <vt:lpstr>Better is One Day</vt:lpstr>
      <vt:lpstr>Better is One Day</vt:lpstr>
      <vt:lpstr>Better is One Day</vt:lpstr>
      <vt:lpstr>Breathe</vt:lpstr>
      <vt:lpstr>Breathe</vt:lpstr>
      <vt:lpstr>Busted Heart</vt:lpstr>
      <vt:lpstr>Busted Heart</vt:lpstr>
      <vt:lpstr>Busted Heart</vt:lpstr>
      <vt:lpstr>Busted Heart</vt:lpstr>
      <vt:lpstr>Busted Heart</vt:lpstr>
      <vt:lpstr>Busted Heart</vt:lpstr>
      <vt:lpstr>Busted Heart</vt:lpstr>
      <vt:lpstr>Busted Heart</vt:lpstr>
      <vt:lpstr>Busted Heart</vt:lpstr>
      <vt:lpstr>Came to My Rescue</vt:lpstr>
      <vt:lpstr>Came to My Rescue</vt:lpstr>
      <vt:lpstr>Came to My Rescue</vt:lpstr>
      <vt:lpstr>Came to My Rescue</vt:lpstr>
      <vt:lpstr>Can’t Get Over You</vt:lpstr>
      <vt:lpstr>Can’t Get Over You</vt:lpstr>
      <vt:lpstr>Can’t Get Over You</vt:lpstr>
      <vt:lpstr>Can’t Get Over You</vt:lpstr>
      <vt:lpstr>Can’t Get Over You</vt:lpstr>
      <vt:lpstr>Can’t Get Over You</vt:lpstr>
      <vt:lpstr>City on Our Knees</vt:lpstr>
      <vt:lpstr>City on Our Knees</vt:lpstr>
      <vt:lpstr>City on Our Knees</vt:lpstr>
      <vt:lpstr>City on Our Knees</vt:lpstr>
      <vt:lpstr>City on Our Knees</vt:lpstr>
      <vt:lpstr>City on Our Knees</vt:lpstr>
      <vt:lpstr>City on Our Knees</vt:lpstr>
      <vt:lpstr>Come, Now is the Time to Worship</vt:lpstr>
      <vt:lpstr>Come, Now is the Time to Worship</vt:lpstr>
      <vt:lpstr>Consuming Fire</vt:lpstr>
      <vt:lpstr>Consuming Fire</vt:lpstr>
      <vt:lpstr>Consuming Fire</vt:lpstr>
      <vt:lpstr>Consuming Fire</vt:lpstr>
      <vt:lpstr>Consuming Fire</vt:lpstr>
      <vt:lpstr>Consuming Fire</vt:lpstr>
      <vt:lpstr>Courageous</vt:lpstr>
      <vt:lpstr>Courageous</vt:lpstr>
      <vt:lpstr>Courageous</vt:lpstr>
      <vt:lpstr>Courageous</vt:lpstr>
      <vt:lpstr>Courageous</vt:lpstr>
      <vt:lpstr>Courageous</vt:lpstr>
      <vt:lpstr>Courageous</vt:lpstr>
      <vt:lpstr>Courageous</vt:lpstr>
      <vt:lpstr>Cry in My Heart</vt:lpstr>
      <vt:lpstr>Cry in My Heart</vt:lpstr>
      <vt:lpstr>Cry in My Heart</vt:lpstr>
      <vt:lpstr>Cry in My Heart</vt:lpstr>
      <vt:lpstr>Cry in My Heart</vt:lpstr>
      <vt:lpstr>Day After Day</vt:lpstr>
      <vt:lpstr>Day After Day</vt:lpstr>
      <vt:lpstr>Day After Day</vt:lpstr>
      <vt:lpstr>Day After Day</vt:lpstr>
      <vt:lpstr>Dry Bones</vt:lpstr>
      <vt:lpstr>Dry Bones</vt:lpstr>
      <vt:lpstr>Dry Bones</vt:lpstr>
      <vt:lpstr>Dry Bones</vt:lpstr>
      <vt:lpstr>Dry Bones</vt:lpstr>
      <vt:lpstr>Enough</vt:lpstr>
      <vt:lpstr>Enough</vt:lpstr>
      <vt:lpstr>Enough</vt:lpstr>
      <vt:lpstr>Enough</vt:lpstr>
      <vt:lpstr>Everlasting God</vt:lpstr>
      <vt:lpstr>Everlasting God</vt:lpstr>
      <vt:lpstr>Everlasting God</vt:lpstr>
      <vt:lpstr>Everlasting God</vt:lpstr>
      <vt:lpstr>Everyday </vt:lpstr>
      <vt:lpstr>Everyday </vt:lpstr>
      <vt:lpstr>Everyday </vt:lpstr>
      <vt:lpstr>Everyday </vt:lpstr>
      <vt:lpstr>Everyday </vt:lpstr>
      <vt:lpstr>Everyday </vt:lpstr>
      <vt:lpstr>Filled With Your Glory</vt:lpstr>
      <vt:lpstr>Filled With Your Glory</vt:lpstr>
      <vt:lpstr>Filled With Your Glory</vt:lpstr>
      <vt:lpstr>Filled With Your Glory</vt:lpstr>
      <vt:lpstr>Filled With Your Glory</vt:lpstr>
      <vt:lpstr>Filled With Your Glory</vt:lpstr>
      <vt:lpstr>Filled With Your Glory</vt:lpstr>
      <vt:lpstr>Filled With Your Glory</vt:lpstr>
      <vt:lpstr>Forever </vt:lpstr>
      <vt:lpstr>Forever </vt:lpstr>
      <vt:lpstr>Forever </vt:lpstr>
      <vt:lpstr>Forever </vt:lpstr>
      <vt:lpstr>Forever  Reign</vt:lpstr>
      <vt:lpstr>Forever  Reign</vt:lpstr>
      <vt:lpstr>Forever  Reign</vt:lpstr>
      <vt:lpstr>Forever  Reign</vt:lpstr>
      <vt:lpstr>Forever  Reign</vt:lpstr>
      <vt:lpstr>From the Inside Out</vt:lpstr>
      <vt:lpstr>From the Inside Out</vt:lpstr>
      <vt:lpstr>From the Inside Out</vt:lpstr>
      <vt:lpstr>From the Inside Out</vt:lpstr>
      <vt:lpstr>From the Inside Out</vt:lpstr>
      <vt:lpstr>From the Inside Out</vt:lpstr>
      <vt:lpstr>From the Inside Out</vt:lpstr>
      <vt:lpstr>Give Us Clean Hands</vt:lpstr>
      <vt:lpstr>Give Us Clean Hands</vt:lpstr>
      <vt:lpstr>Give Us Clean Hands</vt:lpstr>
      <vt:lpstr>God of the Impossible</vt:lpstr>
      <vt:lpstr>God of the Impossible</vt:lpstr>
      <vt:lpstr>God of the Impossible</vt:lpstr>
      <vt:lpstr>God of the Impossible</vt:lpstr>
      <vt:lpstr>God of the Impossible</vt:lpstr>
      <vt:lpstr>God of the Impossible</vt:lpstr>
      <vt:lpstr>God of the Impossible</vt:lpstr>
      <vt:lpstr>God of Wonders</vt:lpstr>
      <vt:lpstr>God of Wonders</vt:lpstr>
      <vt:lpstr>God of Wonders</vt:lpstr>
      <vt:lpstr>God of Wonders</vt:lpstr>
      <vt:lpstr>God of Wonders</vt:lpstr>
      <vt:lpstr>Hallelujah (Your Love is Amazing)</vt:lpstr>
      <vt:lpstr>Hallelujah (Your Love is Amazing)</vt:lpstr>
      <vt:lpstr>Hallelujah (Your Love is Amazing)</vt:lpstr>
      <vt:lpstr>Hallelujah (Your Love is Amazing)</vt:lpstr>
      <vt:lpstr>Hallelujah (Your Love is Amazing)</vt:lpstr>
      <vt:lpstr>Heart of Worship</vt:lpstr>
      <vt:lpstr>Heart of Worship</vt:lpstr>
      <vt:lpstr>Heart of Worship</vt:lpstr>
      <vt:lpstr>Heart of Worship</vt:lpstr>
      <vt:lpstr>Here I Am to Worship</vt:lpstr>
      <vt:lpstr>Here I Am to Worship</vt:lpstr>
      <vt:lpstr>Here I Am to Worship</vt:lpstr>
      <vt:lpstr>Here I Am to Worship</vt:lpstr>
      <vt:lpstr>Holy Moment</vt:lpstr>
      <vt:lpstr>Holy Moment</vt:lpstr>
      <vt:lpstr>Holy Moment</vt:lpstr>
      <vt:lpstr>Holy Moment</vt:lpstr>
      <vt:lpstr>Holy Moment</vt:lpstr>
      <vt:lpstr>Holy Moment</vt:lpstr>
      <vt:lpstr>Hosanna</vt:lpstr>
      <vt:lpstr>Hosanna</vt:lpstr>
      <vt:lpstr>Hosanna</vt:lpstr>
      <vt:lpstr>Hosanna</vt:lpstr>
      <vt:lpstr>Hosanna</vt:lpstr>
      <vt:lpstr>Hosanna</vt:lpstr>
      <vt:lpstr>How Great is Our God</vt:lpstr>
      <vt:lpstr>How Great is Our God</vt:lpstr>
      <vt:lpstr>How Great is Our God</vt:lpstr>
      <vt:lpstr>How Great is Our God</vt:lpstr>
      <vt:lpstr>How Great Thou Art</vt:lpstr>
      <vt:lpstr>How He Loves</vt:lpstr>
      <vt:lpstr>How He Loves</vt:lpstr>
      <vt:lpstr>How He Loves</vt:lpstr>
      <vt:lpstr>How He Loves</vt:lpstr>
      <vt:lpstr>How He Loves</vt:lpstr>
      <vt:lpstr>How He Loves</vt:lpstr>
      <vt:lpstr>How He Loves</vt:lpstr>
      <vt:lpstr>How He Loves</vt:lpstr>
      <vt:lpstr>How He Loves</vt:lpstr>
      <vt:lpstr>I Refuse</vt:lpstr>
      <vt:lpstr>I Refuse</vt:lpstr>
      <vt:lpstr>I Refuse</vt:lpstr>
      <vt:lpstr>I Refuse</vt:lpstr>
      <vt:lpstr>I Refuse</vt:lpstr>
      <vt:lpstr>I Refuse</vt:lpstr>
      <vt:lpstr>I Will Follow</vt:lpstr>
      <vt:lpstr>I Will Follow</vt:lpstr>
      <vt:lpstr>I Will Follow</vt:lpstr>
      <vt:lpstr>I Will Follow</vt:lpstr>
      <vt:lpstr>I Will Follow</vt:lpstr>
      <vt:lpstr>I Will Follow</vt:lpstr>
      <vt:lpstr>I Will Go</vt:lpstr>
      <vt:lpstr>I Will Go</vt:lpstr>
      <vt:lpstr>I Will Go</vt:lpstr>
      <vt:lpstr>I Will Go</vt:lpstr>
      <vt:lpstr>I Will Go</vt:lpstr>
      <vt:lpstr>In Christ Alone</vt:lpstr>
      <vt:lpstr>In Christ Alone</vt:lpstr>
      <vt:lpstr>In Christ Alone</vt:lpstr>
      <vt:lpstr>In Christ Alone</vt:lpstr>
      <vt:lpstr>In Christ Alone</vt:lpstr>
      <vt:lpstr>In Christ Alone</vt:lpstr>
      <vt:lpstr>In Christ Alone</vt:lpstr>
      <vt:lpstr>In Christ Alone</vt:lpstr>
      <vt:lpstr>In the Secret</vt:lpstr>
      <vt:lpstr>In the Secret</vt:lpstr>
      <vt:lpstr>In the Secret</vt:lpstr>
      <vt:lpstr>Indescribable </vt:lpstr>
      <vt:lpstr>Indescribable </vt:lpstr>
      <vt:lpstr>Indescribable </vt:lpstr>
      <vt:lpstr>Indescribable </vt:lpstr>
      <vt:lpstr>Indescribable </vt:lpstr>
      <vt:lpstr>Indescribable </vt:lpstr>
      <vt:lpstr>Indescribable </vt:lpstr>
      <vt:lpstr>In the Secret</vt:lpstr>
      <vt:lpstr>In the Secret</vt:lpstr>
      <vt:lpstr>In the Secret</vt:lpstr>
      <vt:lpstr>Lead Me to the Cross</vt:lpstr>
      <vt:lpstr>Lead Me to the Cross</vt:lpstr>
      <vt:lpstr>Lead Me to the Cross</vt:lpstr>
      <vt:lpstr>Lead Me to the Cross</vt:lpstr>
      <vt:lpstr>Lead Me to the Cross</vt:lpstr>
      <vt:lpstr>Let Everything That Has Breath</vt:lpstr>
      <vt:lpstr>Let Everything That Has Breath</vt:lpstr>
      <vt:lpstr>Let Everything That Has Breath</vt:lpstr>
      <vt:lpstr>Let Everything That Has Breath</vt:lpstr>
      <vt:lpstr>Lift Me Up</vt:lpstr>
      <vt:lpstr>Lift Me Up</vt:lpstr>
      <vt:lpstr>Lift Me Up</vt:lpstr>
      <vt:lpstr>Lift Me Up</vt:lpstr>
      <vt:lpstr>Lift Me Up</vt:lpstr>
      <vt:lpstr>Lift Me Up</vt:lpstr>
      <vt:lpstr>Lord, I Lift Your Name on High</vt:lpstr>
      <vt:lpstr>Lord, I Lift your Name on High</vt:lpstr>
      <vt:lpstr>Lord, Reign in Me</vt:lpstr>
      <vt:lpstr>Lord, Reign in Me</vt:lpstr>
      <vt:lpstr>Lord, Reign in Me</vt:lpstr>
      <vt:lpstr>Made to Worship</vt:lpstr>
      <vt:lpstr>Made to Worship</vt:lpstr>
      <vt:lpstr>Made to Worship</vt:lpstr>
      <vt:lpstr>Made to Worship</vt:lpstr>
      <vt:lpstr>Made to Worship</vt:lpstr>
      <vt:lpstr>Mighty to Save</vt:lpstr>
      <vt:lpstr>Mighty to Save</vt:lpstr>
      <vt:lpstr>Mighty to Save</vt:lpstr>
      <vt:lpstr>Mighty to Save</vt:lpstr>
      <vt:lpstr>More</vt:lpstr>
      <vt:lpstr>More</vt:lpstr>
      <vt:lpstr>More</vt:lpstr>
      <vt:lpstr>More</vt:lpstr>
      <vt:lpstr>More</vt:lpstr>
      <vt:lpstr>More</vt:lpstr>
      <vt:lpstr>More</vt:lpstr>
      <vt:lpstr>More</vt:lpstr>
      <vt:lpstr>More</vt:lpstr>
      <vt:lpstr>The More I Seek You</vt:lpstr>
      <vt:lpstr>The More I Seek You</vt:lpstr>
      <vt:lpstr>The More I Seek You</vt:lpstr>
      <vt:lpstr>More Like Falling in Love</vt:lpstr>
      <vt:lpstr>More Like Falling in Love</vt:lpstr>
      <vt:lpstr>More Like Falling in Love</vt:lpstr>
      <vt:lpstr>More Like Falling in Love</vt:lpstr>
      <vt:lpstr>More Like Falling in Love</vt:lpstr>
      <vt:lpstr>More Like Falling in Love</vt:lpstr>
      <vt:lpstr>More Like Falling in Love</vt:lpstr>
      <vt:lpstr>More Like Falling in Love</vt:lpstr>
      <vt:lpstr>The Motions</vt:lpstr>
      <vt:lpstr>The Motions</vt:lpstr>
      <vt:lpstr>The Motions</vt:lpstr>
      <vt:lpstr>The Motions</vt:lpstr>
      <vt:lpstr>The Motions</vt:lpstr>
      <vt:lpstr>The Motions (split)</vt:lpstr>
      <vt:lpstr>Not To Us</vt:lpstr>
      <vt:lpstr>Not To Us</vt:lpstr>
      <vt:lpstr>Not To Us</vt:lpstr>
      <vt:lpstr>Not To Us</vt:lpstr>
      <vt:lpstr>Not To Us</vt:lpstr>
      <vt:lpstr>Now That You’re Near</vt:lpstr>
      <vt:lpstr>Now That You’re Near</vt:lpstr>
      <vt:lpstr>Now That You’re Near</vt:lpstr>
      <vt:lpstr>Now That You’re Near</vt:lpstr>
      <vt:lpstr>Now That You’re Near</vt:lpstr>
      <vt:lpstr>One Thing</vt:lpstr>
      <vt:lpstr>One Thing</vt:lpstr>
      <vt:lpstr>One Thing</vt:lpstr>
      <vt:lpstr>One Thing</vt:lpstr>
      <vt:lpstr>One Way</vt:lpstr>
      <vt:lpstr>One Way</vt:lpstr>
      <vt:lpstr>One Way</vt:lpstr>
      <vt:lpstr>One Way</vt:lpstr>
      <vt:lpstr>Open the Eyes of My Heart, Lord</vt:lpstr>
      <vt:lpstr>Open the Eyes of My Heart, Lord</vt:lpstr>
      <vt:lpstr>Open the Eyes of My Heart, Lord</vt:lpstr>
      <vt:lpstr>Our God</vt:lpstr>
      <vt:lpstr>Our God</vt:lpstr>
      <vt:lpstr>Our God</vt:lpstr>
      <vt:lpstr>Our God</vt:lpstr>
      <vt:lpstr>Our God</vt:lpstr>
      <vt:lpstr>Rediscover You</vt:lpstr>
      <vt:lpstr>Rediscover You</vt:lpstr>
      <vt:lpstr>Rediscover You</vt:lpstr>
      <vt:lpstr>Rediscover You</vt:lpstr>
      <vt:lpstr>Rediscover You</vt:lpstr>
      <vt:lpstr>Refiner’s Fire</vt:lpstr>
      <vt:lpstr>Refiner’s Fire</vt:lpstr>
      <vt:lpstr>Refiner’s Fire</vt:lpstr>
      <vt:lpstr>Reign in Us</vt:lpstr>
      <vt:lpstr>Reign in Us</vt:lpstr>
      <vt:lpstr>Reign in Us</vt:lpstr>
      <vt:lpstr>Reign in Us</vt:lpstr>
      <vt:lpstr>Reign in Us</vt:lpstr>
      <vt:lpstr>Reign in Us</vt:lpstr>
      <vt:lpstr>Reign in Us</vt:lpstr>
      <vt:lpstr>Rescue</vt:lpstr>
      <vt:lpstr>Rescue</vt:lpstr>
      <vt:lpstr>Rescue</vt:lpstr>
      <vt:lpstr>Rescue</vt:lpstr>
      <vt:lpstr>The Saving One</vt:lpstr>
      <vt:lpstr>The Saving One</vt:lpstr>
      <vt:lpstr>The Saving One</vt:lpstr>
      <vt:lpstr>The Saving One</vt:lpstr>
      <vt:lpstr>Shout to the Lord</vt:lpstr>
      <vt:lpstr>Shout to the Lord</vt:lpstr>
      <vt:lpstr>Shout to the Lord</vt:lpstr>
      <vt:lpstr>Shout to the Lord</vt:lpstr>
      <vt:lpstr>Sing to the King</vt:lpstr>
      <vt:lpstr>Sing to the King</vt:lpstr>
      <vt:lpstr>Sing to the King</vt:lpstr>
      <vt:lpstr>Surrender</vt:lpstr>
      <vt:lpstr>Surrender</vt:lpstr>
      <vt:lpstr>Surrender</vt:lpstr>
      <vt:lpstr>Surrender</vt:lpstr>
      <vt:lpstr>Surrender</vt:lpstr>
      <vt:lpstr>Stir in Me</vt:lpstr>
      <vt:lpstr>Stir in Me</vt:lpstr>
      <vt:lpstr>Trading My Sorrows</vt:lpstr>
      <vt:lpstr>Trading My Sorrows</vt:lpstr>
      <vt:lpstr>Trading My Sorrows</vt:lpstr>
      <vt:lpstr>Trading My Sorrows</vt:lpstr>
      <vt:lpstr>Trading My Sorrows</vt:lpstr>
      <vt:lpstr>Unashamed</vt:lpstr>
      <vt:lpstr>Unashamed</vt:lpstr>
      <vt:lpstr>Unashamed</vt:lpstr>
      <vt:lpstr>Unashamed</vt:lpstr>
      <vt:lpstr>Unashamed</vt:lpstr>
      <vt:lpstr>Unchanging</vt:lpstr>
      <vt:lpstr>Unchanging</vt:lpstr>
      <vt:lpstr>Unchanging</vt:lpstr>
      <vt:lpstr>Unchanging</vt:lpstr>
      <vt:lpstr>Unchanging</vt:lpstr>
      <vt:lpstr>Undo</vt:lpstr>
      <vt:lpstr>Undo</vt:lpstr>
      <vt:lpstr>Undo</vt:lpstr>
      <vt:lpstr>Undo</vt:lpstr>
      <vt:lpstr>Undo</vt:lpstr>
      <vt:lpstr>Undo</vt:lpstr>
      <vt:lpstr>Undo</vt:lpstr>
      <vt:lpstr>We Are Hungry</vt:lpstr>
      <vt:lpstr>We Are Hungry</vt:lpstr>
      <vt:lpstr>We Are Hungry</vt:lpstr>
      <vt:lpstr>We Are Hungry</vt:lpstr>
      <vt:lpstr>What Faith Can Do</vt:lpstr>
      <vt:lpstr>What Faith Can Do</vt:lpstr>
      <vt:lpstr>What Faith Can Do</vt:lpstr>
      <vt:lpstr>What Faith Can Do</vt:lpstr>
      <vt:lpstr>What Faith Can Do</vt:lpstr>
      <vt:lpstr>What Faith Can Do</vt:lpstr>
      <vt:lpstr>What Faith Can Do</vt:lpstr>
      <vt:lpstr>What Faith Can Do</vt:lpstr>
      <vt:lpstr>Who Am I</vt:lpstr>
      <vt:lpstr>Who Am I</vt:lpstr>
      <vt:lpstr>Who Am I</vt:lpstr>
      <vt:lpstr>Who Am I</vt:lpstr>
      <vt:lpstr>Who Am I</vt:lpstr>
      <vt:lpstr>Who Am I</vt:lpstr>
      <vt:lpstr>Who Am I</vt:lpstr>
      <vt:lpstr>You Are Holy (Prince of Peace)</vt:lpstr>
      <vt:lpstr>You Are Holy (Prince of Peace)</vt:lpstr>
      <vt:lpstr>You Are Holy (Prince of Peace)</vt:lpstr>
      <vt:lpstr>You Are Holy (Prince of Peace)</vt:lpstr>
      <vt:lpstr>You Are Holy (Prince of Peace)</vt:lpstr>
      <vt:lpstr>You Are Holy (Prince of Peace)</vt:lpstr>
      <vt:lpstr>You Are Holy (Prince of Peace)</vt:lpstr>
      <vt:lpstr>You are Worthy of My Praise</vt:lpstr>
      <vt:lpstr>You are Worthy of My Praise</vt:lpstr>
      <vt:lpstr>You are Worthy of My Praise</vt:lpstr>
      <vt:lpstr>You are Worthy of My Praise</vt:lpstr>
      <vt:lpstr>You are Worthy of My Praise</vt:lpstr>
      <vt:lpstr>You Never Let Go</vt:lpstr>
      <vt:lpstr>You Never Let Go</vt:lpstr>
      <vt:lpstr>You Never Let Go</vt:lpstr>
      <vt:lpstr>You Never Let Go</vt:lpstr>
      <vt:lpstr>You Never Let Go</vt:lpstr>
      <vt:lpstr>You Never Let Go</vt:lpstr>
      <vt:lpstr>You Never Let Go</vt:lpstr>
      <vt:lpstr>You Never Let Go</vt:lpstr>
      <vt:lpstr>Your Grace is Enough</vt:lpstr>
      <vt:lpstr>Your Grace is Enough</vt:lpstr>
      <vt:lpstr>Your Grace is Enough</vt:lpstr>
      <vt:lpstr>Your Grace is Enough</vt:lpstr>
      <vt:lpstr>Your Grace is Enough</vt:lpstr>
      <vt:lpstr>Your Name</vt:lpstr>
      <vt:lpstr>Your Name</vt:lpstr>
      <vt:lpstr>Your Name</vt:lpstr>
      <vt:lpstr>You’re Beautiful</vt:lpstr>
      <vt:lpstr>You’re Beautiful</vt:lpstr>
      <vt:lpstr>You’re Beautiful</vt:lpstr>
      <vt:lpstr>You’re Beautiful</vt:lpstr>
      <vt:lpstr>You’re Beautiful</vt:lpstr>
      <vt:lpstr>Slide 420</vt:lpstr>
      <vt:lpstr>Slide 421</vt:lpstr>
      <vt:lpstr>2012.02.11</vt:lpstr>
      <vt:lpstr>2012.02.19</vt:lpstr>
      <vt:lpstr>2012.03.10</vt:lpstr>
      <vt:lpstr>2012.03.11</vt:lpstr>
      <vt:lpstr>2012.03.18</vt:lpstr>
      <vt:lpstr>2012.05.13</vt:lpstr>
      <vt:lpstr>2012.05.05</vt:lpstr>
      <vt:lpstr>2012.05.26</vt:lpstr>
      <vt:lpstr>2012.05.27</vt:lpstr>
      <vt:lpstr>Custom Show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More I Seek You</dc:title>
  <dc:creator>Youth Dept</dc:creator>
  <cp:lastModifiedBy>Youth</cp:lastModifiedBy>
  <cp:revision>242</cp:revision>
  <dcterms:created xsi:type="dcterms:W3CDTF">2006-08-16T00:00:00Z</dcterms:created>
  <dcterms:modified xsi:type="dcterms:W3CDTF">2012-07-22T18:27:38Z</dcterms:modified>
</cp:coreProperties>
</file>