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17" r:id="rId3"/>
    <p:sldId id="618" r:id="rId4"/>
    <p:sldId id="619" r:id="rId5"/>
    <p:sldId id="620" r:id="rId6"/>
    <p:sldId id="621" r:id="rId7"/>
    <p:sldId id="622" r:id="rId8"/>
    <p:sldId id="623" r:id="rId9"/>
    <p:sldId id="624" r:id="rId10"/>
    <p:sldId id="625" r:id="rId11"/>
    <p:sldId id="626" r:id="rId12"/>
    <p:sldId id="627" r:id="rId13"/>
    <p:sldId id="628" r:id="rId14"/>
    <p:sldId id="629" r:id="rId15"/>
    <p:sldId id="630" r:id="rId16"/>
    <p:sldId id="631" r:id="rId17"/>
    <p:sldId id="632" r:id="rId18"/>
    <p:sldId id="633" r:id="rId19"/>
    <p:sldId id="634" r:id="rId20"/>
    <p:sldId id="635" r:id="rId21"/>
    <p:sldId id="636" r:id="rId22"/>
    <p:sldId id="637" r:id="rId23"/>
    <p:sldId id="638" r:id="rId24"/>
    <p:sldId id="639" r:id="rId25"/>
    <p:sldId id="640" r:id="rId26"/>
    <p:sldId id="64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650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176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837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094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289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166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156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3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583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852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996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76949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37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생물의 생명과 모든 사람의 육신의 목숨이 다 그의 손에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57796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입이 음식의 맛을 구별함 같이 귀가 말을 분간하지 아니하느냐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2583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늙은 자에게는 지혜가 있고 장수하는 자에게는 명철이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14178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지혜와 권능이 하나님께 있고 계략과 명철도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속하였나니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07289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헐으신즉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다시 세울 수 없고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가두신즉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놓아주지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36536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막으신즉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마르고 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보내신즉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뒤집나니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27119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능력과 지혜가 그에게 있고 속은 자와 속이는 자가 다 그에게 속하였으므로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369691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모사를 벌거벗겨 끌어 가시며 재판장을 어리석은 자가 되게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83101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왕들이 맨 것을 풀어 그들의 허리를 동이시며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240186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제사장들을 벌거벗겨 끌어 가시고 권력이 있는 자를 넘어뜨리시며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99196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너희만 참으로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백성이로구나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죽으면 지혜도 죽겠구나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충성된 사람들의 말을 물리치시며 늙은 자들의 판단을 빼앗으시며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27287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귀인들에게 멸시를 쏟으시며 강한 자의 띠를 푸시며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658057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어두운 가운데에서 은밀한 것을 드러내시며 죽음의 그늘을 광명한 데로 나오게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4884280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민족들을 커지게도 하시고 다시 멸하기도 하시며 민족들을 널리 퍼지게도 하시고 다시 끌려가게도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530048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만민의 우두머리들의 총명을 빼앗으시고 그들을 길 없는 거친 들에서 방황하게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148873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빛 없이 캄캄한 데를 더듬게 하시며 취한 사람 같이 비틀거리게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70689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나도 너희 같이 생각이 있어 너희만 못하지 아니하니 그같은 일을 누가 알지 못하겠느냐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19337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 불러 아뢰어 들으심을 입은 내가 이웃에게 웃음거리가 되었으니 의롭고 온전한 자가 조롱거리가 되었구나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82209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평안한 자의 마음은 재앙을 멸시하나 재앙이 실족하는 자를 기다리는구나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61779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강도의 장막은 형통하고 하나님을 진노하게 하는 자는 평안하니 하나님이 그의 손에 후히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주심이니라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90052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모든 짐승에게 물어 보라 그것들이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가르치리라 공중의 새에게 물어 보라 그것들이 또한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62566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땅에게 말하라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가르치리라 바다의 고기도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설명하리라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137356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이것들 중에 어느 것이 여호와의 손이 이를 행하신 줄을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57692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321</Words>
  <Application>Microsoft Office PowerPoint</Application>
  <PresentationFormat>와이드스크린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2024-10-01T10:05:14Z</dcterms:modified>
</cp:coreProperties>
</file>