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373" r:id="rId3"/>
    <p:sldId id="374" r:id="rId4"/>
    <p:sldId id="375" r:id="rId5"/>
    <p:sldId id="376" r:id="rId6"/>
    <p:sldId id="377" r:id="rId7"/>
    <p:sldId id="378" r:id="rId8"/>
    <p:sldId id="379" r:id="rId9"/>
    <p:sldId id="380" r:id="rId10"/>
    <p:sldId id="381" r:id="rId11"/>
    <p:sldId id="382" r:id="rId12"/>
    <p:sldId id="383" r:id="rId13"/>
    <p:sldId id="384" r:id="rId14"/>
    <p:sldId id="385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44249B6-A001-4CCC-AF29-43D5EFA9B3B4}" v="3" dt="2023-08-02T13:38:15.1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heme" Target="theme/theme1.xml"/><Relationship Id="rId3" Type="http://schemas.openxmlformats.org/officeDocument/2006/relationships/slide" Target="slides/slide1.xml"/><Relationship Id="rId21" Type="http://schemas.microsoft.com/office/2015/10/relationships/revisionInfo" Target="revisionInfo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20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342066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726525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926652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451604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895691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163093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933914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9041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282585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345175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901591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6576912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10/1/2024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358250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파괴하는 자가 너를 치러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올라왔나니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너는 산성을 지키며 길을 파수하며 네 허리를 견고히 묶고 네 힘을 크게 굳게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할지어다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418712516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니느웨가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공허하였고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황폐하였도다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주민이 낙담하여 그 무릎이 서로 부딪히며 모든 허리가 아프게 되며 모든 낯이 빛을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잃도다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86895882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이제 사자의 굴이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어디냐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젊은 사자가 먹을 곳이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어디냐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전에는 수사자 암사자가 그 새끼 사자와 함께 거기서 다니되 그것들을 두렵게 할 자가 없었으며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6894463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수사자가 그 새끼를 위하여 먹이를 충분히 찢고 그의 암사자들을 위하여 움켜 사냥한 것으로 그 굴을 채웠고 찢은 것으로 그 구멍을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채웠었도다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03917356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만군의 여호와의 말씀에 내가 네 대적이 되어 네 병거들을 불살라 연기가 되게 하고 네 젊은 사자들을 칼로 멸할 것이며 내가 또 네 노략한 것을 땅에서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끊으리니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네 파견자의 목소리가 다시는 들리지 아니하리라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2996464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야곱의 영광을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회복하시되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이스라엘의 영광 같게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하시나니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이는 약탈자들이 약탈하였고 또 그들의 포도나무 가지를 없이 하였음이라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0412938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용사들의 방패는 붉고 그의 무사들의 옷도 붉으며 그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항오를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벌이는 날에 병거의 쇠가 번쩍이고 노송나무 창이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요동하는도다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1448734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병거는 미친 듯이 거리를 달리며 대로에서 이리저리 빨리 달리니 그 모양이 횃불 같고 빠르기가 번개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같도다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5897427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그의 존귀한 자들을 생각해 내니 그들이 엎드러질 듯이 달려서 급히 성에 이르러 막을 것을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준비하도다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6868176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강들의 수문이 열리고 왕궁이 소멸되며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58114150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정한 대로 왕후가 벌거벗은 몸으로 끌려가니 그 모든 시녀들이 가슴을 치며 비둘기 같이 슬피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우는도다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5530823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니느웨는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예로부터 물이 모인 못 같더니 이제 모두 도망하니 서라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서라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하나 돌아보는 자가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없도다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234673735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은을 노략하라 금을 노략하라 그 저축한 것이 무한하고 아름다운 기구가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풍부함이니라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 err="1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나훔</a:t>
            </a: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73764249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266</Words>
  <Application>Microsoft Office PowerPoint</Application>
  <PresentationFormat>와이드스크린</PresentationFormat>
  <Paragraphs>26</Paragraphs>
  <Slides>13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13</vt:i4>
      </vt:variant>
    </vt:vector>
  </HeadingPairs>
  <TitlesOfParts>
    <vt:vector size="19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12</cp:revision>
  <dcterms:modified xsi:type="dcterms:W3CDTF">2024-10-01T11:02:51Z</dcterms:modified>
</cp:coreProperties>
</file>