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42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5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266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16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56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30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39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41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25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51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015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5769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82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파괴하는 자가 너를 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산성을 지키며 길을 파수하며 네 허리를 견고히 묶고 네 힘을 크게 굳게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공허하였고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황폐하였도다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주민이 낙담하여 그 무릎이 서로 부딪히며 모든 허리가 아프게 되며 모든 낯이 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잃도다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사자의 굴이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젊은 사자가 먹을 곳이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전에는 수사자 암사자가 그 새끼 사자와 함께 거기서 다니되 그것들을 두렵게 할 자가 없었으며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수사자가 그 새끼를 위하여 먹이를 충분히 찢고 그의 암사자들을 위하여 움켜 사냥한 것으로 그 굴을 채웠고 찢은 것으로 그 구멍을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채웠었도다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여호와의 말씀에 내가 네 대적이 되어 네 병거들을 불살라 연기가 되게 하고 네 젊은 사자들을 칼로 멸할 것이며 내가 또 네 노략한 것을 땅에서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파견자의 목소리가 다시는 들리지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야곱의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회복하시되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영광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약탈자들이 약탈하였고 또 그들의 포도나무 가지를 없이 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용사들의 방패는 붉고 그의 무사들의 옷도 붉으며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벌이는 날에 병거의 쇠가 번쩍이고 노송나무 창이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요동하는도다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병거는 미친 듯이 거리를 달리며 대로에서 이리저리 빨리 달리니 그 모양이 횃불 같고 빠르기가 번개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존귀한 자들을 생각해 내니 그들이 엎드러질 듯이 달려서 급히 성에 이르러 막을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강들의 수문이 열리고 왕궁이 소멸되며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정한 대로 왕후가 벌거벗은 몸으로 끌려가니 그 모든 시녀들이 가슴을 치며 비둘기 같이 슬피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예로부터 물이 모인 못 같더니 이제 모두 도망하니 서라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 돌아보는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은을 노략하라 금을 노략하라 그 저축한 것이 무한하고 아름다운 기구가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풍부함이니라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266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2024-10-01T11:02:51Z</dcterms:modified>
</cp:coreProperties>
</file>