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1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09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1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4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5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8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7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417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3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3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86EA8-39A0-49CB-8456-87C1A566366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F3A9-75BA-4442-8A21-0E85C3E5E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4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aytrongvatnuoi.com/wp-content/uploads/2015/05/Gh%C3%A9p-n%C3%AAm.jpg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uahangdungcu.vn/keo-cat-ghep-canh-cay-chuyen-dung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uahangdungcu.vn/dao-ghep-cay-thep-nhat-1096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uahangdungcu.vn/bang-keo-ghep-cay.html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aytrongvatnuoi.com/wp-content/uploads/2015/05/Gh%C3%A9p-%C3%A1p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aytrongvatnuoi.com/wp-content/uploads/2015/05/Gh%C3%A9p-c%C3%A0nh-b%C3%AAn.jp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aytrongvatnuoi.com/wp-content/uploads/2015/05/Gh%C3%A9p-%C4%91o%E1%BA%A1n-c%C3%A0nh.jpg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2428" y="1940253"/>
            <a:ext cx="10728102" cy="2265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 smtClean="0">
                <a:solidFill>
                  <a:srgbClr val="C00000"/>
                </a:solidFill>
                <a:effectLst/>
                <a:latin typeface="Snap ITC" panose="04040A07060A02020202" pitchFamily="82" charset="0"/>
                <a:ea typeface="Times New Roman" panose="02020603050405020304" pitchFamily="18" charset="0"/>
              </a:rPr>
              <a:t>GIỚI THIỆU VÀ THỰC HÀNH CÁC PHƯƠNG PHÁP GHÉP CÂY, CHIẾT CÀNH</a:t>
            </a:r>
            <a:endParaRPr lang="en-US" sz="4400" dirty="0">
              <a:solidFill>
                <a:srgbClr val="C00000"/>
              </a:solidFill>
              <a:effectLst/>
              <a:latin typeface="Snap ITC" panose="04040A07060A02020202" pitchFamily="82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8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6822" y="182087"/>
            <a:ext cx="10856890" cy="2796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nêm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nêm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sử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nhân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vườn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ươm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vườn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ăn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Bef>
                <a:spcPts val="1500"/>
              </a:spcBef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bỏ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toàn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bộ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thân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ở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vị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trí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phù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hợp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chọn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phía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hình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chiếc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nêm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Chẻ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đôi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phần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tượng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tầng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phía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ngoài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trùng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khớp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nhau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Dùng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nilon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chặt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cố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thoát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hơi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nước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Picture 2" descr="Ghép nêm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167" y="3142442"/>
            <a:ext cx="5679582" cy="31682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4695252" y="6389977"/>
            <a:ext cx="112723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nêm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37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7831" y="233726"/>
            <a:ext cx="11402096" cy="7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bật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lộc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  –  2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đợt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lộc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ổn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trưởng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thì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bỏ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biện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chăm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sóc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831" y="1364019"/>
            <a:ext cx="4971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Những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ưu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nhược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2400" b="1" dirty="0"/>
          </a:p>
        </p:txBody>
      </p:sp>
      <p:pic>
        <p:nvPicPr>
          <p:cNvPr id="4" name="Picture 3" descr="https://lamtho.vn/wp-content/uploads/2017/11/ghep-cay-an-qua-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496" y="2000722"/>
            <a:ext cx="8706118" cy="4670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30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941" y="333650"/>
            <a:ext cx="11384924" cy="2895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650"/>
              </a:spcBef>
              <a:spcAft>
                <a:spcPts val="1650"/>
              </a:spcAf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Việt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Nam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nước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diện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tích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lớn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vì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vậy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vườn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năng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mẫu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đẹp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thì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cần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tâm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đến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vấn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đề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những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kỹ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thuật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hiêu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đang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con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tách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rời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chồi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non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vừa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lú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ở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nách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hoặc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đoạn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non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những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đặc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tính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nổi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bật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đặt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đặc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tính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khoẻ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còn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gọi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(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tiếp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tục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tăng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trưởng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nhờ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Vậy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thầy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cô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hãy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biết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ưu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nhược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gì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? </a:t>
            </a:r>
            <a:endParaRPr lang="en-US" sz="2400" b="1" dirty="0"/>
          </a:p>
        </p:txBody>
      </p:sp>
      <p:pic>
        <p:nvPicPr>
          <p:cNvPr id="3" name="Picture 2" descr="http://lamtho.vn/wp-content/uploads/2017/11/ghep-cay-an-qua-300x22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952" y="3116687"/>
            <a:ext cx="6490952" cy="37413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145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112" y="256435"/>
            <a:ext cx="6021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Ưu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ăn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quả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47112" y="928562"/>
            <a:ext cx="11646150" cy="5591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trưởng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nhờ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sự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hoạt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động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bộ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năng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thích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nghi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kiện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khí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hậu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đai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giữ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đặc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tính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muốn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nhân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Hệ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số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nhân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trong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thời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gian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ngắn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sản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xuất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nhiều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lượng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sớm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vì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chỉ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tiếp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tục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giai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đoạn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mẹ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Tăng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cường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năng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chịu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kiện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chịu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chịu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úng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chịu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rét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sâu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bệnh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Thông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qua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tiết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sự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trưởng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năng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phục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hồi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trưởng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duy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trì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quý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thông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qua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nối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hay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tiếp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tiết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trưởng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hay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lùn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năng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hồi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phục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trưởng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duy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trì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quý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Ngoài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nghề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vườn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ươm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sản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xuất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cũng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lại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nhập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56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036" y="153404"/>
            <a:ext cx="5410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Nhược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76518" y="833087"/>
            <a:ext cx="11320530" cy="2695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Bộ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khá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nông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bị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đổ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kém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chịu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hạn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bệnh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mẹ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do virus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qua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 qua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nhiều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thế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hệ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nhanh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cổi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kì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khai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ngắn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Lấy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tục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nhiều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đời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dẫn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đến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hiện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tượng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thoái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hóa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lvl="0" indent="-34290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Đòi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hỏi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thực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nghề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thạo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cụ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chuyên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dùng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kéo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băng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ghép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,….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5307" y="3952473"/>
            <a:ext cx="106250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nhiều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ưu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điểm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đ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úng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nhiên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cạnh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những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ưu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điểm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thì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vẫn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còn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tồn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điểm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phải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lưu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ý.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Hãy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thử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ngay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giống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trồng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giờ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nhé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01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7819" y="298269"/>
            <a:ext cx="6209649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KỸ THUẬT CHIẾT CÀNH CÁC LOẠI CÂY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8744" y="877669"/>
            <a:ext cx="10796788" cy="125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nhân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vô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tính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trồng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bằng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hay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đoạn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trên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sau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đó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tách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khỏi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mẹ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đem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trồng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thành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mới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Picture 3" descr="Hướng dẫn kĩ thuật chiết cành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161" y="2066925"/>
            <a:ext cx="9118242" cy="4527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689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8548" y="636497"/>
            <a:ext cx="4208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dẫn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kĩ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thuật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686422" y="1426515"/>
            <a:ext cx="42450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Aft>
                <a:spcPts val="750"/>
              </a:spcAft>
            </a:pP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Khái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niệm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cơ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bản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về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chiết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endParaRPr lang="en-US" sz="2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8548" y="2185755"/>
            <a:ext cx="11358652" cy="1517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Dù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nào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nữa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thì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nguyên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tắc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cũng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nhau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thôi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Tức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sẽ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đoạn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vận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chuyển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nhựa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luyện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khiến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buộc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hòng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cứu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vãn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sự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!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thích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ngắn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gọn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thế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này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tầng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tế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bào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mô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nhựa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luyện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từ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lá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xuống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dưới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bị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đứt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nhựa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luyện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bị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ứ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lại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sẽ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kích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thích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bật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lấy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nhựa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nguyên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68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ĩ thuật chiết cành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69" y="206062"/>
            <a:ext cx="10200068" cy="6413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97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941" y="1115106"/>
            <a:ext cx="11655380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Lưu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ý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rằng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cần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cạo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sạch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tầng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mô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tức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màng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mỏng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lớp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vỏ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ra.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Nếu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tầng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mô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vẫn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còn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sẽ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tự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vỏ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nối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chuyển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nhựa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-&gt;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hình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thức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vẫn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giữ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nguyên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đặc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tính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truyền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mẹ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trưởng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nhanh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thấp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chăm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sóc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sớm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nhanh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hoạch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Vì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vậy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vô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tính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giản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tỷ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lệ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tiện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việc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chuyển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hộ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vườn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mô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nhỏ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Song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cũng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chế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nhanh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cỗi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vững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hệ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thấp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tổn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mẹ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Song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nếu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chăm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sóc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cẩn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vẫn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037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ĩ thuật chiết cành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5" y="283335"/>
            <a:ext cx="10921283" cy="55765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4302079" y="6093765"/>
            <a:ext cx="3587842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bước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bản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73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10316" y="256431"/>
            <a:ext cx="33950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800" b="1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800" b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cụ</a:t>
            </a:r>
            <a:r>
              <a:rPr lang="en-US" sz="2800" b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b="1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endParaRPr lang="en-US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Picture 9" descr="http://lamtho.vn/wp-content/uploads/2017/10/keo-cat-ghep-canh_8_-300x3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405" y="779651"/>
            <a:ext cx="8010659" cy="52980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812636" y="6077686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Kéo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cắt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ghép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cành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cây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8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9397" y="1353881"/>
            <a:ext cx="9994006" cy="5039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Lưu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ý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chung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bánh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tẻ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non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nhiều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nhiều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thì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nhựa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luyện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sẽ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nhiều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nhanh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Đối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đừng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vặt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mít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còn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non.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Khoanh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vỏ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bề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rộng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&gt;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kính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chút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đợi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ngày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nhựa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rồi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mới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tránh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nhiễm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khuẩn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Thời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vụ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Vụ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xuân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hè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4.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Vụ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9.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27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3976" y="166283"/>
            <a:ext cx="3998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cành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845713" y="666585"/>
            <a:ext cx="10874062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truyền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toàn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chăm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sóc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công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sắp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xếp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bộ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xòe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ra.</a:t>
            </a:r>
            <a:endParaRPr lang="en-US" sz="2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Lưu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ý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quan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trọng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thật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chắc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chắn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nếu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lỏng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bị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đứt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kín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mít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cũng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cần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oxy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thở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Ngoài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môi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trường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yếm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khí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nấm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Quan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niệm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bầu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kín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mít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khỏi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tưới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lầm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Picture 3" descr="phương pháp bó bầ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289" y="2955503"/>
            <a:ext cx="7031865" cy="3857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012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0405" y="127647"/>
            <a:ext cx="3619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Air layering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530405" y="589312"/>
            <a:ext cx="11189370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Ưu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này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bộ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xòe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đều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đẹp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Nhược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điểm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đất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bị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ở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chỉ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mùa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xuân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hoặc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cần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hệ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thống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phun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tục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thật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tốt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0405" y="1406202"/>
            <a:ext cx="2978701" cy="43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fontAlgn="base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2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bước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thực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hiện</a:t>
            </a:r>
            <a:r>
              <a:rPr lang="en-US" sz="2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sz="22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9651" y="1880562"/>
            <a:ext cx="11080124" cy="7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Bước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1: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Lột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vỏ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Nhớ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cạo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sạch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lớp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màng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mỏng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dưới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vỏ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bởi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tầng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mô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khả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năng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chữa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vết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thương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Picture 5" descr="kĩ thuật chiết cành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72" y="2750607"/>
            <a:ext cx="9414456" cy="39850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106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7830" y="272362"/>
            <a:ext cx="11131639" cy="7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Bước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2: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Bôi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kích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thích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thể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dùng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N3M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bán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ở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cửa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hàng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thuốc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bảo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vệ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thực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vật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25k/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lọ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nhỏ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ngày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vết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Picture 2" descr="kĩ thuật chiết cành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2" y="1326524"/>
            <a:ext cx="10985677" cy="5203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485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0710" y="253119"/>
            <a:ext cx="7718738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Bước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3: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Dùng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khay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đặt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vào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chỗ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khoanh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vỏ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hình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dưới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Picture 2" descr="kĩ thuật chiết cành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8" y="953037"/>
            <a:ext cx="10586434" cy="56151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753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7007" y="220996"/>
            <a:ext cx="6660093" cy="43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Bước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4: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Cố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khay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trải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xơ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dừa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trộn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B1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lên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khay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Picture 2" descr="kĩ thuật chiết cành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8" y="824248"/>
            <a:ext cx="10264461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581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5104" y="188725"/>
            <a:ext cx="10629364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Bước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5: 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Sau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thời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gian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rễ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sẽ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như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thế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này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Chúng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ta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chỉ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việc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cắt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đem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trồng</a:t>
            </a:r>
            <a:r>
              <a:rPr lang="en-US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Picture 2" descr="kĩ thuật chiết cành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79" y="1107583"/>
            <a:ext cx="10715223" cy="5486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804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15103"/>
            <a:ext cx="10515600" cy="1325563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Chúc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thầy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cô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thành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trong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việc</a:t>
            </a:r>
            <a:r>
              <a:rPr lang="en-US" dirty="0" smtClean="0">
                <a:solidFill>
                  <a:srgbClr val="C0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C00000"/>
              </a:solidFill>
              <a:latin typeface="Algerian" panose="04020705040A02060702" pitchFamily="8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9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lamtho.vn/wp-content/uploads/2017/10/dao-ghep-cay-1096_2_-300x3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84" y="429028"/>
            <a:ext cx="4609563" cy="50316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786685" y="5652683"/>
            <a:ext cx="2552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Dao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ghép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chuyên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hlinkClick r:id="rId3"/>
              </a:rPr>
              <a:t>dụng</a:t>
            </a:r>
            <a:endParaRPr lang="en-US" dirty="0"/>
          </a:p>
        </p:txBody>
      </p:sp>
      <p:pic>
        <p:nvPicPr>
          <p:cNvPr id="4" name="Picture 3" descr="http://lamtho.vn/wp-content/uploads/2017/10/bang-keo-ghep-cay_4_-300x30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533" y="429028"/>
            <a:ext cx="5185089" cy="50316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699201" y="5562530"/>
            <a:ext cx="2125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5"/>
              </a:rPr>
              <a:t>Băng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5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5"/>
              </a:rPr>
              <a:t>keo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5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5"/>
              </a:rPr>
              <a:t>ghép</a:t>
            </a:r>
            <a:r>
              <a:rPr lang="en-US" u="sng" dirty="0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5"/>
              </a:rPr>
              <a:t> </a:t>
            </a:r>
            <a:r>
              <a:rPr lang="en-US" u="sng" dirty="0" err="1" smtClean="0">
                <a:solidFill>
                  <a:srgbClr val="0088CC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hlinkClick r:id="rId5"/>
              </a:rPr>
              <a:t>cây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12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2239" y="629920"/>
            <a:ext cx="6552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MỤC ĐÍCH CỦA PHƯƠNG PHÁP GHÉP CÂY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602239" y="1241542"/>
            <a:ext cx="11130415" cy="417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nền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sản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xuất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nghiệp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hiện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nhiều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trồng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trọt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ở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cấy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gồm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cam,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quýt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bưởi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hồng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xoài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nhãn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vải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lọa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nghiệp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chè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phê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,…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lọa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ăn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dưa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hấu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chua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hồng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cảnh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</a:p>
          <a:p>
            <a:pPr>
              <a:spcAft>
                <a:spcPts val="1200"/>
              </a:spcAft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Kỹ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thuật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cấy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phổ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biến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rộng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rãi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sản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xuất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nhiên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thế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hiệu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tế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vấn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đề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cần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phải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nghiên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cứu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không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ngừng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sở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khoa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học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cảnh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bằng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những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làm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tượng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tầng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xúc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với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nhờ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sự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động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khả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năng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tượng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tầng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làm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gắn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liền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với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01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820" y="526888"/>
            <a:ext cx="6733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GIỚI THIỆU CÁC PHƯƠNG PHÁP GHÉP CÂY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533819" y="896220"/>
            <a:ext cx="11134439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áp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thường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việc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thêm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sửa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khuyết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hay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thế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mở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thước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tự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từ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8 – 10 cm,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bằng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nilon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dùng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buộc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 descr="Ghép áp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718" y="2937804"/>
            <a:ext cx="6130344" cy="33233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609328" y="6261188"/>
            <a:ext cx="97334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áp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66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6314" y="137060"/>
            <a:ext cx="11479369" cy="125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khoảng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1,5  –  2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cởi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khoảng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7  –  10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ngày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phần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hoàn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chỉnh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6314" y="1592373"/>
            <a:ext cx="11144520" cy="125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bên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sử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trường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hợp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bóc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vỏ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sử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hoặc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mùa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khô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Picture 3" descr="Ghép cành bên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11" y="2845627"/>
            <a:ext cx="6800045" cy="31559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304758" y="6222552"/>
            <a:ext cx="158248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bên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81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15155" y="671013"/>
            <a:ext cx="11217499" cy="3227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ở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độ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mặt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25  –  30 cm,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mở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tự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nhỏ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gỗ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thước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từ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  –  3 cm.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thước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tự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như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mở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giữ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  –  3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mầm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ngủ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mở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dùng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nilon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nilon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từ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dưới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lần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thứ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tục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lượt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  –  25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ngày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cởi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đến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vị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trí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lần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  –  2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ngày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thì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  –  2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đợt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lộc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ổn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thì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phần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còn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3590" y="4187539"/>
            <a:ext cx="11093001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đoạn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đoạn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sử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giống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hầu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đối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tượng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thân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gỗ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25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hép đoạn cành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139" y="579212"/>
            <a:ext cx="7856112" cy="49329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5240637" y="5668760"/>
            <a:ext cx="171072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đoạn</a:t>
            </a:r>
            <a:r>
              <a:rPr lang="en-US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14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7730" y="1456473"/>
            <a:ext cx="11127346" cy="4439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ở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độ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mặt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25  –  30 cm,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giữ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lá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Chọn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đường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tự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với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đường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lát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– 2,5 cm,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– 3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mầm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ngủ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Chẻ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chiều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rộng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sâu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tương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tự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với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kích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thước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của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ít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nhất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phía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tượng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tầng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trùng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khớp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dùng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nilon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mỏng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endParaRPr lang="en-US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Trước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hết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nhiều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vòng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để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vào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đó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trải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rộng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nilon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kín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một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lượt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xung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đưa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nilon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trở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cố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gốc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  –  20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ngày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mầm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bắt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đầu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mọc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xuyên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qua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cuốn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tiến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hành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biện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chăm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sóc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cây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con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khi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ghép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32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963</Words>
  <Application>Microsoft Office PowerPoint</Application>
  <PresentationFormat>Widescreen</PresentationFormat>
  <Paragraphs>80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Algerian</vt:lpstr>
      <vt:lpstr>Arial</vt:lpstr>
      <vt:lpstr>Calibri</vt:lpstr>
      <vt:lpstr>Calibri Light</vt:lpstr>
      <vt:lpstr>Snap ITC</vt:lpstr>
      <vt:lpstr>Symbol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Chúc thầy cô thành công trong công việc.</vt:lpstr>
    </vt:vector>
  </TitlesOfParts>
  <Company>Tien Ich May Tinh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 Tien Duat</dc:creator>
  <cp:lastModifiedBy>Le Tien Duat</cp:lastModifiedBy>
  <cp:revision>10</cp:revision>
  <dcterms:created xsi:type="dcterms:W3CDTF">2019-07-25T06:47:04Z</dcterms:created>
  <dcterms:modified xsi:type="dcterms:W3CDTF">2019-07-25T08:00:38Z</dcterms:modified>
</cp:coreProperties>
</file>