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929" r:id="rId3"/>
    <p:sldId id="1930" r:id="rId4"/>
    <p:sldId id="1931" r:id="rId5"/>
    <p:sldId id="1932" r:id="rId6"/>
    <p:sldId id="193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970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96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17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179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541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49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6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17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536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5305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351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15691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47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땅이여 여호와께 즐거운 찬송을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부를지어다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2206688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기쁨으로 여호와를 섬기며 노래하면서 그의 앞에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나아갈지어다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3417573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여호와가 우리 하나님이신 줄 너희는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우리를 지으신 이요 우리는 그의 것이니 그의 백성이요 그의 기르시는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양이로다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781266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감사함으로 그의 문에 들어가며 찬송함으로 그의 궁정에 들어가서 그에게 감사하며 그의 이름을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송축할지어다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000117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선하시니 그의 인자하심이 영원하고 그의 성실하심이 대대에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743329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68</Words>
  <Application>Microsoft Office PowerPoint</Application>
  <PresentationFormat>와이드스크린</PresentationFormat>
  <Paragraphs>10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2024-10-02T10:56:07Z</dcterms:modified>
</cp:coreProperties>
</file>