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285" r:id="rId2"/>
    <p:sldId id="256" r:id="rId3"/>
    <p:sldId id="257" r:id="rId4"/>
    <p:sldId id="258" r:id="rId5"/>
    <p:sldId id="259" r:id="rId6"/>
    <p:sldId id="260" r:id="rId7"/>
    <p:sldId id="262" r:id="rId8"/>
    <p:sldId id="261" r:id="rId9"/>
    <p:sldId id="263" r:id="rId10"/>
    <p:sldId id="264" r:id="rId11"/>
    <p:sldId id="265" r:id="rId12"/>
    <p:sldId id="266" r:id="rId13"/>
    <p:sldId id="267" r:id="rId14"/>
    <p:sldId id="268" r:id="rId15"/>
    <p:sldId id="270" r:id="rId16"/>
    <p:sldId id="269" r:id="rId17"/>
    <p:sldId id="271" r:id="rId18"/>
    <p:sldId id="272" r:id="rId19"/>
    <p:sldId id="290" r:id="rId20"/>
    <p:sldId id="273" r:id="rId21"/>
    <p:sldId id="274" r:id="rId22"/>
    <p:sldId id="275" r:id="rId23"/>
    <p:sldId id="276" r:id="rId24"/>
    <p:sldId id="277" r:id="rId25"/>
    <p:sldId id="286" r:id="rId26"/>
    <p:sldId id="278" r:id="rId27"/>
    <p:sldId id="279" r:id="rId28"/>
    <p:sldId id="280" r:id="rId29"/>
    <p:sldId id="287" r:id="rId30"/>
    <p:sldId id="288" r:id="rId31"/>
    <p:sldId id="281" r:id="rId32"/>
    <p:sldId id="282" r:id="rId33"/>
    <p:sldId id="295" r:id="rId34"/>
    <p:sldId id="291" r:id="rId35"/>
    <p:sldId id="293" r:id="rId36"/>
    <p:sldId id="294" r:id="rId37"/>
    <p:sldId id="289" r:id="rId38"/>
    <p:sldId id="283" r:id="rId39"/>
    <p:sldId id="284" r:id="rId40"/>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B66E9"/>
    <a:srgbClr val="C2060A"/>
    <a:srgbClr val="2B0315"/>
  </p:clrMru>
</p:presentationPr>
</file>

<file path=ppt/tableStyles.xml><?xml version="1.0" encoding="utf-8"?>
<a:tblStyleLst xmlns:a="http://schemas.openxmlformats.org/drawingml/2006/main" def="{5C22544A-7EE6-4342-B048-85BDC9FD1C3A}">
  <a:tblStyle styleId="{284E427A-3D55-4303-BF80-6455036E1DE7}" styleName="Style à thème 1 - Accentuation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5758FB7-9AC5-4552-8A53-C91805E547FA}" styleName="Style à thème 1 - Accentuation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69CF1AB2-1976-4502-BF36-3FF5EA218861}" styleName="Style moyen 4 - Accentuation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9135" autoAdjust="0"/>
    <p:restoredTop sz="94660"/>
  </p:normalViewPr>
  <p:slideViewPr>
    <p:cSldViewPr>
      <p:cViewPr>
        <p:scale>
          <a:sx n="80" d="100"/>
          <a:sy n="80" d="100"/>
        </p:scale>
        <p:origin x="-948" y="-22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Classeur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fr-FR"/>
  <c:style val="41"/>
  <c:chart>
    <c:title>
      <c:tx>
        <c:rich>
          <a:bodyPr/>
          <a:lstStyle/>
          <a:p>
            <a:pPr>
              <a:defRPr/>
            </a:pPr>
            <a:r>
              <a:rPr lang="fr-FR"/>
              <a:t>evolution de la population</a:t>
            </a:r>
          </a:p>
        </c:rich>
      </c:tx>
      <c:layout/>
    </c:title>
    <c:plotArea>
      <c:layout/>
      <c:barChart>
        <c:barDir val="col"/>
        <c:grouping val="stacked"/>
        <c:ser>
          <c:idx val="0"/>
          <c:order val="0"/>
          <c:cat>
            <c:numLit>
              <c:formatCode>General</c:formatCode>
              <c:ptCount val="3"/>
              <c:pt idx="0">
                <c:v>1987</c:v>
              </c:pt>
              <c:pt idx="1">
                <c:v>1998</c:v>
              </c:pt>
              <c:pt idx="2">
                <c:v>2008</c:v>
              </c:pt>
            </c:numLit>
          </c:cat>
          <c:val>
            <c:numRef>
              <c:f>Feuil1!$A$17:$A$19</c:f>
              <c:numCache>
                <c:formatCode>General</c:formatCode>
                <c:ptCount val="3"/>
                <c:pt idx="0">
                  <c:v>23337</c:v>
                </c:pt>
                <c:pt idx="1">
                  <c:v>21934</c:v>
                </c:pt>
                <c:pt idx="2">
                  <c:v>18599</c:v>
                </c:pt>
              </c:numCache>
            </c:numRef>
          </c:val>
        </c:ser>
        <c:gapWidth val="300"/>
        <c:overlap val="100"/>
        <c:serLines/>
        <c:axId val="53947008"/>
        <c:axId val="30320128"/>
      </c:barChart>
      <c:catAx>
        <c:axId val="53947008"/>
        <c:scaling>
          <c:orientation val="minMax"/>
        </c:scaling>
        <c:axPos val="b"/>
        <c:title>
          <c:tx>
            <c:rich>
              <a:bodyPr/>
              <a:lstStyle/>
              <a:p>
                <a:pPr>
                  <a:defRPr/>
                </a:pPr>
                <a:r>
                  <a:rPr lang="en-US"/>
                  <a:t>les annees </a:t>
                </a:r>
              </a:p>
            </c:rich>
          </c:tx>
          <c:layout/>
        </c:title>
        <c:numFmt formatCode="General" sourceLinked="1"/>
        <c:majorTickMark val="none"/>
        <c:tickLblPos val="nextTo"/>
        <c:crossAx val="30320128"/>
        <c:crosses val="autoZero"/>
        <c:auto val="1"/>
        <c:lblAlgn val="ctr"/>
        <c:lblOffset val="100"/>
      </c:catAx>
      <c:valAx>
        <c:axId val="30320128"/>
        <c:scaling>
          <c:orientation val="minMax"/>
        </c:scaling>
        <c:axPos val="l"/>
        <c:majorGridlines/>
        <c:title>
          <c:tx>
            <c:rich>
              <a:bodyPr/>
              <a:lstStyle/>
              <a:p>
                <a:pPr>
                  <a:defRPr/>
                </a:pPr>
                <a:r>
                  <a:rPr lang="fr-FR"/>
                  <a:t>nbr de population</a:t>
                </a:r>
              </a:p>
            </c:rich>
          </c:tx>
          <c:layout/>
        </c:title>
        <c:numFmt formatCode="General" sourceLinked="1"/>
        <c:tickLblPos val="nextTo"/>
        <c:crossAx val="53947008"/>
        <c:crosses val="autoZero"/>
        <c:crossBetween val="between"/>
      </c:valAx>
    </c:plotArea>
    <c:plotVisOnly val="1"/>
  </c:chart>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C76B07A-9761-45BD-B1B6-992D481FF0B1}" type="datetimeFigureOut">
              <a:rPr lang="fr-FR" smtClean="0"/>
              <a:pPr/>
              <a:t>25/05/2010</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FA345BF-EDEE-4566-B180-84D0D79A147C}"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1A454F31-F0B1-472A-89FF-F8D72596F99E}" type="datetimeFigureOut">
              <a:rPr lang="fr-FR" smtClean="0"/>
              <a:pPr/>
              <a:t>25/05/2010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0778AB0-B75C-4C51-BD15-5693B86AB042}"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1A454F31-F0B1-472A-89FF-F8D72596F99E}" type="datetimeFigureOut">
              <a:rPr lang="fr-FR" smtClean="0"/>
              <a:pPr/>
              <a:t>25/05/2010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0778AB0-B75C-4C51-BD15-5693B86AB042}"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1A454F31-F0B1-472A-89FF-F8D72596F99E}" type="datetimeFigureOut">
              <a:rPr lang="fr-FR" smtClean="0"/>
              <a:pPr/>
              <a:t>25/05/2010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0778AB0-B75C-4C51-BD15-5693B86AB042}"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1A454F31-F0B1-472A-89FF-F8D72596F99E}" type="datetimeFigureOut">
              <a:rPr lang="fr-FR" smtClean="0"/>
              <a:pPr/>
              <a:t>25/05/2010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0778AB0-B75C-4C51-BD15-5693B86AB042}"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1A454F31-F0B1-472A-89FF-F8D72596F99E}" type="datetimeFigureOut">
              <a:rPr lang="fr-FR" smtClean="0"/>
              <a:pPr/>
              <a:t>25/05/2010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0778AB0-B75C-4C51-BD15-5693B86AB042}"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1A454F31-F0B1-472A-89FF-F8D72596F99E}" type="datetimeFigureOut">
              <a:rPr lang="fr-FR" smtClean="0"/>
              <a:pPr/>
              <a:t>25/05/2010</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80778AB0-B75C-4C51-BD15-5693B86AB042}"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1A454F31-F0B1-472A-89FF-F8D72596F99E}" type="datetimeFigureOut">
              <a:rPr lang="fr-FR" smtClean="0"/>
              <a:pPr/>
              <a:t>25/05/2010</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80778AB0-B75C-4C51-BD15-5693B86AB042}"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1A454F31-F0B1-472A-89FF-F8D72596F99E}" type="datetimeFigureOut">
              <a:rPr lang="fr-FR" smtClean="0"/>
              <a:pPr/>
              <a:t>25/05/2010</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80778AB0-B75C-4C51-BD15-5693B86AB042}"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1A454F31-F0B1-472A-89FF-F8D72596F99E}" type="datetimeFigureOut">
              <a:rPr lang="fr-FR" smtClean="0"/>
              <a:pPr/>
              <a:t>25/05/2010</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80778AB0-B75C-4C51-BD15-5693B86AB042}"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1A454F31-F0B1-472A-89FF-F8D72596F99E}" type="datetimeFigureOut">
              <a:rPr lang="fr-FR" smtClean="0"/>
              <a:pPr/>
              <a:t>25/05/2010</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80778AB0-B75C-4C51-BD15-5693B86AB042}"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1A454F31-F0B1-472A-89FF-F8D72596F99E}" type="datetimeFigureOut">
              <a:rPr lang="fr-FR" smtClean="0"/>
              <a:pPr/>
              <a:t>25/05/2010</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80778AB0-B75C-4C51-BD15-5693B86AB042}"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454F31-F0B1-472A-89FF-F8D72596F99E}" type="datetimeFigureOut">
              <a:rPr lang="fr-FR" smtClean="0"/>
              <a:pPr/>
              <a:t>25/05/2010</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778AB0-B75C-4C51-BD15-5693B86AB042}"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7.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 Id="rId9" Type="http://schemas.openxmlformats.org/officeDocument/2006/relationships/image" Target="../media/image22.jpeg"/></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2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image" Target="../media/image35.jpeg"/><Relationship Id="rId7" Type="http://schemas.openxmlformats.org/officeDocument/2006/relationships/image" Target="../media/image39.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44.jpeg"/><Relationship Id="rId4" Type="http://schemas.openxmlformats.org/officeDocument/2006/relationships/image" Target="../media/image43.jpeg"/></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image" Target="../media/image45.jpeg"/><Relationship Id="rId7" Type="http://schemas.openxmlformats.org/officeDocument/2006/relationships/image" Target="../media/image49.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48.jpeg"/><Relationship Id="rId5" Type="http://schemas.openxmlformats.org/officeDocument/2006/relationships/image" Target="../media/image47.jpeg"/><Relationship Id="rId10" Type="http://schemas.openxmlformats.org/officeDocument/2006/relationships/image" Target="../media/image52.jpeg"/><Relationship Id="rId4" Type="http://schemas.openxmlformats.org/officeDocument/2006/relationships/image" Target="../media/image46.jpeg"/><Relationship Id="rId9" Type="http://schemas.openxmlformats.org/officeDocument/2006/relationships/image" Target="../media/image51.jpeg"/></Relationships>
</file>

<file path=ppt/slides/_rels/slide3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54.jpeg"/></Relationships>
</file>

<file path=ppt/slides/_rels/slide3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jpeg"/></Relationships>
</file>

<file path=ppt/slides/_rels/slide3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9.jpeg"/><Relationship Id="rId7" Type="http://schemas.openxmlformats.org/officeDocument/2006/relationships/image" Target="../media/image63.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62.jpeg"/><Relationship Id="rId5" Type="http://schemas.openxmlformats.org/officeDocument/2006/relationships/image" Target="../media/image61.jpeg"/><Relationship Id="rId4" Type="http://schemas.openxmlformats.org/officeDocument/2006/relationships/image" Target="../media/image60.jpeg"/></Relationships>
</file>

<file path=ppt/slides/_rels/slide35.xml.rels><?xml version="1.0" encoding="UTF-8" standalone="yes"?>
<Relationships xmlns="http://schemas.openxmlformats.org/package/2006/relationships"><Relationship Id="rId8" Type="http://schemas.openxmlformats.org/officeDocument/2006/relationships/image" Target="../media/image69.jpeg"/><Relationship Id="rId3" Type="http://schemas.openxmlformats.org/officeDocument/2006/relationships/image" Target="../media/image64.jpeg"/><Relationship Id="rId7" Type="http://schemas.openxmlformats.org/officeDocument/2006/relationships/image" Target="../media/image68.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67.jpeg"/><Relationship Id="rId5" Type="http://schemas.openxmlformats.org/officeDocument/2006/relationships/image" Target="../media/image66.jpeg"/><Relationship Id="rId4" Type="http://schemas.openxmlformats.org/officeDocument/2006/relationships/image" Target="../media/image65.jpeg"/><Relationship Id="rId9" Type="http://schemas.openxmlformats.org/officeDocument/2006/relationships/image" Target="../media/image70.jpeg"/></Relationships>
</file>

<file path=ppt/slides/_rels/slide36.xml.rels><?xml version="1.0" encoding="UTF-8" standalone="yes"?>
<Relationships xmlns="http://schemas.openxmlformats.org/package/2006/relationships"><Relationship Id="rId8" Type="http://schemas.openxmlformats.org/officeDocument/2006/relationships/image" Target="../media/image76.jpeg"/><Relationship Id="rId3" Type="http://schemas.openxmlformats.org/officeDocument/2006/relationships/image" Target="../media/image71.jpeg"/><Relationship Id="rId7" Type="http://schemas.openxmlformats.org/officeDocument/2006/relationships/image" Target="../media/image75.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74.jpeg"/><Relationship Id="rId5" Type="http://schemas.openxmlformats.org/officeDocument/2006/relationships/image" Target="../media/image73.jpeg"/><Relationship Id="rId4" Type="http://schemas.openxmlformats.org/officeDocument/2006/relationships/image" Target="../media/image72.jpeg"/><Relationship Id="rId9" Type="http://schemas.openxmlformats.org/officeDocument/2006/relationships/image" Target="../media/image77.jpeg"/></Relationships>
</file>

<file path=ppt/slides/_rels/slide3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9" descr="ia_algerie"/>
          <p:cNvPicPr>
            <a:picLocks noChangeAspect="1" noChangeArrowheads="1" noCrop="1"/>
          </p:cNvPicPr>
          <p:nvPr/>
        </p:nvPicPr>
        <p:blipFill>
          <a:blip r:embed="rId2"/>
          <a:srcRect/>
          <a:stretch>
            <a:fillRect/>
          </a:stretch>
        </p:blipFill>
        <p:spPr bwMode="auto">
          <a:xfrm>
            <a:off x="-71470" y="-49232"/>
            <a:ext cx="1258888" cy="1192216"/>
          </a:xfrm>
          <a:prstGeom prst="rect">
            <a:avLst/>
          </a:prstGeom>
          <a:noFill/>
          <a:ln w="9525">
            <a:noFill/>
            <a:miter lim="800000"/>
            <a:headEnd/>
            <a:tailEnd/>
          </a:ln>
        </p:spPr>
      </p:pic>
      <p:pic>
        <p:nvPicPr>
          <p:cNvPr id="7" name="Picture 9" descr="ia_algerie"/>
          <p:cNvPicPr>
            <a:picLocks noChangeAspect="1" noChangeArrowheads="1" noCrop="1"/>
          </p:cNvPicPr>
          <p:nvPr/>
        </p:nvPicPr>
        <p:blipFill>
          <a:blip r:embed="rId2"/>
          <a:srcRect/>
          <a:stretch>
            <a:fillRect/>
          </a:stretch>
        </p:blipFill>
        <p:spPr bwMode="auto">
          <a:xfrm rot="10800000">
            <a:off x="7956582" y="-49235"/>
            <a:ext cx="1258888" cy="1192218"/>
          </a:xfrm>
          <a:prstGeom prst="rect">
            <a:avLst/>
          </a:prstGeom>
          <a:noFill/>
          <a:ln w="9525">
            <a:noFill/>
            <a:miter lim="800000"/>
            <a:headEnd/>
            <a:tailEnd/>
          </a:ln>
        </p:spPr>
      </p:pic>
      <p:sp>
        <p:nvSpPr>
          <p:cNvPr id="8" name="Organigramme : Alternative 7"/>
          <p:cNvSpPr/>
          <p:nvPr/>
        </p:nvSpPr>
        <p:spPr>
          <a:xfrm>
            <a:off x="2786050" y="6357982"/>
            <a:ext cx="3786214" cy="428604"/>
          </a:xfrm>
          <a:prstGeom prst="flowChartAlternateProcess">
            <a:avLst/>
          </a:prstGeom>
          <a:gradFill flip="none" rotWithShape="1">
            <a:gsLst>
              <a:gs pos="0">
                <a:schemeClr val="bg1">
                  <a:lumMod val="50000"/>
                </a:schemeClr>
              </a:gs>
              <a:gs pos="13000">
                <a:schemeClr val="bg1">
                  <a:lumMod val="75000"/>
                </a:schemeClr>
              </a:gs>
              <a:gs pos="28000">
                <a:schemeClr val="bg1">
                  <a:lumMod val="60000"/>
                  <a:lumOff val="40000"/>
                </a:schemeClr>
              </a:gs>
              <a:gs pos="55000">
                <a:schemeClr val="bg1">
                  <a:lumMod val="40000"/>
                  <a:lumOff val="60000"/>
                </a:schemeClr>
              </a:gs>
              <a:gs pos="58000">
                <a:schemeClr val="bg1">
                  <a:lumMod val="40000"/>
                  <a:lumOff val="60000"/>
                </a:schemeClr>
              </a:gs>
              <a:gs pos="14000">
                <a:schemeClr val="bg1">
                  <a:lumMod val="20000"/>
                  <a:lumOff val="80000"/>
                </a:schemeClr>
              </a:gs>
              <a:gs pos="4000">
                <a:schemeClr val="accent1">
                  <a:lumMod val="60000"/>
                  <a:lumOff val="40000"/>
                  <a:alpha val="57000"/>
                </a:schemeClr>
              </a:gs>
              <a:gs pos="100000">
                <a:schemeClr val="bg2">
                  <a:lumMod val="40000"/>
                  <a:lumOff val="60000"/>
                </a:schemeClr>
              </a:gs>
            </a:gsLst>
            <a:path path="circle">
              <a:fillToRect l="100000" t="100000"/>
            </a:path>
            <a:tileRect r="-100000" b="-100000"/>
          </a:gradFill>
          <a:ln w="63500" cap="sq" cmpd="thinThick">
            <a:gradFill flip="none" rotWithShape="1">
              <a:gsLst>
                <a:gs pos="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lin ang="16800000" scaled="0"/>
              <a:tileRect/>
            </a:gradFill>
          </a:ln>
          <a:effectLst>
            <a:glow rad="228600">
              <a:schemeClr val="accent6">
                <a:satMod val="175000"/>
                <a:alpha val="40000"/>
              </a:schemeClr>
            </a:glow>
            <a:innerShdw blurRad="381000" dist="50800" dir="5580000">
              <a:prstClr val="black">
                <a:alpha val="50000"/>
              </a:prstClr>
            </a:innerShdw>
            <a:reflection blurRad="6350" stA="52000" endA="300" endPos="35000" dir="5400000" sy="-100000" algn="bl" rotWithShape="0"/>
            <a:softEdge rad="63500"/>
          </a:effectLst>
          <a:scene3d>
            <a:camera prst="obliqueTopLeft"/>
            <a:lightRig rig="threePt" dir="t">
              <a:rot lat="0" lon="0" rev="1200000"/>
            </a:lightRig>
          </a:scene3d>
          <a:sp3d extrusionH="76200">
            <a:bevelT w="158750" h="107950" prst="slope"/>
            <a:bevelB w="82550" h="120650"/>
            <a:extrusionClr>
              <a:schemeClr val="accent2">
                <a:lumMod val="60000"/>
                <a:lumOff val="40000"/>
              </a:schemeClr>
            </a:extrusionClr>
          </a:sp3d>
        </p:spPr>
        <p:style>
          <a:lnRef idx="0">
            <a:schemeClr val="dk1"/>
          </a:lnRef>
          <a:fillRef idx="3">
            <a:schemeClr val="dk1"/>
          </a:fillRef>
          <a:effectRef idx="3">
            <a:schemeClr val="dk1"/>
          </a:effectRef>
          <a:fontRef idx="minor">
            <a:schemeClr val="lt1"/>
          </a:fontRef>
        </p:style>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endParaRPr lang="fr-FR" sz="1600" b="1" u="sng"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atura MT Script Capitals" pitchFamily="66" charset="0"/>
            </a:endParaRPr>
          </a:p>
          <a:p>
            <a:pPr algn="ctr" fontAlgn="auto">
              <a:spcBef>
                <a:spcPts val="0"/>
              </a:spcBef>
              <a:spcAft>
                <a:spcPts val="0"/>
              </a:spcAft>
              <a:defRPr/>
            </a:pPr>
            <a:r>
              <a:rPr lang="fr-FR" b="1" i="1" spc="50" dirty="0">
                <a:ln w="11430"/>
                <a:gradFill>
                  <a:gsLst>
                    <a:gs pos="25000">
                      <a:schemeClr val="accent2">
                        <a:satMod val="155000"/>
                      </a:schemeClr>
                    </a:gs>
                    <a:gs pos="100000">
                      <a:schemeClr val="accent2">
                        <a:shade val="45000"/>
                        <a:satMod val="165000"/>
                      </a:schemeClr>
                    </a:gs>
                  </a:gsLst>
                  <a:lin ang="5400000"/>
                </a:gradFill>
                <a:latin typeface="Matura MT Script Capitals" pitchFamily="66" charset="0"/>
              </a:rPr>
              <a:t>Année universitaire  </a:t>
            </a:r>
            <a:r>
              <a:rPr lang="fr-FR" b="1" i="1" spc="50" dirty="0" smtClean="0">
                <a:ln w="11430"/>
                <a:gradFill>
                  <a:gsLst>
                    <a:gs pos="25000">
                      <a:schemeClr val="accent2">
                        <a:satMod val="155000"/>
                      </a:schemeClr>
                    </a:gs>
                    <a:gs pos="100000">
                      <a:schemeClr val="accent2">
                        <a:shade val="45000"/>
                        <a:satMod val="165000"/>
                      </a:schemeClr>
                    </a:gs>
                  </a:gsLst>
                  <a:lin ang="5400000"/>
                </a:gradFill>
                <a:latin typeface="Matura MT Script Capitals" pitchFamily="66" charset="0"/>
              </a:rPr>
              <a:t>2009/2010</a:t>
            </a:r>
            <a:endParaRPr lang="fr-FR" b="1" i="1" spc="50" dirty="0">
              <a:ln w="11430"/>
              <a:gradFill>
                <a:gsLst>
                  <a:gs pos="25000">
                    <a:schemeClr val="accent2">
                      <a:satMod val="155000"/>
                    </a:schemeClr>
                  </a:gs>
                  <a:gs pos="100000">
                    <a:schemeClr val="accent2">
                      <a:shade val="45000"/>
                      <a:satMod val="165000"/>
                    </a:schemeClr>
                  </a:gs>
                </a:gsLst>
                <a:lin ang="5400000"/>
              </a:gradFill>
              <a:latin typeface="Matura MT Script Capitals" pitchFamily="66" charset="0"/>
            </a:endParaRPr>
          </a:p>
          <a:p>
            <a:pPr algn="ctr" fontAlgn="auto">
              <a:spcBef>
                <a:spcPts val="0"/>
              </a:spcBef>
              <a:spcAft>
                <a:spcPts val="0"/>
              </a:spcAft>
              <a:defRPr/>
            </a:pPr>
            <a:endParaRPr lang="fr-FR" sz="1600" b="1" u="sng"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atura MT Script Capitals" pitchFamily="66" charset="0"/>
            </a:endParaRPr>
          </a:p>
        </p:txBody>
      </p:sp>
      <p:sp>
        <p:nvSpPr>
          <p:cNvPr id="9" name="Organigramme : Alternative 8"/>
          <p:cNvSpPr/>
          <p:nvPr/>
        </p:nvSpPr>
        <p:spPr>
          <a:xfrm>
            <a:off x="1285852" y="71414"/>
            <a:ext cx="6715172" cy="1071570"/>
          </a:xfrm>
          <a:prstGeom prst="flowChartAlternateProcess">
            <a:avLst/>
          </a:prstGeom>
          <a:gradFill flip="none" rotWithShape="1">
            <a:gsLst>
              <a:gs pos="0">
                <a:schemeClr val="bg1">
                  <a:lumMod val="50000"/>
                </a:schemeClr>
              </a:gs>
              <a:gs pos="13000">
                <a:schemeClr val="bg1">
                  <a:lumMod val="75000"/>
                </a:schemeClr>
              </a:gs>
              <a:gs pos="28000">
                <a:schemeClr val="bg1">
                  <a:lumMod val="60000"/>
                  <a:lumOff val="40000"/>
                </a:schemeClr>
              </a:gs>
              <a:gs pos="55000">
                <a:schemeClr val="bg1">
                  <a:lumMod val="40000"/>
                  <a:lumOff val="60000"/>
                </a:schemeClr>
              </a:gs>
              <a:gs pos="58000">
                <a:schemeClr val="bg1">
                  <a:lumMod val="40000"/>
                  <a:lumOff val="60000"/>
                </a:schemeClr>
              </a:gs>
              <a:gs pos="14000">
                <a:schemeClr val="bg1">
                  <a:lumMod val="20000"/>
                  <a:lumOff val="80000"/>
                </a:schemeClr>
              </a:gs>
              <a:gs pos="4000">
                <a:schemeClr val="accent1">
                  <a:lumMod val="60000"/>
                  <a:lumOff val="40000"/>
                  <a:alpha val="57000"/>
                </a:schemeClr>
              </a:gs>
              <a:gs pos="100000">
                <a:schemeClr val="bg2">
                  <a:lumMod val="40000"/>
                  <a:lumOff val="60000"/>
                </a:schemeClr>
              </a:gs>
            </a:gsLst>
            <a:path path="circle">
              <a:fillToRect l="100000" t="100000"/>
            </a:path>
            <a:tileRect r="-100000" b="-100000"/>
          </a:gradFill>
          <a:ln w="63500" cap="sq" cmpd="thinThick">
            <a:gradFill flip="none" rotWithShape="1">
              <a:gsLst>
                <a:gs pos="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lin ang="16800000" scaled="0"/>
              <a:tileRect/>
            </a:gradFill>
          </a:ln>
          <a:effectLst>
            <a:glow rad="228600">
              <a:schemeClr val="accent6">
                <a:satMod val="175000"/>
                <a:alpha val="40000"/>
              </a:schemeClr>
            </a:glow>
            <a:innerShdw blurRad="381000" dist="50800" dir="5580000">
              <a:prstClr val="black">
                <a:alpha val="50000"/>
              </a:prstClr>
            </a:innerShdw>
            <a:reflection blurRad="6350" stA="52000" endA="300" endPos="35000" dir="5400000" sy="-100000" algn="bl" rotWithShape="0"/>
            <a:softEdge rad="63500"/>
          </a:effectLst>
          <a:scene3d>
            <a:camera prst="obliqueTopLeft"/>
            <a:lightRig rig="threePt" dir="t">
              <a:rot lat="0" lon="0" rev="1200000"/>
            </a:lightRig>
          </a:scene3d>
          <a:sp3d extrusionH="76200">
            <a:bevelT w="158750" h="107950" prst="slope"/>
            <a:bevelB w="82550" h="120650"/>
            <a:extrusionClr>
              <a:schemeClr val="accent2">
                <a:lumMod val="60000"/>
                <a:lumOff val="40000"/>
              </a:schemeClr>
            </a:extrusionClr>
          </a:sp3d>
        </p:spPr>
        <p:style>
          <a:lnRef idx="0">
            <a:schemeClr val="dk1"/>
          </a:lnRef>
          <a:fillRef idx="3">
            <a:schemeClr val="dk1"/>
          </a:fillRef>
          <a:effectRef idx="3">
            <a:schemeClr val="dk1"/>
          </a:effectRef>
          <a:fontRef idx="minor">
            <a:schemeClr val="lt1"/>
          </a:fontRef>
        </p:style>
        <p:txBody>
          <a:bodyPr anchor="ctr"/>
          <a:lstStyle/>
          <a:p>
            <a:pPr algn="ctr" fontAlgn="auto">
              <a:spcBef>
                <a:spcPts val="0"/>
              </a:spcBef>
              <a:spcAft>
                <a:spcPts val="0"/>
              </a:spcAft>
              <a:defRPr/>
            </a:pPr>
            <a:r>
              <a:rPr lang="fr-FR" sz="1600" b="1" u="sng"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atura MT Script Capitals" pitchFamily="66" charset="0"/>
              </a:rPr>
              <a:t>République Algérienne Démocratique et Populaire</a:t>
            </a:r>
            <a:br>
              <a:rPr lang="fr-FR" sz="1600" b="1" u="sng"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atura MT Script Capitals" pitchFamily="66" charset="0"/>
              </a:rPr>
            </a:br>
            <a:r>
              <a:rPr lang="fr-FR" sz="1600" b="1" u="sng"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atura MT Script Capitals" pitchFamily="66" charset="0"/>
              </a:rPr>
              <a:t>Ministère D'enseignement Supérieur et de La Recherche Scientifique </a:t>
            </a:r>
            <a:br>
              <a:rPr lang="fr-FR" sz="1600" b="1" u="sng"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atura MT Script Capitals" pitchFamily="66" charset="0"/>
              </a:rPr>
            </a:br>
            <a:r>
              <a:rPr lang="fr-FR" sz="1600" b="1" u="sng"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atura MT Script Capitals" pitchFamily="66" charset="0"/>
              </a:rPr>
              <a:t>Université </a:t>
            </a:r>
            <a:r>
              <a:rPr lang="fr-FR" sz="1600" b="1" u="sng"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atura MT Script Capitals" pitchFamily="66" charset="0"/>
              </a:rPr>
              <a:t>Mentouri</a:t>
            </a:r>
            <a:r>
              <a:rPr lang="fr-FR" sz="1600" b="1" u="sng"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atura MT Script Capitals" pitchFamily="66" charset="0"/>
              </a:rPr>
              <a:t> </a:t>
            </a:r>
            <a:r>
              <a:rPr lang="fr-FR" sz="1600" b="1" u="sng"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atura MT Script Capitals" pitchFamily="66" charset="0"/>
              </a:rPr>
              <a:t>Constantine</a:t>
            </a:r>
          </a:p>
        </p:txBody>
      </p:sp>
      <p:sp>
        <p:nvSpPr>
          <p:cNvPr id="10" name="Pensées 9"/>
          <p:cNvSpPr/>
          <p:nvPr/>
        </p:nvSpPr>
        <p:spPr>
          <a:xfrm>
            <a:off x="214282" y="1571612"/>
            <a:ext cx="3000396" cy="1643074"/>
          </a:xfrm>
          <a:prstGeom prst="cloudCallout">
            <a:avLst>
              <a:gd name="adj1" fmla="val 75814"/>
              <a:gd name="adj2" fmla="val -53968"/>
            </a:avLst>
          </a:prstGeom>
          <a:gradFill flip="none" rotWithShape="1">
            <a:gsLst>
              <a:gs pos="17000">
                <a:schemeClr val="bg1">
                  <a:lumMod val="50000"/>
                </a:schemeClr>
              </a:gs>
              <a:gs pos="19000">
                <a:schemeClr val="bg1">
                  <a:lumMod val="75000"/>
                </a:schemeClr>
              </a:gs>
              <a:gs pos="38000">
                <a:schemeClr val="bg1">
                  <a:lumMod val="60000"/>
                  <a:lumOff val="40000"/>
                </a:schemeClr>
              </a:gs>
              <a:gs pos="58000">
                <a:schemeClr val="bg1">
                  <a:lumMod val="40000"/>
                  <a:lumOff val="60000"/>
                </a:schemeClr>
              </a:gs>
              <a:gs pos="65000">
                <a:schemeClr val="bg1">
                  <a:lumMod val="20000"/>
                  <a:lumOff val="80000"/>
                </a:schemeClr>
              </a:gs>
              <a:gs pos="65000">
                <a:schemeClr val="accent1">
                  <a:lumMod val="60000"/>
                  <a:lumOff val="40000"/>
                </a:schemeClr>
              </a:gs>
              <a:gs pos="37000">
                <a:schemeClr val="accent1">
                  <a:lumMod val="40000"/>
                  <a:lumOff val="60000"/>
                </a:schemeClr>
              </a:gs>
              <a:gs pos="88000">
                <a:schemeClr val="accent1">
                  <a:lumMod val="20000"/>
                  <a:lumOff val="80000"/>
                </a:schemeClr>
              </a:gs>
            </a:gsLst>
            <a:path path="circle">
              <a:fillToRect t="100000" r="100000"/>
            </a:path>
            <a:tileRect l="-100000" b="-100000"/>
          </a:gradFill>
          <a:ln>
            <a:noFill/>
          </a:ln>
          <a:effectLst>
            <a:glow rad="101600">
              <a:schemeClr val="accent5">
                <a:satMod val="175000"/>
                <a:alpha val="40000"/>
              </a:schemeClr>
            </a:glow>
            <a:outerShdw blurRad="50800" dist="50800" dir="5400000" sx="110000" sy="110000" algn="ctr" rotWithShape="0">
              <a:srgbClr val="000000">
                <a:alpha val="43000"/>
              </a:srgbClr>
            </a:outerShdw>
          </a:effectLst>
          <a:scene3d>
            <a:camera prst="orthographicFront"/>
            <a:lightRig rig="threePt" dir="t"/>
          </a:scene3d>
          <a:sp3d>
            <a:bevelT w="152400" prst="slope"/>
            <a:bevelB h="1841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solidFill>
                  <a:srgbClr val="FF3333"/>
                </a:solidFill>
                <a:latin typeface="Times New Roman" pitchFamily="18" charset="0"/>
              </a:rPr>
              <a:t> </a:t>
            </a:r>
            <a:r>
              <a:rPr lang="en-US" sz="1600" b="1" dirty="0">
                <a:solidFill>
                  <a:srgbClr val="FF3333"/>
                </a:solidFill>
                <a:latin typeface="Times New Roman" pitchFamily="18" charset="0"/>
              </a:rPr>
              <a:t>Institut</a:t>
            </a:r>
            <a:r>
              <a:rPr lang="fr-FR" sz="1600" dirty="0">
                <a:solidFill>
                  <a:srgbClr val="FF3333"/>
                </a:solidFill>
                <a:latin typeface="Times New Roman" pitchFamily="18" charset="0"/>
              </a:rPr>
              <a:t> </a:t>
            </a:r>
            <a:r>
              <a:rPr lang="fr-FR" sz="1600" b="1" dirty="0">
                <a:solidFill>
                  <a:srgbClr val="FF3333"/>
                </a:solidFill>
                <a:latin typeface="Times New Roman" pitchFamily="18" charset="0"/>
              </a:rPr>
              <a:t>:</a:t>
            </a:r>
          </a:p>
          <a:p>
            <a:pPr algn="ctr" fontAlgn="auto">
              <a:spcBef>
                <a:spcPts val="0"/>
              </a:spcBef>
              <a:spcAft>
                <a:spcPts val="0"/>
              </a:spcAft>
              <a:defRPr/>
            </a:pPr>
            <a:r>
              <a:rPr lang="en-US" sz="1600" b="1" dirty="0">
                <a:solidFill>
                  <a:schemeClr val="accent4">
                    <a:lumMod val="10000"/>
                  </a:schemeClr>
                </a:solidFill>
                <a:latin typeface="Matura MT Script Capitals" pitchFamily="66" charset="0"/>
              </a:rPr>
              <a:t>Science de la Terre </a:t>
            </a:r>
          </a:p>
        </p:txBody>
      </p:sp>
      <p:sp>
        <p:nvSpPr>
          <p:cNvPr id="11" name="Pensées 10"/>
          <p:cNvSpPr/>
          <p:nvPr/>
        </p:nvSpPr>
        <p:spPr>
          <a:xfrm>
            <a:off x="5786446" y="1571612"/>
            <a:ext cx="3214710" cy="1643074"/>
          </a:xfrm>
          <a:prstGeom prst="cloudCallout">
            <a:avLst>
              <a:gd name="adj1" fmla="val -60003"/>
              <a:gd name="adj2" fmla="val -59397"/>
            </a:avLst>
          </a:prstGeom>
          <a:gradFill flip="none" rotWithShape="1">
            <a:gsLst>
              <a:gs pos="28000">
                <a:schemeClr val="bg1">
                  <a:lumMod val="50000"/>
                </a:schemeClr>
              </a:gs>
              <a:gs pos="19000">
                <a:schemeClr val="bg1">
                  <a:lumMod val="75000"/>
                </a:schemeClr>
              </a:gs>
              <a:gs pos="38000">
                <a:schemeClr val="bg1">
                  <a:lumMod val="60000"/>
                  <a:lumOff val="40000"/>
                </a:schemeClr>
              </a:gs>
              <a:gs pos="58000">
                <a:schemeClr val="bg1">
                  <a:lumMod val="40000"/>
                  <a:lumOff val="60000"/>
                </a:schemeClr>
              </a:gs>
              <a:gs pos="65000">
                <a:schemeClr val="bg1">
                  <a:lumMod val="20000"/>
                  <a:lumOff val="80000"/>
                </a:schemeClr>
              </a:gs>
              <a:gs pos="65000">
                <a:schemeClr val="accent1">
                  <a:lumMod val="60000"/>
                  <a:lumOff val="40000"/>
                </a:schemeClr>
              </a:gs>
              <a:gs pos="37000">
                <a:schemeClr val="accent1">
                  <a:lumMod val="40000"/>
                  <a:lumOff val="60000"/>
                </a:schemeClr>
              </a:gs>
              <a:gs pos="88000">
                <a:schemeClr val="accent1">
                  <a:lumMod val="20000"/>
                  <a:lumOff val="80000"/>
                </a:schemeClr>
              </a:gs>
            </a:gsLst>
            <a:path path="circle">
              <a:fillToRect t="100000" r="100000"/>
            </a:path>
            <a:tileRect l="-100000" b="-100000"/>
          </a:gradFill>
          <a:ln>
            <a:noFill/>
          </a:ln>
          <a:effectLst>
            <a:glow rad="101600">
              <a:schemeClr val="accent5">
                <a:satMod val="175000"/>
                <a:alpha val="40000"/>
              </a:schemeClr>
            </a:glow>
            <a:outerShdw blurRad="50800" dist="50800" dir="5400000" sx="110000" sy="110000" algn="ctr" rotWithShape="0">
              <a:schemeClr val="bg2">
                <a:lumMod val="50000"/>
                <a:alpha val="43000"/>
              </a:schemeClr>
            </a:outerShdw>
          </a:effectLst>
          <a:scene3d>
            <a:camera prst="orthographicFront"/>
            <a:lightRig rig="threePt" dir="t"/>
          </a:scene3d>
          <a:sp3d>
            <a:bevelT w="152400" prst="hardEdge"/>
            <a:bevelB h="1841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b="1" dirty="0">
                <a:solidFill>
                  <a:srgbClr val="FF3333"/>
                </a:solidFill>
                <a:latin typeface="Times New Roman" pitchFamily="18" charset="0"/>
              </a:rPr>
              <a:t>Département:</a:t>
            </a:r>
            <a:endParaRPr lang="fr-FR" sz="1600" b="1" dirty="0">
              <a:solidFill>
                <a:srgbClr val="FF3333"/>
              </a:solidFill>
              <a:latin typeface="Times New Roman" pitchFamily="18" charset="0"/>
            </a:endParaRPr>
          </a:p>
          <a:p>
            <a:pPr algn="ctr" fontAlgn="auto">
              <a:spcBef>
                <a:spcPts val="0"/>
              </a:spcBef>
              <a:spcAft>
                <a:spcPts val="0"/>
              </a:spcAft>
              <a:defRPr/>
            </a:pPr>
            <a:r>
              <a:rPr lang="en-US" sz="1600" b="1" dirty="0">
                <a:solidFill>
                  <a:schemeClr val="accent4">
                    <a:lumMod val="10000"/>
                  </a:schemeClr>
                </a:solidFill>
                <a:latin typeface="Matura MT Script Capitals" pitchFamily="66" charset="0"/>
              </a:rPr>
              <a:t>gestion des techniques</a:t>
            </a:r>
            <a:r>
              <a:rPr lang="fr-FR" sz="1600" b="1" dirty="0">
                <a:solidFill>
                  <a:schemeClr val="accent4">
                    <a:lumMod val="10000"/>
                  </a:schemeClr>
                </a:solidFill>
                <a:latin typeface="Matura MT Script Capitals" pitchFamily="66" charset="0"/>
              </a:rPr>
              <a:t> </a:t>
            </a:r>
          </a:p>
          <a:p>
            <a:pPr algn="ctr" fontAlgn="auto">
              <a:spcBef>
                <a:spcPts val="0"/>
              </a:spcBef>
              <a:spcAft>
                <a:spcPts val="0"/>
              </a:spcAft>
              <a:defRPr/>
            </a:pPr>
            <a:r>
              <a:rPr lang="en-US" sz="1600" b="1" dirty="0">
                <a:solidFill>
                  <a:schemeClr val="accent4">
                    <a:lumMod val="10000"/>
                  </a:schemeClr>
                </a:solidFill>
                <a:latin typeface="Matura MT Script Capitals" pitchFamily="66" charset="0"/>
              </a:rPr>
              <a:t>Urbaine</a:t>
            </a:r>
            <a:r>
              <a:rPr lang="fr-FR" sz="1600" dirty="0">
                <a:solidFill>
                  <a:schemeClr val="accent4">
                    <a:lumMod val="10000"/>
                  </a:schemeClr>
                </a:solidFill>
                <a:latin typeface="Matura MT Script Capitals" pitchFamily="66" charset="0"/>
              </a:rPr>
              <a:t> </a:t>
            </a:r>
          </a:p>
        </p:txBody>
      </p:sp>
      <p:sp>
        <p:nvSpPr>
          <p:cNvPr id="12" name="Rectangle 11"/>
          <p:cNvSpPr/>
          <p:nvPr/>
        </p:nvSpPr>
        <p:spPr>
          <a:xfrm>
            <a:off x="3214678" y="2571744"/>
            <a:ext cx="2611292" cy="923330"/>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fontAlgn="auto">
              <a:spcBef>
                <a:spcPts val="0"/>
              </a:spcBef>
              <a:spcAft>
                <a:spcPts val="0"/>
              </a:spcAft>
              <a:defRPr/>
            </a:pPr>
            <a:r>
              <a:rPr lang="fr-FR"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139700">
                    <a:schemeClr val="accent1">
                      <a:satMod val="175000"/>
                      <a:alpha val="40000"/>
                    </a:schemeClr>
                  </a:glow>
                  <a:outerShdw blurRad="50800" dist="39000" dir="5460000" algn="tl">
                    <a:srgbClr val="000000">
                      <a:alpha val="38000"/>
                    </a:srgbClr>
                  </a:outerShdw>
                </a:effectLst>
                <a:latin typeface="Matura MT Script Capitals" pitchFamily="66" charset="0"/>
                <a:cs typeface="+mn-cs"/>
              </a:rPr>
              <a:t>Thème :</a:t>
            </a:r>
            <a:endParaRPr lang="fr-FR"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139700">
                  <a:schemeClr val="accent1">
                    <a:satMod val="175000"/>
                    <a:alpha val="40000"/>
                  </a:schemeClr>
                </a:glow>
                <a:outerShdw blurRad="50800" dist="39000" dir="5460000" algn="tl">
                  <a:srgbClr val="000000">
                    <a:alpha val="38000"/>
                  </a:srgbClr>
                </a:outerShdw>
              </a:effectLst>
              <a:latin typeface="+mn-lt"/>
              <a:cs typeface="+mn-cs"/>
            </a:endParaRPr>
          </a:p>
        </p:txBody>
      </p:sp>
      <p:sp>
        <p:nvSpPr>
          <p:cNvPr id="13" name="Rectangle à coins arrondis 12"/>
          <p:cNvSpPr/>
          <p:nvPr/>
        </p:nvSpPr>
        <p:spPr>
          <a:xfrm>
            <a:off x="214282" y="4357694"/>
            <a:ext cx="3143272" cy="1785950"/>
          </a:xfrm>
          <a:prstGeom prst="wedgeRoundRectCallout">
            <a:avLst>
              <a:gd name="adj1" fmla="val 50014"/>
              <a:gd name="adj2" fmla="val -22195"/>
              <a:gd name="adj3" fmla="val 16667"/>
            </a:avLst>
          </a:prstGeom>
          <a:gradFill flip="none" rotWithShape="1">
            <a:gsLst>
              <a:gs pos="12000">
                <a:srgbClr val="000082"/>
              </a:gs>
              <a:gs pos="27000">
                <a:srgbClr val="0047FF"/>
              </a:gs>
              <a:gs pos="30000">
                <a:srgbClr val="000082"/>
              </a:gs>
              <a:gs pos="37000">
                <a:srgbClr val="0047FF"/>
              </a:gs>
              <a:gs pos="44000">
                <a:srgbClr val="000082"/>
              </a:gs>
              <a:gs pos="72000">
                <a:srgbClr val="0047FF"/>
              </a:gs>
              <a:gs pos="87000">
                <a:srgbClr val="000082"/>
              </a:gs>
              <a:gs pos="55000">
                <a:srgbClr val="0047FF"/>
              </a:gs>
            </a:gsLst>
            <a:path path="circle">
              <a:fillToRect l="100000" b="100000"/>
            </a:path>
            <a:tileRect t="-100000" r="-100000"/>
          </a:gradFill>
          <a:ln w="34925" cmpd="thickThin"/>
          <a:effectLst>
            <a:glow rad="139700">
              <a:schemeClr val="accent6">
                <a:satMod val="175000"/>
                <a:alpha val="40000"/>
              </a:schemeClr>
            </a:glow>
            <a:innerShdw dist="50800" dir="13500000">
              <a:prstClr val="black">
                <a:alpha val="73000"/>
              </a:prstClr>
            </a:innerShdw>
            <a:reflection blurRad="6350" stA="52000" endA="300" endPos="35000" dir="5400000" sy="-100000" algn="bl" rotWithShape="0"/>
            <a:softEdge rad="127000"/>
          </a:effectLst>
          <a:scene3d>
            <a:camera prst="perspectiveRight"/>
            <a:lightRig rig="threePt" dir="t"/>
          </a:scene3d>
          <a:sp3d>
            <a:bevelT w="171450" h="228600" prst="slop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sz="1600" b="1" dirty="0" smtClean="0">
              <a:solidFill>
                <a:srgbClr val="FF0000"/>
              </a:solidFill>
              <a:latin typeface="Matura MT Script Capitals" pitchFamily="66" charset="0"/>
            </a:endParaRPr>
          </a:p>
          <a:p>
            <a:pPr algn="ctr" fontAlgn="auto">
              <a:spcBef>
                <a:spcPts val="0"/>
              </a:spcBef>
              <a:spcAft>
                <a:spcPts val="0"/>
              </a:spcAft>
              <a:defRPr/>
            </a:pPr>
            <a:endParaRPr lang="fr-FR" sz="1600" b="1" dirty="0" smtClean="0">
              <a:solidFill>
                <a:srgbClr val="FF0000"/>
              </a:solidFill>
              <a:latin typeface="Matura MT Script Capitals" pitchFamily="66" charset="0"/>
            </a:endParaRPr>
          </a:p>
          <a:p>
            <a:pPr algn="ctr" fontAlgn="auto">
              <a:spcBef>
                <a:spcPts val="0"/>
              </a:spcBef>
              <a:spcAft>
                <a:spcPts val="0"/>
              </a:spcAft>
              <a:defRPr/>
            </a:pPr>
            <a:r>
              <a:rPr lang="fr-FR" sz="1600" b="1" dirty="0" smtClean="0">
                <a:solidFill>
                  <a:srgbClr val="FF0000"/>
                </a:solidFill>
                <a:latin typeface="Matura MT Script Capitals" pitchFamily="66" charset="0"/>
              </a:rPr>
              <a:t>Réalisé par : </a:t>
            </a:r>
          </a:p>
          <a:p>
            <a:pPr algn="ctr" fontAlgn="auto">
              <a:spcBef>
                <a:spcPts val="0"/>
              </a:spcBef>
              <a:spcAft>
                <a:spcPts val="0"/>
              </a:spcAft>
              <a:defRPr/>
            </a:pPr>
            <a:r>
              <a:rPr lang="fr-FR" dirty="0" smtClean="0">
                <a:solidFill>
                  <a:srgbClr val="FF0000"/>
                </a:solidFill>
                <a:latin typeface="Matura MT Script Capitals" pitchFamily="66" charset="0"/>
              </a:rPr>
              <a:t>Merzouk nassim</a:t>
            </a:r>
          </a:p>
          <a:p>
            <a:pPr algn="ctr" fontAlgn="auto">
              <a:spcBef>
                <a:spcPts val="0"/>
              </a:spcBef>
              <a:spcAft>
                <a:spcPts val="0"/>
              </a:spcAft>
              <a:defRPr/>
            </a:pPr>
            <a:r>
              <a:rPr lang="fr-FR" dirty="0" smtClean="0">
                <a:solidFill>
                  <a:srgbClr val="FF0000"/>
                </a:solidFill>
                <a:latin typeface="Matura MT Script Capitals" pitchFamily="66" charset="0"/>
              </a:rPr>
              <a:t>Allali yousef</a:t>
            </a:r>
          </a:p>
          <a:p>
            <a:pPr algn="ctr" fontAlgn="auto">
              <a:spcBef>
                <a:spcPts val="0"/>
              </a:spcBef>
              <a:spcAft>
                <a:spcPts val="0"/>
              </a:spcAft>
              <a:defRPr/>
            </a:pPr>
            <a:r>
              <a:rPr lang="fr-FR" dirty="0" err="1" smtClean="0">
                <a:solidFill>
                  <a:srgbClr val="FF0000"/>
                </a:solidFill>
                <a:latin typeface="Matura MT Script Capitals" pitchFamily="66" charset="0"/>
              </a:rPr>
              <a:t>Outmezab</a:t>
            </a:r>
            <a:r>
              <a:rPr lang="fr-FR" dirty="0" smtClean="0">
                <a:solidFill>
                  <a:srgbClr val="FF0000"/>
                </a:solidFill>
                <a:latin typeface="Matura MT Script Capitals" pitchFamily="66" charset="0"/>
              </a:rPr>
              <a:t> Younes</a:t>
            </a:r>
          </a:p>
          <a:p>
            <a:pPr algn="ctr" fontAlgn="auto">
              <a:spcBef>
                <a:spcPts val="0"/>
              </a:spcBef>
              <a:spcAft>
                <a:spcPts val="0"/>
              </a:spcAft>
              <a:defRPr/>
            </a:pPr>
            <a:r>
              <a:rPr lang="fr-FR" dirty="0" smtClean="0">
                <a:solidFill>
                  <a:srgbClr val="FF0000"/>
                </a:solidFill>
                <a:latin typeface="Matura MT Script Capitals" pitchFamily="66" charset="0"/>
              </a:rPr>
              <a:t>Deras chouk Mohamed</a:t>
            </a:r>
          </a:p>
          <a:p>
            <a:pPr algn="ctr" fontAlgn="auto">
              <a:spcBef>
                <a:spcPts val="0"/>
              </a:spcBef>
              <a:spcAft>
                <a:spcPts val="0"/>
              </a:spcAft>
              <a:defRPr/>
            </a:pPr>
            <a:r>
              <a:rPr lang="fr-FR" sz="1600" dirty="0" smtClean="0">
                <a:solidFill>
                  <a:srgbClr val="FF0000"/>
                </a:solidFill>
                <a:latin typeface="Matura MT Script Capitals" pitchFamily="66" charset="0"/>
              </a:rPr>
              <a:t> </a:t>
            </a:r>
            <a:endParaRPr lang="en-US" sz="1600" dirty="0">
              <a:solidFill>
                <a:schemeClr val="accent4">
                  <a:lumMod val="10000"/>
                </a:schemeClr>
              </a:solidFill>
              <a:latin typeface="Matura MT Script Capitals" pitchFamily="66" charset="0"/>
            </a:endParaRPr>
          </a:p>
          <a:p>
            <a:pPr algn="ctr" fontAlgn="auto">
              <a:spcBef>
                <a:spcPts val="0"/>
              </a:spcBef>
              <a:spcAft>
                <a:spcPts val="0"/>
              </a:spcAft>
              <a:defRPr/>
            </a:pPr>
            <a:endParaRPr lang="fr-FR" sz="1600" dirty="0">
              <a:solidFill>
                <a:schemeClr val="accent4">
                  <a:lumMod val="10000"/>
                </a:schemeClr>
              </a:solidFill>
              <a:latin typeface="Matura MT Script Capitals" pitchFamily="66" charset="0"/>
            </a:endParaRPr>
          </a:p>
        </p:txBody>
      </p:sp>
      <p:sp>
        <p:nvSpPr>
          <p:cNvPr id="14" name="Rectangle à coins arrondis 13"/>
          <p:cNvSpPr/>
          <p:nvPr/>
        </p:nvSpPr>
        <p:spPr>
          <a:xfrm>
            <a:off x="5786446" y="4500570"/>
            <a:ext cx="3214710" cy="1285884"/>
          </a:xfrm>
          <a:prstGeom prst="wedgeRoundRectCallout">
            <a:avLst>
              <a:gd name="adj1" fmla="val -50139"/>
              <a:gd name="adj2" fmla="val -27576"/>
              <a:gd name="adj3" fmla="val 16667"/>
            </a:avLst>
          </a:prstGeom>
          <a:gradFill flip="none" rotWithShape="1">
            <a:gsLst>
              <a:gs pos="12000">
                <a:srgbClr val="000082"/>
              </a:gs>
              <a:gs pos="27000">
                <a:srgbClr val="0047FF"/>
              </a:gs>
              <a:gs pos="30000">
                <a:srgbClr val="000082"/>
              </a:gs>
              <a:gs pos="37000">
                <a:srgbClr val="0047FF"/>
              </a:gs>
              <a:gs pos="44000">
                <a:srgbClr val="000082"/>
              </a:gs>
              <a:gs pos="72000">
                <a:srgbClr val="0047FF"/>
              </a:gs>
              <a:gs pos="87000">
                <a:srgbClr val="000082"/>
              </a:gs>
              <a:gs pos="55000">
                <a:srgbClr val="0047FF"/>
              </a:gs>
            </a:gsLst>
            <a:path path="circle">
              <a:fillToRect r="100000" b="100000"/>
            </a:path>
            <a:tileRect l="-100000" t="-100000"/>
          </a:gradFill>
          <a:ln w="34925" cmpd="thickThin"/>
          <a:effectLst>
            <a:glow rad="139700">
              <a:schemeClr val="accent6">
                <a:satMod val="175000"/>
                <a:alpha val="40000"/>
              </a:schemeClr>
            </a:glow>
            <a:innerShdw blurRad="63500" dist="50800" dir="13500000">
              <a:prstClr val="black">
                <a:alpha val="50000"/>
              </a:prstClr>
            </a:innerShdw>
            <a:reflection blurRad="6350" stA="52000" endA="300" endPos="35000" dir="5400000" sy="-100000" algn="bl" rotWithShape="0"/>
            <a:softEdge rad="127000"/>
          </a:effectLst>
          <a:scene3d>
            <a:camera prst="perspectiveLeft"/>
            <a:lightRig rig="threePt" dir="t"/>
          </a:scene3d>
          <a:sp3d>
            <a:bevelT w="171450" h="228600" prst="slop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b="1" dirty="0">
                <a:solidFill>
                  <a:srgbClr val="FF0000"/>
                </a:solidFill>
                <a:effectLst>
                  <a:glow rad="101600">
                    <a:schemeClr val="accent5">
                      <a:satMod val="175000"/>
                      <a:alpha val="40000"/>
                    </a:schemeClr>
                  </a:glow>
                </a:effectLst>
                <a:latin typeface="Matura MT Script Capitals" pitchFamily="66" charset="0"/>
              </a:rPr>
              <a:t>Encadré </a:t>
            </a:r>
            <a:r>
              <a:rPr lang="en-US" b="1" dirty="0">
                <a:solidFill>
                  <a:srgbClr val="FF0000"/>
                </a:solidFill>
                <a:effectLst>
                  <a:glow rad="101600">
                    <a:schemeClr val="accent5">
                      <a:satMod val="175000"/>
                      <a:alpha val="40000"/>
                    </a:schemeClr>
                  </a:glow>
                </a:effectLst>
                <a:latin typeface="Matura MT Script Capitals" pitchFamily="66" charset="0"/>
              </a:rPr>
              <a:t>par</a:t>
            </a:r>
            <a:r>
              <a:rPr lang="en-US" b="1" dirty="0" smtClean="0">
                <a:solidFill>
                  <a:srgbClr val="FF0000"/>
                </a:solidFill>
                <a:effectLst>
                  <a:glow rad="101600">
                    <a:schemeClr val="accent5">
                      <a:satMod val="175000"/>
                      <a:alpha val="40000"/>
                    </a:schemeClr>
                  </a:glow>
                </a:effectLst>
                <a:latin typeface="Matura MT Script Capitals" pitchFamily="66" charset="0"/>
              </a:rPr>
              <a:t>:</a:t>
            </a:r>
          </a:p>
          <a:p>
            <a:pPr algn="ctr" fontAlgn="auto">
              <a:spcBef>
                <a:spcPts val="0"/>
              </a:spcBef>
              <a:spcAft>
                <a:spcPts val="0"/>
              </a:spcAft>
              <a:defRPr/>
            </a:pPr>
            <a:endParaRPr lang="fr-FR" dirty="0">
              <a:solidFill>
                <a:schemeClr val="accent4">
                  <a:lumMod val="10000"/>
                </a:schemeClr>
              </a:solidFill>
              <a:effectLst>
                <a:glow rad="101600">
                  <a:schemeClr val="accent5">
                    <a:satMod val="175000"/>
                    <a:alpha val="40000"/>
                  </a:schemeClr>
                </a:glow>
              </a:effectLst>
              <a:latin typeface="Matura MT Script Capitals" pitchFamily="66" charset="0"/>
            </a:endParaRPr>
          </a:p>
        </p:txBody>
      </p:sp>
      <p:sp>
        <p:nvSpPr>
          <p:cNvPr id="16" name="Ruban vers le bas 15"/>
          <p:cNvSpPr/>
          <p:nvPr/>
        </p:nvSpPr>
        <p:spPr>
          <a:xfrm>
            <a:off x="1643042" y="3143248"/>
            <a:ext cx="5786478" cy="785818"/>
          </a:xfrm>
          <a:prstGeom prst="ribbon">
            <a:avLst>
              <a:gd name="adj1" fmla="val 27883"/>
              <a:gd name="adj2" fmla="val 74479"/>
            </a:avLst>
          </a:prstGeom>
          <a:effectLst>
            <a:glow rad="139700">
              <a:schemeClr val="accent5">
                <a:satMod val="175000"/>
                <a:alpha val="40000"/>
              </a:schemeClr>
            </a:glow>
            <a:outerShdw blurRad="40000" dist="20000" dir="5400000" rotWithShape="0">
              <a:srgbClr val="000000">
                <a:alpha val="38000"/>
              </a:srgbClr>
            </a:outerShdw>
          </a:effectLst>
        </p:spPr>
        <p:style>
          <a:lnRef idx="1">
            <a:schemeClr val="accent5"/>
          </a:lnRef>
          <a:fillRef idx="2">
            <a:schemeClr val="accent5"/>
          </a:fillRef>
          <a:effectRef idx="1">
            <a:schemeClr val="accent5"/>
          </a:effectRef>
          <a:fontRef idx="minor">
            <a:schemeClr val="dk1"/>
          </a:fontRef>
        </p:style>
        <p:txBody>
          <a:bodyPr rtlCol="0" anchor="ctr"/>
          <a:lstStyle/>
          <a:p>
            <a:pPr algn="ctr"/>
            <a:r>
              <a:rPr lang="fr-FR"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omic Sans MS" pitchFamily="66" charset="0"/>
              </a:rPr>
              <a:t>Analyse de site cas de Daksi</a:t>
            </a:r>
            <a:endParaRPr lang="fr-FR"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Comic Sans MS" pitchFamily="66" charset="0"/>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anim calcmode="lin" valueType="num">
                                      <p:cBhvr>
                                        <p:cTn id="8" dur="2000" fill="hold"/>
                                        <p:tgtEl>
                                          <p:spTgt spid="9"/>
                                        </p:tgtEl>
                                        <p:attrNameLst>
                                          <p:attrName>style.rotation</p:attrName>
                                        </p:attrNameLst>
                                      </p:cBhvr>
                                      <p:tavLst>
                                        <p:tav tm="0">
                                          <p:val>
                                            <p:fltVal val="720"/>
                                          </p:val>
                                        </p:tav>
                                        <p:tav tm="100000">
                                          <p:val>
                                            <p:fltVal val="0"/>
                                          </p:val>
                                        </p:tav>
                                      </p:tavLst>
                                    </p:anim>
                                    <p:anim calcmode="lin" valueType="num">
                                      <p:cBhvr>
                                        <p:cTn id="9" dur="2000" fill="hold"/>
                                        <p:tgtEl>
                                          <p:spTgt spid="9"/>
                                        </p:tgtEl>
                                        <p:attrNameLst>
                                          <p:attrName>ppt_h</p:attrName>
                                        </p:attrNameLst>
                                      </p:cBhvr>
                                      <p:tavLst>
                                        <p:tav tm="0">
                                          <p:val>
                                            <p:fltVal val="0"/>
                                          </p:val>
                                        </p:tav>
                                        <p:tav tm="100000">
                                          <p:val>
                                            <p:strVal val="#ppt_h"/>
                                          </p:val>
                                        </p:tav>
                                      </p:tavLst>
                                    </p:anim>
                                    <p:anim calcmode="lin" valueType="num">
                                      <p:cBhvr>
                                        <p:cTn id="10" dur="2000" fill="hold"/>
                                        <p:tgtEl>
                                          <p:spTgt spid="9"/>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000"/>
                                        <p:tgtEl>
                                          <p:spTgt spid="7"/>
                                        </p:tgtEl>
                                      </p:cBhvr>
                                    </p:animEffect>
                                    <p:anim calcmode="lin" valueType="num">
                                      <p:cBhvr>
                                        <p:cTn id="14" dur="2000" fill="hold"/>
                                        <p:tgtEl>
                                          <p:spTgt spid="7"/>
                                        </p:tgtEl>
                                        <p:attrNameLst>
                                          <p:attrName>style.rotation</p:attrName>
                                        </p:attrNameLst>
                                      </p:cBhvr>
                                      <p:tavLst>
                                        <p:tav tm="0">
                                          <p:val>
                                            <p:fltVal val="720"/>
                                          </p:val>
                                        </p:tav>
                                        <p:tav tm="100000">
                                          <p:val>
                                            <p:fltVal val="0"/>
                                          </p:val>
                                        </p:tav>
                                      </p:tavLst>
                                    </p:anim>
                                    <p:anim calcmode="lin" valueType="num">
                                      <p:cBhvr>
                                        <p:cTn id="15" dur="2000" fill="hold"/>
                                        <p:tgtEl>
                                          <p:spTgt spid="7"/>
                                        </p:tgtEl>
                                        <p:attrNameLst>
                                          <p:attrName>ppt_h</p:attrName>
                                        </p:attrNameLst>
                                      </p:cBhvr>
                                      <p:tavLst>
                                        <p:tav tm="0">
                                          <p:val>
                                            <p:fltVal val="0"/>
                                          </p:val>
                                        </p:tav>
                                        <p:tav tm="100000">
                                          <p:val>
                                            <p:strVal val="#ppt_h"/>
                                          </p:val>
                                        </p:tav>
                                      </p:tavLst>
                                    </p:anim>
                                    <p:anim calcmode="lin" valueType="num">
                                      <p:cBhvr>
                                        <p:cTn id="16" dur="2000" fill="hold"/>
                                        <p:tgtEl>
                                          <p:spTgt spid="7"/>
                                        </p:tgtEl>
                                        <p:attrNameLst>
                                          <p:attrName>ppt_w</p:attrName>
                                        </p:attrNameLst>
                                      </p:cBhvr>
                                      <p:tavLst>
                                        <p:tav tm="0">
                                          <p:val>
                                            <p:fltVal val="0"/>
                                          </p:val>
                                        </p:tav>
                                        <p:tav tm="100000">
                                          <p:val>
                                            <p:strVal val="#ppt_w"/>
                                          </p:val>
                                        </p:tav>
                                      </p:tavLst>
                                    </p:anim>
                                  </p:childTnLst>
                                </p:cTn>
                              </p:par>
                              <p:par>
                                <p:cTn id="17" presetID="35"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2000"/>
                                        <p:tgtEl>
                                          <p:spTgt spid="6"/>
                                        </p:tgtEl>
                                      </p:cBhvr>
                                    </p:animEffect>
                                    <p:anim calcmode="lin" valueType="num">
                                      <p:cBhvr>
                                        <p:cTn id="20" dur="2000" fill="hold"/>
                                        <p:tgtEl>
                                          <p:spTgt spid="6"/>
                                        </p:tgtEl>
                                        <p:attrNameLst>
                                          <p:attrName>style.rotation</p:attrName>
                                        </p:attrNameLst>
                                      </p:cBhvr>
                                      <p:tavLst>
                                        <p:tav tm="0">
                                          <p:val>
                                            <p:fltVal val="720"/>
                                          </p:val>
                                        </p:tav>
                                        <p:tav tm="100000">
                                          <p:val>
                                            <p:fltVal val="0"/>
                                          </p:val>
                                        </p:tav>
                                      </p:tavLst>
                                    </p:anim>
                                    <p:anim calcmode="lin" valueType="num">
                                      <p:cBhvr>
                                        <p:cTn id="21" dur="2000" fill="hold"/>
                                        <p:tgtEl>
                                          <p:spTgt spid="6"/>
                                        </p:tgtEl>
                                        <p:attrNameLst>
                                          <p:attrName>ppt_h</p:attrName>
                                        </p:attrNameLst>
                                      </p:cBhvr>
                                      <p:tavLst>
                                        <p:tav tm="0">
                                          <p:val>
                                            <p:fltVal val="0"/>
                                          </p:val>
                                        </p:tav>
                                        <p:tav tm="100000">
                                          <p:val>
                                            <p:strVal val="#ppt_h"/>
                                          </p:val>
                                        </p:tav>
                                      </p:tavLst>
                                    </p:anim>
                                    <p:anim calcmode="lin" valueType="num">
                                      <p:cBhvr>
                                        <p:cTn id="22" dur="2000" fill="hold"/>
                                        <p:tgtEl>
                                          <p:spTgt spid="6"/>
                                        </p:tgtEl>
                                        <p:attrNameLst>
                                          <p:attrName>ppt_w</p:attrName>
                                        </p:attrNameLst>
                                      </p:cBhvr>
                                      <p:tavLst>
                                        <p:tav tm="0">
                                          <p:val>
                                            <p:fltVal val="0"/>
                                          </p:val>
                                        </p:tav>
                                        <p:tav tm="100000">
                                          <p:val>
                                            <p:strVal val="#ppt_w"/>
                                          </p:val>
                                        </p:tav>
                                      </p:tavLst>
                                    </p:anim>
                                  </p:childTnLst>
                                </p:cTn>
                              </p:par>
                              <p:par>
                                <p:cTn id="23" presetID="35"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2000"/>
                                        <p:tgtEl>
                                          <p:spTgt spid="10"/>
                                        </p:tgtEl>
                                      </p:cBhvr>
                                    </p:animEffect>
                                    <p:anim calcmode="lin" valueType="num">
                                      <p:cBhvr>
                                        <p:cTn id="26" dur="2000" fill="hold"/>
                                        <p:tgtEl>
                                          <p:spTgt spid="10"/>
                                        </p:tgtEl>
                                        <p:attrNameLst>
                                          <p:attrName>style.rotation</p:attrName>
                                        </p:attrNameLst>
                                      </p:cBhvr>
                                      <p:tavLst>
                                        <p:tav tm="0">
                                          <p:val>
                                            <p:fltVal val="720"/>
                                          </p:val>
                                        </p:tav>
                                        <p:tav tm="100000">
                                          <p:val>
                                            <p:fltVal val="0"/>
                                          </p:val>
                                        </p:tav>
                                      </p:tavLst>
                                    </p:anim>
                                    <p:anim calcmode="lin" valueType="num">
                                      <p:cBhvr>
                                        <p:cTn id="27" dur="2000" fill="hold"/>
                                        <p:tgtEl>
                                          <p:spTgt spid="10"/>
                                        </p:tgtEl>
                                        <p:attrNameLst>
                                          <p:attrName>ppt_h</p:attrName>
                                        </p:attrNameLst>
                                      </p:cBhvr>
                                      <p:tavLst>
                                        <p:tav tm="0">
                                          <p:val>
                                            <p:fltVal val="0"/>
                                          </p:val>
                                        </p:tav>
                                        <p:tav tm="100000">
                                          <p:val>
                                            <p:strVal val="#ppt_h"/>
                                          </p:val>
                                        </p:tav>
                                      </p:tavLst>
                                    </p:anim>
                                    <p:anim calcmode="lin" valueType="num">
                                      <p:cBhvr>
                                        <p:cTn id="28" dur="2000" fill="hold"/>
                                        <p:tgtEl>
                                          <p:spTgt spid="10"/>
                                        </p:tgtEl>
                                        <p:attrNameLst>
                                          <p:attrName>ppt_w</p:attrName>
                                        </p:attrNameLst>
                                      </p:cBhvr>
                                      <p:tavLst>
                                        <p:tav tm="0">
                                          <p:val>
                                            <p:fltVal val="0"/>
                                          </p:val>
                                        </p:tav>
                                        <p:tav tm="100000">
                                          <p:val>
                                            <p:strVal val="#ppt_w"/>
                                          </p:val>
                                        </p:tav>
                                      </p:tavLst>
                                    </p:anim>
                                  </p:childTnLst>
                                </p:cTn>
                              </p:par>
                              <p:par>
                                <p:cTn id="29" presetID="35"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2000"/>
                                        <p:tgtEl>
                                          <p:spTgt spid="12"/>
                                        </p:tgtEl>
                                      </p:cBhvr>
                                    </p:animEffect>
                                    <p:anim calcmode="lin" valueType="num">
                                      <p:cBhvr>
                                        <p:cTn id="32" dur="2000" fill="hold"/>
                                        <p:tgtEl>
                                          <p:spTgt spid="12"/>
                                        </p:tgtEl>
                                        <p:attrNameLst>
                                          <p:attrName>style.rotation</p:attrName>
                                        </p:attrNameLst>
                                      </p:cBhvr>
                                      <p:tavLst>
                                        <p:tav tm="0">
                                          <p:val>
                                            <p:fltVal val="720"/>
                                          </p:val>
                                        </p:tav>
                                        <p:tav tm="100000">
                                          <p:val>
                                            <p:fltVal val="0"/>
                                          </p:val>
                                        </p:tav>
                                      </p:tavLst>
                                    </p:anim>
                                    <p:anim calcmode="lin" valueType="num">
                                      <p:cBhvr>
                                        <p:cTn id="33" dur="2000" fill="hold"/>
                                        <p:tgtEl>
                                          <p:spTgt spid="12"/>
                                        </p:tgtEl>
                                        <p:attrNameLst>
                                          <p:attrName>ppt_h</p:attrName>
                                        </p:attrNameLst>
                                      </p:cBhvr>
                                      <p:tavLst>
                                        <p:tav tm="0">
                                          <p:val>
                                            <p:fltVal val="0"/>
                                          </p:val>
                                        </p:tav>
                                        <p:tav tm="100000">
                                          <p:val>
                                            <p:strVal val="#ppt_h"/>
                                          </p:val>
                                        </p:tav>
                                      </p:tavLst>
                                    </p:anim>
                                    <p:anim calcmode="lin" valueType="num">
                                      <p:cBhvr>
                                        <p:cTn id="34" dur="2000" fill="hold"/>
                                        <p:tgtEl>
                                          <p:spTgt spid="12"/>
                                        </p:tgtEl>
                                        <p:attrNameLst>
                                          <p:attrName>ppt_w</p:attrName>
                                        </p:attrNameLst>
                                      </p:cBhvr>
                                      <p:tavLst>
                                        <p:tav tm="0">
                                          <p:val>
                                            <p:fltVal val="0"/>
                                          </p:val>
                                        </p:tav>
                                        <p:tav tm="100000">
                                          <p:val>
                                            <p:strVal val="#ppt_w"/>
                                          </p:val>
                                        </p:tav>
                                      </p:tavLst>
                                    </p:anim>
                                  </p:childTnLst>
                                </p:cTn>
                              </p:par>
                              <p:par>
                                <p:cTn id="35" presetID="35"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2000"/>
                                        <p:tgtEl>
                                          <p:spTgt spid="11"/>
                                        </p:tgtEl>
                                      </p:cBhvr>
                                    </p:animEffect>
                                    <p:anim calcmode="lin" valueType="num">
                                      <p:cBhvr>
                                        <p:cTn id="38" dur="2000" fill="hold"/>
                                        <p:tgtEl>
                                          <p:spTgt spid="11"/>
                                        </p:tgtEl>
                                        <p:attrNameLst>
                                          <p:attrName>style.rotation</p:attrName>
                                        </p:attrNameLst>
                                      </p:cBhvr>
                                      <p:tavLst>
                                        <p:tav tm="0">
                                          <p:val>
                                            <p:fltVal val="720"/>
                                          </p:val>
                                        </p:tav>
                                        <p:tav tm="100000">
                                          <p:val>
                                            <p:fltVal val="0"/>
                                          </p:val>
                                        </p:tav>
                                      </p:tavLst>
                                    </p:anim>
                                    <p:anim calcmode="lin" valueType="num">
                                      <p:cBhvr>
                                        <p:cTn id="39" dur="2000" fill="hold"/>
                                        <p:tgtEl>
                                          <p:spTgt spid="11"/>
                                        </p:tgtEl>
                                        <p:attrNameLst>
                                          <p:attrName>ppt_h</p:attrName>
                                        </p:attrNameLst>
                                      </p:cBhvr>
                                      <p:tavLst>
                                        <p:tav tm="0">
                                          <p:val>
                                            <p:fltVal val="0"/>
                                          </p:val>
                                        </p:tav>
                                        <p:tav tm="100000">
                                          <p:val>
                                            <p:strVal val="#ppt_h"/>
                                          </p:val>
                                        </p:tav>
                                      </p:tavLst>
                                    </p:anim>
                                    <p:anim calcmode="lin" valueType="num">
                                      <p:cBhvr>
                                        <p:cTn id="40" dur="2000" fill="hold"/>
                                        <p:tgtEl>
                                          <p:spTgt spid="11"/>
                                        </p:tgtEl>
                                        <p:attrNameLst>
                                          <p:attrName>ppt_w</p:attrName>
                                        </p:attrNameLst>
                                      </p:cBhvr>
                                      <p:tavLst>
                                        <p:tav tm="0">
                                          <p:val>
                                            <p:fltVal val="0"/>
                                          </p:val>
                                        </p:tav>
                                        <p:tav tm="100000">
                                          <p:val>
                                            <p:strVal val="#ppt_w"/>
                                          </p:val>
                                        </p:tav>
                                      </p:tavLst>
                                    </p:anim>
                                  </p:childTnLst>
                                </p:cTn>
                              </p:par>
                              <p:par>
                                <p:cTn id="41" presetID="35"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2000"/>
                                        <p:tgtEl>
                                          <p:spTgt spid="16"/>
                                        </p:tgtEl>
                                      </p:cBhvr>
                                    </p:animEffect>
                                    <p:anim calcmode="lin" valueType="num">
                                      <p:cBhvr>
                                        <p:cTn id="44" dur="2000" fill="hold"/>
                                        <p:tgtEl>
                                          <p:spTgt spid="16"/>
                                        </p:tgtEl>
                                        <p:attrNameLst>
                                          <p:attrName>style.rotation</p:attrName>
                                        </p:attrNameLst>
                                      </p:cBhvr>
                                      <p:tavLst>
                                        <p:tav tm="0">
                                          <p:val>
                                            <p:fltVal val="720"/>
                                          </p:val>
                                        </p:tav>
                                        <p:tav tm="100000">
                                          <p:val>
                                            <p:fltVal val="0"/>
                                          </p:val>
                                        </p:tav>
                                      </p:tavLst>
                                    </p:anim>
                                    <p:anim calcmode="lin" valueType="num">
                                      <p:cBhvr>
                                        <p:cTn id="45" dur="2000" fill="hold"/>
                                        <p:tgtEl>
                                          <p:spTgt spid="16"/>
                                        </p:tgtEl>
                                        <p:attrNameLst>
                                          <p:attrName>ppt_h</p:attrName>
                                        </p:attrNameLst>
                                      </p:cBhvr>
                                      <p:tavLst>
                                        <p:tav tm="0">
                                          <p:val>
                                            <p:fltVal val="0"/>
                                          </p:val>
                                        </p:tav>
                                        <p:tav tm="100000">
                                          <p:val>
                                            <p:strVal val="#ppt_h"/>
                                          </p:val>
                                        </p:tav>
                                      </p:tavLst>
                                    </p:anim>
                                    <p:anim calcmode="lin" valueType="num">
                                      <p:cBhvr>
                                        <p:cTn id="46" dur="2000" fill="hold"/>
                                        <p:tgtEl>
                                          <p:spTgt spid="16"/>
                                        </p:tgtEl>
                                        <p:attrNameLst>
                                          <p:attrName>ppt_w</p:attrName>
                                        </p:attrNameLst>
                                      </p:cBhvr>
                                      <p:tavLst>
                                        <p:tav tm="0">
                                          <p:val>
                                            <p:fltVal val="0"/>
                                          </p:val>
                                        </p:tav>
                                        <p:tav tm="100000">
                                          <p:val>
                                            <p:strVal val="#ppt_w"/>
                                          </p:val>
                                        </p:tav>
                                      </p:tavLst>
                                    </p:anim>
                                  </p:childTnLst>
                                </p:cTn>
                              </p:par>
                              <p:par>
                                <p:cTn id="47" presetID="35" presetClass="entr" presetSubtype="0"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2000"/>
                                        <p:tgtEl>
                                          <p:spTgt spid="14"/>
                                        </p:tgtEl>
                                      </p:cBhvr>
                                    </p:animEffect>
                                    <p:anim calcmode="lin" valueType="num">
                                      <p:cBhvr>
                                        <p:cTn id="50" dur="2000" fill="hold"/>
                                        <p:tgtEl>
                                          <p:spTgt spid="14"/>
                                        </p:tgtEl>
                                        <p:attrNameLst>
                                          <p:attrName>style.rotation</p:attrName>
                                        </p:attrNameLst>
                                      </p:cBhvr>
                                      <p:tavLst>
                                        <p:tav tm="0">
                                          <p:val>
                                            <p:fltVal val="720"/>
                                          </p:val>
                                        </p:tav>
                                        <p:tav tm="100000">
                                          <p:val>
                                            <p:fltVal val="0"/>
                                          </p:val>
                                        </p:tav>
                                      </p:tavLst>
                                    </p:anim>
                                    <p:anim calcmode="lin" valueType="num">
                                      <p:cBhvr>
                                        <p:cTn id="51" dur="2000" fill="hold"/>
                                        <p:tgtEl>
                                          <p:spTgt spid="14"/>
                                        </p:tgtEl>
                                        <p:attrNameLst>
                                          <p:attrName>ppt_h</p:attrName>
                                        </p:attrNameLst>
                                      </p:cBhvr>
                                      <p:tavLst>
                                        <p:tav tm="0">
                                          <p:val>
                                            <p:fltVal val="0"/>
                                          </p:val>
                                        </p:tav>
                                        <p:tav tm="100000">
                                          <p:val>
                                            <p:strVal val="#ppt_h"/>
                                          </p:val>
                                        </p:tav>
                                      </p:tavLst>
                                    </p:anim>
                                    <p:anim calcmode="lin" valueType="num">
                                      <p:cBhvr>
                                        <p:cTn id="52" dur="2000" fill="hold"/>
                                        <p:tgtEl>
                                          <p:spTgt spid="14"/>
                                        </p:tgtEl>
                                        <p:attrNameLst>
                                          <p:attrName>ppt_w</p:attrName>
                                        </p:attrNameLst>
                                      </p:cBhvr>
                                      <p:tavLst>
                                        <p:tav tm="0">
                                          <p:val>
                                            <p:fltVal val="0"/>
                                          </p:val>
                                        </p:tav>
                                        <p:tav tm="100000">
                                          <p:val>
                                            <p:strVal val="#ppt_w"/>
                                          </p:val>
                                        </p:tav>
                                      </p:tavLst>
                                    </p:anim>
                                  </p:childTnLst>
                                </p:cTn>
                              </p:par>
                              <p:par>
                                <p:cTn id="53" presetID="35" presetClass="entr" presetSubtype="0"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2000"/>
                                        <p:tgtEl>
                                          <p:spTgt spid="13"/>
                                        </p:tgtEl>
                                      </p:cBhvr>
                                    </p:animEffect>
                                    <p:anim calcmode="lin" valueType="num">
                                      <p:cBhvr>
                                        <p:cTn id="56" dur="2000" fill="hold"/>
                                        <p:tgtEl>
                                          <p:spTgt spid="13"/>
                                        </p:tgtEl>
                                        <p:attrNameLst>
                                          <p:attrName>style.rotation</p:attrName>
                                        </p:attrNameLst>
                                      </p:cBhvr>
                                      <p:tavLst>
                                        <p:tav tm="0">
                                          <p:val>
                                            <p:fltVal val="720"/>
                                          </p:val>
                                        </p:tav>
                                        <p:tav tm="100000">
                                          <p:val>
                                            <p:fltVal val="0"/>
                                          </p:val>
                                        </p:tav>
                                      </p:tavLst>
                                    </p:anim>
                                    <p:anim calcmode="lin" valueType="num">
                                      <p:cBhvr>
                                        <p:cTn id="57" dur="2000" fill="hold"/>
                                        <p:tgtEl>
                                          <p:spTgt spid="13"/>
                                        </p:tgtEl>
                                        <p:attrNameLst>
                                          <p:attrName>ppt_h</p:attrName>
                                        </p:attrNameLst>
                                      </p:cBhvr>
                                      <p:tavLst>
                                        <p:tav tm="0">
                                          <p:val>
                                            <p:fltVal val="0"/>
                                          </p:val>
                                        </p:tav>
                                        <p:tav tm="100000">
                                          <p:val>
                                            <p:strVal val="#ppt_h"/>
                                          </p:val>
                                        </p:tav>
                                      </p:tavLst>
                                    </p:anim>
                                    <p:anim calcmode="lin" valueType="num">
                                      <p:cBhvr>
                                        <p:cTn id="58" dur="2000" fill="hold"/>
                                        <p:tgtEl>
                                          <p:spTgt spid="13"/>
                                        </p:tgtEl>
                                        <p:attrNameLst>
                                          <p:attrName>ppt_w</p:attrName>
                                        </p:attrNameLst>
                                      </p:cBhvr>
                                      <p:tavLst>
                                        <p:tav tm="0">
                                          <p:val>
                                            <p:fltVal val="0"/>
                                          </p:val>
                                        </p:tav>
                                        <p:tav tm="100000">
                                          <p:val>
                                            <p:strVal val="#ppt_w"/>
                                          </p:val>
                                        </p:tav>
                                      </p:tavLst>
                                    </p:anim>
                                  </p:childTnLst>
                                </p:cTn>
                              </p:par>
                              <p:par>
                                <p:cTn id="59" presetID="35" presetClass="entr" presetSubtype="0" fill="hold" grpId="0" nodeType="with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fade">
                                      <p:cBhvr>
                                        <p:cTn id="61" dur="2000"/>
                                        <p:tgtEl>
                                          <p:spTgt spid="8"/>
                                        </p:tgtEl>
                                      </p:cBhvr>
                                    </p:animEffect>
                                    <p:anim calcmode="lin" valueType="num">
                                      <p:cBhvr>
                                        <p:cTn id="62" dur="2000" fill="hold"/>
                                        <p:tgtEl>
                                          <p:spTgt spid="8"/>
                                        </p:tgtEl>
                                        <p:attrNameLst>
                                          <p:attrName>style.rotation</p:attrName>
                                        </p:attrNameLst>
                                      </p:cBhvr>
                                      <p:tavLst>
                                        <p:tav tm="0">
                                          <p:val>
                                            <p:fltVal val="720"/>
                                          </p:val>
                                        </p:tav>
                                        <p:tav tm="100000">
                                          <p:val>
                                            <p:fltVal val="0"/>
                                          </p:val>
                                        </p:tav>
                                      </p:tavLst>
                                    </p:anim>
                                    <p:anim calcmode="lin" valueType="num">
                                      <p:cBhvr>
                                        <p:cTn id="63" dur="2000" fill="hold"/>
                                        <p:tgtEl>
                                          <p:spTgt spid="8"/>
                                        </p:tgtEl>
                                        <p:attrNameLst>
                                          <p:attrName>ppt_h</p:attrName>
                                        </p:attrNameLst>
                                      </p:cBhvr>
                                      <p:tavLst>
                                        <p:tav tm="0">
                                          <p:val>
                                            <p:fltVal val="0"/>
                                          </p:val>
                                        </p:tav>
                                        <p:tav tm="100000">
                                          <p:val>
                                            <p:strVal val="#ppt_h"/>
                                          </p:val>
                                        </p:tav>
                                      </p:tavLst>
                                    </p:anim>
                                    <p:anim calcmode="lin" valueType="num">
                                      <p:cBhvr>
                                        <p:cTn id="64" dur="2000" fill="hold"/>
                                        <p:tgtEl>
                                          <p:spTgt spid="8"/>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p:bldP spid="13" grpId="0" animBg="1"/>
      <p:bldP spid="14" grpId="0" animBg="1"/>
      <p:bldP spid="1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E:\Images\wow\5259_aurora.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13314" name="Picture 2" descr="C:\Users\nassim\Desktop\daksi\Nouveau dossier (16)\img368.jpg"/>
          <p:cNvPicPr>
            <a:picLocks noChangeAspect="1" noChangeArrowheads="1"/>
          </p:cNvPicPr>
          <p:nvPr/>
        </p:nvPicPr>
        <p:blipFill>
          <a:blip r:embed="rId3" cstate="print"/>
          <a:srcRect/>
          <a:stretch>
            <a:fillRect/>
          </a:stretch>
        </p:blipFill>
        <p:spPr bwMode="auto">
          <a:xfrm>
            <a:off x="142844" y="500042"/>
            <a:ext cx="8858312" cy="6143644"/>
          </a:xfrm>
          <a:prstGeom prst="rect">
            <a:avLst/>
          </a:prstGeom>
          <a:ln w="88900" cap="sq" cmpd="thickThin">
            <a:solidFill>
              <a:srgbClr val="000000"/>
            </a:solidFill>
            <a:prstDash val="solid"/>
            <a:miter lim="800000"/>
          </a:ln>
          <a:effectLst>
            <a:innerShdw blurRad="76200">
              <a:srgbClr val="000000"/>
            </a:innerShdw>
          </a:effectLst>
        </p:spPr>
      </p:pic>
      <p:sp>
        <p:nvSpPr>
          <p:cNvPr id="10" name="ZoneTexte 9"/>
          <p:cNvSpPr txBox="1"/>
          <p:nvPr/>
        </p:nvSpPr>
        <p:spPr>
          <a:xfrm>
            <a:off x="2285984" y="571480"/>
            <a:ext cx="4429156"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fr-FR" sz="2000" b="1" dirty="0" smtClean="0"/>
              <a:t>La  carte géotechnique de quartier Daksi</a:t>
            </a:r>
            <a:endParaRPr lang="fr-FR"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fade">
                                      <p:cBhvr>
                                        <p:cTn id="7" dur="2000"/>
                                        <p:tgtEl>
                                          <p:spTgt spid="13314"/>
                                        </p:tgtEl>
                                      </p:cBhvr>
                                    </p:animEffect>
                                    <p:anim calcmode="lin" valueType="num">
                                      <p:cBhvr>
                                        <p:cTn id="8" dur="2000" fill="hold"/>
                                        <p:tgtEl>
                                          <p:spTgt spid="13314"/>
                                        </p:tgtEl>
                                        <p:attrNameLst>
                                          <p:attrName>style.rotation</p:attrName>
                                        </p:attrNameLst>
                                      </p:cBhvr>
                                      <p:tavLst>
                                        <p:tav tm="0">
                                          <p:val>
                                            <p:fltVal val="720"/>
                                          </p:val>
                                        </p:tav>
                                        <p:tav tm="100000">
                                          <p:val>
                                            <p:fltVal val="0"/>
                                          </p:val>
                                        </p:tav>
                                      </p:tavLst>
                                    </p:anim>
                                    <p:anim calcmode="lin" valueType="num">
                                      <p:cBhvr>
                                        <p:cTn id="9" dur="2000" fill="hold"/>
                                        <p:tgtEl>
                                          <p:spTgt spid="13314"/>
                                        </p:tgtEl>
                                        <p:attrNameLst>
                                          <p:attrName>ppt_h</p:attrName>
                                        </p:attrNameLst>
                                      </p:cBhvr>
                                      <p:tavLst>
                                        <p:tav tm="0">
                                          <p:val>
                                            <p:fltVal val="0"/>
                                          </p:val>
                                        </p:tav>
                                        <p:tav tm="100000">
                                          <p:val>
                                            <p:strVal val="#ppt_h"/>
                                          </p:val>
                                        </p:tav>
                                      </p:tavLst>
                                    </p:anim>
                                    <p:anim calcmode="lin" valueType="num">
                                      <p:cBhvr>
                                        <p:cTn id="10" dur="2000" fill="hold"/>
                                        <p:tgtEl>
                                          <p:spTgt spid="13314"/>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2000"/>
                                        <p:tgtEl>
                                          <p:spTgt spid="10"/>
                                        </p:tgtEl>
                                      </p:cBhvr>
                                    </p:animEffect>
                                    <p:anim calcmode="lin" valueType="num">
                                      <p:cBhvr>
                                        <p:cTn id="14" dur="2000" fill="hold"/>
                                        <p:tgtEl>
                                          <p:spTgt spid="10"/>
                                        </p:tgtEl>
                                        <p:attrNameLst>
                                          <p:attrName>style.rotation</p:attrName>
                                        </p:attrNameLst>
                                      </p:cBhvr>
                                      <p:tavLst>
                                        <p:tav tm="0">
                                          <p:val>
                                            <p:fltVal val="720"/>
                                          </p:val>
                                        </p:tav>
                                        <p:tav tm="100000">
                                          <p:val>
                                            <p:fltVal val="0"/>
                                          </p:val>
                                        </p:tav>
                                      </p:tavLst>
                                    </p:anim>
                                    <p:anim calcmode="lin" valueType="num">
                                      <p:cBhvr>
                                        <p:cTn id="15" dur="2000" fill="hold"/>
                                        <p:tgtEl>
                                          <p:spTgt spid="10"/>
                                        </p:tgtEl>
                                        <p:attrNameLst>
                                          <p:attrName>ppt_h</p:attrName>
                                        </p:attrNameLst>
                                      </p:cBhvr>
                                      <p:tavLst>
                                        <p:tav tm="0">
                                          <p:val>
                                            <p:fltVal val="0"/>
                                          </p:val>
                                        </p:tav>
                                        <p:tav tm="100000">
                                          <p:val>
                                            <p:strVal val="#ppt_h"/>
                                          </p:val>
                                        </p:tav>
                                      </p:tavLst>
                                    </p:anim>
                                    <p:anim calcmode="lin" valueType="num">
                                      <p:cBhvr>
                                        <p:cTn id="16" dur="2000" fill="hold"/>
                                        <p:tgtEl>
                                          <p:spTgt spid="10"/>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Images\wow\5259_aurora.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3555" name="Rectangle 3"/>
          <p:cNvSpPr>
            <a:spLocks noChangeArrowheads="1"/>
          </p:cNvSpPr>
          <p:nvPr/>
        </p:nvSpPr>
        <p:spPr bwMode="auto">
          <a:xfrm>
            <a:off x="0" y="0"/>
            <a:ext cx="9001156"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tab pos="457200" algn="l"/>
              </a:tabLst>
            </a:pPr>
            <a:r>
              <a:rPr kumimoji="0" lang="fr-FR" sz="2400" b="1" i="0" u="none" strike="noStrike" normalizeH="0" baseline="0"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Comic Sans MS" pitchFamily="66" charset="0"/>
                <a:ea typeface="Times New Roman" pitchFamily="18" charset="0"/>
                <a:cs typeface="Arabic Transparent" charset="0"/>
              </a:rPr>
              <a:t>4-Les accessibilités à la zone d’étude :</a:t>
            </a:r>
            <a:endParaRPr kumimoji="0" lang="fr-FR" sz="1000" b="1" i="0" u="none" strike="noStrike" normalizeH="0" baseline="0"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Comic Sans MS" pitchFamily="66"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tab pos="457200" algn="l"/>
              </a:tabLst>
            </a:pPr>
            <a:r>
              <a:rPr kumimoji="0" lang="fr-FR" sz="2000" b="0" i="0" u="none" strike="noStrike" cap="none" normalizeH="0" baseline="0" dirty="0" smtClean="0">
                <a:ln>
                  <a:noFill/>
                </a:ln>
                <a:solidFill>
                  <a:srgbClr val="000000"/>
                </a:solidFill>
                <a:effectLst/>
                <a:latin typeface="Arial" pitchFamily="34" charset="0"/>
                <a:ea typeface="Times New Roman" pitchFamily="18" charset="0"/>
                <a:cs typeface="Arabic Transparent" charset="0"/>
              </a:rPr>
              <a:t>	</a:t>
            </a:r>
          </a:p>
          <a:p>
            <a:pPr marL="0" marR="0" lvl="0" indent="0" defTabSz="914400" rtl="0" eaLnBrk="0" fontAlgn="base" latinLnBrk="0" hangingPunct="0">
              <a:lnSpc>
                <a:spcPct val="100000"/>
              </a:lnSpc>
              <a:spcBef>
                <a:spcPct val="0"/>
              </a:spcBef>
              <a:spcAft>
                <a:spcPct val="0"/>
              </a:spcAft>
              <a:buClrTx/>
              <a:buSzTx/>
              <a:buFontTx/>
              <a:buNone/>
              <a:tabLst>
                <a:tab pos="457200" algn="l"/>
              </a:tabLst>
            </a:pPr>
            <a:r>
              <a:rPr kumimoji="0" lang="fr-FR" sz="2800" b="0" i="0" u="none" strike="noStrike" cap="none" normalizeH="0" baseline="0" dirty="0" smtClean="0">
                <a:ln>
                  <a:noFill/>
                </a:ln>
                <a:solidFill>
                  <a:srgbClr val="000000"/>
                </a:solidFill>
                <a:effectLst/>
                <a:latin typeface="Arial" pitchFamily="34" charset="0"/>
                <a:ea typeface="Times New Roman" pitchFamily="18" charset="0"/>
                <a:cs typeface="Arabic Transparent" charset="0"/>
              </a:rPr>
              <a:t>Il existe trois entrées</a:t>
            </a:r>
            <a:r>
              <a:rPr kumimoji="0" lang="fr-FR" sz="2800" b="1" i="0" u="none" strike="noStrike" cap="none" normalizeH="0" baseline="0" dirty="0" smtClean="0">
                <a:ln>
                  <a:noFill/>
                </a:ln>
                <a:solidFill>
                  <a:srgbClr val="000000"/>
                </a:solidFill>
                <a:effectLst/>
                <a:latin typeface="Arial" pitchFamily="34" charset="0"/>
                <a:ea typeface="Times New Roman" pitchFamily="18" charset="0"/>
                <a:cs typeface="Arabic Transparent" charset="0"/>
              </a:rPr>
              <a:t> : </a:t>
            </a:r>
            <a:endParaRPr kumimoji="0" lang="fr-FR" sz="105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Char char="•"/>
              <a:tabLst>
                <a:tab pos="457200" algn="l"/>
              </a:tabLst>
            </a:pPr>
            <a:r>
              <a:rPr kumimoji="0" lang="fr-FR" sz="2800" b="0" i="0" u="none" strike="noStrike" cap="none" normalizeH="0" baseline="0" dirty="0" smtClean="0">
                <a:ln>
                  <a:noFill/>
                </a:ln>
                <a:solidFill>
                  <a:srgbClr val="000000"/>
                </a:solidFill>
                <a:effectLst/>
                <a:latin typeface="Arial" pitchFamily="34" charset="0"/>
                <a:ea typeface="Times New Roman" pitchFamily="18" charset="0"/>
                <a:cs typeface="Arabic Transparent" charset="0"/>
              </a:rPr>
              <a:t>une entrée de la voie primaire c’est l’accessibilité mécanique (par la voie secondaire qui passe par le centre ville).</a:t>
            </a:r>
            <a:endParaRPr kumimoji="0" lang="fr-FR"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Char char="•"/>
              <a:tabLst>
                <a:tab pos="457200" algn="l"/>
              </a:tabLst>
            </a:pPr>
            <a:r>
              <a:rPr kumimoji="0" lang="fr-FR" sz="2800" b="0" i="0" u="none" strike="noStrike" cap="none" normalizeH="0" baseline="0" dirty="0" smtClean="0">
                <a:ln>
                  <a:noFill/>
                </a:ln>
                <a:solidFill>
                  <a:srgbClr val="000000"/>
                </a:solidFill>
                <a:effectLst/>
                <a:latin typeface="Arial" pitchFamily="34" charset="0"/>
                <a:ea typeface="Times New Roman" pitchFamily="18" charset="0"/>
                <a:cs typeface="Arabic Transparent" charset="0"/>
              </a:rPr>
              <a:t>Une entrée d’une voie primaire dans le carrefour entre eux  et entre les voies qui mènent vers SIDI MABROK  à proximité de LA WILYA utilisé par les piétons à  cause  de la présence de marché non couvert.</a:t>
            </a:r>
            <a:endParaRPr kumimoji="0" lang="fr-FR"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Char char="•"/>
              <a:tabLst>
                <a:tab pos="457200" algn="l"/>
              </a:tabLst>
            </a:pPr>
            <a:r>
              <a:rPr kumimoji="0" lang="fr-FR" sz="2800" b="0" i="0" u="none" strike="noStrike" cap="none" normalizeH="0" baseline="0" dirty="0" smtClean="0">
                <a:ln>
                  <a:noFill/>
                </a:ln>
                <a:solidFill>
                  <a:srgbClr val="000000"/>
                </a:solidFill>
                <a:effectLst/>
                <a:latin typeface="Arial" pitchFamily="34" charset="0"/>
                <a:ea typeface="Times New Roman" pitchFamily="18" charset="0"/>
                <a:cs typeface="Arabic Transparent" charset="0"/>
              </a:rPr>
              <a:t>  Une entrée de la voie qui mène  vers el GAMAS, utilisé  par les piétons et les voitures      </a:t>
            </a:r>
            <a:endParaRPr kumimoji="0" lang="fr-F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23555"/>
                                        </p:tgtEl>
                                        <p:attrNameLst>
                                          <p:attrName>style.visibility</p:attrName>
                                        </p:attrNameLst>
                                      </p:cBhvr>
                                      <p:to>
                                        <p:strVal val="visible"/>
                                      </p:to>
                                    </p:set>
                                    <p:animEffect transition="in" filter="fade">
                                      <p:cBhvr>
                                        <p:cTn id="7" dur="1000"/>
                                        <p:tgtEl>
                                          <p:spTgt spid="23555"/>
                                        </p:tgtEl>
                                      </p:cBhvr>
                                    </p:animEffect>
                                    <p:anim calcmode="lin" valueType="num">
                                      <p:cBhvr>
                                        <p:cTn id="8" dur="1000" fill="hold"/>
                                        <p:tgtEl>
                                          <p:spTgt spid="23555"/>
                                        </p:tgtEl>
                                        <p:attrNameLst>
                                          <p:attrName>ppt_x</p:attrName>
                                        </p:attrNameLst>
                                      </p:cBhvr>
                                      <p:tavLst>
                                        <p:tav tm="0">
                                          <p:val>
                                            <p:strVal val="#ppt_x"/>
                                          </p:val>
                                        </p:tav>
                                        <p:tav tm="100000">
                                          <p:val>
                                            <p:strVal val="#ppt_x"/>
                                          </p:val>
                                        </p:tav>
                                      </p:tavLst>
                                    </p:anim>
                                    <p:anim calcmode="lin" valueType="num">
                                      <p:cBhvr>
                                        <p:cTn id="9" dur="900" decel="100000" fill="hold"/>
                                        <p:tgtEl>
                                          <p:spTgt spid="2355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355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E:\Images\wow\5259_aurora.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24578" name="Picture 2" descr="C:\Users\nassim\Desktop\daksi\Nouveau dossier (16)\img367.jpg"/>
          <p:cNvPicPr>
            <a:picLocks noChangeAspect="1" noChangeArrowheads="1"/>
          </p:cNvPicPr>
          <p:nvPr/>
        </p:nvPicPr>
        <p:blipFill>
          <a:blip r:embed="rId3" cstate="print"/>
          <a:srcRect/>
          <a:stretch>
            <a:fillRect/>
          </a:stretch>
        </p:blipFill>
        <p:spPr bwMode="auto">
          <a:xfrm>
            <a:off x="142844" y="500042"/>
            <a:ext cx="8858280" cy="6085019"/>
          </a:xfrm>
          <a:prstGeom prst="rect">
            <a:avLst/>
          </a:prstGeom>
          <a:ln w="88900" cap="sq" cmpd="thickThin">
            <a:solidFill>
              <a:srgbClr val="000000"/>
            </a:solidFill>
            <a:prstDash val="solid"/>
            <a:miter lim="800000"/>
          </a:ln>
          <a:effectLst>
            <a:innerShdw blurRad="76200">
              <a:srgbClr val="000000"/>
            </a:innerShdw>
          </a:effectLst>
        </p:spPr>
      </p:pic>
      <p:sp>
        <p:nvSpPr>
          <p:cNvPr id="6" name="ZoneTexte 5"/>
          <p:cNvSpPr txBox="1"/>
          <p:nvPr/>
        </p:nvSpPr>
        <p:spPr>
          <a:xfrm>
            <a:off x="2571736" y="571480"/>
            <a:ext cx="4000528"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fr-FR" b="1" dirty="0" smtClean="0"/>
              <a:t>Accès et accessibilité au quartier Daksi</a:t>
            </a:r>
            <a:endParaRPr lang="fr-FR"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fade">
                                      <p:cBhvr>
                                        <p:cTn id="7" dur="2000"/>
                                        <p:tgtEl>
                                          <p:spTgt spid="24578"/>
                                        </p:tgtEl>
                                      </p:cBhvr>
                                    </p:animEffect>
                                    <p:anim calcmode="lin" valueType="num">
                                      <p:cBhvr>
                                        <p:cTn id="8" dur="2000" fill="hold"/>
                                        <p:tgtEl>
                                          <p:spTgt spid="24578"/>
                                        </p:tgtEl>
                                        <p:attrNameLst>
                                          <p:attrName>style.rotation</p:attrName>
                                        </p:attrNameLst>
                                      </p:cBhvr>
                                      <p:tavLst>
                                        <p:tav tm="0">
                                          <p:val>
                                            <p:fltVal val="720"/>
                                          </p:val>
                                        </p:tav>
                                        <p:tav tm="100000">
                                          <p:val>
                                            <p:fltVal val="0"/>
                                          </p:val>
                                        </p:tav>
                                      </p:tavLst>
                                    </p:anim>
                                    <p:anim calcmode="lin" valueType="num">
                                      <p:cBhvr>
                                        <p:cTn id="9" dur="2000" fill="hold"/>
                                        <p:tgtEl>
                                          <p:spTgt spid="24578"/>
                                        </p:tgtEl>
                                        <p:attrNameLst>
                                          <p:attrName>ppt_h</p:attrName>
                                        </p:attrNameLst>
                                      </p:cBhvr>
                                      <p:tavLst>
                                        <p:tav tm="0">
                                          <p:val>
                                            <p:fltVal val="0"/>
                                          </p:val>
                                        </p:tav>
                                        <p:tav tm="100000">
                                          <p:val>
                                            <p:strVal val="#ppt_h"/>
                                          </p:val>
                                        </p:tav>
                                      </p:tavLst>
                                    </p:anim>
                                    <p:anim calcmode="lin" valueType="num">
                                      <p:cBhvr>
                                        <p:cTn id="10" dur="2000" fill="hold"/>
                                        <p:tgtEl>
                                          <p:spTgt spid="24578"/>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anim calcmode="lin" valueType="num">
                                      <p:cBhvr>
                                        <p:cTn id="14" dur="2000" fill="hold"/>
                                        <p:tgtEl>
                                          <p:spTgt spid="6"/>
                                        </p:tgtEl>
                                        <p:attrNameLst>
                                          <p:attrName>style.rotation</p:attrName>
                                        </p:attrNameLst>
                                      </p:cBhvr>
                                      <p:tavLst>
                                        <p:tav tm="0">
                                          <p:val>
                                            <p:fltVal val="720"/>
                                          </p:val>
                                        </p:tav>
                                        <p:tav tm="100000">
                                          <p:val>
                                            <p:fltVal val="0"/>
                                          </p:val>
                                        </p:tav>
                                      </p:tavLst>
                                    </p:anim>
                                    <p:anim calcmode="lin" valueType="num">
                                      <p:cBhvr>
                                        <p:cTn id="15" dur="2000" fill="hold"/>
                                        <p:tgtEl>
                                          <p:spTgt spid="6"/>
                                        </p:tgtEl>
                                        <p:attrNameLst>
                                          <p:attrName>ppt_h</p:attrName>
                                        </p:attrNameLst>
                                      </p:cBhvr>
                                      <p:tavLst>
                                        <p:tav tm="0">
                                          <p:val>
                                            <p:fltVal val="0"/>
                                          </p:val>
                                        </p:tav>
                                        <p:tav tm="100000">
                                          <p:val>
                                            <p:strVal val="#ppt_h"/>
                                          </p:val>
                                        </p:tav>
                                      </p:tavLst>
                                    </p:anim>
                                    <p:anim calcmode="lin" valueType="num">
                                      <p:cBhvr>
                                        <p:cTn id="16" dur="2000" fill="hold"/>
                                        <p:tgtEl>
                                          <p:spTgt spid="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Images\wow\5259_aurora.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7" name="ZoneTexte 6"/>
          <p:cNvSpPr txBox="1"/>
          <p:nvPr/>
        </p:nvSpPr>
        <p:spPr>
          <a:xfrm>
            <a:off x="142844" y="142852"/>
            <a:ext cx="7000924" cy="1077218"/>
          </a:xfrm>
          <a:prstGeom prst="rect">
            <a:avLst/>
          </a:prstGeom>
          <a:noFill/>
        </p:spPr>
        <p:txBody>
          <a:bodyPr wrap="square" rtlCol="0">
            <a:spAutoFit/>
          </a:bodyPr>
          <a:lstStyle/>
          <a:p>
            <a:pPr lvl="0" eaLnBrk="0" fontAlgn="base" hangingPunct="0">
              <a:spcBef>
                <a:spcPct val="0"/>
              </a:spcBef>
              <a:spcAft>
                <a:spcPct val="0"/>
              </a:spcAft>
              <a:tabLst>
                <a:tab pos="1733550" algn="l"/>
              </a:tabLst>
            </a:pPr>
            <a:r>
              <a:rPr kumimoji="0" lang="fr-FR" sz="2400" b="1" i="0" u="none" strike="noStrike" cap="none" normalizeH="0" baseline="0" dirty="0" smtClean="0">
                <a:ln>
                  <a:noFill/>
                </a:ln>
                <a:solidFill>
                  <a:srgbClr val="FF0000"/>
                </a:solidFill>
                <a:effectLst/>
                <a:latin typeface="Comic Sans MS" pitchFamily="66" charset="0"/>
                <a:ea typeface="Times New Roman" pitchFamily="18" charset="0"/>
                <a:cs typeface="Arabic Transparent"/>
              </a:rPr>
              <a:t>Chapitre1</a:t>
            </a:r>
            <a:r>
              <a:rPr kumimoji="0" lang="fr-FR" sz="2400" b="1" i="0" u="none" strike="noStrike" cap="none" normalizeH="0" baseline="0" dirty="0" smtClean="0">
                <a:ln>
                  <a:noFill/>
                </a:ln>
                <a:effectLst/>
                <a:latin typeface="Comic Sans MS" pitchFamily="66" charset="0"/>
                <a:ea typeface="Times New Roman" pitchFamily="18" charset="0"/>
                <a:cs typeface="Arabic Transparent"/>
              </a:rPr>
              <a:t> :l’analyse démo-économique</a:t>
            </a:r>
          </a:p>
          <a:p>
            <a:pPr lvl="0" eaLnBrk="0" fontAlgn="base" hangingPunct="0">
              <a:spcBef>
                <a:spcPct val="0"/>
              </a:spcBef>
              <a:spcAft>
                <a:spcPct val="0"/>
              </a:spcAft>
              <a:tabLst>
                <a:tab pos="1733550" algn="l"/>
              </a:tabLst>
            </a:pPr>
            <a:r>
              <a:rPr lang="fr-FR" sz="2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Comic Sans MS" pitchFamily="66" charset="0"/>
                <a:cs typeface="Arial" pitchFamily="34" charset="0"/>
              </a:rPr>
              <a:t>1La population</a:t>
            </a:r>
          </a:p>
          <a:p>
            <a:pPr lvl="0" eaLnBrk="0" fontAlgn="base" hangingPunct="0">
              <a:spcBef>
                <a:spcPct val="0"/>
              </a:spcBef>
              <a:spcAft>
                <a:spcPct val="0"/>
              </a:spcAft>
              <a:tabLst>
                <a:tab pos="1733550" algn="l"/>
              </a:tabLst>
            </a:pPr>
            <a:endParaRPr kumimoji="0" lang="fr-FR" sz="1600" b="0" i="0" u="none" strike="noStrike" cap="none" normalizeH="0" baseline="0" dirty="0" smtClean="0">
              <a:ln>
                <a:noFill/>
              </a:ln>
              <a:effectLst/>
              <a:latin typeface="Comic Sans MS" pitchFamily="66" charset="0"/>
              <a:cs typeface="Arial" pitchFamily="34" charset="0"/>
            </a:endParaRPr>
          </a:p>
        </p:txBody>
      </p:sp>
      <p:graphicFrame>
        <p:nvGraphicFramePr>
          <p:cNvPr id="6" name="Tableau 5"/>
          <p:cNvGraphicFramePr>
            <a:graphicFrameLocks noGrp="1"/>
          </p:cNvGraphicFramePr>
          <p:nvPr/>
        </p:nvGraphicFramePr>
        <p:xfrm>
          <a:off x="285720" y="1500174"/>
          <a:ext cx="4714876" cy="2000264"/>
        </p:xfrm>
        <a:graphic>
          <a:graphicData uri="http://schemas.openxmlformats.org/drawingml/2006/table">
            <a:tbl>
              <a:tblPr firstRow="1" bandRow="1">
                <a:tableStyleId>{5C22544A-7EE6-4342-B048-85BDC9FD1C3A}</a:tableStyleId>
              </a:tblPr>
              <a:tblGrid>
                <a:gridCol w="1250165"/>
                <a:gridCol w="1107257"/>
                <a:gridCol w="1214446"/>
                <a:gridCol w="1143008"/>
              </a:tblGrid>
              <a:tr h="863457">
                <a:tc>
                  <a:txBody>
                    <a:bodyPr/>
                    <a:lstStyle/>
                    <a:p>
                      <a:pPr algn="ctr"/>
                      <a:r>
                        <a:rPr lang="fr-FR" dirty="0" smtClean="0"/>
                        <a:t>Les années</a:t>
                      </a:r>
                      <a:endParaRPr lang="fr-FR" dirty="0"/>
                    </a:p>
                  </a:txBody>
                  <a:tcPr/>
                </a:tc>
                <a:tc>
                  <a:txBody>
                    <a:bodyPr/>
                    <a:lstStyle/>
                    <a:p>
                      <a:pPr algn="ctr"/>
                      <a:r>
                        <a:rPr lang="fr-FR" dirty="0" smtClean="0"/>
                        <a:t>1987</a:t>
                      </a:r>
                      <a:endParaRPr lang="fr-FR" dirty="0"/>
                    </a:p>
                  </a:txBody>
                  <a:tcPr/>
                </a:tc>
                <a:tc>
                  <a:txBody>
                    <a:bodyPr/>
                    <a:lstStyle/>
                    <a:p>
                      <a:pPr algn="ctr"/>
                      <a:r>
                        <a:rPr lang="fr-FR" dirty="0" smtClean="0"/>
                        <a:t>1998</a:t>
                      </a:r>
                      <a:endParaRPr lang="fr-FR" dirty="0"/>
                    </a:p>
                  </a:txBody>
                  <a:tcPr/>
                </a:tc>
                <a:tc>
                  <a:txBody>
                    <a:bodyPr/>
                    <a:lstStyle/>
                    <a:p>
                      <a:pPr algn="ctr"/>
                      <a:r>
                        <a:rPr lang="fr-FR" dirty="0" smtClean="0"/>
                        <a:t>2008</a:t>
                      </a:r>
                      <a:endParaRPr lang="fr-FR" dirty="0"/>
                    </a:p>
                  </a:txBody>
                  <a:tcPr/>
                </a:tc>
              </a:tr>
              <a:tr h="1136807">
                <a:tc>
                  <a:txBody>
                    <a:bodyPr/>
                    <a:lstStyle/>
                    <a:p>
                      <a:pPr algn="ctr"/>
                      <a:r>
                        <a:rPr lang="fr-FR" dirty="0" smtClean="0"/>
                        <a:t>Nbr</a:t>
                      </a:r>
                      <a:r>
                        <a:rPr lang="fr-FR" baseline="0" dirty="0" smtClean="0"/>
                        <a:t> de population</a:t>
                      </a:r>
                      <a:endParaRPr lang="fr-FR" dirty="0"/>
                    </a:p>
                  </a:txBody>
                  <a:tcPr/>
                </a:tc>
                <a:tc>
                  <a:txBody>
                    <a:bodyPr/>
                    <a:lstStyle/>
                    <a:p>
                      <a:pPr algn="ctr"/>
                      <a:r>
                        <a:rPr lang="fr-FR" dirty="0" smtClean="0"/>
                        <a:t>23337</a:t>
                      </a:r>
                      <a:endParaRPr lang="fr-FR" dirty="0"/>
                    </a:p>
                  </a:txBody>
                  <a:tcPr/>
                </a:tc>
                <a:tc>
                  <a:txBody>
                    <a:bodyPr/>
                    <a:lstStyle/>
                    <a:p>
                      <a:pPr algn="ctr"/>
                      <a:r>
                        <a:rPr lang="fr-FR" dirty="0" smtClean="0"/>
                        <a:t>21934</a:t>
                      </a:r>
                      <a:endParaRPr lang="fr-FR" dirty="0"/>
                    </a:p>
                  </a:txBody>
                  <a:tcPr/>
                </a:tc>
                <a:tc>
                  <a:txBody>
                    <a:bodyPr/>
                    <a:lstStyle/>
                    <a:p>
                      <a:pPr algn="ctr"/>
                      <a:r>
                        <a:rPr lang="fr-FR" dirty="0" smtClean="0"/>
                        <a:t>18599</a:t>
                      </a:r>
                      <a:endParaRPr lang="fr-FR" dirty="0"/>
                    </a:p>
                  </a:txBody>
                  <a:tcPr/>
                </a:tc>
              </a:tr>
            </a:tbl>
          </a:graphicData>
        </a:graphic>
      </p:graphicFrame>
      <p:graphicFrame>
        <p:nvGraphicFramePr>
          <p:cNvPr id="10" name="Graphique 9"/>
          <p:cNvGraphicFramePr/>
          <p:nvPr/>
        </p:nvGraphicFramePr>
        <p:xfrm>
          <a:off x="5143504" y="714356"/>
          <a:ext cx="3786246" cy="3000396"/>
        </p:xfrm>
        <a:graphic>
          <a:graphicData uri="http://schemas.openxmlformats.org/drawingml/2006/chart">
            <c:chart xmlns:c="http://schemas.openxmlformats.org/drawingml/2006/chart" xmlns:r="http://schemas.openxmlformats.org/officeDocument/2006/relationships" r:id="rId3"/>
          </a:graphicData>
        </a:graphic>
      </p:graphicFrame>
      <p:sp>
        <p:nvSpPr>
          <p:cNvPr id="23553" name="Rectangle 1"/>
          <p:cNvSpPr>
            <a:spLocks noChangeArrowheads="1"/>
          </p:cNvSpPr>
          <p:nvPr/>
        </p:nvSpPr>
        <p:spPr bwMode="auto">
          <a:xfrm>
            <a:off x="0" y="3714752"/>
            <a:ext cx="9001156" cy="261610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dirty="0" smtClean="0">
                <a:ln>
                  <a:noFill/>
                </a:ln>
                <a:solidFill>
                  <a:schemeClr val="tx1"/>
                </a:solidFill>
                <a:effectLst/>
                <a:latin typeface="Arial" pitchFamily="34" charset="0"/>
                <a:ea typeface="Times New Roman" pitchFamily="18" charset="0"/>
                <a:cs typeface="Arabic Transparent"/>
              </a:rPr>
              <a:t>         D’après l’étude démographique de la zone d’étude on a enregistré une diminution de la population de 23337 habitant  RGPH 1987 vers 21934 habitant dans l’année 1998, revient au déplacement des habitants de quartier illicite  qui situe au coté sud, avec un nombre de 1403 habitant. ainsi que entre 1998 et 2008.</a:t>
            </a:r>
          </a:p>
          <a:p>
            <a:pPr marL="0" marR="0" lvl="0" indent="0" algn="justLow"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dirty="0" smtClean="0">
                <a:ln>
                  <a:noFill/>
                </a:ln>
                <a:solidFill>
                  <a:schemeClr val="tx1"/>
                </a:solidFill>
                <a:effectLst/>
                <a:latin typeface="Arial" pitchFamily="34" charset="0"/>
                <a:cs typeface="Arial" pitchFamily="34" charset="0"/>
              </a:rPr>
              <a:t>          Le quartier Daksi est caractérisé par une grande densité de la population (205h/ha) </a:t>
            </a:r>
            <a:r>
              <a:rPr lang="fr-FR" sz="2000" b="1" dirty="0" smtClean="0">
                <a:latin typeface="Arial" pitchFamily="34" charset="0"/>
                <a:cs typeface="Arial" pitchFamily="34" charset="0"/>
              </a:rPr>
              <a:t>avec un TOL de 5h/logement et un TOP de 3personnes/pièce</a:t>
            </a:r>
            <a:r>
              <a:rPr lang="fr-FR" sz="2400" b="1" dirty="0" smtClean="0">
                <a:latin typeface="Arial" pitchFamily="34" charset="0"/>
                <a:cs typeface="Arial" pitchFamily="34" charset="0"/>
              </a:rPr>
              <a:t>.</a:t>
            </a:r>
            <a:endParaRPr kumimoji="0" lang="fr-FR" sz="2400" b="1" i="0" u="none" strike="noStrike" cap="none" normalizeH="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900" decel="100000" fill="hold"/>
                                        <p:tgtEl>
                                          <p:spTgt spid="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54" presetClass="entr" presetSubtype="0" accel="10000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strVal val="#ppt_w*0.05"/>
                                          </p:val>
                                        </p:tav>
                                        <p:tav tm="100000">
                                          <p:val>
                                            <p:strVal val="#ppt_w"/>
                                          </p:val>
                                        </p:tav>
                                      </p:tavLst>
                                    </p:anim>
                                    <p:anim calcmode="lin" valueType="num">
                                      <p:cBhvr>
                                        <p:cTn id="16" dur="500" fill="hold"/>
                                        <p:tgtEl>
                                          <p:spTgt spid="6"/>
                                        </p:tgtEl>
                                        <p:attrNameLst>
                                          <p:attrName>ppt_h</p:attrName>
                                        </p:attrNameLst>
                                      </p:cBhvr>
                                      <p:tavLst>
                                        <p:tav tm="0">
                                          <p:val>
                                            <p:strVal val="#ppt_h"/>
                                          </p:val>
                                        </p:tav>
                                        <p:tav tm="100000">
                                          <p:val>
                                            <p:strVal val="#ppt_h"/>
                                          </p:val>
                                        </p:tav>
                                      </p:tavLst>
                                    </p:anim>
                                    <p:anim calcmode="lin" valueType="num">
                                      <p:cBhvr>
                                        <p:cTn id="17" dur="500" fill="hold"/>
                                        <p:tgtEl>
                                          <p:spTgt spid="6"/>
                                        </p:tgtEl>
                                        <p:attrNameLst>
                                          <p:attrName>ppt_x</p:attrName>
                                        </p:attrNameLst>
                                      </p:cBhvr>
                                      <p:tavLst>
                                        <p:tav tm="0">
                                          <p:val>
                                            <p:strVal val="#ppt_x-.2"/>
                                          </p:val>
                                        </p:tav>
                                        <p:tav tm="100000">
                                          <p:val>
                                            <p:strVal val="#ppt_x"/>
                                          </p:val>
                                        </p:tav>
                                      </p:tavLst>
                                    </p:anim>
                                    <p:anim calcmode="lin" valueType="num">
                                      <p:cBhvr>
                                        <p:cTn id="18" dur="500" fill="hold"/>
                                        <p:tgtEl>
                                          <p:spTgt spid="6"/>
                                        </p:tgtEl>
                                        <p:attrNameLst>
                                          <p:attrName>ppt_y</p:attrName>
                                        </p:attrNameLst>
                                      </p:cBhvr>
                                      <p:tavLst>
                                        <p:tav tm="0">
                                          <p:val>
                                            <p:strVal val="#ppt_y"/>
                                          </p:val>
                                        </p:tav>
                                        <p:tav tm="100000">
                                          <p:val>
                                            <p:strVal val="#ppt_y"/>
                                          </p:val>
                                        </p:tav>
                                      </p:tavLst>
                                    </p:anim>
                                    <p:animEffect transition="in" filter="fade">
                                      <p:cBhvr>
                                        <p:cTn id="19" dur="500"/>
                                        <p:tgtEl>
                                          <p:spTgt spid="6"/>
                                        </p:tgtEl>
                                      </p:cBhvr>
                                    </p:animEffect>
                                  </p:childTnLst>
                                </p:cTn>
                              </p:par>
                              <p:par>
                                <p:cTn id="20" presetID="54" presetClass="entr" presetSubtype="0" accel="10000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500" fill="hold"/>
                                        <p:tgtEl>
                                          <p:spTgt spid="10"/>
                                        </p:tgtEl>
                                        <p:attrNameLst>
                                          <p:attrName>ppt_w</p:attrName>
                                        </p:attrNameLst>
                                      </p:cBhvr>
                                      <p:tavLst>
                                        <p:tav tm="0">
                                          <p:val>
                                            <p:strVal val="#ppt_w*0.05"/>
                                          </p:val>
                                        </p:tav>
                                        <p:tav tm="100000">
                                          <p:val>
                                            <p:strVal val="#ppt_w"/>
                                          </p:val>
                                        </p:tav>
                                      </p:tavLst>
                                    </p:anim>
                                    <p:anim calcmode="lin" valueType="num">
                                      <p:cBhvr>
                                        <p:cTn id="23" dur="500" fill="hold"/>
                                        <p:tgtEl>
                                          <p:spTgt spid="10"/>
                                        </p:tgtEl>
                                        <p:attrNameLst>
                                          <p:attrName>ppt_h</p:attrName>
                                        </p:attrNameLst>
                                      </p:cBhvr>
                                      <p:tavLst>
                                        <p:tav tm="0">
                                          <p:val>
                                            <p:strVal val="#ppt_h"/>
                                          </p:val>
                                        </p:tav>
                                        <p:tav tm="100000">
                                          <p:val>
                                            <p:strVal val="#ppt_h"/>
                                          </p:val>
                                        </p:tav>
                                      </p:tavLst>
                                    </p:anim>
                                    <p:anim calcmode="lin" valueType="num">
                                      <p:cBhvr>
                                        <p:cTn id="24" dur="500" fill="hold"/>
                                        <p:tgtEl>
                                          <p:spTgt spid="10"/>
                                        </p:tgtEl>
                                        <p:attrNameLst>
                                          <p:attrName>ppt_x</p:attrName>
                                        </p:attrNameLst>
                                      </p:cBhvr>
                                      <p:tavLst>
                                        <p:tav tm="0">
                                          <p:val>
                                            <p:strVal val="#ppt_x-.2"/>
                                          </p:val>
                                        </p:tav>
                                        <p:tav tm="100000">
                                          <p:val>
                                            <p:strVal val="#ppt_x"/>
                                          </p:val>
                                        </p:tav>
                                      </p:tavLst>
                                    </p:anim>
                                    <p:anim calcmode="lin" valueType="num">
                                      <p:cBhvr>
                                        <p:cTn id="25" dur="500" fill="hold"/>
                                        <p:tgtEl>
                                          <p:spTgt spid="10"/>
                                        </p:tgtEl>
                                        <p:attrNameLst>
                                          <p:attrName>ppt_y</p:attrName>
                                        </p:attrNameLst>
                                      </p:cBhvr>
                                      <p:tavLst>
                                        <p:tav tm="0">
                                          <p:val>
                                            <p:strVal val="#ppt_y"/>
                                          </p:val>
                                        </p:tav>
                                        <p:tav tm="100000">
                                          <p:val>
                                            <p:strVal val="#ppt_y"/>
                                          </p:val>
                                        </p:tav>
                                      </p:tavLst>
                                    </p:anim>
                                    <p:animEffect transition="in" filter="fade">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58" presetClass="entr" presetSubtype="0" accel="100000" fill="hold" grpId="0" nodeType="clickEffect">
                                  <p:stCondLst>
                                    <p:cond delay="0"/>
                                  </p:stCondLst>
                                  <p:childTnLst>
                                    <p:set>
                                      <p:cBhvr>
                                        <p:cTn id="30" dur="1" fill="hold">
                                          <p:stCondLst>
                                            <p:cond delay="0"/>
                                          </p:stCondLst>
                                        </p:cTn>
                                        <p:tgtEl>
                                          <p:spTgt spid="23553"/>
                                        </p:tgtEl>
                                        <p:attrNameLst>
                                          <p:attrName>style.visibility</p:attrName>
                                        </p:attrNameLst>
                                      </p:cBhvr>
                                      <p:to>
                                        <p:strVal val="visible"/>
                                      </p:to>
                                    </p:set>
                                    <p:anim calcmode="lin" valueType="num">
                                      <p:cBhvr>
                                        <p:cTn id="31" dur="500" fill="hold"/>
                                        <p:tgtEl>
                                          <p:spTgt spid="23553"/>
                                        </p:tgtEl>
                                        <p:attrNameLst>
                                          <p:attrName>ppt_w</p:attrName>
                                        </p:attrNameLst>
                                      </p:cBhvr>
                                      <p:tavLst>
                                        <p:tav tm="0">
                                          <p:val>
                                            <p:strVal val="#ppt_w*2.5"/>
                                          </p:val>
                                        </p:tav>
                                        <p:tav tm="100000">
                                          <p:val>
                                            <p:strVal val="#ppt_w"/>
                                          </p:val>
                                        </p:tav>
                                      </p:tavLst>
                                    </p:anim>
                                    <p:anim calcmode="lin" valueType="num">
                                      <p:cBhvr>
                                        <p:cTn id="32" dur="500" fill="hold"/>
                                        <p:tgtEl>
                                          <p:spTgt spid="23553"/>
                                        </p:tgtEl>
                                        <p:attrNameLst>
                                          <p:attrName>ppt_h</p:attrName>
                                        </p:attrNameLst>
                                      </p:cBhvr>
                                      <p:tavLst>
                                        <p:tav tm="0">
                                          <p:val>
                                            <p:strVal val="#ppt_h*0.01"/>
                                          </p:val>
                                        </p:tav>
                                        <p:tav tm="100000">
                                          <p:val>
                                            <p:strVal val="#ppt_h"/>
                                          </p:val>
                                        </p:tav>
                                      </p:tavLst>
                                    </p:anim>
                                    <p:anim calcmode="lin" valueType="num">
                                      <p:cBhvr>
                                        <p:cTn id="33" dur="500" fill="hold"/>
                                        <p:tgtEl>
                                          <p:spTgt spid="23553"/>
                                        </p:tgtEl>
                                        <p:attrNameLst>
                                          <p:attrName>ppt_x</p:attrName>
                                        </p:attrNameLst>
                                      </p:cBhvr>
                                      <p:tavLst>
                                        <p:tav tm="0">
                                          <p:val>
                                            <p:strVal val="#ppt_x"/>
                                          </p:val>
                                        </p:tav>
                                        <p:tav tm="100000">
                                          <p:val>
                                            <p:strVal val="#ppt_x"/>
                                          </p:val>
                                        </p:tav>
                                      </p:tavLst>
                                    </p:anim>
                                    <p:anim calcmode="lin" valueType="num">
                                      <p:cBhvr>
                                        <p:cTn id="34" dur="500" fill="hold"/>
                                        <p:tgtEl>
                                          <p:spTgt spid="23553"/>
                                        </p:tgtEl>
                                        <p:attrNameLst>
                                          <p:attrName>ppt_y</p:attrName>
                                        </p:attrNameLst>
                                      </p:cBhvr>
                                      <p:tavLst>
                                        <p:tav tm="0">
                                          <p:val>
                                            <p:strVal val="#ppt_h+1"/>
                                          </p:val>
                                        </p:tav>
                                        <p:tav tm="100000">
                                          <p:val>
                                            <p:strVal val="#ppt_y"/>
                                          </p:val>
                                        </p:tav>
                                      </p:tavLst>
                                    </p:anim>
                                    <p:animEffect transition="in" filter="fade">
                                      <p:cBhvr>
                                        <p:cTn id="35" dur="500"/>
                                        <p:tgtEl>
                                          <p:spTgt spid="235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Graphic spid="10" grpId="0">
        <p:bldAsOne/>
      </p:bldGraphic>
      <p:bldP spid="2355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Images\wow\5259_aurora.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5" name="ZoneTexte 4"/>
          <p:cNvSpPr txBox="1"/>
          <p:nvPr/>
        </p:nvSpPr>
        <p:spPr>
          <a:xfrm>
            <a:off x="642910" y="1071546"/>
            <a:ext cx="5857916" cy="369332"/>
          </a:xfrm>
          <a:prstGeom prst="rect">
            <a:avLst/>
          </a:prstGeom>
          <a:noFill/>
        </p:spPr>
        <p:txBody>
          <a:bodyPr wrap="square" rtlCol="0">
            <a:spAutoFit/>
          </a:bodyPr>
          <a:lstStyle/>
          <a:p>
            <a:endParaRPr lang="fr-FR" dirty="0"/>
          </a:p>
        </p:txBody>
      </p:sp>
      <p:pic>
        <p:nvPicPr>
          <p:cNvPr id="25603" name="Image 1" descr="Deksi1561"/>
          <p:cNvPicPr>
            <a:picLocks noChangeAspect="1" noChangeArrowheads="1"/>
          </p:cNvPicPr>
          <p:nvPr/>
        </p:nvPicPr>
        <p:blipFill>
          <a:blip r:embed="rId3" cstate="print"/>
          <a:srcRect/>
          <a:stretch>
            <a:fillRect/>
          </a:stretch>
        </p:blipFill>
        <p:spPr bwMode="auto">
          <a:xfrm>
            <a:off x="5214942" y="3999884"/>
            <a:ext cx="3492504" cy="2623174"/>
          </a:xfrm>
          <a:prstGeom prst="rect">
            <a:avLst/>
          </a:prstGeom>
          <a:noFill/>
        </p:spPr>
      </p:pic>
      <p:pic>
        <p:nvPicPr>
          <p:cNvPr id="25604" name="Image 13" descr="Image(411)"/>
          <p:cNvPicPr>
            <a:picLocks noChangeAspect="1" noChangeArrowheads="1"/>
          </p:cNvPicPr>
          <p:nvPr/>
        </p:nvPicPr>
        <p:blipFill>
          <a:blip r:embed="rId4"/>
          <a:srcRect/>
          <a:stretch>
            <a:fillRect/>
          </a:stretch>
        </p:blipFill>
        <p:spPr bwMode="auto">
          <a:xfrm>
            <a:off x="500034" y="4000504"/>
            <a:ext cx="3322044" cy="2598740"/>
          </a:xfrm>
          <a:prstGeom prst="rect">
            <a:avLst/>
          </a:prstGeom>
          <a:noFill/>
        </p:spPr>
      </p:pic>
      <p:sp>
        <p:nvSpPr>
          <p:cNvPr id="25602" name="Text Box 2"/>
          <p:cNvSpPr txBox="1">
            <a:spLocks noChangeArrowheads="1"/>
          </p:cNvSpPr>
          <p:nvPr/>
        </p:nvSpPr>
        <p:spPr bwMode="auto">
          <a:xfrm>
            <a:off x="1643042" y="6357958"/>
            <a:ext cx="857256" cy="285752"/>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0"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bidonville</a:t>
            </a: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5601" name="Text Box 1"/>
          <p:cNvSpPr txBox="1">
            <a:spLocks noChangeArrowheads="1"/>
          </p:cNvSpPr>
          <p:nvPr/>
        </p:nvSpPr>
        <p:spPr bwMode="auto">
          <a:xfrm>
            <a:off x="6572264" y="6357958"/>
            <a:ext cx="1285884" cy="285752"/>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200" b="0" i="0" u="none" strike="noStrike" cap="none" normalizeH="0" baseline="0" smtClean="0">
                <a:ln>
                  <a:noFill/>
                </a:ln>
                <a:solidFill>
                  <a:schemeClr val="tx1"/>
                </a:solidFill>
                <a:effectLst/>
                <a:latin typeface="Arial" pitchFamily="34" charset="0"/>
                <a:ea typeface="Times New Roman" pitchFamily="18" charset="0"/>
                <a:cs typeface="Arabic Transparent" charset="0"/>
              </a:rPr>
              <a:t>Habitat collectif</a:t>
            </a:r>
            <a:endParaRPr kumimoji="0" lang="fr-FR" sz="1800" b="0" i="0" u="none" strike="noStrike" cap="none" normalizeH="0" baseline="0" smtClean="0">
              <a:ln>
                <a:noFill/>
              </a:ln>
              <a:solidFill>
                <a:schemeClr val="tx1"/>
              </a:solidFill>
              <a:effectLst/>
              <a:latin typeface="Arial" pitchFamily="34" charset="0"/>
              <a:cs typeface="Arial" pitchFamily="34" charset="0"/>
            </a:endParaRPr>
          </a:p>
        </p:txBody>
      </p:sp>
      <p:sp>
        <p:nvSpPr>
          <p:cNvPr id="25605" name="Rectangle 5"/>
          <p:cNvSpPr>
            <a:spLocks noChangeArrowheads="1"/>
          </p:cNvSpPr>
          <p:nvPr/>
        </p:nvSpPr>
        <p:spPr bwMode="auto">
          <a:xfrm>
            <a:off x="285720" y="214290"/>
            <a:ext cx="8572560" cy="38164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800" b="1" i="0" u="none" strike="noStrike" cap="none" normalizeH="0" baseline="0" dirty="0" smtClean="0">
                <a:ln>
                  <a:noFill/>
                </a:ln>
                <a:solidFill>
                  <a:srgbClr val="0000FF"/>
                </a:solidFill>
                <a:effectLst/>
                <a:latin typeface="Arial" pitchFamily="34" charset="0"/>
                <a:ea typeface="Times New Roman" pitchFamily="18" charset="0"/>
                <a:cs typeface="Arabic Transparent" charset="0"/>
              </a:rPr>
              <a:t> </a:t>
            </a:r>
            <a:r>
              <a:rPr kumimoji="0" lang="fr-FR" sz="2400" b="1" i="0" u="none" strike="noStrike" normalizeH="0" baseline="0"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Comic Sans MS" pitchFamily="66" charset="0"/>
                <a:ea typeface="Times New Roman" pitchFamily="18" charset="0"/>
                <a:cs typeface="Arabic Transparent" charset="0"/>
              </a:rPr>
              <a:t>2-Typologie d’habitat</a:t>
            </a:r>
            <a:endParaRPr kumimoji="0" lang="fr-FR" sz="800" b="0" i="0" u="none" strike="noStrike" cap="none" normalizeH="0" baseline="0" dirty="0" smtClean="0">
              <a:ln>
                <a:noFill/>
              </a:ln>
              <a:solidFill>
                <a:srgbClr val="FF0000"/>
              </a:solidFill>
              <a:effectLst/>
              <a:latin typeface="Comic Sans MS" pitchFamily="66"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sz="2000" b="1" i="0" u="sng" strike="noStrike" cap="none" normalizeH="0" baseline="0" dirty="0" smtClean="0">
                <a:ln>
                  <a:noFill/>
                </a:ln>
                <a:solidFill>
                  <a:schemeClr val="tx1"/>
                </a:solidFill>
                <a:effectLst/>
                <a:latin typeface="Arial" pitchFamily="34" charset="0"/>
                <a:ea typeface="Times New Roman" pitchFamily="18" charset="0"/>
                <a:cs typeface="Arabic Transparent" charset="0"/>
              </a:rPr>
              <a:t>L’habitat collectif</a:t>
            </a:r>
            <a:r>
              <a:rPr kumimoji="0" lang="fr-FR" b="0"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 </a:t>
            </a: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 C’est le plus dominant, il représente 90,2% de l’ensemble d’habitat, il se présente par des bâtiments avec des niveaux varie entre (R+3 et R+8) </a:t>
            </a:r>
            <a:endParaRPr kumimoji="0" lang="fr-FR" sz="1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sz="2000" b="1" i="0" u="sng" strike="noStrike" cap="none" normalizeH="0" baseline="0" dirty="0" smtClean="0">
                <a:ln>
                  <a:noFill/>
                </a:ln>
                <a:solidFill>
                  <a:schemeClr val="tx1"/>
                </a:solidFill>
                <a:effectLst/>
                <a:latin typeface="Arial" pitchFamily="34" charset="0"/>
                <a:ea typeface="Times New Roman" pitchFamily="18" charset="0"/>
                <a:cs typeface="Arabic Transparent" charset="0"/>
              </a:rPr>
              <a:t>L’habitat semi-collectif</a:t>
            </a:r>
            <a:r>
              <a:rPr kumimoji="0" lang="fr-FR" b="0"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 </a:t>
            </a: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 il présente 2% de la totalité d’habitat. Ce type de construction ressemble au type des villas. Il s’élève sur des niveaux de (R+1)</a:t>
            </a:r>
            <a:endParaRPr kumimoji="0" lang="fr-FR" sz="1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sz="2000" b="1" i="0" u="sng" strike="noStrike" cap="none" normalizeH="0" baseline="0" dirty="0" smtClean="0">
                <a:ln>
                  <a:noFill/>
                </a:ln>
                <a:solidFill>
                  <a:schemeClr val="tx1"/>
                </a:solidFill>
                <a:effectLst/>
                <a:latin typeface="Arial" pitchFamily="34" charset="0"/>
                <a:ea typeface="Times New Roman" pitchFamily="18" charset="0"/>
                <a:cs typeface="Arabic Transparent" charset="0"/>
              </a:rPr>
              <a:t>L’habitat individuel</a:t>
            </a:r>
            <a:r>
              <a:rPr kumimoji="0" lang="fr-FR" b="0"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 </a:t>
            </a: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 il présente 1% de la totalité d’habitat. leur niveau varie entre </a:t>
            </a:r>
            <a:r>
              <a:rPr kumimoji="0" lang="fr-FR" b="0"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RDC</a:t>
            </a: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 jusqu'à R+3</a:t>
            </a:r>
            <a:endParaRPr kumimoji="0" lang="fr-FR" sz="1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sz="2000" b="1" i="0" u="sng" strike="noStrike" cap="none" normalizeH="0" baseline="0" dirty="0" smtClean="0">
                <a:ln>
                  <a:noFill/>
                </a:ln>
                <a:solidFill>
                  <a:schemeClr val="tx1"/>
                </a:solidFill>
                <a:effectLst/>
                <a:latin typeface="Arial" pitchFamily="34" charset="0"/>
                <a:ea typeface="Times New Roman" pitchFamily="18" charset="0"/>
                <a:cs typeface="Arabic Transparent" charset="0"/>
              </a:rPr>
              <a:t>L’habitat précaire</a:t>
            </a:r>
            <a:r>
              <a:rPr kumimoji="0" lang="fr-FR" b="1"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 :</a:t>
            </a: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 il présente 6,8% de la totalité. situer à proximité d’oued el keb sur un terrain défavorable</a:t>
            </a:r>
            <a:endParaRPr kumimoji="0" lang="fr-FR" sz="1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5606" name="Rectangle 6"/>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smtClean="0">
              <a:ln>
                <a:noFill/>
              </a:ln>
              <a:solidFill>
                <a:schemeClr val="tx1"/>
              </a:solidFill>
              <a:effectLst/>
              <a:latin typeface="Arial" pitchFamily="34" charset="0"/>
              <a:cs typeface="Arial" pitchFamily="34" charset="0"/>
            </a:endParaRPr>
          </a:p>
        </p:txBody>
      </p:sp>
      <p:sp>
        <p:nvSpPr>
          <p:cNvPr id="25607" name="Rectangle 7"/>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25605"/>
                                        </p:tgtEl>
                                        <p:attrNameLst>
                                          <p:attrName>style.visibility</p:attrName>
                                        </p:attrNameLst>
                                      </p:cBhvr>
                                      <p:to>
                                        <p:strVal val="visible"/>
                                      </p:to>
                                    </p:set>
                                    <p:animEffect transition="in" filter="fade">
                                      <p:cBhvr>
                                        <p:cTn id="7" dur="1000"/>
                                        <p:tgtEl>
                                          <p:spTgt spid="25605"/>
                                        </p:tgtEl>
                                      </p:cBhvr>
                                    </p:animEffect>
                                    <p:anim calcmode="lin" valueType="num">
                                      <p:cBhvr>
                                        <p:cTn id="8" dur="1000" fill="hold"/>
                                        <p:tgtEl>
                                          <p:spTgt spid="25605"/>
                                        </p:tgtEl>
                                        <p:attrNameLst>
                                          <p:attrName>ppt_x</p:attrName>
                                        </p:attrNameLst>
                                      </p:cBhvr>
                                      <p:tavLst>
                                        <p:tav tm="0">
                                          <p:val>
                                            <p:strVal val="#ppt_x"/>
                                          </p:val>
                                        </p:tav>
                                        <p:tav tm="100000">
                                          <p:val>
                                            <p:strVal val="#ppt_x"/>
                                          </p:val>
                                        </p:tav>
                                      </p:tavLst>
                                    </p:anim>
                                    <p:anim calcmode="lin" valueType="num">
                                      <p:cBhvr>
                                        <p:cTn id="9" dur="900" decel="100000" fill="hold"/>
                                        <p:tgtEl>
                                          <p:spTgt spid="2560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5605"/>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0" presetClass="entr" presetSubtype="0" fill="hold" nodeType="clickEffect">
                                  <p:stCondLst>
                                    <p:cond delay="0"/>
                                  </p:stCondLst>
                                  <p:childTnLst>
                                    <p:set>
                                      <p:cBhvr>
                                        <p:cTn id="14" dur="1" fill="hold">
                                          <p:stCondLst>
                                            <p:cond delay="0"/>
                                          </p:stCondLst>
                                        </p:cTn>
                                        <p:tgtEl>
                                          <p:spTgt spid="25604"/>
                                        </p:tgtEl>
                                        <p:attrNameLst>
                                          <p:attrName>style.visibility</p:attrName>
                                        </p:attrNameLst>
                                      </p:cBhvr>
                                      <p:to>
                                        <p:strVal val="visible"/>
                                      </p:to>
                                    </p:set>
                                    <p:animEffect transition="in" filter="fade">
                                      <p:cBhvr>
                                        <p:cTn id="15" dur="800" decel="100000"/>
                                        <p:tgtEl>
                                          <p:spTgt spid="25604"/>
                                        </p:tgtEl>
                                      </p:cBhvr>
                                    </p:animEffect>
                                    <p:anim calcmode="lin" valueType="num">
                                      <p:cBhvr>
                                        <p:cTn id="16" dur="800" decel="100000" fill="hold"/>
                                        <p:tgtEl>
                                          <p:spTgt spid="25604"/>
                                        </p:tgtEl>
                                        <p:attrNameLst>
                                          <p:attrName>style.rotation</p:attrName>
                                        </p:attrNameLst>
                                      </p:cBhvr>
                                      <p:tavLst>
                                        <p:tav tm="0">
                                          <p:val>
                                            <p:fltVal val="-90"/>
                                          </p:val>
                                        </p:tav>
                                        <p:tav tm="100000">
                                          <p:val>
                                            <p:fltVal val="0"/>
                                          </p:val>
                                        </p:tav>
                                      </p:tavLst>
                                    </p:anim>
                                    <p:anim calcmode="lin" valueType="num">
                                      <p:cBhvr>
                                        <p:cTn id="17" dur="800" decel="100000" fill="hold"/>
                                        <p:tgtEl>
                                          <p:spTgt spid="25604"/>
                                        </p:tgtEl>
                                        <p:attrNameLst>
                                          <p:attrName>ppt_x</p:attrName>
                                        </p:attrNameLst>
                                      </p:cBhvr>
                                      <p:tavLst>
                                        <p:tav tm="0">
                                          <p:val>
                                            <p:strVal val="#ppt_x+0.4"/>
                                          </p:val>
                                        </p:tav>
                                        <p:tav tm="100000">
                                          <p:val>
                                            <p:strVal val="#ppt_x-0.05"/>
                                          </p:val>
                                        </p:tav>
                                      </p:tavLst>
                                    </p:anim>
                                    <p:anim calcmode="lin" valueType="num">
                                      <p:cBhvr>
                                        <p:cTn id="18" dur="800" decel="100000" fill="hold"/>
                                        <p:tgtEl>
                                          <p:spTgt spid="25604"/>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25604"/>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25604"/>
                                        </p:tgtEl>
                                        <p:attrNameLst>
                                          <p:attrName>ppt_y</p:attrName>
                                        </p:attrNameLst>
                                      </p:cBhvr>
                                      <p:tavLst>
                                        <p:tav tm="0">
                                          <p:val>
                                            <p:strVal val="#ppt_y+0.1"/>
                                          </p:val>
                                        </p:tav>
                                        <p:tav tm="100000">
                                          <p:val>
                                            <p:strVal val="#ppt_y"/>
                                          </p:val>
                                        </p:tav>
                                      </p:tavLst>
                                    </p:anim>
                                  </p:childTnLst>
                                </p:cTn>
                              </p:par>
                              <p:par>
                                <p:cTn id="21" presetID="30" presetClass="entr" presetSubtype="0" fill="hold" nodeType="withEffect">
                                  <p:stCondLst>
                                    <p:cond delay="0"/>
                                  </p:stCondLst>
                                  <p:childTnLst>
                                    <p:set>
                                      <p:cBhvr>
                                        <p:cTn id="22" dur="1" fill="hold">
                                          <p:stCondLst>
                                            <p:cond delay="0"/>
                                          </p:stCondLst>
                                        </p:cTn>
                                        <p:tgtEl>
                                          <p:spTgt spid="25603"/>
                                        </p:tgtEl>
                                        <p:attrNameLst>
                                          <p:attrName>style.visibility</p:attrName>
                                        </p:attrNameLst>
                                      </p:cBhvr>
                                      <p:to>
                                        <p:strVal val="visible"/>
                                      </p:to>
                                    </p:set>
                                    <p:animEffect transition="in" filter="fade">
                                      <p:cBhvr>
                                        <p:cTn id="23" dur="800" decel="100000"/>
                                        <p:tgtEl>
                                          <p:spTgt spid="25603"/>
                                        </p:tgtEl>
                                      </p:cBhvr>
                                    </p:animEffect>
                                    <p:anim calcmode="lin" valueType="num">
                                      <p:cBhvr>
                                        <p:cTn id="24" dur="800" decel="100000" fill="hold"/>
                                        <p:tgtEl>
                                          <p:spTgt spid="25603"/>
                                        </p:tgtEl>
                                        <p:attrNameLst>
                                          <p:attrName>style.rotation</p:attrName>
                                        </p:attrNameLst>
                                      </p:cBhvr>
                                      <p:tavLst>
                                        <p:tav tm="0">
                                          <p:val>
                                            <p:fltVal val="-90"/>
                                          </p:val>
                                        </p:tav>
                                        <p:tav tm="100000">
                                          <p:val>
                                            <p:fltVal val="0"/>
                                          </p:val>
                                        </p:tav>
                                      </p:tavLst>
                                    </p:anim>
                                    <p:anim calcmode="lin" valueType="num">
                                      <p:cBhvr>
                                        <p:cTn id="25" dur="800" decel="100000" fill="hold"/>
                                        <p:tgtEl>
                                          <p:spTgt spid="25603"/>
                                        </p:tgtEl>
                                        <p:attrNameLst>
                                          <p:attrName>ppt_x</p:attrName>
                                        </p:attrNameLst>
                                      </p:cBhvr>
                                      <p:tavLst>
                                        <p:tav tm="0">
                                          <p:val>
                                            <p:strVal val="#ppt_x+0.4"/>
                                          </p:val>
                                        </p:tav>
                                        <p:tav tm="100000">
                                          <p:val>
                                            <p:strVal val="#ppt_x-0.05"/>
                                          </p:val>
                                        </p:tav>
                                      </p:tavLst>
                                    </p:anim>
                                    <p:anim calcmode="lin" valueType="num">
                                      <p:cBhvr>
                                        <p:cTn id="26" dur="800" decel="100000" fill="hold"/>
                                        <p:tgtEl>
                                          <p:spTgt spid="25603"/>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25603"/>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25603"/>
                                        </p:tgtEl>
                                        <p:attrNameLst>
                                          <p:attrName>ppt_y</p:attrName>
                                        </p:attrNameLst>
                                      </p:cBhvr>
                                      <p:tavLst>
                                        <p:tav tm="0">
                                          <p:val>
                                            <p:strVal val="#ppt_y+0.1"/>
                                          </p:val>
                                        </p:tav>
                                        <p:tav tm="100000">
                                          <p:val>
                                            <p:strVal val="#ppt_y"/>
                                          </p:val>
                                        </p:tav>
                                      </p:tavLst>
                                    </p:anim>
                                  </p:childTnLst>
                                </p:cTn>
                              </p:par>
                              <p:par>
                                <p:cTn id="29" presetID="30" presetClass="entr" presetSubtype="0" fill="hold" grpId="0" nodeType="withEffect">
                                  <p:stCondLst>
                                    <p:cond delay="0"/>
                                  </p:stCondLst>
                                  <p:childTnLst>
                                    <p:set>
                                      <p:cBhvr>
                                        <p:cTn id="30" dur="1" fill="hold">
                                          <p:stCondLst>
                                            <p:cond delay="0"/>
                                          </p:stCondLst>
                                        </p:cTn>
                                        <p:tgtEl>
                                          <p:spTgt spid="25601"/>
                                        </p:tgtEl>
                                        <p:attrNameLst>
                                          <p:attrName>style.visibility</p:attrName>
                                        </p:attrNameLst>
                                      </p:cBhvr>
                                      <p:to>
                                        <p:strVal val="visible"/>
                                      </p:to>
                                    </p:set>
                                    <p:animEffect transition="in" filter="fade">
                                      <p:cBhvr>
                                        <p:cTn id="31" dur="800" decel="100000"/>
                                        <p:tgtEl>
                                          <p:spTgt spid="25601"/>
                                        </p:tgtEl>
                                      </p:cBhvr>
                                    </p:animEffect>
                                    <p:anim calcmode="lin" valueType="num">
                                      <p:cBhvr>
                                        <p:cTn id="32" dur="800" decel="100000" fill="hold"/>
                                        <p:tgtEl>
                                          <p:spTgt spid="25601"/>
                                        </p:tgtEl>
                                        <p:attrNameLst>
                                          <p:attrName>style.rotation</p:attrName>
                                        </p:attrNameLst>
                                      </p:cBhvr>
                                      <p:tavLst>
                                        <p:tav tm="0">
                                          <p:val>
                                            <p:fltVal val="-90"/>
                                          </p:val>
                                        </p:tav>
                                        <p:tav tm="100000">
                                          <p:val>
                                            <p:fltVal val="0"/>
                                          </p:val>
                                        </p:tav>
                                      </p:tavLst>
                                    </p:anim>
                                    <p:anim calcmode="lin" valueType="num">
                                      <p:cBhvr>
                                        <p:cTn id="33" dur="800" decel="100000" fill="hold"/>
                                        <p:tgtEl>
                                          <p:spTgt spid="25601"/>
                                        </p:tgtEl>
                                        <p:attrNameLst>
                                          <p:attrName>ppt_x</p:attrName>
                                        </p:attrNameLst>
                                      </p:cBhvr>
                                      <p:tavLst>
                                        <p:tav tm="0">
                                          <p:val>
                                            <p:strVal val="#ppt_x+0.4"/>
                                          </p:val>
                                        </p:tav>
                                        <p:tav tm="100000">
                                          <p:val>
                                            <p:strVal val="#ppt_x-0.05"/>
                                          </p:val>
                                        </p:tav>
                                      </p:tavLst>
                                    </p:anim>
                                    <p:anim calcmode="lin" valueType="num">
                                      <p:cBhvr>
                                        <p:cTn id="34" dur="800" decel="100000" fill="hold"/>
                                        <p:tgtEl>
                                          <p:spTgt spid="25601"/>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25601"/>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25601"/>
                                        </p:tgtEl>
                                        <p:attrNameLst>
                                          <p:attrName>ppt_y</p:attrName>
                                        </p:attrNameLst>
                                      </p:cBhvr>
                                      <p:tavLst>
                                        <p:tav tm="0">
                                          <p:val>
                                            <p:strVal val="#ppt_y+0.1"/>
                                          </p:val>
                                        </p:tav>
                                        <p:tav tm="100000">
                                          <p:val>
                                            <p:strVal val="#ppt_y"/>
                                          </p:val>
                                        </p:tav>
                                      </p:tavLst>
                                    </p:anim>
                                  </p:childTnLst>
                                </p:cTn>
                              </p:par>
                              <p:par>
                                <p:cTn id="37" presetID="30" presetClass="entr" presetSubtype="0" fill="hold" grpId="0" nodeType="withEffect">
                                  <p:stCondLst>
                                    <p:cond delay="0"/>
                                  </p:stCondLst>
                                  <p:childTnLst>
                                    <p:set>
                                      <p:cBhvr>
                                        <p:cTn id="38" dur="1" fill="hold">
                                          <p:stCondLst>
                                            <p:cond delay="0"/>
                                          </p:stCondLst>
                                        </p:cTn>
                                        <p:tgtEl>
                                          <p:spTgt spid="25602"/>
                                        </p:tgtEl>
                                        <p:attrNameLst>
                                          <p:attrName>style.visibility</p:attrName>
                                        </p:attrNameLst>
                                      </p:cBhvr>
                                      <p:to>
                                        <p:strVal val="visible"/>
                                      </p:to>
                                    </p:set>
                                    <p:animEffect transition="in" filter="fade">
                                      <p:cBhvr>
                                        <p:cTn id="39" dur="800" decel="100000"/>
                                        <p:tgtEl>
                                          <p:spTgt spid="25602"/>
                                        </p:tgtEl>
                                      </p:cBhvr>
                                    </p:animEffect>
                                    <p:anim calcmode="lin" valueType="num">
                                      <p:cBhvr>
                                        <p:cTn id="40" dur="800" decel="100000" fill="hold"/>
                                        <p:tgtEl>
                                          <p:spTgt spid="25602"/>
                                        </p:tgtEl>
                                        <p:attrNameLst>
                                          <p:attrName>style.rotation</p:attrName>
                                        </p:attrNameLst>
                                      </p:cBhvr>
                                      <p:tavLst>
                                        <p:tav tm="0">
                                          <p:val>
                                            <p:fltVal val="-90"/>
                                          </p:val>
                                        </p:tav>
                                        <p:tav tm="100000">
                                          <p:val>
                                            <p:fltVal val="0"/>
                                          </p:val>
                                        </p:tav>
                                      </p:tavLst>
                                    </p:anim>
                                    <p:anim calcmode="lin" valueType="num">
                                      <p:cBhvr>
                                        <p:cTn id="41" dur="800" decel="100000" fill="hold"/>
                                        <p:tgtEl>
                                          <p:spTgt spid="25602"/>
                                        </p:tgtEl>
                                        <p:attrNameLst>
                                          <p:attrName>ppt_x</p:attrName>
                                        </p:attrNameLst>
                                      </p:cBhvr>
                                      <p:tavLst>
                                        <p:tav tm="0">
                                          <p:val>
                                            <p:strVal val="#ppt_x+0.4"/>
                                          </p:val>
                                        </p:tav>
                                        <p:tav tm="100000">
                                          <p:val>
                                            <p:strVal val="#ppt_x-0.05"/>
                                          </p:val>
                                        </p:tav>
                                      </p:tavLst>
                                    </p:anim>
                                    <p:anim calcmode="lin" valueType="num">
                                      <p:cBhvr>
                                        <p:cTn id="42" dur="800" decel="100000" fill="hold"/>
                                        <p:tgtEl>
                                          <p:spTgt spid="25602"/>
                                        </p:tgtEl>
                                        <p:attrNameLst>
                                          <p:attrName>ppt_y</p:attrName>
                                        </p:attrNameLst>
                                      </p:cBhvr>
                                      <p:tavLst>
                                        <p:tav tm="0">
                                          <p:val>
                                            <p:strVal val="#ppt_y-0.4"/>
                                          </p:val>
                                        </p:tav>
                                        <p:tav tm="100000">
                                          <p:val>
                                            <p:strVal val="#ppt_y+0.1"/>
                                          </p:val>
                                        </p:tav>
                                      </p:tavLst>
                                    </p:anim>
                                    <p:anim calcmode="lin" valueType="num">
                                      <p:cBhvr>
                                        <p:cTn id="43" dur="200" accel="100000" fill="hold">
                                          <p:stCondLst>
                                            <p:cond delay="800"/>
                                          </p:stCondLst>
                                        </p:cTn>
                                        <p:tgtEl>
                                          <p:spTgt spid="25602"/>
                                        </p:tgtEl>
                                        <p:attrNameLst>
                                          <p:attrName>ppt_x</p:attrName>
                                        </p:attrNameLst>
                                      </p:cBhvr>
                                      <p:tavLst>
                                        <p:tav tm="0">
                                          <p:val>
                                            <p:strVal val="#ppt_x-0.05"/>
                                          </p:val>
                                        </p:tav>
                                        <p:tav tm="100000">
                                          <p:val>
                                            <p:strVal val="#ppt_x"/>
                                          </p:val>
                                        </p:tav>
                                      </p:tavLst>
                                    </p:anim>
                                    <p:anim calcmode="lin" valueType="num">
                                      <p:cBhvr>
                                        <p:cTn id="44" dur="200" accel="100000" fill="hold">
                                          <p:stCondLst>
                                            <p:cond delay="800"/>
                                          </p:stCondLst>
                                        </p:cTn>
                                        <p:tgtEl>
                                          <p:spTgt spid="2560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nimBg="1"/>
      <p:bldP spid="25601" grpId="0" animBg="1"/>
      <p:bldP spid="2560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E:\Images\wow\5259_aurora.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28683" name="Picture 11" descr="C:\Users\nassim\Desktop\daksi\Nouveau dossier (16)\img371.jpg"/>
          <p:cNvPicPr>
            <a:picLocks noChangeAspect="1" noChangeArrowheads="1"/>
          </p:cNvPicPr>
          <p:nvPr/>
        </p:nvPicPr>
        <p:blipFill>
          <a:blip r:embed="rId3" cstate="print"/>
          <a:srcRect/>
          <a:stretch>
            <a:fillRect/>
          </a:stretch>
        </p:blipFill>
        <p:spPr bwMode="auto">
          <a:xfrm>
            <a:off x="214282" y="642918"/>
            <a:ext cx="8715404" cy="5866709"/>
          </a:xfrm>
          <a:prstGeom prst="rect">
            <a:avLst/>
          </a:prstGeom>
          <a:ln w="88900" cap="sq" cmpd="thickThin">
            <a:solidFill>
              <a:srgbClr val="000000"/>
            </a:solidFill>
            <a:prstDash val="solid"/>
            <a:miter lim="800000"/>
          </a:ln>
          <a:effectLst>
            <a:innerShdw blurRad="76200">
              <a:srgbClr val="000000"/>
            </a:innerShdw>
          </a:effectLst>
        </p:spPr>
      </p:pic>
      <p:sp>
        <p:nvSpPr>
          <p:cNvPr id="16" name="ZoneTexte 15"/>
          <p:cNvSpPr txBox="1"/>
          <p:nvPr/>
        </p:nvSpPr>
        <p:spPr>
          <a:xfrm>
            <a:off x="3143240" y="642918"/>
            <a:ext cx="2857520"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fr-FR" sz="2400" dirty="0" smtClean="0"/>
              <a:t>   Typologie d’</a:t>
            </a:r>
            <a:r>
              <a:rPr lang="fr-FR" sz="2400" dirty="0" err="1" smtClean="0"/>
              <a:t>abitat</a:t>
            </a:r>
            <a:endParaRPr lang="fr-F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8683"/>
                                        </p:tgtEl>
                                        <p:attrNameLst>
                                          <p:attrName>style.visibility</p:attrName>
                                        </p:attrNameLst>
                                      </p:cBhvr>
                                      <p:to>
                                        <p:strVal val="visible"/>
                                      </p:to>
                                    </p:set>
                                    <p:animEffect transition="in" filter="wipe(down)">
                                      <p:cBhvr>
                                        <p:cTn id="7" dur="580">
                                          <p:stCondLst>
                                            <p:cond delay="0"/>
                                          </p:stCondLst>
                                        </p:cTn>
                                        <p:tgtEl>
                                          <p:spTgt spid="28683"/>
                                        </p:tgtEl>
                                      </p:cBhvr>
                                    </p:animEffect>
                                    <p:anim calcmode="lin" valueType="num">
                                      <p:cBhvr>
                                        <p:cTn id="8" dur="1822" tmFilter="0,0; 0.14,0.36; 0.43,0.73; 0.71,0.91; 1.0,1.0">
                                          <p:stCondLst>
                                            <p:cond delay="0"/>
                                          </p:stCondLst>
                                        </p:cTn>
                                        <p:tgtEl>
                                          <p:spTgt spid="2868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868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868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868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8683"/>
                                        </p:tgtEl>
                                        <p:attrNameLst>
                                          <p:attrName>ppt_y</p:attrName>
                                        </p:attrNameLst>
                                      </p:cBhvr>
                                      <p:tavLst>
                                        <p:tav tm="0" fmla="#ppt_y-sin(pi*$)/81">
                                          <p:val>
                                            <p:fltVal val="0"/>
                                          </p:val>
                                        </p:tav>
                                        <p:tav tm="100000">
                                          <p:val>
                                            <p:fltVal val="1"/>
                                          </p:val>
                                        </p:tav>
                                      </p:tavLst>
                                    </p:anim>
                                    <p:animScale>
                                      <p:cBhvr>
                                        <p:cTn id="13" dur="26">
                                          <p:stCondLst>
                                            <p:cond delay="650"/>
                                          </p:stCondLst>
                                        </p:cTn>
                                        <p:tgtEl>
                                          <p:spTgt spid="28683"/>
                                        </p:tgtEl>
                                      </p:cBhvr>
                                      <p:to x="100000" y="60000"/>
                                    </p:animScale>
                                    <p:animScale>
                                      <p:cBhvr>
                                        <p:cTn id="14" dur="166" decel="50000">
                                          <p:stCondLst>
                                            <p:cond delay="676"/>
                                          </p:stCondLst>
                                        </p:cTn>
                                        <p:tgtEl>
                                          <p:spTgt spid="28683"/>
                                        </p:tgtEl>
                                      </p:cBhvr>
                                      <p:to x="100000" y="100000"/>
                                    </p:animScale>
                                    <p:animScale>
                                      <p:cBhvr>
                                        <p:cTn id="15" dur="26">
                                          <p:stCondLst>
                                            <p:cond delay="1312"/>
                                          </p:stCondLst>
                                        </p:cTn>
                                        <p:tgtEl>
                                          <p:spTgt spid="28683"/>
                                        </p:tgtEl>
                                      </p:cBhvr>
                                      <p:to x="100000" y="80000"/>
                                    </p:animScale>
                                    <p:animScale>
                                      <p:cBhvr>
                                        <p:cTn id="16" dur="166" decel="50000">
                                          <p:stCondLst>
                                            <p:cond delay="1338"/>
                                          </p:stCondLst>
                                        </p:cTn>
                                        <p:tgtEl>
                                          <p:spTgt spid="28683"/>
                                        </p:tgtEl>
                                      </p:cBhvr>
                                      <p:to x="100000" y="100000"/>
                                    </p:animScale>
                                    <p:animScale>
                                      <p:cBhvr>
                                        <p:cTn id="17" dur="26">
                                          <p:stCondLst>
                                            <p:cond delay="1642"/>
                                          </p:stCondLst>
                                        </p:cTn>
                                        <p:tgtEl>
                                          <p:spTgt spid="28683"/>
                                        </p:tgtEl>
                                      </p:cBhvr>
                                      <p:to x="100000" y="90000"/>
                                    </p:animScale>
                                    <p:animScale>
                                      <p:cBhvr>
                                        <p:cTn id="18" dur="166" decel="50000">
                                          <p:stCondLst>
                                            <p:cond delay="1668"/>
                                          </p:stCondLst>
                                        </p:cTn>
                                        <p:tgtEl>
                                          <p:spTgt spid="28683"/>
                                        </p:tgtEl>
                                      </p:cBhvr>
                                      <p:to x="100000" y="100000"/>
                                    </p:animScale>
                                    <p:animScale>
                                      <p:cBhvr>
                                        <p:cTn id="19" dur="26">
                                          <p:stCondLst>
                                            <p:cond delay="1808"/>
                                          </p:stCondLst>
                                        </p:cTn>
                                        <p:tgtEl>
                                          <p:spTgt spid="28683"/>
                                        </p:tgtEl>
                                      </p:cBhvr>
                                      <p:to x="100000" y="95000"/>
                                    </p:animScale>
                                    <p:animScale>
                                      <p:cBhvr>
                                        <p:cTn id="20" dur="166" decel="50000">
                                          <p:stCondLst>
                                            <p:cond delay="1834"/>
                                          </p:stCondLst>
                                        </p:cTn>
                                        <p:tgtEl>
                                          <p:spTgt spid="28683"/>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80">
                                          <p:stCondLst>
                                            <p:cond delay="0"/>
                                          </p:stCondLst>
                                        </p:cTn>
                                        <p:tgtEl>
                                          <p:spTgt spid="16"/>
                                        </p:tgtEl>
                                      </p:cBhvr>
                                    </p:animEffect>
                                    <p:anim calcmode="lin" valueType="num">
                                      <p:cBhvr>
                                        <p:cTn id="24"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29" dur="26">
                                          <p:stCondLst>
                                            <p:cond delay="650"/>
                                          </p:stCondLst>
                                        </p:cTn>
                                        <p:tgtEl>
                                          <p:spTgt spid="16"/>
                                        </p:tgtEl>
                                      </p:cBhvr>
                                      <p:to x="100000" y="60000"/>
                                    </p:animScale>
                                    <p:animScale>
                                      <p:cBhvr>
                                        <p:cTn id="30" dur="166" decel="50000">
                                          <p:stCondLst>
                                            <p:cond delay="676"/>
                                          </p:stCondLst>
                                        </p:cTn>
                                        <p:tgtEl>
                                          <p:spTgt spid="16"/>
                                        </p:tgtEl>
                                      </p:cBhvr>
                                      <p:to x="100000" y="100000"/>
                                    </p:animScale>
                                    <p:animScale>
                                      <p:cBhvr>
                                        <p:cTn id="31" dur="26">
                                          <p:stCondLst>
                                            <p:cond delay="1312"/>
                                          </p:stCondLst>
                                        </p:cTn>
                                        <p:tgtEl>
                                          <p:spTgt spid="16"/>
                                        </p:tgtEl>
                                      </p:cBhvr>
                                      <p:to x="100000" y="80000"/>
                                    </p:animScale>
                                    <p:animScale>
                                      <p:cBhvr>
                                        <p:cTn id="32" dur="166" decel="50000">
                                          <p:stCondLst>
                                            <p:cond delay="1338"/>
                                          </p:stCondLst>
                                        </p:cTn>
                                        <p:tgtEl>
                                          <p:spTgt spid="16"/>
                                        </p:tgtEl>
                                      </p:cBhvr>
                                      <p:to x="100000" y="100000"/>
                                    </p:animScale>
                                    <p:animScale>
                                      <p:cBhvr>
                                        <p:cTn id="33" dur="26">
                                          <p:stCondLst>
                                            <p:cond delay="1642"/>
                                          </p:stCondLst>
                                        </p:cTn>
                                        <p:tgtEl>
                                          <p:spTgt spid="16"/>
                                        </p:tgtEl>
                                      </p:cBhvr>
                                      <p:to x="100000" y="90000"/>
                                    </p:animScale>
                                    <p:animScale>
                                      <p:cBhvr>
                                        <p:cTn id="34" dur="166" decel="50000">
                                          <p:stCondLst>
                                            <p:cond delay="1668"/>
                                          </p:stCondLst>
                                        </p:cTn>
                                        <p:tgtEl>
                                          <p:spTgt spid="16"/>
                                        </p:tgtEl>
                                      </p:cBhvr>
                                      <p:to x="100000" y="100000"/>
                                    </p:animScale>
                                    <p:animScale>
                                      <p:cBhvr>
                                        <p:cTn id="35" dur="26">
                                          <p:stCondLst>
                                            <p:cond delay="1808"/>
                                          </p:stCondLst>
                                        </p:cTn>
                                        <p:tgtEl>
                                          <p:spTgt spid="16"/>
                                        </p:tgtEl>
                                      </p:cBhvr>
                                      <p:to x="100000" y="95000"/>
                                    </p:animScale>
                                    <p:animScale>
                                      <p:cBhvr>
                                        <p:cTn id="36" dur="166" decel="50000">
                                          <p:stCondLst>
                                            <p:cond delay="1834"/>
                                          </p:stCondLst>
                                        </p:cTn>
                                        <p:tgtEl>
                                          <p:spTgt spid="1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Images\wow\5259_aurora.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27650" name="Image 20" descr="01111"/>
          <p:cNvPicPr>
            <a:picLocks noChangeAspect="1" noChangeArrowheads="1"/>
          </p:cNvPicPr>
          <p:nvPr/>
        </p:nvPicPr>
        <p:blipFill>
          <a:blip r:embed="rId3"/>
          <a:srcRect r="36578"/>
          <a:stretch>
            <a:fillRect/>
          </a:stretch>
        </p:blipFill>
        <p:spPr bwMode="auto">
          <a:xfrm>
            <a:off x="6215074" y="4786322"/>
            <a:ext cx="2754313" cy="1920875"/>
          </a:xfrm>
          <a:prstGeom prst="rect">
            <a:avLst/>
          </a:prstGeom>
          <a:noFill/>
        </p:spPr>
      </p:pic>
      <p:pic>
        <p:nvPicPr>
          <p:cNvPr id="27651" name="Image 5" descr="DSC05685"/>
          <p:cNvPicPr>
            <a:picLocks noChangeAspect="1" noChangeArrowheads="1"/>
          </p:cNvPicPr>
          <p:nvPr/>
        </p:nvPicPr>
        <p:blipFill>
          <a:blip r:embed="rId4"/>
          <a:srcRect/>
          <a:stretch>
            <a:fillRect/>
          </a:stretch>
        </p:blipFill>
        <p:spPr bwMode="auto">
          <a:xfrm>
            <a:off x="6572264" y="2214554"/>
            <a:ext cx="2422527" cy="1936582"/>
          </a:xfrm>
          <a:prstGeom prst="rect">
            <a:avLst/>
          </a:prstGeom>
          <a:noFill/>
        </p:spPr>
      </p:pic>
      <p:pic>
        <p:nvPicPr>
          <p:cNvPr id="27652" name="Image 6" descr="DSC05641"/>
          <p:cNvPicPr>
            <a:picLocks noChangeAspect="1" noChangeArrowheads="1"/>
          </p:cNvPicPr>
          <p:nvPr/>
        </p:nvPicPr>
        <p:blipFill>
          <a:blip r:embed="rId5"/>
          <a:srcRect/>
          <a:stretch>
            <a:fillRect/>
          </a:stretch>
        </p:blipFill>
        <p:spPr bwMode="auto">
          <a:xfrm>
            <a:off x="3935734" y="142852"/>
            <a:ext cx="2550790" cy="1857388"/>
          </a:xfrm>
          <a:prstGeom prst="rect">
            <a:avLst/>
          </a:prstGeom>
          <a:noFill/>
        </p:spPr>
      </p:pic>
      <p:pic>
        <p:nvPicPr>
          <p:cNvPr id="27653" name="Image 7" descr="DSC05665"/>
          <p:cNvPicPr>
            <a:picLocks noChangeAspect="1" noChangeArrowheads="1"/>
          </p:cNvPicPr>
          <p:nvPr/>
        </p:nvPicPr>
        <p:blipFill>
          <a:blip r:embed="rId6"/>
          <a:srcRect l="9679" r="15334" b="39857"/>
          <a:stretch>
            <a:fillRect/>
          </a:stretch>
        </p:blipFill>
        <p:spPr bwMode="auto">
          <a:xfrm>
            <a:off x="6572264" y="142852"/>
            <a:ext cx="2409830" cy="1905346"/>
          </a:xfrm>
          <a:prstGeom prst="rect">
            <a:avLst/>
          </a:prstGeom>
          <a:noFill/>
        </p:spPr>
      </p:pic>
      <p:pic>
        <p:nvPicPr>
          <p:cNvPr id="27649" name="Image 9" descr="DSC05636"/>
          <p:cNvPicPr>
            <a:picLocks noChangeAspect="1" noChangeArrowheads="1"/>
          </p:cNvPicPr>
          <p:nvPr/>
        </p:nvPicPr>
        <p:blipFill>
          <a:blip r:embed="rId7"/>
          <a:srcRect l="26346" t="34698" r="20389"/>
          <a:stretch>
            <a:fillRect/>
          </a:stretch>
        </p:blipFill>
        <p:spPr bwMode="auto">
          <a:xfrm>
            <a:off x="142844" y="4786322"/>
            <a:ext cx="2770187" cy="1943100"/>
          </a:xfrm>
          <a:prstGeom prst="rect">
            <a:avLst/>
          </a:prstGeom>
          <a:noFill/>
        </p:spPr>
      </p:pic>
      <p:sp>
        <p:nvSpPr>
          <p:cNvPr id="27654" name="Rectangle 6"/>
          <p:cNvSpPr>
            <a:spLocks noChangeArrowheads="1"/>
          </p:cNvSpPr>
          <p:nvPr/>
        </p:nvSpPr>
        <p:spPr bwMode="auto">
          <a:xfrm>
            <a:off x="0" y="142851"/>
            <a:ext cx="3571868" cy="73866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400" b="1" i="0" u="none" strike="noStrike" normalizeH="0" baseline="0"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Comic Sans MS" pitchFamily="66" charset="0"/>
                <a:ea typeface="Times New Roman" pitchFamily="18" charset="0"/>
                <a:cs typeface="Arabic Transparent" charset="0"/>
              </a:rPr>
              <a:t>3-les équipements :</a:t>
            </a:r>
            <a:endParaRPr kumimoji="0" lang="fr-FR" sz="1000" b="1" i="0" u="none" strike="noStrike" normalizeH="0" baseline="0"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Comic Sans MS" pitchFamily="66"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7655" name="Rectangle 7"/>
          <p:cNvSpPr>
            <a:spLocks noChangeArrowheads="1"/>
          </p:cNvSpPr>
          <p:nvPr/>
        </p:nvSpPr>
        <p:spPr bwMode="auto">
          <a:xfrm>
            <a:off x="214282" y="571480"/>
            <a:ext cx="4972056"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588963" algn="l"/>
                <a:tab pos="685800" algn="ctr"/>
              </a:tabLst>
            </a:pPr>
            <a:r>
              <a:rPr kumimoji="0" lang="fr-FR" b="1" i="0" u="sng" strike="noStrike" cap="none" normalizeH="0" baseline="0" dirty="0" smtClean="0">
                <a:ln>
                  <a:noFill/>
                </a:ln>
                <a:effectLst/>
                <a:latin typeface="Arial" pitchFamily="34" charset="0"/>
                <a:ea typeface="Times New Roman" pitchFamily="18" charset="0"/>
                <a:cs typeface="Arabic Transparent" charset="0"/>
              </a:rPr>
              <a:t>Les équipements administratifs</a:t>
            </a:r>
            <a:r>
              <a:rPr kumimoji="0" lang="fr-FR" sz="2400" b="1" i="0" u="sng" strike="noStrike" cap="none" normalizeH="0" baseline="0" dirty="0" smtClean="0">
                <a:ln>
                  <a:noFill/>
                </a:ln>
                <a:effectLst/>
                <a:latin typeface="Arial" pitchFamily="34" charset="0"/>
                <a:ea typeface="Times New Roman" pitchFamily="18" charset="0"/>
                <a:cs typeface="Arabic Transparent" charset="0"/>
              </a:rPr>
              <a:t> :</a:t>
            </a:r>
            <a:endParaRPr kumimoji="0" lang="fr-FR" sz="1000" b="0" i="0" u="sng" strike="noStrike" cap="none" normalizeH="0" baseline="0" dirty="0" smtClean="0">
              <a:ln>
                <a:noFill/>
              </a:ln>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588963" algn="l"/>
                <a:tab pos="685800" algn="ctr"/>
              </a:tabLst>
            </a:pPr>
            <a:r>
              <a:rPr kumimoji="0" lang="fr-FR" b="0"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Caisse d’assurance sociale </a:t>
            </a:r>
            <a:endParaRPr kumimoji="0" lang="fr-FR" sz="1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588963" algn="l"/>
                <a:tab pos="685800" algn="ctr"/>
              </a:tabLst>
            </a:pPr>
            <a:r>
              <a:rPr kumimoji="0" lang="fr-FR" b="0"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L’ONS </a:t>
            </a:r>
            <a:endParaRPr kumimoji="0" lang="fr-FR" sz="1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588963" algn="l"/>
                <a:tab pos="685800" algn="ctr"/>
              </a:tabLst>
            </a:pPr>
            <a:r>
              <a:rPr kumimoji="0" lang="fr-FR" b="0"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L’OPGI</a:t>
            </a:r>
            <a:endParaRPr kumimoji="0" lang="fr-FR" sz="1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588963" algn="l"/>
                <a:tab pos="685800" algn="ctr"/>
              </a:tabLst>
            </a:pPr>
            <a:r>
              <a:rPr kumimoji="0" lang="fr-FR" b="0"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SAA</a:t>
            </a:r>
            <a:endParaRPr kumimoji="0" lang="fr-FR" sz="1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588963" algn="l"/>
                <a:tab pos="685800" algn="ctr"/>
              </a:tabLst>
            </a:pPr>
            <a:r>
              <a:rPr kumimoji="0" lang="fr-FR" b="0"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Unité d’éclairage publique.</a:t>
            </a:r>
            <a:endParaRPr kumimoji="0" lang="fr-FR" sz="1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588963" algn="l"/>
                <a:tab pos="685800" algn="ctr"/>
              </a:tabLst>
            </a:pPr>
            <a:r>
              <a:rPr kumimoji="0" lang="fr-FR" b="0"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Caisse nationale d’assurance et du chômage</a:t>
            </a:r>
            <a:endParaRPr kumimoji="0" lang="fr-FR" sz="1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588963" algn="l"/>
                <a:tab pos="685800" algn="ctr"/>
              </a:tabLst>
            </a:pPr>
            <a:r>
              <a:rPr kumimoji="0" lang="fr-FR" b="0"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Siège de la wilaya</a:t>
            </a:r>
            <a:endParaRPr kumimoji="0" lang="fr-FR" sz="1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588963" algn="l"/>
                <a:tab pos="685800" algn="ctr"/>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7656" name="Rectangle 8"/>
          <p:cNvSpPr>
            <a:spLocks noChangeArrowheads="1"/>
          </p:cNvSpPr>
          <p:nvPr/>
        </p:nvSpPr>
        <p:spPr bwMode="auto">
          <a:xfrm>
            <a:off x="214282" y="2714620"/>
            <a:ext cx="6086492" cy="233910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ctr"/>
                <a:tab pos="588963" algn="ctr"/>
              </a:tabLst>
            </a:pPr>
            <a:r>
              <a:rPr kumimoji="0" lang="fr-FR" sz="1400" b="0"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 </a:t>
            </a:r>
            <a:endParaRPr kumimoji="0" lang="fr-FR"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ctr"/>
                <a:tab pos="588963" algn="ctr"/>
              </a:tabLst>
            </a:pPr>
            <a:r>
              <a:rPr kumimoji="0" lang="fr-FR" b="1" i="0" u="sng" strike="noStrike" cap="none" normalizeH="0" baseline="0" dirty="0" smtClean="0">
                <a:ln>
                  <a:noFill/>
                </a:ln>
                <a:effectLst/>
                <a:latin typeface="Arial" pitchFamily="34" charset="0"/>
                <a:ea typeface="Times New Roman" pitchFamily="18" charset="0"/>
                <a:cs typeface="Arabic Transparent" charset="0"/>
              </a:rPr>
              <a:t>Les équipements sanitaires :</a:t>
            </a:r>
            <a:endParaRPr lang="fr-FR" sz="1000" u="sng" dirty="0">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ctr"/>
                <a:tab pos="588963" algn="ctr"/>
              </a:tabLst>
            </a:pPr>
            <a:r>
              <a:rPr kumimoji="0" lang="fr-FR" b="0"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Clinique rénale à l’échelle régionale. elle reçoit 572 chaque</a:t>
            </a:r>
            <a:r>
              <a:rPr kumimoji="0" lang="fr-FR" sz="2400" b="0"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 </a:t>
            </a:r>
            <a:r>
              <a:rPr kumimoji="0" lang="fr-FR" b="0"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3 mois, avec 120 lits</a:t>
            </a:r>
            <a:endParaRPr kumimoji="0" lang="fr-FR" sz="1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ctr"/>
                <a:tab pos="588963" algn="ctr"/>
              </a:tabLst>
            </a:pPr>
            <a:r>
              <a:rPr kumimoji="0" lang="fr-FR" b="0"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Polyclinique à l’échelle locale (du groupement SMK).</a:t>
            </a:r>
            <a:endParaRPr kumimoji="0" lang="fr-FR" sz="1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ctr"/>
                <a:tab pos="588963" algn="ctr"/>
              </a:tabLst>
            </a:pPr>
            <a:r>
              <a:rPr kumimoji="0" lang="fr-FR" b="0"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 Centre psychopédagogique </a:t>
            </a:r>
            <a:endParaRPr lang="fr-FR" sz="1000" dirty="0">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ctr"/>
                <a:tab pos="588963" algn="ctr"/>
              </a:tabLst>
            </a:pPr>
            <a:r>
              <a:rPr kumimoji="0" lang="fr-FR" b="0"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Centre psychopédagogique.</a:t>
            </a:r>
            <a:endParaRPr kumimoji="0" lang="fr-FR" sz="1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ctr"/>
                <a:tab pos="588963" algn="ctr"/>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7658" name="Rectangle 10"/>
          <p:cNvSpPr>
            <a:spLocks noChangeArrowheads="1"/>
          </p:cNvSpPr>
          <p:nvPr/>
        </p:nvSpPr>
        <p:spPr bwMode="auto">
          <a:xfrm>
            <a:off x="0" y="5929330"/>
            <a:ext cx="9144000" cy="10926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ctr"/>
              </a:tabLst>
            </a:pPr>
            <a:r>
              <a:rPr kumimoji="0" lang="fr-FR" sz="1100" b="1"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                                                                        </a:t>
            </a:r>
            <a:endParaRPr kumimoji="0" lang="fr-FR"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ctr"/>
              </a:tabLst>
            </a:pPr>
            <a:r>
              <a:rPr kumimoji="0" lang="fr-FR" sz="1100" b="1"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		</a:t>
            </a:r>
            <a:endParaRPr kumimoji="0" lang="fr-FR"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ctr"/>
              </a:tabLst>
            </a:pPr>
            <a:r>
              <a:rPr kumimoji="0" lang="fr-FR" sz="1100" b="1"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     </a:t>
            </a:r>
            <a:endParaRPr kumimoji="0" lang="fr-FR"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ctr"/>
              </a:tabLst>
            </a:pPr>
            <a:r>
              <a:rPr kumimoji="0" lang="fr-FR" sz="1400" b="1"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        Centre psychopédagogique                                                                                       Clinique rénale                   </a:t>
            </a:r>
            <a:endParaRPr kumimoji="0" lang="fr-FR" sz="8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ctr"/>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27654"/>
                                        </p:tgtEl>
                                        <p:attrNameLst>
                                          <p:attrName>style.visibility</p:attrName>
                                        </p:attrNameLst>
                                      </p:cBhvr>
                                      <p:to>
                                        <p:strVal val="visible"/>
                                      </p:to>
                                    </p:set>
                                    <p:animEffect transition="in" filter="fade">
                                      <p:cBhvr>
                                        <p:cTn id="7" dur="1000"/>
                                        <p:tgtEl>
                                          <p:spTgt spid="27654"/>
                                        </p:tgtEl>
                                      </p:cBhvr>
                                    </p:animEffect>
                                    <p:anim calcmode="lin" valueType="num">
                                      <p:cBhvr>
                                        <p:cTn id="8" dur="1000" fill="hold"/>
                                        <p:tgtEl>
                                          <p:spTgt spid="27654"/>
                                        </p:tgtEl>
                                        <p:attrNameLst>
                                          <p:attrName>ppt_x</p:attrName>
                                        </p:attrNameLst>
                                      </p:cBhvr>
                                      <p:tavLst>
                                        <p:tav tm="0">
                                          <p:val>
                                            <p:strVal val="#ppt_x"/>
                                          </p:val>
                                        </p:tav>
                                        <p:tav tm="100000">
                                          <p:val>
                                            <p:strVal val="#ppt_x"/>
                                          </p:val>
                                        </p:tav>
                                      </p:tavLst>
                                    </p:anim>
                                    <p:anim calcmode="lin" valueType="num">
                                      <p:cBhvr>
                                        <p:cTn id="9" dur="900" decel="100000" fill="hold"/>
                                        <p:tgtEl>
                                          <p:spTgt spid="2765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7654"/>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27655"/>
                                        </p:tgtEl>
                                        <p:attrNameLst>
                                          <p:attrName>style.visibility</p:attrName>
                                        </p:attrNameLst>
                                      </p:cBhvr>
                                      <p:to>
                                        <p:strVal val="visible"/>
                                      </p:to>
                                    </p:set>
                                    <p:animEffect transition="in" filter="fade">
                                      <p:cBhvr>
                                        <p:cTn id="15" dur="1000"/>
                                        <p:tgtEl>
                                          <p:spTgt spid="27655"/>
                                        </p:tgtEl>
                                      </p:cBhvr>
                                    </p:animEffect>
                                    <p:anim calcmode="lin" valueType="num">
                                      <p:cBhvr>
                                        <p:cTn id="16" dur="1000" fill="hold"/>
                                        <p:tgtEl>
                                          <p:spTgt spid="27655"/>
                                        </p:tgtEl>
                                        <p:attrNameLst>
                                          <p:attrName>ppt_x</p:attrName>
                                        </p:attrNameLst>
                                      </p:cBhvr>
                                      <p:tavLst>
                                        <p:tav tm="0">
                                          <p:val>
                                            <p:strVal val="#ppt_x"/>
                                          </p:val>
                                        </p:tav>
                                        <p:tav tm="100000">
                                          <p:val>
                                            <p:strVal val="#ppt_x"/>
                                          </p:val>
                                        </p:tav>
                                      </p:tavLst>
                                    </p:anim>
                                    <p:anim calcmode="lin" valueType="num">
                                      <p:cBhvr>
                                        <p:cTn id="17" dur="900" decel="100000" fill="hold"/>
                                        <p:tgtEl>
                                          <p:spTgt spid="27655"/>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27655"/>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3" presetClass="entr" presetSubtype="0" fill="hold" nodeType="clickEffect">
                                  <p:stCondLst>
                                    <p:cond delay="0"/>
                                  </p:stCondLst>
                                  <p:childTnLst>
                                    <p:set>
                                      <p:cBhvr>
                                        <p:cTn id="22" dur="1" fill="hold">
                                          <p:stCondLst>
                                            <p:cond delay="0"/>
                                          </p:stCondLst>
                                        </p:cTn>
                                        <p:tgtEl>
                                          <p:spTgt spid="27652"/>
                                        </p:tgtEl>
                                        <p:attrNameLst>
                                          <p:attrName>style.visibility</p:attrName>
                                        </p:attrNameLst>
                                      </p:cBhvr>
                                      <p:to>
                                        <p:strVal val="visible"/>
                                      </p:to>
                                    </p:set>
                                    <p:animEffect transition="in" filter="fade">
                                      <p:cBhvr>
                                        <p:cTn id="23" dur="100"/>
                                        <p:tgtEl>
                                          <p:spTgt spid="27652"/>
                                        </p:tgtEl>
                                      </p:cBhvr>
                                    </p:animEffect>
                                    <p:anim calcmode="lin" valueType="num">
                                      <p:cBhvr>
                                        <p:cTn id="24" dur="400" fill="hold"/>
                                        <p:tgtEl>
                                          <p:spTgt spid="27652"/>
                                        </p:tgtEl>
                                        <p:attrNameLst>
                                          <p:attrName>ppt_x</p:attrName>
                                        </p:attrNameLst>
                                      </p:cBhvr>
                                      <p:tavLst>
                                        <p:tav tm="0">
                                          <p:val>
                                            <p:strVal val="#ppt_x"/>
                                          </p:val>
                                        </p:tav>
                                        <p:tav tm="100000">
                                          <p:val>
                                            <p:strVal val="#ppt_x"/>
                                          </p:val>
                                        </p:tav>
                                      </p:tavLst>
                                    </p:anim>
                                    <p:anim calcmode="lin" valueType="num">
                                      <p:cBhvr>
                                        <p:cTn id="25" dur="400" fill="hold"/>
                                        <p:tgtEl>
                                          <p:spTgt spid="27652"/>
                                        </p:tgtEl>
                                        <p:attrNameLst>
                                          <p:attrName>ppt_y</p:attrName>
                                        </p:attrNameLst>
                                      </p:cBhvr>
                                      <p:tavLst>
                                        <p:tav tm="0">
                                          <p:val>
                                            <p:strVal val="#ppt_y+0.31"/>
                                          </p:val>
                                        </p:tav>
                                        <p:tav tm="100000">
                                          <p:val>
                                            <p:strVal val="#ppt_y+0.31"/>
                                          </p:val>
                                        </p:tav>
                                      </p:tavLst>
                                    </p:anim>
                                    <p:anim calcmode="lin" valueType="num">
                                      <p:cBhvr>
                                        <p:cTn id="26" dur="600" decel="50000" fill="hold">
                                          <p:stCondLst>
                                            <p:cond delay="400"/>
                                          </p:stCondLst>
                                        </p:cTn>
                                        <p:tgtEl>
                                          <p:spTgt spid="2765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7" dur="600" decel="50000" fill="hold">
                                          <p:stCondLst>
                                            <p:cond delay="400"/>
                                          </p:stCondLst>
                                        </p:cTn>
                                        <p:tgtEl>
                                          <p:spTgt spid="2765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28" presetID="43" presetClass="entr" presetSubtype="0" fill="hold" nodeType="withEffect">
                                  <p:stCondLst>
                                    <p:cond delay="0"/>
                                  </p:stCondLst>
                                  <p:childTnLst>
                                    <p:set>
                                      <p:cBhvr>
                                        <p:cTn id="29" dur="1" fill="hold">
                                          <p:stCondLst>
                                            <p:cond delay="0"/>
                                          </p:stCondLst>
                                        </p:cTn>
                                        <p:tgtEl>
                                          <p:spTgt spid="27653"/>
                                        </p:tgtEl>
                                        <p:attrNameLst>
                                          <p:attrName>style.visibility</p:attrName>
                                        </p:attrNameLst>
                                      </p:cBhvr>
                                      <p:to>
                                        <p:strVal val="visible"/>
                                      </p:to>
                                    </p:set>
                                    <p:animEffect transition="in" filter="fade">
                                      <p:cBhvr>
                                        <p:cTn id="30" dur="100"/>
                                        <p:tgtEl>
                                          <p:spTgt spid="27653"/>
                                        </p:tgtEl>
                                      </p:cBhvr>
                                    </p:animEffect>
                                    <p:anim calcmode="lin" valueType="num">
                                      <p:cBhvr>
                                        <p:cTn id="31" dur="400" fill="hold"/>
                                        <p:tgtEl>
                                          <p:spTgt spid="27653"/>
                                        </p:tgtEl>
                                        <p:attrNameLst>
                                          <p:attrName>ppt_x</p:attrName>
                                        </p:attrNameLst>
                                      </p:cBhvr>
                                      <p:tavLst>
                                        <p:tav tm="0">
                                          <p:val>
                                            <p:strVal val="#ppt_x"/>
                                          </p:val>
                                        </p:tav>
                                        <p:tav tm="100000">
                                          <p:val>
                                            <p:strVal val="#ppt_x"/>
                                          </p:val>
                                        </p:tav>
                                      </p:tavLst>
                                    </p:anim>
                                    <p:anim calcmode="lin" valueType="num">
                                      <p:cBhvr>
                                        <p:cTn id="32" dur="400" fill="hold"/>
                                        <p:tgtEl>
                                          <p:spTgt spid="27653"/>
                                        </p:tgtEl>
                                        <p:attrNameLst>
                                          <p:attrName>ppt_y</p:attrName>
                                        </p:attrNameLst>
                                      </p:cBhvr>
                                      <p:tavLst>
                                        <p:tav tm="0">
                                          <p:val>
                                            <p:strVal val="#ppt_y+0.31"/>
                                          </p:val>
                                        </p:tav>
                                        <p:tav tm="100000">
                                          <p:val>
                                            <p:strVal val="#ppt_y+0.31"/>
                                          </p:val>
                                        </p:tav>
                                      </p:tavLst>
                                    </p:anim>
                                    <p:anim calcmode="lin" valueType="num">
                                      <p:cBhvr>
                                        <p:cTn id="33" dur="600" decel="50000" fill="hold">
                                          <p:stCondLst>
                                            <p:cond delay="400"/>
                                          </p:stCondLst>
                                        </p:cTn>
                                        <p:tgtEl>
                                          <p:spTgt spid="2765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4" dur="600" decel="50000" fill="hold">
                                          <p:stCondLst>
                                            <p:cond delay="400"/>
                                          </p:stCondLst>
                                        </p:cTn>
                                        <p:tgtEl>
                                          <p:spTgt spid="2765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35" presetID="43" presetClass="entr" presetSubtype="0" fill="hold" nodeType="withEffect">
                                  <p:stCondLst>
                                    <p:cond delay="0"/>
                                  </p:stCondLst>
                                  <p:childTnLst>
                                    <p:set>
                                      <p:cBhvr>
                                        <p:cTn id="36" dur="1" fill="hold">
                                          <p:stCondLst>
                                            <p:cond delay="0"/>
                                          </p:stCondLst>
                                        </p:cTn>
                                        <p:tgtEl>
                                          <p:spTgt spid="27651"/>
                                        </p:tgtEl>
                                        <p:attrNameLst>
                                          <p:attrName>style.visibility</p:attrName>
                                        </p:attrNameLst>
                                      </p:cBhvr>
                                      <p:to>
                                        <p:strVal val="visible"/>
                                      </p:to>
                                    </p:set>
                                    <p:animEffect transition="in" filter="fade">
                                      <p:cBhvr>
                                        <p:cTn id="37" dur="100"/>
                                        <p:tgtEl>
                                          <p:spTgt spid="27651"/>
                                        </p:tgtEl>
                                      </p:cBhvr>
                                    </p:animEffect>
                                    <p:anim calcmode="lin" valueType="num">
                                      <p:cBhvr>
                                        <p:cTn id="38" dur="400" fill="hold"/>
                                        <p:tgtEl>
                                          <p:spTgt spid="27651"/>
                                        </p:tgtEl>
                                        <p:attrNameLst>
                                          <p:attrName>ppt_x</p:attrName>
                                        </p:attrNameLst>
                                      </p:cBhvr>
                                      <p:tavLst>
                                        <p:tav tm="0">
                                          <p:val>
                                            <p:strVal val="#ppt_x"/>
                                          </p:val>
                                        </p:tav>
                                        <p:tav tm="100000">
                                          <p:val>
                                            <p:strVal val="#ppt_x"/>
                                          </p:val>
                                        </p:tav>
                                      </p:tavLst>
                                    </p:anim>
                                    <p:anim calcmode="lin" valueType="num">
                                      <p:cBhvr>
                                        <p:cTn id="39" dur="400" fill="hold"/>
                                        <p:tgtEl>
                                          <p:spTgt spid="27651"/>
                                        </p:tgtEl>
                                        <p:attrNameLst>
                                          <p:attrName>ppt_y</p:attrName>
                                        </p:attrNameLst>
                                      </p:cBhvr>
                                      <p:tavLst>
                                        <p:tav tm="0">
                                          <p:val>
                                            <p:strVal val="#ppt_y+0.31"/>
                                          </p:val>
                                        </p:tav>
                                        <p:tav tm="100000">
                                          <p:val>
                                            <p:strVal val="#ppt_y+0.31"/>
                                          </p:val>
                                        </p:tav>
                                      </p:tavLst>
                                    </p:anim>
                                    <p:anim calcmode="lin" valueType="num">
                                      <p:cBhvr>
                                        <p:cTn id="40" dur="600" decel="50000" fill="hold">
                                          <p:stCondLst>
                                            <p:cond delay="400"/>
                                          </p:stCondLst>
                                        </p:cTn>
                                        <p:tgtEl>
                                          <p:spTgt spid="27651"/>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1" dur="600" decel="50000" fill="hold">
                                          <p:stCondLst>
                                            <p:cond delay="400"/>
                                          </p:stCondLst>
                                        </p:cTn>
                                        <p:tgtEl>
                                          <p:spTgt spid="27651"/>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37" presetClass="entr" presetSubtype="0" fill="hold" grpId="0" nodeType="clickEffect">
                                  <p:stCondLst>
                                    <p:cond delay="0"/>
                                  </p:stCondLst>
                                  <p:childTnLst>
                                    <p:set>
                                      <p:cBhvr>
                                        <p:cTn id="45" dur="1" fill="hold">
                                          <p:stCondLst>
                                            <p:cond delay="0"/>
                                          </p:stCondLst>
                                        </p:cTn>
                                        <p:tgtEl>
                                          <p:spTgt spid="27656"/>
                                        </p:tgtEl>
                                        <p:attrNameLst>
                                          <p:attrName>style.visibility</p:attrName>
                                        </p:attrNameLst>
                                      </p:cBhvr>
                                      <p:to>
                                        <p:strVal val="visible"/>
                                      </p:to>
                                    </p:set>
                                    <p:animEffect transition="in" filter="fade">
                                      <p:cBhvr>
                                        <p:cTn id="46" dur="1000"/>
                                        <p:tgtEl>
                                          <p:spTgt spid="27656"/>
                                        </p:tgtEl>
                                      </p:cBhvr>
                                    </p:animEffect>
                                    <p:anim calcmode="lin" valueType="num">
                                      <p:cBhvr>
                                        <p:cTn id="47" dur="1000" fill="hold"/>
                                        <p:tgtEl>
                                          <p:spTgt spid="27656"/>
                                        </p:tgtEl>
                                        <p:attrNameLst>
                                          <p:attrName>ppt_x</p:attrName>
                                        </p:attrNameLst>
                                      </p:cBhvr>
                                      <p:tavLst>
                                        <p:tav tm="0">
                                          <p:val>
                                            <p:strVal val="#ppt_x"/>
                                          </p:val>
                                        </p:tav>
                                        <p:tav tm="100000">
                                          <p:val>
                                            <p:strVal val="#ppt_x"/>
                                          </p:val>
                                        </p:tav>
                                      </p:tavLst>
                                    </p:anim>
                                    <p:anim calcmode="lin" valueType="num">
                                      <p:cBhvr>
                                        <p:cTn id="48" dur="900" decel="100000" fill="hold"/>
                                        <p:tgtEl>
                                          <p:spTgt spid="27656"/>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27656"/>
                                        </p:tgtEl>
                                        <p:attrNameLst>
                                          <p:attrName>ppt_y</p:attrName>
                                        </p:attrNameLst>
                                      </p:cBhvr>
                                      <p:tavLst>
                                        <p:tav tm="0">
                                          <p:val>
                                            <p:strVal val="#ppt_y-.03"/>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37" presetClass="entr" presetSubtype="0" fill="hold" nodeType="clickEffect">
                                  <p:stCondLst>
                                    <p:cond delay="0"/>
                                  </p:stCondLst>
                                  <p:childTnLst>
                                    <p:set>
                                      <p:cBhvr>
                                        <p:cTn id="53" dur="1" fill="hold">
                                          <p:stCondLst>
                                            <p:cond delay="0"/>
                                          </p:stCondLst>
                                        </p:cTn>
                                        <p:tgtEl>
                                          <p:spTgt spid="27650"/>
                                        </p:tgtEl>
                                        <p:attrNameLst>
                                          <p:attrName>style.visibility</p:attrName>
                                        </p:attrNameLst>
                                      </p:cBhvr>
                                      <p:to>
                                        <p:strVal val="visible"/>
                                      </p:to>
                                    </p:set>
                                    <p:animEffect transition="in" filter="fade">
                                      <p:cBhvr>
                                        <p:cTn id="54" dur="1000"/>
                                        <p:tgtEl>
                                          <p:spTgt spid="27650"/>
                                        </p:tgtEl>
                                      </p:cBhvr>
                                    </p:animEffect>
                                    <p:anim calcmode="lin" valueType="num">
                                      <p:cBhvr>
                                        <p:cTn id="55" dur="1000" fill="hold"/>
                                        <p:tgtEl>
                                          <p:spTgt spid="27650"/>
                                        </p:tgtEl>
                                        <p:attrNameLst>
                                          <p:attrName>ppt_x</p:attrName>
                                        </p:attrNameLst>
                                      </p:cBhvr>
                                      <p:tavLst>
                                        <p:tav tm="0">
                                          <p:val>
                                            <p:strVal val="#ppt_x"/>
                                          </p:val>
                                        </p:tav>
                                        <p:tav tm="100000">
                                          <p:val>
                                            <p:strVal val="#ppt_x"/>
                                          </p:val>
                                        </p:tav>
                                      </p:tavLst>
                                    </p:anim>
                                    <p:anim calcmode="lin" valueType="num">
                                      <p:cBhvr>
                                        <p:cTn id="56" dur="900" decel="100000" fill="hold"/>
                                        <p:tgtEl>
                                          <p:spTgt spid="27650"/>
                                        </p:tgtEl>
                                        <p:attrNameLst>
                                          <p:attrName>ppt_y</p:attrName>
                                        </p:attrNameLst>
                                      </p:cBhvr>
                                      <p:tavLst>
                                        <p:tav tm="0">
                                          <p:val>
                                            <p:strVal val="#ppt_y+1"/>
                                          </p:val>
                                        </p:tav>
                                        <p:tav tm="100000">
                                          <p:val>
                                            <p:strVal val="#ppt_y-.03"/>
                                          </p:val>
                                        </p:tav>
                                      </p:tavLst>
                                    </p:anim>
                                    <p:anim calcmode="lin" valueType="num">
                                      <p:cBhvr>
                                        <p:cTn id="57" dur="100" accel="100000" fill="hold">
                                          <p:stCondLst>
                                            <p:cond delay="900"/>
                                          </p:stCondLst>
                                        </p:cTn>
                                        <p:tgtEl>
                                          <p:spTgt spid="27650"/>
                                        </p:tgtEl>
                                        <p:attrNameLst>
                                          <p:attrName>ppt_y</p:attrName>
                                        </p:attrNameLst>
                                      </p:cBhvr>
                                      <p:tavLst>
                                        <p:tav tm="0">
                                          <p:val>
                                            <p:strVal val="#ppt_y-.03"/>
                                          </p:val>
                                        </p:tav>
                                        <p:tav tm="100000">
                                          <p:val>
                                            <p:strVal val="#ppt_y"/>
                                          </p:val>
                                        </p:tav>
                                      </p:tavLst>
                                    </p:anim>
                                  </p:childTnLst>
                                </p:cTn>
                              </p:par>
                              <p:par>
                                <p:cTn id="58" presetID="37" presetClass="entr" presetSubtype="0" fill="hold" nodeType="withEffect">
                                  <p:stCondLst>
                                    <p:cond delay="0"/>
                                  </p:stCondLst>
                                  <p:childTnLst>
                                    <p:set>
                                      <p:cBhvr>
                                        <p:cTn id="59" dur="1" fill="hold">
                                          <p:stCondLst>
                                            <p:cond delay="0"/>
                                          </p:stCondLst>
                                        </p:cTn>
                                        <p:tgtEl>
                                          <p:spTgt spid="27649"/>
                                        </p:tgtEl>
                                        <p:attrNameLst>
                                          <p:attrName>style.visibility</p:attrName>
                                        </p:attrNameLst>
                                      </p:cBhvr>
                                      <p:to>
                                        <p:strVal val="visible"/>
                                      </p:to>
                                    </p:set>
                                    <p:animEffect transition="in" filter="fade">
                                      <p:cBhvr>
                                        <p:cTn id="60" dur="1000"/>
                                        <p:tgtEl>
                                          <p:spTgt spid="27649"/>
                                        </p:tgtEl>
                                      </p:cBhvr>
                                    </p:animEffect>
                                    <p:anim calcmode="lin" valueType="num">
                                      <p:cBhvr>
                                        <p:cTn id="61" dur="1000" fill="hold"/>
                                        <p:tgtEl>
                                          <p:spTgt spid="27649"/>
                                        </p:tgtEl>
                                        <p:attrNameLst>
                                          <p:attrName>ppt_x</p:attrName>
                                        </p:attrNameLst>
                                      </p:cBhvr>
                                      <p:tavLst>
                                        <p:tav tm="0">
                                          <p:val>
                                            <p:strVal val="#ppt_x"/>
                                          </p:val>
                                        </p:tav>
                                        <p:tav tm="100000">
                                          <p:val>
                                            <p:strVal val="#ppt_x"/>
                                          </p:val>
                                        </p:tav>
                                      </p:tavLst>
                                    </p:anim>
                                    <p:anim calcmode="lin" valueType="num">
                                      <p:cBhvr>
                                        <p:cTn id="62" dur="900" decel="100000" fill="hold"/>
                                        <p:tgtEl>
                                          <p:spTgt spid="27649"/>
                                        </p:tgtEl>
                                        <p:attrNameLst>
                                          <p:attrName>ppt_y</p:attrName>
                                        </p:attrNameLst>
                                      </p:cBhvr>
                                      <p:tavLst>
                                        <p:tav tm="0">
                                          <p:val>
                                            <p:strVal val="#ppt_y+1"/>
                                          </p:val>
                                        </p:tav>
                                        <p:tav tm="100000">
                                          <p:val>
                                            <p:strVal val="#ppt_y-.03"/>
                                          </p:val>
                                        </p:tav>
                                      </p:tavLst>
                                    </p:anim>
                                    <p:anim calcmode="lin" valueType="num">
                                      <p:cBhvr>
                                        <p:cTn id="63" dur="100" accel="100000" fill="hold">
                                          <p:stCondLst>
                                            <p:cond delay="900"/>
                                          </p:stCondLst>
                                        </p:cTn>
                                        <p:tgtEl>
                                          <p:spTgt spid="27649"/>
                                        </p:tgtEl>
                                        <p:attrNameLst>
                                          <p:attrName>ppt_y</p:attrName>
                                        </p:attrNameLst>
                                      </p:cBhvr>
                                      <p:tavLst>
                                        <p:tav tm="0">
                                          <p:val>
                                            <p:strVal val="#ppt_y-.03"/>
                                          </p:val>
                                        </p:tav>
                                        <p:tav tm="100000">
                                          <p:val>
                                            <p:strVal val="#ppt_y"/>
                                          </p:val>
                                        </p:tav>
                                      </p:tavLst>
                                    </p:anim>
                                  </p:childTnLst>
                                </p:cTn>
                              </p:par>
                              <p:par>
                                <p:cTn id="64" presetID="37" presetClass="entr" presetSubtype="0" fill="hold" grpId="0" nodeType="withEffect">
                                  <p:stCondLst>
                                    <p:cond delay="0"/>
                                  </p:stCondLst>
                                  <p:childTnLst>
                                    <p:set>
                                      <p:cBhvr>
                                        <p:cTn id="65" dur="1" fill="hold">
                                          <p:stCondLst>
                                            <p:cond delay="0"/>
                                          </p:stCondLst>
                                        </p:cTn>
                                        <p:tgtEl>
                                          <p:spTgt spid="27658"/>
                                        </p:tgtEl>
                                        <p:attrNameLst>
                                          <p:attrName>style.visibility</p:attrName>
                                        </p:attrNameLst>
                                      </p:cBhvr>
                                      <p:to>
                                        <p:strVal val="visible"/>
                                      </p:to>
                                    </p:set>
                                    <p:animEffect transition="in" filter="fade">
                                      <p:cBhvr>
                                        <p:cTn id="66" dur="1000"/>
                                        <p:tgtEl>
                                          <p:spTgt spid="27658"/>
                                        </p:tgtEl>
                                      </p:cBhvr>
                                    </p:animEffect>
                                    <p:anim calcmode="lin" valueType="num">
                                      <p:cBhvr>
                                        <p:cTn id="67" dur="1000" fill="hold"/>
                                        <p:tgtEl>
                                          <p:spTgt spid="27658"/>
                                        </p:tgtEl>
                                        <p:attrNameLst>
                                          <p:attrName>ppt_x</p:attrName>
                                        </p:attrNameLst>
                                      </p:cBhvr>
                                      <p:tavLst>
                                        <p:tav tm="0">
                                          <p:val>
                                            <p:strVal val="#ppt_x"/>
                                          </p:val>
                                        </p:tav>
                                        <p:tav tm="100000">
                                          <p:val>
                                            <p:strVal val="#ppt_x"/>
                                          </p:val>
                                        </p:tav>
                                      </p:tavLst>
                                    </p:anim>
                                    <p:anim calcmode="lin" valueType="num">
                                      <p:cBhvr>
                                        <p:cTn id="68" dur="900" decel="100000" fill="hold"/>
                                        <p:tgtEl>
                                          <p:spTgt spid="27658"/>
                                        </p:tgtEl>
                                        <p:attrNameLst>
                                          <p:attrName>ppt_y</p:attrName>
                                        </p:attrNameLst>
                                      </p:cBhvr>
                                      <p:tavLst>
                                        <p:tav tm="0">
                                          <p:val>
                                            <p:strVal val="#ppt_y+1"/>
                                          </p:val>
                                        </p:tav>
                                        <p:tav tm="100000">
                                          <p:val>
                                            <p:strVal val="#ppt_y-.03"/>
                                          </p:val>
                                        </p:tav>
                                      </p:tavLst>
                                    </p:anim>
                                    <p:anim calcmode="lin" valueType="num">
                                      <p:cBhvr>
                                        <p:cTn id="69" dur="100" accel="100000" fill="hold">
                                          <p:stCondLst>
                                            <p:cond delay="900"/>
                                          </p:stCondLst>
                                        </p:cTn>
                                        <p:tgtEl>
                                          <p:spTgt spid="2765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4" grpId="0"/>
      <p:bldP spid="27655" grpId="0"/>
      <p:bldP spid="27656" grpId="0"/>
      <p:bldP spid="2765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Images\wow\5259_aurora.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29699" name="Image 11" descr="GDSC0025"/>
          <p:cNvPicPr>
            <a:picLocks noChangeAspect="1" noChangeArrowheads="1"/>
          </p:cNvPicPr>
          <p:nvPr/>
        </p:nvPicPr>
        <p:blipFill>
          <a:blip r:embed="rId3" cstate="print"/>
          <a:srcRect/>
          <a:stretch>
            <a:fillRect/>
          </a:stretch>
        </p:blipFill>
        <p:spPr bwMode="auto">
          <a:xfrm>
            <a:off x="6000760" y="4000504"/>
            <a:ext cx="2462568" cy="1285884"/>
          </a:xfrm>
          <a:prstGeom prst="rect">
            <a:avLst/>
          </a:prstGeom>
          <a:noFill/>
        </p:spPr>
      </p:pic>
      <p:pic>
        <p:nvPicPr>
          <p:cNvPr id="29702" name="Image 3" descr="DSC05684"/>
          <p:cNvPicPr>
            <a:picLocks noChangeAspect="1" noChangeArrowheads="1"/>
          </p:cNvPicPr>
          <p:nvPr/>
        </p:nvPicPr>
        <p:blipFill>
          <a:blip r:embed="rId4" cstate="print"/>
          <a:srcRect l="2338" t="5695" r="3845" b="6406"/>
          <a:stretch>
            <a:fillRect/>
          </a:stretch>
        </p:blipFill>
        <p:spPr bwMode="auto">
          <a:xfrm>
            <a:off x="6000760" y="2000240"/>
            <a:ext cx="2428892" cy="1698750"/>
          </a:xfrm>
          <a:prstGeom prst="rect">
            <a:avLst/>
          </a:prstGeom>
          <a:noFill/>
        </p:spPr>
      </p:pic>
      <p:pic>
        <p:nvPicPr>
          <p:cNvPr id="29698" name="Image 13" descr="DSC05675"/>
          <p:cNvPicPr>
            <a:picLocks noChangeAspect="1" noChangeArrowheads="1"/>
          </p:cNvPicPr>
          <p:nvPr/>
        </p:nvPicPr>
        <p:blipFill>
          <a:blip r:embed="rId5"/>
          <a:srcRect/>
          <a:stretch>
            <a:fillRect/>
          </a:stretch>
        </p:blipFill>
        <p:spPr bwMode="auto">
          <a:xfrm>
            <a:off x="2786050" y="5357826"/>
            <a:ext cx="2066925" cy="1447800"/>
          </a:xfrm>
          <a:prstGeom prst="rect">
            <a:avLst/>
          </a:prstGeom>
          <a:noFill/>
        </p:spPr>
      </p:pic>
      <p:pic>
        <p:nvPicPr>
          <p:cNvPr id="29697" name="Image 14" descr="DSC05681"/>
          <p:cNvPicPr>
            <a:picLocks noChangeAspect="1" noChangeArrowheads="1"/>
          </p:cNvPicPr>
          <p:nvPr/>
        </p:nvPicPr>
        <p:blipFill>
          <a:blip r:embed="rId6"/>
          <a:srcRect l="6947" t="16904" r="25420" b="14943"/>
          <a:stretch>
            <a:fillRect/>
          </a:stretch>
        </p:blipFill>
        <p:spPr bwMode="auto">
          <a:xfrm>
            <a:off x="6072198" y="5357826"/>
            <a:ext cx="2357454" cy="1447800"/>
          </a:xfrm>
          <a:prstGeom prst="rect">
            <a:avLst/>
          </a:prstGeom>
          <a:noFill/>
        </p:spPr>
      </p:pic>
      <p:pic>
        <p:nvPicPr>
          <p:cNvPr id="29703" name="Image 10" descr="DSC05643"/>
          <p:cNvPicPr>
            <a:picLocks noChangeAspect="1" noChangeArrowheads="1"/>
          </p:cNvPicPr>
          <p:nvPr/>
        </p:nvPicPr>
        <p:blipFill>
          <a:blip r:embed="rId7" cstate="print"/>
          <a:srcRect l="6075" t="30070" r="11183"/>
          <a:stretch>
            <a:fillRect/>
          </a:stretch>
        </p:blipFill>
        <p:spPr bwMode="auto">
          <a:xfrm>
            <a:off x="6000760" y="214290"/>
            <a:ext cx="2428892" cy="1697059"/>
          </a:xfrm>
          <a:prstGeom prst="rect">
            <a:avLst/>
          </a:prstGeom>
          <a:noFill/>
        </p:spPr>
      </p:pic>
      <p:pic>
        <p:nvPicPr>
          <p:cNvPr id="29701" name="Image 4" descr="DSC05664"/>
          <p:cNvPicPr>
            <a:picLocks noChangeAspect="1" noChangeArrowheads="1"/>
          </p:cNvPicPr>
          <p:nvPr/>
        </p:nvPicPr>
        <p:blipFill>
          <a:blip r:embed="rId8"/>
          <a:srcRect l="3638" t="4289" r="4996" b="24091"/>
          <a:stretch>
            <a:fillRect/>
          </a:stretch>
        </p:blipFill>
        <p:spPr bwMode="auto">
          <a:xfrm>
            <a:off x="2714612" y="1928802"/>
            <a:ext cx="2071701" cy="1630069"/>
          </a:xfrm>
          <a:prstGeom prst="rect">
            <a:avLst/>
          </a:prstGeom>
          <a:noFill/>
        </p:spPr>
      </p:pic>
      <p:pic>
        <p:nvPicPr>
          <p:cNvPr id="29700" name="Image 2" descr="Deksi1535"/>
          <p:cNvPicPr>
            <a:picLocks noChangeAspect="1" noChangeArrowheads="1"/>
          </p:cNvPicPr>
          <p:nvPr/>
        </p:nvPicPr>
        <p:blipFill>
          <a:blip r:embed="rId9" cstate="print"/>
          <a:srcRect/>
          <a:stretch>
            <a:fillRect/>
          </a:stretch>
        </p:blipFill>
        <p:spPr bwMode="auto">
          <a:xfrm>
            <a:off x="2786049" y="3929066"/>
            <a:ext cx="2093725" cy="1428760"/>
          </a:xfrm>
          <a:prstGeom prst="rect">
            <a:avLst/>
          </a:prstGeom>
          <a:noFill/>
        </p:spPr>
      </p:pic>
      <p:sp>
        <p:nvSpPr>
          <p:cNvPr id="29704" name="Rectangle 8"/>
          <p:cNvSpPr>
            <a:spLocks noChangeArrowheads="1"/>
          </p:cNvSpPr>
          <p:nvPr/>
        </p:nvSpPr>
        <p:spPr bwMode="auto">
          <a:xfrm>
            <a:off x="214282" y="0"/>
            <a:ext cx="4071934" cy="16312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tab pos="457200" algn="ctr"/>
              </a:tabLst>
            </a:pPr>
            <a:r>
              <a:rPr kumimoji="0" lang="fr-FR" b="1" i="0" u="sng" strike="noStrike" cap="none" normalizeH="0" baseline="0" dirty="0" smtClean="0">
                <a:ln>
                  <a:noFill/>
                </a:ln>
                <a:effectLst/>
                <a:latin typeface="Arial" pitchFamily="34" charset="0"/>
                <a:ea typeface="Times New Roman" pitchFamily="18" charset="0"/>
                <a:cs typeface="Arabic Transparent" charset="0"/>
              </a:rPr>
              <a:t>les équipements commerciaux </a:t>
            </a:r>
            <a:r>
              <a:rPr kumimoji="0" lang="fr-FR" sz="1400" b="1" i="0" u="sng" strike="noStrike" cap="none" normalizeH="0" baseline="0" dirty="0" smtClean="0">
                <a:ln>
                  <a:noFill/>
                </a:ln>
                <a:solidFill>
                  <a:srgbClr val="2B0315"/>
                </a:solidFill>
                <a:effectLst/>
                <a:latin typeface="Arial" pitchFamily="34" charset="0"/>
                <a:ea typeface="Times New Roman" pitchFamily="18" charset="0"/>
                <a:cs typeface="Arabic Transparent" charset="0"/>
              </a:rPr>
              <a:t>:</a:t>
            </a:r>
          </a:p>
          <a:p>
            <a:pPr lvl="0" fontAlgn="base">
              <a:spcBef>
                <a:spcPct val="0"/>
              </a:spcBef>
              <a:spcAft>
                <a:spcPct val="0"/>
              </a:spcAft>
              <a:buFontTx/>
              <a:buChar char="•"/>
              <a:tabLst>
                <a:tab pos="342900" algn="ctr"/>
                <a:tab pos="457200" algn="ctr"/>
              </a:tabLst>
            </a:pPr>
            <a:r>
              <a:rPr kumimoji="0" lang="fr-FR" b="0"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Centre commerciale.</a:t>
            </a:r>
            <a:endParaRPr kumimoji="0" lang="fr-FR" sz="1000" b="0" i="0" u="none" strike="noStrike" cap="none" normalizeH="0" baseline="0" dirty="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buFontTx/>
              <a:buChar char="•"/>
              <a:tabLst>
                <a:tab pos="342900" algn="ctr"/>
                <a:tab pos="457200" algn="ctr"/>
              </a:tabLst>
            </a:pPr>
            <a:r>
              <a:rPr kumimoji="0" lang="fr-FR" b="0"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Deux marchés couverts.</a:t>
            </a: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 </a:t>
            </a:r>
            <a:endParaRPr kumimoji="0" lang="fr-FR" sz="1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tabLst>
                <a:tab pos="457200" algn="ctr"/>
              </a:tabLst>
            </a:pPr>
            <a:endParaRPr kumimoji="0" lang="fr-FR" b="1" i="0" u="none" strike="noStrike" cap="none" normalizeH="0" baseline="0" dirty="0" smtClean="0">
              <a:ln>
                <a:noFill/>
              </a:ln>
              <a:solidFill>
                <a:srgbClr val="0000FF"/>
              </a:solidFill>
              <a:effectLst/>
              <a:latin typeface="Arial" pitchFamily="34" charset="0"/>
              <a:ea typeface="Times New Roman" pitchFamily="18" charset="0"/>
              <a:cs typeface="Arabic Transparent" charset="0"/>
            </a:endParaRPr>
          </a:p>
          <a:p>
            <a:pPr marL="0" marR="0" lvl="0" indent="0" algn="l" defTabSz="914400" rtl="0" eaLnBrk="1" fontAlgn="base" latinLnBrk="0" hangingPunct="1">
              <a:lnSpc>
                <a:spcPct val="100000"/>
              </a:lnSpc>
              <a:spcBef>
                <a:spcPct val="0"/>
              </a:spcBef>
              <a:spcAft>
                <a:spcPct val="0"/>
              </a:spcAft>
              <a:buClrTx/>
              <a:buSzTx/>
              <a:buFontTx/>
              <a:buChar char="•"/>
              <a:tabLst>
                <a:tab pos="457200" algn="ctr"/>
              </a:tabLst>
            </a:pPr>
            <a:endParaRPr kumimoji="0" lang="fr-FR"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ctr"/>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9705" name="Rectangle 9"/>
          <p:cNvSpPr>
            <a:spLocks noChangeArrowheads="1"/>
          </p:cNvSpPr>
          <p:nvPr/>
        </p:nvSpPr>
        <p:spPr bwMode="auto">
          <a:xfrm>
            <a:off x="214282" y="1214422"/>
            <a:ext cx="3571868" cy="14773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tab pos="342900" algn="ctr"/>
                <a:tab pos="457200" algn="ctr"/>
              </a:tabLst>
            </a:pPr>
            <a:r>
              <a:rPr kumimoji="0" lang="fr-FR" b="1" i="0" u="sng" strike="noStrike" cap="none" normalizeH="0" baseline="0" dirty="0" smtClean="0">
                <a:ln>
                  <a:noFill/>
                </a:ln>
                <a:effectLst/>
                <a:latin typeface="Arial" pitchFamily="34" charset="0"/>
                <a:ea typeface="Times New Roman" pitchFamily="18" charset="0"/>
                <a:cs typeface="Arabic Transparent" charset="0"/>
              </a:rPr>
              <a:t>les équipements culturels et cultuels :</a:t>
            </a:r>
            <a:endParaRPr kumimoji="0" lang="fr-FR" sz="1000" b="0" i="0" u="sng" strike="noStrike" cap="none" normalizeH="0" baseline="0" dirty="0" smtClean="0">
              <a:ln>
                <a:noFill/>
              </a:ln>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342900" algn="ctr"/>
                <a:tab pos="457200" algn="ctr"/>
              </a:tabLst>
            </a:pPr>
            <a:r>
              <a:rPr kumimoji="0" lang="fr-FR" b="0"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un centre culturel</a:t>
            </a:r>
            <a:endParaRPr kumimoji="0" lang="fr-FR" sz="1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342900" algn="ctr"/>
                <a:tab pos="457200" algn="ctr"/>
              </a:tabLst>
            </a:pPr>
            <a:r>
              <a:rPr kumimoji="0" lang="fr-FR" b="0"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deux mosquées</a:t>
            </a:r>
            <a:endParaRPr kumimoji="0" lang="fr-FR" sz="1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42900" algn="ctr"/>
                <a:tab pos="457200" algn="ctr"/>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9706" name="Rectangle 10"/>
          <p:cNvSpPr>
            <a:spLocks noChangeArrowheads="1"/>
          </p:cNvSpPr>
          <p:nvPr/>
        </p:nvSpPr>
        <p:spPr bwMode="auto">
          <a:xfrm>
            <a:off x="214282" y="3071810"/>
            <a:ext cx="4500562" cy="200054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342900" algn="ctr"/>
                <a:tab pos="457200" algn="ctr"/>
              </a:tabLst>
            </a:pPr>
            <a:r>
              <a:rPr kumimoji="0" lang="fr-FR" sz="1800" b="1" i="0" u="none" strike="noStrike" cap="none" normalizeH="0" baseline="0" dirty="0" smtClean="0">
                <a:ln>
                  <a:noFill/>
                </a:ln>
                <a:solidFill>
                  <a:srgbClr val="0000FF"/>
                </a:solidFill>
                <a:effectLst/>
                <a:latin typeface="Arial" pitchFamily="34" charset="0"/>
                <a:ea typeface="Times New Roman" pitchFamily="18" charset="0"/>
                <a:cs typeface="Arabic Transparent" charset="0"/>
              </a:rPr>
              <a:t> </a:t>
            </a:r>
            <a:endParaRPr kumimoji="0" lang="fr-FR"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42900" algn="ctr"/>
                <a:tab pos="457200" algn="ctr"/>
              </a:tabLst>
            </a:pPr>
            <a:r>
              <a:rPr kumimoji="0" lang="fr-FR" sz="1400" b="0"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               </a:t>
            </a:r>
            <a:endParaRPr kumimoji="0" lang="fr-FR"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342900" algn="ctr"/>
                <a:tab pos="457200" algn="ctr"/>
              </a:tabLst>
            </a:pPr>
            <a:r>
              <a:rPr kumimoji="0" lang="fr-FR" b="1" i="0" u="sng" strike="noStrike" cap="none" normalizeH="0" baseline="0" dirty="0" smtClean="0">
                <a:ln>
                  <a:noFill/>
                </a:ln>
                <a:effectLst/>
                <a:latin typeface="Arial" pitchFamily="34" charset="0"/>
                <a:ea typeface="Times New Roman" pitchFamily="18" charset="0"/>
                <a:cs typeface="Arabic Transparent" charset="0"/>
              </a:rPr>
              <a:t>Les équipements sportifs</a:t>
            </a:r>
            <a:r>
              <a:rPr kumimoji="0" lang="fr-FR" sz="2000" b="0" i="0" u="sng" strike="noStrike" cap="none" normalizeH="0" baseline="0" dirty="0" smtClean="0">
                <a:ln>
                  <a:noFill/>
                </a:ln>
                <a:effectLst/>
                <a:latin typeface="Arial" pitchFamily="34" charset="0"/>
                <a:ea typeface="Times New Roman" pitchFamily="18" charset="0"/>
                <a:cs typeface="Arabic Transparent" charset="0"/>
              </a:rPr>
              <a:t> </a:t>
            </a:r>
            <a:r>
              <a:rPr kumimoji="0" lang="fr-FR" sz="1600" b="0" i="0" u="sng" strike="noStrike" cap="none" normalizeH="0" baseline="0" dirty="0" smtClean="0">
                <a:ln>
                  <a:noFill/>
                </a:ln>
                <a:solidFill>
                  <a:srgbClr val="FF0000"/>
                </a:solidFill>
                <a:effectLst/>
                <a:latin typeface="Arial" pitchFamily="34" charset="0"/>
                <a:ea typeface="Times New Roman" pitchFamily="18" charset="0"/>
                <a:cs typeface="Arabic Transparent" charset="0"/>
              </a:rPr>
              <a:t>:</a:t>
            </a:r>
            <a:endParaRPr kumimoji="0" lang="fr-FR" sz="800" b="0" i="0" u="sng"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342900" algn="ctr"/>
                <a:tab pos="457200" algn="ctr"/>
              </a:tabLst>
            </a:pPr>
            <a:r>
              <a:rPr kumimoji="0" lang="fr-FR" b="0"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Un stade communal</a:t>
            </a:r>
            <a:endParaRPr kumimoji="0" lang="fr-FR" sz="1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342900" algn="ctr"/>
                <a:tab pos="457200" algn="ctr"/>
              </a:tabLst>
            </a:pPr>
            <a:r>
              <a:rPr kumimoji="0" lang="fr-FR" b="0"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Une salle d’omnisport </a:t>
            </a:r>
            <a:endParaRPr kumimoji="0" lang="fr-FR" sz="1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342900" algn="ctr"/>
                <a:tab pos="457200" algn="ctr"/>
              </a:tabLst>
            </a:pPr>
            <a:r>
              <a:rPr kumimoji="0" lang="fr-FR" b="0"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Un matico</a:t>
            </a:r>
            <a:endParaRPr kumimoji="0" lang="fr-FR" sz="1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42900" algn="ctr"/>
                <a:tab pos="457200" algn="ctr"/>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9707" name="Rectangle 11"/>
          <p:cNvSpPr>
            <a:spLocks noChangeArrowheads="1"/>
          </p:cNvSpPr>
          <p:nvPr/>
        </p:nvSpPr>
        <p:spPr bwMode="auto">
          <a:xfrm>
            <a:off x="214282" y="4929198"/>
            <a:ext cx="3071802"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tab pos="1282700" algn="l"/>
                <a:tab pos="1778000" algn="l"/>
              </a:tabLst>
            </a:pPr>
            <a:r>
              <a:rPr kumimoji="0" lang="fr-FR" b="1" i="0" u="sng" strike="noStrike" cap="none" normalizeH="0" baseline="0" dirty="0" smtClean="0">
                <a:ln>
                  <a:noFill/>
                </a:ln>
                <a:effectLst/>
                <a:latin typeface="Arial" pitchFamily="34" charset="0"/>
                <a:ea typeface="Times New Roman" pitchFamily="18" charset="0"/>
                <a:cs typeface="Arabic Transparent" charset="0"/>
              </a:rPr>
              <a:t>Les équipements éducatifs</a:t>
            </a:r>
            <a:r>
              <a:rPr kumimoji="0" lang="fr-FR" sz="1400" b="1" i="0" u="sng" strike="noStrike" cap="none" normalizeH="0" baseline="0" dirty="0" smtClean="0">
                <a:ln>
                  <a:noFill/>
                </a:ln>
                <a:solidFill>
                  <a:srgbClr val="0000FF"/>
                </a:solidFill>
                <a:effectLst/>
                <a:latin typeface="Arial" pitchFamily="34" charset="0"/>
                <a:ea typeface="Times New Roman" pitchFamily="18" charset="0"/>
                <a:cs typeface="Arabic Transparent" charset="0"/>
              </a:rPr>
              <a:t> :</a:t>
            </a:r>
          </a:p>
          <a:p>
            <a:pPr lvl="0" algn="justLow" fontAlgn="base">
              <a:spcBef>
                <a:spcPct val="0"/>
              </a:spcBef>
              <a:spcAft>
                <a:spcPct val="0"/>
              </a:spcAft>
              <a:buFont typeface="Arial" pitchFamily="34" charset="0"/>
              <a:buChar char="•"/>
              <a:tabLst>
                <a:tab pos="342900" algn="ctr"/>
                <a:tab pos="457200" algn="ctr"/>
              </a:tabLst>
            </a:pPr>
            <a:r>
              <a:rPr kumimoji="0" lang="fr-FR" b="0"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3 écoles Primaires</a:t>
            </a:r>
            <a:endParaRPr kumimoji="0" lang="fr-FR" sz="1000" b="0" i="0" u="none" strike="noStrike" cap="none" normalizeH="0" baseline="0" dirty="0" smtClean="0">
              <a:ln>
                <a:noFill/>
              </a:ln>
              <a:solidFill>
                <a:schemeClr val="tx1"/>
              </a:solidFill>
              <a:effectLst/>
              <a:latin typeface="Arial" pitchFamily="34" charset="0"/>
              <a:cs typeface="Arial" pitchFamily="34" charset="0"/>
            </a:endParaRPr>
          </a:p>
          <a:p>
            <a:pPr lvl="0" algn="justLow" eaLnBrk="0" fontAlgn="base" hangingPunct="0">
              <a:spcBef>
                <a:spcPct val="0"/>
              </a:spcBef>
              <a:spcAft>
                <a:spcPct val="0"/>
              </a:spcAft>
              <a:buFontTx/>
              <a:buChar char="•"/>
              <a:tabLst>
                <a:tab pos="342900" algn="ctr"/>
                <a:tab pos="457200" algn="ctr"/>
              </a:tabLst>
            </a:pPr>
            <a:r>
              <a:rPr kumimoji="0" lang="fr-FR" b="0"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2 C.E.M</a:t>
            </a:r>
            <a:endParaRPr kumimoji="0" lang="fr-FR" sz="1000" b="0" i="0" u="none" strike="noStrike" cap="none" normalizeH="0" baseline="0" dirty="0" smtClean="0">
              <a:ln>
                <a:noFill/>
              </a:ln>
              <a:solidFill>
                <a:schemeClr val="tx1"/>
              </a:solidFill>
              <a:effectLst/>
              <a:latin typeface="Arial" pitchFamily="34" charset="0"/>
              <a:cs typeface="Arial" pitchFamily="34" charset="0"/>
            </a:endParaRPr>
          </a:p>
          <a:p>
            <a:pPr lvl="0" algn="justLow" eaLnBrk="0" fontAlgn="base" hangingPunct="0">
              <a:spcBef>
                <a:spcPct val="0"/>
              </a:spcBef>
              <a:spcAft>
                <a:spcPct val="0"/>
              </a:spcAft>
              <a:buFontTx/>
              <a:buChar char="•"/>
              <a:tabLst>
                <a:tab pos="342900" algn="ctr"/>
                <a:tab pos="457200" algn="ctr"/>
              </a:tabLst>
            </a:pPr>
            <a:r>
              <a:rPr kumimoji="0" lang="fr-FR" b="0"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1 Lycée</a:t>
            </a:r>
            <a:endParaRPr kumimoji="0" lang="fr-FR" sz="1000" b="0" i="0" u="none" strike="noStrike" cap="none" normalizeH="0" baseline="0" dirty="0" smtClean="0">
              <a:ln>
                <a:noFill/>
              </a:ln>
              <a:solidFill>
                <a:schemeClr val="tx1"/>
              </a:solidFill>
              <a:effectLst/>
              <a:latin typeface="Arial" pitchFamily="34" charset="0"/>
              <a:cs typeface="Arial" pitchFamily="34" charset="0"/>
            </a:endParaRPr>
          </a:p>
          <a:p>
            <a:pPr lvl="0" algn="justLow" eaLnBrk="0" fontAlgn="base" hangingPunct="0">
              <a:spcBef>
                <a:spcPct val="0"/>
              </a:spcBef>
              <a:spcAft>
                <a:spcPct val="0"/>
              </a:spcAft>
              <a:buFontTx/>
              <a:buChar char="•"/>
              <a:tabLst>
                <a:tab pos="342900" algn="ctr"/>
                <a:tab pos="457200" algn="ctr"/>
              </a:tabLst>
            </a:pPr>
            <a:r>
              <a:rPr kumimoji="0" lang="fr-FR" b="0"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1 C.F.P.A</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Char char="•"/>
              <a:tabLst>
                <a:tab pos="1282700" algn="l"/>
                <a:tab pos="1778000" algn="l"/>
              </a:tabLst>
            </a:pPr>
            <a:endParaRPr kumimoji="0" lang="fr-FR" sz="1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282700" algn="l"/>
                <a:tab pos="1778000" algn="l"/>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29704"/>
                                        </p:tgtEl>
                                        <p:attrNameLst>
                                          <p:attrName>style.visibility</p:attrName>
                                        </p:attrNameLst>
                                      </p:cBhvr>
                                      <p:to>
                                        <p:strVal val="visible"/>
                                      </p:to>
                                    </p:set>
                                    <p:animEffect transition="in" filter="fade">
                                      <p:cBhvr>
                                        <p:cTn id="7" dur="1000"/>
                                        <p:tgtEl>
                                          <p:spTgt spid="29704"/>
                                        </p:tgtEl>
                                      </p:cBhvr>
                                    </p:animEffect>
                                    <p:anim calcmode="lin" valueType="num">
                                      <p:cBhvr>
                                        <p:cTn id="8" dur="1000" fill="hold"/>
                                        <p:tgtEl>
                                          <p:spTgt spid="29704"/>
                                        </p:tgtEl>
                                        <p:attrNameLst>
                                          <p:attrName>ppt_x</p:attrName>
                                        </p:attrNameLst>
                                      </p:cBhvr>
                                      <p:tavLst>
                                        <p:tav tm="0">
                                          <p:val>
                                            <p:strVal val="#ppt_x"/>
                                          </p:val>
                                        </p:tav>
                                        <p:tav tm="100000">
                                          <p:val>
                                            <p:strVal val="#ppt_x"/>
                                          </p:val>
                                        </p:tav>
                                      </p:tavLst>
                                    </p:anim>
                                    <p:anim calcmode="lin" valueType="num">
                                      <p:cBhvr>
                                        <p:cTn id="9" dur="900" decel="100000" fill="hold"/>
                                        <p:tgtEl>
                                          <p:spTgt spid="2970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9704"/>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5" presetClass="entr" presetSubtype="0" fill="hold" nodeType="clickEffect">
                                  <p:stCondLst>
                                    <p:cond delay="0"/>
                                  </p:stCondLst>
                                  <p:childTnLst>
                                    <p:set>
                                      <p:cBhvr>
                                        <p:cTn id="14" dur="1" fill="hold">
                                          <p:stCondLst>
                                            <p:cond delay="0"/>
                                          </p:stCondLst>
                                        </p:cTn>
                                        <p:tgtEl>
                                          <p:spTgt spid="29703"/>
                                        </p:tgtEl>
                                        <p:attrNameLst>
                                          <p:attrName>style.visibility</p:attrName>
                                        </p:attrNameLst>
                                      </p:cBhvr>
                                      <p:to>
                                        <p:strVal val="visible"/>
                                      </p:to>
                                    </p:set>
                                    <p:anim calcmode="lin" valueType="num">
                                      <p:cBhvr>
                                        <p:cTn id="15" dur="500" decel="50000" fill="hold">
                                          <p:stCondLst>
                                            <p:cond delay="0"/>
                                          </p:stCondLst>
                                        </p:cTn>
                                        <p:tgtEl>
                                          <p:spTgt spid="29703"/>
                                        </p:tgtEl>
                                        <p:attrNameLst>
                                          <p:attrName>style.rotation</p:attrName>
                                        </p:attrNameLst>
                                      </p:cBhvr>
                                      <p:tavLst>
                                        <p:tav tm="0">
                                          <p:val>
                                            <p:fltVal val="-90"/>
                                          </p:val>
                                        </p:tav>
                                        <p:tav tm="100000">
                                          <p:val>
                                            <p:fltVal val="0"/>
                                          </p:val>
                                        </p:tav>
                                      </p:tavLst>
                                    </p:anim>
                                    <p:anim calcmode="lin" valueType="num">
                                      <p:cBhvr>
                                        <p:cTn id="16" dur="500" decel="50000" fill="hold">
                                          <p:stCondLst>
                                            <p:cond delay="0"/>
                                          </p:stCondLst>
                                        </p:cTn>
                                        <p:tgtEl>
                                          <p:spTgt spid="29703"/>
                                        </p:tgtEl>
                                        <p:attrNameLst>
                                          <p:attrName>ppt_w</p:attrName>
                                        </p:attrNameLst>
                                      </p:cBhvr>
                                      <p:tavLst>
                                        <p:tav tm="0">
                                          <p:val>
                                            <p:strVal val="#ppt_w"/>
                                          </p:val>
                                        </p:tav>
                                        <p:tav tm="100000">
                                          <p:val>
                                            <p:strVal val="#ppt_w*.05"/>
                                          </p:val>
                                        </p:tav>
                                      </p:tavLst>
                                    </p:anim>
                                    <p:anim calcmode="lin" valueType="num">
                                      <p:cBhvr>
                                        <p:cTn id="17" dur="500" accel="50000" fill="hold">
                                          <p:stCondLst>
                                            <p:cond delay="500"/>
                                          </p:stCondLst>
                                        </p:cTn>
                                        <p:tgtEl>
                                          <p:spTgt spid="29703"/>
                                        </p:tgtEl>
                                        <p:attrNameLst>
                                          <p:attrName>ppt_w</p:attrName>
                                        </p:attrNameLst>
                                      </p:cBhvr>
                                      <p:tavLst>
                                        <p:tav tm="0">
                                          <p:val>
                                            <p:strVal val="#ppt_w*.05"/>
                                          </p:val>
                                        </p:tav>
                                        <p:tav tm="100000">
                                          <p:val>
                                            <p:strVal val="#ppt_w"/>
                                          </p:val>
                                        </p:tav>
                                      </p:tavLst>
                                    </p:anim>
                                    <p:anim calcmode="lin" valueType="num">
                                      <p:cBhvr>
                                        <p:cTn id="18" dur="1000" fill="hold"/>
                                        <p:tgtEl>
                                          <p:spTgt spid="29703"/>
                                        </p:tgtEl>
                                        <p:attrNameLst>
                                          <p:attrName>ppt_h</p:attrName>
                                        </p:attrNameLst>
                                      </p:cBhvr>
                                      <p:tavLst>
                                        <p:tav tm="0">
                                          <p:val>
                                            <p:strVal val="#ppt_h"/>
                                          </p:val>
                                        </p:tav>
                                        <p:tav tm="100000">
                                          <p:val>
                                            <p:strVal val="#ppt_h"/>
                                          </p:val>
                                        </p:tav>
                                      </p:tavLst>
                                    </p:anim>
                                    <p:anim calcmode="lin" valueType="num">
                                      <p:cBhvr>
                                        <p:cTn id="19" dur="500" decel="50000" fill="hold">
                                          <p:stCondLst>
                                            <p:cond delay="0"/>
                                          </p:stCondLst>
                                        </p:cTn>
                                        <p:tgtEl>
                                          <p:spTgt spid="29703"/>
                                        </p:tgtEl>
                                        <p:attrNameLst>
                                          <p:attrName>ppt_x</p:attrName>
                                        </p:attrNameLst>
                                      </p:cBhvr>
                                      <p:tavLst>
                                        <p:tav tm="0">
                                          <p:val>
                                            <p:strVal val="#ppt_x+.4"/>
                                          </p:val>
                                        </p:tav>
                                        <p:tav tm="100000">
                                          <p:val>
                                            <p:strVal val="#ppt_x"/>
                                          </p:val>
                                        </p:tav>
                                      </p:tavLst>
                                    </p:anim>
                                    <p:anim calcmode="lin" valueType="num">
                                      <p:cBhvr>
                                        <p:cTn id="20" dur="500" decel="50000" fill="hold">
                                          <p:stCondLst>
                                            <p:cond delay="0"/>
                                          </p:stCondLst>
                                        </p:cTn>
                                        <p:tgtEl>
                                          <p:spTgt spid="29703"/>
                                        </p:tgtEl>
                                        <p:attrNameLst>
                                          <p:attrName>ppt_y</p:attrName>
                                        </p:attrNameLst>
                                      </p:cBhvr>
                                      <p:tavLst>
                                        <p:tav tm="0">
                                          <p:val>
                                            <p:strVal val="#ppt_y-.2"/>
                                          </p:val>
                                        </p:tav>
                                        <p:tav tm="100000">
                                          <p:val>
                                            <p:strVal val="#ppt_y+.1"/>
                                          </p:val>
                                        </p:tav>
                                      </p:tavLst>
                                    </p:anim>
                                    <p:anim calcmode="lin" valueType="num">
                                      <p:cBhvr>
                                        <p:cTn id="21" dur="500" accel="50000" fill="hold">
                                          <p:stCondLst>
                                            <p:cond delay="500"/>
                                          </p:stCondLst>
                                        </p:cTn>
                                        <p:tgtEl>
                                          <p:spTgt spid="29703"/>
                                        </p:tgtEl>
                                        <p:attrNameLst>
                                          <p:attrName>ppt_y</p:attrName>
                                        </p:attrNameLst>
                                      </p:cBhvr>
                                      <p:tavLst>
                                        <p:tav tm="0">
                                          <p:val>
                                            <p:strVal val="#ppt_y+.1"/>
                                          </p:val>
                                        </p:tav>
                                        <p:tav tm="100000">
                                          <p:val>
                                            <p:strVal val="#ppt_y"/>
                                          </p:val>
                                        </p:tav>
                                      </p:tavLst>
                                    </p:anim>
                                    <p:animEffect transition="in" filter="fade">
                                      <p:cBhvr>
                                        <p:cTn id="22" dur="1000" decel="50000">
                                          <p:stCondLst>
                                            <p:cond delay="0"/>
                                          </p:stCondLst>
                                        </p:cTn>
                                        <p:tgtEl>
                                          <p:spTgt spid="29703"/>
                                        </p:tgtEl>
                                      </p:cBhvr>
                                    </p:animEffect>
                                  </p:childTnLst>
                                </p:cTn>
                              </p:par>
                            </p:childTnLst>
                          </p:cTn>
                        </p:par>
                      </p:childTnLst>
                    </p:cTn>
                  </p:par>
                  <p:par>
                    <p:cTn id="23" fill="hold">
                      <p:stCondLst>
                        <p:cond delay="indefinite"/>
                      </p:stCondLst>
                      <p:childTnLst>
                        <p:par>
                          <p:cTn id="24" fill="hold">
                            <p:stCondLst>
                              <p:cond delay="0"/>
                            </p:stCondLst>
                            <p:childTnLst>
                              <p:par>
                                <p:cTn id="25" presetID="37" presetClass="entr" presetSubtype="0" fill="hold" grpId="0" nodeType="clickEffect">
                                  <p:stCondLst>
                                    <p:cond delay="0"/>
                                  </p:stCondLst>
                                  <p:childTnLst>
                                    <p:set>
                                      <p:cBhvr>
                                        <p:cTn id="26" dur="1" fill="hold">
                                          <p:stCondLst>
                                            <p:cond delay="0"/>
                                          </p:stCondLst>
                                        </p:cTn>
                                        <p:tgtEl>
                                          <p:spTgt spid="29705"/>
                                        </p:tgtEl>
                                        <p:attrNameLst>
                                          <p:attrName>style.visibility</p:attrName>
                                        </p:attrNameLst>
                                      </p:cBhvr>
                                      <p:to>
                                        <p:strVal val="visible"/>
                                      </p:to>
                                    </p:set>
                                    <p:animEffect transition="in" filter="fade">
                                      <p:cBhvr>
                                        <p:cTn id="27" dur="1000"/>
                                        <p:tgtEl>
                                          <p:spTgt spid="29705"/>
                                        </p:tgtEl>
                                      </p:cBhvr>
                                    </p:animEffect>
                                    <p:anim calcmode="lin" valueType="num">
                                      <p:cBhvr>
                                        <p:cTn id="28" dur="1000" fill="hold"/>
                                        <p:tgtEl>
                                          <p:spTgt spid="29705"/>
                                        </p:tgtEl>
                                        <p:attrNameLst>
                                          <p:attrName>ppt_x</p:attrName>
                                        </p:attrNameLst>
                                      </p:cBhvr>
                                      <p:tavLst>
                                        <p:tav tm="0">
                                          <p:val>
                                            <p:strVal val="#ppt_x"/>
                                          </p:val>
                                        </p:tav>
                                        <p:tav tm="100000">
                                          <p:val>
                                            <p:strVal val="#ppt_x"/>
                                          </p:val>
                                        </p:tav>
                                      </p:tavLst>
                                    </p:anim>
                                    <p:anim calcmode="lin" valueType="num">
                                      <p:cBhvr>
                                        <p:cTn id="29" dur="900" decel="100000" fill="hold"/>
                                        <p:tgtEl>
                                          <p:spTgt spid="29705"/>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29705"/>
                                        </p:tgtEl>
                                        <p:attrNameLst>
                                          <p:attrName>ppt_y</p:attrName>
                                        </p:attrNameLst>
                                      </p:cBhvr>
                                      <p:tavLst>
                                        <p:tav tm="0">
                                          <p:val>
                                            <p:strVal val="#ppt_y-.03"/>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5" presetClass="entr" presetSubtype="0" fill="hold" nodeType="clickEffect">
                                  <p:stCondLst>
                                    <p:cond delay="0"/>
                                  </p:stCondLst>
                                  <p:childTnLst>
                                    <p:set>
                                      <p:cBhvr>
                                        <p:cTn id="34" dur="1" fill="hold">
                                          <p:stCondLst>
                                            <p:cond delay="0"/>
                                          </p:stCondLst>
                                        </p:cTn>
                                        <p:tgtEl>
                                          <p:spTgt spid="29701"/>
                                        </p:tgtEl>
                                        <p:attrNameLst>
                                          <p:attrName>style.visibility</p:attrName>
                                        </p:attrNameLst>
                                      </p:cBhvr>
                                      <p:to>
                                        <p:strVal val="visible"/>
                                      </p:to>
                                    </p:set>
                                    <p:anim calcmode="lin" valueType="num">
                                      <p:cBhvr>
                                        <p:cTn id="35" dur="500" decel="50000" fill="hold">
                                          <p:stCondLst>
                                            <p:cond delay="0"/>
                                          </p:stCondLst>
                                        </p:cTn>
                                        <p:tgtEl>
                                          <p:spTgt spid="29701"/>
                                        </p:tgtEl>
                                        <p:attrNameLst>
                                          <p:attrName>style.rotation</p:attrName>
                                        </p:attrNameLst>
                                      </p:cBhvr>
                                      <p:tavLst>
                                        <p:tav tm="0">
                                          <p:val>
                                            <p:fltVal val="-90"/>
                                          </p:val>
                                        </p:tav>
                                        <p:tav tm="100000">
                                          <p:val>
                                            <p:fltVal val="0"/>
                                          </p:val>
                                        </p:tav>
                                      </p:tavLst>
                                    </p:anim>
                                    <p:anim calcmode="lin" valueType="num">
                                      <p:cBhvr>
                                        <p:cTn id="36" dur="500" decel="50000" fill="hold">
                                          <p:stCondLst>
                                            <p:cond delay="0"/>
                                          </p:stCondLst>
                                        </p:cTn>
                                        <p:tgtEl>
                                          <p:spTgt spid="29701"/>
                                        </p:tgtEl>
                                        <p:attrNameLst>
                                          <p:attrName>ppt_w</p:attrName>
                                        </p:attrNameLst>
                                      </p:cBhvr>
                                      <p:tavLst>
                                        <p:tav tm="0">
                                          <p:val>
                                            <p:strVal val="#ppt_w"/>
                                          </p:val>
                                        </p:tav>
                                        <p:tav tm="100000">
                                          <p:val>
                                            <p:strVal val="#ppt_w*.05"/>
                                          </p:val>
                                        </p:tav>
                                      </p:tavLst>
                                    </p:anim>
                                    <p:anim calcmode="lin" valueType="num">
                                      <p:cBhvr>
                                        <p:cTn id="37" dur="500" accel="50000" fill="hold">
                                          <p:stCondLst>
                                            <p:cond delay="500"/>
                                          </p:stCondLst>
                                        </p:cTn>
                                        <p:tgtEl>
                                          <p:spTgt spid="29701"/>
                                        </p:tgtEl>
                                        <p:attrNameLst>
                                          <p:attrName>ppt_w</p:attrName>
                                        </p:attrNameLst>
                                      </p:cBhvr>
                                      <p:tavLst>
                                        <p:tav tm="0">
                                          <p:val>
                                            <p:strVal val="#ppt_w*.05"/>
                                          </p:val>
                                        </p:tav>
                                        <p:tav tm="100000">
                                          <p:val>
                                            <p:strVal val="#ppt_w"/>
                                          </p:val>
                                        </p:tav>
                                      </p:tavLst>
                                    </p:anim>
                                    <p:anim calcmode="lin" valueType="num">
                                      <p:cBhvr>
                                        <p:cTn id="38" dur="1000" fill="hold"/>
                                        <p:tgtEl>
                                          <p:spTgt spid="29701"/>
                                        </p:tgtEl>
                                        <p:attrNameLst>
                                          <p:attrName>ppt_h</p:attrName>
                                        </p:attrNameLst>
                                      </p:cBhvr>
                                      <p:tavLst>
                                        <p:tav tm="0">
                                          <p:val>
                                            <p:strVal val="#ppt_h"/>
                                          </p:val>
                                        </p:tav>
                                        <p:tav tm="100000">
                                          <p:val>
                                            <p:strVal val="#ppt_h"/>
                                          </p:val>
                                        </p:tav>
                                      </p:tavLst>
                                    </p:anim>
                                    <p:anim calcmode="lin" valueType="num">
                                      <p:cBhvr>
                                        <p:cTn id="39" dur="500" decel="50000" fill="hold">
                                          <p:stCondLst>
                                            <p:cond delay="0"/>
                                          </p:stCondLst>
                                        </p:cTn>
                                        <p:tgtEl>
                                          <p:spTgt spid="29701"/>
                                        </p:tgtEl>
                                        <p:attrNameLst>
                                          <p:attrName>ppt_x</p:attrName>
                                        </p:attrNameLst>
                                      </p:cBhvr>
                                      <p:tavLst>
                                        <p:tav tm="0">
                                          <p:val>
                                            <p:strVal val="#ppt_x+.4"/>
                                          </p:val>
                                        </p:tav>
                                        <p:tav tm="100000">
                                          <p:val>
                                            <p:strVal val="#ppt_x"/>
                                          </p:val>
                                        </p:tav>
                                      </p:tavLst>
                                    </p:anim>
                                    <p:anim calcmode="lin" valueType="num">
                                      <p:cBhvr>
                                        <p:cTn id="40" dur="500" decel="50000" fill="hold">
                                          <p:stCondLst>
                                            <p:cond delay="0"/>
                                          </p:stCondLst>
                                        </p:cTn>
                                        <p:tgtEl>
                                          <p:spTgt spid="29701"/>
                                        </p:tgtEl>
                                        <p:attrNameLst>
                                          <p:attrName>ppt_y</p:attrName>
                                        </p:attrNameLst>
                                      </p:cBhvr>
                                      <p:tavLst>
                                        <p:tav tm="0">
                                          <p:val>
                                            <p:strVal val="#ppt_y-.2"/>
                                          </p:val>
                                        </p:tav>
                                        <p:tav tm="100000">
                                          <p:val>
                                            <p:strVal val="#ppt_y+.1"/>
                                          </p:val>
                                        </p:tav>
                                      </p:tavLst>
                                    </p:anim>
                                    <p:anim calcmode="lin" valueType="num">
                                      <p:cBhvr>
                                        <p:cTn id="41" dur="500" accel="50000" fill="hold">
                                          <p:stCondLst>
                                            <p:cond delay="500"/>
                                          </p:stCondLst>
                                        </p:cTn>
                                        <p:tgtEl>
                                          <p:spTgt spid="29701"/>
                                        </p:tgtEl>
                                        <p:attrNameLst>
                                          <p:attrName>ppt_y</p:attrName>
                                        </p:attrNameLst>
                                      </p:cBhvr>
                                      <p:tavLst>
                                        <p:tav tm="0">
                                          <p:val>
                                            <p:strVal val="#ppt_y+.1"/>
                                          </p:val>
                                        </p:tav>
                                        <p:tav tm="100000">
                                          <p:val>
                                            <p:strVal val="#ppt_y"/>
                                          </p:val>
                                        </p:tav>
                                      </p:tavLst>
                                    </p:anim>
                                    <p:animEffect transition="in" filter="fade">
                                      <p:cBhvr>
                                        <p:cTn id="42" dur="1000" decel="50000">
                                          <p:stCondLst>
                                            <p:cond delay="0"/>
                                          </p:stCondLst>
                                        </p:cTn>
                                        <p:tgtEl>
                                          <p:spTgt spid="29701"/>
                                        </p:tgtEl>
                                      </p:cBhvr>
                                    </p:animEffect>
                                  </p:childTnLst>
                                </p:cTn>
                              </p:par>
                              <p:par>
                                <p:cTn id="43" presetID="25" presetClass="entr" presetSubtype="0" fill="hold" nodeType="withEffect">
                                  <p:stCondLst>
                                    <p:cond delay="0"/>
                                  </p:stCondLst>
                                  <p:childTnLst>
                                    <p:set>
                                      <p:cBhvr>
                                        <p:cTn id="44" dur="1" fill="hold">
                                          <p:stCondLst>
                                            <p:cond delay="0"/>
                                          </p:stCondLst>
                                        </p:cTn>
                                        <p:tgtEl>
                                          <p:spTgt spid="29702"/>
                                        </p:tgtEl>
                                        <p:attrNameLst>
                                          <p:attrName>style.visibility</p:attrName>
                                        </p:attrNameLst>
                                      </p:cBhvr>
                                      <p:to>
                                        <p:strVal val="visible"/>
                                      </p:to>
                                    </p:set>
                                    <p:anim calcmode="lin" valueType="num">
                                      <p:cBhvr>
                                        <p:cTn id="45" dur="500" decel="50000" fill="hold">
                                          <p:stCondLst>
                                            <p:cond delay="0"/>
                                          </p:stCondLst>
                                        </p:cTn>
                                        <p:tgtEl>
                                          <p:spTgt spid="29702"/>
                                        </p:tgtEl>
                                        <p:attrNameLst>
                                          <p:attrName>style.rotation</p:attrName>
                                        </p:attrNameLst>
                                      </p:cBhvr>
                                      <p:tavLst>
                                        <p:tav tm="0">
                                          <p:val>
                                            <p:fltVal val="-90"/>
                                          </p:val>
                                        </p:tav>
                                        <p:tav tm="100000">
                                          <p:val>
                                            <p:fltVal val="0"/>
                                          </p:val>
                                        </p:tav>
                                      </p:tavLst>
                                    </p:anim>
                                    <p:anim calcmode="lin" valueType="num">
                                      <p:cBhvr>
                                        <p:cTn id="46" dur="500" decel="50000" fill="hold">
                                          <p:stCondLst>
                                            <p:cond delay="0"/>
                                          </p:stCondLst>
                                        </p:cTn>
                                        <p:tgtEl>
                                          <p:spTgt spid="29702"/>
                                        </p:tgtEl>
                                        <p:attrNameLst>
                                          <p:attrName>ppt_w</p:attrName>
                                        </p:attrNameLst>
                                      </p:cBhvr>
                                      <p:tavLst>
                                        <p:tav tm="0">
                                          <p:val>
                                            <p:strVal val="#ppt_w"/>
                                          </p:val>
                                        </p:tav>
                                        <p:tav tm="100000">
                                          <p:val>
                                            <p:strVal val="#ppt_w*.05"/>
                                          </p:val>
                                        </p:tav>
                                      </p:tavLst>
                                    </p:anim>
                                    <p:anim calcmode="lin" valueType="num">
                                      <p:cBhvr>
                                        <p:cTn id="47" dur="500" accel="50000" fill="hold">
                                          <p:stCondLst>
                                            <p:cond delay="500"/>
                                          </p:stCondLst>
                                        </p:cTn>
                                        <p:tgtEl>
                                          <p:spTgt spid="29702"/>
                                        </p:tgtEl>
                                        <p:attrNameLst>
                                          <p:attrName>ppt_w</p:attrName>
                                        </p:attrNameLst>
                                      </p:cBhvr>
                                      <p:tavLst>
                                        <p:tav tm="0">
                                          <p:val>
                                            <p:strVal val="#ppt_w*.05"/>
                                          </p:val>
                                        </p:tav>
                                        <p:tav tm="100000">
                                          <p:val>
                                            <p:strVal val="#ppt_w"/>
                                          </p:val>
                                        </p:tav>
                                      </p:tavLst>
                                    </p:anim>
                                    <p:anim calcmode="lin" valueType="num">
                                      <p:cBhvr>
                                        <p:cTn id="48" dur="1000" fill="hold"/>
                                        <p:tgtEl>
                                          <p:spTgt spid="29702"/>
                                        </p:tgtEl>
                                        <p:attrNameLst>
                                          <p:attrName>ppt_h</p:attrName>
                                        </p:attrNameLst>
                                      </p:cBhvr>
                                      <p:tavLst>
                                        <p:tav tm="0">
                                          <p:val>
                                            <p:strVal val="#ppt_h"/>
                                          </p:val>
                                        </p:tav>
                                        <p:tav tm="100000">
                                          <p:val>
                                            <p:strVal val="#ppt_h"/>
                                          </p:val>
                                        </p:tav>
                                      </p:tavLst>
                                    </p:anim>
                                    <p:anim calcmode="lin" valueType="num">
                                      <p:cBhvr>
                                        <p:cTn id="49" dur="500" decel="50000" fill="hold">
                                          <p:stCondLst>
                                            <p:cond delay="0"/>
                                          </p:stCondLst>
                                        </p:cTn>
                                        <p:tgtEl>
                                          <p:spTgt spid="29702"/>
                                        </p:tgtEl>
                                        <p:attrNameLst>
                                          <p:attrName>ppt_x</p:attrName>
                                        </p:attrNameLst>
                                      </p:cBhvr>
                                      <p:tavLst>
                                        <p:tav tm="0">
                                          <p:val>
                                            <p:strVal val="#ppt_x+.4"/>
                                          </p:val>
                                        </p:tav>
                                        <p:tav tm="100000">
                                          <p:val>
                                            <p:strVal val="#ppt_x"/>
                                          </p:val>
                                        </p:tav>
                                      </p:tavLst>
                                    </p:anim>
                                    <p:anim calcmode="lin" valueType="num">
                                      <p:cBhvr>
                                        <p:cTn id="50" dur="500" decel="50000" fill="hold">
                                          <p:stCondLst>
                                            <p:cond delay="0"/>
                                          </p:stCondLst>
                                        </p:cTn>
                                        <p:tgtEl>
                                          <p:spTgt spid="29702"/>
                                        </p:tgtEl>
                                        <p:attrNameLst>
                                          <p:attrName>ppt_y</p:attrName>
                                        </p:attrNameLst>
                                      </p:cBhvr>
                                      <p:tavLst>
                                        <p:tav tm="0">
                                          <p:val>
                                            <p:strVal val="#ppt_y-.2"/>
                                          </p:val>
                                        </p:tav>
                                        <p:tav tm="100000">
                                          <p:val>
                                            <p:strVal val="#ppt_y+.1"/>
                                          </p:val>
                                        </p:tav>
                                      </p:tavLst>
                                    </p:anim>
                                    <p:anim calcmode="lin" valueType="num">
                                      <p:cBhvr>
                                        <p:cTn id="51" dur="500" accel="50000" fill="hold">
                                          <p:stCondLst>
                                            <p:cond delay="500"/>
                                          </p:stCondLst>
                                        </p:cTn>
                                        <p:tgtEl>
                                          <p:spTgt spid="29702"/>
                                        </p:tgtEl>
                                        <p:attrNameLst>
                                          <p:attrName>ppt_y</p:attrName>
                                        </p:attrNameLst>
                                      </p:cBhvr>
                                      <p:tavLst>
                                        <p:tav tm="0">
                                          <p:val>
                                            <p:strVal val="#ppt_y+.1"/>
                                          </p:val>
                                        </p:tav>
                                        <p:tav tm="100000">
                                          <p:val>
                                            <p:strVal val="#ppt_y"/>
                                          </p:val>
                                        </p:tav>
                                      </p:tavLst>
                                    </p:anim>
                                    <p:animEffect transition="in" filter="fade">
                                      <p:cBhvr>
                                        <p:cTn id="52" dur="1000" decel="50000">
                                          <p:stCondLst>
                                            <p:cond delay="0"/>
                                          </p:stCondLst>
                                        </p:cTn>
                                        <p:tgtEl>
                                          <p:spTgt spid="29702"/>
                                        </p:tgtEl>
                                      </p:cBhvr>
                                    </p:animEffect>
                                  </p:childTnLst>
                                </p:cTn>
                              </p:par>
                            </p:childTnLst>
                          </p:cTn>
                        </p:par>
                      </p:childTnLst>
                    </p:cTn>
                  </p:par>
                  <p:par>
                    <p:cTn id="53" fill="hold">
                      <p:stCondLst>
                        <p:cond delay="indefinite"/>
                      </p:stCondLst>
                      <p:childTnLst>
                        <p:par>
                          <p:cTn id="54" fill="hold">
                            <p:stCondLst>
                              <p:cond delay="0"/>
                            </p:stCondLst>
                            <p:childTnLst>
                              <p:par>
                                <p:cTn id="55" presetID="37" presetClass="entr" presetSubtype="0" fill="hold" grpId="0" nodeType="clickEffect">
                                  <p:stCondLst>
                                    <p:cond delay="0"/>
                                  </p:stCondLst>
                                  <p:childTnLst>
                                    <p:set>
                                      <p:cBhvr>
                                        <p:cTn id="56" dur="1" fill="hold">
                                          <p:stCondLst>
                                            <p:cond delay="0"/>
                                          </p:stCondLst>
                                        </p:cTn>
                                        <p:tgtEl>
                                          <p:spTgt spid="29706"/>
                                        </p:tgtEl>
                                        <p:attrNameLst>
                                          <p:attrName>style.visibility</p:attrName>
                                        </p:attrNameLst>
                                      </p:cBhvr>
                                      <p:to>
                                        <p:strVal val="visible"/>
                                      </p:to>
                                    </p:set>
                                    <p:animEffect transition="in" filter="fade">
                                      <p:cBhvr>
                                        <p:cTn id="57" dur="1000"/>
                                        <p:tgtEl>
                                          <p:spTgt spid="29706"/>
                                        </p:tgtEl>
                                      </p:cBhvr>
                                    </p:animEffect>
                                    <p:anim calcmode="lin" valueType="num">
                                      <p:cBhvr>
                                        <p:cTn id="58" dur="1000" fill="hold"/>
                                        <p:tgtEl>
                                          <p:spTgt spid="29706"/>
                                        </p:tgtEl>
                                        <p:attrNameLst>
                                          <p:attrName>ppt_x</p:attrName>
                                        </p:attrNameLst>
                                      </p:cBhvr>
                                      <p:tavLst>
                                        <p:tav tm="0">
                                          <p:val>
                                            <p:strVal val="#ppt_x"/>
                                          </p:val>
                                        </p:tav>
                                        <p:tav tm="100000">
                                          <p:val>
                                            <p:strVal val="#ppt_x"/>
                                          </p:val>
                                        </p:tav>
                                      </p:tavLst>
                                    </p:anim>
                                    <p:anim calcmode="lin" valueType="num">
                                      <p:cBhvr>
                                        <p:cTn id="59" dur="900" decel="100000" fill="hold"/>
                                        <p:tgtEl>
                                          <p:spTgt spid="29706"/>
                                        </p:tgtEl>
                                        <p:attrNameLst>
                                          <p:attrName>ppt_y</p:attrName>
                                        </p:attrNameLst>
                                      </p:cBhvr>
                                      <p:tavLst>
                                        <p:tav tm="0">
                                          <p:val>
                                            <p:strVal val="#ppt_y+1"/>
                                          </p:val>
                                        </p:tav>
                                        <p:tav tm="100000">
                                          <p:val>
                                            <p:strVal val="#ppt_y-.03"/>
                                          </p:val>
                                        </p:tav>
                                      </p:tavLst>
                                    </p:anim>
                                    <p:anim calcmode="lin" valueType="num">
                                      <p:cBhvr>
                                        <p:cTn id="60" dur="100" accel="100000" fill="hold">
                                          <p:stCondLst>
                                            <p:cond delay="900"/>
                                          </p:stCondLst>
                                        </p:cTn>
                                        <p:tgtEl>
                                          <p:spTgt spid="29706"/>
                                        </p:tgtEl>
                                        <p:attrNameLst>
                                          <p:attrName>ppt_y</p:attrName>
                                        </p:attrNameLst>
                                      </p:cBhvr>
                                      <p:tavLst>
                                        <p:tav tm="0">
                                          <p:val>
                                            <p:strVal val="#ppt_y-.03"/>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5" presetClass="entr" presetSubtype="0" fill="hold" nodeType="clickEffect">
                                  <p:stCondLst>
                                    <p:cond delay="0"/>
                                  </p:stCondLst>
                                  <p:childTnLst>
                                    <p:set>
                                      <p:cBhvr>
                                        <p:cTn id="64" dur="1" fill="hold">
                                          <p:stCondLst>
                                            <p:cond delay="0"/>
                                          </p:stCondLst>
                                        </p:cTn>
                                        <p:tgtEl>
                                          <p:spTgt spid="29700"/>
                                        </p:tgtEl>
                                        <p:attrNameLst>
                                          <p:attrName>style.visibility</p:attrName>
                                        </p:attrNameLst>
                                      </p:cBhvr>
                                      <p:to>
                                        <p:strVal val="visible"/>
                                      </p:to>
                                    </p:set>
                                    <p:anim calcmode="lin" valueType="num">
                                      <p:cBhvr>
                                        <p:cTn id="65" dur="500" decel="50000" fill="hold">
                                          <p:stCondLst>
                                            <p:cond delay="0"/>
                                          </p:stCondLst>
                                        </p:cTn>
                                        <p:tgtEl>
                                          <p:spTgt spid="29700"/>
                                        </p:tgtEl>
                                        <p:attrNameLst>
                                          <p:attrName>style.rotation</p:attrName>
                                        </p:attrNameLst>
                                      </p:cBhvr>
                                      <p:tavLst>
                                        <p:tav tm="0">
                                          <p:val>
                                            <p:fltVal val="-90"/>
                                          </p:val>
                                        </p:tav>
                                        <p:tav tm="100000">
                                          <p:val>
                                            <p:fltVal val="0"/>
                                          </p:val>
                                        </p:tav>
                                      </p:tavLst>
                                    </p:anim>
                                    <p:anim calcmode="lin" valueType="num">
                                      <p:cBhvr>
                                        <p:cTn id="66" dur="500" decel="50000" fill="hold">
                                          <p:stCondLst>
                                            <p:cond delay="0"/>
                                          </p:stCondLst>
                                        </p:cTn>
                                        <p:tgtEl>
                                          <p:spTgt spid="29700"/>
                                        </p:tgtEl>
                                        <p:attrNameLst>
                                          <p:attrName>ppt_w</p:attrName>
                                        </p:attrNameLst>
                                      </p:cBhvr>
                                      <p:tavLst>
                                        <p:tav tm="0">
                                          <p:val>
                                            <p:strVal val="#ppt_w"/>
                                          </p:val>
                                        </p:tav>
                                        <p:tav tm="100000">
                                          <p:val>
                                            <p:strVal val="#ppt_w*.05"/>
                                          </p:val>
                                        </p:tav>
                                      </p:tavLst>
                                    </p:anim>
                                    <p:anim calcmode="lin" valueType="num">
                                      <p:cBhvr>
                                        <p:cTn id="67" dur="500" accel="50000" fill="hold">
                                          <p:stCondLst>
                                            <p:cond delay="500"/>
                                          </p:stCondLst>
                                        </p:cTn>
                                        <p:tgtEl>
                                          <p:spTgt spid="29700"/>
                                        </p:tgtEl>
                                        <p:attrNameLst>
                                          <p:attrName>ppt_w</p:attrName>
                                        </p:attrNameLst>
                                      </p:cBhvr>
                                      <p:tavLst>
                                        <p:tav tm="0">
                                          <p:val>
                                            <p:strVal val="#ppt_w*.05"/>
                                          </p:val>
                                        </p:tav>
                                        <p:tav tm="100000">
                                          <p:val>
                                            <p:strVal val="#ppt_w"/>
                                          </p:val>
                                        </p:tav>
                                      </p:tavLst>
                                    </p:anim>
                                    <p:anim calcmode="lin" valueType="num">
                                      <p:cBhvr>
                                        <p:cTn id="68" dur="1000" fill="hold"/>
                                        <p:tgtEl>
                                          <p:spTgt spid="29700"/>
                                        </p:tgtEl>
                                        <p:attrNameLst>
                                          <p:attrName>ppt_h</p:attrName>
                                        </p:attrNameLst>
                                      </p:cBhvr>
                                      <p:tavLst>
                                        <p:tav tm="0">
                                          <p:val>
                                            <p:strVal val="#ppt_h"/>
                                          </p:val>
                                        </p:tav>
                                        <p:tav tm="100000">
                                          <p:val>
                                            <p:strVal val="#ppt_h"/>
                                          </p:val>
                                        </p:tav>
                                      </p:tavLst>
                                    </p:anim>
                                    <p:anim calcmode="lin" valueType="num">
                                      <p:cBhvr>
                                        <p:cTn id="69" dur="500" decel="50000" fill="hold">
                                          <p:stCondLst>
                                            <p:cond delay="0"/>
                                          </p:stCondLst>
                                        </p:cTn>
                                        <p:tgtEl>
                                          <p:spTgt spid="29700"/>
                                        </p:tgtEl>
                                        <p:attrNameLst>
                                          <p:attrName>ppt_x</p:attrName>
                                        </p:attrNameLst>
                                      </p:cBhvr>
                                      <p:tavLst>
                                        <p:tav tm="0">
                                          <p:val>
                                            <p:strVal val="#ppt_x+.4"/>
                                          </p:val>
                                        </p:tav>
                                        <p:tav tm="100000">
                                          <p:val>
                                            <p:strVal val="#ppt_x"/>
                                          </p:val>
                                        </p:tav>
                                      </p:tavLst>
                                    </p:anim>
                                    <p:anim calcmode="lin" valueType="num">
                                      <p:cBhvr>
                                        <p:cTn id="70" dur="500" decel="50000" fill="hold">
                                          <p:stCondLst>
                                            <p:cond delay="0"/>
                                          </p:stCondLst>
                                        </p:cTn>
                                        <p:tgtEl>
                                          <p:spTgt spid="29700"/>
                                        </p:tgtEl>
                                        <p:attrNameLst>
                                          <p:attrName>ppt_y</p:attrName>
                                        </p:attrNameLst>
                                      </p:cBhvr>
                                      <p:tavLst>
                                        <p:tav tm="0">
                                          <p:val>
                                            <p:strVal val="#ppt_y-.2"/>
                                          </p:val>
                                        </p:tav>
                                        <p:tav tm="100000">
                                          <p:val>
                                            <p:strVal val="#ppt_y+.1"/>
                                          </p:val>
                                        </p:tav>
                                      </p:tavLst>
                                    </p:anim>
                                    <p:anim calcmode="lin" valueType="num">
                                      <p:cBhvr>
                                        <p:cTn id="71" dur="500" accel="50000" fill="hold">
                                          <p:stCondLst>
                                            <p:cond delay="500"/>
                                          </p:stCondLst>
                                        </p:cTn>
                                        <p:tgtEl>
                                          <p:spTgt spid="29700"/>
                                        </p:tgtEl>
                                        <p:attrNameLst>
                                          <p:attrName>ppt_y</p:attrName>
                                        </p:attrNameLst>
                                      </p:cBhvr>
                                      <p:tavLst>
                                        <p:tav tm="0">
                                          <p:val>
                                            <p:strVal val="#ppt_y+.1"/>
                                          </p:val>
                                        </p:tav>
                                        <p:tav tm="100000">
                                          <p:val>
                                            <p:strVal val="#ppt_y"/>
                                          </p:val>
                                        </p:tav>
                                      </p:tavLst>
                                    </p:anim>
                                    <p:animEffect transition="in" filter="fade">
                                      <p:cBhvr>
                                        <p:cTn id="72" dur="1000" decel="50000">
                                          <p:stCondLst>
                                            <p:cond delay="0"/>
                                          </p:stCondLst>
                                        </p:cTn>
                                        <p:tgtEl>
                                          <p:spTgt spid="29700"/>
                                        </p:tgtEl>
                                      </p:cBhvr>
                                    </p:animEffect>
                                  </p:childTnLst>
                                </p:cTn>
                              </p:par>
                              <p:par>
                                <p:cTn id="73" presetID="25" presetClass="entr" presetSubtype="0" fill="hold" nodeType="withEffect">
                                  <p:stCondLst>
                                    <p:cond delay="0"/>
                                  </p:stCondLst>
                                  <p:childTnLst>
                                    <p:set>
                                      <p:cBhvr>
                                        <p:cTn id="74" dur="1" fill="hold">
                                          <p:stCondLst>
                                            <p:cond delay="0"/>
                                          </p:stCondLst>
                                        </p:cTn>
                                        <p:tgtEl>
                                          <p:spTgt spid="29699"/>
                                        </p:tgtEl>
                                        <p:attrNameLst>
                                          <p:attrName>style.visibility</p:attrName>
                                        </p:attrNameLst>
                                      </p:cBhvr>
                                      <p:to>
                                        <p:strVal val="visible"/>
                                      </p:to>
                                    </p:set>
                                    <p:anim calcmode="lin" valueType="num">
                                      <p:cBhvr>
                                        <p:cTn id="75" dur="500" decel="50000" fill="hold">
                                          <p:stCondLst>
                                            <p:cond delay="0"/>
                                          </p:stCondLst>
                                        </p:cTn>
                                        <p:tgtEl>
                                          <p:spTgt spid="29699"/>
                                        </p:tgtEl>
                                        <p:attrNameLst>
                                          <p:attrName>style.rotation</p:attrName>
                                        </p:attrNameLst>
                                      </p:cBhvr>
                                      <p:tavLst>
                                        <p:tav tm="0">
                                          <p:val>
                                            <p:fltVal val="-90"/>
                                          </p:val>
                                        </p:tav>
                                        <p:tav tm="100000">
                                          <p:val>
                                            <p:fltVal val="0"/>
                                          </p:val>
                                        </p:tav>
                                      </p:tavLst>
                                    </p:anim>
                                    <p:anim calcmode="lin" valueType="num">
                                      <p:cBhvr>
                                        <p:cTn id="76" dur="500" decel="50000" fill="hold">
                                          <p:stCondLst>
                                            <p:cond delay="0"/>
                                          </p:stCondLst>
                                        </p:cTn>
                                        <p:tgtEl>
                                          <p:spTgt spid="29699"/>
                                        </p:tgtEl>
                                        <p:attrNameLst>
                                          <p:attrName>ppt_w</p:attrName>
                                        </p:attrNameLst>
                                      </p:cBhvr>
                                      <p:tavLst>
                                        <p:tav tm="0">
                                          <p:val>
                                            <p:strVal val="#ppt_w"/>
                                          </p:val>
                                        </p:tav>
                                        <p:tav tm="100000">
                                          <p:val>
                                            <p:strVal val="#ppt_w*.05"/>
                                          </p:val>
                                        </p:tav>
                                      </p:tavLst>
                                    </p:anim>
                                    <p:anim calcmode="lin" valueType="num">
                                      <p:cBhvr>
                                        <p:cTn id="77" dur="500" accel="50000" fill="hold">
                                          <p:stCondLst>
                                            <p:cond delay="500"/>
                                          </p:stCondLst>
                                        </p:cTn>
                                        <p:tgtEl>
                                          <p:spTgt spid="29699"/>
                                        </p:tgtEl>
                                        <p:attrNameLst>
                                          <p:attrName>ppt_w</p:attrName>
                                        </p:attrNameLst>
                                      </p:cBhvr>
                                      <p:tavLst>
                                        <p:tav tm="0">
                                          <p:val>
                                            <p:strVal val="#ppt_w*.05"/>
                                          </p:val>
                                        </p:tav>
                                        <p:tav tm="100000">
                                          <p:val>
                                            <p:strVal val="#ppt_w"/>
                                          </p:val>
                                        </p:tav>
                                      </p:tavLst>
                                    </p:anim>
                                    <p:anim calcmode="lin" valueType="num">
                                      <p:cBhvr>
                                        <p:cTn id="78" dur="1000" fill="hold"/>
                                        <p:tgtEl>
                                          <p:spTgt spid="29699"/>
                                        </p:tgtEl>
                                        <p:attrNameLst>
                                          <p:attrName>ppt_h</p:attrName>
                                        </p:attrNameLst>
                                      </p:cBhvr>
                                      <p:tavLst>
                                        <p:tav tm="0">
                                          <p:val>
                                            <p:strVal val="#ppt_h"/>
                                          </p:val>
                                        </p:tav>
                                        <p:tav tm="100000">
                                          <p:val>
                                            <p:strVal val="#ppt_h"/>
                                          </p:val>
                                        </p:tav>
                                      </p:tavLst>
                                    </p:anim>
                                    <p:anim calcmode="lin" valueType="num">
                                      <p:cBhvr>
                                        <p:cTn id="79" dur="500" decel="50000" fill="hold">
                                          <p:stCondLst>
                                            <p:cond delay="0"/>
                                          </p:stCondLst>
                                        </p:cTn>
                                        <p:tgtEl>
                                          <p:spTgt spid="29699"/>
                                        </p:tgtEl>
                                        <p:attrNameLst>
                                          <p:attrName>ppt_x</p:attrName>
                                        </p:attrNameLst>
                                      </p:cBhvr>
                                      <p:tavLst>
                                        <p:tav tm="0">
                                          <p:val>
                                            <p:strVal val="#ppt_x+.4"/>
                                          </p:val>
                                        </p:tav>
                                        <p:tav tm="100000">
                                          <p:val>
                                            <p:strVal val="#ppt_x"/>
                                          </p:val>
                                        </p:tav>
                                      </p:tavLst>
                                    </p:anim>
                                    <p:anim calcmode="lin" valueType="num">
                                      <p:cBhvr>
                                        <p:cTn id="80" dur="500" decel="50000" fill="hold">
                                          <p:stCondLst>
                                            <p:cond delay="0"/>
                                          </p:stCondLst>
                                        </p:cTn>
                                        <p:tgtEl>
                                          <p:spTgt spid="29699"/>
                                        </p:tgtEl>
                                        <p:attrNameLst>
                                          <p:attrName>ppt_y</p:attrName>
                                        </p:attrNameLst>
                                      </p:cBhvr>
                                      <p:tavLst>
                                        <p:tav tm="0">
                                          <p:val>
                                            <p:strVal val="#ppt_y-.2"/>
                                          </p:val>
                                        </p:tav>
                                        <p:tav tm="100000">
                                          <p:val>
                                            <p:strVal val="#ppt_y+.1"/>
                                          </p:val>
                                        </p:tav>
                                      </p:tavLst>
                                    </p:anim>
                                    <p:anim calcmode="lin" valueType="num">
                                      <p:cBhvr>
                                        <p:cTn id="81" dur="500" accel="50000" fill="hold">
                                          <p:stCondLst>
                                            <p:cond delay="500"/>
                                          </p:stCondLst>
                                        </p:cTn>
                                        <p:tgtEl>
                                          <p:spTgt spid="29699"/>
                                        </p:tgtEl>
                                        <p:attrNameLst>
                                          <p:attrName>ppt_y</p:attrName>
                                        </p:attrNameLst>
                                      </p:cBhvr>
                                      <p:tavLst>
                                        <p:tav tm="0">
                                          <p:val>
                                            <p:strVal val="#ppt_y+.1"/>
                                          </p:val>
                                        </p:tav>
                                        <p:tav tm="100000">
                                          <p:val>
                                            <p:strVal val="#ppt_y"/>
                                          </p:val>
                                        </p:tav>
                                      </p:tavLst>
                                    </p:anim>
                                    <p:animEffect transition="in" filter="fade">
                                      <p:cBhvr>
                                        <p:cTn id="82" dur="1000" decel="50000">
                                          <p:stCondLst>
                                            <p:cond delay="0"/>
                                          </p:stCondLst>
                                        </p:cTn>
                                        <p:tgtEl>
                                          <p:spTgt spid="29699"/>
                                        </p:tgtEl>
                                      </p:cBhvr>
                                    </p:animEffect>
                                  </p:childTnLst>
                                </p:cTn>
                              </p:par>
                            </p:childTnLst>
                          </p:cTn>
                        </p:par>
                      </p:childTnLst>
                    </p:cTn>
                  </p:par>
                  <p:par>
                    <p:cTn id="83" fill="hold">
                      <p:stCondLst>
                        <p:cond delay="indefinite"/>
                      </p:stCondLst>
                      <p:childTnLst>
                        <p:par>
                          <p:cTn id="84" fill="hold">
                            <p:stCondLst>
                              <p:cond delay="0"/>
                            </p:stCondLst>
                            <p:childTnLst>
                              <p:par>
                                <p:cTn id="85" presetID="37" presetClass="entr" presetSubtype="0" fill="hold" grpId="0" nodeType="clickEffect">
                                  <p:stCondLst>
                                    <p:cond delay="0"/>
                                  </p:stCondLst>
                                  <p:childTnLst>
                                    <p:set>
                                      <p:cBhvr>
                                        <p:cTn id="86" dur="1" fill="hold">
                                          <p:stCondLst>
                                            <p:cond delay="0"/>
                                          </p:stCondLst>
                                        </p:cTn>
                                        <p:tgtEl>
                                          <p:spTgt spid="29707"/>
                                        </p:tgtEl>
                                        <p:attrNameLst>
                                          <p:attrName>style.visibility</p:attrName>
                                        </p:attrNameLst>
                                      </p:cBhvr>
                                      <p:to>
                                        <p:strVal val="visible"/>
                                      </p:to>
                                    </p:set>
                                    <p:animEffect transition="in" filter="fade">
                                      <p:cBhvr>
                                        <p:cTn id="87" dur="1000"/>
                                        <p:tgtEl>
                                          <p:spTgt spid="29707"/>
                                        </p:tgtEl>
                                      </p:cBhvr>
                                    </p:animEffect>
                                    <p:anim calcmode="lin" valueType="num">
                                      <p:cBhvr>
                                        <p:cTn id="88" dur="1000" fill="hold"/>
                                        <p:tgtEl>
                                          <p:spTgt spid="29707"/>
                                        </p:tgtEl>
                                        <p:attrNameLst>
                                          <p:attrName>ppt_x</p:attrName>
                                        </p:attrNameLst>
                                      </p:cBhvr>
                                      <p:tavLst>
                                        <p:tav tm="0">
                                          <p:val>
                                            <p:strVal val="#ppt_x"/>
                                          </p:val>
                                        </p:tav>
                                        <p:tav tm="100000">
                                          <p:val>
                                            <p:strVal val="#ppt_x"/>
                                          </p:val>
                                        </p:tav>
                                      </p:tavLst>
                                    </p:anim>
                                    <p:anim calcmode="lin" valueType="num">
                                      <p:cBhvr>
                                        <p:cTn id="89" dur="900" decel="100000" fill="hold"/>
                                        <p:tgtEl>
                                          <p:spTgt spid="29707"/>
                                        </p:tgtEl>
                                        <p:attrNameLst>
                                          <p:attrName>ppt_y</p:attrName>
                                        </p:attrNameLst>
                                      </p:cBhvr>
                                      <p:tavLst>
                                        <p:tav tm="0">
                                          <p:val>
                                            <p:strVal val="#ppt_y+1"/>
                                          </p:val>
                                        </p:tav>
                                        <p:tav tm="100000">
                                          <p:val>
                                            <p:strVal val="#ppt_y-.03"/>
                                          </p:val>
                                        </p:tav>
                                      </p:tavLst>
                                    </p:anim>
                                    <p:anim calcmode="lin" valueType="num">
                                      <p:cBhvr>
                                        <p:cTn id="90" dur="100" accel="100000" fill="hold">
                                          <p:stCondLst>
                                            <p:cond delay="900"/>
                                          </p:stCondLst>
                                        </p:cTn>
                                        <p:tgtEl>
                                          <p:spTgt spid="29707"/>
                                        </p:tgtEl>
                                        <p:attrNameLst>
                                          <p:attrName>ppt_y</p:attrName>
                                        </p:attrNameLst>
                                      </p:cBhvr>
                                      <p:tavLst>
                                        <p:tav tm="0">
                                          <p:val>
                                            <p:strVal val="#ppt_y-.03"/>
                                          </p:val>
                                        </p:tav>
                                        <p:tav tm="100000">
                                          <p:val>
                                            <p:strVal val="#ppt_y"/>
                                          </p:val>
                                        </p:tav>
                                      </p:tavLst>
                                    </p:anim>
                                  </p:childTnLst>
                                </p:cTn>
                              </p:par>
                            </p:childTnLst>
                          </p:cTn>
                        </p:par>
                      </p:childTnLst>
                    </p:cTn>
                  </p:par>
                  <p:par>
                    <p:cTn id="91" fill="hold">
                      <p:stCondLst>
                        <p:cond delay="indefinite"/>
                      </p:stCondLst>
                      <p:childTnLst>
                        <p:par>
                          <p:cTn id="92" fill="hold">
                            <p:stCondLst>
                              <p:cond delay="0"/>
                            </p:stCondLst>
                            <p:childTnLst>
                              <p:par>
                                <p:cTn id="93" presetID="25" presetClass="entr" presetSubtype="0" fill="hold" nodeType="clickEffect">
                                  <p:stCondLst>
                                    <p:cond delay="0"/>
                                  </p:stCondLst>
                                  <p:childTnLst>
                                    <p:set>
                                      <p:cBhvr>
                                        <p:cTn id="94" dur="1" fill="hold">
                                          <p:stCondLst>
                                            <p:cond delay="0"/>
                                          </p:stCondLst>
                                        </p:cTn>
                                        <p:tgtEl>
                                          <p:spTgt spid="29698"/>
                                        </p:tgtEl>
                                        <p:attrNameLst>
                                          <p:attrName>style.visibility</p:attrName>
                                        </p:attrNameLst>
                                      </p:cBhvr>
                                      <p:to>
                                        <p:strVal val="visible"/>
                                      </p:to>
                                    </p:set>
                                    <p:anim calcmode="lin" valueType="num">
                                      <p:cBhvr>
                                        <p:cTn id="95" dur="500" decel="50000" fill="hold">
                                          <p:stCondLst>
                                            <p:cond delay="0"/>
                                          </p:stCondLst>
                                        </p:cTn>
                                        <p:tgtEl>
                                          <p:spTgt spid="29698"/>
                                        </p:tgtEl>
                                        <p:attrNameLst>
                                          <p:attrName>style.rotation</p:attrName>
                                        </p:attrNameLst>
                                      </p:cBhvr>
                                      <p:tavLst>
                                        <p:tav tm="0">
                                          <p:val>
                                            <p:fltVal val="-90"/>
                                          </p:val>
                                        </p:tav>
                                        <p:tav tm="100000">
                                          <p:val>
                                            <p:fltVal val="0"/>
                                          </p:val>
                                        </p:tav>
                                      </p:tavLst>
                                    </p:anim>
                                    <p:anim calcmode="lin" valueType="num">
                                      <p:cBhvr>
                                        <p:cTn id="96" dur="500" decel="50000" fill="hold">
                                          <p:stCondLst>
                                            <p:cond delay="0"/>
                                          </p:stCondLst>
                                        </p:cTn>
                                        <p:tgtEl>
                                          <p:spTgt spid="29698"/>
                                        </p:tgtEl>
                                        <p:attrNameLst>
                                          <p:attrName>ppt_w</p:attrName>
                                        </p:attrNameLst>
                                      </p:cBhvr>
                                      <p:tavLst>
                                        <p:tav tm="0">
                                          <p:val>
                                            <p:strVal val="#ppt_w"/>
                                          </p:val>
                                        </p:tav>
                                        <p:tav tm="100000">
                                          <p:val>
                                            <p:strVal val="#ppt_w*.05"/>
                                          </p:val>
                                        </p:tav>
                                      </p:tavLst>
                                    </p:anim>
                                    <p:anim calcmode="lin" valueType="num">
                                      <p:cBhvr>
                                        <p:cTn id="97" dur="500" accel="50000" fill="hold">
                                          <p:stCondLst>
                                            <p:cond delay="500"/>
                                          </p:stCondLst>
                                        </p:cTn>
                                        <p:tgtEl>
                                          <p:spTgt spid="29698"/>
                                        </p:tgtEl>
                                        <p:attrNameLst>
                                          <p:attrName>ppt_w</p:attrName>
                                        </p:attrNameLst>
                                      </p:cBhvr>
                                      <p:tavLst>
                                        <p:tav tm="0">
                                          <p:val>
                                            <p:strVal val="#ppt_w*.05"/>
                                          </p:val>
                                        </p:tav>
                                        <p:tav tm="100000">
                                          <p:val>
                                            <p:strVal val="#ppt_w"/>
                                          </p:val>
                                        </p:tav>
                                      </p:tavLst>
                                    </p:anim>
                                    <p:anim calcmode="lin" valueType="num">
                                      <p:cBhvr>
                                        <p:cTn id="98" dur="1000" fill="hold"/>
                                        <p:tgtEl>
                                          <p:spTgt spid="29698"/>
                                        </p:tgtEl>
                                        <p:attrNameLst>
                                          <p:attrName>ppt_h</p:attrName>
                                        </p:attrNameLst>
                                      </p:cBhvr>
                                      <p:tavLst>
                                        <p:tav tm="0">
                                          <p:val>
                                            <p:strVal val="#ppt_h"/>
                                          </p:val>
                                        </p:tav>
                                        <p:tav tm="100000">
                                          <p:val>
                                            <p:strVal val="#ppt_h"/>
                                          </p:val>
                                        </p:tav>
                                      </p:tavLst>
                                    </p:anim>
                                    <p:anim calcmode="lin" valueType="num">
                                      <p:cBhvr>
                                        <p:cTn id="99" dur="500" decel="50000" fill="hold">
                                          <p:stCondLst>
                                            <p:cond delay="0"/>
                                          </p:stCondLst>
                                        </p:cTn>
                                        <p:tgtEl>
                                          <p:spTgt spid="29698"/>
                                        </p:tgtEl>
                                        <p:attrNameLst>
                                          <p:attrName>ppt_x</p:attrName>
                                        </p:attrNameLst>
                                      </p:cBhvr>
                                      <p:tavLst>
                                        <p:tav tm="0">
                                          <p:val>
                                            <p:strVal val="#ppt_x+.4"/>
                                          </p:val>
                                        </p:tav>
                                        <p:tav tm="100000">
                                          <p:val>
                                            <p:strVal val="#ppt_x"/>
                                          </p:val>
                                        </p:tav>
                                      </p:tavLst>
                                    </p:anim>
                                    <p:anim calcmode="lin" valueType="num">
                                      <p:cBhvr>
                                        <p:cTn id="100" dur="500" decel="50000" fill="hold">
                                          <p:stCondLst>
                                            <p:cond delay="0"/>
                                          </p:stCondLst>
                                        </p:cTn>
                                        <p:tgtEl>
                                          <p:spTgt spid="29698"/>
                                        </p:tgtEl>
                                        <p:attrNameLst>
                                          <p:attrName>ppt_y</p:attrName>
                                        </p:attrNameLst>
                                      </p:cBhvr>
                                      <p:tavLst>
                                        <p:tav tm="0">
                                          <p:val>
                                            <p:strVal val="#ppt_y-.2"/>
                                          </p:val>
                                        </p:tav>
                                        <p:tav tm="100000">
                                          <p:val>
                                            <p:strVal val="#ppt_y+.1"/>
                                          </p:val>
                                        </p:tav>
                                      </p:tavLst>
                                    </p:anim>
                                    <p:anim calcmode="lin" valueType="num">
                                      <p:cBhvr>
                                        <p:cTn id="101" dur="500" accel="50000" fill="hold">
                                          <p:stCondLst>
                                            <p:cond delay="500"/>
                                          </p:stCondLst>
                                        </p:cTn>
                                        <p:tgtEl>
                                          <p:spTgt spid="29698"/>
                                        </p:tgtEl>
                                        <p:attrNameLst>
                                          <p:attrName>ppt_y</p:attrName>
                                        </p:attrNameLst>
                                      </p:cBhvr>
                                      <p:tavLst>
                                        <p:tav tm="0">
                                          <p:val>
                                            <p:strVal val="#ppt_y+.1"/>
                                          </p:val>
                                        </p:tav>
                                        <p:tav tm="100000">
                                          <p:val>
                                            <p:strVal val="#ppt_y"/>
                                          </p:val>
                                        </p:tav>
                                      </p:tavLst>
                                    </p:anim>
                                    <p:animEffect transition="in" filter="fade">
                                      <p:cBhvr>
                                        <p:cTn id="102" dur="1000" decel="50000">
                                          <p:stCondLst>
                                            <p:cond delay="0"/>
                                          </p:stCondLst>
                                        </p:cTn>
                                        <p:tgtEl>
                                          <p:spTgt spid="29698"/>
                                        </p:tgtEl>
                                      </p:cBhvr>
                                    </p:animEffect>
                                  </p:childTnLst>
                                </p:cTn>
                              </p:par>
                              <p:par>
                                <p:cTn id="103" presetID="25" presetClass="entr" presetSubtype="0" fill="hold" nodeType="withEffect">
                                  <p:stCondLst>
                                    <p:cond delay="0"/>
                                  </p:stCondLst>
                                  <p:childTnLst>
                                    <p:set>
                                      <p:cBhvr>
                                        <p:cTn id="104" dur="1" fill="hold">
                                          <p:stCondLst>
                                            <p:cond delay="0"/>
                                          </p:stCondLst>
                                        </p:cTn>
                                        <p:tgtEl>
                                          <p:spTgt spid="29697"/>
                                        </p:tgtEl>
                                        <p:attrNameLst>
                                          <p:attrName>style.visibility</p:attrName>
                                        </p:attrNameLst>
                                      </p:cBhvr>
                                      <p:to>
                                        <p:strVal val="visible"/>
                                      </p:to>
                                    </p:set>
                                    <p:anim calcmode="lin" valueType="num">
                                      <p:cBhvr>
                                        <p:cTn id="105" dur="500" decel="50000" fill="hold">
                                          <p:stCondLst>
                                            <p:cond delay="0"/>
                                          </p:stCondLst>
                                        </p:cTn>
                                        <p:tgtEl>
                                          <p:spTgt spid="29697"/>
                                        </p:tgtEl>
                                        <p:attrNameLst>
                                          <p:attrName>style.rotation</p:attrName>
                                        </p:attrNameLst>
                                      </p:cBhvr>
                                      <p:tavLst>
                                        <p:tav tm="0">
                                          <p:val>
                                            <p:fltVal val="-90"/>
                                          </p:val>
                                        </p:tav>
                                        <p:tav tm="100000">
                                          <p:val>
                                            <p:fltVal val="0"/>
                                          </p:val>
                                        </p:tav>
                                      </p:tavLst>
                                    </p:anim>
                                    <p:anim calcmode="lin" valueType="num">
                                      <p:cBhvr>
                                        <p:cTn id="106" dur="500" decel="50000" fill="hold">
                                          <p:stCondLst>
                                            <p:cond delay="0"/>
                                          </p:stCondLst>
                                        </p:cTn>
                                        <p:tgtEl>
                                          <p:spTgt spid="29697"/>
                                        </p:tgtEl>
                                        <p:attrNameLst>
                                          <p:attrName>ppt_w</p:attrName>
                                        </p:attrNameLst>
                                      </p:cBhvr>
                                      <p:tavLst>
                                        <p:tav tm="0">
                                          <p:val>
                                            <p:strVal val="#ppt_w"/>
                                          </p:val>
                                        </p:tav>
                                        <p:tav tm="100000">
                                          <p:val>
                                            <p:strVal val="#ppt_w*.05"/>
                                          </p:val>
                                        </p:tav>
                                      </p:tavLst>
                                    </p:anim>
                                    <p:anim calcmode="lin" valueType="num">
                                      <p:cBhvr>
                                        <p:cTn id="107" dur="500" accel="50000" fill="hold">
                                          <p:stCondLst>
                                            <p:cond delay="500"/>
                                          </p:stCondLst>
                                        </p:cTn>
                                        <p:tgtEl>
                                          <p:spTgt spid="29697"/>
                                        </p:tgtEl>
                                        <p:attrNameLst>
                                          <p:attrName>ppt_w</p:attrName>
                                        </p:attrNameLst>
                                      </p:cBhvr>
                                      <p:tavLst>
                                        <p:tav tm="0">
                                          <p:val>
                                            <p:strVal val="#ppt_w*.05"/>
                                          </p:val>
                                        </p:tav>
                                        <p:tav tm="100000">
                                          <p:val>
                                            <p:strVal val="#ppt_w"/>
                                          </p:val>
                                        </p:tav>
                                      </p:tavLst>
                                    </p:anim>
                                    <p:anim calcmode="lin" valueType="num">
                                      <p:cBhvr>
                                        <p:cTn id="108" dur="1000" fill="hold"/>
                                        <p:tgtEl>
                                          <p:spTgt spid="29697"/>
                                        </p:tgtEl>
                                        <p:attrNameLst>
                                          <p:attrName>ppt_h</p:attrName>
                                        </p:attrNameLst>
                                      </p:cBhvr>
                                      <p:tavLst>
                                        <p:tav tm="0">
                                          <p:val>
                                            <p:strVal val="#ppt_h"/>
                                          </p:val>
                                        </p:tav>
                                        <p:tav tm="100000">
                                          <p:val>
                                            <p:strVal val="#ppt_h"/>
                                          </p:val>
                                        </p:tav>
                                      </p:tavLst>
                                    </p:anim>
                                    <p:anim calcmode="lin" valueType="num">
                                      <p:cBhvr>
                                        <p:cTn id="109" dur="500" decel="50000" fill="hold">
                                          <p:stCondLst>
                                            <p:cond delay="0"/>
                                          </p:stCondLst>
                                        </p:cTn>
                                        <p:tgtEl>
                                          <p:spTgt spid="29697"/>
                                        </p:tgtEl>
                                        <p:attrNameLst>
                                          <p:attrName>ppt_x</p:attrName>
                                        </p:attrNameLst>
                                      </p:cBhvr>
                                      <p:tavLst>
                                        <p:tav tm="0">
                                          <p:val>
                                            <p:strVal val="#ppt_x+.4"/>
                                          </p:val>
                                        </p:tav>
                                        <p:tav tm="100000">
                                          <p:val>
                                            <p:strVal val="#ppt_x"/>
                                          </p:val>
                                        </p:tav>
                                      </p:tavLst>
                                    </p:anim>
                                    <p:anim calcmode="lin" valueType="num">
                                      <p:cBhvr>
                                        <p:cTn id="110" dur="500" decel="50000" fill="hold">
                                          <p:stCondLst>
                                            <p:cond delay="0"/>
                                          </p:stCondLst>
                                        </p:cTn>
                                        <p:tgtEl>
                                          <p:spTgt spid="29697"/>
                                        </p:tgtEl>
                                        <p:attrNameLst>
                                          <p:attrName>ppt_y</p:attrName>
                                        </p:attrNameLst>
                                      </p:cBhvr>
                                      <p:tavLst>
                                        <p:tav tm="0">
                                          <p:val>
                                            <p:strVal val="#ppt_y-.2"/>
                                          </p:val>
                                        </p:tav>
                                        <p:tav tm="100000">
                                          <p:val>
                                            <p:strVal val="#ppt_y+.1"/>
                                          </p:val>
                                        </p:tav>
                                      </p:tavLst>
                                    </p:anim>
                                    <p:anim calcmode="lin" valueType="num">
                                      <p:cBhvr>
                                        <p:cTn id="111" dur="500" accel="50000" fill="hold">
                                          <p:stCondLst>
                                            <p:cond delay="500"/>
                                          </p:stCondLst>
                                        </p:cTn>
                                        <p:tgtEl>
                                          <p:spTgt spid="29697"/>
                                        </p:tgtEl>
                                        <p:attrNameLst>
                                          <p:attrName>ppt_y</p:attrName>
                                        </p:attrNameLst>
                                      </p:cBhvr>
                                      <p:tavLst>
                                        <p:tav tm="0">
                                          <p:val>
                                            <p:strVal val="#ppt_y+.1"/>
                                          </p:val>
                                        </p:tav>
                                        <p:tav tm="100000">
                                          <p:val>
                                            <p:strVal val="#ppt_y"/>
                                          </p:val>
                                        </p:tav>
                                      </p:tavLst>
                                    </p:anim>
                                    <p:animEffect transition="in" filter="fade">
                                      <p:cBhvr>
                                        <p:cTn id="112" dur="1000" decel="50000">
                                          <p:stCondLst>
                                            <p:cond delay="0"/>
                                          </p:stCondLst>
                                        </p:cTn>
                                        <p:tgtEl>
                                          <p:spTgt spid="296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4" grpId="0"/>
      <p:bldP spid="29705" grpId="0"/>
      <p:bldP spid="29706" grpId="0"/>
      <p:bldP spid="2970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E:\Images\wow\5259_aurora.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30722" name="Picture 2" descr="C:\Users\nassim\Desktop\daksi\Nouveau dossier (16)\img370.jpg"/>
          <p:cNvPicPr>
            <a:picLocks noChangeAspect="1" noChangeArrowheads="1"/>
          </p:cNvPicPr>
          <p:nvPr/>
        </p:nvPicPr>
        <p:blipFill>
          <a:blip r:embed="rId3" cstate="print"/>
          <a:srcRect/>
          <a:stretch>
            <a:fillRect/>
          </a:stretch>
        </p:blipFill>
        <p:spPr bwMode="auto">
          <a:xfrm>
            <a:off x="142844" y="500042"/>
            <a:ext cx="8858280" cy="5962884"/>
          </a:xfrm>
          <a:prstGeom prst="rect">
            <a:avLst/>
          </a:prstGeom>
          <a:ln w="88900" cap="sq" cmpd="thickThin">
            <a:solidFill>
              <a:srgbClr val="000000"/>
            </a:solidFill>
            <a:prstDash val="solid"/>
            <a:miter lim="800000"/>
          </a:ln>
          <a:effectLst>
            <a:innerShdw blurRad="76200">
              <a:srgbClr val="000000"/>
            </a:innerShdw>
          </a:effectLst>
        </p:spPr>
      </p:pic>
      <p:sp>
        <p:nvSpPr>
          <p:cNvPr id="6" name="ZoneTexte 5"/>
          <p:cNvSpPr txBox="1"/>
          <p:nvPr/>
        </p:nvSpPr>
        <p:spPr>
          <a:xfrm>
            <a:off x="3286116" y="571480"/>
            <a:ext cx="2857520"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fr-FR" sz="2000" b="1" dirty="0" smtClean="0"/>
              <a:t>Carte des équipements</a:t>
            </a:r>
            <a:endParaRPr lang="fr-FR"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30722"/>
                                        </p:tgtEl>
                                        <p:attrNameLst>
                                          <p:attrName>style.visibility</p:attrName>
                                        </p:attrNameLst>
                                      </p:cBhvr>
                                      <p:to>
                                        <p:strVal val="visible"/>
                                      </p:to>
                                    </p:set>
                                    <p:anim calcmode="lin" valueType="num">
                                      <p:cBhvr>
                                        <p:cTn id="7" dur="1000" fill="hold"/>
                                        <p:tgtEl>
                                          <p:spTgt spid="30722"/>
                                        </p:tgtEl>
                                        <p:attrNameLst>
                                          <p:attrName>ppt_w</p:attrName>
                                        </p:attrNameLst>
                                      </p:cBhvr>
                                      <p:tavLst>
                                        <p:tav tm="0">
                                          <p:val>
                                            <p:fltVal val="0"/>
                                          </p:val>
                                        </p:tav>
                                        <p:tav tm="100000">
                                          <p:val>
                                            <p:strVal val="#ppt_w"/>
                                          </p:val>
                                        </p:tav>
                                      </p:tavLst>
                                    </p:anim>
                                    <p:anim calcmode="lin" valueType="num">
                                      <p:cBhvr>
                                        <p:cTn id="8" dur="1000" fill="hold"/>
                                        <p:tgtEl>
                                          <p:spTgt spid="30722"/>
                                        </p:tgtEl>
                                        <p:attrNameLst>
                                          <p:attrName>ppt_h</p:attrName>
                                        </p:attrNameLst>
                                      </p:cBhvr>
                                      <p:tavLst>
                                        <p:tav tm="0">
                                          <p:val>
                                            <p:fltVal val="0"/>
                                          </p:val>
                                        </p:tav>
                                        <p:tav tm="100000">
                                          <p:val>
                                            <p:strVal val="#ppt_h"/>
                                          </p:val>
                                        </p:tav>
                                      </p:tavLst>
                                    </p:anim>
                                    <p:anim calcmode="lin" valueType="num">
                                      <p:cBhvr>
                                        <p:cTn id="9" dur="1000" fill="hold"/>
                                        <p:tgtEl>
                                          <p:spTgt spid="3072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0722"/>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E:\Images\wow\5259_aurora.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1026" name="Picture 2" descr="C:\Users\nassim\Desktop\daksi\Nouveau dossier (16)\img363.jpg"/>
          <p:cNvPicPr>
            <a:picLocks noChangeAspect="1" noChangeArrowheads="1"/>
          </p:cNvPicPr>
          <p:nvPr/>
        </p:nvPicPr>
        <p:blipFill>
          <a:blip r:embed="rId3" cstate="print"/>
          <a:srcRect/>
          <a:stretch>
            <a:fillRect/>
          </a:stretch>
        </p:blipFill>
        <p:spPr bwMode="auto">
          <a:xfrm>
            <a:off x="133664" y="576813"/>
            <a:ext cx="8938930" cy="5995459"/>
          </a:xfrm>
          <a:prstGeom prst="rect">
            <a:avLst/>
          </a:prstGeom>
          <a:ln w="88900" cap="sq" cmpd="thickThin">
            <a:solidFill>
              <a:srgbClr val="000000"/>
            </a:solidFill>
            <a:prstDash val="solid"/>
            <a:miter lim="800000"/>
          </a:ln>
          <a:effectLst>
            <a:innerShdw blurRad="76200">
              <a:srgbClr val="000000"/>
            </a:innerShdw>
          </a:effectLst>
        </p:spPr>
      </p:pic>
      <p:sp>
        <p:nvSpPr>
          <p:cNvPr id="6" name="ZoneTexte 5"/>
          <p:cNvSpPr txBox="1"/>
          <p:nvPr/>
        </p:nvSpPr>
        <p:spPr>
          <a:xfrm>
            <a:off x="3000364" y="571480"/>
            <a:ext cx="3500462"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fr-FR" sz="2000" b="1" dirty="0" smtClean="0"/>
              <a:t>La carte des niveaux</a:t>
            </a:r>
            <a:endParaRPr lang="fr-FR" sz="2000" b="1" dirty="0"/>
          </a:p>
        </p:txBody>
      </p:sp>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E:\Images\wow\5259_aurora.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 name="Rectangle 3"/>
          <p:cNvSpPr/>
          <p:nvPr/>
        </p:nvSpPr>
        <p:spPr>
          <a:xfrm>
            <a:off x="571472" y="357166"/>
            <a:ext cx="8143932" cy="6924973"/>
          </a:xfrm>
          <a:prstGeom prst="rect">
            <a:avLst/>
          </a:prstGeom>
        </p:spPr>
        <p:txBody>
          <a:bodyPr wrap="square">
            <a:spAutoFit/>
          </a:bodyPr>
          <a:lstStyle/>
          <a:p>
            <a:pPr lvl="0" algn="ctr" fontAlgn="base">
              <a:spcBef>
                <a:spcPct val="0"/>
              </a:spcBef>
              <a:spcAft>
                <a:spcPct val="0"/>
              </a:spcAft>
              <a:tabLst>
                <a:tab pos="1733550" algn="l"/>
              </a:tabLst>
            </a:pPr>
            <a:r>
              <a:rPr kumimoji="0" lang="fr-FR" sz="3600" b="1" i="0" u="none" strike="noStrike" normalizeH="0" baseline="0" dirty="0" smtClean="0">
                <a:ln w="18000">
                  <a:solidFill>
                    <a:schemeClr val="accent2">
                      <a:satMod val="140000"/>
                    </a:schemeClr>
                  </a:solidFill>
                  <a:prstDash val="solid"/>
                  <a:miter lim="800000"/>
                </a:ln>
                <a:solidFill>
                  <a:srgbClr val="C2060A"/>
                </a:solidFill>
                <a:effectLst>
                  <a:outerShdw blurRad="25500" dist="23000" dir="7020000" algn="tl">
                    <a:srgbClr val="000000">
                      <a:alpha val="50000"/>
                    </a:srgbClr>
                  </a:outerShdw>
                </a:effectLst>
                <a:latin typeface="Comic Sans MS" pitchFamily="66" charset="0"/>
                <a:ea typeface="Times New Roman" pitchFamily="18" charset="0"/>
                <a:cs typeface="Arabic Transparent"/>
              </a:rPr>
              <a:t>Plan de travail</a:t>
            </a:r>
            <a:endParaRPr kumimoji="0" lang="fr-FR" sz="1050" b="1" i="0" u="none" strike="noStrike" normalizeH="0" baseline="0" dirty="0" smtClean="0">
              <a:ln w="18000">
                <a:solidFill>
                  <a:schemeClr val="accent2">
                    <a:satMod val="140000"/>
                  </a:schemeClr>
                </a:solidFill>
                <a:prstDash val="solid"/>
                <a:miter lim="800000"/>
              </a:ln>
              <a:solidFill>
                <a:srgbClr val="C2060A"/>
              </a:solidFill>
              <a:effectLst>
                <a:outerShdw blurRad="25500" dist="23000" dir="7020000" algn="tl">
                  <a:srgbClr val="000000">
                    <a:alpha val="50000"/>
                  </a:srgbClr>
                </a:outerShdw>
              </a:effectLst>
              <a:latin typeface="Comic Sans MS" pitchFamily="66" charset="0"/>
              <a:cs typeface="Arial" pitchFamily="34" charset="0"/>
            </a:endParaRPr>
          </a:p>
          <a:p>
            <a:pPr lvl="0" eaLnBrk="0" fontAlgn="base" hangingPunct="0">
              <a:spcBef>
                <a:spcPct val="0"/>
              </a:spcBef>
              <a:spcAft>
                <a:spcPct val="0"/>
              </a:spcAft>
              <a:tabLst>
                <a:tab pos="1733550" algn="l"/>
              </a:tabLst>
            </a:pPr>
            <a:r>
              <a:rPr kumimoji="0" lang="fr-FR" sz="2800" b="1" i="0" u="none" strike="noStrike" cap="none" normalizeH="0" baseline="0" dirty="0" smtClean="0">
                <a:ln>
                  <a:noFill/>
                </a:ln>
                <a:effectLst/>
                <a:latin typeface="Comic Sans MS" pitchFamily="66" charset="0"/>
                <a:ea typeface="Times New Roman" pitchFamily="18" charset="0"/>
                <a:cs typeface="Arabic Transparent"/>
              </a:rPr>
              <a:t>-Introduction</a:t>
            </a:r>
            <a:endParaRPr kumimoji="0" lang="fr-FR" sz="1100" b="0" i="0" u="none" strike="noStrike" cap="none" normalizeH="0" baseline="0" dirty="0" smtClean="0">
              <a:ln>
                <a:noFill/>
              </a:ln>
              <a:effectLst/>
              <a:latin typeface="Comic Sans MS" pitchFamily="66" charset="0"/>
              <a:cs typeface="Arial" pitchFamily="34" charset="0"/>
            </a:endParaRPr>
          </a:p>
          <a:p>
            <a:pPr lvl="0" eaLnBrk="0" fontAlgn="base" hangingPunct="0">
              <a:spcBef>
                <a:spcPct val="0"/>
              </a:spcBef>
              <a:spcAft>
                <a:spcPct val="0"/>
              </a:spcAft>
              <a:tabLst>
                <a:tab pos="1733550" algn="l"/>
              </a:tabLst>
            </a:pPr>
            <a:r>
              <a:rPr kumimoji="0" lang="fr-FR" sz="2800" b="0" i="0" u="none" strike="noStrike" cap="none" normalizeH="0" baseline="0" dirty="0" smtClean="0">
                <a:ln>
                  <a:noFill/>
                </a:ln>
                <a:effectLst/>
                <a:latin typeface="Arial" pitchFamily="34" charset="0"/>
                <a:ea typeface="Times New Roman" pitchFamily="18" charset="0"/>
                <a:cs typeface="Arabic Transparent"/>
              </a:rPr>
              <a:t>-Présentation de site d’étude</a:t>
            </a:r>
            <a:endParaRPr kumimoji="0" lang="fr-FR" sz="1100" b="0" i="0" u="none" strike="noStrike" cap="none" normalizeH="0" baseline="0" dirty="0" smtClean="0">
              <a:ln>
                <a:noFill/>
              </a:ln>
              <a:effectLst/>
              <a:latin typeface="Arial" pitchFamily="34" charset="0"/>
              <a:cs typeface="Arial" pitchFamily="34" charset="0"/>
            </a:endParaRPr>
          </a:p>
          <a:p>
            <a:pPr lvl="0" eaLnBrk="0" fontAlgn="base" hangingPunct="0">
              <a:spcBef>
                <a:spcPct val="0"/>
              </a:spcBef>
              <a:spcAft>
                <a:spcPct val="0"/>
              </a:spcAft>
              <a:tabLst>
                <a:tab pos="1733550" algn="l"/>
              </a:tabLst>
            </a:pPr>
            <a:r>
              <a:rPr kumimoji="0" lang="fr-FR" sz="3200" b="1" i="0" u="none" strike="noStrike" cap="none" normalizeH="0" baseline="0" dirty="0" smtClean="0">
                <a:ln>
                  <a:noFill/>
                </a:ln>
                <a:solidFill>
                  <a:srgbClr val="FF0000"/>
                </a:solidFill>
                <a:effectLst/>
                <a:latin typeface="Comic Sans MS" pitchFamily="66" charset="0"/>
                <a:ea typeface="Times New Roman" pitchFamily="18" charset="0"/>
                <a:cs typeface="Arabic Transparent"/>
              </a:rPr>
              <a:t>Chapitre1</a:t>
            </a:r>
            <a:r>
              <a:rPr kumimoji="0" lang="fr-FR" sz="3200" b="1" i="0" u="none" strike="noStrike" cap="none" normalizeH="0" baseline="0" dirty="0" smtClean="0">
                <a:ln>
                  <a:noFill/>
                </a:ln>
                <a:effectLst/>
                <a:latin typeface="Arial" pitchFamily="34" charset="0"/>
                <a:ea typeface="Times New Roman" pitchFamily="18" charset="0"/>
                <a:cs typeface="Arabic Transparent"/>
              </a:rPr>
              <a:t> :l’analyse démo-économique</a:t>
            </a:r>
            <a:endParaRPr kumimoji="0" lang="fr-FR" sz="1100" b="0" i="0" u="none" strike="noStrike" cap="none" normalizeH="0" baseline="0" dirty="0" smtClean="0">
              <a:ln>
                <a:noFill/>
              </a:ln>
              <a:effectLst/>
              <a:latin typeface="Arial" pitchFamily="34" charset="0"/>
              <a:cs typeface="Arial" pitchFamily="34" charset="0"/>
            </a:endParaRPr>
          </a:p>
          <a:p>
            <a:pPr lvl="0" eaLnBrk="0" fontAlgn="base" hangingPunct="0">
              <a:spcBef>
                <a:spcPct val="0"/>
              </a:spcBef>
              <a:spcAft>
                <a:spcPct val="0"/>
              </a:spcAft>
              <a:tabLst>
                <a:tab pos="1733550" algn="l"/>
              </a:tabLst>
            </a:pPr>
            <a:r>
              <a:rPr kumimoji="0" lang="fr-FR" sz="2800" b="0" i="0" u="none" strike="noStrike" cap="none" normalizeH="0" baseline="0" dirty="0" smtClean="0">
                <a:ln>
                  <a:noFill/>
                </a:ln>
                <a:effectLst/>
                <a:latin typeface="Arial" pitchFamily="34" charset="0"/>
                <a:ea typeface="Times New Roman" pitchFamily="18" charset="0"/>
                <a:cs typeface="Arabic Transparent"/>
              </a:rPr>
              <a:t>1-la population</a:t>
            </a:r>
            <a:endParaRPr kumimoji="0" lang="fr-FR" sz="1100" b="0" i="0" u="none" strike="noStrike" cap="none" normalizeH="0" baseline="0" dirty="0" smtClean="0">
              <a:ln>
                <a:noFill/>
              </a:ln>
              <a:effectLst/>
              <a:latin typeface="Arial" pitchFamily="34" charset="0"/>
              <a:cs typeface="Arial" pitchFamily="34" charset="0"/>
            </a:endParaRPr>
          </a:p>
          <a:p>
            <a:pPr lvl="0" eaLnBrk="0" fontAlgn="base" hangingPunct="0">
              <a:spcBef>
                <a:spcPct val="0"/>
              </a:spcBef>
              <a:spcAft>
                <a:spcPct val="0"/>
              </a:spcAft>
              <a:tabLst>
                <a:tab pos="1733550" algn="l"/>
              </a:tabLst>
            </a:pPr>
            <a:r>
              <a:rPr kumimoji="0" lang="fr-FR" sz="2800" b="0" i="0" u="none" strike="noStrike" cap="none" normalizeH="0" baseline="0" dirty="0" smtClean="0">
                <a:ln>
                  <a:noFill/>
                </a:ln>
                <a:effectLst/>
                <a:latin typeface="Arial" pitchFamily="34" charset="0"/>
                <a:ea typeface="Times New Roman" pitchFamily="18" charset="0"/>
                <a:cs typeface="Arabic Transparent"/>
              </a:rPr>
              <a:t>2-typologie d’habitat</a:t>
            </a:r>
            <a:endParaRPr kumimoji="0" lang="fr-FR" sz="1100" b="0" i="0" u="none" strike="noStrike" cap="none" normalizeH="0" baseline="0" dirty="0" smtClean="0">
              <a:ln>
                <a:noFill/>
              </a:ln>
              <a:effectLst/>
              <a:latin typeface="Arial" pitchFamily="34" charset="0"/>
              <a:cs typeface="Arial" pitchFamily="34" charset="0"/>
            </a:endParaRPr>
          </a:p>
          <a:p>
            <a:pPr lvl="0" eaLnBrk="0" fontAlgn="base" hangingPunct="0">
              <a:spcBef>
                <a:spcPct val="0"/>
              </a:spcBef>
              <a:spcAft>
                <a:spcPct val="0"/>
              </a:spcAft>
              <a:tabLst>
                <a:tab pos="1733550" algn="l"/>
              </a:tabLst>
            </a:pPr>
            <a:r>
              <a:rPr kumimoji="0" lang="fr-FR" sz="2800" b="0" i="0" u="none" strike="noStrike" cap="none" normalizeH="0" baseline="0" dirty="0" smtClean="0">
                <a:ln>
                  <a:noFill/>
                </a:ln>
                <a:effectLst/>
                <a:latin typeface="Arial" pitchFamily="34" charset="0"/>
                <a:ea typeface="Times New Roman" pitchFamily="18" charset="0"/>
                <a:cs typeface="Arabic Transparent"/>
              </a:rPr>
              <a:t>3-les Equipements</a:t>
            </a:r>
            <a:endParaRPr kumimoji="0" lang="fr-FR" sz="1100" b="0" i="0" u="none" strike="noStrike" cap="none" normalizeH="0" baseline="0" dirty="0" smtClean="0">
              <a:ln>
                <a:noFill/>
              </a:ln>
              <a:effectLst/>
              <a:latin typeface="Arial" pitchFamily="34" charset="0"/>
              <a:cs typeface="Arial" pitchFamily="34" charset="0"/>
            </a:endParaRPr>
          </a:p>
          <a:p>
            <a:pPr lvl="0" eaLnBrk="0" fontAlgn="base" hangingPunct="0">
              <a:spcBef>
                <a:spcPct val="0"/>
              </a:spcBef>
              <a:spcAft>
                <a:spcPct val="0"/>
              </a:spcAft>
              <a:tabLst>
                <a:tab pos="1733550" algn="l"/>
              </a:tabLst>
            </a:pPr>
            <a:r>
              <a:rPr kumimoji="0" lang="fr-FR" sz="2800" b="0" i="0" u="none" strike="noStrike" cap="none" normalizeH="0" baseline="0" dirty="0" smtClean="0">
                <a:ln>
                  <a:noFill/>
                </a:ln>
                <a:effectLst/>
                <a:latin typeface="Arial" pitchFamily="34" charset="0"/>
                <a:ea typeface="Times New Roman" pitchFamily="18" charset="0"/>
                <a:cs typeface="Arabic Transparent"/>
              </a:rPr>
              <a:t>4-transport et stationnement</a:t>
            </a:r>
            <a:endParaRPr kumimoji="0" lang="fr-FR" sz="1100" b="0" i="0" u="none" strike="noStrike" cap="none" normalizeH="0" baseline="0" dirty="0" smtClean="0">
              <a:ln>
                <a:noFill/>
              </a:ln>
              <a:effectLst/>
              <a:latin typeface="Arial" pitchFamily="34" charset="0"/>
              <a:cs typeface="Arial" pitchFamily="34" charset="0"/>
            </a:endParaRPr>
          </a:p>
          <a:p>
            <a:pPr lvl="0" eaLnBrk="0" fontAlgn="base" hangingPunct="0">
              <a:spcBef>
                <a:spcPct val="0"/>
              </a:spcBef>
              <a:spcAft>
                <a:spcPct val="0"/>
              </a:spcAft>
              <a:tabLst>
                <a:tab pos="1733550" algn="l"/>
              </a:tabLst>
            </a:pPr>
            <a:r>
              <a:rPr kumimoji="0" lang="fr-FR" sz="3200" b="1" i="0" u="none" strike="noStrike" cap="none" normalizeH="0" baseline="0" dirty="0" smtClean="0">
                <a:ln>
                  <a:noFill/>
                </a:ln>
                <a:solidFill>
                  <a:srgbClr val="FF0000"/>
                </a:solidFill>
                <a:effectLst/>
                <a:latin typeface="Comic Sans MS" pitchFamily="66" charset="0"/>
                <a:ea typeface="Times New Roman" pitchFamily="18" charset="0"/>
                <a:cs typeface="Arabic Transparent"/>
              </a:rPr>
              <a:t>Chapitre2</a:t>
            </a:r>
            <a:r>
              <a:rPr kumimoji="0" lang="fr-FR" sz="3200" b="1" i="0" u="none" strike="noStrike" cap="none" normalizeH="0" baseline="0" dirty="0" smtClean="0">
                <a:ln>
                  <a:noFill/>
                </a:ln>
                <a:effectLst/>
                <a:latin typeface="Arial" pitchFamily="34" charset="0"/>
                <a:ea typeface="Times New Roman" pitchFamily="18" charset="0"/>
                <a:cs typeface="Arabic Transparent"/>
              </a:rPr>
              <a:t> :l’analyse morphologique</a:t>
            </a:r>
            <a:endParaRPr kumimoji="0" lang="fr-FR" sz="1100" b="0" i="0" u="none" strike="noStrike" cap="none" normalizeH="0" baseline="0" dirty="0" smtClean="0">
              <a:ln>
                <a:noFill/>
              </a:ln>
              <a:effectLst/>
              <a:latin typeface="Arial" pitchFamily="34" charset="0"/>
              <a:cs typeface="Arial" pitchFamily="34" charset="0"/>
            </a:endParaRPr>
          </a:p>
          <a:p>
            <a:pPr lvl="0" eaLnBrk="0" fontAlgn="base" hangingPunct="0">
              <a:spcBef>
                <a:spcPct val="0"/>
              </a:spcBef>
              <a:spcAft>
                <a:spcPct val="0"/>
              </a:spcAft>
              <a:tabLst>
                <a:tab pos="1733550" algn="l"/>
              </a:tabLst>
            </a:pPr>
            <a:r>
              <a:rPr kumimoji="0" lang="fr-FR" sz="2800" b="0" i="0" u="none" strike="noStrike" cap="none" normalizeH="0" baseline="0" dirty="0" smtClean="0">
                <a:ln>
                  <a:noFill/>
                </a:ln>
                <a:effectLst/>
                <a:latin typeface="Arial" pitchFamily="34" charset="0"/>
                <a:ea typeface="Times New Roman" pitchFamily="18" charset="0"/>
                <a:cs typeface="Arabic Transparent"/>
              </a:rPr>
              <a:t>1-la trame viaire</a:t>
            </a:r>
            <a:endParaRPr kumimoji="0" lang="fr-FR" sz="1100" b="0" i="0" u="none" strike="noStrike" cap="none" normalizeH="0" baseline="0" dirty="0" smtClean="0">
              <a:ln>
                <a:noFill/>
              </a:ln>
              <a:effectLst/>
              <a:latin typeface="Arial" pitchFamily="34" charset="0"/>
              <a:cs typeface="Arial" pitchFamily="34" charset="0"/>
            </a:endParaRPr>
          </a:p>
          <a:p>
            <a:pPr lvl="0" eaLnBrk="0" fontAlgn="base" hangingPunct="0">
              <a:spcBef>
                <a:spcPct val="0"/>
              </a:spcBef>
              <a:spcAft>
                <a:spcPct val="0"/>
              </a:spcAft>
              <a:tabLst>
                <a:tab pos="1733550" algn="l"/>
              </a:tabLst>
            </a:pPr>
            <a:r>
              <a:rPr kumimoji="0" lang="fr-FR" sz="2800" b="0" i="0" u="none" strike="noStrike" cap="none" normalizeH="0" baseline="0" dirty="0" smtClean="0">
                <a:ln>
                  <a:noFill/>
                </a:ln>
                <a:effectLst/>
                <a:latin typeface="Arial" pitchFamily="34" charset="0"/>
                <a:ea typeface="Times New Roman" pitchFamily="18" charset="0"/>
                <a:cs typeface="Arabic Transparent"/>
              </a:rPr>
              <a:t>2-la trame des ilots</a:t>
            </a:r>
            <a:endParaRPr kumimoji="0" lang="fr-FR" sz="1100" b="0" i="0" u="none" strike="noStrike" cap="none" normalizeH="0" baseline="0" dirty="0" smtClean="0">
              <a:ln>
                <a:noFill/>
              </a:ln>
              <a:effectLst/>
              <a:latin typeface="Arial" pitchFamily="34" charset="0"/>
              <a:cs typeface="Arial" pitchFamily="34" charset="0"/>
            </a:endParaRPr>
          </a:p>
          <a:p>
            <a:pPr lvl="0" eaLnBrk="0" fontAlgn="base" hangingPunct="0">
              <a:spcBef>
                <a:spcPct val="0"/>
              </a:spcBef>
              <a:spcAft>
                <a:spcPct val="0"/>
              </a:spcAft>
              <a:tabLst>
                <a:tab pos="1733550" algn="l"/>
              </a:tabLst>
            </a:pPr>
            <a:r>
              <a:rPr kumimoji="0" lang="fr-FR" sz="2800" b="0" i="0" u="none" strike="noStrike" cap="none" normalizeH="0" baseline="0" dirty="0" smtClean="0">
                <a:ln>
                  <a:noFill/>
                </a:ln>
                <a:effectLst/>
                <a:latin typeface="Arial" pitchFamily="34" charset="0"/>
                <a:ea typeface="Times New Roman" pitchFamily="18" charset="0"/>
                <a:cs typeface="Arabic Transparent"/>
              </a:rPr>
              <a:t>3-la trame des espaces verts</a:t>
            </a:r>
            <a:endParaRPr kumimoji="0" lang="fr-FR" sz="1100" b="0" i="0" u="none" strike="noStrike" cap="none" normalizeH="0" baseline="0" dirty="0" smtClean="0">
              <a:ln>
                <a:noFill/>
              </a:ln>
              <a:effectLst/>
              <a:latin typeface="Arial" pitchFamily="34" charset="0"/>
              <a:cs typeface="Arial" pitchFamily="34" charset="0"/>
            </a:endParaRPr>
          </a:p>
          <a:p>
            <a:pPr lvl="0" eaLnBrk="0" fontAlgn="base" hangingPunct="0">
              <a:spcBef>
                <a:spcPct val="0"/>
              </a:spcBef>
              <a:spcAft>
                <a:spcPct val="0"/>
              </a:spcAft>
              <a:tabLst>
                <a:tab pos="1733550" algn="l"/>
              </a:tabLst>
            </a:pPr>
            <a:r>
              <a:rPr kumimoji="0" lang="fr-FR" sz="2800" b="0" i="0" u="none" strike="noStrike" cap="none" normalizeH="0" baseline="0" dirty="0" smtClean="0">
                <a:ln>
                  <a:noFill/>
                </a:ln>
                <a:effectLst/>
                <a:latin typeface="Arial" pitchFamily="34" charset="0"/>
                <a:ea typeface="Times New Roman" pitchFamily="18" charset="0"/>
                <a:cs typeface="Arabic Transparent"/>
              </a:rPr>
              <a:t>4-la trame bâtie</a:t>
            </a:r>
            <a:endParaRPr kumimoji="0" lang="fr-FR" sz="1100" b="0" i="0" u="none" strike="noStrike" cap="none" normalizeH="0" baseline="0" dirty="0" smtClean="0">
              <a:ln>
                <a:noFill/>
              </a:ln>
              <a:effectLst/>
              <a:latin typeface="Arial" pitchFamily="34" charset="0"/>
              <a:cs typeface="Arial" pitchFamily="34" charset="0"/>
            </a:endParaRPr>
          </a:p>
          <a:p>
            <a:pPr lvl="0" eaLnBrk="0" fontAlgn="base" hangingPunct="0">
              <a:spcBef>
                <a:spcPct val="0"/>
              </a:spcBef>
              <a:spcAft>
                <a:spcPct val="0"/>
              </a:spcAft>
              <a:tabLst>
                <a:tab pos="1733550" algn="l"/>
              </a:tabLst>
            </a:pPr>
            <a:r>
              <a:rPr kumimoji="0" lang="fr-FR" sz="2800" b="0" i="0" u="none" strike="noStrike" cap="none" normalizeH="0" baseline="0" dirty="0" smtClean="0">
                <a:ln>
                  <a:noFill/>
                </a:ln>
                <a:effectLst/>
                <a:latin typeface="Arial" pitchFamily="34" charset="0"/>
                <a:ea typeface="Times New Roman" pitchFamily="18" charset="0"/>
                <a:cs typeface="Arabic Transparent"/>
              </a:rPr>
              <a:t>5-les VRD</a:t>
            </a:r>
            <a:endParaRPr kumimoji="0" lang="fr-FR" sz="1100" b="0" i="0" u="none" strike="noStrike" cap="none" normalizeH="0" baseline="0" dirty="0" smtClean="0">
              <a:ln>
                <a:noFill/>
              </a:ln>
              <a:effectLst/>
              <a:latin typeface="Arial" pitchFamily="34" charset="0"/>
              <a:cs typeface="Arial" pitchFamily="34" charset="0"/>
            </a:endParaRPr>
          </a:p>
          <a:p>
            <a:pPr lvl="0" eaLnBrk="0" fontAlgn="base" hangingPunct="0">
              <a:spcBef>
                <a:spcPct val="0"/>
              </a:spcBef>
              <a:spcAft>
                <a:spcPct val="0"/>
              </a:spcAft>
              <a:tabLst>
                <a:tab pos="1733550" algn="l"/>
              </a:tabLst>
            </a:pPr>
            <a:r>
              <a:rPr kumimoji="0" lang="fr-FR" sz="2000" b="1" i="0" u="none" strike="noStrike" cap="none" normalizeH="0" baseline="0" dirty="0" smtClean="0">
                <a:ln>
                  <a:noFill/>
                </a:ln>
                <a:effectLst/>
                <a:latin typeface="Arial" pitchFamily="34" charset="0"/>
                <a:ea typeface="Times New Roman" pitchFamily="18" charset="0"/>
                <a:cs typeface="Arabic Transparent"/>
              </a:rPr>
              <a:t/>
            </a:r>
            <a:br>
              <a:rPr kumimoji="0" lang="fr-FR" sz="2000" b="1" i="0" u="none" strike="noStrike" cap="none" normalizeH="0" baseline="0" dirty="0" smtClean="0">
                <a:ln>
                  <a:noFill/>
                </a:ln>
                <a:effectLst/>
                <a:latin typeface="Arial" pitchFamily="34" charset="0"/>
                <a:ea typeface="Times New Roman" pitchFamily="18" charset="0"/>
                <a:cs typeface="Arabic Transparent"/>
              </a:rPr>
            </a:br>
            <a:endParaRPr kumimoji="0" lang="fr-FR" sz="2000" b="0" i="0" u="none" strike="noStrike" cap="none" normalizeH="0" baseline="0" dirty="0" smtClean="0">
              <a:ln>
                <a:noFill/>
              </a:ln>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Images\wow\5259_aurora.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1746" name="Rectangle 2"/>
          <p:cNvSpPr>
            <a:spLocks noChangeArrowheads="1"/>
          </p:cNvSpPr>
          <p:nvPr/>
        </p:nvSpPr>
        <p:spPr bwMode="auto">
          <a:xfrm>
            <a:off x="0" y="0"/>
            <a:ext cx="8286776" cy="41549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justLow" defTabSz="914400" rtl="0" eaLnBrk="1" fontAlgn="base" latinLnBrk="0" hangingPunct="1">
              <a:lnSpc>
                <a:spcPct val="100000"/>
              </a:lnSpc>
              <a:spcBef>
                <a:spcPct val="0"/>
              </a:spcBef>
              <a:spcAft>
                <a:spcPct val="0"/>
              </a:spcAft>
              <a:buClrTx/>
              <a:buSzTx/>
              <a:buFontTx/>
              <a:buNone/>
              <a:tabLst>
                <a:tab pos="342900" algn="ctr"/>
                <a:tab pos="457200" algn="ctr"/>
              </a:tabLst>
            </a:pPr>
            <a:r>
              <a:rPr kumimoji="0" lang="fr-FR" sz="2400" b="1" i="0" u="none" strike="noStrike" normalizeH="0" baseline="0"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Comic Sans MS" pitchFamily="66" charset="0"/>
                <a:ea typeface="Times New Roman" pitchFamily="18" charset="0"/>
                <a:cs typeface="Arabic Transparent" charset="0"/>
              </a:rPr>
              <a:t>4-transport et stationnement</a:t>
            </a:r>
            <a:endParaRPr kumimoji="0" lang="fr-FR" sz="1000" b="1" i="0" u="none" strike="noStrike" normalizeH="0" baseline="0"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Comic Sans MS" pitchFamily="66" charset="0"/>
              <a:cs typeface="Arial" pitchFamily="34" charset="0"/>
            </a:endParaRPr>
          </a:p>
          <a:p>
            <a:pPr marL="0" marR="0" lvl="0" indent="228600" algn="justLow" defTabSz="914400" rtl="0" eaLnBrk="0" fontAlgn="base" latinLnBrk="0" hangingPunct="0">
              <a:lnSpc>
                <a:spcPct val="100000"/>
              </a:lnSpc>
              <a:spcBef>
                <a:spcPct val="0"/>
              </a:spcBef>
              <a:spcAft>
                <a:spcPct val="0"/>
              </a:spcAft>
              <a:buClrTx/>
              <a:buSzTx/>
              <a:buFontTx/>
              <a:buNone/>
              <a:tabLst>
                <a:tab pos="342900" algn="ctr"/>
                <a:tab pos="457200" algn="ctr"/>
              </a:tabLst>
            </a:pPr>
            <a:r>
              <a:rPr kumimoji="0" lang="fr-FR"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lang="fr-FR" sz="2400" dirty="0">
                <a:latin typeface="Times New Roman" pitchFamily="18" charset="0"/>
                <a:ea typeface="Times New Roman" pitchFamily="18" charset="0"/>
                <a:cs typeface="Times New Roman" pitchFamily="18" charset="0"/>
              </a:rPr>
              <a:t> </a:t>
            </a:r>
            <a:r>
              <a:rPr lang="fr-FR" sz="2400" dirty="0" smtClean="0">
                <a:latin typeface="Times New Roman" pitchFamily="18" charset="0"/>
                <a:ea typeface="Times New Roman" pitchFamily="18" charset="0"/>
                <a:cs typeface="Times New Roman" pitchFamily="18" charset="0"/>
              </a:rPr>
              <a:t>  </a:t>
            </a:r>
            <a:r>
              <a:rPr kumimoji="0" lang="fr-FR"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En ce qui concerne le transport dans le quartier Daksi, on a enregistré le passage des bus qui relie :</a:t>
            </a:r>
            <a:endParaRPr kumimoji="0" lang="fr-FR" sz="105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algn="justLow" defTabSz="914400" rtl="0" eaLnBrk="0" fontAlgn="base" latinLnBrk="0" hangingPunct="0">
              <a:lnSpc>
                <a:spcPct val="100000"/>
              </a:lnSpc>
              <a:spcBef>
                <a:spcPct val="0"/>
              </a:spcBef>
              <a:spcAft>
                <a:spcPct val="0"/>
              </a:spcAft>
              <a:buClrTx/>
              <a:buSzTx/>
              <a:buFontTx/>
              <a:buChar char="•"/>
              <a:tabLst>
                <a:tab pos="342900" algn="ctr"/>
                <a:tab pos="457200" algn="ctr"/>
              </a:tabLst>
            </a:pPr>
            <a:r>
              <a:rPr kumimoji="0" lang="fr-FR"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Nouvelle ville et djebel el-</a:t>
            </a:r>
            <a:r>
              <a:rPr kumimoji="0" lang="fr-FR" sz="2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ouahche</a:t>
            </a:r>
            <a:endParaRPr kumimoji="0" lang="fr-FR" sz="105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algn="justLow" defTabSz="914400" rtl="0" eaLnBrk="0" fontAlgn="base" latinLnBrk="0" hangingPunct="0">
              <a:lnSpc>
                <a:spcPct val="100000"/>
              </a:lnSpc>
              <a:spcBef>
                <a:spcPct val="0"/>
              </a:spcBef>
              <a:spcAft>
                <a:spcPct val="0"/>
              </a:spcAft>
              <a:buClrTx/>
              <a:buSzTx/>
              <a:buFontTx/>
              <a:buChar char="•"/>
              <a:tabLst>
                <a:tab pos="342900" algn="ctr"/>
                <a:tab pos="457200" algn="ctr"/>
              </a:tabLst>
            </a:pPr>
            <a:r>
              <a:rPr kumimoji="0" lang="fr-FR"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Centre ville et djebel el-</a:t>
            </a:r>
            <a:r>
              <a:rPr kumimoji="0" lang="fr-FR" sz="2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ouahche</a:t>
            </a:r>
            <a:endParaRPr kumimoji="0" lang="fr-FR" sz="105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algn="justLow" defTabSz="914400" rtl="0" eaLnBrk="0" fontAlgn="base" latinLnBrk="0" hangingPunct="0">
              <a:lnSpc>
                <a:spcPct val="100000"/>
              </a:lnSpc>
              <a:spcBef>
                <a:spcPct val="0"/>
              </a:spcBef>
              <a:spcAft>
                <a:spcPct val="0"/>
              </a:spcAft>
              <a:buClrTx/>
              <a:buSzTx/>
              <a:buFontTx/>
              <a:buChar char="•"/>
              <a:tabLst>
                <a:tab pos="342900" algn="ctr"/>
                <a:tab pos="457200" algn="ctr"/>
              </a:tabLst>
            </a:pPr>
            <a:r>
              <a:rPr kumimoji="0" lang="fr-FR"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Centre ville et el-</a:t>
            </a:r>
            <a:r>
              <a:rPr kumimoji="0" lang="fr-FR" sz="2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guemmas</a:t>
            </a:r>
            <a:endParaRPr kumimoji="0" lang="fr-FR" sz="105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algn="justLow" defTabSz="914400" rtl="0" eaLnBrk="0" fontAlgn="base" latinLnBrk="0" hangingPunct="0">
              <a:lnSpc>
                <a:spcPct val="100000"/>
              </a:lnSpc>
              <a:spcBef>
                <a:spcPct val="0"/>
              </a:spcBef>
              <a:spcAft>
                <a:spcPct val="0"/>
              </a:spcAft>
              <a:buClrTx/>
              <a:buSzTx/>
              <a:buFontTx/>
              <a:buNone/>
              <a:tabLst>
                <a:tab pos="342900" algn="ctr"/>
                <a:tab pos="457200" algn="ctr"/>
              </a:tabLst>
            </a:pPr>
            <a:r>
              <a:rPr kumimoji="0" lang="fr-FR" sz="2400" b="0"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    En termes de stationnement, le quartier est équipé d’un nombre considérable d’aires de stationnement, celles-ci sont reparties en fonction des bâtiments. Malgré ce nombre important de parkings le stationnement sur le trottoir et les espaces libres reste un problème à résoudre</a:t>
            </a:r>
            <a:r>
              <a:rPr kumimoji="0" lang="fr-FR" sz="1600" b="0"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a:t>
            </a:r>
            <a:r>
              <a:rPr kumimoji="0" lang="fr-FR" sz="1600" b="1" i="0" u="none" strike="noStrike" cap="none" normalizeH="0" baseline="0" dirty="0" smtClean="0">
                <a:ln>
                  <a:noFill/>
                </a:ln>
                <a:solidFill>
                  <a:srgbClr val="200AA6"/>
                </a:solidFill>
                <a:effectLst/>
                <a:latin typeface="Arial" pitchFamily="34" charset="0"/>
                <a:ea typeface="Times New Roman" pitchFamily="18" charset="0"/>
                <a:cs typeface="Arabic Transparent" charset="0"/>
              </a:rPr>
              <a:t> </a:t>
            </a:r>
          </a:p>
        </p:txBody>
      </p:sp>
      <p:pic>
        <p:nvPicPr>
          <p:cNvPr id="9" name="Image 8" descr="C:\Documents and Settings\Administrateur\Bureau\DSC05686.JPG"/>
          <p:cNvPicPr/>
          <p:nvPr/>
        </p:nvPicPr>
        <p:blipFill>
          <a:blip r:embed="rId3" cstate="print"/>
          <a:srcRect b="39438"/>
          <a:stretch>
            <a:fillRect/>
          </a:stretch>
        </p:blipFill>
        <p:spPr bwMode="auto">
          <a:xfrm>
            <a:off x="285720" y="4572008"/>
            <a:ext cx="2643206" cy="2071702"/>
          </a:xfrm>
          <a:prstGeom prst="rect">
            <a:avLst/>
          </a:prstGeom>
          <a:noFill/>
          <a:ln w="9525">
            <a:noFill/>
            <a:miter lim="800000"/>
            <a:headEnd/>
            <a:tailEnd/>
          </a:ln>
        </p:spPr>
      </p:pic>
      <p:pic>
        <p:nvPicPr>
          <p:cNvPr id="10" name="Image 9" descr="C:\Users\nassim\Desktop\daksi\photo daksi\DSC05645.JPG"/>
          <p:cNvPicPr/>
          <p:nvPr/>
        </p:nvPicPr>
        <p:blipFill>
          <a:blip r:embed="rId4" cstate="print"/>
          <a:srcRect/>
          <a:stretch>
            <a:fillRect/>
          </a:stretch>
        </p:blipFill>
        <p:spPr bwMode="auto">
          <a:xfrm>
            <a:off x="3357554" y="4572008"/>
            <a:ext cx="2571768" cy="2074425"/>
          </a:xfrm>
          <a:prstGeom prst="rect">
            <a:avLst/>
          </a:prstGeom>
          <a:noFill/>
          <a:ln w="9525">
            <a:noFill/>
            <a:miter lim="800000"/>
            <a:headEnd/>
            <a:tailEnd/>
          </a:ln>
        </p:spPr>
      </p:pic>
      <p:pic>
        <p:nvPicPr>
          <p:cNvPr id="11" name="Image 10" descr="C:\Documents and Settings\Administrateur\Bureau\DSC05682.JPG"/>
          <p:cNvPicPr/>
          <p:nvPr/>
        </p:nvPicPr>
        <p:blipFill>
          <a:blip r:embed="rId5" cstate="print"/>
          <a:srcRect b="38090"/>
          <a:stretch>
            <a:fillRect/>
          </a:stretch>
        </p:blipFill>
        <p:spPr bwMode="auto">
          <a:xfrm>
            <a:off x="6357950" y="4572008"/>
            <a:ext cx="2286016" cy="2002987"/>
          </a:xfrm>
          <a:prstGeom prst="rect">
            <a:avLst/>
          </a:prstGeom>
          <a:noFill/>
          <a:ln w="9525">
            <a:noFill/>
            <a:miter lim="800000"/>
            <a:headEnd/>
            <a:tailEnd/>
          </a:ln>
        </p:spPr>
      </p:pic>
      <p:sp>
        <p:nvSpPr>
          <p:cNvPr id="8" name="Rectangle 7"/>
          <p:cNvSpPr/>
          <p:nvPr/>
        </p:nvSpPr>
        <p:spPr>
          <a:xfrm>
            <a:off x="214282" y="6286520"/>
            <a:ext cx="8929718" cy="369332"/>
          </a:xfrm>
          <a:prstGeom prst="rect">
            <a:avLst/>
          </a:prstGeom>
        </p:spPr>
        <p:txBody>
          <a:bodyPr wrap="square">
            <a:spAutoFit/>
          </a:bodyPr>
          <a:lstStyle/>
          <a:p>
            <a:r>
              <a:rPr kumimoji="0" lang="fr-FR" b="1"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      Arrêt de bus                                 parking                               S sur trottoir</a:t>
            </a: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fade">
                                      <p:cBhvr>
                                        <p:cTn id="7" dur="1000"/>
                                        <p:tgtEl>
                                          <p:spTgt spid="31746"/>
                                        </p:tgtEl>
                                      </p:cBhvr>
                                    </p:animEffect>
                                    <p:anim calcmode="lin" valueType="num">
                                      <p:cBhvr>
                                        <p:cTn id="8" dur="1000" fill="hold"/>
                                        <p:tgtEl>
                                          <p:spTgt spid="31746"/>
                                        </p:tgtEl>
                                        <p:attrNameLst>
                                          <p:attrName>ppt_x</p:attrName>
                                        </p:attrNameLst>
                                      </p:cBhvr>
                                      <p:tavLst>
                                        <p:tav tm="0">
                                          <p:val>
                                            <p:strVal val="#ppt_x"/>
                                          </p:val>
                                        </p:tav>
                                        <p:tav tm="100000">
                                          <p:val>
                                            <p:strVal val="#ppt_x"/>
                                          </p:val>
                                        </p:tav>
                                      </p:tavLst>
                                    </p:anim>
                                    <p:anim calcmode="lin" valueType="num">
                                      <p:cBhvr>
                                        <p:cTn id="9" dur="900" decel="100000" fill="hold"/>
                                        <p:tgtEl>
                                          <p:spTgt spid="3174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1746"/>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5"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16"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17"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18" dur="1000" fill="hold"/>
                                        <p:tgtEl>
                                          <p:spTgt spid="9"/>
                                        </p:tgtEl>
                                        <p:attrNameLst>
                                          <p:attrName>ppt_h</p:attrName>
                                        </p:attrNameLst>
                                      </p:cBhvr>
                                      <p:tavLst>
                                        <p:tav tm="0">
                                          <p:val>
                                            <p:strVal val="#ppt_h"/>
                                          </p:val>
                                        </p:tav>
                                        <p:tav tm="100000">
                                          <p:val>
                                            <p:strVal val="#ppt_h"/>
                                          </p:val>
                                        </p:tav>
                                      </p:tavLst>
                                    </p:anim>
                                    <p:anim calcmode="lin" valueType="num">
                                      <p:cBhvr>
                                        <p:cTn id="19"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20"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21"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22" dur="1000" decel="50000">
                                          <p:stCondLst>
                                            <p:cond delay="0"/>
                                          </p:stCondLst>
                                        </p:cTn>
                                        <p:tgtEl>
                                          <p:spTgt spid="9"/>
                                        </p:tgtEl>
                                      </p:cBhvr>
                                    </p:animEffect>
                                  </p:childTnLst>
                                </p:cTn>
                              </p:par>
                              <p:par>
                                <p:cTn id="23" presetID="25"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26"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27"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28" dur="1000" fill="hold"/>
                                        <p:tgtEl>
                                          <p:spTgt spid="10"/>
                                        </p:tgtEl>
                                        <p:attrNameLst>
                                          <p:attrName>ppt_h</p:attrName>
                                        </p:attrNameLst>
                                      </p:cBhvr>
                                      <p:tavLst>
                                        <p:tav tm="0">
                                          <p:val>
                                            <p:strVal val="#ppt_h"/>
                                          </p:val>
                                        </p:tav>
                                        <p:tav tm="100000">
                                          <p:val>
                                            <p:strVal val="#ppt_h"/>
                                          </p:val>
                                        </p:tav>
                                      </p:tavLst>
                                    </p:anim>
                                    <p:anim calcmode="lin" valueType="num">
                                      <p:cBhvr>
                                        <p:cTn id="29"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30"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31"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32" dur="1000" decel="50000">
                                          <p:stCondLst>
                                            <p:cond delay="0"/>
                                          </p:stCondLst>
                                        </p:cTn>
                                        <p:tgtEl>
                                          <p:spTgt spid="10"/>
                                        </p:tgtEl>
                                      </p:cBhvr>
                                    </p:animEffect>
                                  </p:childTnLst>
                                </p:cTn>
                              </p:par>
                              <p:par>
                                <p:cTn id="33" presetID="25" presetClass="entr" presetSubtype="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36"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37"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38" dur="1000" fill="hold"/>
                                        <p:tgtEl>
                                          <p:spTgt spid="11"/>
                                        </p:tgtEl>
                                        <p:attrNameLst>
                                          <p:attrName>ppt_h</p:attrName>
                                        </p:attrNameLst>
                                      </p:cBhvr>
                                      <p:tavLst>
                                        <p:tav tm="0">
                                          <p:val>
                                            <p:strVal val="#ppt_h"/>
                                          </p:val>
                                        </p:tav>
                                        <p:tav tm="100000">
                                          <p:val>
                                            <p:strVal val="#ppt_h"/>
                                          </p:val>
                                        </p:tav>
                                      </p:tavLst>
                                    </p:anim>
                                    <p:anim calcmode="lin" valueType="num">
                                      <p:cBhvr>
                                        <p:cTn id="39"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40"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41"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42" dur="1000" decel="50000">
                                          <p:stCondLst>
                                            <p:cond delay="0"/>
                                          </p:stCondLst>
                                        </p:cTn>
                                        <p:tgtEl>
                                          <p:spTgt spid="11"/>
                                        </p:tgtEl>
                                      </p:cBhvr>
                                    </p:animEffect>
                                  </p:childTnLst>
                                </p:cTn>
                              </p:par>
                              <p:par>
                                <p:cTn id="43" presetID="25" presetClass="entr" presetSubtype="0" fill="hold" grpId="0" nodeType="with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p:cTn id="45"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46"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47"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48" dur="1000" fill="hold"/>
                                        <p:tgtEl>
                                          <p:spTgt spid="8"/>
                                        </p:tgtEl>
                                        <p:attrNameLst>
                                          <p:attrName>ppt_h</p:attrName>
                                        </p:attrNameLst>
                                      </p:cBhvr>
                                      <p:tavLst>
                                        <p:tav tm="0">
                                          <p:val>
                                            <p:strVal val="#ppt_h"/>
                                          </p:val>
                                        </p:tav>
                                        <p:tav tm="100000">
                                          <p:val>
                                            <p:strVal val="#ppt_h"/>
                                          </p:val>
                                        </p:tav>
                                      </p:tavLst>
                                    </p:anim>
                                    <p:anim calcmode="lin" valueType="num">
                                      <p:cBhvr>
                                        <p:cTn id="49"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50"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51"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52"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Images\wow\5259_aurora.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32770" name="Picture 2" descr="C:\Users\nassim\Desktop\daksi\Nouveau dossier (16)\img373.jpg"/>
          <p:cNvPicPr>
            <a:picLocks noChangeAspect="1" noChangeArrowheads="1"/>
          </p:cNvPicPr>
          <p:nvPr/>
        </p:nvPicPr>
        <p:blipFill>
          <a:blip r:embed="rId3" cstate="print"/>
          <a:srcRect/>
          <a:stretch>
            <a:fillRect/>
          </a:stretch>
        </p:blipFill>
        <p:spPr bwMode="auto">
          <a:xfrm>
            <a:off x="142844" y="500042"/>
            <a:ext cx="8858280" cy="5962885"/>
          </a:xfrm>
          <a:prstGeom prst="rect">
            <a:avLst/>
          </a:prstGeom>
          <a:ln w="88900" cap="sq" cmpd="thickThin">
            <a:solidFill>
              <a:srgbClr val="000000"/>
            </a:solidFill>
            <a:prstDash val="solid"/>
            <a:miter lim="800000"/>
          </a:ln>
          <a:effectLst>
            <a:innerShdw blurRad="76200">
              <a:srgbClr val="000000"/>
            </a:innerShdw>
          </a:effectLst>
        </p:spPr>
      </p:pic>
      <p:sp>
        <p:nvSpPr>
          <p:cNvPr id="6" name="ZoneTexte 5"/>
          <p:cNvSpPr txBox="1"/>
          <p:nvPr/>
        </p:nvSpPr>
        <p:spPr>
          <a:xfrm>
            <a:off x="2643174" y="571480"/>
            <a:ext cx="4286280"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fr-FR" sz="2000" b="1" dirty="0" smtClean="0"/>
              <a:t>Lignes  de transport et stationnement</a:t>
            </a:r>
            <a:endParaRPr lang="fr-FR" sz="2000" b="1" dirty="0"/>
          </a:p>
        </p:txBody>
      </p:sp>
    </p:spTree>
  </p:cSld>
  <p:clrMapOvr>
    <a:masterClrMapping/>
  </p:clrMapOvr>
  <p:transition>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Images\wow\5259_aurora.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35842" name="Image 1" descr="Deksi1529"/>
          <p:cNvPicPr>
            <a:picLocks noChangeAspect="1" noChangeArrowheads="1"/>
          </p:cNvPicPr>
          <p:nvPr/>
        </p:nvPicPr>
        <p:blipFill>
          <a:blip r:embed="rId3"/>
          <a:srcRect t="17042"/>
          <a:stretch>
            <a:fillRect/>
          </a:stretch>
        </p:blipFill>
        <p:spPr bwMode="auto">
          <a:xfrm>
            <a:off x="6500826" y="2857496"/>
            <a:ext cx="2000264" cy="2086553"/>
          </a:xfrm>
          <a:prstGeom prst="rect">
            <a:avLst/>
          </a:prstGeom>
          <a:noFill/>
        </p:spPr>
      </p:pic>
      <p:sp>
        <p:nvSpPr>
          <p:cNvPr id="5" name="Rectangle 4"/>
          <p:cNvSpPr/>
          <p:nvPr/>
        </p:nvSpPr>
        <p:spPr>
          <a:xfrm>
            <a:off x="0" y="0"/>
            <a:ext cx="8786874" cy="3585597"/>
          </a:xfrm>
          <a:prstGeom prst="rect">
            <a:avLst/>
          </a:prstGeom>
        </p:spPr>
        <p:txBody>
          <a:bodyPr wrap="square">
            <a:spAutoFit/>
          </a:bodyPr>
          <a:lstStyle/>
          <a:p>
            <a:pPr lvl="0" eaLnBrk="0" fontAlgn="base" hangingPunct="0">
              <a:spcBef>
                <a:spcPct val="0"/>
              </a:spcBef>
              <a:spcAft>
                <a:spcPct val="0"/>
              </a:spcAft>
              <a:tabLst>
                <a:tab pos="1733550" algn="l"/>
              </a:tabLst>
            </a:pPr>
            <a:r>
              <a:rPr kumimoji="0" lang="fr-FR" sz="2400" b="1" i="0" u="sng" strike="noStrike" cap="none" normalizeH="0" baseline="0" dirty="0" smtClean="0">
                <a:ln>
                  <a:noFill/>
                </a:ln>
                <a:solidFill>
                  <a:srgbClr val="FF0000"/>
                </a:solidFill>
                <a:effectLst/>
                <a:latin typeface="Comic Sans MS" pitchFamily="66" charset="0"/>
                <a:ea typeface="Times New Roman" pitchFamily="18" charset="0"/>
                <a:cs typeface="Arabic Transparent"/>
              </a:rPr>
              <a:t>Chapitre2</a:t>
            </a:r>
            <a:r>
              <a:rPr kumimoji="0" lang="fr-FR" sz="2400" b="1" i="0" u="none" strike="noStrike" cap="none" normalizeH="0" baseline="0" dirty="0" smtClean="0">
                <a:ln>
                  <a:noFill/>
                </a:ln>
                <a:effectLst/>
                <a:latin typeface="Comic Sans MS" pitchFamily="66" charset="0"/>
                <a:ea typeface="Times New Roman" pitchFamily="18" charset="0"/>
                <a:cs typeface="Arabic Transparent"/>
              </a:rPr>
              <a:t> :l’analyse morphologique</a:t>
            </a:r>
            <a:endParaRPr kumimoji="0" lang="fr-FR" sz="1000" b="0" i="0" u="none" strike="noStrike" cap="none" normalizeH="0" baseline="0" dirty="0" smtClean="0">
              <a:ln>
                <a:noFill/>
              </a:ln>
              <a:effectLst/>
              <a:latin typeface="Comic Sans MS" pitchFamily="66" charset="0"/>
              <a:cs typeface="Arial" pitchFamily="34" charset="0"/>
            </a:endParaRPr>
          </a:p>
          <a:p>
            <a:r>
              <a:rPr kumimoji="0" lang="fr-FR" b="1" i="0" u="none" strike="noStrike" cap="none" normalizeH="0" baseline="0" dirty="0" smtClean="0">
                <a:ln>
                  <a:noFill/>
                </a:ln>
                <a:solidFill>
                  <a:schemeClr val="bg1">
                    <a:lumMod val="95000"/>
                  </a:schemeClr>
                </a:solidFill>
                <a:effectLst/>
                <a:latin typeface="Arial" pitchFamily="34" charset="0"/>
                <a:ea typeface="Times New Roman" pitchFamily="18" charset="0"/>
                <a:cs typeface="Arabic Transparent"/>
              </a:rPr>
              <a:t>1-la trame viaire</a:t>
            </a:r>
          </a:p>
          <a:p>
            <a:r>
              <a:rPr lang="fr-FR" b="1" dirty="0" smtClean="0">
                <a:latin typeface="Arial" pitchFamily="34" charset="0"/>
              </a:rPr>
              <a:t>        </a:t>
            </a:r>
            <a:r>
              <a:rPr lang="fr-FR" b="1" dirty="0" smtClean="0"/>
              <a:t>Le </a:t>
            </a:r>
            <a:r>
              <a:rPr lang="fr-FR" b="1" dirty="0"/>
              <a:t>réseau viaire est le support de toute activité économique ou sociale dans l’espace urbain. Dans le quartier Daksi, on peut le classer fonctionnellement comme suite :</a:t>
            </a:r>
          </a:p>
          <a:p>
            <a:pPr lvl="0">
              <a:buFont typeface="Wingdings" pitchFamily="2" charset="2"/>
              <a:buChar char="v"/>
            </a:pPr>
            <a:r>
              <a:rPr lang="fr-FR" b="1" dirty="0"/>
              <a:t>Voie primaire : c’est les voies qui assurent l’accessibilité au quartier ; ex : boulevard « ben baatouch »</a:t>
            </a:r>
          </a:p>
          <a:p>
            <a:pPr lvl="0">
              <a:buFont typeface="Wingdings" pitchFamily="2" charset="2"/>
              <a:buChar char="v"/>
            </a:pPr>
            <a:r>
              <a:rPr lang="fr-FR" b="1" dirty="0"/>
              <a:t>Voie secondaires : c’est les axes principaux ayant un trafic important, elles  sont relier a la voie primaire.</a:t>
            </a:r>
          </a:p>
          <a:p>
            <a:pPr lvl="0">
              <a:buFont typeface="Wingdings" pitchFamily="2" charset="2"/>
              <a:buChar char="v"/>
            </a:pPr>
            <a:r>
              <a:rPr lang="fr-FR" b="1" dirty="0"/>
              <a:t>Voie tertiaire : c’est les voies de dessertes qui assurent l’accès aux bâtiments</a:t>
            </a:r>
          </a:p>
          <a:p>
            <a:pPr lvl="0">
              <a:buFont typeface="Wingdings" pitchFamily="2" charset="2"/>
              <a:buChar char="v"/>
            </a:pPr>
            <a:r>
              <a:rPr lang="fr-FR" b="1" dirty="0"/>
              <a:t>Voie piétonnière</a:t>
            </a:r>
          </a:p>
          <a:p>
            <a:r>
              <a:rPr lang="fr-FR" sz="1200" dirty="0"/>
              <a:t> </a:t>
            </a:r>
            <a:endParaRPr lang="fr-FR" sz="1600" dirty="0"/>
          </a:p>
          <a:p>
            <a:pPr lvl="0" eaLnBrk="0" fontAlgn="base" hangingPunct="0">
              <a:spcBef>
                <a:spcPct val="0"/>
              </a:spcBef>
              <a:spcAft>
                <a:spcPct val="0"/>
              </a:spcAft>
              <a:tabLst>
                <a:tab pos="1733550" algn="l"/>
              </a:tabLst>
            </a:pPr>
            <a:endParaRPr kumimoji="0" lang="fr-FR" b="1" i="0" u="none" strike="noStrike" cap="none" normalizeH="0" baseline="0" dirty="0" smtClean="0">
              <a:ln>
                <a:noFill/>
              </a:ln>
              <a:effectLst/>
              <a:latin typeface="Arial" pitchFamily="34" charset="0"/>
              <a:ea typeface="Times New Roman" pitchFamily="18" charset="0"/>
              <a:cs typeface="Arabic Transparent"/>
            </a:endParaRPr>
          </a:p>
          <a:p>
            <a:pPr lvl="0" eaLnBrk="0" fontAlgn="base" hangingPunct="0">
              <a:spcBef>
                <a:spcPct val="0"/>
              </a:spcBef>
              <a:spcAft>
                <a:spcPct val="0"/>
              </a:spcAft>
              <a:tabLst>
                <a:tab pos="1733550" algn="l"/>
              </a:tabLst>
            </a:pPr>
            <a:endParaRPr kumimoji="0" lang="fr-FR" sz="900" b="1" i="0" u="none" strike="noStrike" cap="none" normalizeH="0" baseline="0" dirty="0" smtClean="0">
              <a:ln>
                <a:noFill/>
              </a:ln>
              <a:effectLst/>
              <a:latin typeface="Arial" pitchFamily="34" charset="0"/>
              <a:cs typeface="Arial" pitchFamily="34" charset="0"/>
            </a:endParaRPr>
          </a:p>
        </p:txBody>
      </p:sp>
      <p:pic>
        <p:nvPicPr>
          <p:cNvPr id="35841" name="Image 19" descr="Image(296)"/>
          <p:cNvPicPr>
            <a:picLocks noChangeAspect="1" noChangeArrowheads="1"/>
          </p:cNvPicPr>
          <p:nvPr/>
        </p:nvPicPr>
        <p:blipFill>
          <a:blip r:embed="rId4"/>
          <a:srcRect/>
          <a:stretch>
            <a:fillRect/>
          </a:stretch>
        </p:blipFill>
        <p:spPr bwMode="auto">
          <a:xfrm>
            <a:off x="6500826" y="5000636"/>
            <a:ext cx="2000264" cy="1714488"/>
          </a:xfrm>
          <a:prstGeom prst="rect">
            <a:avLst/>
          </a:prstGeom>
          <a:noFill/>
        </p:spPr>
      </p:pic>
      <p:pic>
        <p:nvPicPr>
          <p:cNvPr id="10" name="Image 9" descr="C:\Users\nassim\Desktop\daksi\photo daksi\DSC05680.JPG"/>
          <p:cNvPicPr/>
          <p:nvPr/>
        </p:nvPicPr>
        <p:blipFill>
          <a:blip r:embed="rId5" cstate="print"/>
          <a:srcRect/>
          <a:stretch>
            <a:fillRect/>
          </a:stretch>
        </p:blipFill>
        <p:spPr bwMode="auto">
          <a:xfrm>
            <a:off x="214282" y="2928934"/>
            <a:ext cx="2723515" cy="2043486"/>
          </a:xfrm>
          <a:prstGeom prst="rect">
            <a:avLst/>
          </a:prstGeom>
          <a:noFill/>
          <a:ln w="9525">
            <a:noFill/>
            <a:miter lim="800000"/>
            <a:headEnd/>
            <a:tailEnd/>
          </a:ln>
        </p:spPr>
      </p:pic>
      <p:sp>
        <p:nvSpPr>
          <p:cNvPr id="35843" name="Rectangle 3"/>
          <p:cNvSpPr>
            <a:spLocks noChangeArrowheads="1"/>
          </p:cNvSpPr>
          <p:nvPr/>
        </p:nvSpPr>
        <p:spPr bwMode="auto">
          <a:xfrm>
            <a:off x="0" y="4643446"/>
            <a:ext cx="8643966" cy="6155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Voie primaire                                                                                                Voie secondaire</a:t>
            </a:r>
            <a:endParaRPr kumimoji="0" lang="fr-FR" sz="8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1" name="Image 10" descr="C:\Users\nassim\Desktop\daksi\Etude du POS entre daksi et Bakira\voirie\Image(360).jpg"/>
          <p:cNvPicPr/>
          <p:nvPr/>
        </p:nvPicPr>
        <p:blipFill>
          <a:blip r:embed="rId6"/>
          <a:srcRect l="41829" t="12789"/>
          <a:stretch>
            <a:fillRect/>
          </a:stretch>
        </p:blipFill>
        <p:spPr bwMode="auto">
          <a:xfrm>
            <a:off x="428596" y="5072074"/>
            <a:ext cx="2214578" cy="1643050"/>
          </a:xfrm>
          <a:prstGeom prst="rect">
            <a:avLst/>
          </a:prstGeom>
          <a:noFill/>
          <a:ln w="9525">
            <a:noFill/>
            <a:miter lim="800000"/>
            <a:headEnd/>
            <a:tailEnd/>
          </a:ln>
        </p:spPr>
      </p:pic>
      <p:sp>
        <p:nvSpPr>
          <p:cNvPr id="35844" name="Rectangle 4"/>
          <p:cNvSpPr>
            <a:spLocks noChangeArrowheads="1"/>
          </p:cNvSpPr>
          <p:nvPr/>
        </p:nvSpPr>
        <p:spPr bwMode="auto">
          <a:xfrm>
            <a:off x="-357222" y="6286520"/>
            <a:ext cx="8527014" cy="33855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Voie tertiaire                                                                                          Voie piétonnière</a:t>
            </a:r>
            <a:endParaRPr kumimoji="0" lang="fr-FR" sz="1800" b="1"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3"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
                                        <p:tgtEl>
                                          <p:spTgt spid="10"/>
                                        </p:tgtEl>
                                      </p:cBhvr>
                                    </p:animEffect>
                                    <p:anim calcmode="lin" valueType="num">
                                      <p:cBhvr>
                                        <p:cTn id="16" dur="400" fill="hold"/>
                                        <p:tgtEl>
                                          <p:spTgt spid="10"/>
                                        </p:tgtEl>
                                        <p:attrNameLst>
                                          <p:attrName>ppt_x</p:attrName>
                                        </p:attrNameLst>
                                      </p:cBhvr>
                                      <p:tavLst>
                                        <p:tav tm="0">
                                          <p:val>
                                            <p:strVal val="#ppt_x"/>
                                          </p:val>
                                        </p:tav>
                                        <p:tav tm="100000">
                                          <p:val>
                                            <p:strVal val="#ppt_x"/>
                                          </p:val>
                                        </p:tav>
                                      </p:tavLst>
                                    </p:anim>
                                    <p:anim calcmode="lin" valueType="num">
                                      <p:cBhvr>
                                        <p:cTn id="17" dur="400" fill="hold"/>
                                        <p:tgtEl>
                                          <p:spTgt spid="10"/>
                                        </p:tgtEl>
                                        <p:attrNameLst>
                                          <p:attrName>ppt_y</p:attrName>
                                        </p:attrNameLst>
                                      </p:cBhvr>
                                      <p:tavLst>
                                        <p:tav tm="0">
                                          <p:val>
                                            <p:strVal val="#ppt_y+0.31"/>
                                          </p:val>
                                        </p:tav>
                                        <p:tav tm="100000">
                                          <p:val>
                                            <p:strVal val="#ppt_y+0.31"/>
                                          </p:val>
                                        </p:tav>
                                      </p:tavLst>
                                    </p:anim>
                                    <p:anim calcmode="lin" valueType="num">
                                      <p:cBhvr>
                                        <p:cTn id="18" dur="600" decel="50000" fill="hold">
                                          <p:stCondLst>
                                            <p:cond delay="400"/>
                                          </p:stCondLst>
                                        </p:cTn>
                                        <p:tgtEl>
                                          <p:spTgt spid="10"/>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9" dur="600" decel="50000" fill="hold">
                                          <p:stCondLst>
                                            <p:cond delay="400"/>
                                          </p:stCondLst>
                                        </p:cTn>
                                        <p:tgtEl>
                                          <p:spTgt spid="10"/>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20" presetID="43" presetClass="entr" presetSubtype="0" fill="hold" nodeType="withEffect">
                                  <p:stCondLst>
                                    <p:cond delay="0"/>
                                  </p:stCondLst>
                                  <p:childTnLst>
                                    <p:set>
                                      <p:cBhvr>
                                        <p:cTn id="21" dur="1" fill="hold">
                                          <p:stCondLst>
                                            <p:cond delay="0"/>
                                          </p:stCondLst>
                                        </p:cTn>
                                        <p:tgtEl>
                                          <p:spTgt spid="35842"/>
                                        </p:tgtEl>
                                        <p:attrNameLst>
                                          <p:attrName>style.visibility</p:attrName>
                                        </p:attrNameLst>
                                      </p:cBhvr>
                                      <p:to>
                                        <p:strVal val="visible"/>
                                      </p:to>
                                    </p:set>
                                    <p:animEffect transition="in" filter="fade">
                                      <p:cBhvr>
                                        <p:cTn id="22" dur="100"/>
                                        <p:tgtEl>
                                          <p:spTgt spid="35842"/>
                                        </p:tgtEl>
                                      </p:cBhvr>
                                    </p:animEffect>
                                    <p:anim calcmode="lin" valueType="num">
                                      <p:cBhvr>
                                        <p:cTn id="23" dur="400" fill="hold"/>
                                        <p:tgtEl>
                                          <p:spTgt spid="35842"/>
                                        </p:tgtEl>
                                        <p:attrNameLst>
                                          <p:attrName>ppt_x</p:attrName>
                                        </p:attrNameLst>
                                      </p:cBhvr>
                                      <p:tavLst>
                                        <p:tav tm="0">
                                          <p:val>
                                            <p:strVal val="#ppt_x"/>
                                          </p:val>
                                        </p:tav>
                                        <p:tav tm="100000">
                                          <p:val>
                                            <p:strVal val="#ppt_x"/>
                                          </p:val>
                                        </p:tav>
                                      </p:tavLst>
                                    </p:anim>
                                    <p:anim calcmode="lin" valueType="num">
                                      <p:cBhvr>
                                        <p:cTn id="24" dur="400" fill="hold"/>
                                        <p:tgtEl>
                                          <p:spTgt spid="35842"/>
                                        </p:tgtEl>
                                        <p:attrNameLst>
                                          <p:attrName>ppt_y</p:attrName>
                                        </p:attrNameLst>
                                      </p:cBhvr>
                                      <p:tavLst>
                                        <p:tav tm="0">
                                          <p:val>
                                            <p:strVal val="#ppt_y+0.31"/>
                                          </p:val>
                                        </p:tav>
                                        <p:tav tm="100000">
                                          <p:val>
                                            <p:strVal val="#ppt_y+0.31"/>
                                          </p:val>
                                        </p:tav>
                                      </p:tavLst>
                                    </p:anim>
                                    <p:anim calcmode="lin" valueType="num">
                                      <p:cBhvr>
                                        <p:cTn id="25" dur="600" decel="50000" fill="hold">
                                          <p:stCondLst>
                                            <p:cond delay="400"/>
                                          </p:stCondLst>
                                        </p:cTn>
                                        <p:tgtEl>
                                          <p:spTgt spid="3584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6" dur="600" decel="50000" fill="hold">
                                          <p:stCondLst>
                                            <p:cond delay="400"/>
                                          </p:stCondLst>
                                        </p:cTn>
                                        <p:tgtEl>
                                          <p:spTgt spid="3584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27" presetID="43" presetClass="entr" presetSubtype="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
                                        <p:tgtEl>
                                          <p:spTgt spid="11"/>
                                        </p:tgtEl>
                                      </p:cBhvr>
                                    </p:animEffect>
                                    <p:anim calcmode="lin" valueType="num">
                                      <p:cBhvr>
                                        <p:cTn id="30" dur="400" fill="hold"/>
                                        <p:tgtEl>
                                          <p:spTgt spid="11"/>
                                        </p:tgtEl>
                                        <p:attrNameLst>
                                          <p:attrName>ppt_x</p:attrName>
                                        </p:attrNameLst>
                                      </p:cBhvr>
                                      <p:tavLst>
                                        <p:tav tm="0">
                                          <p:val>
                                            <p:strVal val="#ppt_x"/>
                                          </p:val>
                                        </p:tav>
                                        <p:tav tm="100000">
                                          <p:val>
                                            <p:strVal val="#ppt_x"/>
                                          </p:val>
                                        </p:tav>
                                      </p:tavLst>
                                    </p:anim>
                                    <p:anim calcmode="lin" valueType="num">
                                      <p:cBhvr>
                                        <p:cTn id="31" dur="400" fill="hold"/>
                                        <p:tgtEl>
                                          <p:spTgt spid="11"/>
                                        </p:tgtEl>
                                        <p:attrNameLst>
                                          <p:attrName>ppt_y</p:attrName>
                                        </p:attrNameLst>
                                      </p:cBhvr>
                                      <p:tavLst>
                                        <p:tav tm="0">
                                          <p:val>
                                            <p:strVal val="#ppt_y+0.31"/>
                                          </p:val>
                                        </p:tav>
                                        <p:tav tm="100000">
                                          <p:val>
                                            <p:strVal val="#ppt_y+0.31"/>
                                          </p:val>
                                        </p:tav>
                                      </p:tavLst>
                                    </p:anim>
                                    <p:anim calcmode="lin" valueType="num">
                                      <p:cBhvr>
                                        <p:cTn id="32" dur="600" decel="50000" fill="hold">
                                          <p:stCondLst>
                                            <p:cond delay="400"/>
                                          </p:stCondLst>
                                        </p:cTn>
                                        <p:tgtEl>
                                          <p:spTgt spid="11"/>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3" dur="600" decel="50000" fill="hold">
                                          <p:stCondLst>
                                            <p:cond delay="400"/>
                                          </p:stCondLst>
                                        </p:cTn>
                                        <p:tgtEl>
                                          <p:spTgt spid="11"/>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34" presetID="43" presetClass="entr" presetSubtype="0" fill="hold" nodeType="withEffect">
                                  <p:stCondLst>
                                    <p:cond delay="0"/>
                                  </p:stCondLst>
                                  <p:childTnLst>
                                    <p:set>
                                      <p:cBhvr>
                                        <p:cTn id="35" dur="1" fill="hold">
                                          <p:stCondLst>
                                            <p:cond delay="0"/>
                                          </p:stCondLst>
                                        </p:cTn>
                                        <p:tgtEl>
                                          <p:spTgt spid="35841"/>
                                        </p:tgtEl>
                                        <p:attrNameLst>
                                          <p:attrName>style.visibility</p:attrName>
                                        </p:attrNameLst>
                                      </p:cBhvr>
                                      <p:to>
                                        <p:strVal val="visible"/>
                                      </p:to>
                                    </p:set>
                                    <p:animEffect transition="in" filter="fade">
                                      <p:cBhvr>
                                        <p:cTn id="36" dur="100"/>
                                        <p:tgtEl>
                                          <p:spTgt spid="35841"/>
                                        </p:tgtEl>
                                      </p:cBhvr>
                                    </p:animEffect>
                                    <p:anim calcmode="lin" valueType="num">
                                      <p:cBhvr>
                                        <p:cTn id="37" dur="400" fill="hold"/>
                                        <p:tgtEl>
                                          <p:spTgt spid="35841"/>
                                        </p:tgtEl>
                                        <p:attrNameLst>
                                          <p:attrName>ppt_x</p:attrName>
                                        </p:attrNameLst>
                                      </p:cBhvr>
                                      <p:tavLst>
                                        <p:tav tm="0">
                                          <p:val>
                                            <p:strVal val="#ppt_x"/>
                                          </p:val>
                                        </p:tav>
                                        <p:tav tm="100000">
                                          <p:val>
                                            <p:strVal val="#ppt_x"/>
                                          </p:val>
                                        </p:tav>
                                      </p:tavLst>
                                    </p:anim>
                                    <p:anim calcmode="lin" valueType="num">
                                      <p:cBhvr>
                                        <p:cTn id="38" dur="400" fill="hold"/>
                                        <p:tgtEl>
                                          <p:spTgt spid="35841"/>
                                        </p:tgtEl>
                                        <p:attrNameLst>
                                          <p:attrName>ppt_y</p:attrName>
                                        </p:attrNameLst>
                                      </p:cBhvr>
                                      <p:tavLst>
                                        <p:tav tm="0">
                                          <p:val>
                                            <p:strVal val="#ppt_y+0.31"/>
                                          </p:val>
                                        </p:tav>
                                        <p:tav tm="100000">
                                          <p:val>
                                            <p:strVal val="#ppt_y+0.31"/>
                                          </p:val>
                                        </p:tav>
                                      </p:tavLst>
                                    </p:anim>
                                    <p:anim calcmode="lin" valueType="num">
                                      <p:cBhvr>
                                        <p:cTn id="39" dur="600" decel="50000" fill="hold">
                                          <p:stCondLst>
                                            <p:cond delay="400"/>
                                          </p:stCondLst>
                                        </p:cTn>
                                        <p:tgtEl>
                                          <p:spTgt spid="35841"/>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0" dur="600" decel="50000" fill="hold">
                                          <p:stCondLst>
                                            <p:cond delay="400"/>
                                          </p:stCondLst>
                                        </p:cTn>
                                        <p:tgtEl>
                                          <p:spTgt spid="35841"/>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41" presetID="43" presetClass="entr" presetSubtype="0" fill="hold" grpId="0" nodeType="withEffect">
                                  <p:stCondLst>
                                    <p:cond delay="0"/>
                                  </p:stCondLst>
                                  <p:childTnLst>
                                    <p:set>
                                      <p:cBhvr>
                                        <p:cTn id="42" dur="1" fill="hold">
                                          <p:stCondLst>
                                            <p:cond delay="0"/>
                                          </p:stCondLst>
                                        </p:cTn>
                                        <p:tgtEl>
                                          <p:spTgt spid="35843"/>
                                        </p:tgtEl>
                                        <p:attrNameLst>
                                          <p:attrName>style.visibility</p:attrName>
                                        </p:attrNameLst>
                                      </p:cBhvr>
                                      <p:to>
                                        <p:strVal val="visible"/>
                                      </p:to>
                                    </p:set>
                                    <p:animEffect transition="in" filter="fade">
                                      <p:cBhvr>
                                        <p:cTn id="43" dur="100"/>
                                        <p:tgtEl>
                                          <p:spTgt spid="35843"/>
                                        </p:tgtEl>
                                      </p:cBhvr>
                                    </p:animEffect>
                                    <p:anim calcmode="lin" valueType="num">
                                      <p:cBhvr>
                                        <p:cTn id="44" dur="400" fill="hold"/>
                                        <p:tgtEl>
                                          <p:spTgt spid="35843"/>
                                        </p:tgtEl>
                                        <p:attrNameLst>
                                          <p:attrName>ppt_x</p:attrName>
                                        </p:attrNameLst>
                                      </p:cBhvr>
                                      <p:tavLst>
                                        <p:tav tm="0">
                                          <p:val>
                                            <p:strVal val="#ppt_x"/>
                                          </p:val>
                                        </p:tav>
                                        <p:tav tm="100000">
                                          <p:val>
                                            <p:strVal val="#ppt_x"/>
                                          </p:val>
                                        </p:tav>
                                      </p:tavLst>
                                    </p:anim>
                                    <p:anim calcmode="lin" valueType="num">
                                      <p:cBhvr>
                                        <p:cTn id="45" dur="400" fill="hold"/>
                                        <p:tgtEl>
                                          <p:spTgt spid="35843"/>
                                        </p:tgtEl>
                                        <p:attrNameLst>
                                          <p:attrName>ppt_y</p:attrName>
                                        </p:attrNameLst>
                                      </p:cBhvr>
                                      <p:tavLst>
                                        <p:tav tm="0">
                                          <p:val>
                                            <p:strVal val="#ppt_y+0.31"/>
                                          </p:val>
                                        </p:tav>
                                        <p:tav tm="100000">
                                          <p:val>
                                            <p:strVal val="#ppt_y+0.31"/>
                                          </p:val>
                                        </p:tav>
                                      </p:tavLst>
                                    </p:anim>
                                    <p:anim calcmode="lin" valueType="num">
                                      <p:cBhvr>
                                        <p:cTn id="46" dur="600" decel="50000" fill="hold">
                                          <p:stCondLst>
                                            <p:cond delay="400"/>
                                          </p:stCondLst>
                                        </p:cTn>
                                        <p:tgtEl>
                                          <p:spTgt spid="3584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7" dur="600" decel="50000" fill="hold">
                                          <p:stCondLst>
                                            <p:cond delay="400"/>
                                          </p:stCondLst>
                                        </p:cTn>
                                        <p:tgtEl>
                                          <p:spTgt spid="3584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48" presetID="43" presetClass="entr" presetSubtype="0" fill="hold" grpId="0" nodeType="withEffect">
                                  <p:stCondLst>
                                    <p:cond delay="0"/>
                                  </p:stCondLst>
                                  <p:childTnLst>
                                    <p:set>
                                      <p:cBhvr>
                                        <p:cTn id="49" dur="1" fill="hold">
                                          <p:stCondLst>
                                            <p:cond delay="0"/>
                                          </p:stCondLst>
                                        </p:cTn>
                                        <p:tgtEl>
                                          <p:spTgt spid="35844"/>
                                        </p:tgtEl>
                                        <p:attrNameLst>
                                          <p:attrName>style.visibility</p:attrName>
                                        </p:attrNameLst>
                                      </p:cBhvr>
                                      <p:to>
                                        <p:strVal val="visible"/>
                                      </p:to>
                                    </p:set>
                                    <p:animEffect transition="in" filter="fade">
                                      <p:cBhvr>
                                        <p:cTn id="50" dur="100"/>
                                        <p:tgtEl>
                                          <p:spTgt spid="35844"/>
                                        </p:tgtEl>
                                      </p:cBhvr>
                                    </p:animEffect>
                                    <p:anim calcmode="lin" valueType="num">
                                      <p:cBhvr>
                                        <p:cTn id="51" dur="400" fill="hold"/>
                                        <p:tgtEl>
                                          <p:spTgt spid="35844"/>
                                        </p:tgtEl>
                                        <p:attrNameLst>
                                          <p:attrName>ppt_x</p:attrName>
                                        </p:attrNameLst>
                                      </p:cBhvr>
                                      <p:tavLst>
                                        <p:tav tm="0">
                                          <p:val>
                                            <p:strVal val="#ppt_x"/>
                                          </p:val>
                                        </p:tav>
                                        <p:tav tm="100000">
                                          <p:val>
                                            <p:strVal val="#ppt_x"/>
                                          </p:val>
                                        </p:tav>
                                      </p:tavLst>
                                    </p:anim>
                                    <p:anim calcmode="lin" valueType="num">
                                      <p:cBhvr>
                                        <p:cTn id="52" dur="400" fill="hold"/>
                                        <p:tgtEl>
                                          <p:spTgt spid="35844"/>
                                        </p:tgtEl>
                                        <p:attrNameLst>
                                          <p:attrName>ppt_y</p:attrName>
                                        </p:attrNameLst>
                                      </p:cBhvr>
                                      <p:tavLst>
                                        <p:tav tm="0">
                                          <p:val>
                                            <p:strVal val="#ppt_y+0.31"/>
                                          </p:val>
                                        </p:tav>
                                        <p:tav tm="100000">
                                          <p:val>
                                            <p:strVal val="#ppt_y+0.31"/>
                                          </p:val>
                                        </p:tav>
                                      </p:tavLst>
                                    </p:anim>
                                    <p:anim calcmode="lin" valueType="num">
                                      <p:cBhvr>
                                        <p:cTn id="53" dur="600" decel="50000" fill="hold">
                                          <p:stCondLst>
                                            <p:cond delay="400"/>
                                          </p:stCondLst>
                                        </p:cTn>
                                        <p:tgtEl>
                                          <p:spTgt spid="3584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54" dur="600" decel="50000" fill="hold">
                                          <p:stCondLst>
                                            <p:cond delay="400"/>
                                          </p:stCondLst>
                                        </p:cTn>
                                        <p:tgtEl>
                                          <p:spTgt spid="3584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5843" grpId="0"/>
      <p:bldP spid="3584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Images\wow\5259_aurora.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33794" name="Picture 2" descr="C:\Users\nassim\Desktop\daksi\Nouveau dossier (16)\img385.jpg"/>
          <p:cNvPicPr>
            <a:picLocks noChangeAspect="1" noChangeArrowheads="1"/>
          </p:cNvPicPr>
          <p:nvPr/>
        </p:nvPicPr>
        <p:blipFill>
          <a:blip r:embed="rId3" cstate="print"/>
          <a:srcRect/>
          <a:stretch>
            <a:fillRect/>
          </a:stretch>
        </p:blipFill>
        <p:spPr bwMode="auto">
          <a:xfrm>
            <a:off x="214282" y="428604"/>
            <a:ext cx="8786842" cy="6271977"/>
          </a:xfrm>
          <a:prstGeom prst="rect">
            <a:avLst/>
          </a:prstGeom>
          <a:ln w="88900" cap="sq" cmpd="thickThin">
            <a:solidFill>
              <a:srgbClr val="000000"/>
            </a:solidFill>
            <a:prstDash val="solid"/>
            <a:miter lim="800000"/>
          </a:ln>
          <a:effectLst>
            <a:innerShdw blurRad="76200">
              <a:srgbClr val="000000"/>
            </a:innerShdw>
          </a:effectLst>
        </p:spPr>
      </p:pic>
      <p:sp>
        <p:nvSpPr>
          <p:cNvPr id="6" name="ZoneTexte 5"/>
          <p:cNvSpPr txBox="1"/>
          <p:nvPr/>
        </p:nvSpPr>
        <p:spPr>
          <a:xfrm>
            <a:off x="3286116" y="500042"/>
            <a:ext cx="3071834"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fr-FR" sz="2400" b="1" dirty="0" smtClean="0"/>
              <a:t>        La trame viaire</a:t>
            </a:r>
            <a:endParaRPr lang="fr-FR" sz="2400" b="1" dirty="0"/>
          </a:p>
        </p:txBody>
      </p:sp>
    </p:spTree>
  </p:cSld>
  <p:clrMapOvr>
    <a:masterClrMapping/>
  </p:clrMapOvr>
  <p:transition>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Images\wow\5259_aurora.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4817" name="Rectangle 1"/>
          <p:cNvSpPr>
            <a:spLocks noChangeArrowheads="1"/>
          </p:cNvSpPr>
          <p:nvPr/>
        </p:nvSpPr>
        <p:spPr bwMode="auto">
          <a:xfrm>
            <a:off x="0" y="0"/>
            <a:ext cx="9286908" cy="123110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dirty="0" smtClean="0">
                <a:ln>
                  <a:noFill/>
                </a:ln>
                <a:solidFill>
                  <a:schemeClr val="bg1">
                    <a:lumMod val="95000"/>
                  </a:schemeClr>
                </a:solidFill>
                <a:effectLst/>
                <a:latin typeface="Comic Sans MS" pitchFamily="66" charset="0"/>
                <a:ea typeface="Times New Roman" pitchFamily="18" charset="0"/>
                <a:cs typeface="Arabic Transparent" charset="0"/>
              </a:rPr>
              <a:t>2-la trame des ilots</a:t>
            </a:r>
            <a:endParaRPr kumimoji="0" lang="fr-FR" sz="2000" b="0" i="0" u="none" strike="noStrike" cap="none" normalizeH="0" baseline="0" dirty="0" smtClean="0">
              <a:ln>
                <a:noFill/>
              </a:ln>
              <a:solidFill>
                <a:schemeClr val="bg1">
                  <a:lumMod val="95000"/>
                </a:schemeClr>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fr-FR" dirty="0">
                <a:latin typeface="Arial" pitchFamily="34" charset="0"/>
                <a:ea typeface="Times New Roman" pitchFamily="18" charset="0"/>
                <a:cs typeface="Arial" pitchFamily="34" charset="0"/>
              </a:rPr>
              <a:t> </a:t>
            </a:r>
            <a:r>
              <a:rPr lang="fr-FR" dirty="0" smtClean="0">
                <a:latin typeface="Arial" pitchFamily="34" charset="0"/>
                <a:ea typeface="Times New Roman" pitchFamily="18" charset="0"/>
                <a:cs typeface="Arial" pitchFamily="34" charset="0"/>
              </a:rPr>
              <a:t>       </a:t>
            </a: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Dans le quartier Daksi, on peut considérer la trame des ilots comme trame parcellaire, ces parcellaires ont des formes irréguliers en majorités et quelque uns qui prend la forme rectangulaire</a:t>
            </a:r>
            <a:r>
              <a:rPr kumimoji="0" lang="fr-FR" sz="900" b="0" i="0" u="none" strike="noStrike" cap="none" normalizeH="0" baseline="0" dirty="0" smtClean="0">
                <a:ln>
                  <a:noFill/>
                </a:ln>
                <a:solidFill>
                  <a:schemeClr val="tx1"/>
                </a:solidFill>
                <a:effectLst/>
                <a:latin typeface="Arial" pitchFamily="34" charset="0"/>
                <a:cs typeface="Arial" pitchFamily="34" charset="0"/>
              </a:rPr>
              <a:t> </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4818" name="Picture 2" descr="C:\Users\nassim\Desktop\daksi\Nouveau dossier (16)\img376.jpg"/>
          <p:cNvPicPr>
            <a:picLocks noChangeAspect="1" noChangeArrowheads="1"/>
          </p:cNvPicPr>
          <p:nvPr/>
        </p:nvPicPr>
        <p:blipFill>
          <a:blip r:embed="rId3"/>
          <a:srcRect l="1562" t="1527" r="3125" b="2681"/>
          <a:stretch>
            <a:fillRect/>
          </a:stretch>
        </p:blipFill>
        <p:spPr bwMode="auto">
          <a:xfrm>
            <a:off x="500034" y="1294643"/>
            <a:ext cx="8072494" cy="5491943"/>
          </a:xfrm>
          <a:prstGeom prst="rect">
            <a:avLst/>
          </a:prstGeom>
          <a:ln w="88900" cap="sq" cmpd="thickThin">
            <a:solidFill>
              <a:srgbClr val="000000"/>
            </a:solidFill>
            <a:prstDash val="solid"/>
            <a:miter lim="800000"/>
          </a:ln>
          <a:effectLst>
            <a:innerShdw blurRad="76200">
              <a:srgbClr val="000000"/>
            </a:innerShdw>
          </a:effectLst>
        </p:spPr>
      </p:pic>
      <p:sp>
        <p:nvSpPr>
          <p:cNvPr id="8" name="ZoneTexte 7"/>
          <p:cNvSpPr txBox="1"/>
          <p:nvPr/>
        </p:nvSpPr>
        <p:spPr>
          <a:xfrm>
            <a:off x="3286116" y="1285860"/>
            <a:ext cx="2643206"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fr-FR" sz="2400" b="1" dirty="0" smtClean="0"/>
              <a:t>La trame des ilots</a:t>
            </a:r>
            <a:endParaRPr lang="fr-FR"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4817"/>
                                        </p:tgtEl>
                                        <p:attrNameLst>
                                          <p:attrName>style.visibility</p:attrName>
                                        </p:attrNameLst>
                                      </p:cBhvr>
                                      <p:to>
                                        <p:strVal val="visible"/>
                                      </p:to>
                                    </p:set>
                                    <p:animEffect transition="in" filter="fade">
                                      <p:cBhvr>
                                        <p:cTn id="7" dur="1000"/>
                                        <p:tgtEl>
                                          <p:spTgt spid="34817"/>
                                        </p:tgtEl>
                                      </p:cBhvr>
                                    </p:animEffect>
                                    <p:anim calcmode="lin" valueType="num">
                                      <p:cBhvr>
                                        <p:cTn id="8" dur="1000" fill="hold"/>
                                        <p:tgtEl>
                                          <p:spTgt spid="34817"/>
                                        </p:tgtEl>
                                        <p:attrNameLst>
                                          <p:attrName>ppt_x</p:attrName>
                                        </p:attrNameLst>
                                      </p:cBhvr>
                                      <p:tavLst>
                                        <p:tav tm="0">
                                          <p:val>
                                            <p:strVal val="#ppt_x"/>
                                          </p:val>
                                        </p:tav>
                                        <p:tav tm="100000">
                                          <p:val>
                                            <p:strVal val="#ppt_x"/>
                                          </p:val>
                                        </p:tav>
                                      </p:tavLst>
                                    </p:anim>
                                    <p:anim calcmode="lin" valueType="num">
                                      <p:cBhvr>
                                        <p:cTn id="9" dur="900" decel="100000" fill="hold"/>
                                        <p:tgtEl>
                                          <p:spTgt spid="3481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4817"/>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nodeType="clickEffect">
                                  <p:stCondLst>
                                    <p:cond delay="0"/>
                                  </p:stCondLst>
                                  <p:childTnLst>
                                    <p:set>
                                      <p:cBhvr>
                                        <p:cTn id="14" dur="1" fill="hold">
                                          <p:stCondLst>
                                            <p:cond delay="0"/>
                                          </p:stCondLst>
                                        </p:cTn>
                                        <p:tgtEl>
                                          <p:spTgt spid="34818"/>
                                        </p:tgtEl>
                                        <p:attrNameLst>
                                          <p:attrName>style.visibility</p:attrName>
                                        </p:attrNameLst>
                                      </p:cBhvr>
                                      <p:to>
                                        <p:strVal val="visible"/>
                                      </p:to>
                                    </p:set>
                                    <p:anim from="(-#ppt_w/2)" to="(#ppt_x)" calcmode="lin" valueType="num">
                                      <p:cBhvr>
                                        <p:cTn id="15" dur="600" fill="hold">
                                          <p:stCondLst>
                                            <p:cond delay="0"/>
                                          </p:stCondLst>
                                        </p:cTn>
                                        <p:tgtEl>
                                          <p:spTgt spid="34818"/>
                                        </p:tgtEl>
                                        <p:attrNameLst>
                                          <p:attrName>ppt_x</p:attrName>
                                        </p:attrNameLst>
                                      </p:cBhvr>
                                    </p:anim>
                                    <p:anim from="0" to="-1.0" calcmode="lin" valueType="num">
                                      <p:cBhvr>
                                        <p:cTn id="16" dur="200" decel="50000" autoRev="1" fill="hold">
                                          <p:stCondLst>
                                            <p:cond delay="600"/>
                                          </p:stCondLst>
                                        </p:cTn>
                                        <p:tgtEl>
                                          <p:spTgt spid="34818"/>
                                        </p:tgtEl>
                                        <p:attrNameLst>
                                          <p:attrName>xshear</p:attrName>
                                        </p:attrNameLst>
                                      </p:cBhvr>
                                    </p:anim>
                                    <p:animScale>
                                      <p:cBhvr>
                                        <p:cTn id="17" dur="200" decel="100000" autoRev="1" fill="hold">
                                          <p:stCondLst>
                                            <p:cond delay="600"/>
                                          </p:stCondLst>
                                        </p:cTn>
                                        <p:tgtEl>
                                          <p:spTgt spid="34818"/>
                                        </p:tgtEl>
                                      </p:cBhvr>
                                      <p:from x="100000" y="100000"/>
                                      <p:to x="80000" y="100000"/>
                                    </p:animScale>
                                    <p:anim by="(#ppt_h/3+#ppt_w*0.1)" calcmode="lin" valueType="num">
                                      <p:cBhvr additive="sum">
                                        <p:cTn id="18" dur="200" decel="100000" autoRev="1" fill="hold">
                                          <p:stCondLst>
                                            <p:cond delay="600"/>
                                          </p:stCondLst>
                                        </p:cTn>
                                        <p:tgtEl>
                                          <p:spTgt spid="34818"/>
                                        </p:tgtEl>
                                        <p:attrNameLst>
                                          <p:attrName>ppt_x</p:attrName>
                                        </p:attrNameLst>
                                      </p:cBhvr>
                                    </p:anim>
                                  </p:childTnLst>
                                </p:cTn>
                              </p:par>
                              <p:par>
                                <p:cTn id="19" presetID="34"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from="(-#ppt_w/2)" to="(#ppt_x)" calcmode="lin" valueType="num">
                                      <p:cBhvr>
                                        <p:cTn id="21" dur="600" fill="hold">
                                          <p:stCondLst>
                                            <p:cond delay="0"/>
                                          </p:stCondLst>
                                        </p:cTn>
                                        <p:tgtEl>
                                          <p:spTgt spid="8"/>
                                        </p:tgtEl>
                                        <p:attrNameLst>
                                          <p:attrName>ppt_x</p:attrName>
                                        </p:attrNameLst>
                                      </p:cBhvr>
                                    </p:anim>
                                    <p:anim from="0" to="-1.0" calcmode="lin" valueType="num">
                                      <p:cBhvr>
                                        <p:cTn id="22" dur="200" decel="50000" autoRev="1" fill="hold">
                                          <p:stCondLst>
                                            <p:cond delay="600"/>
                                          </p:stCondLst>
                                        </p:cTn>
                                        <p:tgtEl>
                                          <p:spTgt spid="8"/>
                                        </p:tgtEl>
                                        <p:attrNameLst>
                                          <p:attrName>xshear</p:attrName>
                                        </p:attrNameLst>
                                      </p:cBhvr>
                                    </p:anim>
                                    <p:animScale>
                                      <p:cBhvr>
                                        <p:cTn id="23" dur="200" decel="100000" autoRev="1" fill="hold">
                                          <p:stCondLst>
                                            <p:cond delay="600"/>
                                          </p:stCondLst>
                                        </p:cTn>
                                        <p:tgtEl>
                                          <p:spTgt spid="8"/>
                                        </p:tgtEl>
                                      </p:cBhvr>
                                      <p:from x="100000" y="100000"/>
                                      <p:to x="80000" y="100000"/>
                                    </p:animScale>
                                    <p:anim by="(#ppt_h/3+#ppt_w*0.1)" calcmode="lin" valueType="num">
                                      <p:cBhvr additive="sum">
                                        <p:cTn id="24" dur="200" decel="100000" autoRev="1" fill="hold">
                                          <p:stCondLst>
                                            <p:cond delay="600"/>
                                          </p:stCondLst>
                                        </p:cTn>
                                        <p:tgtEl>
                                          <p:spTgt spid="8"/>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7" grpId="0"/>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E:\Images\wow\5259_aurora.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 name="Rectangle 3"/>
          <p:cNvSpPr/>
          <p:nvPr/>
        </p:nvSpPr>
        <p:spPr>
          <a:xfrm>
            <a:off x="214282" y="142852"/>
            <a:ext cx="4621778" cy="461665"/>
          </a:xfrm>
          <a:prstGeom prst="rect">
            <a:avLst/>
          </a:prstGeom>
        </p:spPr>
        <p:txBody>
          <a:bodyPr wrap="none">
            <a:spAutoFit/>
          </a:bodyPr>
          <a:lstStyle/>
          <a:p>
            <a:pPr lvl="0" eaLnBrk="0" fontAlgn="base" hangingPunct="0">
              <a:spcBef>
                <a:spcPct val="0"/>
              </a:spcBef>
              <a:spcAft>
                <a:spcPct val="0"/>
              </a:spcAft>
              <a:tabLst>
                <a:tab pos="1733550" algn="l"/>
              </a:tabLst>
            </a:pPr>
            <a:r>
              <a:rPr lang="fr-FR" sz="24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Comic Sans MS" pitchFamily="66" charset="0"/>
                <a:ea typeface="Times New Roman" pitchFamily="18" charset="0"/>
                <a:cs typeface="Arabic Transparent"/>
              </a:rPr>
              <a:t>3-la trame des espaces verts</a:t>
            </a:r>
            <a:endParaRPr lang="fr-FR" sz="105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Comic Sans MS" pitchFamily="66" charset="0"/>
              <a:cs typeface="Arial" pitchFamily="34" charset="0"/>
            </a:endParaRPr>
          </a:p>
        </p:txBody>
      </p:sp>
      <p:pic>
        <p:nvPicPr>
          <p:cNvPr id="1027" name="Picture 3" descr="C:\Users\nassim\Desktop\daksi\Nouveau dossier (16)\img372.jpg"/>
          <p:cNvPicPr>
            <a:picLocks noChangeAspect="1" noChangeArrowheads="1"/>
          </p:cNvPicPr>
          <p:nvPr/>
        </p:nvPicPr>
        <p:blipFill>
          <a:blip r:embed="rId3" cstate="print"/>
          <a:srcRect/>
          <a:stretch>
            <a:fillRect/>
          </a:stretch>
        </p:blipFill>
        <p:spPr bwMode="auto">
          <a:xfrm>
            <a:off x="214282" y="714356"/>
            <a:ext cx="8702528" cy="5857916"/>
          </a:xfrm>
          <a:prstGeom prst="rect">
            <a:avLst/>
          </a:prstGeom>
          <a:ln w="88900" cap="sq" cmpd="thickThin">
            <a:solidFill>
              <a:srgbClr val="000000"/>
            </a:solidFill>
            <a:prstDash val="solid"/>
            <a:miter lim="800000"/>
          </a:ln>
          <a:effectLst>
            <a:innerShdw blurRad="76200">
              <a:srgbClr val="000000"/>
            </a:innerShdw>
          </a:effectLst>
        </p:spPr>
      </p:pic>
      <p:sp>
        <p:nvSpPr>
          <p:cNvPr id="8" name="ZoneTexte 7"/>
          <p:cNvSpPr txBox="1"/>
          <p:nvPr/>
        </p:nvSpPr>
        <p:spPr>
          <a:xfrm>
            <a:off x="3143240" y="857232"/>
            <a:ext cx="3286148"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fr-FR" b="1" dirty="0" smtClean="0"/>
              <a:t>Carte des espaces vert</a:t>
            </a:r>
            <a:endParaRPr lang="fr-FR" b="1" dirty="0"/>
          </a:p>
        </p:txBody>
      </p:sp>
      <p:pic>
        <p:nvPicPr>
          <p:cNvPr id="7170" name="Picture 2" descr="C:\Users\nassim\Desktop\daksi\foto deksi\photo daksi\LH009.jpg"/>
          <p:cNvPicPr>
            <a:picLocks noChangeAspect="1" noChangeArrowheads="1"/>
          </p:cNvPicPr>
          <p:nvPr/>
        </p:nvPicPr>
        <p:blipFill>
          <a:blip r:embed="rId4" cstate="print"/>
          <a:srcRect/>
          <a:stretch>
            <a:fillRect/>
          </a:stretch>
        </p:blipFill>
        <p:spPr bwMode="auto">
          <a:xfrm>
            <a:off x="7334269" y="5500702"/>
            <a:ext cx="1809731" cy="1357298"/>
          </a:xfrm>
          <a:prstGeom prst="rect">
            <a:avLst/>
          </a:prstGeom>
          <a:noFill/>
        </p:spPr>
      </p:pic>
      <p:pic>
        <p:nvPicPr>
          <p:cNvPr id="7171" name="Picture 3" descr="C:\Users\nassim\Desktop\daksi\foto deksi\photo daksi\Deksi1564.jpg"/>
          <p:cNvPicPr>
            <a:picLocks noChangeAspect="1" noChangeArrowheads="1"/>
          </p:cNvPicPr>
          <p:nvPr/>
        </p:nvPicPr>
        <p:blipFill>
          <a:blip r:embed="rId5" cstate="print"/>
          <a:srcRect/>
          <a:stretch>
            <a:fillRect/>
          </a:stretch>
        </p:blipFill>
        <p:spPr bwMode="auto">
          <a:xfrm>
            <a:off x="7420012" y="2857496"/>
            <a:ext cx="1724020" cy="1293015"/>
          </a:xfrm>
          <a:prstGeom prst="rect">
            <a:avLst/>
          </a:prstGeom>
          <a:noFill/>
        </p:spPr>
      </p:pic>
      <p:pic>
        <p:nvPicPr>
          <p:cNvPr id="7172" name="Picture 4" descr="C:\Users\nassim\Desktop\daksi\foto deksi\photo daksi\DSC05640.JPG"/>
          <p:cNvPicPr>
            <a:picLocks noChangeAspect="1" noChangeArrowheads="1"/>
          </p:cNvPicPr>
          <p:nvPr/>
        </p:nvPicPr>
        <p:blipFill>
          <a:blip r:embed="rId6" cstate="print"/>
          <a:srcRect/>
          <a:stretch>
            <a:fillRect/>
          </a:stretch>
        </p:blipFill>
        <p:spPr bwMode="auto">
          <a:xfrm>
            <a:off x="7286644" y="214290"/>
            <a:ext cx="1857356" cy="1393017"/>
          </a:xfrm>
          <a:prstGeom prst="rect">
            <a:avLst/>
          </a:prstGeom>
          <a:noFill/>
        </p:spPr>
      </p:pic>
      <p:cxnSp>
        <p:nvCxnSpPr>
          <p:cNvPr id="10" name="Connecteur droit avec flèche 9"/>
          <p:cNvCxnSpPr>
            <a:stCxn id="7172" idx="1"/>
          </p:cNvCxnSpPr>
          <p:nvPr/>
        </p:nvCxnSpPr>
        <p:spPr>
          <a:xfrm rot="10800000" flipV="1">
            <a:off x="5572132" y="910798"/>
            <a:ext cx="1714512" cy="1589507"/>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Connecteur droit avec flèche 12"/>
          <p:cNvCxnSpPr>
            <a:stCxn id="7170" idx="0"/>
          </p:cNvCxnSpPr>
          <p:nvPr/>
        </p:nvCxnSpPr>
        <p:spPr>
          <a:xfrm rot="16200000" flipV="1">
            <a:off x="6262692" y="3524258"/>
            <a:ext cx="1214446" cy="2738441"/>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Connecteur droit avec flèche 15"/>
          <p:cNvCxnSpPr/>
          <p:nvPr/>
        </p:nvCxnSpPr>
        <p:spPr>
          <a:xfrm rot="10800000">
            <a:off x="6000760" y="3357562"/>
            <a:ext cx="1357322" cy="14287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7173" name="Picture 5" descr="C:\Users\nassim\Desktop\daksi\foto deksi\photo daksi\DSC05652.JPG"/>
          <p:cNvPicPr>
            <a:picLocks noChangeAspect="1" noChangeArrowheads="1"/>
          </p:cNvPicPr>
          <p:nvPr/>
        </p:nvPicPr>
        <p:blipFill>
          <a:blip r:embed="rId7" cstate="print"/>
          <a:srcRect/>
          <a:stretch>
            <a:fillRect/>
          </a:stretch>
        </p:blipFill>
        <p:spPr bwMode="auto">
          <a:xfrm>
            <a:off x="0" y="5572116"/>
            <a:ext cx="1714512" cy="1285884"/>
          </a:xfrm>
          <a:prstGeom prst="rect">
            <a:avLst/>
          </a:prstGeom>
          <a:noFill/>
        </p:spPr>
      </p:pic>
      <p:pic>
        <p:nvPicPr>
          <p:cNvPr id="7174" name="Picture 6" descr="C:\Users\nassim\Desktop\daksi\foto deksi\photo daksi\Deksi1570.jpg"/>
          <p:cNvPicPr>
            <a:picLocks noChangeAspect="1" noChangeArrowheads="1"/>
          </p:cNvPicPr>
          <p:nvPr/>
        </p:nvPicPr>
        <p:blipFill>
          <a:blip r:embed="rId8" cstate="print"/>
          <a:srcRect/>
          <a:stretch>
            <a:fillRect/>
          </a:stretch>
        </p:blipFill>
        <p:spPr bwMode="auto">
          <a:xfrm>
            <a:off x="0" y="2857496"/>
            <a:ext cx="1905014" cy="1428760"/>
          </a:xfrm>
          <a:prstGeom prst="rect">
            <a:avLst/>
          </a:prstGeom>
          <a:noFill/>
        </p:spPr>
      </p:pic>
      <p:cxnSp>
        <p:nvCxnSpPr>
          <p:cNvPr id="21" name="Connecteur droit avec flèche 20"/>
          <p:cNvCxnSpPr>
            <a:stCxn id="7173" idx="3"/>
          </p:cNvCxnSpPr>
          <p:nvPr/>
        </p:nvCxnSpPr>
        <p:spPr>
          <a:xfrm flipV="1">
            <a:off x="1714512" y="5072074"/>
            <a:ext cx="4929190" cy="1142984"/>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Connecteur droit avec flèche 23"/>
          <p:cNvCxnSpPr/>
          <p:nvPr/>
        </p:nvCxnSpPr>
        <p:spPr>
          <a:xfrm>
            <a:off x="1857356" y="3500438"/>
            <a:ext cx="2786082" cy="35719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nodeType="clickEffect">
                                  <p:stCondLst>
                                    <p:cond delay="0"/>
                                  </p:stCondLst>
                                  <p:childTnLst>
                                    <p:set>
                                      <p:cBhvr>
                                        <p:cTn id="14" dur="1" fill="hold">
                                          <p:stCondLst>
                                            <p:cond delay="0"/>
                                          </p:stCondLst>
                                        </p:cTn>
                                        <p:tgtEl>
                                          <p:spTgt spid="1027"/>
                                        </p:tgtEl>
                                        <p:attrNameLst>
                                          <p:attrName>style.visibility</p:attrName>
                                        </p:attrNameLst>
                                      </p:cBhvr>
                                      <p:to>
                                        <p:strVal val="visible"/>
                                      </p:to>
                                    </p:set>
                                    <p:anim calcmode="lin" valueType="num">
                                      <p:cBhvr>
                                        <p:cTn id="15" dur="500" fill="hold"/>
                                        <p:tgtEl>
                                          <p:spTgt spid="1027"/>
                                        </p:tgtEl>
                                        <p:attrNameLst>
                                          <p:attrName>ppt_w</p:attrName>
                                        </p:attrNameLst>
                                      </p:cBhvr>
                                      <p:tavLst>
                                        <p:tav tm="0">
                                          <p:val>
                                            <p:fltVal val="0"/>
                                          </p:val>
                                        </p:tav>
                                        <p:tav tm="100000">
                                          <p:val>
                                            <p:strVal val="#ppt_w"/>
                                          </p:val>
                                        </p:tav>
                                      </p:tavLst>
                                    </p:anim>
                                    <p:anim calcmode="lin" valueType="num">
                                      <p:cBhvr>
                                        <p:cTn id="16" dur="500" fill="hold"/>
                                        <p:tgtEl>
                                          <p:spTgt spid="1027"/>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39" presetClass="entr" presetSubtype="0" accel="100000" fill="hold" nodeType="clickEffect">
                                  <p:stCondLst>
                                    <p:cond delay="0"/>
                                  </p:stCondLst>
                                  <p:childTnLst>
                                    <p:set>
                                      <p:cBhvr>
                                        <p:cTn id="24" dur="1" fill="hold">
                                          <p:stCondLst>
                                            <p:cond delay="0"/>
                                          </p:stCondLst>
                                        </p:cTn>
                                        <p:tgtEl>
                                          <p:spTgt spid="7172"/>
                                        </p:tgtEl>
                                        <p:attrNameLst>
                                          <p:attrName>style.visibility</p:attrName>
                                        </p:attrNameLst>
                                      </p:cBhvr>
                                      <p:to>
                                        <p:strVal val="visible"/>
                                      </p:to>
                                    </p:set>
                                    <p:anim calcmode="lin" valueType="num">
                                      <p:cBhvr>
                                        <p:cTn id="25" dur="500" fill="hold"/>
                                        <p:tgtEl>
                                          <p:spTgt spid="7172"/>
                                        </p:tgtEl>
                                        <p:attrNameLst>
                                          <p:attrName>ppt_h</p:attrName>
                                        </p:attrNameLst>
                                      </p:cBhvr>
                                      <p:tavLst>
                                        <p:tav tm="0">
                                          <p:val>
                                            <p:strVal val="#ppt_h/20"/>
                                          </p:val>
                                        </p:tav>
                                        <p:tav tm="50000">
                                          <p:val>
                                            <p:strVal val="#ppt_h/20"/>
                                          </p:val>
                                        </p:tav>
                                        <p:tav tm="100000">
                                          <p:val>
                                            <p:strVal val="#ppt_h"/>
                                          </p:val>
                                        </p:tav>
                                      </p:tavLst>
                                    </p:anim>
                                    <p:anim calcmode="lin" valueType="num">
                                      <p:cBhvr>
                                        <p:cTn id="26" dur="500" fill="hold"/>
                                        <p:tgtEl>
                                          <p:spTgt spid="7172"/>
                                        </p:tgtEl>
                                        <p:attrNameLst>
                                          <p:attrName>ppt_w</p:attrName>
                                        </p:attrNameLst>
                                      </p:cBhvr>
                                      <p:tavLst>
                                        <p:tav tm="0">
                                          <p:val>
                                            <p:strVal val="#ppt_w+.3"/>
                                          </p:val>
                                        </p:tav>
                                        <p:tav tm="50000">
                                          <p:val>
                                            <p:strVal val="#ppt_w+.3"/>
                                          </p:val>
                                        </p:tav>
                                        <p:tav tm="100000">
                                          <p:val>
                                            <p:strVal val="#ppt_w"/>
                                          </p:val>
                                        </p:tav>
                                      </p:tavLst>
                                    </p:anim>
                                    <p:anim calcmode="lin" valueType="num">
                                      <p:cBhvr>
                                        <p:cTn id="27" dur="500" fill="hold"/>
                                        <p:tgtEl>
                                          <p:spTgt spid="7172"/>
                                        </p:tgtEl>
                                        <p:attrNameLst>
                                          <p:attrName>ppt_x</p:attrName>
                                        </p:attrNameLst>
                                      </p:cBhvr>
                                      <p:tavLst>
                                        <p:tav tm="0">
                                          <p:val>
                                            <p:strVal val="#ppt_x-.3"/>
                                          </p:val>
                                        </p:tav>
                                        <p:tav tm="50000">
                                          <p:val>
                                            <p:strVal val="#ppt_x"/>
                                          </p:val>
                                        </p:tav>
                                        <p:tav tm="100000">
                                          <p:val>
                                            <p:strVal val="#ppt_x"/>
                                          </p:val>
                                        </p:tav>
                                      </p:tavLst>
                                    </p:anim>
                                    <p:anim calcmode="lin" valueType="num">
                                      <p:cBhvr>
                                        <p:cTn id="28" dur="500" fill="hold"/>
                                        <p:tgtEl>
                                          <p:spTgt spid="7172"/>
                                        </p:tgtEl>
                                        <p:attrNameLst>
                                          <p:attrName>ppt_y</p:attrName>
                                        </p:attrNameLst>
                                      </p:cBhvr>
                                      <p:tavLst>
                                        <p:tav tm="0">
                                          <p:val>
                                            <p:strVal val="#ppt_y"/>
                                          </p:val>
                                        </p:tav>
                                        <p:tav tm="100000">
                                          <p:val>
                                            <p:strVal val="#ppt_y"/>
                                          </p:val>
                                        </p:tav>
                                      </p:tavLst>
                                    </p:anim>
                                  </p:childTnLst>
                                </p:cTn>
                              </p:par>
                              <p:par>
                                <p:cTn id="29" presetID="39" presetClass="entr" presetSubtype="0" accel="10000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10"/>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10"/>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5" presetClass="entr" presetSubtype="0" fill="hold" nodeType="clickEffect">
                                  <p:stCondLst>
                                    <p:cond delay="0"/>
                                  </p:stCondLst>
                                  <p:childTnLst>
                                    <p:set>
                                      <p:cBhvr>
                                        <p:cTn id="38" dur="1" fill="hold">
                                          <p:stCondLst>
                                            <p:cond delay="0"/>
                                          </p:stCondLst>
                                        </p:cTn>
                                        <p:tgtEl>
                                          <p:spTgt spid="7171"/>
                                        </p:tgtEl>
                                        <p:attrNameLst>
                                          <p:attrName>style.visibility</p:attrName>
                                        </p:attrNameLst>
                                      </p:cBhvr>
                                      <p:to>
                                        <p:strVal val="visible"/>
                                      </p:to>
                                    </p:set>
                                    <p:anim calcmode="lin" valueType="num">
                                      <p:cBhvr>
                                        <p:cTn id="39" dur="500" decel="50000" fill="hold">
                                          <p:stCondLst>
                                            <p:cond delay="0"/>
                                          </p:stCondLst>
                                        </p:cTn>
                                        <p:tgtEl>
                                          <p:spTgt spid="7171"/>
                                        </p:tgtEl>
                                        <p:attrNameLst>
                                          <p:attrName>style.rotation</p:attrName>
                                        </p:attrNameLst>
                                      </p:cBhvr>
                                      <p:tavLst>
                                        <p:tav tm="0">
                                          <p:val>
                                            <p:fltVal val="-90"/>
                                          </p:val>
                                        </p:tav>
                                        <p:tav tm="100000">
                                          <p:val>
                                            <p:fltVal val="0"/>
                                          </p:val>
                                        </p:tav>
                                      </p:tavLst>
                                    </p:anim>
                                    <p:anim calcmode="lin" valueType="num">
                                      <p:cBhvr>
                                        <p:cTn id="40" dur="500" decel="50000" fill="hold">
                                          <p:stCondLst>
                                            <p:cond delay="0"/>
                                          </p:stCondLst>
                                        </p:cTn>
                                        <p:tgtEl>
                                          <p:spTgt spid="7171"/>
                                        </p:tgtEl>
                                        <p:attrNameLst>
                                          <p:attrName>ppt_w</p:attrName>
                                        </p:attrNameLst>
                                      </p:cBhvr>
                                      <p:tavLst>
                                        <p:tav tm="0">
                                          <p:val>
                                            <p:strVal val="#ppt_w"/>
                                          </p:val>
                                        </p:tav>
                                        <p:tav tm="100000">
                                          <p:val>
                                            <p:strVal val="#ppt_w*.05"/>
                                          </p:val>
                                        </p:tav>
                                      </p:tavLst>
                                    </p:anim>
                                    <p:anim calcmode="lin" valueType="num">
                                      <p:cBhvr>
                                        <p:cTn id="41" dur="500" accel="50000" fill="hold">
                                          <p:stCondLst>
                                            <p:cond delay="500"/>
                                          </p:stCondLst>
                                        </p:cTn>
                                        <p:tgtEl>
                                          <p:spTgt spid="7171"/>
                                        </p:tgtEl>
                                        <p:attrNameLst>
                                          <p:attrName>ppt_w</p:attrName>
                                        </p:attrNameLst>
                                      </p:cBhvr>
                                      <p:tavLst>
                                        <p:tav tm="0">
                                          <p:val>
                                            <p:strVal val="#ppt_w*.05"/>
                                          </p:val>
                                        </p:tav>
                                        <p:tav tm="100000">
                                          <p:val>
                                            <p:strVal val="#ppt_w"/>
                                          </p:val>
                                        </p:tav>
                                      </p:tavLst>
                                    </p:anim>
                                    <p:anim calcmode="lin" valueType="num">
                                      <p:cBhvr>
                                        <p:cTn id="42" dur="1000" fill="hold"/>
                                        <p:tgtEl>
                                          <p:spTgt spid="7171"/>
                                        </p:tgtEl>
                                        <p:attrNameLst>
                                          <p:attrName>ppt_h</p:attrName>
                                        </p:attrNameLst>
                                      </p:cBhvr>
                                      <p:tavLst>
                                        <p:tav tm="0">
                                          <p:val>
                                            <p:strVal val="#ppt_h"/>
                                          </p:val>
                                        </p:tav>
                                        <p:tav tm="100000">
                                          <p:val>
                                            <p:strVal val="#ppt_h"/>
                                          </p:val>
                                        </p:tav>
                                      </p:tavLst>
                                    </p:anim>
                                    <p:anim calcmode="lin" valueType="num">
                                      <p:cBhvr>
                                        <p:cTn id="43" dur="500" decel="50000" fill="hold">
                                          <p:stCondLst>
                                            <p:cond delay="0"/>
                                          </p:stCondLst>
                                        </p:cTn>
                                        <p:tgtEl>
                                          <p:spTgt spid="7171"/>
                                        </p:tgtEl>
                                        <p:attrNameLst>
                                          <p:attrName>ppt_x</p:attrName>
                                        </p:attrNameLst>
                                      </p:cBhvr>
                                      <p:tavLst>
                                        <p:tav tm="0">
                                          <p:val>
                                            <p:strVal val="#ppt_x+.4"/>
                                          </p:val>
                                        </p:tav>
                                        <p:tav tm="100000">
                                          <p:val>
                                            <p:strVal val="#ppt_x"/>
                                          </p:val>
                                        </p:tav>
                                      </p:tavLst>
                                    </p:anim>
                                    <p:anim calcmode="lin" valueType="num">
                                      <p:cBhvr>
                                        <p:cTn id="44" dur="500" decel="50000" fill="hold">
                                          <p:stCondLst>
                                            <p:cond delay="0"/>
                                          </p:stCondLst>
                                        </p:cTn>
                                        <p:tgtEl>
                                          <p:spTgt spid="7171"/>
                                        </p:tgtEl>
                                        <p:attrNameLst>
                                          <p:attrName>ppt_y</p:attrName>
                                        </p:attrNameLst>
                                      </p:cBhvr>
                                      <p:tavLst>
                                        <p:tav tm="0">
                                          <p:val>
                                            <p:strVal val="#ppt_y-.2"/>
                                          </p:val>
                                        </p:tav>
                                        <p:tav tm="100000">
                                          <p:val>
                                            <p:strVal val="#ppt_y+.1"/>
                                          </p:val>
                                        </p:tav>
                                      </p:tavLst>
                                    </p:anim>
                                    <p:anim calcmode="lin" valueType="num">
                                      <p:cBhvr>
                                        <p:cTn id="45" dur="500" accel="50000" fill="hold">
                                          <p:stCondLst>
                                            <p:cond delay="500"/>
                                          </p:stCondLst>
                                        </p:cTn>
                                        <p:tgtEl>
                                          <p:spTgt spid="7171"/>
                                        </p:tgtEl>
                                        <p:attrNameLst>
                                          <p:attrName>ppt_y</p:attrName>
                                        </p:attrNameLst>
                                      </p:cBhvr>
                                      <p:tavLst>
                                        <p:tav tm="0">
                                          <p:val>
                                            <p:strVal val="#ppt_y+.1"/>
                                          </p:val>
                                        </p:tav>
                                        <p:tav tm="100000">
                                          <p:val>
                                            <p:strVal val="#ppt_y"/>
                                          </p:val>
                                        </p:tav>
                                      </p:tavLst>
                                    </p:anim>
                                    <p:animEffect transition="in" filter="fade">
                                      <p:cBhvr>
                                        <p:cTn id="46" dur="1000" decel="50000">
                                          <p:stCondLst>
                                            <p:cond delay="0"/>
                                          </p:stCondLst>
                                        </p:cTn>
                                        <p:tgtEl>
                                          <p:spTgt spid="7171"/>
                                        </p:tgtEl>
                                      </p:cBhvr>
                                    </p:animEffect>
                                  </p:childTnLst>
                                </p:cTn>
                              </p:par>
                              <p:par>
                                <p:cTn id="47" presetID="25" presetClass="entr" presetSubtype="0" fill="hold"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50"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51"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52" dur="1000" fill="hold"/>
                                        <p:tgtEl>
                                          <p:spTgt spid="16"/>
                                        </p:tgtEl>
                                        <p:attrNameLst>
                                          <p:attrName>ppt_h</p:attrName>
                                        </p:attrNameLst>
                                      </p:cBhvr>
                                      <p:tavLst>
                                        <p:tav tm="0">
                                          <p:val>
                                            <p:strVal val="#ppt_h"/>
                                          </p:val>
                                        </p:tav>
                                        <p:tav tm="100000">
                                          <p:val>
                                            <p:strVal val="#ppt_h"/>
                                          </p:val>
                                        </p:tav>
                                      </p:tavLst>
                                    </p:anim>
                                    <p:anim calcmode="lin" valueType="num">
                                      <p:cBhvr>
                                        <p:cTn id="53"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54"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55"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56" dur="1000" decel="50000">
                                          <p:stCondLst>
                                            <p:cond delay="0"/>
                                          </p:stCondLst>
                                        </p:cTn>
                                        <p:tgtEl>
                                          <p:spTgt spid="16"/>
                                        </p:tgtEl>
                                      </p:cBhvr>
                                    </p:animEffect>
                                  </p:childTnLst>
                                </p:cTn>
                              </p:par>
                            </p:childTnLst>
                          </p:cTn>
                        </p:par>
                      </p:childTnLst>
                    </p:cTn>
                  </p:par>
                  <p:par>
                    <p:cTn id="57" fill="hold">
                      <p:stCondLst>
                        <p:cond delay="indefinite"/>
                      </p:stCondLst>
                      <p:childTnLst>
                        <p:par>
                          <p:cTn id="58" fill="hold">
                            <p:stCondLst>
                              <p:cond delay="0"/>
                            </p:stCondLst>
                            <p:childTnLst>
                              <p:par>
                                <p:cTn id="59" presetID="25" presetClass="entr" presetSubtype="0" fill="hold" nodeType="clickEffect">
                                  <p:stCondLst>
                                    <p:cond delay="0"/>
                                  </p:stCondLst>
                                  <p:childTnLst>
                                    <p:set>
                                      <p:cBhvr>
                                        <p:cTn id="60" dur="1" fill="hold">
                                          <p:stCondLst>
                                            <p:cond delay="0"/>
                                          </p:stCondLst>
                                        </p:cTn>
                                        <p:tgtEl>
                                          <p:spTgt spid="7170"/>
                                        </p:tgtEl>
                                        <p:attrNameLst>
                                          <p:attrName>style.visibility</p:attrName>
                                        </p:attrNameLst>
                                      </p:cBhvr>
                                      <p:to>
                                        <p:strVal val="visible"/>
                                      </p:to>
                                    </p:set>
                                    <p:anim calcmode="lin" valueType="num">
                                      <p:cBhvr>
                                        <p:cTn id="61" dur="500" decel="50000" fill="hold">
                                          <p:stCondLst>
                                            <p:cond delay="0"/>
                                          </p:stCondLst>
                                        </p:cTn>
                                        <p:tgtEl>
                                          <p:spTgt spid="7170"/>
                                        </p:tgtEl>
                                        <p:attrNameLst>
                                          <p:attrName>style.rotation</p:attrName>
                                        </p:attrNameLst>
                                      </p:cBhvr>
                                      <p:tavLst>
                                        <p:tav tm="0">
                                          <p:val>
                                            <p:fltVal val="-90"/>
                                          </p:val>
                                        </p:tav>
                                        <p:tav tm="100000">
                                          <p:val>
                                            <p:fltVal val="0"/>
                                          </p:val>
                                        </p:tav>
                                      </p:tavLst>
                                    </p:anim>
                                    <p:anim calcmode="lin" valueType="num">
                                      <p:cBhvr>
                                        <p:cTn id="62" dur="500" decel="50000" fill="hold">
                                          <p:stCondLst>
                                            <p:cond delay="0"/>
                                          </p:stCondLst>
                                        </p:cTn>
                                        <p:tgtEl>
                                          <p:spTgt spid="7170"/>
                                        </p:tgtEl>
                                        <p:attrNameLst>
                                          <p:attrName>ppt_w</p:attrName>
                                        </p:attrNameLst>
                                      </p:cBhvr>
                                      <p:tavLst>
                                        <p:tav tm="0">
                                          <p:val>
                                            <p:strVal val="#ppt_w"/>
                                          </p:val>
                                        </p:tav>
                                        <p:tav tm="100000">
                                          <p:val>
                                            <p:strVal val="#ppt_w*.05"/>
                                          </p:val>
                                        </p:tav>
                                      </p:tavLst>
                                    </p:anim>
                                    <p:anim calcmode="lin" valueType="num">
                                      <p:cBhvr>
                                        <p:cTn id="63" dur="500" accel="50000" fill="hold">
                                          <p:stCondLst>
                                            <p:cond delay="500"/>
                                          </p:stCondLst>
                                        </p:cTn>
                                        <p:tgtEl>
                                          <p:spTgt spid="7170"/>
                                        </p:tgtEl>
                                        <p:attrNameLst>
                                          <p:attrName>ppt_w</p:attrName>
                                        </p:attrNameLst>
                                      </p:cBhvr>
                                      <p:tavLst>
                                        <p:tav tm="0">
                                          <p:val>
                                            <p:strVal val="#ppt_w*.05"/>
                                          </p:val>
                                        </p:tav>
                                        <p:tav tm="100000">
                                          <p:val>
                                            <p:strVal val="#ppt_w"/>
                                          </p:val>
                                        </p:tav>
                                      </p:tavLst>
                                    </p:anim>
                                    <p:anim calcmode="lin" valueType="num">
                                      <p:cBhvr>
                                        <p:cTn id="64" dur="1000" fill="hold"/>
                                        <p:tgtEl>
                                          <p:spTgt spid="7170"/>
                                        </p:tgtEl>
                                        <p:attrNameLst>
                                          <p:attrName>ppt_h</p:attrName>
                                        </p:attrNameLst>
                                      </p:cBhvr>
                                      <p:tavLst>
                                        <p:tav tm="0">
                                          <p:val>
                                            <p:strVal val="#ppt_h"/>
                                          </p:val>
                                        </p:tav>
                                        <p:tav tm="100000">
                                          <p:val>
                                            <p:strVal val="#ppt_h"/>
                                          </p:val>
                                        </p:tav>
                                      </p:tavLst>
                                    </p:anim>
                                    <p:anim calcmode="lin" valueType="num">
                                      <p:cBhvr>
                                        <p:cTn id="65" dur="500" decel="50000" fill="hold">
                                          <p:stCondLst>
                                            <p:cond delay="0"/>
                                          </p:stCondLst>
                                        </p:cTn>
                                        <p:tgtEl>
                                          <p:spTgt spid="7170"/>
                                        </p:tgtEl>
                                        <p:attrNameLst>
                                          <p:attrName>ppt_x</p:attrName>
                                        </p:attrNameLst>
                                      </p:cBhvr>
                                      <p:tavLst>
                                        <p:tav tm="0">
                                          <p:val>
                                            <p:strVal val="#ppt_x+.4"/>
                                          </p:val>
                                        </p:tav>
                                        <p:tav tm="100000">
                                          <p:val>
                                            <p:strVal val="#ppt_x"/>
                                          </p:val>
                                        </p:tav>
                                      </p:tavLst>
                                    </p:anim>
                                    <p:anim calcmode="lin" valueType="num">
                                      <p:cBhvr>
                                        <p:cTn id="66" dur="500" decel="50000" fill="hold">
                                          <p:stCondLst>
                                            <p:cond delay="0"/>
                                          </p:stCondLst>
                                        </p:cTn>
                                        <p:tgtEl>
                                          <p:spTgt spid="7170"/>
                                        </p:tgtEl>
                                        <p:attrNameLst>
                                          <p:attrName>ppt_y</p:attrName>
                                        </p:attrNameLst>
                                      </p:cBhvr>
                                      <p:tavLst>
                                        <p:tav tm="0">
                                          <p:val>
                                            <p:strVal val="#ppt_y-.2"/>
                                          </p:val>
                                        </p:tav>
                                        <p:tav tm="100000">
                                          <p:val>
                                            <p:strVal val="#ppt_y+.1"/>
                                          </p:val>
                                        </p:tav>
                                      </p:tavLst>
                                    </p:anim>
                                    <p:anim calcmode="lin" valueType="num">
                                      <p:cBhvr>
                                        <p:cTn id="67" dur="500" accel="50000" fill="hold">
                                          <p:stCondLst>
                                            <p:cond delay="500"/>
                                          </p:stCondLst>
                                        </p:cTn>
                                        <p:tgtEl>
                                          <p:spTgt spid="7170"/>
                                        </p:tgtEl>
                                        <p:attrNameLst>
                                          <p:attrName>ppt_y</p:attrName>
                                        </p:attrNameLst>
                                      </p:cBhvr>
                                      <p:tavLst>
                                        <p:tav tm="0">
                                          <p:val>
                                            <p:strVal val="#ppt_y+.1"/>
                                          </p:val>
                                        </p:tav>
                                        <p:tav tm="100000">
                                          <p:val>
                                            <p:strVal val="#ppt_y"/>
                                          </p:val>
                                        </p:tav>
                                      </p:tavLst>
                                    </p:anim>
                                    <p:animEffect transition="in" filter="fade">
                                      <p:cBhvr>
                                        <p:cTn id="68" dur="1000" decel="50000">
                                          <p:stCondLst>
                                            <p:cond delay="0"/>
                                          </p:stCondLst>
                                        </p:cTn>
                                        <p:tgtEl>
                                          <p:spTgt spid="7170"/>
                                        </p:tgtEl>
                                      </p:cBhvr>
                                    </p:animEffect>
                                  </p:childTnLst>
                                </p:cTn>
                              </p:par>
                              <p:par>
                                <p:cTn id="69" presetID="25" presetClass="entr" presetSubtype="0" fill="hold" nodeType="with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500" decel="50000" fill="hold">
                                          <p:stCondLst>
                                            <p:cond delay="0"/>
                                          </p:stCondLst>
                                        </p:cTn>
                                        <p:tgtEl>
                                          <p:spTgt spid="13"/>
                                        </p:tgtEl>
                                        <p:attrNameLst>
                                          <p:attrName>style.rotation</p:attrName>
                                        </p:attrNameLst>
                                      </p:cBhvr>
                                      <p:tavLst>
                                        <p:tav tm="0">
                                          <p:val>
                                            <p:fltVal val="-90"/>
                                          </p:val>
                                        </p:tav>
                                        <p:tav tm="100000">
                                          <p:val>
                                            <p:fltVal val="0"/>
                                          </p:val>
                                        </p:tav>
                                      </p:tavLst>
                                    </p:anim>
                                    <p:anim calcmode="lin" valueType="num">
                                      <p:cBhvr>
                                        <p:cTn id="72" dur="500" decel="50000" fill="hold">
                                          <p:stCondLst>
                                            <p:cond delay="0"/>
                                          </p:stCondLst>
                                        </p:cTn>
                                        <p:tgtEl>
                                          <p:spTgt spid="13"/>
                                        </p:tgtEl>
                                        <p:attrNameLst>
                                          <p:attrName>ppt_w</p:attrName>
                                        </p:attrNameLst>
                                      </p:cBhvr>
                                      <p:tavLst>
                                        <p:tav tm="0">
                                          <p:val>
                                            <p:strVal val="#ppt_w"/>
                                          </p:val>
                                        </p:tav>
                                        <p:tav tm="100000">
                                          <p:val>
                                            <p:strVal val="#ppt_w*.05"/>
                                          </p:val>
                                        </p:tav>
                                      </p:tavLst>
                                    </p:anim>
                                    <p:anim calcmode="lin" valueType="num">
                                      <p:cBhvr>
                                        <p:cTn id="73" dur="500" accel="50000" fill="hold">
                                          <p:stCondLst>
                                            <p:cond delay="500"/>
                                          </p:stCondLst>
                                        </p:cTn>
                                        <p:tgtEl>
                                          <p:spTgt spid="13"/>
                                        </p:tgtEl>
                                        <p:attrNameLst>
                                          <p:attrName>ppt_w</p:attrName>
                                        </p:attrNameLst>
                                      </p:cBhvr>
                                      <p:tavLst>
                                        <p:tav tm="0">
                                          <p:val>
                                            <p:strVal val="#ppt_w*.05"/>
                                          </p:val>
                                        </p:tav>
                                        <p:tav tm="100000">
                                          <p:val>
                                            <p:strVal val="#ppt_w"/>
                                          </p:val>
                                        </p:tav>
                                      </p:tavLst>
                                    </p:anim>
                                    <p:anim calcmode="lin" valueType="num">
                                      <p:cBhvr>
                                        <p:cTn id="74" dur="1000" fill="hold"/>
                                        <p:tgtEl>
                                          <p:spTgt spid="13"/>
                                        </p:tgtEl>
                                        <p:attrNameLst>
                                          <p:attrName>ppt_h</p:attrName>
                                        </p:attrNameLst>
                                      </p:cBhvr>
                                      <p:tavLst>
                                        <p:tav tm="0">
                                          <p:val>
                                            <p:strVal val="#ppt_h"/>
                                          </p:val>
                                        </p:tav>
                                        <p:tav tm="100000">
                                          <p:val>
                                            <p:strVal val="#ppt_h"/>
                                          </p:val>
                                        </p:tav>
                                      </p:tavLst>
                                    </p:anim>
                                    <p:anim calcmode="lin" valueType="num">
                                      <p:cBhvr>
                                        <p:cTn id="75" dur="500" decel="50000" fill="hold">
                                          <p:stCondLst>
                                            <p:cond delay="0"/>
                                          </p:stCondLst>
                                        </p:cTn>
                                        <p:tgtEl>
                                          <p:spTgt spid="13"/>
                                        </p:tgtEl>
                                        <p:attrNameLst>
                                          <p:attrName>ppt_x</p:attrName>
                                        </p:attrNameLst>
                                      </p:cBhvr>
                                      <p:tavLst>
                                        <p:tav tm="0">
                                          <p:val>
                                            <p:strVal val="#ppt_x+.4"/>
                                          </p:val>
                                        </p:tav>
                                        <p:tav tm="100000">
                                          <p:val>
                                            <p:strVal val="#ppt_x"/>
                                          </p:val>
                                        </p:tav>
                                      </p:tavLst>
                                    </p:anim>
                                    <p:anim calcmode="lin" valueType="num">
                                      <p:cBhvr>
                                        <p:cTn id="76" dur="500" decel="50000" fill="hold">
                                          <p:stCondLst>
                                            <p:cond delay="0"/>
                                          </p:stCondLst>
                                        </p:cTn>
                                        <p:tgtEl>
                                          <p:spTgt spid="13"/>
                                        </p:tgtEl>
                                        <p:attrNameLst>
                                          <p:attrName>ppt_y</p:attrName>
                                        </p:attrNameLst>
                                      </p:cBhvr>
                                      <p:tavLst>
                                        <p:tav tm="0">
                                          <p:val>
                                            <p:strVal val="#ppt_y-.2"/>
                                          </p:val>
                                        </p:tav>
                                        <p:tav tm="100000">
                                          <p:val>
                                            <p:strVal val="#ppt_y+.1"/>
                                          </p:val>
                                        </p:tav>
                                      </p:tavLst>
                                    </p:anim>
                                    <p:anim calcmode="lin" valueType="num">
                                      <p:cBhvr>
                                        <p:cTn id="77" dur="500" accel="50000" fill="hold">
                                          <p:stCondLst>
                                            <p:cond delay="500"/>
                                          </p:stCondLst>
                                        </p:cTn>
                                        <p:tgtEl>
                                          <p:spTgt spid="13"/>
                                        </p:tgtEl>
                                        <p:attrNameLst>
                                          <p:attrName>ppt_y</p:attrName>
                                        </p:attrNameLst>
                                      </p:cBhvr>
                                      <p:tavLst>
                                        <p:tav tm="0">
                                          <p:val>
                                            <p:strVal val="#ppt_y+.1"/>
                                          </p:val>
                                        </p:tav>
                                        <p:tav tm="100000">
                                          <p:val>
                                            <p:strVal val="#ppt_y"/>
                                          </p:val>
                                        </p:tav>
                                      </p:tavLst>
                                    </p:anim>
                                    <p:animEffect transition="in" filter="fade">
                                      <p:cBhvr>
                                        <p:cTn id="78" dur="1000" decel="50000">
                                          <p:stCondLst>
                                            <p:cond delay="0"/>
                                          </p:stCondLst>
                                        </p:cTn>
                                        <p:tgtEl>
                                          <p:spTgt spid="13"/>
                                        </p:tgtEl>
                                      </p:cBhvr>
                                    </p:animEffect>
                                  </p:childTnLst>
                                </p:cTn>
                              </p:par>
                            </p:childTnLst>
                          </p:cTn>
                        </p:par>
                      </p:childTnLst>
                    </p:cTn>
                  </p:par>
                  <p:par>
                    <p:cTn id="79" fill="hold">
                      <p:stCondLst>
                        <p:cond delay="indefinite"/>
                      </p:stCondLst>
                      <p:childTnLst>
                        <p:par>
                          <p:cTn id="80" fill="hold">
                            <p:stCondLst>
                              <p:cond delay="0"/>
                            </p:stCondLst>
                            <p:childTnLst>
                              <p:par>
                                <p:cTn id="81" presetID="25" presetClass="entr" presetSubtype="0" fill="hold" nodeType="clickEffect">
                                  <p:stCondLst>
                                    <p:cond delay="0"/>
                                  </p:stCondLst>
                                  <p:childTnLst>
                                    <p:set>
                                      <p:cBhvr>
                                        <p:cTn id="82" dur="1" fill="hold">
                                          <p:stCondLst>
                                            <p:cond delay="0"/>
                                          </p:stCondLst>
                                        </p:cTn>
                                        <p:tgtEl>
                                          <p:spTgt spid="7173"/>
                                        </p:tgtEl>
                                        <p:attrNameLst>
                                          <p:attrName>style.visibility</p:attrName>
                                        </p:attrNameLst>
                                      </p:cBhvr>
                                      <p:to>
                                        <p:strVal val="visible"/>
                                      </p:to>
                                    </p:set>
                                    <p:anim calcmode="lin" valueType="num">
                                      <p:cBhvr>
                                        <p:cTn id="83" dur="500" decel="50000" fill="hold">
                                          <p:stCondLst>
                                            <p:cond delay="0"/>
                                          </p:stCondLst>
                                        </p:cTn>
                                        <p:tgtEl>
                                          <p:spTgt spid="7173"/>
                                        </p:tgtEl>
                                        <p:attrNameLst>
                                          <p:attrName>style.rotation</p:attrName>
                                        </p:attrNameLst>
                                      </p:cBhvr>
                                      <p:tavLst>
                                        <p:tav tm="0">
                                          <p:val>
                                            <p:fltVal val="-90"/>
                                          </p:val>
                                        </p:tav>
                                        <p:tav tm="100000">
                                          <p:val>
                                            <p:fltVal val="0"/>
                                          </p:val>
                                        </p:tav>
                                      </p:tavLst>
                                    </p:anim>
                                    <p:anim calcmode="lin" valueType="num">
                                      <p:cBhvr>
                                        <p:cTn id="84" dur="500" decel="50000" fill="hold">
                                          <p:stCondLst>
                                            <p:cond delay="0"/>
                                          </p:stCondLst>
                                        </p:cTn>
                                        <p:tgtEl>
                                          <p:spTgt spid="7173"/>
                                        </p:tgtEl>
                                        <p:attrNameLst>
                                          <p:attrName>ppt_w</p:attrName>
                                        </p:attrNameLst>
                                      </p:cBhvr>
                                      <p:tavLst>
                                        <p:tav tm="0">
                                          <p:val>
                                            <p:strVal val="#ppt_w"/>
                                          </p:val>
                                        </p:tav>
                                        <p:tav tm="100000">
                                          <p:val>
                                            <p:strVal val="#ppt_w*.05"/>
                                          </p:val>
                                        </p:tav>
                                      </p:tavLst>
                                    </p:anim>
                                    <p:anim calcmode="lin" valueType="num">
                                      <p:cBhvr>
                                        <p:cTn id="85" dur="500" accel="50000" fill="hold">
                                          <p:stCondLst>
                                            <p:cond delay="500"/>
                                          </p:stCondLst>
                                        </p:cTn>
                                        <p:tgtEl>
                                          <p:spTgt spid="7173"/>
                                        </p:tgtEl>
                                        <p:attrNameLst>
                                          <p:attrName>ppt_w</p:attrName>
                                        </p:attrNameLst>
                                      </p:cBhvr>
                                      <p:tavLst>
                                        <p:tav tm="0">
                                          <p:val>
                                            <p:strVal val="#ppt_w*.05"/>
                                          </p:val>
                                        </p:tav>
                                        <p:tav tm="100000">
                                          <p:val>
                                            <p:strVal val="#ppt_w"/>
                                          </p:val>
                                        </p:tav>
                                      </p:tavLst>
                                    </p:anim>
                                    <p:anim calcmode="lin" valueType="num">
                                      <p:cBhvr>
                                        <p:cTn id="86" dur="1000" fill="hold"/>
                                        <p:tgtEl>
                                          <p:spTgt spid="7173"/>
                                        </p:tgtEl>
                                        <p:attrNameLst>
                                          <p:attrName>ppt_h</p:attrName>
                                        </p:attrNameLst>
                                      </p:cBhvr>
                                      <p:tavLst>
                                        <p:tav tm="0">
                                          <p:val>
                                            <p:strVal val="#ppt_h"/>
                                          </p:val>
                                        </p:tav>
                                        <p:tav tm="100000">
                                          <p:val>
                                            <p:strVal val="#ppt_h"/>
                                          </p:val>
                                        </p:tav>
                                      </p:tavLst>
                                    </p:anim>
                                    <p:anim calcmode="lin" valueType="num">
                                      <p:cBhvr>
                                        <p:cTn id="87" dur="500" decel="50000" fill="hold">
                                          <p:stCondLst>
                                            <p:cond delay="0"/>
                                          </p:stCondLst>
                                        </p:cTn>
                                        <p:tgtEl>
                                          <p:spTgt spid="7173"/>
                                        </p:tgtEl>
                                        <p:attrNameLst>
                                          <p:attrName>ppt_x</p:attrName>
                                        </p:attrNameLst>
                                      </p:cBhvr>
                                      <p:tavLst>
                                        <p:tav tm="0">
                                          <p:val>
                                            <p:strVal val="#ppt_x+.4"/>
                                          </p:val>
                                        </p:tav>
                                        <p:tav tm="100000">
                                          <p:val>
                                            <p:strVal val="#ppt_x"/>
                                          </p:val>
                                        </p:tav>
                                      </p:tavLst>
                                    </p:anim>
                                    <p:anim calcmode="lin" valueType="num">
                                      <p:cBhvr>
                                        <p:cTn id="88" dur="500" decel="50000" fill="hold">
                                          <p:stCondLst>
                                            <p:cond delay="0"/>
                                          </p:stCondLst>
                                        </p:cTn>
                                        <p:tgtEl>
                                          <p:spTgt spid="7173"/>
                                        </p:tgtEl>
                                        <p:attrNameLst>
                                          <p:attrName>ppt_y</p:attrName>
                                        </p:attrNameLst>
                                      </p:cBhvr>
                                      <p:tavLst>
                                        <p:tav tm="0">
                                          <p:val>
                                            <p:strVal val="#ppt_y-.2"/>
                                          </p:val>
                                        </p:tav>
                                        <p:tav tm="100000">
                                          <p:val>
                                            <p:strVal val="#ppt_y+.1"/>
                                          </p:val>
                                        </p:tav>
                                      </p:tavLst>
                                    </p:anim>
                                    <p:anim calcmode="lin" valueType="num">
                                      <p:cBhvr>
                                        <p:cTn id="89" dur="500" accel="50000" fill="hold">
                                          <p:stCondLst>
                                            <p:cond delay="500"/>
                                          </p:stCondLst>
                                        </p:cTn>
                                        <p:tgtEl>
                                          <p:spTgt spid="7173"/>
                                        </p:tgtEl>
                                        <p:attrNameLst>
                                          <p:attrName>ppt_y</p:attrName>
                                        </p:attrNameLst>
                                      </p:cBhvr>
                                      <p:tavLst>
                                        <p:tav tm="0">
                                          <p:val>
                                            <p:strVal val="#ppt_y+.1"/>
                                          </p:val>
                                        </p:tav>
                                        <p:tav tm="100000">
                                          <p:val>
                                            <p:strVal val="#ppt_y"/>
                                          </p:val>
                                        </p:tav>
                                      </p:tavLst>
                                    </p:anim>
                                    <p:animEffect transition="in" filter="fade">
                                      <p:cBhvr>
                                        <p:cTn id="90" dur="1000" decel="50000">
                                          <p:stCondLst>
                                            <p:cond delay="0"/>
                                          </p:stCondLst>
                                        </p:cTn>
                                        <p:tgtEl>
                                          <p:spTgt spid="7173"/>
                                        </p:tgtEl>
                                      </p:cBhvr>
                                    </p:animEffect>
                                  </p:childTnLst>
                                </p:cTn>
                              </p:par>
                              <p:par>
                                <p:cTn id="91" presetID="25" presetClass="entr" presetSubtype="0" fill="hold" nodeType="withEffect">
                                  <p:stCondLst>
                                    <p:cond delay="0"/>
                                  </p:stCondLst>
                                  <p:childTnLst>
                                    <p:set>
                                      <p:cBhvr>
                                        <p:cTn id="92" dur="1" fill="hold">
                                          <p:stCondLst>
                                            <p:cond delay="0"/>
                                          </p:stCondLst>
                                        </p:cTn>
                                        <p:tgtEl>
                                          <p:spTgt spid="21"/>
                                        </p:tgtEl>
                                        <p:attrNameLst>
                                          <p:attrName>style.visibility</p:attrName>
                                        </p:attrNameLst>
                                      </p:cBhvr>
                                      <p:to>
                                        <p:strVal val="visible"/>
                                      </p:to>
                                    </p:set>
                                    <p:anim calcmode="lin" valueType="num">
                                      <p:cBhvr>
                                        <p:cTn id="93"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94"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95"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96" dur="1000" fill="hold"/>
                                        <p:tgtEl>
                                          <p:spTgt spid="21"/>
                                        </p:tgtEl>
                                        <p:attrNameLst>
                                          <p:attrName>ppt_h</p:attrName>
                                        </p:attrNameLst>
                                      </p:cBhvr>
                                      <p:tavLst>
                                        <p:tav tm="0">
                                          <p:val>
                                            <p:strVal val="#ppt_h"/>
                                          </p:val>
                                        </p:tav>
                                        <p:tav tm="100000">
                                          <p:val>
                                            <p:strVal val="#ppt_h"/>
                                          </p:val>
                                        </p:tav>
                                      </p:tavLst>
                                    </p:anim>
                                    <p:anim calcmode="lin" valueType="num">
                                      <p:cBhvr>
                                        <p:cTn id="97"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98"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99"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100" dur="1000" decel="50000">
                                          <p:stCondLst>
                                            <p:cond delay="0"/>
                                          </p:stCondLst>
                                        </p:cTn>
                                        <p:tgtEl>
                                          <p:spTgt spid="21"/>
                                        </p:tgtEl>
                                      </p:cBhvr>
                                    </p:animEffect>
                                  </p:childTnLst>
                                </p:cTn>
                              </p:par>
                            </p:childTnLst>
                          </p:cTn>
                        </p:par>
                      </p:childTnLst>
                    </p:cTn>
                  </p:par>
                  <p:par>
                    <p:cTn id="101" fill="hold">
                      <p:stCondLst>
                        <p:cond delay="indefinite"/>
                      </p:stCondLst>
                      <p:childTnLst>
                        <p:par>
                          <p:cTn id="102" fill="hold">
                            <p:stCondLst>
                              <p:cond delay="0"/>
                            </p:stCondLst>
                            <p:childTnLst>
                              <p:par>
                                <p:cTn id="103" presetID="25" presetClass="entr" presetSubtype="0" fill="hold" nodeType="clickEffect">
                                  <p:stCondLst>
                                    <p:cond delay="0"/>
                                  </p:stCondLst>
                                  <p:childTnLst>
                                    <p:set>
                                      <p:cBhvr>
                                        <p:cTn id="104" dur="1" fill="hold">
                                          <p:stCondLst>
                                            <p:cond delay="0"/>
                                          </p:stCondLst>
                                        </p:cTn>
                                        <p:tgtEl>
                                          <p:spTgt spid="7174"/>
                                        </p:tgtEl>
                                        <p:attrNameLst>
                                          <p:attrName>style.visibility</p:attrName>
                                        </p:attrNameLst>
                                      </p:cBhvr>
                                      <p:to>
                                        <p:strVal val="visible"/>
                                      </p:to>
                                    </p:set>
                                    <p:anim calcmode="lin" valueType="num">
                                      <p:cBhvr>
                                        <p:cTn id="105" dur="500" decel="50000" fill="hold">
                                          <p:stCondLst>
                                            <p:cond delay="0"/>
                                          </p:stCondLst>
                                        </p:cTn>
                                        <p:tgtEl>
                                          <p:spTgt spid="7174"/>
                                        </p:tgtEl>
                                        <p:attrNameLst>
                                          <p:attrName>style.rotation</p:attrName>
                                        </p:attrNameLst>
                                      </p:cBhvr>
                                      <p:tavLst>
                                        <p:tav tm="0">
                                          <p:val>
                                            <p:fltVal val="-90"/>
                                          </p:val>
                                        </p:tav>
                                        <p:tav tm="100000">
                                          <p:val>
                                            <p:fltVal val="0"/>
                                          </p:val>
                                        </p:tav>
                                      </p:tavLst>
                                    </p:anim>
                                    <p:anim calcmode="lin" valueType="num">
                                      <p:cBhvr>
                                        <p:cTn id="106" dur="500" decel="50000" fill="hold">
                                          <p:stCondLst>
                                            <p:cond delay="0"/>
                                          </p:stCondLst>
                                        </p:cTn>
                                        <p:tgtEl>
                                          <p:spTgt spid="7174"/>
                                        </p:tgtEl>
                                        <p:attrNameLst>
                                          <p:attrName>ppt_w</p:attrName>
                                        </p:attrNameLst>
                                      </p:cBhvr>
                                      <p:tavLst>
                                        <p:tav tm="0">
                                          <p:val>
                                            <p:strVal val="#ppt_w"/>
                                          </p:val>
                                        </p:tav>
                                        <p:tav tm="100000">
                                          <p:val>
                                            <p:strVal val="#ppt_w*.05"/>
                                          </p:val>
                                        </p:tav>
                                      </p:tavLst>
                                    </p:anim>
                                    <p:anim calcmode="lin" valueType="num">
                                      <p:cBhvr>
                                        <p:cTn id="107" dur="500" accel="50000" fill="hold">
                                          <p:stCondLst>
                                            <p:cond delay="500"/>
                                          </p:stCondLst>
                                        </p:cTn>
                                        <p:tgtEl>
                                          <p:spTgt spid="7174"/>
                                        </p:tgtEl>
                                        <p:attrNameLst>
                                          <p:attrName>ppt_w</p:attrName>
                                        </p:attrNameLst>
                                      </p:cBhvr>
                                      <p:tavLst>
                                        <p:tav tm="0">
                                          <p:val>
                                            <p:strVal val="#ppt_w*.05"/>
                                          </p:val>
                                        </p:tav>
                                        <p:tav tm="100000">
                                          <p:val>
                                            <p:strVal val="#ppt_w"/>
                                          </p:val>
                                        </p:tav>
                                      </p:tavLst>
                                    </p:anim>
                                    <p:anim calcmode="lin" valueType="num">
                                      <p:cBhvr>
                                        <p:cTn id="108" dur="1000" fill="hold"/>
                                        <p:tgtEl>
                                          <p:spTgt spid="7174"/>
                                        </p:tgtEl>
                                        <p:attrNameLst>
                                          <p:attrName>ppt_h</p:attrName>
                                        </p:attrNameLst>
                                      </p:cBhvr>
                                      <p:tavLst>
                                        <p:tav tm="0">
                                          <p:val>
                                            <p:strVal val="#ppt_h"/>
                                          </p:val>
                                        </p:tav>
                                        <p:tav tm="100000">
                                          <p:val>
                                            <p:strVal val="#ppt_h"/>
                                          </p:val>
                                        </p:tav>
                                      </p:tavLst>
                                    </p:anim>
                                    <p:anim calcmode="lin" valueType="num">
                                      <p:cBhvr>
                                        <p:cTn id="109" dur="500" decel="50000" fill="hold">
                                          <p:stCondLst>
                                            <p:cond delay="0"/>
                                          </p:stCondLst>
                                        </p:cTn>
                                        <p:tgtEl>
                                          <p:spTgt spid="7174"/>
                                        </p:tgtEl>
                                        <p:attrNameLst>
                                          <p:attrName>ppt_x</p:attrName>
                                        </p:attrNameLst>
                                      </p:cBhvr>
                                      <p:tavLst>
                                        <p:tav tm="0">
                                          <p:val>
                                            <p:strVal val="#ppt_x+.4"/>
                                          </p:val>
                                        </p:tav>
                                        <p:tav tm="100000">
                                          <p:val>
                                            <p:strVal val="#ppt_x"/>
                                          </p:val>
                                        </p:tav>
                                      </p:tavLst>
                                    </p:anim>
                                    <p:anim calcmode="lin" valueType="num">
                                      <p:cBhvr>
                                        <p:cTn id="110" dur="500" decel="50000" fill="hold">
                                          <p:stCondLst>
                                            <p:cond delay="0"/>
                                          </p:stCondLst>
                                        </p:cTn>
                                        <p:tgtEl>
                                          <p:spTgt spid="7174"/>
                                        </p:tgtEl>
                                        <p:attrNameLst>
                                          <p:attrName>ppt_y</p:attrName>
                                        </p:attrNameLst>
                                      </p:cBhvr>
                                      <p:tavLst>
                                        <p:tav tm="0">
                                          <p:val>
                                            <p:strVal val="#ppt_y-.2"/>
                                          </p:val>
                                        </p:tav>
                                        <p:tav tm="100000">
                                          <p:val>
                                            <p:strVal val="#ppt_y+.1"/>
                                          </p:val>
                                        </p:tav>
                                      </p:tavLst>
                                    </p:anim>
                                    <p:anim calcmode="lin" valueType="num">
                                      <p:cBhvr>
                                        <p:cTn id="111" dur="500" accel="50000" fill="hold">
                                          <p:stCondLst>
                                            <p:cond delay="500"/>
                                          </p:stCondLst>
                                        </p:cTn>
                                        <p:tgtEl>
                                          <p:spTgt spid="7174"/>
                                        </p:tgtEl>
                                        <p:attrNameLst>
                                          <p:attrName>ppt_y</p:attrName>
                                        </p:attrNameLst>
                                      </p:cBhvr>
                                      <p:tavLst>
                                        <p:tav tm="0">
                                          <p:val>
                                            <p:strVal val="#ppt_y+.1"/>
                                          </p:val>
                                        </p:tav>
                                        <p:tav tm="100000">
                                          <p:val>
                                            <p:strVal val="#ppt_y"/>
                                          </p:val>
                                        </p:tav>
                                      </p:tavLst>
                                    </p:anim>
                                    <p:animEffect transition="in" filter="fade">
                                      <p:cBhvr>
                                        <p:cTn id="112" dur="1000" decel="50000">
                                          <p:stCondLst>
                                            <p:cond delay="0"/>
                                          </p:stCondLst>
                                        </p:cTn>
                                        <p:tgtEl>
                                          <p:spTgt spid="7174"/>
                                        </p:tgtEl>
                                      </p:cBhvr>
                                    </p:animEffect>
                                  </p:childTnLst>
                                </p:cTn>
                              </p:par>
                              <p:par>
                                <p:cTn id="113" presetID="25" presetClass="entr" presetSubtype="0" fill="hold" nodeType="withEffect">
                                  <p:stCondLst>
                                    <p:cond delay="0"/>
                                  </p:stCondLst>
                                  <p:childTnLst>
                                    <p:set>
                                      <p:cBhvr>
                                        <p:cTn id="114" dur="1" fill="hold">
                                          <p:stCondLst>
                                            <p:cond delay="0"/>
                                          </p:stCondLst>
                                        </p:cTn>
                                        <p:tgtEl>
                                          <p:spTgt spid="24"/>
                                        </p:tgtEl>
                                        <p:attrNameLst>
                                          <p:attrName>style.visibility</p:attrName>
                                        </p:attrNameLst>
                                      </p:cBhvr>
                                      <p:to>
                                        <p:strVal val="visible"/>
                                      </p:to>
                                    </p:set>
                                    <p:anim calcmode="lin" valueType="num">
                                      <p:cBhvr>
                                        <p:cTn id="115" dur="500" decel="50000" fill="hold">
                                          <p:stCondLst>
                                            <p:cond delay="0"/>
                                          </p:stCondLst>
                                        </p:cTn>
                                        <p:tgtEl>
                                          <p:spTgt spid="24"/>
                                        </p:tgtEl>
                                        <p:attrNameLst>
                                          <p:attrName>style.rotation</p:attrName>
                                        </p:attrNameLst>
                                      </p:cBhvr>
                                      <p:tavLst>
                                        <p:tav tm="0">
                                          <p:val>
                                            <p:fltVal val="-90"/>
                                          </p:val>
                                        </p:tav>
                                        <p:tav tm="100000">
                                          <p:val>
                                            <p:fltVal val="0"/>
                                          </p:val>
                                        </p:tav>
                                      </p:tavLst>
                                    </p:anim>
                                    <p:anim calcmode="lin" valueType="num">
                                      <p:cBhvr>
                                        <p:cTn id="116" dur="500" decel="50000" fill="hold">
                                          <p:stCondLst>
                                            <p:cond delay="0"/>
                                          </p:stCondLst>
                                        </p:cTn>
                                        <p:tgtEl>
                                          <p:spTgt spid="24"/>
                                        </p:tgtEl>
                                        <p:attrNameLst>
                                          <p:attrName>ppt_w</p:attrName>
                                        </p:attrNameLst>
                                      </p:cBhvr>
                                      <p:tavLst>
                                        <p:tav tm="0">
                                          <p:val>
                                            <p:strVal val="#ppt_w"/>
                                          </p:val>
                                        </p:tav>
                                        <p:tav tm="100000">
                                          <p:val>
                                            <p:strVal val="#ppt_w*.05"/>
                                          </p:val>
                                        </p:tav>
                                      </p:tavLst>
                                    </p:anim>
                                    <p:anim calcmode="lin" valueType="num">
                                      <p:cBhvr>
                                        <p:cTn id="117" dur="500" accel="50000" fill="hold">
                                          <p:stCondLst>
                                            <p:cond delay="500"/>
                                          </p:stCondLst>
                                        </p:cTn>
                                        <p:tgtEl>
                                          <p:spTgt spid="24"/>
                                        </p:tgtEl>
                                        <p:attrNameLst>
                                          <p:attrName>ppt_w</p:attrName>
                                        </p:attrNameLst>
                                      </p:cBhvr>
                                      <p:tavLst>
                                        <p:tav tm="0">
                                          <p:val>
                                            <p:strVal val="#ppt_w*.05"/>
                                          </p:val>
                                        </p:tav>
                                        <p:tav tm="100000">
                                          <p:val>
                                            <p:strVal val="#ppt_w"/>
                                          </p:val>
                                        </p:tav>
                                      </p:tavLst>
                                    </p:anim>
                                    <p:anim calcmode="lin" valueType="num">
                                      <p:cBhvr>
                                        <p:cTn id="118" dur="1000" fill="hold"/>
                                        <p:tgtEl>
                                          <p:spTgt spid="24"/>
                                        </p:tgtEl>
                                        <p:attrNameLst>
                                          <p:attrName>ppt_h</p:attrName>
                                        </p:attrNameLst>
                                      </p:cBhvr>
                                      <p:tavLst>
                                        <p:tav tm="0">
                                          <p:val>
                                            <p:strVal val="#ppt_h"/>
                                          </p:val>
                                        </p:tav>
                                        <p:tav tm="100000">
                                          <p:val>
                                            <p:strVal val="#ppt_h"/>
                                          </p:val>
                                        </p:tav>
                                      </p:tavLst>
                                    </p:anim>
                                    <p:anim calcmode="lin" valueType="num">
                                      <p:cBhvr>
                                        <p:cTn id="119" dur="500" decel="50000" fill="hold">
                                          <p:stCondLst>
                                            <p:cond delay="0"/>
                                          </p:stCondLst>
                                        </p:cTn>
                                        <p:tgtEl>
                                          <p:spTgt spid="24"/>
                                        </p:tgtEl>
                                        <p:attrNameLst>
                                          <p:attrName>ppt_x</p:attrName>
                                        </p:attrNameLst>
                                      </p:cBhvr>
                                      <p:tavLst>
                                        <p:tav tm="0">
                                          <p:val>
                                            <p:strVal val="#ppt_x+.4"/>
                                          </p:val>
                                        </p:tav>
                                        <p:tav tm="100000">
                                          <p:val>
                                            <p:strVal val="#ppt_x"/>
                                          </p:val>
                                        </p:tav>
                                      </p:tavLst>
                                    </p:anim>
                                    <p:anim calcmode="lin" valueType="num">
                                      <p:cBhvr>
                                        <p:cTn id="120" dur="500" decel="50000" fill="hold">
                                          <p:stCondLst>
                                            <p:cond delay="0"/>
                                          </p:stCondLst>
                                        </p:cTn>
                                        <p:tgtEl>
                                          <p:spTgt spid="24"/>
                                        </p:tgtEl>
                                        <p:attrNameLst>
                                          <p:attrName>ppt_y</p:attrName>
                                        </p:attrNameLst>
                                      </p:cBhvr>
                                      <p:tavLst>
                                        <p:tav tm="0">
                                          <p:val>
                                            <p:strVal val="#ppt_y-.2"/>
                                          </p:val>
                                        </p:tav>
                                        <p:tav tm="100000">
                                          <p:val>
                                            <p:strVal val="#ppt_y+.1"/>
                                          </p:val>
                                        </p:tav>
                                      </p:tavLst>
                                    </p:anim>
                                    <p:anim calcmode="lin" valueType="num">
                                      <p:cBhvr>
                                        <p:cTn id="121" dur="500" accel="50000" fill="hold">
                                          <p:stCondLst>
                                            <p:cond delay="500"/>
                                          </p:stCondLst>
                                        </p:cTn>
                                        <p:tgtEl>
                                          <p:spTgt spid="24"/>
                                        </p:tgtEl>
                                        <p:attrNameLst>
                                          <p:attrName>ppt_y</p:attrName>
                                        </p:attrNameLst>
                                      </p:cBhvr>
                                      <p:tavLst>
                                        <p:tav tm="0">
                                          <p:val>
                                            <p:strVal val="#ppt_y+.1"/>
                                          </p:val>
                                        </p:tav>
                                        <p:tav tm="100000">
                                          <p:val>
                                            <p:strVal val="#ppt_y"/>
                                          </p:val>
                                        </p:tav>
                                      </p:tavLst>
                                    </p:anim>
                                    <p:animEffect transition="in" filter="fade">
                                      <p:cBhvr>
                                        <p:cTn id="122" dur="1000" decel="50000">
                                          <p:stCondLst>
                                            <p:cond delay="0"/>
                                          </p:stCondLst>
                                        </p:cTn>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Images\wow\5259_aurora.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8" name="ZoneTexte 7"/>
          <p:cNvSpPr txBox="1"/>
          <p:nvPr/>
        </p:nvSpPr>
        <p:spPr>
          <a:xfrm>
            <a:off x="357158" y="214290"/>
            <a:ext cx="8429652" cy="5755422"/>
          </a:xfrm>
          <a:prstGeom prst="rect">
            <a:avLst/>
          </a:prstGeom>
          <a:noFill/>
        </p:spPr>
        <p:txBody>
          <a:bodyPr wrap="square" rtlCol="0">
            <a:spAutoFit/>
          </a:bodyPr>
          <a:lstStyle/>
          <a:p>
            <a:r>
              <a:rPr lang="fr-FR" sz="28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a:t>
            </a:r>
            <a:r>
              <a:rPr lang="fr-FR" sz="32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Comic Sans MS" pitchFamily="66" charset="0"/>
              </a:rPr>
              <a:t>4-la </a:t>
            </a:r>
            <a:r>
              <a:rPr lang="fr-FR" sz="3200" b="1" dirty="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Comic Sans MS" pitchFamily="66" charset="0"/>
              </a:rPr>
              <a:t>trame </a:t>
            </a:r>
            <a:r>
              <a:rPr lang="fr-FR" sz="32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Comic Sans MS" pitchFamily="66" charset="0"/>
              </a:rPr>
              <a:t>bâtie</a:t>
            </a:r>
            <a:endParaRPr lang="fr-FR" sz="2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Comic Sans MS" pitchFamily="66" charset="0"/>
            </a:endParaRPr>
          </a:p>
          <a:p>
            <a:r>
              <a:rPr lang="fr-FR" sz="2800" b="1" dirty="0" smtClean="0"/>
              <a:t>	L’implantation </a:t>
            </a:r>
            <a:r>
              <a:rPr lang="fr-FR" sz="2800" b="1" dirty="0"/>
              <a:t>arbitraire des bâtisses a obéi au principe de chemin de la grue, ce qui a engendre un bâti disperse et une Independence des immeubles les  unes par rapport aux autres. D’un autre cote, les bâtisses sont séparées les unes des autres par des distances plus au moins grandes, ce qui créé la discontinuité entre ces dernières et engendre un ensemble incohérent. Le résultat donne un espace fragmente, non hiérarchisée et sans aucune structuration.</a:t>
            </a:r>
          </a:p>
          <a:p>
            <a:endParaRPr lang="fr-FR" sz="2800" dirty="0"/>
          </a:p>
          <a:p>
            <a:endParaRPr lang="fr-FR"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900" decel="100000" fill="hold"/>
                                        <p:tgtEl>
                                          <p:spTgt spid="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E:\Images\wow\5259_aurora.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4" name="Picture 3" descr="C:\Users\nassim\Desktop\daksi\Nouveau dossier (16)\img374.jpg"/>
          <p:cNvPicPr>
            <a:picLocks noChangeAspect="1" noChangeArrowheads="1"/>
          </p:cNvPicPr>
          <p:nvPr/>
        </p:nvPicPr>
        <p:blipFill>
          <a:blip r:embed="rId3" cstate="print"/>
          <a:srcRect l="2344" t="1161" r="781"/>
          <a:stretch>
            <a:fillRect/>
          </a:stretch>
        </p:blipFill>
        <p:spPr bwMode="auto">
          <a:xfrm>
            <a:off x="142844" y="488495"/>
            <a:ext cx="8858312" cy="6083777"/>
          </a:xfrm>
          <a:prstGeom prst="rect">
            <a:avLst/>
          </a:prstGeom>
          <a:ln w="88900" cap="sq" cmpd="thickThin">
            <a:solidFill>
              <a:srgbClr val="000000"/>
            </a:solidFill>
            <a:prstDash val="solid"/>
            <a:miter lim="800000"/>
          </a:ln>
          <a:effectLst>
            <a:innerShdw blurRad="76200">
              <a:srgbClr val="000000"/>
            </a:innerShdw>
          </a:effectLst>
        </p:spPr>
      </p:pic>
      <p:sp>
        <p:nvSpPr>
          <p:cNvPr id="6" name="ZoneTexte 5"/>
          <p:cNvSpPr txBox="1"/>
          <p:nvPr/>
        </p:nvSpPr>
        <p:spPr>
          <a:xfrm>
            <a:off x="3071802" y="500042"/>
            <a:ext cx="2714644"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fr-FR" dirty="0" smtClean="0"/>
              <a:t>             </a:t>
            </a:r>
            <a:r>
              <a:rPr lang="fr-FR" sz="2000" b="1" dirty="0" smtClean="0"/>
              <a:t>La trame bâtie</a:t>
            </a:r>
            <a:endParaRPr lang="fr-FR" b="1" dirty="0"/>
          </a:p>
        </p:txBody>
      </p:sp>
    </p:spTree>
  </p:cSld>
  <p:clrMapOvr>
    <a:masterClrMapping/>
  </p:clrMapOvr>
  <p:transition>
    <p:dissolv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Images\wow\5259_aurora.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5" name="ZoneTexte 4"/>
          <p:cNvSpPr txBox="1"/>
          <p:nvPr/>
        </p:nvSpPr>
        <p:spPr>
          <a:xfrm>
            <a:off x="0" y="1"/>
            <a:ext cx="9001156" cy="7201972"/>
          </a:xfrm>
          <a:prstGeom prst="rect">
            <a:avLst/>
          </a:prstGeom>
          <a:noFill/>
        </p:spPr>
        <p:txBody>
          <a:bodyPr wrap="square" rtlCol="0">
            <a:spAutoFit/>
          </a:bodyPr>
          <a:lstStyle/>
          <a:p>
            <a:r>
              <a:rPr lang="fr-FR" sz="2400" b="1" dirty="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Comic Sans MS" pitchFamily="66" charset="0"/>
              </a:rPr>
              <a:t>5-Les VRD</a:t>
            </a:r>
          </a:p>
          <a:p>
            <a:pPr lvl="0"/>
            <a:r>
              <a:rPr lang="fr-FR" sz="2000" b="1" u="sng" dirty="0">
                <a:solidFill>
                  <a:srgbClr val="FF0000"/>
                </a:solidFill>
              </a:rPr>
              <a:t>Réseau d’assainissement :</a:t>
            </a:r>
          </a:p>
          <a:p>
            <a:r>
              <a:rPr lang="fr-FR" sz="2000" b="1" dirty="0" smtClean="0"/>
              <a:t>        Toutes </a:t>
            </a:r>
            <a:r>
              <a:rPr lang="fr-FR" sz="2000" b="1" dirty="0"/>
              <a:t>les bâtisses du périmètre d’étude sont raccordées au réseau d’évacuation. Le réseau est de type </a:t>
            </a:r>
            <a:r>
              <a:rPr lang="fr-FR" sz="2000" b="1" dirty="0" smtClean="0"/>
              <a:t>unitaire.</a:t>
            </a:r>
            <a:endParaRPr lang="fr-FR" sz="2000" b="1" dirty="0"/>
          </a:p>
          <a:p>
            <a:r>
              <a:rPr lang="fr-FR" sz="2000" b="1" dirty="0"/>
              <a:t>Le système d’évacuation est constitué de canalisation d’un diamètre allant de 150mm a 1200mm, il déverse directement ses eaux dans un collecteur principal de </a:t>
            </a:r>
            <a:r>
              <a:rPr lang="fr-FR" sz="2000" b="1" dirty="0" smtClean="0"/>
              <a:t>l’est, </a:t>
            </a:r>
            <a:r>
              <a:rPr lang="fr-FR" sz="2000" b="1" dirty="0"/>
              <a:t>ce réseaux été rénové. Par ailleurs les bidonvilles ne sont dotés d’aucun type de réseau, ils évacuent, vers el oued. Ce qui contribue à la dégradation du milieu naturel et à la profération de tout les types de pollution es de nuisance.</a:t>
            </a:r>
          </a:p>
          <a:p>
            <a:pPr lvl="0"/>
            <a:r>
              <a:rPr lang="fr-FR" sz="2000" b="1" u="sng" dirty="0">
                <a:solidFill>
                  <a:srgbClr val="FF0000"/>
                </a:solidFill>
              </a:rPr>
              <a:t>Réseau d’eau potable : </a:t>
            </a:r>
            <a:endParaRPr lang="fr-FR" sz="2000" u="sng" dirty="0">
              <a:solidFill>
                <a:srgbClr val="FF0000"/>
              </a:solidFill>
            </a:endParaRPr>
          </a:p>
          <a:p>
            <a:r>
              <a:rPr lang="fr-FR" sz="2000" b="1" dirty="0" smtClean="0"/>
              <a:t>        Le </a:t>
            </a:r>
            <a:r>
              <a:rPr lang="fr-FR" sz="2000" b="1" dirty="0"/>
              <a:t>quartier de Daksi est alimenté par un système doublé ramifié es maillé avec un diamètre des canaux variant entre 80mm à 300mm.</a:t>
            </a:r>
          </a:p>
          <a:p>
            <a:pPr lvl="0"/>
            <a:r>
              <a:rPr lang="fr-FR" sz="2000" b="1" u="sng" dirty="0" smtClean="0">
                <a:solidFill>
                  <a:srgbClr val="FF0000"/>
                </a:solidFill>
              </a:rPr>
              <a:t>Réseau </a:t>
            </a:r>
            <a:r>
              <a:rPr lang="fr-FR" sz="2000" b="1" u="sng" dirty="0">
                <a:solidFill>
                  <a:srgbClr val="FF0000"/>
                </a:solidFill>
              </a:rPr>
              <a:t>d’électricité :</a:t>
            </a:r>
            <a:endParaRPr lang="fr-FR" sz="2000" u="sng" dirty="0">
              <a:solidFill>
                <a:srgbClr val="FF0000"/>
              </a:solidFill>
            </a:endParaRPr>
          </a:p>
          <a:p>
            <a:r>
              <a:rPr lang="fr-FR" sz="2000" b="1" dirty="0" smtClean="0"/>
              <a:t>        L’aire </a:t>
            </a:r>
            <a:r>
              <a:rPr lang="fr-FR" sz="2000" b="1" dirty="0"/>
              <a:t>d’étude est alimentée par deux types de réseau : moyenne et faible tension </a:t>
            </a:r>
            <a:r>
              <a:rPr lang="fr-FR" sz="2000" b="1" dirty="0" smtClean="0"/>
              <a:t>:</a:t>
            </a:r>
            <a:endParaRPr lang="fr-FR" sz="2000" b="1" dirty="0"/>
          </a:p>
          <a:p>
            <a:pPr lvl="1">
              <a:buFont typeface="Wingdings" pitchFamily="2" charset="2"/>
              <a:buChar char="v"/>
            </a:pPr>
            <a:r>
              <a:rPr lang="fr-FR" sz="2000" b="1" dirty="0" smtClean="0"/>
              <a:t>Le </a:t>
            </a:r>
            <a:r>
              <a:rPr lang="fr-FR" sz="2000" b="1" dirty="0"/>
              <a:t>réseau électrique à moyenne tension est de 10KV, il alimente </a:t>
            </a:r>
            <a:r>
              <a:rPr lang="fr-FR" sz="2000" b="1" dirty="0" smtClean="0"/>
              <a:t>les transformateurs </a:t>
            </a:r>
            <a:r>
              <a:rPr lang="fr-FR" sz="2000" b="1" dirty="0"/>
              <a:t>électrique a faible tension qui sont raccordés sous trottoir.</a:t>
            </a:r>
          </a:p>
          <a:p>
            <a:pPr lvl="1">
              <a:buFont typeface="Wingdings" pitchFamily="2" charset="2"/>
              <a:buChar char="v"/>
            </a:pPr>
            <a:r>
              <a:rPr lang="fr-FR" sz="2000" b="1" dirty="0"/>
              <a:t>Le réseau électrique  à faible tension : qui à lui alimente les équipements et les habitations avec une énergie de 220V à 380V.</a:t>
            </a:r>
          </a:p>
          <a:p>
            <a:pPr lvl="0"/>
            <a:r>
              <a:rPr lang="fr-FR" sz="2000" b="1" u="sng" dirty="0">
                <a:solidFill>
                  <a:srgbClr val="FF0000"/>
                </a:solidFill>
              </a:rPr>
              <a:t>Réseau de gaze naturel : </a:t>
            </a:r>
            <a:endParaRPr lang="fr-FR" sz="2000" u="sng" dirty="0">
              <a:solidFill>
                <a:srgbClr val="FF0000"/>
              </a:solidFill>
            </a:endParaRPr>
          </a:p>
          <a:p>
            <a:r>
              <a:rPr lang="fr-FR" sz="2000" b="1" dirty="0" smtClean="0"/>
              <a:t>        la </a:t>
            </a:r>
            <a:r>
              <a:rPr lang="fr-FR" sz="2000" b="1" dirty="0"/>
              <a:t>zone d’étude est couverte à 100%, avec un réseau à moyenne tension, sauf pour les bidonvilles, ceux ci ne sont pas alimenté.</a:t>
            </a:r>
          </a:p>
          <a:p>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E:\Images\wow\5259_aurora.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5" name="Rectangle 4"/>
          <p:cNvSpPr/>
          <p:nvPr/>
        </p:nvSpPr>
        <p:spPr>
          <a:xfrm>
            <a:off x="142844" y="142852"/>
            <a:ext cx="5655715" cy="523220"/>
          </a:xfrm>
          <a:prstGeom prst="rect">
            <a:avLst/>
          </a:prstGeom>
        </p:spPr>
        <p:txBody>
          <a:bodyPr wrap="none">
            <a:spAutoFit/>
          </a:bodyPr>
          <a:lstStyle/>
          <a:p>
            <a:pPr lvl="0" eaLnBrk="0" fontAlgn="base" hangingPunct="0">
              <a:spcBef>
                <a:spcPct val="0"/>
              </a:spcBef>
              <a:spcAft>
                <a:spcPct val="0"/>
              </a:spcAft>
              <a:tabLst>
                <a:tab pos="1733550" algn="l"/>
              </a:tabLst>
            </a:pPr>
            <a:r>
              <a:rPr lang="fr-FR" sz="2800" b="1" dirty="0" smtClean="0">
                <a:solidFill>
                  <a:srgbClr val="FF0000"/>
                </a:solidFill>
                <a:latin typeface="Comic Sans MS" pitchFamily="66" charset="0"/>
                <a:ea typeface="Times New Roman" pitchFamily="18" charset="0"/>
                <a:cs typeface="Arabic Transparent"/>
              </a:rPr>
              <a:t>Chapitre3 : </a:t>
            </a:r>
            <a:r>
              <a:rPr lang="fr-FR" sz="2800" b="1" dirty="0" smtClean="0">
                <a:latin typeface="Comic Sans MS" pitchFamily="66" charset="0"/>
                <a:ea typeface="Times New Roman" pitchFamily="18" charset="0"/>
                <a:cs typeface="Arabic Transparent"/>
              </a:rPr>
              <a:t>l’analyse paysagère</a:t>
            </a:r>
          </a:p>
        </p:txBody>
      </p:sp>
      <p:sp>
        <p:nvSpPr>
          <p:cNvPr id="2049" name="Rectangle 1"/>
          <p:cNvSpPr>
            <a:spLocks noChangeArrowheads="1"/>
          </p:cNvSpPr>
          <p:nvPr/>
        </p:nvSpPr>
        <p:spPr bwMode="auto">
          <a:xfrm>
            <a:off x="500034" y="857232"/>
            <a:ext cx="8358246" cy="14773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fr-FR" i="0" u="none" strike="noStrike" cap="none" normalizeH="0" baseline="0" dirty="0" smtClean="0">
                <a:ln>
                  <a:noFill/>
                </a:ln>
                <a:solidFill>
                  <a:srgbClr val="000000"/>
                </a:solidFill>
                <a:effectLst/>
                <a:latin typeface="Arial" pitchFamily="34" charset="0"/>
                <a:ea typeface="Calibri" pitchFamily="34" charset="0"/>
                <a:cs typeface="Arial" pitchFamily="34" charset="0"/>
              </a:rPr>
              <a:t>le paysage est l’étendue de territoire qui se présente à un observateur. le paysage est une succession, un défilement des images que perçoit le passant</a:t>
            </a:r>
            <a:endParaRPr kumimoji="0" lang="fr-FR"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l" defTabSz="914400" rtl="0" eaLnBrk="0" fontAlgn="base" latinLnBrk="0" hangingPunct="0">
              <a:lnSpc>
                <a:spcPct val="100000"/>
              </a:lnSpc>
              <a:spcBef>
                <a:spcPct val="0"/>
              </a:spcBef>
              <a:spcAft>
                <a:spcPct val="0"/>
              </a:spcAft>
              <a:buClrTx/>
              <a:buSzTx/>
              <a:buFontTx/>
              <a:buNone/>
              <a:tabLst/>
            </a:pPr>
            <a:r>
              <a:rPr kumimoji="0" lang="fr-FR"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Le mot « paysage » est aujourd’hui souvent synonyme de milieu et d’environnement, dans la mesure où ces deux notions font également référence à des éléments qui forment une unité cohérente.</a:t>
            </a:r>
            <a:endParaRPr kumimoji="0" lang="fr-FR" i="0" u="none" strike="noStrike" cap="none" normalizeH="0" baseline="0" dirty="0" smtClean="0">
              <a:ln>
                <a:noFill/>
              </a:ln>
              <a:solidFill>
                <a:schemeClr val="tx1"/>
              </a:solidFill>
              <a:effectLst/>
              <a:latin typeface="Arial" pitchFamily="34" charset="0"/>
              <a:cs typeface="Arial" pitchFamily="34" charset="0"/>
            </a:endParaRPr>
          </a:p>
        </p:txBody>
      </p:sp>
      <p:pic>
        <p:nvPicPr>
          <p:cNvPr id="8" name="Image 7" descr="C:\Users\nassim\Desktop\daksi\Image2.png"/>
          <p:cNvPicPr/>
          <p:nvPr/>
        </p:nvPicPr>
        <p:blipFill>
          <a:blip r:embed="rId3"/>
          <a:srcRect t="36393"/>
          <a:stretch>
            <a:fillRect/>
          </a:stretch>
        </p:blipFill>
        <p:spPr bwMode="auto">
          <a:xfrm>
            <a:off x="1500166" y="2786058"/>
            <a:ext cx="5715040" cy="1623180"/>
          </a:xfrm>
          <a:prstGeom prst="rect">
            <a:avLst/>
          </a:prstGeom>
          <a:noFill/>
          <a:ln w="9525">
            <a:noFill/>
            <a:miter lim="800000"/>
            <a:headEnd/>
            <a:tailEnd/>
          </a:ln>
        </p:spPr>
      </p:pic>
      <p:sp>
        <p:nvSpPr>
          <p:cNvPr id="9" name="ZoneTexte 8"/>
          <p:cNvSpPr txBox="1"/>
          <p:nvPr/>
        </p:nvSpPr>
        <p:spPr>
          <a:xfrm>
            <a:off x="2786050" y="2786058"/>
            <a:ext cx="2928958" cy="369332"/>
          </a:xfrm>
          <a:prstGeom prst="rect">
            <a:avLst/>
          </a:prstGeom>
          <a:noFill/>
        </p:spPr>
        <p:txBody>
          <a:bodyPr wrap="square" rtlCol="0">
            <a:spAutoFit/>
          </a:bodyPr>
          <a:lstStyle/>
          <a:p>
            <a:r>
              <a:rPr lang="fr-FR" dirty="0" smtClean="0"/>
              <a:t>Une vue sur le quartier Daksi </a:t>
            </a:r>
            <a:endParaRPr lang="fr-FR" dirty="0"/>
          </a:p>
        </p:txBody>
      </p:sp>
      <p:pic>
        <p:nvPicPr>
          <p:cNvPr id="10" name="Image 9" descr="C:\Users\nassim\Desktop\daksi\Dessin1-Model.jpg"/>
          <p:cNvPicPr/>
          <p:nvPr/>
        </p:nvPicPr>
        <p:blipFill>
          <a:blip r:embed="rId4" cstate="print"/>
          <a:srcRect t="42786" b="23552"/>
          <a:stretch>
            <a:fillRect/>
          </a:stretch>
        </p:blipFill>
        <p:spPr bwMode="auto">
          <a:xfrm>
            <a:off x="1500166" y="4786322"/>
            <a:ext cx="5715040" cy="1714488"/>
          </a:xfrm>
          <a:prstGeom prst="rect">
            <a:avLst/>
          </a:prstGeom>
          <a:noFill/>
          <a:ln w="9525">
            <a:noFill/>
            <a:miter lim="800000"/>
            <a:headEnd/>
            <a:tailEnd/>
          </a:ln>
        </p:spPr>
      </p:pic>
      <p:cxnSp>
        <p:nvCxnSpPr>
          <p:cNvPr id="12" name="Connecteur droit avec flèche 11"/>
          <p:cNvCxnSpPr/>
          <p:nvPr/>
        </p:nvCxnSpPr>
        <p:spPr>
          <a:xfrm rot="10800000" flipV="1">
            <a:off x="5786446" y="4572008"/>
            <a:ext cx="1657368" cy="91440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pic>
        <p:nvPicPr>
          <p:cNvPr id="2050" name="Picture 2" descr="C:\Users\nassim\Desktop\daksi\photo daksi\DSC05649.JPG"/>
          <p:cNvPicPr>
            <a:picLocks noChangeAspect="1" noChangeArrowheads="1"/>
          </p:cNvPicPr>
          <p:nvPr/>
        </p:nvPicPr>
        <p:blipFill>
          <a:blip r:embed="rId5" cstate="print"/>
          <a:srcRect/>
          <a:stretch>
            <a:fillRect/>
          </a:stretch>
        </p:blipFill>
        <p:spPr bwMode="auto">
          <a:xfrm>
            <a:off x="7500958" y="3643314"/>
            <a:ext cx="1500166" cy="1125125"/>
          </a:xfrm>
          <a:prstGeom prst="rect">
            <a:avLst/>
          </a:prstGeom>
          <a:noFill/>
        </p:spPr>
      </p:pic>
      <p:sp>
        <p:nvSpPr>
          <p:cNvPr id="16" name="ZoneTexte 15"/>
          <p:cNvSpPr txBox="1"/>
          <p:nvPr/>
        </p:nvSpPr>
        <p:spPr>
          <a:xfrm>
            <a:off x="7500958" y="4857760"/>
            <a:ext cx="1428760" cy="369332"/>
          </a:xfrm>
          <a:prstGeom prst="rect">
            <a:avLst/>
          </a:prstGeom>
          <a:solidFill>
            <a:schemeClr val="accent3">
              <a:lumMod val="75000"/>
            </a:schemeClr>
          </a:solidFill>
        </p:spPr>
        <p:txBody>
          <a:bodyPr wrap="square" rtlCol="0">
            <a:spAutoFit/>
          </a:bodyPr>
          <a:lstStyle/>
          <a:p>
            <a:r>
              <a:rPr lang="fr-FR" dirty="0" smtClean="0"/>
              <a:t>Point d’appel</a:t>
            </a: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2049"/>
                                        </p:tgtEl>
                                        <p:attrNameLst>
                                          <p:attrName>style.visibility</p:attrName>
                                        </p:attrNameLst>
                                      </p:cBhvr>
                                      <p:to>
                                        <p:strVal val="visible"/>
                                      </p:to>
                                    </p:set>
                                    <p:animEffect transition="in" filter="fade">
                                      <p:cBhvr>
                                        <p:cTn id="15" dur="1000"/>
                                        <p:tgtEl>
                                          <p:spTgt spid="2049"/>
                                        </p:tgtEl>
                                      </p:cBhvr>
                                    </p:animEffect>
                                    <p:anim calcmode="lin" valueType="num">
                                      <p:cBhvr>
                                        <p:cTn id="16" dur="1000" fill="hold"/>
                                        <p:tgtEl>
                                          <p:spTgt spid="2049"/>
                                        </p:tgtEl>
                                        <p:attrNameLst>
                                          <p:attrName>ppt_x</p:attrName>
                                        </p:attrNameLst>
                                      </p:cBhvr>
                                      <p:tavLst>
                                        <p:tav tm="0">
                                          <p:val>
                                            <p:strVal val="#ppt_x"/>
                                          </p:val>
                                        </p:tav>
                                        <p:tav tm="100000">
                                          <p:val>
                                            <p:strVal val="#ppt_x"/>
                                          </p:val>
                                        </p:tav>
                                      </p:tavLst>
                                    </p:anim>
                                    <p:anim calcmode="lin" valueType="num">
                                      <p:cBhvr>
                                        <p:cTn id="17" dur="900" decel="100000" fill="hold"/>
                                        <p:tgtEl>
                                          <p:spTgt spid="2049"/>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2049"/>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5"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24"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25"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26" dur="1000" fill="hold"/>
                                        <p:tgtEl>
                                          <p:spTgt spid="9"/>
                                        </p:tgtEl>
                                        <p:attrNameLst>
                                          <p:attrName>ppt_h</p:attrName>
                                        </p:attrNameLst>
                                      </p:cBhvr>
                                      <p:tavLst>
                                        <p:tav tm="0">
                                          <p:val>
                                            <p:strVal val="#ppt_h"/>
                                          </p:val>
                                        </p:tav>
                                        <p:tav tm="100000">
                                          <p:val>
                                            <p:strVal val="#ppt_h"/>
                                          </p:val>
                                        </p:tav>
                                      </p:tavLst>
                                    </p:anim>
                                    <p:anim calcmode="lin" valueType="num">
                                      <p:cBhvr>
                                        <p:cTn id="27"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28"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29"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30" dur="1000" decel="50000">
                                          <p:stCondLst>
                                            <p:cond delay="0"/>
                                          </p:stCondLst>
                                        </p:cTn>
                                        <p:tgtEl>
                                          <p:spTgt spid="9"/>
                                        </p:tgtEl>
                                      </p:cBhvr>
                                    </p:animEffect>
                                  </p:childTnLst>
                                </p:cTn>
                              </p:par>
                              <p:par>
                                <p:cTn id="31" presetID="25" presetClass="entr" presetSubtype="0" fill="hold" nodeType="with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34"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35"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36" dur="1000" fill="hold"/>
                                        <p:tgtEl>
                                          <p:spTgt spid="8"/>
                                        </p:tgtEl>
                                        <p:attrNameLst>
                                          <p:attrName>ppt_h</p:attrName>
                                        </p:attrNameLst>
                                      </p:cBhvr>
                                      <p:tavLst>
                                        <p:tav tm="0">
                                          <p:val>
                                            <p:strVal val="#ppt_h"/>
                                          </p:val>
                                        </p:tav>
                                        <p:tav tm="100000">
                                          <p:val>
                                            <p:strVal val="#ppt_h"/>
                                          </p:val>
                                        </p:tav>
                                      </p:tavLst>
                                    </p:anim>
                                    <p:anim calcmode="lin" valueType="num">
                                      <p:cBhvr>
                                        <p:cTn id="37"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38"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39"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40" dur="1000" decel="50000">
                                          <p:stCondLst>
                                            <p:cond delay="0"/>
                                          </p:stCondLst>
                                        </p:cTn>
                                        <p:tgtEl>
                                          <p:spTgt spid="8"/>
                                        </p:tgtEl>
                                      </p:cBhvr>
                                    </p:animEffect>
                                  </p:childTnLst>
                                </p:cTn>
                              </p:par>
                              <p:par>
                                <p:cTn id="41" presetID="25" presetClass="entr" presetSubtype="0"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46" dur="1000" fill="hold"/>
                                        <p:tgtEl>
                                          <p:spTgt spid="12"/>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12"/>
                                        </p:tgtEl>
                                      </p:cBhvr>
                                    </p:animEffect>
                                  </p:childTnLst>
                                </p:cTn>
                              </p:par>
                              <p:par>
                                <p:cTn id="51" presetID="25" presetClass="entr" presetSubtype="0" fill="hold" nodeType="with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54"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55"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56" dur="1000" fill="hold"/>
                                        <p:tgtEl>
                                          <p:spTgt spid="10"/>
                                        </p:tgtEl>
                                        <p:attrNameLst>
                                          <p:attrName>ppt_h</p:attrName>
                                        </p:attrNameLst>
                                      </p:cBhvr>
                                      <p:tavLst>
                                        <p:tav tm="0">
                                          <p:val>
                                            <p:strVal val="#ppt_h"/>
                                          </p:val>
                                        </p:tav>
                                        <p:tav tm="100000">
                                          <p:val>
                                            <p:strVal val="#ppt_h"/>
                                          </p:val>
                                        </p:tav>
                                      </p:tavLst>
                                    </p:anim>
                                    <p:anim calcmode="lin" valueType="num">
                                      <p:cBhvr>
                                        <p:cTn id="57"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58"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59"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60" dur="1000" decel="50000">
                                          <p:stCondLst>
                                            <p:cond delay="0"/>
                                          </p:stCondLst>
                                        </p:cTn>
                                        <p:tgtEl>
                                          <p:spTgt spid="10"/>
                                        </p:tgtEl>
                                      </p:cBhvr>
                                    </p:animEffect>
                                  </p:childTnLst>
                                </p:cTn>
                              </p:par>
                              <p:par>
                                <p:cTn id="61" presetID="25" presetClass="entr" presetSubtype="0" fill="hold" nodeType="withEffect">
                                  <p:stCondLst>
                                    <p:cond delay="0"/>
                                  </p:stCondLst>
                                  <p:childTnLst>
                                    <p:set>
                                      <p:cBhvr>
                                        <p:cTn id="62" dur="1" fill="hold">
                                          <p:stCondLst>
                                            <p:cond delay="0"/>
                                          </p:stCondLst>
                                        </p:cTn>
                                        <p:tgtEl>
                                          <p:spTgt spid="2050"/>
                                        </p:tgtEl>
                                        <p:attrNameLst>
                                          <p:attrName>style.visibility</p:attrName>
                                        </p:attrNameLst>
                                      </p:cBhvr>
                                      <p:to>
                                        <p:strVal val="visible"/>
                                      </p:to>
                                    </p:set>
                                    <p:anim calcmode="lin" valueType="num">
                                      <p:cBhvr>
                                        <p:cTn id="63" dur="500" decel="50000" fill="hold">
                                          <p:stCondLst>
                                            <p:cond delay="0"/>
                                          </p:stCondLst>
                                        </p:cTn>
                                        <p:tgtEl>
                                          <p:spTgt spid="2050"/>
                                        </p:tgtEl>
                                        <p:attrNameLst>
                                          <p:attrName>style.rotation</p:attrName>
                                        </p:attrNameLst>
                                      </p:cBhvr>
                                      <p:tavLst>
                                        <p:tav tm="0">
                                          <p:val>
                                            <p:fltVal val="-90"/>
                                          </p:val>
                                        </p:tav>
                                        <p:tav tm="100000">
                                          <p:val>
                                            <p:fltVal val="0"/>
                                          </p:val>
                                        </p:tav>
                                      </p:tavLst>
                                    </p:anim>
                                    <p:anim calcmode="lin" valueType="num">
                                      <p:cBhvr>
                                        <p:cTn id="64" dur="500" decel="50000" fill="hold">
                                          <p:stCondLst>
                                            <p:cond delay="0"/>
                                          </p:stCondLst>
                                        </p:cTn>
                                        <p:tgtEl>
                                          <p:spTgt spid="2050"/>
                                        </p:tgtEl>
                                        <p:attrNameLst>
                                          <p:attrName>ppt_w</p:attrName>
                                        </p:attrNameLst>
                                      </p:cBhvr>
                                      <p:tavLst>
                                        <p:tav tm="0">
                                          <p:val>
                                            <p:strVal val="#ppt_w"/>
                                          </p:val>
                                        </p:tav>
                                        <p:tav tm="100000">
                                          <p:val>
                                            <p:strVal val="#ppt_w*.05"/>
                                          </p:val>
                                        </p:tav>
                                      </p:tavLst>
                                    </p:anim>
                                    <p:anim calcmode="lin" valueType="num">
                                      <p:cBhvr>
                                        <p:cTn id="65" dur="500" accel="50000" fill="hold">
                                          <p:stCondLst>
                                            <p:cond delay="500"/>
                                          </p:stCondLst>
                                        </p:cTn>
                                        <p:tgtEl>
                                          <p:spTgt spid="2050"/>
                                        </p:tgtEl>
                                        <p:attrNameLst>
                                          <p:attrName>ppt_w</p:attrName>
                                        </p:attrNameLst>
                                      </p:cBhvr>
                                      <p:tavLst>
                                        <p:tav tm="0">
                                          <p:val>
                                            <p:strVal val="#ppt_w*.05"/>
                                          </p:val>
                                        </p:tav>
                                        <p:tav tm="100000">
                                          <p:val>
                                            <p:strVal val="#ppt_w"/>
                                          </p:val>
                                        </p:tav>
                                      </p:tavLst>
                                    </p:anim>
                                    <p:anim calcmode="lin" valueType="num">
                                      <p:cBhvr>
                                        <p:cTn id="66" dur="1000" fill="hold"/>
                                        <p:tgtEl>
                                          <p:spTgt spid="2050"/>
                                        </p:tgtEl>
                                        <p:attrNameLst>
                                          <p:attrName>ppt_h</p:attrName>
                                        </p:attrNameLst>
                                      </p:cBhvr>
                                      <p:tavLst>
                                        <p:tav tm="0">
                                          <p:val>
                                            <p:strVal val="#ppt_h"/>
                                          </p:val>
                                        </p:tav>
                                        <p:tav tm="100000">
                                          <p:val>
                                            <p:strVal val="#ppt_h"/>
                                          </p:val>
                                        </p:tav>
                                      </p:tavLst>
                                    </p:anim>
                                    <p:anim calcmode="lin" valueType="num">
                                      <p:cBhvr>
                                        <p:cTn id="67" dur="500" decel="50000" fill="hold">
                                          <p:stCondLst>
                                            <p:cond delay="0"/>
                                          </p:stCondLst>
                                        </p:cTn>
                                        <p:tgtEl>
                                          <p:spTgt spid="2050"/>
                                        </p:tgtEl>
                                        <p:attrNameLst>
                                          <p:attrName>ppt_x</p:attrName>
                                        </p:attrNameLst>
                                      </p:cBhvr>
                                      <p:tavLst>
                                        <p:tav tm="0">
                                          <p:val>
                                            <p:strVal val="#ppt_x+.4"/>
                                          </p:val>
                                        </p:tav>
                                        <p:tav tm="100000">
                                          <p:val>
                                            <p:strVal val="#ppt_x"/>
                                          </p:val>
                                        </p:tav>
                                      </p:tavLst>
                                    </p:anim>
                                    <p:anim calcmode="lin" valueType="num">
                                      <p:cBhvr>
                                        <p:cTn id="68" dur="500" decel="50000" fill="hold">
                                          <p:stCondLst>
                                            <p:cond delay="0"/>
                                          </p:stCondLst>
                                        </p:cTn>
                                        <p:tgtEl>
                                          <p:spTgt spid="2050"/>
                                        </p:tgtEl>
                                        <p:attrNameLst>
                                          <p:attrName>ppt_y</p:attrName>
                                        </p:attrNameLst>
                                      </p:cBhvr>
                                      <p:tavLst>
                                        <p:tav tm="0">
                                          <p:val>
                                            <p:strVal val="#ppt_y-.2"/>
                                          </p:val>
                                        </p:tav>
                                        <p:tav tm="100000">
                                          <p:val>
                                            <p:strVal val="#ppt_y+.1"/>
                                          </p:val>
                                        </p:tav>
                                      </p:tavLst>
                                    </p:anim>
                                    <p:anim calcmode="lin" valueType="num">
                                      <p:cBhvr>
                                        <p:cTn id="69" dur="500" accel="50000" fill="hold">
                                          <p:stCondLst>
                                            <p:cond delay="500"/>
                                          </p:stCondLst>
                                        </p:cTn>
                                        <p:tgtEl>
                                          <p:spTgt spid="2050"/>
                                        </p:tgtEl>
                                        <p:attrNameLst>
                                          <p:attrName>ppt_y</p:attrName>
                                        </p:attrNameLst>
                                      </p:cBhvr>
                                      <p:tavLst>
                                        <p:tav tm="0">
                                          <p:val>
                                            <p:strVal val="#ppt_y+.1"/>
                                          </p:val>
                                        </p:tav>
                                        <p:tav tm="100000">
                                          <p:val>
                                            <p:strVal val="#ppt_y"/>
                                          </p:val>
                                        </p:tav>
                                      </p:tavLst>
                                    </p:anim>
                                    <p:animEffect transition="in" filter="fade">
                                      <p:cBhvr>
                                        <p:cTn id="70" dur="1000" decel="50000">
                                          <p:stCondLst>
                                            <p:cond delay="0"/>
                                          </p:stCondLst>
                                        </p:cTn>
                                        <p:tgtEl>
                                          <p:spTgt spid="2050"/>
                                        </p:tgtEl>
                                      </p:cBhvr>
                                    </p:animEffect>
                                  </p:childTnLst>
                                </p:cTn>
                              </p:par>
                              <p:par>
                                <p:cTn id="71" presetID="25" presetClass="entr" presetSubtype="0" fill="hold" grpId="0" nodeType="with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p:cTn id="73"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74"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75"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76" dur="1000" fill="hold"/>
                                        <p:tgtEl>
                                          <p:spTgt spid="16"/>
                                        </p:tgtEl>
                                        <p:attrNameLst>
                                          <p:attrName>ppt_h</p:attrName>
                                        </p:attrNameLst>
                                      </p:cBhvr>
                                      <p:tavLst>
                                        <p:tav tm="0">
                                          <p:val>
                                            <p:strVal val="#ppt_h"/>
                                          </p:val>
                                        </p:tav>
                                        <p:tav tm="100000">
                                          <p:val>
                                            <p:strVal val="#ppt_h"/>
                                          </p:val>
                                        </p:tav>
                                      </p:tavLst>
                                    </p:anim>
                                    <p:anim calcmode="lin" valueType="num">
                                      <p:cBhvr>
                                        <p:cTn id="77"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78"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79"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80" dur="1000" decel="50000">
                                          <p:stCondLst>
                                            <p:cond delay="0"/>
                                          </p:stCondLst>
                                        </p:cTn>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049" grpId="0"/>
      <p:bldP spid="9" grpId="0"/>
      <p:bldP spid="1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E:\Images\wow\5259_aurora.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4" name="Rectangle 3"/>
          <p:cNvSpPr/>
          <p:nvPr/>
        </p:nvSpPr>
        <p:spPr>
          <a:xfrm>
            <a:off x="500034" y="357166"/>
            <a:ext cx="7072362" cy="6001643"/>
          </a:xfrm>
          <a:prstGeom prst="rect">
            <a:avLst/>
          </a:prstGeom>
        </p:spPr>
        <p:txBody>
          <a:bodyPr wrap="square">
            <a:spAutoFit/>
          </a:bodyPr>
          <a:lstStyle/>
          <a:p>
            <a:pPr lvl="0" eaLnBrk="0" fontAlgn="base" hangingPunct="0">
              <a:spcBef>
                <a:spcPct val="0"/>
              </a:spcBef>
              <a:spcAft>
                <a:spcPct val="0"/>
              </a:spcAft>
              <a:tabLst>
                <a:tab pos="1733550" algn="l"/>
              </a:tabLst>
            </a:pPr>
            <a:r>
              <a:rPr kumimoji="0" lang="fr-FR" sz="3200" b="1" i="0" u="none" strike="noStrike" cap="none" normalizeH="0" baseline="0" dirty="0" smtClean="0">
                <a:ln>
                  <a:noFill/>
                </a:ln>
                <a:solidFill>
                  <a:srgbClr val="FF0000"/>
                </a:solidFill>
                <a:effectLst/>
                <a:latin typeface="Comic Sans MS" pitchFamily="66" charset="0"/>
                <a:ea typeface="Times New Roman" pitchFamily="18" charset="0"/>
                <a:cs typeface="Arabic Transparent"/>
              </a:rPr>
              <a:t>Chapitre3</a:t>
            </a:r>
            <a:r>
              <a:rPr kumimoji="0" lang="fr-FR" sz="3200" b="1" i="0" u="none" strike="noStrike" cap="none" normalizeH="0" baseline="0" dirty="0" smtClean="0">
                <a:ln>
                  <a:noFill/>
                </a:ln>
                <a:solidFill>
                  <a:srgbClr val="FF0000"/>
                </a:solidFill>
                <a:effectLst/>
                <a:latin typeface="Arial" pitchFamily="34" charset="0"/>
                <a:ea typeface="Times New Roman" pitchFamily="18" charset="0"/>
                <a:cs typeface="Arabic Transparent"/>
              </a:rPr>
              <a:t> : </a:t>
            </a:r>
            <a:r>
              <a:rPr kumimoji="0" lang="fr-FR" sz="3200" b="1" i="0" u="none" strike="noStrike" cap="none" normalizeH="0" baseline="0" dirty="0" smtClean="0">
                <a:ln>
                  <a:noFill/>
                </a:ln>
                <a:effectLst/>
                <a:latin typeface="Arial" pitchFamily="34" charset="0"/>
                <a:ea typeface="Times New Roman" pitchFamily="18" charset="0"/>
                <a:cs typeface="Arabic Transparent"/>
              </a:rPr>
              <a:t>l’analyse paysagère</a:t>
            </a:r>
          </a:p>
          <a:p>
            <a:pPr lvl="0" eaLnBrk="0" fontAlgn="base" hangingPunct="0">
              <a:spcBef>
                <a:spcPct val="0"/>
              </a:spcBef>
              <a:spcAft>
                <a:spcPct val="0"/>
              </a:spcAft>
              <a:tabLst>
                <a:tab pos="1733550" algn="l"/>
              </a:tabLst>
            </a:pPr>
            <a:r>
              <a:rPr lang="fr-FR" sz="2800" dirty="0" smtClean="0">
                <a:latin typeface="Arial" pitchFamily="34" charset="0"/>
                <a:cs typeface="Arial" pitchFamily="34" charset="0"/>
              </a:rPr>
              <a:t>1-La silhouette</a:t>
            </a:r>
          </a:p>
          <a:p>
            <a:pPr lvl="0" eaLnBrk="0" fontAlgn="base" hangingPunct="0">
              <a:spcBef>
                <a:spcPct val="0"/>
              </a:spcBef>
              <a:spcAft>
                <a:spcPct val="0"/>
              </a:spcAft>
              <a:tabLst>
                <a:tab pos="1733550" algn="l"/>
              </a:tabLst>
            </a:pPr>
            <a:r>
              <a:rPr kumimoji="0" lang="fr-FR" sz="2800" i="0" u="none" strike="noStrike" cap="none" normalizeH="0" baseline="0" dirty="0" smtClean="0">
                <a:ln>
                  <a:noFill/>
                </a:ln>
                <a:effectLst/>
                <a:latin typeface="Arial" pitchFamily="34" charset="0"/>
                <a:cs typeface="Arial" pitchFamily="34" charset="0"/>
              </a:rPr>
              <a:t>2-Les points d’appels </a:t>
            </a:r>
          </a:p>
          <a:p>
            <a:pPr lvl="0" eaLnBrk="0" fontAlgn="base" hangingPunct="0">
              <a:spcBef>
                <a:spcPct val="0"/>
              </a:spcBef>
              <a:spcAft>
                <a:spcPct val="0"/>
              </a:spcAft>
              <a:tabLst>
                <a:tab pos="1733550" algn="l"/>
              </a:tabLst>
            </a:pPr>
            <a:r>
              <a:rPr lang="fr-FR" sz="2800" dirty="0" smtClean="0">
                <a:latin typeface="Arial" pitchFamily="34" charset="0"/>
                <a:cs typeface="Arial" pitchFamily="34" charset="0"/>
              </a:rPr>
              <a:t>3-Les points de repères</a:t>
            </a:r>
            <a:endParaRPr kumimoji="0" lang="fr-FR" sz="2800" i="0" u="none" strike="noStrike" cap="none" normalizeH="0" baseline="0" dirty="0" smtClean="0">
              <a:ln>
                <a:noFill/>
              </a:ln>
              <a:effectLst/>
              <a:latin typeface="Arial" pitchFamily="34" charset="0"/>
              <a:cs typeface="Arial" pitchFamily="34" charset="0"/>
            </a:endParaRPr>
          </a:p>
          <a:p>
            <a:pPr lvl="0" eaLnBrk="0" fontAlgn="base" hangingPunct="0">
              <a:spcBef>
                <a:spcPct val="0"/>
              </a:spcBef>
              <a:spcAft>
                <a:spcPct val="0"/>
              </a:spcAft>
              <a:tabLst>
                <a:tab pos="1733550" algn="l"/>
              </a:tabLst>
            </a:pPr>
            <a:r>
              <a:rPr kumimoji="0" lang="fr-FR" sz="3200" b="1" i="0" u="none" strike="noStrike" cap="none" normalizeH="0" baseline="0" dirty="0" smtClean="0">
                <a:ln>
                  <a:noFill/>
                </a:ln>
                <a:solidFill>
                  <a:srgbClr val="FF0000"/>
                </a:solidFill>
                <a:effectLst/>
                <a:latin typeface="Comic Sans MS" pitchFamily="66" charset="0"/>
                <a:ea typeface="Times New Roman" pitchFamily="18" charset="0"/>
                <a:cs typeface="Arabic Transparent"/>
              </a:rPr>
              <a:t>Chapitre4</a:t>
            </a:r>
            <a:r>
              <a:rPr kumimoji="0" lang="fr-FR" sz="3200" b="1" i="0" u="none" strike="noStrike" cap="none" normalizeH="0" baseline="0" dirty="0" smtClean="0">
                <a:ln>
                  <a:noFill/>
                </a:ln>
                <a:solidFill>
                  <a:srgbClr val="FF0000"/>
                </a:solidFill>
                <a:effectLst/>
                <a:latin typeface="Arial" pitchFamily="34" charset="0"/>
                <a:ea typeface="Times New Roman" pitchFamily="18" charset="0"/>
                <a:cs typeface="Arabic Transparent"/>
              </a:rPr>
              <a:t> : </a:t>
            </a:r>
            <a:r>
              <a:rPr kumimoji="0" lang="fr-FR" sz="3200" b="1" i="0" u="none" strike="noStrike" cap="none" normalizeH="0" baseline="0" dirty="0" smtClean="0">
                <a:ln>
                  <a:noFill/>
                </a:ln>
                <a:effectLst/>
                <a:latin typeface="Arial" pitchFamily="34" charset="0"/>
                <a:ea typeface="Times New Roman" pitchFamily="18" charset="0"/>
                <a:cs typeface="Arabic Transparent"/>
              </a:rPr>
              <a:t>le cadre de la vie dans le quartier </a:t>
            </a:r>
            <a:endParaRPr kumimoji="0" lang="fr-FR" sz="1100" b="0" i="0" u="none" strike="noStrike" cap="none" normalizeH="0" baseline="0" dirty="0" smtClean="0">
              <a:ln>
                <a:noFill/>
              </a:ln>
              <a:effectLst/>
              <a:latin typeface="Arial" pitchFamily="34" charset="0"/>
              <a:cs typeface="Arial" pitchFamily="34" charset="0"/>
            </a:endParaRPr>
          </a:p>
          <a:p>
            <a:pPr lvl="0" eaLnBrk="0" fontAlgn="base" hangingPunct="0">
              <a:spcBef>
                <a:spcPct val="0"/>
              </a:spcBef>
              <a:spcAft>
                <a:spcPct val="0"/>
              </a:spcAft>
              <a:tabLst>
                <a:tab pos="1733550" algn="l"/>
              </a:tabLst>
            </a:pPr>
            <a:r>
              <a:rPr lang="fr-FR" sz="2800" dirty="0" smtClean="0">
                <a:latin typeface="Arial" pitchFamily="34" charset="0"/>
                <a:ea typeface="Times New Roman" pitchFamily="18" charset="0"/>
                <a:cs typeface="Arabic Transparent"/>
              </a:rPr>
              <a:t>1</a:t>
            </a:r>
            <a:r>
              <a:rPr kumimoji="0" lang="fr-FR" sz="2800" b="0" i="0" u="none" strike="noStrike" cap="none" normalizeH="0" baseline="0" dirty="0" smtClean="0">
                <a:ln>
                  <a:noFill/>
                </a:ln>
                <a:effectLst/>
                <a:latin typeface="Arial" pitchFamily="34" charset="0"/>
                <a:ea typeface="Times New Roman" pitchFamily="18" charset="0"/>
                <a:cs typeface="Arabic Transparent"/>
              </a:rPr>
              <a:t>-l’états des constructions</a:t>
            </a:r>
          </a:p>
          <a:p>
            <a:pPr eaLnBrk="0" fontAlgn="base" hangingPunct="0">
              <a:spcBef>
                <a:spcPct val="0"/>
              </a:spcBef>
              <a:spcAft>
                <a:spcPct val="0"/>
              </a:spcAft>
              <a:tabLst>
                <a:tab pos="1733550" algn="l"/>
              </a:tabLst>
            </a:pPr>
            <a:r>
              <a:rPr lang="fr-FR" sz="2800" dirty="0" smtClean="0">
                <a:latin typeface="Arial" pitchFamily="34" charset="0"/>
                <a:ea typeface="Times New Roman" pitchFamily="18" charset="0"/>
                <a:cs typeface="Arabic Transparent"/>
              </a:rPr>
              <a:t>2-l’états des voiries </a:t>
            </a:r>
            <a:endParaRPr kumimoji="0" lang="fr-FR" sz="1100" b="0" i="0" u="none" strike="noStrike" cap="none" normalizeH="0" baseline="0" dirty="0" smtClean="0">
              <a:ln>
                <a:noFill/>
              </a:ln>
              <a:effectLst/>
              <a:latin typeface="Arial" pitchFamily="34" charset="0"/>
              <a:cs typeface="Arial" pitchFamily="34" charset="0"/>
            </a:endParaRPr>
          </a:p>
          <a:p>
            <a:pPr lvl="0" eaLnBrk="0" fontAlgn="base" hangingPunct="0">
              <a:spcBef>
                <a:spcPct val="0"/>
              </a:spcBef>
              <a:spcAft>
                <a:spcPct val="0"/>
              </a:spcAft>
              <a:tabLst>
                <a:tab pos="1733550" algn="l"/>
              </a:tabLst>
            </a:pPr>
            <a:r>
              <a:rPr kumimoji="0" lang="fr-FR" sz="2800" b="0" i="0" u="none" strike="noStrike" cap="none" normalizeH="0" baseline="0" dirty="0" smtClean="0">
                <a:ln>
                  <a:noFill/>
                </a:ln>
                <a:effectLst/>
                <a:latin typeface="Arial" pitchFamily="34" charset="0"/>
                <a:ea typeface="Times New Roman" pitchFamily="18" charset="0"/>
                <a:cs typeface="Arabic Transparent"/>
              </a:rPr>
              <a:t>3-l’états des espaces publiques</a:t>
            </a:r>
            <a:endParaRPr kumimoji="0" lang="fr-FR" sz="1100" b="0" i="0" u="none" strike="noStrike" cap="none" normalizeH="0" baseline="0" dirty="0" smtClean="0">
              <a:ln>
                <a:noFill/>
              </a:ln>
              <a:effectLst/>
              <a:latin typeface="Arial" pitchFamily="34" charset="0"/>
              <a:cs typeface="Arial" pitchFamily="34" charset="0"/>
            </a:endParaRPr>
          </a:p>
          <a:p>
            <a:pPr lvl="0" eaLnBrk="0" fontAlgn="base" hangingPunct="0">
              <a:spcBef>
                <a:spcPct val="0"/>
              </a:spcBef>
              <a:spcAft>
                <a:spcPct val="0"/>
              </a:spcAft>
              <a:tabLst>
                <a:tab pos="1733550" algn="l"/>
              </a:tabLst>
            </a:pPr>
            <a:r>
              <a:rPr kumimoji="0" lang="fr-FR" sz="2800" b="0" i="0" u="none" strike="noStrike" cap="none" normalizeH="0" baseline="0" dirty="0" smtClean="0">
                <a:ln>
                  <a:noFill/>
                </a:ln>
                <a:effectLst/>
                <a:latin typeface="Arial" pitchFamily="34" charset="0"/>
                <a:ea typeface="Times New Roman" pitchFamily="18" charset="0"/>
                <a:cs typeface="Arabic Transparent"/>
              </a:rPr>
              <a:t>4-le mobilier</a:t>
            </a:r>
          </a:p>
          <a:p>
            <a:pPr lvl="0" eaLnBrk="0" fontAlgn="base" hangingPunct="0">
              <a:spcBef>
                <a:spcPct val="0"/>
              </a:spcBef>
              <a:spcAft>
                <a:spcPct val="0"/>
              </a:spcAft>
              <a:tabLst>
                <a:tab pos="1733550" algn="l"/>
              </a:tabLst>
            </a:pPr>
            <a:r>
              <a:rPr lang="fr-FR" sz="2800" dirty="0" smtClean="0">
                <a:latin typeface="Arial" pitchFamily="34" charset="0"/>
                <a:cs typeface="Arial" pitchFamily="34" charset="0"/>
              </a:rPr>
              <a:t>5-définition des problèmes</a:t>
            </a:r>
            <a:endParaRPr kumimoji="0" lang="fr-FR" sz="2800" b="0" i="0" u="none" strike="noStrike" cap="none" normalizeH="0" baseline="0" dirty="0" smtClean="0">
              <a:ln>
                <a:noFill/>
              </a:ln>
              <a:effectLst/>
              <a:latin typeface="Arial" pitchFamily="34" charset="0"/>
              <a:cs typeface="Arial" pitchFamily="34" charset="0"/>
            </a:endParaRPr>
          </a:p>
          <a:p>
            <a:pPr lvl="0" eaLnBrk="0" fontAlgn="base" hangingPunct="0">
              <a:spcBef>
                <a:spcPct val="0"/>
              </a:spcBef>
              <a:spcAft>
                <a:spcPct val="0"/>
              </a:spcAft>
              <a:tabLst>
                <a:tab pos="1733550" algn="l"/>
              </a:tabLst>
            </a:pPr>
            <a:r>
              <a:rPr kumimoji="0" lang="fr-FR" sz="3200" b="1" i="0" u="none" strike="noStrike" cap="none" normalizeH="0" baseline="0" dirty="0" smtClean="0">
                <a:ln>
                  <a:noFill/>
                </a:ln>
                <a:effectLst/>
                <a:latin typeface="Arial" pitchFamily="34" charset="0"/>
                <a:ea typeface="Times New Roman" pitchFamily="18" charset="0"/>
                <a:cs typeface="Arabic Transparent"/>
              </a:rPr>
              <a:t>-</a:t>
            </a:r>
            <a:r>
              <a:rPr kumimoji="0" lang="fr-FR" sz="3200" b="1" i="0" u="none" strike="noStrike" cap="none" normalizeH="0" baseline="0" dirty="0" smtClean="0">
                <a:ln>
                  <a:noFill/>
                </a:ln>
                <a:effectLst/>
                <a:latin typeface="Comic Sans MS" pitchFamily="66" charset="0"/>
                <a:ea typeface="Times New Roman" pitchFamily="18" charset="0"/>
                <a:cs typeface="Arabic Transparent"/>
              </a:rPr>
              <a:t>les recommandations</a:t>
            </a:r>
            <a:endParaRPr kumimoji="0" lang="fr-FR" sz="1100" b="0" i="0" u="none" strike="noStrike" cap="none" normalizeH="0" baseline="0" dirty="0" smtClean="0">
              <a:ln>
                <a:noFill/>
              </a:ln>
              <a:effectLst/>
              <a:latin typeface="Comic Sans MS" pitchFamily="66" charset="0"/>
              <a:cs typeface="Arial" pitchFamily="34" charset="0"/>
            </a:endParaRPr>
          </a:p>
          <a:p>
            <a:pPr lvl="0" eaLnBrk="0" fontAlgn="base" hangingPunct="0">
              <a:spcBef>
                <a:spcPct val="0"/>
              </a:spcBef>
              <a:spcAft>
                <a:spcPct val="0"/>
              </a:spcAft>
              <a:tabLst>
                <a:tab pos="1733550" algn="l"/>
              </a:tabLst>
            </a:pPr>
            <a:r>
              <a:rPr kumimoji="0" lang="fr-FR" sz="3200" b="1" i="0" u="none" strike="noStrike" cap="none" normalizeH="0" baseline="0" dirty="0" smtClean="0">
                <a:ln>
                  <a:noFill/>
                </a:ln>
                <a:effectLst/>
                <a:latin typeface="Comic Sans MS" pitchFamily="66" charset="0"/>
                <a:ea typeface="Times New Roman" pitchFamily="18" charset="0"/>
                <a:cs typeface="Arabic Transparent"/>
              </a:rPr>
              <a:t>-Conclusion</a:t>
            </a:r>
            <a:endParaRPr lang="fr-FR" sz="2800" dirty="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Images\wow\5259_aurora.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47107" name="Picture 3" descr="C:\Users\nassim\Desktop\daksi\Nouveau dossier (16)\img366.jpg"/>
          <p:cNvPicPr>
            <a:picLocks noChangeAspect="1" noChangeArrowheads="1"/>
          </p:cNvPicPr>
          <p:nvPr/>
        </p:nvPicPr>
        <p:blipFill>
          <a:blip r:embed="rId3" cstate="print"/>
          <a:srcRect/>
          <a:stretch>
            <a:fillRect/>
          </a:stretch>
        </p:blipFill>
        <p:spPr bwMode="auto">
          <a:xfrm>
            <a:off x="142844" y="558691"/>
            <a:ext cx="8858280" cy="6085019"/>
          </a:xfrm>
          <a:prstGeom prst="rect">
            <a:avLst/>
          </a:prstGeom>
          <a:ln w="88900" cap="sq" cmpd="thickThin">
            <a:solidFill>
              <a:srgbClr val="000000"/>
            </a:solidFill>
            <a:prstDash val="solid"/>
            <a:miter lim="800000"/>
          </a:ln>
          <a:effectLst>
            <a:innerShdw blurRad="76200">
              <a:srgbClr val="000000"/>
            </a:innerShdw>
          </a:effectLst>
        </p:spPr>
      </p:pic>
      <p:sp>
        <p:nvSpPr>
          <p:cNvPr id="7" name="ZoneTexte 6"/>
          <p:cNvSpPr txBox="1"/>
          <p:nvPr/>
        </p:nvSpPr>
        <p:spPr>
          <a:xfrm>
            <a:off x="2500298" y="642918"/>
            <a:ext cx="4214842"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fr-FR" b="1" dirty="0" smtClean="0"/>
              <a:t>Les points d’appel et points de repère</a:t>
            </a:r>
            <a:endParaRPr lang="fr-FR" b="1" dirty="0"/>
          </a:p>
        </p:txBody>
      </p:sp>
      <p:pic>
        <p:nvPicPr>
          <p:cNvPr id="47108" name="Picture 4" descr="C:\Users\nassim\Desktop\daksi\photo daksi\DSC05685.JPG"/>
          <p:cNvPicPr>
            <a:picLocks noChangeAspect="1" noChangeArrowheads="1"/>
          </p:cNvPicPr>
          <p:nvPr/>
        </p:nvPicPr>
        <p:blipFill>
          <a:blip r:embed="rId4" cstate="print"/>
          <a:srcRect/>
          <a:stretch>
            <a:fillRect/>
          </a:stretch>
        </p:blipFill>
        <p:spPr bwMode="auto">
          <a:xfrm>
            <a:off x="2071670" y="1071546"/>
            <a:ext cx="1285884" cy="964413"/>
          </a:xfrm>
          <a:prstGeom prst="rect">
            <a:avLst/>
          </a:prstGeom>
          <a:noFill/>
        </p:spPr>
      </p:pic>
      <p:pic>
        <p:nvPicPr>
          <p:cNvPr id="47109" name="Picture 5" descr="C:\Users\nassim\Desktop\daksi\photo daksi\DSC05636.JPG"/>
          <p:cNvPicPr>
            <a:picLocks noChangeAspect="1" noChangeArrowheads="1"/>
          </p:cNvPicPr>
          <p:nvPr/>
        </p:nvPicPr>
        <p:blipFill>
          <a:blip r:embed="rId5" cstate="print"/>
          <a:srcRect/>
          <a:stretch>
            <a:fillRect/>
          </a:stretch>
        </p:blipFill>
        <p:spPr bwMode="auto">
          <a:xfrm>
            <a:off x="4071934" y="1071546"/>
            <a:ext cx="1238259" cy="928694"/>
          </a:xfrm>
          <a:prstGeom prst="rect">
            <a:avLst/>
          </a:prstGeom>
          <a:noFill/>
        </p:spPr>
      </p:pic>
      <p:pic>
        <p:nvPicPr>
          <p:cNvPr id="47110" name="Picture 6" descr="C:\Users\nassim\Desktop\daksi\photo daksi\DSC05641.JPG"/>
          <p:cNvPicPr>
            <a:picLocks noChangeAspect="1" noChangeArrowheads="1"/>
          </p:cNvPicPr>
          <p:nvPr/>
        </p:nvPicPr>
        <p:blipFill>
          <a:blip r:embed="rId6" cstate="print"/>
          <a:srcRect/>
          <a:stretch>
            <a:fillRect/>
          </a:stretch>
        </p:blipFill>
        <p:spPr bwMode="auto">
          <a:xfrm>
            <a:off x="7000892" y="642918"/>
            <a:ext cx="1143008" cy="857256"/>
          </a:xfrm>
          <a:prstGeom prst="rect">
            <a:avLst/>
          </a:prstGeom>
          <a:noFill/>
        </p:spPr>
      </p:pic>
      <p:pic>
        <p:nvPicPr>
          <p:cNvPr id="47111" name="Picture 7" descr="C:\Users\nassim\Desktop\daksi\photo daksi\DSC05649.JPG"/>
          <p:cNvPicPr>
            <a:picLocks noChangeAspect="1" noChangeArrowheads="1"/>
          </p:cNvPicPr>
          <p:nvPr/>
        </p:nvPicPr>
        <p:blipFill>
          <a:blip r:embed="rId7" cstate="print"/>
          <a:srcRect/>
          <a:stretch>
            <a:fillRect/>
          </a:stretch>
        </p:blipFill>
        <p:spPr bwMode="auto">
          <a:xfrm>
            <a:off x="7643834" y="2285992"/>
            <a:ext cx="1143008" cy="857256"/>
          </a:xfrm>
          <a:prstGeom prst="rect">
            <a:avLst/>
          </a:prstGeom>
          <a:noFill/>
        </p:spPr>
      </p:pic>
      <p:pic>
        <p:nvPicPr>
          <p:cNvPr id="47112" name="Picture 8" descr="C:\Users\nassim\Desktop\daksi\photo daksi\DSC05675.JPG"/>
          <p:cNvPicPr>
            <a:picLocks noChangeAspect="1" noChangeArrowheads="1"/>
          </p:cNvPicPr>
          <p:nvPr/>
        </p:nvPicPr>
        <p:blipFill>
          <a:blip r:embed="rId8" cstate="print"/>
          <a:srcRect/>
          <a:stretch>
            <a:fillRect/>
          </a:stretch>
        </p:blipFill>
        <p:spPr bwMode="auto">
          <a:xfrm>
            <a:off x="357158" y="5429264"/>
            <a:ext cx="1238259" cy="928694"/>
          </a:xfrm>
          <a:prstGeom prst="rect">
            <a:avLst/>
          </a:prstGeom>
          <a:noFill/>
        </p:spPr>
      </p:pic>
      <p:pic>
        <p:nvPicPr>
          <p:cNvPr id="47113" name="Picture 9" descr="C:\Users\nassim\Desktop\daksi\photo daksi\DSC05681.JPG"/>
          <p:cNvPicPr>
            <a:picLocks noChangeAspect="1" noChangeArrowheads="1"/>
          </p:cNvPicPr>
          <p:nvPr/>
        </p:nvPicPr>
        <p:blipFill>
          <a:blip r:embed="rId9" cstate="print"/>
          <a:srcRect/>
          <a:stretch>
            <a:fillRect/>
          </a:stretch>
        </p:blipFill>
        <p:spPr bwMode="auto">
          <a:xfrm>
            <a:off x="357158" y="3857628"/>
            <a:ext cx="1214446" cy="910834"/>
          </a:xfrm>
          <a:prstGeom prst="rect">
            <a:avLst/>
          </a:prstGeom>
          <a:noFill/>
        </p:spPr>
      </p:pic>
      <p:pic>
        <p:nvPicPr>
          <p:cNvPr id="15" name="Image 2" descr="Deksi1535"/>
          <p:cNvPicPr>
            <a:picLocks noChangeAspect="1" noChangeArrowheads="1"/>
          </p:cNvPicPr>
          <p:nvPr/>
        </p:nvPicPr>
        <p:blipFill>
          <a:blip r:embed="rId10" cstate="print"/>
          <a:srcRect/>
          <a:stretch>
            <a:fillRect/>
          </a:stretch>
        </p:blipFill>
        <p:spPr bwMode="auto">
          <a:xfrm>
            <a:off x="6572264" y="5572140"/>
            <a:ext cx="1151549" cy="785818"/>
          </a:xfrm>
          <a:prstGeom prst="rect">
            <a:avLst/>
          </a:prstGeom>
          <a:noFill/>
        </p:spPr>
      </p:pic>
      <p:cxnSp>
        <p:nvCxnSpPr>
          <p:cNvPr id="17" name="Connecteur droit avec flèche 16"/>
          <p:cNvCxnSpPr>
            <a:stCxn id="47111" idx="1"/>
          </p:cNvCxnSpPr>
          <p:nvPr/>
        </p:nvCxnSpPr>
        <p:spPr>
          <a:xfrm rot="10800000" flipV="1">
            <a:off x="6643702" y="2714620"/>
            <a:ext cx="1000132" cy="500066"/>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20" name="Connecteur droit avec flèche 19"/>
          <p:cNvCxnSpPr>
            <a:stCxn id="47110" idx="1"/>
          </p:cNvCxnSpPr>
          <p:nvPr/>
        </p:nvCxnSpPr>
        <p:spPr>
          <a:xfrm rot="10800000" flipV="1">
            <a:off x="6215074" y="1071546"/>
            <a:ext cx="785818" cy="571504"/>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23" name="Connecteur droit avec flèche 22"/>
          <p:cNvCxnSpPr>
            <a:stCxn id="47108" idx="2"/>
          </p:cNvCxnSpPr>
          <p:nvPr/>
        </p:nvCxnSpPr>
        <p:spPr>
          <a:xfrm rot="16200000" flipH="1">
            <a:off x="2768191" y="1982380"/>
            <a:ext cx="750099" cy="857256"/>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26" name="Connecteur droit avec flèche 25"/>
          <p:cNvCxnSpPr/>
          <p:nvPr/>
        </p:nvCxnSpPr>
        <p:spPr>
          <a:xfrm rot="10800000">
            <a:off x="5429256" y="5143512"/>
            <a:ext cx="1143008" cy="80008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29" name="Connecteur droit avec flèche 28"/>
          <p:cNvCxnSpPr>
            <a:stCxn id="47112" idx="3"/>
          </p:cNvCxnSpPr>
          <p:nvPr/>
        </p:nvCxnSpPr>
        <p:spPr>
          <a:xfrm flipV="1">
            <a:off x="1595417" y="5786454"/>
            <a:ext cx="2190765" cy="107157"/>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32" name="Connecteur droit avec flèche 31"/>
          <p:cNvCxnSpPr>
            <a:stCxn id="47113" idx="3"/>
          </p:cNvCxnSpPr>
          <p:nvPr/>
        </p:nvCxnSpPr>
        <p:spPr>
          <a:xfrm>
            <a:off x="1571604" y="4313045"/>
            <a:ext cx="642942" cy="44649"/>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35" name="Connecteur droit avec flèche 34"/>
          <p:cNvCxnSpPr>
            <a:stCxn id="47109" idx="2"/>
          </p:cNvCxnSpPr>
          <p:nvPr/>
        </p:nvCxnSpPr>
        <p:spPr>
          <a:xfrm rot="5400000">
            <a:off x="4488656" y="2155022"/>
            <a:ext cx="357190" cy="47626"/>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nodeType="withEffect">
                                  <p:stCondLst>
                                    <p:cond delay="0"/>
                                  </p:stCondLst>
                                  <p:childTnLst>
                                    <p:set>
                                      <p:cBhvr>
                                        <p:cTn id="9" dur="1" fill="hold">
                                          <p:stCondLst>
                                            <p:cond delay="0"/>
                                          </p:stCondLst>
                                        </p:cTn>
                                        <p:tgtEl>
                                          <p:spTgt spid="47107"/>
                                        </p:tgtEl>
                                        <p:attrNameLst>
                                          <p:attrName>style.visibility</p:attrName>
                                        </p:attrNameLst>
                                      </p:cBhvr>
                                      <p:to>
                                        <p:strVal val="visible"/>
                                      </p:to>
                                    </p:set>
                                    <p:animEffect transition="in" filter="wipe(down)">
                                      <p:cBhvr>
                                        <p:cTn id="10" dur="500"/>
                                        <p:tgtEl>
                                          <p:spTgt spid="47107"/>
                                        </p:tgtEl>
                                      </p:cBhvr>
                                    </p:animEffect>
                                  </p:childTnLst>
                                </p:cTn>
                              </p:par>
                            </p:childTnLst>
                          </p:cTn>
                        </p:par>
                      </p:childTnLst>
                    </p:cTn>
                  </p:par>
                  <p:par>
                    <p:cTn id="11" fill="hold">
                      <p:stCondLst>
                        <p:cond delay="indefinite"/>
                      </p:stCondLst>
                      <p:childTnLst>
                        <p:par>
                          <p:cTn id="12" fill="hold">
                            <p:stCondLst>
                              <p:cond delay="0"/>
                            </p:stCondLst>
                            <p:childTnLst>
                              <p:par>
                                <p:cTn id="13" presetID="25" presetClass="entr" presetSubtype="0" fill="hold" nodeType="clickEffect">
                                  <p:stCondLst>
                                    <p:cond delay="0"/>
                                  </p:stCondLst>
                                  <p:childTnLst>
                                    <p:set>
                                      <p:cBhvr>
                                        <p:cTn id="14" dur="1" fill="hold">
                                          <p:stCondLst>
                                            <p:cond delay="0"/>
                                          </p:stCondLst>
                                        </p:cTn>
                                        <p:tgtEl>
                                          <p:spTgt spid="47108"/>
                                        </p:tgtEl>
                                        <p:attrNameLst>
                                          <p:attrName>style.visibility</p:attrName>
                                        </p:attrNameLst>
                                      </p:cBhvr>
                                      <p:to>
                                        <p:strVal val="visible"/>
                                      </p:to>
                                    </p:set>
                                    <p:anim calcmode="lin" valueType="num">
                                      <p:cBhvr>
                                        <p:cTn id="15" dur="500" decel="50000" fill="hold">
                                          <p:stCondLst>
                                            <p:cond delay="0"/>
                                          </p:stCondLst>
                                        </p:cTn>
                                        <p:tgtEl>
                                          <p:spTgt spid="47108"/>
                                        </p:tgtEl>
                                        <p:attrNameLst>
                                          <p:attrName>style.rotation</p:attrName>
                                        </p:attrNameLst>
                                      </p:cBhvr>
                                      <p:tavLst>
                                        <p:tav tm="0">
                                          <p:val>
                                            <p:fltVal val="-90"/>
                                          </p:val>
                                        </p:tav>
                                        <p:tav tm="100000">
                                          <p:val>
                                            <p:fltVal val="0"/>
                                          </p:val>
                                        </p:tav>
                                      </p:tavLst>
                                    </p:anim>
                                    <p:anim calcmode="lin" valueType="num">
                                      <p:cBhvr>
                                        <p:cTn id="16" dur="500" decel="50000" fill="hold">
                                          <p:stCondLst>
                                            <p:cond delay="0"/>
                                          </p:stCondLst>
                                        </p:cTn>
                                        <p:tgtEl>
                                          <p:spTgt spid="47108"/>
                                        </p:tgtEl>
                                        <p:attrNameLst>
                                          <p:attrName>ppt_w</p:attrName>
                                        </p:attrNameLst>
                                      </p:cBhvr>
                                      <p:tavLst>
                                        <p:tav tm="0">
                                          <p:val>
                                            <p:strVal val="#ppt_w"/>
                                          </p:val>
                                        </p:tav>
                                        <p:tav tm="100000">
                                          <p:val>
                                            <p:strVal val="#ppt_w*.05"/>
                                          </p:val>
                                        </p:tav>
                                      </p:tavLst>
                                    </p:anim>
                                    <p:anim calcmode="lin" valueType="num">
                                      <p:cBhvr>
                                        <p:cTn id="17" dur="500" accel="50000" fill="hold">
                                          <p:stCondLst>
                                            <p:cond delay="500"/>
                                          </p:stCondLst>
                                        </p:cTn>
                                        <p:tgtEl>
                                          <p:spTgt spid="47108"/>
                                        </p:tgtEl>
                                        <p:attrNameLst>
                                          <p:attrName>ppt_w</p:attrName>
                                        </p:attrNameLst>
                                      </p:cBhvr>
                                      <p:tavLst>
                                        <p:tav tm="0">
                                          <p:val>
                                            <p:strVal val="#ppt_w*.05"/>
                                          </p:val>
                                        </p:tav>
                                        <p:tav tm="100000">
                                          <p:val>
                                            <p:strVal val="#ppt_w"/>
                                          </p:val>
                                        </p:tav>
                                      </p:tavLst>
                                    </p:anim>
                                    <p:anim calcmode="lin" valueType="num">
                                      <p:cBhvr>
                                        <p:cTn id="18" dur="1000" fill="hold"/>
                                        <p:tgtEl>
                                          <p:spTgt spid="47108"/>
                                        </p:tgtEl>
                                        <p:attrNameLst>
                                          <p:attrName>ppt_h</p:attrName>
                                        </p:attrNameLst>
                                      </p:cBhvr>
                                      <p:tavLst>
                                        <p:tav tm="0">
                                          <p:val>
                                            <p:strVal val="#ppt_h"/>
                                          </p:val>
                                        </p:tav>
                                        <p:tav tm="100000">
                                          <p:val>
                                            <p:strVal val="#ppt_h"/>
                                          </p:val>
                                        </p:tav>
                                      </p:tavLst>
                                    </p:anim>
                                    <p:anim calcmode="lin" valueType="num">
                                      <p:cBhvr>
                                        <p:cTn id="19" dur="500" decel="50000" fill="hold">
                                          <p:stCondLst>
                                            <p:cond delay="0"/>
                                          </p:stCondLst>
                                        </p:cTn>
                                        <p:tgtEl>
                                          <p:spTgt spid="47108"/>
                                        </p:tgtEl>
                                        <p:attrNameLst>
                                          <p:attrName>ppt_x</p:attrName>
                                        </p:attrNameLst>
                                      </p:cBhvr>
                                      <p:tavLst>
                                        <p:tav tm="0">
                                          <p:val>
                                            <p:strVal val="#ppt_x+.4"/>
                                          </p:val>
                                        </p:tav>
                                        <p:tav tm="100000">
                                          <p:val>
                                            <p:strVal val="#ppt_x"/>
                                          </p:val>
                                        </p:tav>
                                      </p:tavLst>
                                    </p:anim>
                                    <p:anim calcmode="lin" valueType="num">
                                      <p:cBhvr>
                                        <p:cTn id="20" dur="500" decel="50000" fill="hold">
                                          <p:stCondLst>
                                            <p:cond delay="0"/>
                                          </p:stCondLst>
                                        </p:cTn>
                                        <p:tgtEl>
                                          <p:spTgt spid="47108"/>
                                        </p:tgtEl>
                                        <p:attrNameLst>
                                          <p:attrName>ppt_y</p:attrName>
                                        </p:attrNameLst>
                                      </p:cBhvr>
                                      <p:tavLst>
                                        <p:tav tm="0">
                                          <p:val>
                                            <p:strVal val="#ppt_y-.2"/>
                                          </p:val>
                                        </p:tav>
                                        <p:tav tm="100000">
                                          <p:val>
                                            <p:strVal val="#ppt_y+.1"/>
                                          </p:val>
                                        </p:tav>
                                      </p:tavLst>
                                    </p:anim>
                                    <p:anim calcmode="lin" valueType="num">
                                      <p:cBhvr>
                                        <p:cTn id="21" dur="500" accel="50000" fill="hold">
                                          <p:stCondLst>
                                            <p:cond delay="500"/>
                                          </p:stCondLst>
                                        </p:cTn>
                                        <p:tgtEl>
                                          <p:spTgt spid="47108"/>
                                        </p:tgtEl>
                                        <p:attrNameLst>
                                          <p:attrName>ppt_y</p:attrName>
                                        </p:attrNameLst>
                                      </p:cBhvr>
                                      <p:tavLst>
                                        <p:tav tm="0">
                                          <p:val>
                                            <p:strVal val="#ppt_y+.1"/>
                                          </p:val>
                                        </p:tav>
                                        <p:tav tm="100000">
                                          <p:val>
                                            <p:strVal val="#ppt_y"/>
                                          </p:val>
                                        </p:tav>
                                      </p:tavLst>
                                    </p:anim>
                                    <p:animEffect transition="in" filter="fade">
                                      <p:cBhvr>
                                        <p:cTn id="22" dur="1000" decel="50000">
                                          <p:stCondLst>
                                            <p:cond delay="0"/>
                                          </p:stCondLst>
                                        </p:cTn>
                                        <p:tgtEl>
                                          <p:spTgt spid="47108"/>
                                        </p:tgtEl>
                                      </p:cBhvr>
                                    </p:animEffect>
                                  </p:childTnLst>
                                </p:cTn>
                              </p:par>
                              <p:par>
                                <p:cTn id="23" presetID="25" presetClass="entr" presetSubtype="0"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p:cTn id="25" dur="500" decel="50000" fill="hold">
                                          <p:stCondLst>
                                            <p:cond delay="0"/>
                                          </p:stCondLst>
                                        </p:cTn>
                                        <p:tgtEl>
                                          <p:spTgt spid="23"/>
                                        </p:tgtEl>
                                        <p:attrNameLst>
                                          <p:attrName>style.rotation</p:attrName>
                                        </p:attrNameLst>
                                      </p:cBhvr>
                                      <p:tavLst>
                                        <p:tav tm="0">
                                          <p:val>
                                            <p:fltVal val="-90"/>
                                          </p:val>
                                        </p:tav>
                                        <p:tav tm="100000">
                                          <p:val>
                                            <p:fltVal val="0"/>
                                          </p:val>
                                        </p:tav>
                                      </p:tavLst>
                                    </p:anim>
                                    <p:anim calcmode="lin" valueType="num">
                                      <p:cBhvr>
                                        <p:cTn id="26" dur="500" decel="50000" fill="hold">
                                          <p:stCondLst>
                                            <p:cond delay="0"/>
                                          </p:stCondLst>
                                        </p:cTn>
                                        <p:tgtEl>
                                          <p:spTgt spid="23"/>
                                        </p:tgtEl>
                                        <p:attrNameLst>
                                          <p:attrName>ppt_w</p:attrName>
                                        </p:attrNameLst>
                                      </p:cBhvr>
                                      <p:tavLst>
                                        <p:tav tm="0">
                                          <p:val>
                                            <p:strVal val="#ppt_w"/>
                                          </p:val>
                                        </p:tav>
                                        <p:tav tm="100000">
                                          <p:val>
                                            <p:strVal val="#ppt_w*.05"/>
                                          </p:val>
                                        </p:tav>
                                      </p:tavLst>
                                    </p:anim>
                                    <p:anim calcmode="lin" valueType="num">
                                      <p:cBhvr>
                                        <p:cTn id="27" dur="500" accel="50000" fill="hold">
                                          <p:stCondLst>
                                            <p:cond delay="500"/>
                                          </p:stCondLst>
                                        </p:cTn>
                                        <p:tgtEl>
                                          <p:spTgt spid="23"/>
                                        </p:tgtEl>
                                        <p:attrNameLst>
                                          <p:attrName>ppt_w</p:attrName>
                                        </p:attrNameLst>
                                      </p:cBhvr>
                                      <p:tavLst>
                                        <p:tav tm="0">
                                          <p:val>
                                            <p:strVal val="#ppt_w*.05"/>
                                          </p:val>
                                        </p:tav>
                                        <p:tav tm="100000">
                                          <p:val>
                                            <p:strVal val="#ppt_w"/>
                                          </p:val>
                                        </p:tav>
                                      </p:tavLst>
                                    </p:anim>
                                    <p:anim calcmode="lin" valueType="num">
                                      <p:cBhvr>
                                        <p:cTn id="28" dur="1000" fill="hold"/>
                                        <p:tgtEl>
                                          <p:spTgt spid="23"/>
                                        </p:tgtEl>
                                        <p:attrNameLst>
                                          <p:attrName>ppt_h</p:attrName>
                                        </p:attrNameLst>
                                      </p:cBhvr>
                                      <p:tavLst>
                                        <p:tav tm="0">
                                          <p:val>
                                            <p:strVal val="#ppt_h"/>
                                          </p:val>
                                        </p:tav>
                                        <p:tav tm="100000">
                                          <p:val>
                                            <p:strVal val="#ppt_h"/>
                                          </p:val>
                                        </p:tav>
                                      </p:tavLst>
                                    </p:anim>
                                    <p:anim calcmode="lin" valueType="num">
                                      <p:cBhvr>
                                        <p:cTn id="29" dur="500" decel="50000" fill="hold">
                                          <p:stCondLst>
                                            <p:cond delay="0"/>
                                          </p:stCondLst>
                                        </p:cTn>
                                        <p:tgtEl>
                                          <p:spTgt spid="23"/>
                                        </p:tgtEl>
                                        <p:attrNameLst>
                                          <p:attrName>ppt_x</p:attrName>
                                        </p:attrNameLst>
                                      </p:cBhvr>
                                      <p:tavLst>
                                        <p:tav tm="0">
                                          <p:val>
                                            <p:strVal val="#ppt_x+.4"/>
                                          </p:val>
                                        </p:tav>
                                        <p:tav tm="100000">
                                          <p:val>
                                            <p:strVal val="#ppt_x"/>
                                          </p:val>
                                        </p:tav>
                                      </p:tavLst>
                                    </p:anim>
                                    <p:anim calcmode="lin" valueType="num">
                                      <p:cBhvr>
                                        <p:cTn id="30" dur="500" decel="50000" fill="hold">
                                          <p:stCondLst>
                                            <p:cond delay="0"/>
                                          </p:stCondLst>
                                        </p:cTn>
                                        <p:tgtEl>
                                          <p:spTgt spid="23"/>
                                        </p:tgtEl>
                                        <p:attrNameLst>
                                          <p:attrName>ppt_y</p:attrName>
                                        </p:attrNameLst>
                                      </p:cBhvr>
                                      <p:tavLst>
                                        <p:tav tm="0">
                                          <p:val>
                                            <p:strVal val="#ppt_y-.2"/>
                                          </p:val>
                                        </p:tav>
                                        <p:tav tm="100000">
                                          <p:val>
                                            <p:strVal val="#ppt_y+.1"/>
                                          </p:val>
                                        </p:tav>
                                      </p:tavLst>
                                    </p:anim>
                                    <p:anim calcmode="lin" valueType="num">
                                      <p:cBhvr>
                                        <p:cTn id="31" dur="500" accel="50000" fill="hold">
                                          <p:stCondLst>
                                            <p:cond delay="500"/>
                                          </p:stCondLst>
                                        </p:cTn>
                                        <p:tgtEl>
                                          <p:spTgt spid="23"/>
                                        </p:tgtEl>
                                        <p:attrNameLst>
                                          <p:attrName>ppt_y</p:attrName>
                                        </p:attrNameLst>
                                      </p:cBhvr>
                                      <p:tavLst>
                                        <p:tav tm="0">
                                          <p:val>
                                            <p:strVal val="#ppt_y+.1"/>
                                          </p:val>
                                        </p:tav>
                                        <p:tav tm="100000">
                                          <p:val>
                                            <p:strVal val="#ppt_y"/>
                                          </p:val>
                                        </p:tav>
                                      </p:tavLst>
                                    </p:anim>
                                    <p:animEffect transition="in" filter="fade">
                                      <p:cBhvr>
                                        <p:cTn id="32" dur="1000" decel="50000">
                                          <p:stCondLst>
                                            <p:cond delay="0"/>
                                          </p:stCondLst>
                                        </p:cTn>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25" presetClass="entr" presetSubtype="0" fill="hold" nodeType="clickEffect">
                                  <p:stCondLst>
                                    <p:cond delay="0"/>
                                  </p:stCondLst>
                                  <p:childTnLst>
                                    <p:set>
                                      <p:cBhvr>
                                        <p:cTn id="36" dur="1" fill="hold">
                                          <p:stCondLst>
                                            <p:cond delay="0"/>
                                          </p:stCondLst>
                                        </p:cTn>
                                        <p:tgtEl>
                                          <p:spTgt spid="47109"/>
                                        </p:tgtEl>
                                        <p:attrNameLst>
                                          <p:attrName>style.visibility</p:attrName>
                                        </p:attrNameLst>
                                      </p:cBhvr>
                                      <p:to>
                                        <p:strVal val="visible"/>
                                      </p:to>
                                    </p:set>
                                    <p:anim calcmode="lin" valueType="num">
                                      <p:cBhvr>
                                        <p:cTn id="37" dur="500" decel="50000" fill="hold">
                                          <p:stCondLst>
                                            <p:cond delay="0"/>
                                          </p:stCondLst>
                                        </p:cTn>
                                        <p:tgtEl>
                                          <p:spTgt spid="47109"/>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47109"/>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47109"/>
                                        </p:tgtEl>
                                        <p:attrNameLst>
                                          <p:attrName>ppt_w</p:attrName>
                                        </p:attrNameLst>
                                      </p:cBhvr>
                                      <p:tavLst>
                                        <p:tav tm="0">
                                          <p:val>
                                            <p:strVal val="#ppt_w*.05"/>
                                          </p:val>
                                        </p:tav>
                                        <p:tav tm="100000">
                                          <p:val>
                                            <p:strVal val="#ppt_w"/>
                                          </p:val>
                                        </p:tav>
                                      </p:tavLst>
                                    </p:anim>
                                    <p:anim calcmode="lin" valueType="num">
                                      <p:cBhvr>
                                        <p:cTn id="40" dur="1000" fill="hold"/>
                                        <p:tgtEl>
                                          <p:spTgt spid="47109"/>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47109"/>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47109"/>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47109"/>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47109"/>
                                        </p:tgtEl>
                                      </p:cBhvr>
                                    </p:animEffect>
                                  </p:childTnLst>
                                </p:cTn>
                              </p:par>
                              <p:par>
                                <p:cTn id="45" presetID="25" presetClass="entr" presetSubtype="0" fill="hold" nodeType="with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p:cTn id="47" dur="500" decel="50000" fill="hold">
                                          <p:stCondLst>
                                            <p:cond delay="0"/>
                                          </p:stCondLst>
                                        </p:cTn>
                                        <p:tgtEl>
                                          <p:spTgt spid="35"/>
                                        </p:tgtEl>
                                        <p:attrNameLst>
                                          <p:attrName>style.rotation</p:attrName>
                                        </p:attrNameLst>
                                      </p:cBhvr>
                                      <p:tavLst>
                                        <p:tav tm="0">
                                          <p:val>
                                            <p:fltVal val="-90"/>
                                          </p:val>
                                        </p:tav>
                                        <p:tav tm="100000">
                                          <p:val>
                                            <p:fltVal val="0"/>
                                          </p:val>
                                        </p:tav>
                                      </p:tavLst>
                                    </p:anim>
                                    <p:anim calcmode="lin" valueType="num">
                                      <p:cBhvr>
                                        <p:cTn id="48" dur="500" decel="50000" fill="hold">
                                          <p:stCondLst>
                                            <p:cond delay="0"/>
                                          </p:stCondLst>
                                        </p:cTn>
                                        <p:tgtEl>
                                          <p:spTgt spid="35"/>
                                        </p:tgtEl>
                                        <p:attrNameLst>
                                          <p:attrName>ppt_w</p:attrName>
                                        </p:attrNameLst>
                                      </p:cBhvr>
                                      <p:tavLst>
                                        <p:tav tm="0">
                                          <p:val>
                                            <p:strVal val="#ppt_w"/>
                                          </p:val>
                                        </p:tav>
                                        <p:tav tm="100000">
                                          <p:val>
                                            <p:strVal val="#ppt_w*.05"/>
                                          </p:val>
                                        </p:tav>
                                      </p:tavLst>
                                    </p:anim>
                                    <p:anim calcmode="lin" valueType="num">
                                      <p:cBhvr>
                                        <p:cTn id="49" dur="500" accel="50000" fill="hold">
                                          <p:stCondLst>
                                            <p:cond delay="500"/>
                                          </p:stCondLst>
                                        </p:cTn>
                                        <p:tgtEl>
                                          <p:spTgt spid="35"/>
                                        </p:tgtEl>
                                        <p:attrNameLst>
                                          <p:attrName>ppt_w</p:attrName>
                                        </p:attrNameLst>
                                      </p:cBhvr>
                                      <p:tavLst>
                                        <p:tav tm="0">
                                          <p:val>
                                            <p:strVal val="#ppt_w*.05"/>
                                          </p:val>
                                        </p:tav>
                                        <p:tav tm="100000">
                                          <p:val>
                                            <p:strVal val="#ppt_w"/>
                                          </p:val>
                                        </p:tav>
                                      </p:tavLst>
                                    </p:anim>
                                    <p:anim calcmode="lin" valueType="num">
                                      <p:cBhvr>
                                        <p:cTn id="50" dur="1000" fill="hold"/>
                                        <p:tgtEl>
                                          <p:spTgt spid="35"/>
                                        </p:tgtEl>
                                        <p:attrNameLst>
                                          <p:attrName>ppt_h</p:attrName>
                                        </p:attrNameLst>
                                      </p:cBhvr>
                                      <p:tavLst>
                                        <p:tav tm="0">
                                          <p:val>
                                            <p:strVal val="#ppt_h"/>
                                          </p:val>
                                        </p:tav>
                                        <p:tav tm="100000">
                                          <p:val>
                                            <p:strVal val="#ppt_h"/>
                                          </p:val>
                                        </p:tav>
                                      </p:tavLst>
                                    </p:anim>
                                    <p:anim calcmode="lin" valueType="num">
                                      <p:cBhvr>
                                        <p:cTn id="51" dur="500" decel="50000" fill="hold">
                                          <p:stCondLst>
                                            <p:cond delay="0"/>
                                          </p:stCondLst>
                                        </p:cTn>
                                        <p:tgtEl>
                                          <p:spTgt spid="35"/>
                                        </p:tgtEl>
                                        <p:attrNameLst>
                                          <p:attrName>ppt_x</p:attrName>
                                        </p:attrNameLst>
                                      </p:cBhvr>
                                      <p:tavLst>
                                        <p:tav tm="0">
                                          <p:val>
                                            <p:strVal val="#ppt_x+.4"/>
                                          </p:val>
                                        </p:tav>
                                        <p:tav tm="100000">
                                          <p:val>
                                            <p:strVal val="#ppt_x"/>
                                          </p:val>
                                        </p:tav>
                                      </p:tavLst>
                                    </p:anim>
                                    <p:anim calcmode="lin" valueType="num">
                                      <p:cBhvr>
                                        <p:cTn id="52" dur="500" decel="50000" fill="hold">
                                          <p:stCondLst>
                                            <p:cond delay="0"/>
                                          </p:stCondLst>
                                        </p:cTn>
                                        <p:tgtEl>
                                          <p:spTgt spid="35"/>
                                        </p:tgtEl>
                                        <p:attrNameLst>
                                          <p:attrName>ppt_y</p:attrName>
                                        </p:attrNameLst>
                                      </p:cBhvr>
                                      <p:tavLst>
                                        <p:tav tm="0">
                                          <p:val>
                                            <p:strVal val="#ppt_y-.2"/>
                                          </p:val>
                                        </p:tav>
                                        <p:tav tm="100000">
                                          <p:val>
                                            <p:strVal val="#ppt_y+.1"/>
                                          </p:val>
                                        </p:tav>
                                      </p:tavLst>
                                    </p:anim>
                                    <p:anim calcmode="lin" valueType="num">
                                      <p:cBhvr>
                                        <p:cTn id="53" dur="500" accel="50000" fill="hold">
                                          <p:stCondLst>
                                            <p:cond delay="500"/>
                                          </p:stCondLst>
                                        </p:cTn>
                                        <p:tgtEl>
                                          <p:spTgt spid="35"/>
                                        </p:tgtEl>
                                        <p:attrNameLst>
                                          <p:attrName>ppt_y</p:attrName>
                                        </p:attrNameLst>
                                      </p:cBhvr>
                                      <p:tavLst>
                                        <p:tav tm="0">
                                          <p:val>
                                            <p:strVal val="#ppt_y+.1"/>
                                          </p:val>
                                        </p:tav>
                                        <p:tav tm="100000">
                                          <p:val>
                                            <p:strVal val="#ppt_y"/>
                                          </p:val>
                                        </p:tav>
                                      </p:tavLst>
                                    </p:anim>
                                    <p:animEffect transition="in" filter="fade">
                                      <p:cBhvr>
                                        <p:cTn id="54" dur="1000" decel="50000">
                                          <p:stCondLst>
                                            <p:cond delay="0"/>
                                          </p:stCondLst>
                                        </p:cTn>
                                        <p:tgtEl>
                                          <p:spTgt spid="35"/>
                                        </p:tgtEl>
                                      </p:cBhvr>
                                    </p:animEffect>
                                  </p:childTnLst>
                                </p:cTn>
                              </p:par>
                            </p:childTnLst>
                          </p:cTn>
                        </p:par>
                      </p:childTnLst>
                    </p:cTn>
                  </p:par>
                  <p:par>
                    <p:cTn id="55" fill="hold">
                      <p:stCondLst>
                        <p:cond delay="indefinite"/>
                      </p:stCondLst>
                      <p:childTnLst>
                        <p:par>
                          <p:cTn id="56" fill="hold">
                            <p:stCondLst>
                              <p:cond delay="0"/>
                            </p:stCondLst>
                            <p:childTnLst>
                              <p:par>
                                <p:cTn id="57" presetID="25" presetClass="entr" presetSubtype="0" fill="hold" nodeType="clickEffect">
                                  <p:stCondLst>
                                    <p:cond delay="0"/>
                                  </p:stCondLst>
                                  <p:childTnLst>
                                    <p:set>
                                      <p:cBhvr>
                                        <p:cTn id="58" dur="1" fill="hold">
                                          <p:stCondLst>
                                            <p:cond delay="0"/>
                                          </p:stCondLst>
                                        </p:cTn>
                                        <p:tgtEl>
                                          <p:spTgt spid="47110"/>
                                        </p:tgtEl>
                                        <p:attrNameLst>
                                          <p:attrName>style.visibility</p:attrName>
                                        </p:attrNameLst>
                                      </p:cBhvr>
                                      <p:to>
                                        <p:strVal val="visible"/>
                                      </p:to>
                                    </p:set>
                                    <p:anim calcmode="lin" valueType="num">
                                      <p:cBhvr>
                                        <p:cTn id="59" dur="500" decel="50000" fill="hold">
                                          <p:stCondLst>
                                            <p:cond delay="0"/>
                                          </p:stCondLst>
                                        </p:cTn>
                                        <p:tgtEl>
                                          <p:spTgt spid="47110"/>
                                        </p:tgtEl>
                                        <p:attrNameLst>
                                          <p:attrName>style.rotation</p:attrName>
                                        </p:attrNameLst>
                                      </p:cBhvr>
                                      <p:tavLst>
                                        <p:tav tm="0">
                                          <p:val>
                                            <p:fltVal val="-90"/>
                                          </p:val>
                                        </p:tav>
                                        <p:tav tm="100000">
                                          <p:val>
                                            <p:fltVal val="0"/>
                                          </p:val>
                                        </p:tav>
                                      </p:tavLst>
                                    </p:anim>
                                    <p:anim calcmode="lin" valueType="num">
                                      <p:cBhvr>
                                        <p:cTn id="60" dur="500" decel="50000" fill="hold">
                                          <p:stCondLst>
                                            <p:cond delay="0"/>
                                          </p:stCondLst>
                                        </p:cTn>
                                        <p:tgtEl>
                                          <p:spTgt spid="47110"/>
                                        </p:tgtEl>
                                        <p:attrNameLst>
                                          <p:attrName>ppt_w</p:attrName>
                                        </p:attrNameLst>
                                      </p:cBhvr>
                                      <p:tavLst>
                                        <p:tav tm="0">
                                          <p:val>
                                            <p:strVal val="#ppt_w"/>
                                          </p:val>
                                        </p:tav>
                                        <p:tav tm="100000">
                                          <p:val>
                                            <p:strVal val="#ppt_w*.05"/>
                                          </p:val>
                                        </p:tav>
                                      </p:tavLst>
                                    </p:anim>
                                    <p:anim calcmode="lin" valueType="num">
                                      <p:cBhvr>
                                        <p:cTn id="61" dur="500" accel="50000" fill="hold">
                                          <p:stCondLst>
                                            <p:cond delay="500"/>
                                          </p:stCondLst>
                                        </p:cTn>
                                        <p:tgtEl>
                                          <p:spTgt spid="47110"/>
                                        </p:tgtEl>
                                        <p:attrNameLst>
                                          <p:attrName>ppt_w</p:attrName>
                                        </p:attrNameLst>
                                      </p:cBhvr>
                                      <p:tavLst>
                                        <p:tav tm="0">
                                          <p:val>
                                            <p:strVal val="#ppt_w*.05"/>
                                          </p:val>
                                        </p:tav>
                                        <p:tav tm="100000">
                                          <p:val>
                                            <p:strVal val="#ppt_w"/>
                                          </p:val>
                                        </p:tav>
                                      </p:tavLst>
                                    </p:anim>
                                    <p:anim calcmode="lin" valueType="num">
                                      <p:cBhvr>
                                        <p:cTn id="62" dur="1000" fill="hold"/>
                                        <p:tgtEl>
                                          <p:spTgt spid="47110"/>
                                        </p:tgtEl>
                                        <p:attrNameLst>
                                          <p:attrName>ppt_h</p:attrName>
                                        </p:attrNameLst>
                                      </p:cBhvr>
                                      <p:tavLst>
                                        <p:tav tm="0">
                                          <p:val>
                                            <p:strVal val="#ppt_h"/>
                                          </p:val>
                                        </p:tav>
                                        <p:tav tm="100000">
                                          <p:val>
                                            <p:strVal val="#ppt_h"/>
                                          </p:val>
                                        </p:tav>
                                      </p:tavLst>
                                    </p:anim>
                                    <p:anim calcmode="lin" valueType="num">
                                      <p:cBhvr>
                                        <p:cTn id="63" dur="500" decel="50000" fill="hold">
                                          <p:stCondLst>
                                            <p:cond delay="0"/>
                                          </p:stCondLst>
                                        </p:cTn>
                                        <p:tgtEl>
                                          <p:spTgt spid="47110"/>
                                        </p:tgtEl>
                                        <p:attrNameLst>
                                          <p:attrName>ppt_x</p:attrName>
                                        </p:attrNameLst>
                                      </p:cBhvr>
                                      <p:tavLst>
                                        <p:tav tm="0">
                                          <p:val>
                                            <p:strVal val="#ppt_x+.4"/>
                                          </p:val>
                                        </p:tav>
                                        <p:tav tm="100000">
                                          <p:val>
                                            <p:strVal val="#ppt_x"/>
                                          </p:val>
                                        </p:tav>
                                      </p:tavLst>
                                    </p:anim>
                                    <p:anim calcmode="lin" valueType="num">
                                      <p:cBhvr>
                                        <p:cTn id="64" dur="500" decel="50000" fill="hold">
                                          <p:stCondLst>
                                            <p:cond delay="0"/>
                                          </p:stCondLst>
                                        </p:cTn>
                                        <p:tgtEl>
                                          <p:spTgt spid="47110"/>
                                        </p:tgtEl>
                                        <p:attrNameLst>
                                          <p:attrName>ppt_y</p:attrName>
                                        </p:attrNameLst>
                                      </p:cBhvr>
                                      <p:tavLst>
                                        <p:tav tm="0">
                                          <p:val>
                                            <p:strVal val="#ppt_y-.2"/>
                                          </p:val>
                                        </p:tav>
                                        <p:tav tm="100000">
                                          <p:val>
                                            <p:strVal val="#ppt_y+.1"/>
                                          </p:val>
                                        </p:tav>
                                      </p:tavLst>
                                    </p:anim>
                                    <p:anim calcmode="lin" valueType="num">
                                      <p:cBhvr>
                                        <p:cTn id="65" dur="500" accel="50000" fill="hold">
                                          <p:stCondLst>
                                            <p:cond delay="500"/>
                                          </p:stCondLst>
                                        </p:cTn>
                                        <p:tgtEl>
                                          <p:spTgt spid="47110"/>
                                        </p:tgtEl>
                                        <p:attrNameLst>
                                          <p:attrName>ppt_y</p:attrName>
                                        </p:attrNameLst>
                                      </p:cBhvr>
                                      <p:tavLst>
                                        <p:tav tm="0">
                                          <p:val>
                                            <p:strVal val="#ppt_y+.1"/>
                                          </p:val>
                                        </p:tav>
                                        <p:tav tm="100000">
                                          <p:val>
                                            <p:strVal val="#ppt_y"/>
                                          </p:val>
                                        </p:tav>
                                      </p:tavLst>
                                    </p:anim>
                                    <p:animEffect transition="in" filter="fade">
                                      <p:cBhvr>
                                        <p:cTn id="66" dur="1000" decel="50000">
                                          <p:stCondLst>
                                            <p:cond delay="0"/>
                                          </p:stCondLst>
                                        </p:cTn>
                                        <p:tgtEl>
                                          <p:spTgt spid="47110"/>
                                        </p:tgtEl>
                                      </p:cBhvr>
                                    </p:animEffect>
                                  </p:childTnLst>
                                </p:cTn>
                              </p:par>
                              <p:par>
                                <p:cTn id="67" presetID="25" presetClass="entr" presetSubtype="0" fill="hold" nodeType="with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p:cTn id="69" dur="500" decel="50000" fill="hold">
                                          <p:stCondLst>
                                            <p:cond delay="0"/>
                                          </p:stCondLst>
                                        </p:cTn>
                                        <p:tgtEl>
                                          <p:spTgt spid="20"/>
                                        </p:tgtEl>
                                        <p:attrNameLst>
                                          <p:attrName>style.rotation</p:attrName>
                                        </p:attrNameLst>
                                      </p:cBhvr>
                                      <p:tavLst>
                                        <p:tav tm="0">
                                          <p:val>
                                            <p:fltVal val="-90"/>
                                          </p:val>
                                        </p:tav>
                                        <p:tav tm="100000">
                                          <p:val>
                                            <p:fltVal val="0"/>
                                          </p:val>
                                        </p:tav>
                                      </p:tavLst>
                                    </p:anim>
                                    <p:anim calcmode="lin" valueType="num">
                                      <p:cBhvr>
                                        <p:cTn id="70" dur="500" decel="50000" fill="hold">
                                          <p:stCondLst>
                                            <p:cond delay="0"/>
                                          </p:stCondLst>
                                        </p:cTn>
                                        <p:tgtEl>
                                          <p:spTgt spid="20"/>
                                        </p:tgtEl>
                                        <p:attrNameLst>
                                          <p:attrName>ppt_w</p:attrName>
                                        </p:attrNameLst>
                                      </p:cBhvr>
                                      <p:tavLst>
                                        <p:tav tm="0">
                                          <p:val>
                                            <p:strVal val="#ppt_w"/>
                                          </p:val>
                                        </p:tav>
                                        <p:tav tm="100000">
                                          <p:val>
                                            <p:strVal val="#ppt_w*.05"/>
                                          </p:val>
                                        </p:tav>
                                      </p:tavLst>
                                    </p:anim>
                                    <p:anim calcmode="lin" valueType="num">
                                      <p:cBhvr>
                                        <p:cTn id="71" dur="500" accel="50000" fill="hold">
                                          <p:stCondLst>
                                            <p:cond delay="500"/>
                                          </p:stCondLst>
                                        </p:cTn>
                                        <p:tgtEl>
                                          <p:spTgt spid="20"/>
                                        </p:tgtEl>
                                        <p:attrNameLst>
                                          <p:attrName>ppt_w</p:attrName>
                                        </p:attrNameLst>
                                      </p:cBhvr>
                                      <p:tavLst>
                                        <p:tav tm="0">
                                          <p:val>
                                            <p:strVal val="#ppt_w*.05"/>
                                          </p:val>
                                        </p:tav>
                                        <p:tav tm="100000">
                                          <p:val>
                                            <p:strVal val="#ppt_w"/>
                                          </p:val>
                                        </p:tav>
                                      </p:tavLst>
                                    </p:anim>
                                    <p:anim calcmode="lin" valueType="num">
                                      <p:cBhvr>
                                        <p:cTn id="72" dur="1000" fill="hold"/>
                                        <p:tgtEl>
                                          <p:spTgt spid="20"/>
                                        </p:tgtEl>
                                        <p:attrNameLst>
                                          <p:attrName>ppt_h</p:attrName>
                                        </p:attrNameLst>
                                      </p:cBhvr>
                                      <p:tavLst>
                                        <p:tav tm="0">
                                          <p:val>
                                            <p:strVal val="#ppt_h"/>
                                          </p:val>
                                        </p:tav>
                                        <p:tav tm="100000">
                                          <p:val>
                                            <p:strVal val="#ppt_h"/>
                                          </p:val>
                                        </p:tav>
                                      </p:tavLst>
                                    </p:anim>
                                    <p:anim calcmode="lin" valueType="num">
                                      <p:cBhvr>
                                        <p:cTn id="73" dur="500" decel="50000" fill="hold">
                                          <p:stCondLst>
                                            <p:cond delay="0"/>
                                          </p:stCondLst>
                                        </p:cTn>
                                        <p:tgtEl>
                                          <p:spTgt spid="20"/>
                                        </p:tgtEl>
                                        <p:attrNameLst>
                                          <p:attrName>ppt_x</p:attrName>
                                        </p:attrNameLst>
                                      </p:cBhvr>
                                      <p:tavLst>
                                        <p:tav tm="0">
                                          <p:val>
                                            <p:strVal val="#ppt_x+.4"/>
                                          </p:val>
                                        </p:tav>
                                        <p:tav tm="100000">
                                          <p:val>
                                            <p:strVal val="#ppt_x"/>
                                          </p:val>
                                        </p:tav>
                                      </p:tavLst>
                                    </p:anim>
                                    <p:anim calcmode="lin" valueType="num">
                                      <p:cBhvr>
                                        <p:cTn id="74" dur="500" decel="50000" fill="hold">
                                          <p:stCondLst>
                                            <p:cond delay="0"/>
                                          </p:stCondLst>
                                        </p:cTn>
                                        <p:tgtEl>
                                          <p:spTgt spid="20"/>
                                        </p:tgtEl>
                                        <p:attrNameLst>
                                          <p:attrName>ppt_y</p:attrName>
                                        </p:attrNameLst>
                                      </p:cBhvr>
                                      <p:tavLst>
                                        <p:tav tm="0">
                                          <p:val>
                                            <p:strVal val="#ppt_y-.2"/>
                                          </p:val>
                                        </p:tav>
                                        <p:tav tm="100000">
                                          <p:val>
                                            <p:strVal val="#ppt_y+.1"/>
                                          </p:val>
                                        </p:tav>
                                      </p:tavLst>
                                    </p:anim>
                                    <p:anim calcmode="lin" valueType="num">
                                      <p:cBhvr>
                                        <p:cTn id="75" dur="500" accel="50000" fill="hold">
                                          <p:stCondLst>
                                            <p:cond delay="500"/>
                                          </p:stCondLst>
                                        </p:cTn>
                                        <p:tgtEl>
                                          <p:spTgt spid="20"/>
                                        </p:tgtEl>
                                        <p:attrNameLst>
                                          <p:attrName>ppt_y</p:attrName>
                                        </p:attrNameLst>
                                      </p:cBhvr>
                                      <p:tavLst>
                                        <p:tav tm="0">
                                          <p:val>
                                            <p:strVal val="#ppt_y+.1"/>
                                          </p:val>
                                        </p:tav>
                                        <p:tav tm="100000">
                                          <p:val>
                                            <p:strVal val="#ppt_y"/>
                                          </p:val>
                                        </p:tav>
                                      </p:tavLst>
                                    </p:anim>
                                    <p:animEffect transition="in" filter="fade">
                                      <p:cBhvr>
                                        <p:cTn id="76" dur="1000" decel="50000">
                                          <p:stCondLst>
                                            <p:cond delay="0"/>
                                          </p:stCondLst>
                                        </p:cTn>
                                        <p:tgtEl>
                                          <p:spTgt spid="20"/>
                                        </p:tgtEl>
                                      </p:cBhvr>
                                    </p:animEffect>
                                  </p:childTnLst>
                                </p:cTn>
                              </p:par>
                            </p:childTnLst>
                          </p:cTn>
                        </p:par>
                      </p:childTnLst>
                    </p:cTn>
                  </p:par>
                  <p:par>
                    <p:cTn id="77" fill="hold">
                      <p:stCondLst>
                        <p:cond delay="indefinite"/>
                      </p:stCondLst>
                      <p:childTnLst>
                        <p:par>
                          <p:cTn id="78" fill="hold">
                            <p:stCondLst>
                              <p:cond delay="0"/>
                            </p:stCondLst>
                            <p:childTnLst>
                              <p:par>
                                <p:cTn id="79" presetID="25" presetClass="entr" presetSubtype="0" fill="hold" nodeType="clickEffect">
                                  <p:stCondLst>
                                    <p:cond delay="0"/>
                                  </p:stCondLst>
                                  <p:childTnLst>
                                    <p:set>
                                      <p:cBhvr>
                                        <p:cTn id="80" dur="1" fill="hold">
                                          <p:stCondLst>
                                            <p:cond delay="0"/>
                                          </p:stCondLst>
                                        </p:cTn>
                                        <p:tgtEl>
                                          <p:spTgt spid="47111"/>
                                        </p:tgtEl>
                                        <p:attrNameLst>
                                          <p:attrName>style.visibility</p:attrName>
                                        </p:attrNameLst>
                                      </p:cBhvr>
                                      <p:to>
                                        <p:strVal val="visible"/>
                                      </p:to>
                                    </p:set>
                                    <p:anim calcmode="lin" valueType="num">
                                      <p:cBhvr>
                                        <p:cTn id="81" dur="500" decel="50000" fill="hold">
                                          <p:stCondLst>
                                            <p:cond delay="0"/>
                                          </p:stCondLst>
                                        </p:cTn>
                                        <p:tgtEl>
                                          <p:spTgt spid="47111"/>
                                        </p:tgtEl>
                                        <p:attrNameLst>
                                          <p:attrName>style.rotation</p:attrName>
                                        </p:attrNameLst>
                                      </p:cBhvr>
                                      <p:tavLst>
                                        <p:tav tm="0">
                                          <p:val>
                                            <p:fltVal val="-90"/>
                                          </p:val>
                                        </p:tav>
                                        <p:tav tm="100000">
                                          <p:val>
                                            <p:fltVal val="0"/>
                                          </p:val>
                                        </p:tav>
                                      </p:tavLst>
                                    </p:anim>
                                    <p:anim calcmode="lin" valueType="num">
                                      <p:cBhvr>
                                        <p:cTn id="82" dur="500" decel="50000" fill="hold">
                                          <p:stCondLst>
                                            <p:cond delay="0"/>
                                          </p:stCondLst>
                                        </p:cTn>
                                        <p:tgtEl>
                                          <p:spTgt spid="47111"/>
                                        </p:tgtEl>
                                        <p:attrNameLst>
                                          <p:attrName>ppt_w</p:attrName>
                                        </p:attrNameLst>
                                      </p:cBhvr>
                                      <p:tavLst>
                                        <p:tav tm="0">
                                          <p:val>
                                            <p:strVal val="#ppt_w"/>
                                          </p:val>
                                        </p:tav>
                                        <p:tav tm="100000">
                                          <p:val>
                                            <p:strVal val="#ppt_w*.05"/>
                                          </p:val>
                                        </p:tav>
                                      </p:tavLst>
                                    </p:anim>
                                    <p:anim calcmode="lin" valueType="num">
                                      <p:cBhvr>
                                        <p:cTn id="83" dur="500" accel="50000" fill="hold">
                                          <p:stCondLst>
                                            <p:cond delay="500"/>
                                          </p:stCondLst>
                                        </p:cTn>
                                        <p:tgtEl>
                                          <p:spTgt spid="47111"/>
                                        </p:tgtEl>
                                        <p:attrNameLst>
                                          <p:attrName>ppt_w</p:attrName>
                                        </p:attrNameLst>
                                      </p:cBhvr>
                                      <p:tavLst>
                                        <p:tav tm="0">
                                          <p:val>
                                            <p:strVal val="#ppt_w*.05"/>
                                          </p:val>
                                        </p:tav>
                                        <p:tav tm="100000">
                                          <p:val>
                                            <p:strVal val="#ppt_w"/>
                                          </p:val>
                                        </p:tav>
                                      </p:tavLst>
                                    </p:anim>
                                    <p:anim calcmode="lin" valueType="num">
                                      <p:cBhvr>
                                        <p:cTn id="84" dur="1000" fill="hold"/>
                                        <p:tgtEl>
                                          <p:spTgt spid="47111"/>
                                        </p:tgtEl>
                                        <p:attrNameLst>
                                          <p:attrName>ppt_h</p:attrName>
                                        </p:attrNameLst>
                                      </p:cBhvr>
                                      <p:tavLst>
                                        <p:tav tm="0">
                                          <p:val>
                                            <p:strVal val="#ppt_h"/>
                                          </p:val>
                                        </p:tav>
                                        <p:tav tm="100000">
                                          <p:val>
                                            <p:strVal val="#ppt_h"/>
                                          </p:val>
                                        </p:tav>
                                      </p:tavLst>
                                    </p:anim>
                                    <p:anim calcmode="lin" valueType="num">
                                      <p:cBhvr>
                                        <p:cTn id="85" dur="500" decel="50000" fill="hold">
                                          <p:stCondLst>
                                            <p:cond delay="0"/>
                                          </p:stCondLst>
                                        </p:cTn>
                                        <p:tgtEl>
                                          <p:spTgt spid="47111"/>
                                        </p:tgtEl>
                                        <p:attrNameLst>
                                          <p:attrName>ppt_x</p:attrName>
                                        </p:attrNameLst>
                                      </p:cBhvr>
                                      <p:tavLst>
                                        <p:tav tm="0">
                                          <p:val>
                                            <p:strVal val="#ppt_x+.4"/>
                                          </p:val>
                                        </p:tav>
                                        <p:tav tm="100000">
                                          <p:val>
                                            <p:strVal val="#ppt_x"/>
                                          </p:val>
                                        </p:tav>
                                      </p:tavLst>
                                    </p:anim>
                                    <p:anim calcmode="lin" valueType="num">
                                      <p:cBhvr>
                                        <p:cTn id="86" dur="500" decel="50000" fill="hold">
                                          <p:stCondLst>
                                            <p:cond delay="0"/>
                                          </p:stCondLst>
                                        </p:cTn>
                                        <p:tgtEl>
                                          <p:spTgt spid="47111"/>
                                        </p:tgtEl>
                                        <p:attrNameLst>
                                          <p:attrName>ppt_y</p:attrName>
                                        </p:attrNameLst>
                                      </p:cBhvr>
                                      <p:tavLst>
                                        <p:tav tm="0">
                                          <p:val>
                                            <p:strVal val="#ppt_y-.2"/>
                                          </p:val>
                                        </p:tav>
                                        <p:tav tm="100000">
                                          <p:val>
                                            <p:strVal val="#ppt_y+.1"/>
                                          </p:val>
                                        </p:tav>
                                      </p:tavLst>
                                    </p:anim>
                                    <p:anim calcmode="lin" valueType="num">
                                      <p:cBhvr>
                                        <p:cTn id="87" dur="500" accel="50000" fill="hold">
                                          <p:stCondLst>
                                            <p:cond delay="500"/>
                                          </p:stCondLst>
                                        </p:cTn>
                                        <p:tgtEl>
                                          <p:spTgt spid="47111"/>
                                        </p:tgtEl>
                                        <p:attrNameLst>
                                          <p:attrName>ppt_y</p:attrName>
                                        </p:attrNameLst>
                                      </p:cBhvr>
                                      <p:tavLst>
                                        <p:tav tm="0">
                                          <p:val>
                                            <p:strVal val="#ppt_y+.1"/>
                                          </p:val>
                                        </p:tav>
                                        <p:tav tm="100000">
                                          <p:val>
                                            <p:strVal val="#ppt_y"/>
                                          </p:val>
                                        </p:tav>
                                      </p:tavLst>
                                    </p:anim>
                                    <p:animEffect transition="in" filter="fade">
                                      <p:cBhvr>
                                        <p:cTn id="88" dur="1000" decel="50000">
                                          <p:stCondLst>
                                            <p:cond delay="0"/>
                                          </p:stCondLst>
                                        </p:cTn>
                                        <p:tgtEl>
                                          <p:spTgt spid="47111"/>
                                        </p:tgtEl>
                                      </p:cBhvr>
                                    </p:animEffect>
                                  </p:childTnLst>
                                </p:cTn>
                              </p:par>
                              <p:par>
                                <p:cTn id="89" presetID="25" presetClass="entr" presetSubtype="0" fill="hold" nodeType="withEffect">
                                  <p:stCondLst>
                                    <p:cond delay="0"/>
                                  </p:stCondLst>
                                  <p:childTnLst>
                                    <p:set>
                                      <p:cBhvr>
                                        <p:cTn id="90" dur="1" fill="hold">
                                          <p:stCondLst>
                                            <p:cond delay="0"/>
                                          </p:stCondLst>
                                        </p:cTn>
                                        <p:tgtEl>
                                          <p:spTgt spid="17"/>
                                        </p:tgtEl>
                                        <p:attrNameLst>
                                          <p:attrName>style.visibility</p:attrName>
                                        </p:attrNameLst>
                                      </p:cBhvr>
                                      <p:to>
                                        <p:strVal val="visible"/>
                                      </p:to>
                                    </p:set>
                                    <p:anim calcmode="lin" valueType="num">
                                      <p:cBhvr>
                                        <p:cTn id="91" dur="50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92" dur="50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93" dur="500" accel="50000" fill="hold">
                                          <p:stCondLst>
                                            <p:cond delay="500"/>
                                          </p:stCondLst>
                                        </p:cTn>
                                        <p:tgtEl>
                                          <p:spTgt spid="17"/>
                                        </p:tgtEl>
                                        <p:attrNameLst>
                                          <p:attrName>ppt_w</p:attrName>
                                        </p:attrNameLst>
                                      </p:cBhvr>
                                      <p:tavLst>
                                        <p:tav tm="0">
                                          <p:val>
                                            <p:strVal val="#ppt_w*.05"/>
                                          </p:val>
                                        </p:tav>
                                        <p:tav tm="100000">
                                          <p:val>
                                            <p:strVal val="#ppt_w"/>
                                          </p:val>
                                        </p:tav>
                                      </p:tavLst>
                                    </p:anim>
                                    <p:anim calcmode="lin" valueType="num">
                                      <p:cBhvr>
                                        <p:cTn id="94" dur="1000" fill="hold"/>
                                        <p:tgtEl>
                                          <p:spTgt spid="17"/>
                                        </p:tgtEl>
                                        <p:attrNameLst>
                                          <p:attrName>ppt_h</p:attrName>
                                        </p:attrNameLst>
                                      </p:cBhvr>
                                      <p:tavLst>
                                        <p:tav tm="0">
                                          <p:val>
                                            <p:strVal val="#ppt_h"/>
                                          </p:val>
                                        </p:tav>
                                        <p:tav tm="100000">
                                          <p:val>
                                            <p:strVal val="#ppt_h"/>
                                          </p:val>
                                        </p:tav>
                                      </p:tavLst>
                                    </p:anim>
                                    <p:anim calcmode="lin" valueType="num">
                                      <p:cBhvr>
                                        <p:cTn id="95" dur="50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96" dur="50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97" dur="500" accel="50000" fill="hold">
                                          <p:stCondLst>
                                            <p:cond delay="500"/>
                                          </p:stCondLst>
                                        </p:cTn>
                                        <p:tgtEl>
                                          <p:spTgt spid="17"/>
                                        </p:tgtEl>
                                        <p:attrNameLst>
                                          <p:attrName>ppt_y</p:attrName>
                                        </p:attrNameLst>
                                      </p:cBhvr>
                                      <p:tavLst>
                                        <p:tav tm="0">
                                          <p:val>
                                            <p:strVal val="#ppt_y+.1"/>
                                          </p:val>
                                        </p:tav>
                                        <p:tav tm="100000">
                                          <p:val>
                                            <p:strVal val="#ppt_y"/>
                                          </p:val>
                                        </p:tav>
                                      </p:tavLst>
                                    </p:anim>
                                    <p:animEffect transition="in" filter="fade">
                                      <p:cBhvr>
                                        <p:cTn id="98" dur="1000" decel="50000">
                                          <p:stCondLst>
                                            <p:cond delay="0"/>
                                          </p:stCondLst>
                                        </p:cTn>
                                        <p:tgtEl>
                                          <p:spTgt spid="17"/>
                                        </p:tgtEl>
                                      </p:cBhvr>
                                    </p:animEffect>
                                  </p:childTnLst>
                                </p:cTn>
                              </p:par>
                            </p:childTnLst>
                          </p:cTn>
                        </p:par>
                      </p:childTnLst>
                    </p:cTn>
                  </p:par>
                  <p:par>
                    <p:cTn id="99" fill="hold">
                      <p:stCondLst>
                        <p:cond delay="indefinite"/>
                      </p:stCondLst>
                      <p:childTnLst>
                        <p:par>
                          <p:cTn id="100" fill="hold">
                            <p:stCondLst>
                              <p:cond delay="0"/>
                            </p:stCondLst>
                            <p:childTnLst>
                              <p:par>
                                <p:cTn id="101" presetID="25" presetClass="entr" presetSubtype="0" fill="hold" nodeType="clickEffect">
                                  <p:stCondLst>
                                    <p:cond delay="0"/>
                                  </p:stCondLst>
                                  <p:childTnLst>
                                    <p:set>
                                      <p:cBhvr>
                                        <p:cTn id="102" dur="1" fill="hold">
                                          <p:stCondLst>
                                            <p:cond delay="0"/>
                                          </p:stCondLst>
                                        </p:cTn>
                                        <p:tgtEl>
                                          <p:spTgt spid="15"/>
                                        </p:tgtEl>
                                        <p:attrNameLst>
                                          <p:attrName>style.visibility</p:attrName>
                                        </p:attrNameLst>
                                      </p:cBhvr>
                                      <p:to>
                                        <p:strVal val="visible"/>
                                      </p:to>
                                    </p:set>
                                    <p:anim calcmode="lin" valueType="num">
                                      <p:cBhvr>
                                        <p:cTn id="103"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104"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105"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106" dur="1000" fill="hold"/>
                                        <p:tgtEl>
                                          <p:spTgt spid="15"/>
                                        </p:tgtEl>
                                        <p:attrNameLst>
                                          <p:attrName>ppt_h</p:attrName>
                                        </p:attrNameLst>
                                      </p:cBhvr>
                                      <p:tavLst>
                                        <p:tav tm="0">
                                          <p:val>
                                            <p:strVal val="#ppt_h"/>
                                          </p:val>
                                        </p:tav>
                                        <p:tav tm="100000">
                                          <p:val>
                                            <p:strVal val="#ppt_h"/>
                                          </p:val>
                                        </p:tav>
                                      </p:tavLst>
                                    </p:anim>
                                    <p:anim calcmode="lin" valueType="num">
                                      <p:cBhvr>
                                        <p:cTn id="107"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108"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109"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110" dur="1000" decel="50000">
                                          <p:stCondLst>
                                            <p:cond delay="0"/>
                                          </p:stCondLst>
                                        </p:cTn>
                                        <p:tgtEl>
                                          <p:spTgt spid="15"/>
                                        </p:tgtEl>
                                      </p:cBhvr>
                                    </p:animEffect>
                                  </p:childTnLst>
                                </p:cTn>
                              </p:par>
                              <p:par>
                                <p:cTn id="111" presetID="25" presetClass="entr" presetSubtype="0" fill="hold" nodeType="withEffect">
                                  <p:stCondLst>
                                    <p:cond delay="0"/>
                                  </p:stCondLst>
                                  <p:childTnLst>
                                    <p:set>
                                      <p:cBhvr>
                                        <p:cTn id="112" dur="1" fill="hold">
                                          <p:stCondLst>
                                            <p:cond delay="0"/>
                                          </p:stCondLst>
                                        </p:cTn>
                                        <p:tgtEl>
                                          <p:spTgt spid="26"/>
                                        </p:tgtEl>
                                        <p:attrNameLst>
                                          <p:attrName>style.visibility</p:attrName>
                                        </p:attrNameLst>
                                      </p:cBhvr>
                                      <p:to>
                                        <p:strVal val="visible"/>
                                      </p:to>
                                    </p:set>
                                    <p:anim calcmode="lin" valueType="num">
                                      <p:cBhvr>
                                        <p:cTn id="113" dur="500" decel="50000" fill="hold">
                                          <p:stCondLst>
                                            <p:cond delay="0"/>
                                          </p:stCondLst>
                                        </p:cTn>
                                        <p:tgtEl>
                                          <p:spTgt spid="26"/>
                                        </p:tgtEl>
                                        <p:attrNameLst>
                                          <p:attrName>style.rotation</p:attrName>
                                        </p:attrNameLst>
                                      </p:cBhvr>
                                      <p:tavLst>
                                        <p:tav tm="0">
                                          <p:val>
                                            <p:fltVal val="-90"/>
                                          </p:val>
                                        </p:tav>
                                        <p:tav tm="100000">
                                          <p:val>
                                            <p:fltVal val="0"/>
                                          </p:val>
                                        </p:tav>
                                      </p:tavLst>
                                    </p:anim>
                                    <p:anim calcmode="lin" valueType="num">
                                      <p:cBhvr>
                                        <p:cTn id="114" dur="500" decel="50000" fill="hold">
                                          <p:stCondLst>
                                            <p:cond delay="0"/>
                                          </p:stCondLst>
                                        </p:cTn>
                                        <p:tgtEl>
                                          <p:spTgt spid="26"/>
                                        </p:tgtEl>
                                        <p:attrNameLst>
                                          <p:attrName>ppt_w</p:attrName>
                                        </p:attrNameLst>
                                      </p:cBhvr>
                                      <p:tavLst>
                                        <p:tav tm="0">
                                          <p:val>
                                            <p:strVal val="#ppt_w"/>
                                          </p:val>
                                        </p:tav>
                                        <p:tav tm="100000">
                                          <p:val>
                                            <p:strVal val="#ppt_w*.05"/>
                                          </p:val>
                                        </p:tav>
                                      </p:tavLst>
                                    </p:anim>
                                    <p:anim calcmode="lin" valueType="num">
                                      <p:cBhvr>
                                        <p:cTn id="115" dur="500" accel="50000" fill="hold">
                                          <p:stCondLst>
                                            <p:cond delay="500"/>
                                          </p:stCondLst>
                                        </p:cTn>
                                        <p:tgtEl>
                                          <p:spTgt spid="26"/>
                                        </p:tgtEl>
                                        <p:attrNameLst>
                                          <p:attrName>ppt_w</p:attrName>
                                        </p:attrNameLst>
                                      </p:cBhvr>
                                      <p:tavLst>
                                        <p:tav tm="0">
                                          <p:val>
                                            <p:strVal val="#ppt_w*.05"/>
                                          </p:val>
                                        </p:tav>
                                        <p:tav tm="100000">
                                          <p:val>
                                            <p:strVal val="#ppt_w"/>
                                          </p:val>
                                        </p:tav>
                                      </p:tavLst>
                                    </p:anim>
                                    <p:anim calcmode="lin" valueType="num">
                                      <p:cBhvr>
                                        <p:cTn id="116" dur="1000" fill="hold"/>
                                        <p:tgtEl>
                                          <p:spTgt spid="26"/>
                                        </p:tgtEl>
                                        <p:attrNameLst>
                                          <p:attrName>ppt_h</p:attrName>
                                        </p:attrNameLst>
                                      </p:cBhvr>
                                      <p:tavLst>
                                        <p:tav tm="0">
                                          <p:val>
                                            <p:strVal val="#ppt_h"/>
                                          </p:val>
                                        </p:tav>
                                        <p:tav tm="100000">
                                          <p:val>
                                            <p:strVal val="#ppt_h"/>
                                          </p:val>
                                        </p:tav>
                                      </p:tavLst>
                                    </p:anim>
                                    <p:anim calcmode="lin" valueType="num">
                                      <p:cBhvr>
                                        <p:cTn id="117" dur="500" decel="50000" fill="hold">
                                          <p:stCondLst>
                                            <p:cond delay="0"/>
                                          </p:stCondLst>
                                        </p:cTn>
                                        <p:tgtEl>
                                          <p:spTgt spid="26"/>
                                        </p:tgtEl>
                                        <p:attrNameLst>
                                          <p:attrName>ppt_x</p:attrName>
                                        </p:attrNameLst>
                                      </p:cBhvr>
                                      <p:tavLst>
                                        <p:tav tm="0">
                                          <p:val>
                                            <p:strVal val="#ppt_x+.4"/>
                                          </p:val>
                                        </p:tav>
                                        <p:tav tm="100000">
                                          <p:val>
                                            <p:strVal val="#ppt_x"/>
                                          </p:val>
                                        </p:tav>
                                      </p:tavLst>
                                    </p:anim>
                                    <p:anim calcmode="lin" valueType="num">
                                      <p:cBhvr>
                                        <p:cTn id="118" dur="500" decel="50000" fill="hold">
                                          <p:stCondLst>
                                            <p:cond delay="0"/>
                                          </p:stCondLst>
                                        </p:cTn>
                                        <p:tgtEl>
                                          <p:spTgt spid="26"/>
                                        </p:tgtEl>
                                        <p:attrNameLst>
                                          <p:attrName>ppt_y</p:attrName>
                                        </p:attrNameLst>
                                      </p:cBhvr>
                                      <p:tavLst>
                                        <p:tav tm="0">
                                          <p:val>
                                            <p:strVal val="#ppt_y-.2"/>
                                          </p:val>
                                        </p:tav>
                                        <p:tav tm="100000">
                                          <p:val>
                                            <p:strVal val="#ppt_y+.1"/>
                                          </p:val>
                                        </p:tav>
                                      </p:tavLst>
                                    </p:anim>
                                    <p:anim calcmode="lin" valueType="num">
                                      <p:cBhvr>
                                        <p:cTn id="119" dur="500" accel="50000" fill="hold">
                                          <p:stCondLst>
                                            <p:cond delay="500"/>
                                          </p:stCondLst>
                                        </p:cTn>
                                        <p:tgtEl>
                                          <p:spTgt spid="26"/>
                                        </p:tgtEl>
                                        <p:attrNameLst>
                                          <p:attrName>ppt_y</p:attrName>
                                        </p:attrNameLst>
                                      </p:cBhvr>
                                      <p:tavLst>
                                        <p:tav tm="0">
                                          <p:val>
                                            <p:strVal val="#ppt_y+.1"/>
                                          </p:val>
                                        </p:tav>
                                        <p:tav tm="100000">
                                          <p:val>
                                            <p:strVal val="#ppt_y"/>
                                          </p:val>
                                        </p:tav>
                                      </p:tavLst>
                                    </p:anim>
                                    <p:animEffect transition="in" filter="fade">
                                      <p:cBhvr>
                                        <p:cTn id="120" dur="1000" decel="50000">
                                          <p:stCondLst>
                                            <p:cond delay="0"/>
                                          </p:stCondLst>
                                        </p:cTn>
                                        <p:tgtEl>
                                          <p:spTgt spid="26"/>
                                        </p:tgtEl>
                                      </p:cBhvr>
                                    </p:animEffect>
                                  </p:childTnLst>
                                </p:cTn>
                              </p:par>
                            </p:childTnLst>
                          </p:cTn>
                        </p:par>
                      </p:childTnLst>
                    </p:cTn>
                  </p:par>
                  <p:par>
                    <p:cTn id="121" fill="hold">
                      <p:stCondLst>
                        <p:cond delay="indefinite"/>
                      </p:stCondLst>
                      <p:childTnLst>
                        <p:par>
                          <p:cTn id="122" fill="hold">
                            <p:stCondLst>
                              <p:cond delay="0"/>
                            </p:stCondLst>
                            <p:childTnLst>
                              <p:par>
                                <p:cTn id="123" presetID="25" presetClass="entr" presetSubtype="0" fill="hold" nodeType="clickEffect">
                                  <p:stCondLst>
                                    <p:cond delay="0"/>
                                  </p:stCondLst>
                                  <p:childTnLst>
                                    <p:set>
                                      <p:cBhvr>
                                        <p:cTn id="124" dur="1" fill="hold">
                                          <p:stCondLst>
                                            <p:cond delay="0"/>
                                          </p:stCondLst>
                                        </p:cTn>
                                        <p:tgtEl>
                                          <p:spTgt spid="47112"/>
                                        </p:tgtEl>
                                        <p:attrNameLst>
                                          <p:attrName>style.visibility</p:attrName>
                                        </p:attrNameLst>
                                      </p:cBhvr>
                                      <p:to>
                                        <p:strVal val="visible"/>
                                      </p:to>
                                    </p:set>
                                    <p:anim calcmode="lin" valueType="num">
                                      <p:cBhvr>
                                        <p:cTn id="125" dur="500" decel="50000" fill="hold">
                                          <p:stCondLst>
                                            <p:cond delay="0"/>
                                          </p:stCondLst>
                                        </p:cTn>
                                        <p:tgtEl>
                                          <p:spTgt spid="47112"/>
                                        </p:tgtEl>
                                        <p:attrNameLst>
                                          <p:attrName>style.rotation</p:attrName>
                                        </p:attrNameLst>
                                      </p:cBhvr>
                                      <p:tavLst>
                                        <p:tav tm="0">
                                          <p:val>
                                            <p:fltVal val="-90"/>
                                          </p:val>
                                        </p:tav>
                                        <p:tav tm="100000">
                                          <p:val>
                                            <p:fltVal val="0"/>
                                          </p:val>
                                        </p:tav>
                                      </p:tavLst>
                                    </p:anim>
                                    <p:anim calcmode="lin" valueType="num">
                                      <p:cBhvr>
                                        <p:cTn id="126" dur="500" decel="50000" fill="hold">
                                          <p:stCondLst>
                                            <p:cond delay="0"/>
                                          </p:stCondLst>
                                        </p:cTn>
                                        <p:tgtEl>
                                          <p:spTgt spid="47112"/>
                                        </p:tgtEl>
                                        <p:attrNameLst>
                                          <p:attrName>ppt_w</p:attrName>
                                        </p:attrNameLst>
                                      </p:cBhvr>
                                      <p:tavLst>
                                        <p:tav tm="0">
                                          <p:val>
                                            <p:strVal val="#ppt_w"/>
                                          </p:val>
                                        </p:tav>
                                        <p:tav tm="100000">
                                          <p:val>
                                            <p:strVal val="#ppt_w*.05"/>
                                          </p:val>
                                        </p:tav>
                                      </p:tavLst>
                                    </p:anim>
                                    <p:anim calcmode="lin" valueType="num">
                                      <p:cBhvr>
                                        <p:cTn id="127" dur="500" accel="50000" fill="hold">
                                          <p:stCondLst>
                                            <p:cond delay="500"/>
                                          </p:stCondLst>
                                        </p:cTn>
                                        <p:tgtEl>
                                          <p:spTgt spid="47112"/>
                                        </p:tgtEl>
                                        <p:attrNameLst>
                                          <p:attrName>ppt_w</p:attrName>
                                        </p:attrNameLst>
                                      </p:cBhvr>
                                      <p:tavLst>
                                        <p:tav tm="0">
                                          <p:val>
                                            <p:strVal val="#ppt_w*.05"/>
                                          </p:val>
                                        </p:tav>
                                        <p:tav tm="100000">
                                          <p:val>
                                            <p:strVal val="#ppt_w"/>
                                          </p:val>
                                        </p:tav>
                                      </p:tavLst>
                                    </p:anim>
                                    <p:anim calcmode="lin" valueType="num">
                                      <p:cBhvr>
                                        <p:cTn id="128" dur="1000" fill="hold"/>
                                        <p:tgtEl>
                                          <p:spTgt spid="47112"/>
                                        </p:tgtEl>
                                        <p:attrNameLst>
                                          <p:attrName>ppt_h</p:attrName>
                                        </p:attrNameLst>
                                      </p:cBhvr>
                                      <p:tavLst>
                                        <p:tav tm="0">
                                          <p:val>
                                            <p:strVal val="#ppt_h"/>
                                          </p:val>
                                        </p:tav>
                                        <p:tav tm="100000">
                                          <p:val>
                                            <p:strVal val="#ppt_h"/>
                                          </p:val>
                                        </p:tav>
                                      </p:tavLst>
                                    </p:anim>
                                    <p:anim calcmode="lin" valueType="num">
                                      <p:cBhvr>
                                        <p:cTn id="129" dur="500" decel="50000" fill="hold">
                                          <p:stCondLst>
                                            <p:cond delay="0"/>
                                          </p:stCondLst>
                                        </p:cTn>
                                        <p:tgtEl>
                                          <p:spTgt spid="47112"/>
                                        </p:tgtEl>
                                        <p:attrNameLst>
                                          <p:attrName>ppt_x</p:attrName>
                                        </p:attrNameLst>
                                      </p:cBhvr>
                                      <p:tavLst>
                                        <p:tav tm="0">
                                          <p:val>
                                            <p:strVal val="#ppt_x+.4"/>
                                          </p:val>
                                        </p:tav>
                                        <p:tav tm="100000">
                                          <p:val>
                                            <p:strVal val="#ppt_x"/>
                                          </p:val>
                                        </p:tav>
                                      </p:tavLst>
                                    </p:anim>
                                    <p:anim calcmode="lin" valueType="num">
                                      <p:cBhvr>
                                        <p:cTn id="130" dur="500" decel="50000" fill="hold">
                                          <p:stCondLst>
                                            <p:cond delay="0"/>
                                          </p:stCondLst>
                                        </p:cTn>
                                        <p:tgtEl>
                                          <p:spTgt spid="47112"/>
                                        </p:tgtEl>
                                        <p:attrNameLst>
                                          <p:attrName>ppt_y</p:attrName>
                                        </p:attrNameLst>
                                      </p:cBhvr>
                                      <p:tavLst>
                                        <p:tav tm="0">
                                          <p:val>
                                            <p:strVal val="#ppt_y-.2"/>
                                          </p:val>
                                        </p:tav>
                                        <p:tav tm="100000">
                                          <p:val>
                                            <p:strVal val="#ppt_y+.1"/>
                                          </p:val>
                                        </p:tav>
                                      </p:tavLst>
                                    </p:anim>
                                    <p:anim calcmode="lin" valueType="num">
                                      <p:cBhvr>
                                        <p:cTn id="131" dur="500" accel="50000" fill="hold">
                                          <p:stCondLst>
                                            <p:cond delay="500"/>
                                          </p:stCondLst>
                                        </p:cTn>
                                        <p:tgtEl>
                                          <p:spTgt spid="47112"/>
                                        </p:tgtEl>
                                        <p:attrNameLst>
                                          <p:attrName>ppt_y</p:attrName>
                                        </p:attrNameLst>
                                      </p:cBhvr>
                                      <p:tavLst>
                                        <p:tav tm="0">
                                          <p:val>
                                            <p:strVal val="#ppt_y+.1"/>
                                          </p:val>
                                        </p:tav>
                                        <p:tav tm="100000">
                                          <p:val>
                                            <p:strVal val="#ppt_y"/>
                                          </p:val>
                                        </p:tav>
                                      </p:tavLst>
                                    </p:anim>
                                    <p:animEffect transition="in" filter="fade">
                                      <p:cBhvr>
                                        <p:cTn id="132" dur="1000" decel="50000">
                                          <p:stCondLst>
                                            <p:cond delay="0"/>
                                          </p:stCondLst>
                                        </p:cTn>
                                        <p:tgtEl>
                                          <p:spTgt spid="47112"/>
                                        </p:tgtEl>
                                      </p:cBhvr>
                                    </p:animEffect>
                                  </p:childTnLst>
                                </p:cTn>
                              </p:par>
                              <p:par>
                                <p:cTn id="133" presetID="25" presetClass="entr" presetSubtype="0" fill="hold" nodeType="withEffect">
                                  <p:stCondLst>
                                    <p:cond delay="0"/>
                                  </p:stCondLst>
                                  <p:childTnLst>
                                    <p:set>
                                      <p:cBhvr>
                                        <p:cTn id="134" dur="1" fill="hold">
                                          <p:stCondLst>
                                            <p:cond delay="0"/>
                                          </p:stCondLst>
                                        </p:cTn>
                                        <p:tgtEl>
                                          <p:spTgt spid="29"/>
                                        </p:tgtEl>
                                        <p:attrNameLst>
                                          <p:attrName>style.visibility</p:attrName>
                                        </p:attrNameLst>
                                      </p:cBhvr>
                                      <p:to>
                                        <p:strVal val="visible"/>
                                      </p:to>
                                    </p:set>
                                    <p:anim calcmode="lin" valueType="num">
                                      <p:cBhvr>
                                        <p:cTn id="135" dur="500" decel="50000" fill="hold">
                                          <p:stCondLst>
                                            <p:cond delay="0"/>
                                          </p:stCondLst>
                                        </p:cTn>
                                        <p:tgtEl>
                                          <p:spTgt spid="29"/>
                                        </p:tgtEl>
                                        <p:attrNameLst>
                                          <p:attrName>style.rotation</p:attrName>
                                        </p:attrNameLst>
                                      </p:cBhvr>
                                      <p:tavLst>
                                        <p:tav tm="0">
                                          <p:val>
                                            <p:fltVal val="-90"/>
                                          </p:val>
                                        </p:tav>
                                        <p:tav tm="100000">
                                          <p:val>
                                            <p:fltVal val="0"/>
                                          </p:val>
                                        </p:tav>
                                      </p:tavLst>
                                    </p:anim>
                                    <p:anim calcmode="lin" valueType="num">
                                      <p:cBhvr>
                                        <p:cTn id="136" dur="500" decel="50000" fill="hold">
                                          <p:stCondLst>
                                            <p:cond delay="0"/>
                                          </p:stCondLst>
                                        </p:cTn>
                                        <p:tgtEl>
                                          <p:spTgt spid="29"/>
                                        </p:tgtEl>
                                        <p:attrNameLst>
                                          <p:attrName>ppt_w</p:attrName>
                                        </p:attrNameLst>
                                      </p:cBhvr>
                                      <p:tavLst>
                                        <p:tav tm="0">
                                          <p:val>
                                            <p:strVal val="#ppt_w"/>
                                          </p:val>
                                        </p:tav>
                                        <p:tav tm="100000">
                                          <p:val>
                                            <p:strVal val="#ppt_w*.05"/>
                                          </p:val>
                                        </p:tav>
                                      </p:tavLst>
                                    </p:anim>
                                    <p:anim calcmode="lin" valueType="num">
                                      <p:cBhvr>
                                        <p:cTn id="137" dur="500" accel="50000" fill="hold">
                                          <p:stCondLst>
                                            <p:cond delay="500"/>
                                          </p:stCondLst>
                                        </p:cTn>
                                        <p:tgtEl>
                                          <p:spTgt spid="29"/>
                                        </p:tgtEl>
                                        <p:attrNameLst>
                                          <p:attrName>ppt_w</p:attrName>
                                        </p:attrNameLst>
                                      </p:cBhvr>
                                      <p:tavLst>
                                        <p:tav tm="0">
                                          <p:val>
                                            <p:strVal val="#ppt_w*.05"/>
                                          </p:val>
                                        </p:tav>
                                        <p:tav tm="100000">
                                          <p:val>
                                            <p:strVal val="#ppt_w"/>
                                          </p:val>
                                        </p:tav>
                                      </p:tavLst>
                                    </p:anim>
                                    <p:anim calcmode="lin" valueType="num">
                                      <p:cBhvr>
                                        <p:cTn id="138" dur="1000" fill="hold"/>
                                        <p:tgtEl>
                                          <p:spTgt spid="29"/>
                                        </p:tgtEl>
                                        <p:attrNameLst>
                                          <p:attrName>ppt_h</p:attrName>
                                        </p:attrNameLst>
                                      </p:cBhvr>
                                      <p:tavLst>
                                        <p:tav tm="0">
                                          <p:val>
                                            <p:strVal val="#ppt_h"/>
                                          </p:val>
                                        </p:tav>
                                        <p:tav tm="100000">
                                          <p:val>
                                            <p:strVal val="#ppt_h"/>
                                          </p:val>
                                        </p:tav>
                                      </p:tavLst>
                                    </p:anim>
                                    <p:anim calcmode="lin" valueType="num">
                                      <p:cBhvr>
                                        <p:cTn id="139" dur="500" decel="50000" fill="hold">
                                          <p:stCondLst>
                                            <p:cond delay="0"/>
                                          </p:stCondLst>
                                        </p:cTn>
                                        <p:tgtEl>
                                          <p:spTgt spid="29"/>
                                        </p:tgtEl>
                                        <p:attrNameLst>
                                          <p:attrName>ppt_x</p:attrName>
                                        </p:attrNameLst>
                                      </p:cBhvr>
                                      <p:tavLst>
                                        <p:tav tm="0">
                                          <p:val>
                                            <p:strVal val="#ppt_x+.4"/>
                                          </p:val>
                                        </p:tav>
                                        <p:tav tm="100000">
                                          <p:val>
                                            <p:strVal val="#ppt_x"/>
                                          </p:val>
                                        </p:tav>
                                      </p:tavLst>
                                    </p:anim>
                                    <p:anim calcmode="lin" valueType="num">
                                      <p:cBhvr>
                                        <p:cTn id="140" dur="500" decel="50000" fill="hold">
                                          <p:stCondLst>
                                            <p:cond delay="0"/>
                                          </p:stCondLst>
                                        </p:cTn>
                                        <p:tgtEl>
                                          <p:spTgt spid="29"/>
                                        </p:tgtEl>
                                        <p:attrNameLst>
                                          <p:attrName>ppt_y</p:attrName>
                                        </p:attrNameLst>
                                      </p:cBhvr>
                                      <p:tavLst>
                                        <p:tav tm="0">
                                          <p:val>
                                            <p:strVal val="#ppt_y-.2"/>
                                          </p:val>
                                        </p:tav>
                                        <p:tav tm="100000">
                                          <p:val>
                                            <p:strVal val="#ppt_y+.1"/>
                                          </p:val>
                                        </p:tav>
                                      </p:tavLst>
                                    </p:anim>
                                    <p:anim calcmode="lin" valueType="num">
                                      <p:cBhvr>
                                        <p:cTn id="141" dur="500" accel="50000" fill="hold">
                                          <p:stCondLst>
                                            <p:cond delay="500"/>
                                          </p:stCondLst>
                                        </p:cTn>
                                        <p:tgtEl>
                                          <p:spTgt spid="29"/>
                                        </p:tgtEl>
                                        <p:attrNameLst>
                                          <p:attrName>ppt_y</p:attrName>
                                        </p:attrNameLst>
                                      </p:cBhvr>
                                      <p:tavLst>
                                        <p:tav tm="0">
                                          <p:val>
                                            <p:strVal val="#ppt_y+.1"/>
                                          </p:val>
                                        </p:tav>
                                        <p:tav tm="100000">
                                          <p:val>
                                            <p:strVal val="#ppt_y"/>
                                          </p:val>
                                        </p:tav>
                                      </p:tavLst>
                                    </p:anim>
                                    <p:animEffect transition="in" filter="fade">
                                      <p:cBhvr>
                                        <p:cTn id="142" dur="1000" decel="50000">
                                          <p:stCondLst>
                                            <p:cond delay="0"/>
                                          </p:stCondLst>
                                        </p:cTn>
                                        <p:tgtEl>
                                          <p:spTgt spid="29"/>
                                        </p:tgtEl>
                                      </p:cBhvr>
                                    </p:animEffect>
                                  </p:childTnLst>
                                </p:cTn>
                              </p:par>
                            </p:childTnLst>
                          </p:cTn>
                        </p:par>
                      </p:childTnLst>
                    </p:cTn>
                  </p:par>
                  <p:par>
                    <p:cTn id="143" fill="hold">
                      <p:stCondLst>
                        <p:cond delay="indefinite"/>
                      </p:stCondLst>
                      <p:childTnLst>
                        <p:par>
                          <p:cTn id="144" fill="hold">
                            <p:stCondLst>
                              <p:cond delay="0"/>
                            </p:stCondLst>
                            <p:childTnLst>
                              <p:par>
                                <p:cTn id="145" presetID="25" presetClass="entr" presetSubtype="0" fill="hold" nodeType="clickEffect">
                                  <p:stCondLst>
                                    <p:cond delay="0"/>
                                  </p:stCondLst>
                                  <p:childTnLst>
                                    <p:set>
                                      <p:cBhvr>
                                        <p:cTn id="146" dur="1" fill="hold">
                                          <p:stCondLst>
                                            <p:cond delay="0"/>
                                          </p:stCondLst>
                                        </p:cTn>
                                        <p:tgtEl>
                                          <p:spTgt spid="47113"/>
                                        </p:tgtEl>
                                        <p:attrNameLst>
                                          <p:attrName>style.visibility</p:attrName>
                                        </p:attrNameLst>
                                      </p:cBhvr>
                                      <p:to>
                                        <p:strVal val="visible"/>
                                      </p:to>
                                    </p:set>
                                    <p:anim calcmode="lin" valueType="num">
                                      <p:cBhvr>
                                        <p:cTn id="147" dur="500" decel="50000" fill="hold">
                                          <p:stCondLst>
                                            <p:cond delay="0"/>
                                          </p:stCondLst>
                                        </p:cTn>
                                        <p:tgtEl>
                                          <p:spTgt spid="47113"/>
                                        </p:tgtEl>
                                        <p:attrNameLst>
                                          <p:attrName>style.rotation</p:attrName>
                                        </p:attrNameLst>
                                      </p:cBhvr>
                                      <p:tavLst>
                                        <p:tav tm="0">
                                          <p:val>
                                            <p:fltVal val="-90"/>
                                          </p:val>
                                        </p:tav>
                                        <p:tav tm="100000">
                                          <p:val>
                                            <p:fltVal val="0"/>
                                          </p:val>
                                        </p:tav>
                                      </p:tavLst>
                                    </p:anim>
                                    <p:anim calcmode="lin" valueType="num">
                                      <p:cBhvr>
                                        <p:cTn id="148" dur="500" decel="50000" fill="hold">
                                          <p:stCondLst>
                                            <p:cond delay="0"/>
                                          </p:stCondLst>
                                        </p:cTn>
                                        <p:tgtEl>
                                          <p:spTgt spid="47113"/>
                                        </p:tgtEl>
                                        <p:attrNameLst>
                                          <p:attrName>ppt_w</p:attrName>
                                        </p:attrNameLst>
                                      </p:cBhvr>
                                      <p:tavLst>
                                        <p:tav tm="0">
                                          <p:val>
                                            <p:strVal val="#ppt_w"/>
                                          </p:val>
                                        </p:tav>
                                        <p:tav tm="100000">
                                          <p:val>
                                            <p:strVal val="#ppt_w*.05"/>
                                          </p:val>
                                        </p:tav>
                                      </p:tavLst>
                                    </p:anim>
                                    <p:anim calcmode="lin" valueType="num">
                                      <p:cBhvr>
                                        <p:cTn id="149" dur="500" accel="50000" fill="hold">
                                          <p:stCondLst>
                                            <p:cond delay="500"/>
                                          </p:stCondLst>
                                        </p:cTn>
                                        <p:tgtEl>
                                          <p:spTgt spid="47113"/>
                                        </p:tgtEl>
                                        <p:attrNameLst>
                                          <p:attrName>ppt_w</p:attrName>
                                        </p:attrNameLst>
                                      </p:cBhvr>
                                      <p:tavLst>
                                        <p:tav tm="0">
                                          <p:val>
                                            <p:strVal val="#ppt_w*.05"/>
                                          </p:val>
                                        </p:tav>
                                        <p:tav tm="100000">
                                          <p:val>
                                            <p:strVal val="#ppt_w"/>
                                          </p:val>
                                        </p:tav>
                                      </p:tavLst>
                                    </p:anim>
                                    <p:anim calcmode="lin" valueType="num">
                                      <p:cBhvr>
                                        <p:cTn id="150" dur="1000" fill="hold"/>
                                        <p:tgtEl>
                                          <p:spTgt spid="47113"/>
                                        </p:tgtEl>
                                        <p:attrNameLst>
                                          <p:attrName>ppt_h</p:attrName>
                                        </p:attrNameLst>
                                      </p:cBhvr>
                                      <p:tavLst>
                                        <p:tav tm="0">
                                          <p:val>
                                            <p:strVal val="#ppt_h"/>
                                          </p:val>
                                        </p:tav>
                                        <p:tav tm="100000">
                                          <p:val>
                                            <p:strVal val="#ppt_h"/>
                                          </p:val>
                                        </p:tav>
                                      </p:tavLst>
                                    </p:anim>
                                    <p:anim calcmode="lin" valueType="num">
                                      <p:cBhvr>
                                        <p:cTn id="151" dur="500" decel="50000" fill="hold">
                                          <p:stCondLst>
                                            <p:cond delay="0"/>
                                          </p:stCondLst>
                                        </p:cTn>
                                        <p:tgtEl>
                                          <p:spTgt spid="47113"/>
                                        </p:tgtEl>
                                        <p:attrNameLst>
                                          <p:attrName>ppt_x</p:attrName>
                                        </p:attrNameLst>
                                      </p:cBhvr>
                                      <p:tavLst>
                                        <p:tav tm="0">
                                          <p:val>
                                            <p:strVal val="#ppt_x+.4"/>
                                          </p:val>
                                        </p:tav>
                                        <p:tav tm="100000">
                                          <p:val>
                                            <p:strVal val="#ppt_x"/>
                                          </p:val>
                                        </p:tav>
                                      </p:tavLst>
                                    </p:anim>
                                    <p:anim calcmode="lin" valueType="num">
                                      <p:cBhvr>
                                        <p:cTn id="152" dur="500" decel="50000" fill="hold">
                                          <p:stCondLst>
                                            <p:cond delay="0"/>
                                          </p:stCondLst>
                                        </p:cTn>
                                        <p:tgtEl>
                                          <p:spTgt spid="47113"/>
                                        </p:tgtEl>
                                        <p:attrNameLst>
                                          <p:attrName>ppt_y</p:attrName>
                                        </p:attrNameLst>
                                      </p:cBhvr>
                                      <p:tavLst>
                                        <p:tav tm="0">
                                          <p:val>
                                            <p:strVal val="#ppt_y-.2"/>
                                          </p:val>
                                        </p:tav>
                                        <p:tav tm="100000">
                                          <p:val>
                                            <p:strVal val="#ppt_y+.1"/>
                                          </p:val>
                                        </p:tav>
                                      </p:tavLst>
                                    </p:anim>
                                    <p:anim calcmode="lin" valueType="num">
                                      <p:cBhvr>
                                        <p:cTn id="153" dur="500" accel="50000" fill="hold">
                                          <p:stCondLst>
                                            <p:cond delay="500"/>
                                          </p:stCondLst>
                                        </p:cTn>
                                        <p:tgtEl>
                                          <p:spTgt spid="47113"/>
                                        </p:tgtEl>
                                        <p:attrNameLst>
                                          <p:attrName>ppt_y</p:attrName>
                                        </p:attrNameLst>
                                      </p:cBhvr>
                                      <p:tavLst>
                                        <p:tav tm="0">
                                          <p:val>
                                            <p:strVal val="#ppt_y+.1"/>
                                          </p:val>
                                        </p:tav>
                                        <p:tav tm="100000">
                                          <p:val>
                                            <p:strVal val="#ppt_y"/>
                                          </p:val>
                                        </p:tav>
                                      </p:tavLst>
                                    </p:anim>
                                    <p:animEffect transition="in" filter="fade">
                                      <p:cBhvr>
                                        <p:cTn id="154" dur="1000" decel="50000">
                                          <p:stCondLst>
                                            <p:cond delay="0"/>
                                          </p:stCondLst>
                                        </p:cTn>
                                        <p:tgtEl>
                                          <p:spTgt spid="47113"/>
                                        </p:tgtEl>
                                      </p:cBhvr>
                                    </p:animEffect>
                                  </p:childTnLst>
                                </p:cTn>
                              </p:par>
                              <p:par>
                                <p:cTn id="155" presetID="25" presetClass="entr" presetSubtype="0" fill="hold" nodeType="withEffect">
                                  <p:stCondLst>
                                    <p:cond delay="0"/>
                                  </p:stCondLst>
                                  <p:childTnLst>
                                    <p:set>
                                      <p:cBhvr>
                                        <p:cTn id="156" dur="1" fill="hold">
                                          <p:stCondLst>
                                            <p:cond delay="0"/>
                                          </p:stCondLst>
                                        </p:cTn>
                                        <p:tgtEl>
                                          <p:spTgt spid="32"/>
                                        </p:tgtEl>
                                        <p:attrNameLst>
                                          <p:attrName>style.visibility</p:attrName>
                                        </p:attrNameLst>
                                      </p:cBhvr>
                                      <p:to>
                                        <p:strVal val="visible"/>
                                      </p:to>
                                    </p:set>
                                    <p:anim calcmode="lin" valueType="num">
                                      <p:cBhvr>
                                        <p:cTn id="157" dur="500" decel="50000" fill="hold">
                                          <p:stCondLst>
                                            <p:cond delay="0"/>
                                          </p:stCondLst>
                                        </p:cTn>
                                        <p:tgtEl>
                                          <p:spTgt spid="32"/>
                                        </p:tgtEl>
                                        <p:attrNameLst>
                                          <p:attrName>style.rotation</p:attrName>
                                        </p:attrNameLst>
                                      </p:cBhvr>
                                      <p:tavLst>
                                        <p:tav tm="0">
                                          <p:val>
                                            <p:fltVal val="-90"/>
                                          </p:val>
                                        </p:tav>
                                        <p:tav tm="100000">
                                          <p:val>
                                            <p:fltVal val="0"/>
                                          </p:val>
                                        </p:tav>
                                      </p:tavLst>
                                    </p:anim>
                                    <p:anim calcmode="lin" valueType="num">
                                      <p:cBhvr>
                                        <p:cTn id="158" dur="500" decel="50000" fill="hold">
                                          <p:stCondLst>
                                            <p:cond delay="0"/>
                                          </p:stCondLst>
                                        </p:cTn>
                                        <p:tgtEl>
                                          <p:spTgt spid="32"/>
                                        </p:tgtEl>
                                        <p:attrNameLst>
                                          <p:attrName>ppt_w</p:attrName>
                                        </p:attrNameLst>
                                      </p:cBhvr>
                                      <p:tavLst>
                                        <p:tav tm="0">
                                          <p:val>
                                            <p:strVal val="#ppt_w"/>
                                          </p:val>
                                        </p:tav>
                                        <p:tav tm="100000">
                                          <p:val>
                                            <p:strVal val="#ppt_w*.05"/>
                                          </p:val>
                                        </p:tav>
                                      </p:tavLst>
                                    </p:anim>
                                    <p:anim calcmode="lin" valueType="num">
                                      <p:cBhvr>
                                        <p:cTn id="159" dur="500" accel="50000" fill="hold">
                                          <p:stCondLst>
                                            <p:cond delay="500"/>
                                          </p:stCondLst>
                                        </p:cTn>
                                        <p:tgtEl>
                                          <p:spTgt spid="32"/>
                                        </p:tgtEl>
                                        <p:attrNameLst>
                                          <p:attrName>ppt_w</p:attrName>
                                        </p:attrNameLst>
                                      </p:cBhvr>
                                      <p:tavLst>
                                        <p:tav tm="0">
                                          <p:val>
                                            <p:strVal val="#ppt_w*.05"/>
                                          </p:val>
                                        </p:tav>
                                        <p:tav tm="100000">
                                          <p:val>
                                            <p:strVal val="#ppt_w"/>
                                          </p:val>
                                        </p:tav>
                                      </p:tavLst>
                                    </p:anim>
                                    <p:anim calcmode="lin" valueType="num">
                                      <p:cBhvr>
                                        <p:cTn id="160" dur="1000" fill="hold"/>
                                        <p:tgtEl>
                                          <p:spTgt spid="32"/>
                                        </p:tgtEl>
                                        <p:attrNameLst>
                                          <p:attrName>ppt_h</p:attrName>
                                        </p:attrNameLst>
                                      </p:cBhvr>
                                      <p:tavLst>
                                        <p:tav tm="0">
                                          <p:val>
                                            <p:strVal val="#ppt_h"/>
                                          </p:val>
                                        </p:tav>
                                        <p:tav tm="100000">
                                          <p:val>
                                            <p:strVal val="#ppt_h"/>
                                          </p:val>
                                        </p:tav>
                                      </p:tavLst>
                                    </p:anim>
                                    <p:anim calcmode="lin" valueType="num">
                                      <p:cBhvr>
                                        <p:cTn id="161" dur="500" decel="50000" fill="hold">
                                          <p:stCondLst>
                                            <p:cond delay="0"/>
                                          </p:stCondLst>
                                        </p:cTn>
                                        <p:tgtEl>
                                          <p:spTgt spid="32"/>
                                        </p:tgtEl>
                                        <p:attrNameLst>
                                          <p:attrName>ppt_x</p:attrName>
                                        </p:attrNameLst>
                                      </p:cBhvr>
                                      <p:tavLst>
                                        <p:tav tm="0">
                                          <p:val>
                                            <p:strVal val="#ppt_x+.4"/>
                                          </p:val>
                                        </p:tav>
                                        <p:tav tm="100000">
                                          <p:val>
                                            <p:strVal val="#ppt_x"/>
                                          </p:val>
                                        </p:tav>
                                      </p:tavLst>
                                    </p:anim>
                                    <p:anim calcmode="lin" valueType="num">
                                      <p:cBhvr>
                                        <p:cTn id="162" dur="500" decel="50000" fill="hold">
                                          <p:stCondLst>
                                            <p:cond delay="0"/>
                                          </p:stCondLst>
                                        </p:cTn>
                                        <p:tgtEl>
                                          <p:spTgt spid="32"/>
                                        </p:tgtEl>
                                        <p:attrNameLst>
                                          <p:attrName>ppt_y</p:attrName>
                                        </p:attrNameLst>
                                      </p:cBhvr>
                                      <p:tavLst>
                                        <p:tav tm="0">
                                          <p:val>
                                            <p:strVal val="#ppt_y-.2"/>
                                          </p:val>
                                        </p:tav>
                                        <p:tav tm="100000">
                                          <p:val>
                                            <p:strVal val="#ppt_y+.1"/>
                                          </p:val>
                                        </p:tav>
                                      </p:tavLst>
                                    </p:anim>
                                    <p:anim calcmode="lin" valueType="num">
                                      <p:cBhvr>
                                        <p:cTn id="163" dur="500" accel="50000" fill="hold">
                                          <p:stCondLst>
                                            <p:cond delay="500"/>
                                          </p:stCondLst>
                                        </p:cTn>
                                        <p:tgtEl>
                                          <p:spTgt spid="32"/>
                                        </p:tgtEl>
                                        <p:attrNameLst>
                                          <p:attrName>ppt_y</p:attrName>
                                        </p:attrNameLst>
                                      </p:cBhvr>
                                      <p:tavLst>
                                        <p:tav tm="0">
                                          <p:val>
                                            <p:strVal val="#ppt_y+.1"/>
                                          </p:val>
                                        </p:tav>
                                        <p:tav tm="100000">
                                          <p:val>
                                            <p:strVal val="#ppt_y"/>
                                          </p:val>
                                        </p:tav>
                                      </p:tavLst>
                                    </p:anim>
                                    <p:animEffect transition="in" filter="fade">
                                      <p:cBhvr>
                                        <p:cTn id="164" dur="1000" decel="50000">
                                          <p:stCondLst>
                                            <p:cond delay="0"/>
                                          </p:stCondLst>
                                        </p:cTn>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Images\wow\5259_aurora.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7" name="Image 6" descr="C:\Users\nassim\Desktop\daksi\ggg.jpg"/>
          <p:cNvPicPr/>
          <p:nvPr/>
        </p:nvPicPr>
        <p:blipFill>
          <a:blip r:embed="rId3" cstate="print"/>
          <a:srcRect t="42747" b="23552"/>
          <a:stretch>
            <a:fillRect/>
          </a:stretch>
        </p:blipFill>
        <p:spPr bwMode="auto">
          <a:xfrm>
            <a:off x="1142976" y="285728"/>
            <a:ext cx="6143668" cy="1861347"/>
          </a:xfrm>
          <a:prstGeom prst="rect">
            <a:avLst/>
          </a:prstGeom>
          <a:noFill/>
          <a:ln w="9525">
            <a:noFill/>
            <a:miter lim="800000"/>
            <a:headEnd/>
            <a:tailEnd/>
          </a:ln>
        </p:spPr>
      </p:pic>
      <p:sp>
        <p:nvSpPr>
          <p:cNvPr id="8" name="ZoneTexte 7"/>
          <p:cNvSpPr txBox="1"/>
          <p:nvPr/>
        </p:nvSpPr>
        <p:spPr>
          <a:xfrm>
            <a:off x="3357554" y="214290"/>
            <a:ext cx="3286148" cy="677108"/>
          </a:xfrm>
          <a:prstGeom prst="rect">
            <a:avLst/>
          </a:prstGeom>
          <a:noFill/>
        </p:spPr>
        <p:txBody>
          <a:bodyPr wrap="square" rtlCol="0">
            <a:spAutoFit/>
          </a:bodyPr>
          <a:lstStyle/>
          <a:p>
            <a:r>
              <a:rPr lang="fr-FR" sz="2000" b="1" dirty="0"/>
              <a:t>Les contours</a:t>
            </a:r>
            <a:endParaRPr lang="fr-FR" sz="2000" dirty="0"/>
          </a:p>
          <a:p>
            <a:endParaRPr lang="fr-FR" dirty="0"/>
          </a:p>
        </p:txBody>
      </p:sp>
      <p:pic>
        <p:nvPicPr>
          <p:cNvPr id="9" name="Image 8" descr="C:\Users\nassim\Desktop\daksi\gggg.jpg"/>
          <p:cNvPicPr/>
          <p:nvPr/>
        </p:nvPicPr>
        <p:blipFill>
          <a:blip r:embed="rId4"/>
          <a:srcRect t="39769" b="23938"/>
          <a:stretch>
            <a:fillRect/>
          </a:stretch>
        </p:blipFill>
        <p:spPr bwMode="auto">
          <a:xfrm>
            <a:off x="1142976" y="3000372"/>
            <a:ext cx="6063698" cy="1758599"/>
          </a:xfrm>
          <a:prstGeom prst="rect">
            <a:avLst/>
          </a:prstGeom>
          <a:noFill/>
          <a:ln w="9525">
            <a:noFill/>
            <a:miter lim="800000"/>
            <a:headEnd/>
            <a:tailEnd/>
          </a:ln>
        </p:spPr>
      </p:pic>
      <p:grpSp>
        <p:nvGrpSpPr>
          <p:cNvPr id="10" name="Groupe 9"/>
          <p:cNvGrpSpPr/>
          <p:nvPr/>
        </p:nvGrpSpPr>
        <p:grpSpPr>
          <a:xfrm>
            <a:off x="3071802" y="5000636"/>
            <a:ext cx="1928826" cy="369332"/>
            <a:chOff x="2928926" y="2637111"/>
            <a:chExt cx="1928826" cy="369332"/>
          </a:xfrm>
        </p:grpSpPr>
        <p:grpSp>
          <p:nvGrpSpPr>
            <p:cNvPr id="11" name="Groupe 16"/>
            <p:cNvGrpSpPr/>
            <p:nvPr/>
          </p:nvGrpSpPr>
          <p:grpSpPr>
            <a:xfrm>
              <a:off x="2928926" y="2637111"/>
              <a:ext cx="1928826" cy="369332"/>
              <a:chOff x="2928926" y="2637111"/>
              <a:chExt cx="1928826" cy="369332"/>
            </a:xfrm>
          </p:grpSpPr>
          <p:sp>
            <p:nvSpPr>
              <p:cNvPr id="12" name="Rectangle 11"/>
              <p:cNvSpPr/>
              <p:nvPr/>
            </p:nvSpPr>
            <p:spPr>
              <a:xfrm>
                <a:off x="2928926" y="2643182"/>
                <a:ext cx="510937" cy="321471"/>
              </a:xfrm>
              <a:prstGeom prst="rect">
                <a:avLst/>
              </a:prstGeom>
              <a:solidFill>
                <a:srgbClr val="17DF3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13" name="ZoneTexte 10"/>
              <p:cNvSpPr txBox="1"/>
              <p:nvPr/>
            </p:nvSpPr>
            <p:spPr>
              <a:xfrm>
                <a:off x="3585845" y="2637111"/>
                <a:ext cx="1271907" cy="36933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dirty="0" smtClean="0"/>
                  <a:t>Espace vert</a:t>
                </a:r>
                <a:endParaRPr lang="fr-FR" dirty="0"/>
              </a:p>
            </p:txBody>
          </p:sp>
        </p:grpSp>
      </p:grpSp>
      <p:grpSp>
        <p:nvGrpSpPr>
          <p:cNvPr id="14" name="Groupe 13"/>
          <p:cNvGrpSpPr/>
          <p:nvPr/>
        </p:nvGrpSpPr>
        <p:grpSpPr>
          <a:xfrm>
            <a:off x="857224" y="5000636"/>
            <a:ext cx="1857389" cy="369332"/>
            <a:chOff x="2928926" y="3214686"/>
            <a:chExt cx="1857389" cy="369332"/>
          </a:xfrm>
        </p:grpSpPr>
        <p:grpSp>
          <p:nvGrpSpPr>
            <p:cNvPr id="15" name="Groupe 13"/>
            <p:cNvGrpSpPr/>
            <p:nvPr/>
          </p:nvGrpSpPr>
          <p:grpSpPr>
            <a:xfrm>
              <a:off x="2928926" y="3214686"/>
              <a:ext cx="1857389" cy="369332"/>
              <a:chOff x="2928926" y="3214686"/>
              <a:chExt cx="1857389" cy="369332"/>
            </a:xfrm>
          </p:grpSpPr>
          <p:sp>
            <p:nvSpPr>
              <p:cNvPr id="16" name="Rectangle 15"/>
              <p:cNvSpPr/>
              <p:nvPr/>
            </p:nvSpPr>
            <p:spPr>
              <a:xfrm>
                <a:off x="2928926" y="3214686"/>
                <a:ext cx="510937" cy="321471"/>
              </a:xfrm>
              <a:prstGeom prst="rect">
                <a:avLst/>
              </a:prstGeom>
              <a:solidFill>
                <a:schemeClr val="bg2">
                  <a:lumMod val="2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17" name="ZoneTexte 11"/>
              <p:cNvSpPr txBox="1"/>
              <p:nvPr/>
            </p:nvSpPr>
            <p:spPr>
              <a:xfrm>
                <a:off x="3512855" y="3214686"/>
                <a:ext cx="1273460" cy="36933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dirty="0" smtClean="0"/>
                  <a:t> Bidonvilles</a:t>
                </a:r>
                <a:endParaRPr lang="fr-FR" dirty="0"/>
              </a:p>
            </p:txBody>
          </p:sp>
        </p:grpSp>
      </p:grpSp>
      <p:grpSp>
        <p:nvGrpSpPr>
          <p:cNvPr id="18" name="Groupe 9"/>
          <p:cNvGrpSpPr/>
          <p:nvPr/>
        </p:nvGrpSpPr>
        <p:grpSpPr>
          <a:xfrm>
            <a:off x="5429256" y="5000636"/>
            <a:ext cx="2071702" cy="369332"/>
            <a:chOff x="2928926" y="3899418"/>
            <a:chExt cx="2071702" cy="369332"/>
          </a:xfrm>
        </p:grpSpPr>
        <p:grpSp>
          <p:nvGrpSpPr>
            <p:cNvPr id="19" name="Groupe 10"/>
            <p:cNvGrpSpPr/>
            <p:nvPr/>
          </p:nvGrpSpPr>
          <p:grpSpPr>
            <a:xfrm>
              <a:off x="2928926" y="3899418"/>
              <a:ext cx="2071702" cy="369332"/>
              <a:chOff x="2928926" y="3899418"/>
              <a:chExt cx="2071702" cy="369332"/>
            </a:xfrm>
          </p:grpSpPr>
          <p:sp>
            <p:nvSpPr>
              <p:cNvPr id="20" name="Rectangle 11"/>
              <p:cNvSpPr/>
              <p:nvPr/>
            </p:nvSpPr>
            <p:spPr>
              <a:xfrm>
                <a:off x="2928926" y="3929066"/>
                <a:ext cx="510937" cy="321471"/>
              </a:xfrm>
              <a:prstGeom prst="rect">
                <a:avLst/>
              </a:prstGeom>
              <a:solidFill>
                <a:srgbClr val="7030A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21" name="ZoneTexte 20"/>
              <p:cNvSpPr txBox="1"/>
              <p:nvPr/>
            </p:nvSpPr>
            <p:spPr>
              <a:xfrm>
                <a:off x="3500430" y="3899418"/>
                <a:ext cx="1500198" cy="36933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dirty="0" smtClean="0"/>
                  <a:t>Constructions</a:t>
                </a:r>
              </a:p>
            </p:txBody>
          </p:sp>
        </p:grpSp>
      </p:grpSp>
      <p:sp>
        <p:nvSpPr>
          <p:cNvPr id="22" name="ZoneTexte 21"/>
          <p:cNvSpPr txBox="1"/>
          <p:nvPr/>
        </p:nvSpPr>
        <p:spPr>
          <a:xfrm>
            <a:off x="3000364" y="3143248"/>
            <a:ext cx="2000264" cy="677108"/>
          </a:xfrm>
          <a:prstGeom prst="rect">
            <a:avLst/>
          </a:prstGeom>
          <a:noFill/>
        </p:spPr>
        <p:txBody>
          <a:bodyPr wrap="square" rtlCol="0">
            <a:spAutoFit/>
          </a:bodyPr>
          <a:lstStyle/>
          <a:p>
            <a:r>
              <a:rPr lang="fr-FR" sz="2000" b="1" dirty="0"/>
              <a:t>Les groupements</a:t>
            </a:r>
            <a:endParaRPr lang="fr-FR" sz="2000" dirty="0"/>
          </a:p>
          <a:p>
            <a:endParaRPr lang="fr-FR"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Images\wow\5259_aurora.jpg"/>
          <p:cNvPicPr>
            <a:picLocks noChangeAspect="1" noChangeArrowheads="1"/>
          </p:cNvPicPr>
          <p:nvPr/>
        </p:nvPicPr>
        <p:blipFill>
          <a:blip r:embed="rId2"/>
          <a:srcRect/>
          <a:stretch>
            <a:fillRect/>
          </a:stretch>
        </p:blipFill>
        <p:spPr bwMode="auto">
          <a:xfrm>
            <a:off x="0" y="0"/>
            <a:ext cx="9144000" cy="6858000"/>
          </a:xfrm>
          <a:prstGeom prst="rect">
            <a:avLst/>
          </a:prstGeom>
          <a:ln>
            <a:noFill/>
          </a:ln>
          <a:effectLst>
            <a:outerShdw blurRad="190500" algn="tl" rotWithShape="0">
              <a:srgbClr val="000000">
                <a:alpha val="70000"/>
              </a:srgbClr>
            </a:outerShdw>
          </a:effectLst>
        </p:spPr>
      </p:pic>
      <p:sp>
        <p:nvSpPr>
          <p:cNvPr id="21" name="Rectangle 20"/>
          <p:cNvSpPr/>
          <p:nvPr/>
        </p:nvSpPr>
        <p:spPr>
          <a:xfrm>
            <a:off x="0" y="0"/>
            <a:ext cx="8645315" cy="523220"/>
          </a:xfrm>
          <a:prstGeom prst="rect">
            <a:avLst/>
          </a:prstGeom>
        </p:spPr>
        <p:txBody>
          <a:bodyPr wrap="none">
            <a:spAutoFit/>
          </a:bodyPr>
          <a:lstStyle/>
          <a:p>
            <a:r>
              <a:rPr lang="fr-FR" sz="2800" b="1" dirty="0" smtClean="0">
                <a:solidFill>
                  <a:srgbClr val="FF0000"/>
                </a:solidFill>
                <a:latin typeface="Comic Sans MS" pitchFamily="66" charset="0"/>
                <a:ea typeface="Times New Roman" pitchFamily="18" charset="0"/>
                <a:cs typeface="Arabic Transparent"/>
              </a:rPr>
              <a:t>Chapitre 4</a:t>
            </a:r>
            <a:r>
              <a:rPr lang="fr-FR" sz="2800" b="1" dirty="0" smtClean="0">
                <a:latin typeface="Comic Sans MS" pitchFamily="66" charset="0"/>
                <a:ea typeface="Times New Roman" pitchFamily="18" charset="0"/>
                <a:cs typeface="Arabic Transparent"/>
              </a:rPr>
              <a:t> : le cadre de la vie dans le quartier </a:t>
            </a:r>
            <a:endParaRPr lang="fr-FR" sz="2800" dirty="0">
              <a:latin typeface="Comic Sans MS" pitchFamily="66" charset="0"/>
            </a:endParaRPr>
          </a:p>
        </p:txBody>
      </p:sp>
      <p:sp>
        <p:nvSpPr>
          <p:cNvPr id="22" name="Rectangle 21"/>
          <p:cNvSpPr/>
          <p:nvPr/>
        </p:nvSpPr>
        <p:spPr>
          <a:xfrm>
            <a:off x="214282" y="571480"/>
            <a:ext cx="4168129" cy="461665"/>
          </a:xfrm>
          <a:prstGeom prst="rect">
            <a:avLst/>
          </a:prstGeom>
        </p:spPr>
        <p:txBody>
          <a:bodyPr wrap="none">
            <a:spAutoFit/>
          </a:bodyPr>
          <a:lstStyle/>
          <a:p>
            <a:pPr lvl="0" eaLnBrk="0" fontAlgn="base" hangingPunct="0">
              <a:spcBef>
                <a:spcPct val="0"/>
              </a:spcBef>
              <a:spcAft>
                <a:spcPct val="0"/>
              </a:spcAft>
              <a:tabLst>
                <a:tab pos="1733550" algn="l"/>
              </a:tabLst>
            </a:pPr>
            <a:r>
              <a:rPr lang="fr-FR" sz="2400" b="1" dirty="0" smtClean="0">
                <a:ln w="18000">
                  <a:solidFill>
                    <a:schemeClr val="accent2">
                      <a:satMod val="140000"/>
                    </a:schemeClr>
                  </a:solidFill>
                  <a:prstDash val="solid"/>
                  <a:miter lim="800000"/>
                </a:ln>
                <a:solidFill>
                  <a:schemeClr val="accent2">
                    <a:lumMod val="75000"/>
                  </a:schemeClr>
                </a:solidFill>
                <a:effectLst>
                  <a:outerShdw blurRad="25500" dist="23000" dir="7020000" algn="tl">
                    <a:srgbClr val="000000">
                      <a:alpha val="50000"/>
                    </a:srgbClr>
                  </a:outerShdw>
                </a:effectLst>
                <a:latin typeface="Arial" pitchFamily="34" charset="0"/>
                <a:ea typeface="Times New Roman" pitchFamily="18" charset="0"/>
                <a:cs typeface="Arabic Transparent"/>
              </a:rPr>
              <a:t>1-l’états des constructions </a:t>
            </a:r>
          </a:p>
        </p:txBody>
      </p:sp>
      <p:pic>
        <p:nvPicPr>
          <p:cNvPr id="4097" name="Picture 1" descr="C:\Users\nassim\Desktop\daksi\gisements160.jpg"/>
          <p:cNvPicPr>
            <a:picLocks noChangeAspect="1" noChangeArrowheads="1"/>
          </p:cNvPicPr>
          <p:nvPr/>
        </p:nvPicPr>
        <p:blipFill>
          <a:blip r:embed="rId3" cstate="print"/>
          <a:srcRect/>
          <a:stretch>
            <a:fillRect/>
          </a:stretch>
        </p:blipFill>
        <p:spPr bwMode="auto">
          <a:xfrm>
            <a:off x="390648" y="1428736"/>
            <a:ext cx="8110442" cy="5239765"/>
          </a:xfrm>
          <a:prstGeom prst="rect">
            <a:avLst/>
          </a:prstGeom>
          <a:ln w="88900" cap="sq" cmpd="thickThin">
            <a:solidFill>
              <a:srgbClr val="000000"/>
            </a:solidFill>
            <a:prstDash val="solid"/>
            <a:miter lim="800000"/>
          </a:ln>
          <a:effectLst>
            <a:innerShdw blurRad="76200">
              <a:srgbClr val="000000"/>
            </a:innerShdw>
          </a:effectLst>
        </p:spPr>
      </p:pic>
      <p:sp>
        <p:nvSpPr>
          <p:cNvPr id="6" name="ZoneTexte 5"/>
          <p:cNvSpPr txBox="1"/>
          <p:nvPr/>
        </p:nvSpPr>
        <p:spPr>
          <a:xfrm>
            <a:off x="2462350" y="1357298"/>
            <a:ext cx="4143404"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fr-FR" sz="2000" b="1" dirty="0" smtClean="0"/>
              <a:t>L’ état des construction</a:t>
            </a:r>
            <a:endParaRPr lang="fr-FR" sz="2000" b="1" dirty="0"/>
          </a:p>
        </p:txBody>
      </p:sp>
      <p:sp>
        <p:nvSpPr>
          <p:cNvPr id="28" name="Organigramme : Processus 27"/>
          <p:cNvSpPr/>
          <p:nvPr/>
        </p:nvSpPr>
        <p:spPr>
          <a:xfrm>
            <a:off x="533524" y="1857364"/>
            <a:ext cx="1714512" cy="1571636"/>
          </a:xfrm>
          <a:prstGeom prst="flowChartProcess">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fr-FR"/>
          </a:p>
        </p:txBody>
      </p:sp>
      <p:grpSp>
        <p:nvGrpSpPr>
          <p:cNvPr id="27" name="Groupe 26"/>
          <p:cNvGrpSpPr/>
          <p:nvPr/>
        </p:nvGrpSpPr>
        <p:grpSpPr>
          <a:xfrm>
            <a:off x="500034" y="1857364"/>
            <a:ext cx="1857388" cy="1369464"/>
            <a:chOff x="642910" y="1785926"/>
            <a:chExt cx="1857388" cy="1369464"/>
          </a:xfrm>
        </p:grpSpPr>
        <p:sp>
          <p:nvSpPr>
            <p:cNvPr id="7" name="ZoneTexte 6"/>
            <p:cNvSpPr txBox="1"/>
            <p:nvPr/>
          </p:nvSpPr>
          <p:spPr>
            <a:xfrm>
              <a:off x="642910" y="1785926"/>
              <a:ext cx="1500198" cy="646331"/>
            </a:xfrm>
            <a:prstGeom prst="rect">
              <a:avLst/>
            </a:prstGeom>
            <a:noFill/>
          </p:spPr>
          <p:txBody>
            <a:bodyPr wrap="square" rtlCol="0">
              <a:spAutoFit/>
            </a:bodyPr>
            <a:lstStyle/>
            <a:p>
              <a:r>
                <a:rPr lang="fr-FR" dirty="0" smtClean="0"/>
                <a:t>La légende</a:t>
              </a:r>
            </a:p>
            <a:p>
              <a:endParaRPr lang="fr-FR" dirty="0"/>
            </a:p>
          </p:txBody>
        </p:sp>
        <p:sp>
          <p:nvSpPr>
            <p:cNvPr id="13" name="Rectangle 12"/>
            <p:cNvSpPr/>
            <p:nvPr/>
          </p:nvSpPr>
          <p:spPr>
            <a:xfrm>
              <a:off x="785786" y="2214554"/>
              <a:ext cx="428628" cy="214314"/>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Rectangle 13"/>
            <p:cNvSpPr/>
            <p:nvPr/>
          </p:nvSpPr>
          <p:spPr>
            <a:xfrm>
              <a:off x="785786" y="2571744"/>
              <a:ext cx="428628" cy="214314"/>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p:cNvSpPr/>
            <p:nvPr/>
          </p:nvSpPr>
          <p:spPr>
            <a:xfrm>
              <a:off x="785786" y="2928934"/>
              <a:ext cx="428628" cy="214314"/>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ZoneTexte 23"/>
            <p:cNvSpPr txBox="1"/>
            <p:nvPr/>
          </p:nvSpPr>
          <p:spPr>
            <a:xfrm>
              <a:off x="1285852" y="2143116"/>
              <a:ext cx="1214446" cy="369332"/>
            </a:xfrm>
            <a:prstGeom prst="rect">
              <a:avLst/>
            </a:prstGeom>
            <a:noFill/>
          </p:spPr>
          <p:txBody>
            <a:bodyPr wrap="square" rtlCol="0">
              <a:spAutoFit/>
            </a:bodyPr>
            <a:lstStyle/>
            <a:p>
              <a:r>
                <a:rPr lang="fr-FR" dirty="0" smtClean="0"/>
                <a:t>bon</a:t>
              </a:r>
              <a:endParaRPr lang="fr-FR" dirty="0"/>
            </a:p>
          </p:txBody>
        </p:sp>
        <p:sp>
          <p:nvSpPr>
            <p:cNvPr id="25" name="ZoneTexte 24"/>
            <p:cNvSpPr txBox="1"/>
            <p:nvPr/>
          </p:nvSpPr>
          <p:spPr>
            <a:xfrm>
              <a:off x="1285852" y="2500306"/>
              <a:ext cx="1214446" cy="369332"/>
            </a:xfrm>
            <a:prstGeom prst="rect">
              <a:avLst/>
            </a:prstGeom>
            <a:noFill/>
          </p:spPr>
          <p:txBody>
            <a:bodyPr wrap="square" rtlCol="0">
              <a:spAutoFit/>
            </a:bodyPr>
            <a:lstStyle/>
            <a:p>
              <a:r>
                <a:rPr lang="fr-FR" dirty="0" smtClean="0"/>
                <a:t>moyen</a:t>
              </a:r>
              <a:endParaRPr lang="fr-FR" dirty="0"/>
            </a:p>
          </p:txBody>
        </p:sp>
        <p:sp>
          <p:nvSpPr>
            <p:cNvPr id="26" name="ZoneTexte 25"/>
            <p:cNvSpPr txBox="1"/>
            <p:nvPr/>
          </p:nvSpPr>
          <p:spPr>
            <a:xfrm>
              <a:off x="1285852" y="2786058"/>
              <a:ext cx="1143008" cy="369332"/>
            </a:xfrm>
            <a:prstGeom prst="rect">
              <a:avLst/>
            </a:prstGeom>
            <a:noFill/>
          </p:spPr>
          <p:txBody>
            <a:bodyPr wrap="square" rtlCol="0">
              <a:spAutoFit/>
            </a:bodyPr>
            <a:lstStyle/>
            <a:p>
              <a:r>
                <a:rPr lang="fr-FR" dirty="0" smtClean="0"/>
                <a:t>mauvais</a:t>
              </a:r>
              <a:endParaRPr lang="fr-FR" dirty="0"/>
            </a:p>
          </p:txBody>
        </p:sp>
      </p:grpSp>
      <p:pic>
        <p:nvPicPr>
          <p:cNvPr id="2050" name="Picture 2" descr="C:\Users\nassim\Desktop\daksi\foto deksi\Deksi1561.jpg"/>
          <p:cNvPicPr>
            <a:picLocks noChangeAspect="1" noChangeArrowheads="1"/>
          </p:cNvPicPr>
          <p:nvPr/>
        </p:nvPicPr>
        <p:blipFill>
          <a:blip r:embed="rId4" cstate="print"/>
          <a:srcRect/>
          <a:stretch>
            <a:fillRect/>
          </a:stretch>
        </p:blipFill>
        <p:spPr bwMode="auto">
          <a:xfrm>
            <a:off x="7024673" y="428604"/>
            <a:ext cx="2119327" cy="1589496"/>
          </a:xfrm>
          <a:prstGeom prst="rect">
            <a:avLst/>
          </a:prstGeom>
          <a:noFill/>
        </p:spPr>
      </p:pic>
      <p:cxnSp>
        <p:nvCxnSpPr>
          <p:cNvPr id="18" name="Connecteur droit avec flèche 17"/>
          <p:cNvCxnSpPr/>
          <p:nvPr/>
        </p:nvCxnSpPr>
        <p:spPr>
          <a:xfrm rot="5400000">
            <a:off x="6506774" y="1708540"/>
            <a:ext cx="1071571" cy="1512096"/>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pic>
        <p:nvPicPr>
          <p:cNvPr id="2052" name="Picture 4" descr="C:\Users\nassim\Desktop\daksi\foto deksi\Deksi1566.jpg"/>
          <p:cNvPicPr>
            <a:picLocks noChangeAspect="1" noChangeArrowheads="1"/>
          </p:cNvPicPr>
          <p:nvPr/>
        </p:nvPicPr>
        <p:blipFill>
          <a:blip r:embed="rId5" cstate="print"/>
          <a:srcRect r="42676" b="28515"/>
          <a:stretch>
            <a:fillRect/>
          </a:stretch>
        </p:blipFill>
        <p:spPr bwMode="auto">
          <a:xfrm>
            <a:off x="500034" y="5000636"/>
            <a:ext cx="1724019" cy="1612415"/>
          </a:xfrm>
          <a:prstGeom prst="rect">
            <a:avLst/>
          </a:prstGeom>
          <a:noFill/>
        </p:spPr>
      </p:pic>
      <p:cxnSp>
        <p:nvCxnSpPr>
          <p:cNvPr id="31" name="Connecteur droit avec flèche 30"/>
          <p:cNvCxnSpPr>
            <a:stCxn id="2052" idx="3"/>
          </p:cNvCxnSpPr>
          <p:nvPr/>
        </p:nvCxnSpPr>
        <p:spPr>
          <a:xfrm flipV="1">
            <a:off x="2224053" y="4500570"/>
            <a:ext cx="3419517" cy="130627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pic>
        <p:nvPicPr>
          <p:cNvPr id="2053" name="Picture 5" descr="C:\Users\nassim\Desktop\daksi\foto deksi\Deksi1558.jpg"/>
          <p:cNvPicPr>
            <a:picLocks noChangeAspect="1" noChangeArrowheads="1"/>
          </p:cNvPicPr>
          <p:nvPr/>
        </p:nvPicPr>
        <p:blipFill>
          <a:blip r:embed="rId6" cstate="print"/>
          <a:srcRect l="22168" t="14844" r="22168" b="38281"/>
          <a:stretch>
            <a:fillRect/>
          </a:stretch>
        </p:blipFill>
        <p:spPr bwMode="auto">
          <a:xfrm>
            <a:off x="6215074" y="5199910"/>
            <a:ext cx="2286016" cy="1443800"/>
          </a:xfrm>
          <a:prstGeom prst="rect">
            <a:avLst/>
          </a:prstGeom>
          <a:noFill/>
        </p:spPr>
      </p:pic>
      <p:cxnSp>
        <p:nvCxnSpPr>
          <p:cNvPr id="42" name="Connecteur droit avec flèche 41"/>
          <p:cNvCxnSpPr>
            <a:stCxn id="2053" idx="0"/>
          </p:cNvCxnSpPr>
          <p:nvPr/>
        </p:nvCxnSpPr>
        <p:spPr>
          <a:xfrm rot="16200000" flipV="1">
            <a:off x="6186875" y="4028703"/>
            <a:ext cx="2199538" cy="142876"/>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900" decel="100000" fill="hold"/>
                                        <p:tgtEl>
                                          <p:spTgt spid="2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1000"/>
                                        <p:tgtEl>
                                          <p:spTgt spid="22"/>
                                        </p:tgtEl>
                                      </p:cBhvr>
                                    </p:animEffect>
                                    <p:anim calcmode="lin" valueType="num">
                                      <p:cBhvr>
                                        <p:cTn id="16" dur="1000" fill="hold"/>
                                        <p:tgtEl>
                                          <p:spTgt spid="22"/>
                                        </p:tgtEl>
                                        <p:attrNameLst>
                                          <p:attrName>ppt_x</p:attrName>
                                        </p:attrNameLst>
                                      </p:cBhvr>
                                      <p:tavLst>
                                        <p:tav tm="0">
                                          <p:val>
                                            <p:strVal val="#ppt_x"/>
                                          </p:val>
                                        </p:tav>
                                        <p:tav tm="100000">
                                          <p:val>
                                            <p:strVal val="#ppt_x"/>
                                          </p:val>
                                        </p:tav>
                                      </p:tavLst>
                                    </p:anim>
                                    <p:anim calcmode="lin" valueType="num">
                                      <p:cBhvr>
                                        <p:cTn id="17" dur="900" decel="100000" fill="hold"/>
                                        <p:tgtEl>
                                          <p:spTgt spid="22"/>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nodeType="clickEffect">
                                  <p:stCondLst>
                                    <p:cond delay="0"/>
                                  </p:stCondLst>
                                  <p:childTnLst>
                                    <p:set>
                                      <p:cBhvr>
                                        <p:cTn id="22" dur="1" fill="hold">
                                          <p:stCondLst>
                                            <p:cond delay="0"/>
                                          </p:stCondLst>
                                        </p:cTn>
                                        <p:tgtEl>
                                          <p:spTgt spid="4097"/>
                                        </p:tgtEl>
                                        <p:attrNameLst>
                                          <p:attrName>style.visibility</p:attrName>
                                        </p:attrNameLst>
                                      </p:cBhvr>
                                      <p:to>
                                        <p:strVal val="visible"/>
                                      </p:to>
                                    </p:set>
                                    <p:animEffect transition="in" filter="circle(in)">
                                      <p:cBhvr>
                                        <p:cTn id="23" dur="2000"/>
                                        <p:tgtEl>
                                          <p:spTgt spid="4097"/>
                                        </p:tgtEl>
                                      </p:cBhvr>
                                    </p:animEffect>
                                  </p:childTnLst>
                                </p:cTn>
                              </p:par>
                              <p:par>
                                <p:cTn id="24" presetID="6" presetClass="entr" presetSubtype="16"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circle(in)">
                                      <p:cBhvr>
                                        <p:cTn id="26" dur="2000"/>
                                        <p:tgtEl>
                                          <p:spTgt spid="6"/>
                                        </p:tgtEl>
                                      </p:cBhvr>
                                    </p:animEffect>
                                  </p:childTnLst>
                                </p:cTn>
                              </p:par>
                              <p:par>
                                <p:cTn id="27" presetID="6" presetClass="entr" presetSubtype="16"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circle(in)">
                                      <p:cBhvr>
                                        <p:cTn id="29" dur="2000"/>
                                        <p:tgtEl>
                                          <p:spTgt spid="28"/>
                                        </p:tgtEl>
                                      </p:cBhvr>
                                    </p:animEffect>
                                  </p:childTnLst>
                                </p:cTn>
                              </p:par>
                              <p:par>
                                <p:cTn id="30" presetID="6" presetClass="entr" presetSubtype="16" fill="hold"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circle(in)">
                                      <p:cBhvr>
                                        <p:cTn id="32" dur="2000"/>
                                        <p:tgtEl>
                                          <p:spTgt spid="27"/>
                                        </p:tgtEl>
                                      </p:cBhvr>
                                    </p:animEffect>
                                  </p:childTnLst>
                                </p:cTn>
                              </p:par>
                            </p:childTnLst>
                          </p:cTn>
                        </p:par>
                      </p:childTnLst>
                    </p:cTn>
                  </p:par>
                  <p:par>
                    <p:cTn id="33" fill="hold">
                      <p:stCondLst>
                        <p:cond delay="indefinite"/>
                      </p:stCondLst>
                      <p:childTnLst>
                        <p:par>
                          <p:cTn id="34" fill="hold">
                            <p:stCondLst>
                              <p:cond delay="0"/>
                            </p:stCondLst>
                            <p:childTnLst>
                              <p:par>
                                <p:cTn id="35" presetID="25" presetClass="entr" presetSubtype="0" fill="hold" nodeType="clickEffect">
                                  <p:stCondLst>
                                    <p:cond delay="0"/>
                                  </p:stCondLst>
                                  <p:childTnLst>
                                    <p:set>
                                      <p:cBhvr>
                                        <p:cTn id="36" dur="1" fill="hold">
                                          <p:stCondLst>
                                            <p:cond delay="0"/>
                                          </p:stCondLst>
                                        </p:cTn>
                                        <p:tgtEl>
                                          <p:spTgt spid="2050"/>
                                        </p:tgtEl>
                                        <p:attrNameLst>
                                          <p:attrName>style.visibility</p:attrName>
                                        </p:attrNameLst>
                                      </p:cBhvr>
                                      <p:to>
                                        <p:strVal val="visible"/>
                                      </p:to>
                                    </p:set>
                                    <p:anim calcmode="lin" valueType="num">
                                      <p:cBhvr>
                                        <p:cTn id="37" dur="500" decel="50000" fill="hold">
                                          <p:stCondLst>
                                            <p:cond delay="0"/>
                                          </p:stCondLst>
                                        </p:cTn>
                                        <p:tgtEl>
                                          <p:spTgt spid="2050"/>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2050"/>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2050"/>
                                        </p:tgtEl>
                                        <p:attrNameLst>
                                          <p:attrName>ppt_w</p:attrName>
                                        </p:attrNameLst>
                                      </p:cBhvr>
                                      <p:tavLst>
                                        <p:tav tm="0">
                                          <p:val>
                                            <p:strVal val="#ppt_w*.05"/>
                                          </p:val>
                                        </p:tav>
                                        <p:tav tm="100000">
                                          <p:val>
                                            <p:strVal val="#ppt_w"/>
                                          </p:val>
                                        </p:tav>
                                      </p:tavLst>
                                    </p:anim>
                                    <p:anim calcmode="lin" valueType="num">
                                      <p:cBhvr>
                                        <p:cTn id="40" dur="1000" fill="hold"/>
                                        <p:tgtEl>
                                          <p:spTgt spid="2050"/>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2050"/>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2050"/>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2050"/>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2050"/>
                                        </p:tgtEl>
                                      </p:cBhvr>
                                    </p:animEffect>
                                  </p:childTnLst>
                                </p:cTn>
                              </p:par>
                              <p:par>
                                <p:cTn id="45" presetID="25" presetClass="entr" presetSubtype="0" fill="hold"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48"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49"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50" dur="1000" fill="hold"/>
                                        <p:tgtEl>
                                          <p:spTgt spid="18"/>
                                        </p:tgtEl>
                                        <p:attrNameLst>
                                          <p:attrName>ppt_h</p:attrName>
                                        </p:attrNameLst>
                                      </p:cBhvr>
                                      <p:tavLst>
                                        <p:tav tm="0">
                                          <p:val>
                                            <p:strVal val="#ppt_h"/>
                                          </p:val>
                                        </p:tav>
                                        <p:tav tm="100000">
                                          <p:val>
                                            <p:strVal val="#ppt_h"/>
                                          </p:val>
                                        </p:tav>
                                      </p:tavLst>
                                    </p:anim>
                                    <p:anim calcmode="lin" valueType="num">
                                      <p:cBhvr>
                                        <p:cTn id="51"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52"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53"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54" dur="1000" decel="50000">
                                          <p:stCondLst>
                                            <p:cond delay="0"/>
                                          </p:stCondLst>
                                        </p:cTn>
                                        <p:tgtEl>
                                          <p:spTgt spid="18"/>
                                        </p:tgtEl>
                                      </p:cBhvr>
                                    </p:animEffect>
                                  </p:childTnLst>
                                </p:cTn>
                              </p:par>
                            </p:childTnLst>
                          </p:cTn>
                        </p:par>
                      </p:childTnLst>
                    </p:cTn>
                  </p:par>
                  <p:par>
                    <p:cTn id="55" fill="hold">
                      <p:stCondLst>
                        <p:cond delay="indefinite"/>
                      </p:stCondLst>
                      <p:childTnLst>
                        <p:par>
                          <p:cTn id="56" fill="hold">
                            <p:stCondLst>
                              <p:cond delay="0"/>
                            </p:stCondLst>
                            <p:childTnLst>
                              <p:par>
                                <p:cTn id="57" presetID="25" presetClass="entr" presetSubtype="0" fill="hold" nodeType="clickEffect">
                                  <p:stCondLst>
                                    <p:cond delay="0"/>
                                  </p:stCondLst>
                                  <p:childTnLst>
                                    <p:set>
                                      <p:cBhvr>
                                        <p:cTn id="58" dur="1" fill="hold">
                                          <p:stCondLst>
                                            <p:cond delay="0"/>
                                          </p:stCondLst>
                                        </p:cTn>
                                        <p:tgtEl>
                                          <p:spTgt spid="2053"/>
                                        </p:tgtEl>
                                        <p:attrNameLst>
                                          <p:attrName>style.visibility</p:attrName>
                                        </p:attrNameLst>
                                      </p:cBhvr>
                                      <p:to>
                                        <p:strVal val="visible"/>
                                      </p:to>
                                    </p:set>
                                    <p:anim calcmode="lin" valueType="num">
                                      <p:cBhvr>
                                        <p:cTn id="59" dur="500" decel="50000" fill="hold">
                                          <p:stCondLst>
                                            <p:cond delay="0"/>
                                          </p:stCondLst>
                                        </p:cTn>
                                        <p:tgtEl>
                                          <p:spTgt spid="2053"/>
                                        </p:tgtEl>
                                        <p:attrNameLst>
                                          <p:attrName>style.rotation</p:attrName>
                                        </p:attrNameLst>
                                      </p:cBhvr>
                                      <p:tavLst>
                                        <p:tav tm="0">
                                          <p:val>
                                            <p:fltVal val="-90"/>
                                          </p:val>
                                        </p:tav>
                                        <p:tav tm="100000">
                                          <p:val>
                                            <p:fltVal val="0"/>
                                          </p:val>
                                        </p:tav>
                                      </p:tavLst>
                                    </p:anim>
                                    <p:anim calcmode="lin" valueType="num">
                                      <p:cBhvr>
                                        <p:cTn id="60" dur="500" decel="50000" fill="hold">
                                          <p:stCondLst>
                                            <p:cond delay="0"/>
                                          </p:stCondLst>
                                        </p:cTn>
                                        <p:tgtEl>
                                          <p:spTgt spid="2053"/>
                                        </p:tgtEl>
                                        <p:attrNameLst>
                                          <p:attrName>ppt_w</p:attrName>
                                        </p:attrNameLst>
                                      </p:cBhvr>
                                      <p:tavLst>
                                        <p:tav tm="0">
                                          <p:val>
                                            <p:strVal val="#ppt_w"/>
                                          </p:val>
                                        </p:tav>
                                        <p:tav tm="100000">
                                          <p:val>
                                            <p:strVal val="#ppt_w*.05"/>
                                          </p:val>
                                        </p:tav>
                                      </p:tavLst>
                                    </p:anim>
                                    <p:anim calcmode="lin" valueType="num">
                                      <p:cBhvr>
                                        <p:cTn id="61" dur="500" accel="50000" fill="hold">
                                          <p:stCondLst>
                                            <p:cond delay="500"/>
                                          </p:stCondLst>
                                        </p:cTn>
                                        <p:tgtEl>
                                          <p:spTgt spid="2053"/>
                                        </p:tgtEl>
                                        <p:attrNameLst>
                                          <p:attrName>ppt_w</p:attrName>
                                        </p:attrNameLst>
                                      </p:cBhvr>
                                      <p:tavLst>
                                        <p:tav tm="0">
                                          <p:val>
                                            <p:strVal val="#ppt_w*.05"/>
                                          </p:val>
                                        </p:tav>
                                        <p:tav tm="100000">
                                          <p:val>
                                            <p:strVal val="#ppt_w"/>
                                          </p:val>
                                        </p:tav>
                                      </p:tavLst>
                                    </p:anim>
                                    <p:anim calcmode="lin" valueType="num">
                                      <p:cBhvr>
                                        <p:cTn id="62" dur="1000" fill="hold"/>
                                        <p:tgtEl>
                                          <p:spTgt spid="2053"/>
                                        </p:tgtEl>
                                        <p:attrNameLst>
                                          <p:attrName>ppt_h</p:attrName>
                                        </p:attrNameLst>
                                      </p:cBhvr>
                                      <p:tavLst>
                                        <p:tav tm="0">
                                          <p:val>
                                            <p:strVal val="#ppt_h"/>
                                          </p:val>
                                        </p:tav>
                                        <p:tav tm="100000">
                                          <p:val>
                                            <p:strVal val="#ppt_h"/>
                                          </p:val>
                                        </p:tav>
                                      </p:tavLst>
                                    </p:anim>
                                    <p:anim calcmode="lin" valueType="num">
                                      <p:cBhvr>
                                        <p:cTn id="63" dur="500" decel="50000" fill="hold">
                                          <p:stCondLst>
                                            <p:cond delay="0"/>
                                          </p:stCondLst>
                                        </p:cTn>
                                        <p:tgtEl>
                                          <p:spTgt spid="2053"/>
                                        </p:tgtEl>
                                        <p:attrNameLst>
                                          <p:attrName>ppt_x</p:attrName>
                                        </p:attrNameLst>
                                      </p:cBhvr>
                                      <p:tavLst>
                                        <p:tav tm="0">
                                          <p:val>
                                            <p:strVal val="#ppt_x+.4"/>
                                          </p:val>
                                        </p:tav>
                                        <p:tav tm="100000">
                                          <p:val>
                                            <p:strVal val="#ppt_x"/>
                                          </p:val>
                                        </p:tav>
                                      </p:tavLst>
                                    </p:anim>
                                    <p:anim calcmode="lin" valueType="num">
                                      <p:cBhvr>
                                        <p:cTn id="64" dur="500" decel="50000" fill="hold">
                                          <p:stCondLst>
                                            <p:cond delay="0"/>
                                          </p:stCondLst>
                                        </p:cTn>
                                        <p:tgtEl>
                                          <p:spTgt spid="2053"/>
                                        </p:tgtEl>
                                        <p:attrNameLst>
                                          <p:attrName>ppt_y</p:attrName>
                                        </p:attrNameLst>
                                      </p:cBhvr>
                                      <p:tavLst>
                                        <p:tav tm="0">
                                          <p:val>
                                            <p:strVal val="#ppt_y-.2"/>
                                          </p:val>
                                        </p:tav>
                                        <p:tav tm="100000">
                                          <p:val>
                                            <p:strVal val="#ppt_y+.1"/>
                                          </p:val>
                                        </p:tav>
                                      </p:tavLst>
                                    </p:anim>
                                    <p:anim calcmode="lin" valueType="num">
                                      <p:cBhvr>
                                        <p:cTn id="65" dur="500" accel="50000" fill="hold">
                                          <p:stCondLst>
                                            <p:cond delay="500"/>
                                          </p:stCondLst>
                                        </p:cTn>
                                        <p:tgtEl>
                                          <p:spTgt spid="2053"/>
                                        </p:tgtEl>
                                        <p:attrNameLst>
                                          <p:attrName>ppt_y</p:attrName>
                                        </p:attrNameLst>
                                      </p:cBhvr>
                                      <p:tavLst>
                                        <p:tav tm="0">
                                          <p:val>
                                            <p:strVal val="#ppt_y+.1"/>
                                          </p:val>
                                        </p:tav>
                                        <p:tav tm="100000">
                                          <p:val>
                                            <p:strVal val="#ppt_y"/>
                                          </p:val>
                                        </p:tav>
                                      </p:tavLst>
                                    </p:anim>
                                    <p:animEffect transition="in" filter="fade">
                                      <p:cBhvr>
                                        <p:cTn id="66" dur="1000" decel="50000">
                                          <p:stCondLst>
                                            <p:cond delay="0"/>
                                          </p:stCondLst>
                                        </p:cTn>
                                        <p:tgtEl>
                                          <p:spTgt spid="2053"/>
                                        </p:tgtEl>
                                      </p:cBhvr>
                                    </p:animEffect>
                                  </p:childTnLst>
                                </p:cTn>
                              </p:par>
                              <p:par>
                                <p:cTn id="67" presetID="25" presetClass="entr" presetSubtype="0" fill="hold" nodeType="withEffect">
                                  <p:stCondLst>
                                    <p:cond delay="0"/>
                                  </p:stCondLst>
                                  <p:childTnLst>
                                    <p:set>
                                      <p:cBhvr>
                                        <p:cTn id="68" dur="1" fill="hold">
                                          <p:stCondLst>
                                            <p:cond delay="0"/>
                                          </p:stCondLst>
                                        </p:cTn>
                                        <p:tgtEl>
                                          <p:spTgt spid="42"/>
                                        </p:tgtEl>
                                        <p:attrNameLst>
                                          <p:attrName>style.visibility</p:attrName>
                                        </p:attrNameLst>
                                      </p:cBhvr>
                                      <p:to>
                                        <p:strVal val="visible"/>
                                      </p:to>
                                    </p:set>
                                    <p:anim calcmode="lin" valueType="num">
                                      <p:cBhvr>
                                        <p:cTn id="69" dur="500" decel="50000" fill="hold">
                                          <p:stCondLst>
                                            <p:cond delay="0"/>
                                          </p:stCondLst>
                                        </p:cTn>
                                        <p:tgtEl>
                                          <p:spTgt spid="42"/>
                                        </p:tgtEl>
                                        <p:attrNameLst>
                                          <p:attrName>style.rotation</p:attrName>
                                        </p:attrNameLst>
                                      </p:cBhvr>
                                      <p:tavLst>
                                        <p:tav tm="0">
                                          <p:val>
                                            <p:fltVal val="-90"/>
                                          </p:val>
                                        </p:tav>
                                        <p:tav tm="100000">
                                          <p:val>
                                            <p:fltVal val="0"/>
                                          </p:val>
                                        </p:tav>
                                      </p:tavLst>
                                    </p:anim>
                                    <p:anim calcmode="lin" valueType="num">
                                      <p:cBhvr>
                                        <p:cTn id="70" dur="500" decel="50000" fill="hold">
                                          <p:stCondLst>
                                            <p:cond delay="0"/>
                                          </p:stCondLst>
                                        </p:cTn>
                                        <p:tgtEl>
                                          <p:spTgt spid="42"/>
                                        </p:tgtEl>
                                        <p:attrNameLst>
                                          <p:attrName>ppt_w</p:attrName>
                                        </p:attrNameLst>
                                      </p:cBhvr>
                                      <p:tavLst>
                                        <p:tav tm="0">
                                          <p:val>
                                            <p:strVal val="#ppt_w"/>
                                          </p:val>
                                        </p:tav>
                                        <p:tav tm="100000">
                                          <p:val>
                                            <p:strVal val="#ppt_w*.05"/>
                                          </p:val>
                                        </p:tav>
                                      </p:tavLst>
                                    </p:anim>
                                    <p:anim calcmode="lin" valueType="num">
                                      <p:cBhvr>
                                        <p:cTn id="71" dur="500" accel="50000" fill="hold">
                                          <p:stCondLst>
                                            <p:cond delay="500"/>
                                          </p:stCondLst>
                                        </p:cTn>
                                        <p:tgtEl>
                                          <p:spTgt spid="42"/>
                                        </p:tgtEl>
                                        <p:attrNameLst>
                                          <p:attrName>ppt_w</p:attrName>
                                        </p:attrNameLst>
                                      </p:cBhvr>
                                      <p:tavLst>
                                        <p:tav tm="0">
                                          <p:val>
                                            <p:strVal val="#ppt_w*.05"/>
                                          </p:val>
                                        </p:tav>
                                        <p:tav tm="100000">
                                          <p:val>
                                            <p:strVal val="#ppt_w"/>
                                          </p:val>
                                        </p:tav>
                                      </p:tavLst>
                                    </p:anim>
                                    <p:anim calcmode="lin" valueType="num">
                                      <p:cBhvr>
                                        <p:cTn id="72" dur="1000" fill="hold"/>
                                        <p:tgtEl>
                                          <p:spTgt spid="42"/>
                                        </p:tgtEl>
                                        <p:attrNameLst>
                                          <p:attrName>ppt_h</p:attrName>
                                        </p:attrNameLst>
                                      </p:cBhvr>
                                      <p:tavLst>
                                        <p:tav tm="0">
                                          <p:val>
                                            <p:strVal val="#ppt_h"/>
                                          </p:val>
                                        </p:tav>
                                        <p:tav tm="100000">
                                          <p:val>
                                            <p:strVal val="#ppt_h"/>
                                          </p:val>
                                        </p:tav>
                                      </p:tavLst>
                                    </p:anim>
                                    <p:anim calcmode="lin" valueType="num">
                                      <p:cBhvr>
                                        <p:cTn id="73" dur="500" decel="50000" fill="hold">
                                          <p:stCondLst>
                                            <p:cond delay="0"/>
                                          </p:stCondLst>
                                        </p:cTn>
                                        <p:tgtEl>
                                          <p:spTgt spid="42"/>
                                        </p:tgtEl>
                                        <p:attrNameLst>
                                          <p:attrName>ppt_x</p:attrName>
                                        </p:attrNameLst>
                                      </p:cBhvr>
                                      <p:tavLst>
                                        <p:tav tm="0">
                                          <p:val>
                                            <p:strVal val="#ppt_x+.4"/>
                                          </p:val>
                                        </p:tav>
                                        <p:tav tm="100000">
                                          <p:val>
                                            <p:strVal val="#ppt_x"/>
                                          </p:val>
                                        </p:tav>
                                      </p:tavLst>
                                    </p:anim>
                                    <p:anim calcmode="lin" valueType="num">
                                      <p:cBhvr>
                                        <p:cTn id="74" dur="500" decel="50000" fill="hold">
                                          <p:stCondLst>
                                            <p:cond delay="0"/>
                                          </p:stCondLst>
                                        </p:cTn>
                                        <p:tgtEl>
                                          <p:spTgt spid="42"/>
                                        </p:tgtEl>
                                        <p:attrNameLst>
                                          <p:attrName>ppt_y</p:attrName>
                                        </p:attrNameLst>
                                      </p:cBhvr>
                                      <p:tavLst>
                                        <p:tav tm="0">
                                          <p:val>
                                            <p:strVal val="#ppt_y-.2"/>
                                          </p:val>
                                        </p:tav>
                                        <p:tav tm="100000">
                                          <p:val>
                                            <p:strVal val="#ppt_y+.1"/>
                                          </p:val>
                                        </p:tav>
                                      </p:tavLst>
                                    </p:anim>
                                    <p:anim calcmode="lin" valueType="num">
                                      <p:cBhvr>
                                        <p:cTn id="75" dur="500" accel="50000" fill="hold">
                                          <p:stCondLst>
                                            <p:cond delay="500"/>
                                          </p:stCondLst>
                                        </p:cTn>
                                        <p:tgtEl>
                                          <p:spTgt spid="42"/>
                                        </p:tgtEl>
                                        <p:attrNameLst>
                                          <p:attrName>ppt_y</p:attrName>
                                        </p:attrNameLst>
                                      </p:cBhvr>
                                      <p:tavLst>
                                        <p:tav tm="0">
                                          <p:val>
                                            <p:strVal val="#ppt_y+.1"/>
                                          </p:val>
                                        </p:tav>
                                        <p:tav tm="100000">
                                          <p:val>
                                            <p:strVal val="#ppt_y"/>
                                          </p:val>
                                        </p:tav>
                                      </p:tavLst>
                                    </p:anim>
                                    <p:animEffect transition="in" filter="fade">
                                      <p:cBhvr>
                                        <p:cTn id="76" dur="1000" decel="50000">
                                          <p:stCondLst>
                                            <p:cond delay="0"/>
                                          </p:stCondLst>
                                        </p:cTn>
                                        <p:tgtEl>
                                          <p:spTgt spid="42"/>
                                        </p:tgtEl>
                                      </p:cBhvr>
                                    </p:animEffect>
                                  </p:childTnLst>
                                </p:cTn>
                              </p:par>
                            </p:childTnLst>
                          </p:cTn>
                        </p:par>
                      </p:childTnLst>
                    </p:cTn>
                  </p:par>
                  <p:par>
                    <p:cTn id="77" fill="hold">
                      <p:stCondLst>
                        <p:cond delay="indefinite"/>
                      </p:stCondLst>
                      <p:childTnLst>
                        <p:par>
                          <p:cTn id="78" fill="hold">
                            <p:stCondLst>
                              <p:cond delay="0"/>
                            </p:stCondLst>
                            <p:childTnLst>
                              <p:par>
                                <p:cTn id="79" presetID="25" presetClass="entr" presetSubtype="0" fill="hold" nodeType="clickEffect">
                                  <p:stCondLst>
                                    <p:cond delay="0"/>
                                  </p:stCondLst>
                                  <p:childTnLst>
                                    <p:set>
                                      <p:cBhvr>
                                        <p:cTn id="80" dur="1" fill="hold">
                                          <p:stCondLst>
                                            <p:cond delay="0"/>
                                          </p:stCondLst>
                                        </p:cTn>
                                        <p:tgtEl>
                                          <p:spTgt spid="2052"/>
                                        </p:tgtEl>
                                        <p:attrNameLst>
                                          <p:attrName>style.visibility</p:attrName>
                                        </p:attrNameLst>
                                      </p:cBhvr>
                                      <p:to>
                                        <p:strVal val="visible"/>
                                      </p:to>
                                    </p:set>
                                    <p:anim calcmode="lin" valueType="num">
                                      <p:cBhvr>
                                        <p:cTn id="81" dur="500" decel="50000" fill="hold">
                                          <p:stCondLst>
                                            <p:cond delay="0"/>
                                          </p:stCondLst>
                                        </p:cTn>
                                        <p:tgtEl>
                                          <p:spTgt spid="2052"/>
                                        </p:tgtEl>
                                        <p:attrNameLst>
                                          <p:attrName>style.rotation</p:attrName>
                                        </p:attrNameLst>
                                      </p:cBhvr>
                                      <p:tavLst>
                                        <p:tav tm="0">
                                          <p:val>
                                            <p:fltVal val="-90"/>
                                          </p:val>
                                        </p:tav>
                                        <p:tav tm="100000">
                                          <p:val>
                                            <p:fltVal val="0"/>
                                          </p:val>
                                        </p:tav>
                                      </p:tavLst>
                                    </p:anim>
                                    <p:anim calcmode="lin" valueType="num">
                                      <p:cBhvr>
                                        <p:cTn id="82" dur="500" decel="50000" fill="hold">
                                          <p:stCondLst>
                                            <p:cond delay="0"/>
                                          </p:stCondLst>
                                        </p:cTn>
                                        <p:tgtEl>
                                          <p:spTgt spid="2052"/>
                                        </p:tgtEl>
                                        <p:attrNameLst>
                                          <p:attrName>ppt_w</p:attrName>
                                        </p:attrNameLst>
                                      </p:cBhvr>
                                      <p:tavLst>
                                        <p:tav tm="0">
                                          <p:val>
                                            <p:strVal val="#ppt_w"/>
                                          </p:val>
                                        </p:tav>
                                        <p:tav tm="100000">
                                          <p:val>
                                            <p:strVal val="#ppt_w*.05"/>
                                          </p:val>
                                        </p:tav>
                                      </p:tavLst>
                                    </p:anim>
                                    <p:anim calcmode="lin" valueType="num">
                                      <p:cBhvr>
                                        <p:cTn id="83" dur="500" accel="50000" fill="hold">
                                          <p:stCondLst>
                                            <p:cond delay="500"/>
                                          </p:stCondLst>
                                        </p:cTn>
                                        <p:tgtEl>
                                          <p:spTgt spid="2052"/>
                                        </p:tgtEl>
                                        <p:attrNameLst>
                                          <p:attrName>ppt_w</p:attrName>
                                        </p:attrNameLst>
                                      </p:cBhvr>
                                      <p:tavLst>
                                        <p:tav tm="0">
                                          <p:val>
                                            <p:strVal val="#ppt_w*.05"/>
                                          </p:val>
                                        </p:tav>
                                        <p:tav tm="100000">
                                          <p:val>
                                            <p:strVal val="#ppt_w"/>
                                          </p:val>
                                        </p:tav>
                                      </p:tavLst>
                                    </p:anim>
                                    <p:anim calcmode="lin" valueType="num">
                                      <p:cBhvr>
                                        <p:cTn id="84" dur="1000" fill="hold"/>
                                        <p:tgtEl>
                                          <p:spTgt spid="2052"/>
                                        </p:tgtEl>
                                        <p:attrNameLst>
                                          <p:attrName>ppt_h</p:attrName>
                                        </p:attrNameLst>
                                      </p:cBhvr>
                                      <p:tavLst>
                                        <p:tav tm="0">
                                          <p:val>
                                            <p:strVal val="#ppt_h"/>
                                          </p:val>
                                        </p:tav>
                                        <p:tav tm="100000">
                                          <p:val>
                                            <p:strVal val="#ppt_h"/>
                                          </p:val>
                                        </p:tav>
                                      </p:tavLst>
                                    </p:anim>
                                    <p:anim calcmode="lin" valueType="num">
                                      <p:cBhvr>
                                        <p:cTn id="85" dur="500" decel="50000" fill="hold">
                                          <p:stCondLst>
                                            <p:cond delay="0"/>
                                          </p:stCondLst>
                                        </p:cTn>
                                        <p:tgtEl>
                                          <p:spTgt spid="2052"/>
                                        </p:tgtEl>
                                        <p:attrNameLst>
                                          <p:attrName>ppt_x</p:attrName>
                                        </p:attrNameLst>
                                      </p:cBhvr>
                                      <p:tavLst>
                                        <p:tav tm="0">
                                          <p:val>
                                            <p:strVal val="#ppt_x+.4"/>
                                          </p:val>
                                        </p:tav>
                                        <p:tav tm="100000">
                                          <p:val>
                                            <p:strVal val="#ppt_x"/>
                                          </p:val>
                                        </p:tav>
                                      </p:tavLst>
                                    </p:anim>
                                    <p:anim calcmode="lin" valueType="num">
                                      <p:cBhvr>
                                        <p:cTn id="86" dur="500" decel="50000" fill="hold">
                                          <p:stCondLst>
                                            <p:cond delay="0"/>
                                          </p:stCondLst>
                                        </p:cTn>
                                        <p:tgtEl>
                                          <p:spTgt spid="2052"/>
                                        </p:tgtEl>
                                        <p:attrNameLst>
                                          <p:attrName>ppt_y</p:attrName>
                                        </p:attrNameLst>
                                      </p:cBhvr>
                                      <p:tavLst>
                                        <p:tav tm="0">
                                          <p:val>
                                            <p:strVal val="#ppt_y-.2"/>
                                          </p:val>
                                        </p:tav>
                                        <p:tav tm="100000">
                                          <p:val>
                                            <p:strVal val="#ppt_y+.1"/>
                                          </p:val>
                                        </p:tav>
                                      </p:tavLst>
                                    </p:anim>
                                    <p:anim calcmode="lin" valueType="num">
                                      <p:cBhvr>
                                        <p:cTn id="87" dur="500" accel="50000" fill="hold">
                                          <p:stCondLst>
                                            <p:cond delay="500"/>
                                          </p:stCondLst>
                                        </p:cTn>
                                        <p:tgtEl>
                                          <p:spTgt spid="2052"/>
                                        </p:tgtEl>
                                        <p:attrNameLst>
                                          <p:attrName>ppt_y</p:attrName>
                                        </p:attrNameLst>
                                      </p:cBhvr>
                                      <p:tavLst>
                                        <p:tav tm="0">
                                          <p:val>
                                            <p:strVal val="#ppt_y+.1"/>
                                          </p:val>
                                        </p:tav>
                                        <p:tav tm="100000">
                                          <p:val>
                                            <p:strVal val="#ppt_y"/>
                                          </p:val>
                                        </p:tav>
                                      </p:tavLst>
                                    </p:anim>
                                    <p:animEffect transition="in" filter="fade">
                                      <p:cBhvr>
                                        <p:cTn id="88" dur="1000" decel="50000">
                                          <p:stCondLst>
                                            <p:cond delay="0"/>
                                          </p:stCondLst>
                                        </p:cTn>
                                        <p:tgtEl>
                                          <p:spTgt spid="2052"/>
                                        </p:tgtEl>
                                      </p:cBhvr>
                                    </p:animEffect>
                                  </p:childTnLst>
                                </p:cTn>
                              </p:par>
                              <p:par>
                                <p:cTn id="89" presetID="25" presetClass="entr" presetSubtype="0" fill="hold" nodeType="withEffect">
                                  <p:stCondLst>
                                    <p:cond delay="0"/>
                                  </p:stCondLst>
                                  <p:childTnLst>
                                    <p:set>
                                      <p:cBhvr>
                                        <p:cTn id="90" dur="1" fill="hold">
                                          <p:stCondLst>
                                            <p:cond delay="0"/>
                                          </p:stCondLst>
                                        </p:cTn>
                                        <p:tgtEl>
                                          <p:spTgt spid="31"/>
                                        </p:tgtEl>
                                        <p:attrNameLst>
                                          <p:attrName>style.visibility</p:attrName>
                                        </p:attrNameLst>
                                      </p:cBhvr>
                                      <p:to>
                                        <p:strVal val="visible"/>
                                      </p:to>
                                    </p:set>
                                    <p:anim calcmode="lin" valueType="num">
                                      <p:cBhvr>
                                        <p:cTn id="91"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92"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93"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94" dur="1000" fill="hold"/>
                                        <p:tgtEl>
                                          <p:spTgt spid="31"/>
                                        </p:tgtEl>
                                        <p:attrNameLst>
                                          <p:attrName>ppt_h</p:attrName>
                                        </p:attrNameLst>
                                      </p:cBhvr>
                                      <p:tavLst>
                                        <p:tav tm="0">
                                          <p:val>
                                            <p:strVal val="#ppt_h"/>
                                          </p:val>
                                        </p:tav>
                                        <p:tav tm="100000">
                                          <p:val>
                                            <p:strVal val="#ppt_h"/>
                                          </p:val>
                                        </p:tav>
                                      </p:tavLst>
                                    </p:anim>
                                    <p:anim calcmode="lin" valueType="num">
                                      <p:cBhvr>
                                        <p:cTn id="95"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96"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97"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98" dur="1000" decel="50000">
                                          <p:stCondLst>
                                            <p:cond delay="0"/>
                                          </p:stCondLst>
                                        </p:cTn>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6" grpId="0" animBg="1"/>
      <p:bldP spid="2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Images\wow\5259_aurora.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5" name="ZoneTexte 4"/>
          <p:cNvSpPr txBox="1"/>
          <p:nvPr/>
        </p:nvSpPr>
        <p:spPr>
          <a:xfrm>
            <a:off x="642910" y="285728"/>
            <a:ext cx="3688830" cy="461665"/>
          </a:xfrm>
          <a:prstGeom prst="rect">
            <a:avLst/>
          </a:prstGeom>
        </p:spPr>
        <p:style>
          <a:lnRef idx="2">
            <a:schemeClr val="dk1"/>
          </a:lnRef>
          <a:fillRef idx="1">
            <a:schemeClr val="lt1"/>
          </a:fillRef>
          <a:effectRef idx="0">
            <a:schemeClr val="dk1"/>
          </a:effectRef>
          <a:fontRef idx="minor">
            <a:schemeClr val="dk1"/>
          </a:fontRef>
        </p:style>
        <p:txBody>
          <a:bodyPr wrap="non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fr-FR" sz="2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haroni" pitchFamily="2" charset="-79"/>
                <a:cs typeface="Aharoni" pitchFamily="2" charset="-79"/>
              </a:rPr>
              <a:t>L’ état des constructions </a:t>
            </a:r>
            <a:endParaRPr lang="fr-FR" sz="2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Aharoni" pitchFamily="2" charset="-79"/>
              <a:cs typeface="Aharoni" pitchFamily="2" charset="-79"/>
            </a:endParaRPr>
          </a:p>
        </p:txBody>
      </p:sp>
      <p:sp>
        <p:nvSpPr>
          <p:cNvPr id="7" name="ZoneTexte 6"/>
          <p:cNvSpPr txBox="1"/>
          <p:nvPr/>
        </p:nvSpPr>
        <p:spPr>
          <a:xfrm>
            <a:off x="142844" y="928670"/>
            <a:ext cx="8715404" cy="4893647"/>
          </a:xfrm>
          <a:prstGeom prst="rect">
            <a:avLst/>
          </a:prstGeom>
          <a:noFill/>
        </p:spPr>
        <p:txBody>
          <a:bodyPr wrap="square" rtlCol="0">
            <a:spAutoFit/>
          </a:bodyPr>
          <a:lstStyle/>
          <a:p>
            <a:r>
              <a:rPr lang="fr-FR" sz="2400" dirty="0" smtClean="0">
                <a:solidFill>
                  <a:schemeClr val="bg1"/>
                </a:solidFill>
              </a:rPr>
              <a:t>L’ état des constructions dans notre site est varier entre bon et mauvais</a:t>
            </a:r>
          </a:p>
          <a:p>
            <a:r>
              <a:rPr lang="fr-FR" sz="2400" dirty="0" smtClean="0">
                <a:solidFill>
                  <a:schemeClr val="bg1"/>
                </a:solidFill>
              </a:rPr>
              <a:t>Qui du a la typologie d’habitat </a:t>
            </a:r>
          </a:p>
          <a:p>
            <a:pPr>
              <a:buFont typeface="Arial" pitchFamily="34" charset="0"/>
              <a:buChar char="•"/>
            </a:pPr>
            <a:r>
              <a:rPr lang="fr-FR" sz="2400" dirty="0" smtClean="0">
                <a:solidFill>
                  <a:schemeClr val="bg1"/>
                </a:solidFill>
              </a:rPr>
              <a:t>La majorité des constructions en état bon son des équipements </a:t>
            </a:r>
          </a:p>
          <a:p>
            <a:r>
              <a:rPr lang="fr-FR" sz="2400" dirty="0" smtClean="0">
                <a:solidFill>
                  <a:schemeClr val="bg1"/>
                </a:solidFill>
              </a:rPr>
              <a:t> ( wilaya clinique, ONS…..)</a:t>
            </a:r>
          </a:p>
          <a:p>
            <a:r>
              <a:rPr lang="fr-FR" sz="2400" dirty="0" smtClean="0">
                <a:solidFill>
                  <a:schemeClr val="bg1"/>
                </a:solidFill>
              </a:rPr>
              <a:t>Et quelque nouveaux constructions (les deux tuer) et les habitats participatifs </a:t>
            </a:r>
          </a:p>
          <a:p>
            <a:r>
              <a:rPr lang="fr-FR" sz="2400" dirty="0" smtClean="0">
                <a:solidFill>
                  <a:schemeClr val="bg1"/>
                </a:solidFill>
              </a:rPr>
              <a:t>plus le quartier militaire .</a:t>
            </a:r>
          </a:p>
          <a:p>
            <a:pPr>
              <a:buFont typeface="Arial" pitchFamily="34" charset="0"/>
              <a:buChar char="•"/>
            </a:pPr>
            <a:r>
              <a:rPr lang="fr-FR" sz="2400" dirty="0" smtClean="0">
                <a:solidFill>
                  <a:schemeClr val="bg1"/>
                </a:solidFill>
              </a:rPr>
              <a:t>Le reste des constructions sont en état moyen qui ont plus de 15 ans</a:t>
            </a:r>
          </a:p>
          <a:p>
            <a:pPr>
              <a:buFont typeface="Arial" pitchFamily="34" charset="0"/>
              <a:buChar char="•"/>
            </a:pPr>
            <a:r>
              <a:rPr lang="fr-FR" sz="2400" dirty="0" smtClean="0">
                <a:solidFill>
                  <a:schemeClr val="bg1"/>
                </a:solidFill>
              </a:rPr>
              <a:t>Les bidon ville qui reste toujours à l’ extrémité de quartier et quelques uns dans le centre</a:t>
            </a:r>
          </a:p>
          <a:p>
            <a:r>
              <a:rPr lang="fr-FR" sz="2400" dirty="0" smtClean="0">
                <a:solidFill>
                  <a:schemeClr val="bg1"/>
                </a:solidFill>
              </a:rPr>
              <a:t>Sont dans une mauvais état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900" decel="100000" fill="hold"/>
                                        <p:tgtEl>
                                          <p:spTgt spid="7"/>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Images\wow\5259_aurora.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1026" name="Picture 2" descr="C:\Users\nassim\Desktop\daksi\gisements161.jpg"/>
          <p:cNvPicPr>
            <a:picLocks noChangeAspect="1" noChangeArrowheads="1"/>
          </p:cNvPicPr>
          <p:nvPr/>
        </p:nvPicPr>
        <p:blipFill>
          <a:blip r:embed="rId3" cstate="print"/>
          <a:srcRect/>
          <a:stretch>
            <a:fillRect/>
          </a:stretch>
        </p:blipFill>
        <p:spPr bwMode="auto">
          <a:xfrm>
            <a:off x="123952" y="285728"/>
            <a:ext cx="8948642" cy="6280783"/>
          </a:xfrm>
          <a:prstGeom prst="rect">
            <a:avLst/>
          </a:prstGeom>
          <a:ln w="88900" cap="sq" cmpd="thickThin">
            <a:solidFill>
              <a:srgbClr val="000000"/>
            </a:solidFill>
            <a:prstDash val="solid"/>
            <a:miter lim="800000"/>
          </a:ln>
          <a:effectLst>
            <a:innerShdw blurRad="76200">
              <a:srgbClr val="000000"/>
            </a:innerShdw>
          </a:effectLst>
        </p:spPr>
      </p:pic>
      <p:sp>
        <p:nvSpPr>
          <p:cNvPr id="6" name="ZoneTexte 5"/>
          <p:cNvSpPr txBox="1"/>
          <p:nvPr/>
        </p:nvSpPr>
        <p:spPr>
          <a:xfrm>
            <a:off x="142876" y="0"/>
            <a:ext cx="4071934"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fr-FR" sz="36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2-L’ état des voirie </a:t>
            </a:r>
            <a:endParaRPr lang="fr-FR" sz="36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8" name="ZoneTexte 7"/>
          <p:cNvSpPr txBox="1"/>
          <p:nvPr/>
        </p:nvSpPr>
        <p:spPr>
          <a:xfrm>
            <a:off x="142844" y="714356"/>
            <a:ext cx="1928794" cy="1508105"/>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fr-FR" sz="2000" dirty="0" smtClean="0"/>
              <a:t>La légende</a:t>
            </a:r>
          </a:p>
          <a:p>
            <a:endParaRPr lang="fr-FR" dirty="0" smtClean="0"/>
          </a:p>
          <a:p>
            <a:endParaRPr lang="fr-FR" dirty="0" smtClean="0"/>
          </a:p>
          <a:p>
            <a:r>
              <a:rPr lang="fr-FR" dirty="0" smtClean="0"/>
              <a:t> </a:t>
            </a:r>
          </a:p>
          <a:p>
            <a:endParaRPr lang="fr-FR" dirty="0"/>
          </a:p>
        </p:txBody>
      </p:sp>
      <p:sp>
        <p:nvSpPr>
          <p:cNvPr id="9" name="Rectangle 8"/>
          <p:cNvSpPr/>
          <p:nvPr/>
        </p:nvSpPr>
        <p:spPr>
          <a:xfrm>
            <a:off x="357126" y="1142984"/>
            <a:ext cx="285752" cy="142876"/>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Rectangle 9"/>
          <p:cNvSpPr/>
          <p:nvPr/>
        </p:nvSpPr>
        <p:spPr>
          <a:xfrm>
            <a:off x="357126" y="1500174"/>
            <a:ext cx="285752" cy="142876"/>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Rectangle 10"/>
          <p:cNvSpPr/>
          <p:nvPr/>
        </p:nvSpPr>
        <p:spPr>
          <a:xfrm>
            <a:off x="357126" y="1857364"/>
            <a:ext cx="285752" cy="142876"/>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ZoneTexte 11"/>
          <p:cNvSpPr txBox="1"/>
          <p:nvPr/>
        </p:nvSpPr>
        <p:spPr>
          <a:xfrm>
            <a:off x="642878" y="1000108"/>
            <a:ext cx="857256" cy="369332"/>
          </a:xfrm>
          <a:prstGeom prst="rect">
            <a:avLst/>
          </a:prstGeom>
          <a:noFill/>
        </p:spPr>
        <p:txBody>
          <a:bodyPr wrap="square" rtlCol="0">
            <a:spAutoFit/>
          </a:bodyPr>
          <a:lstStyle/>
          <a:p>
            <a:r>
              <a:rPr lang="fr-FR" dirty="0" smtClean="0"/>
              <a:t>Bon</a:t>
            </a:r>
            <a:endParaRPr lang="fr-FR" dirty="0"/>
          </a:p>
        </p:txBody>
      </p:sp>
      <p:sp>
        <p:nvSpPr>
          <p:cNvPr id="14" name="ZoneTexte 13"/>
          <p:cNvSpPr txBox="1"/>
          <p:nvPr/>
        </p:nvSpPr>
        <p:spPr>
          <a:xfrm>
            <a:off x="714316" y="1357298"/>
            <a:ext cx="1071570" cy="369332"/>
          </a:xfrm>
          <a:prstGeom prst="rect">
            <a:avLst/>
          </a:prstGeom>
          <a:noFill/>
        </p:spPr>
        <p:txBody>
          <a:bodyPr wrap="square" rtlCol="0">
            <a:spAutoFit/>
          </a:bodyPr>
          <a:lstStyle/>
          <a:p>
            <a:r>
              <a:rPr lang="fr-FR" dirty="0" smtClean="0"/>
              <a:t>moyen</a:t>
            </a:r>
            <a:endParaRPr lang="fr-FR" dirty="0"/>
          </a:p>
        </p:txBody>
      </p:sp>
      <p:sp>
        <p:nvSpPr>
          <p:cNvPr id="15" name="ZoneTexte 14"/>
          <p:cNvSpPr txBox="1"/>
          <p:nvPr/>
        </p:nvSpPr>
        <p:spPr>
          <a:xfrm>
            <a:off x="714316" y="1714488"/>
            <a:ext cx="1143008" cy="369332"/>
          </a:xfrm>
          <a:prstGeom prst="rect">
            <a:avLst/>
          </a:prstGeom>
          <a:noFill/>
        </p:spPr>
        <p:txBody>
          <a:bodyPr wrap="square" rtlCol="0">
            <a:spAutoFit/>
          </a:bodyPr>
          <a:lstStyle/>
          <a:p>
            <a:r>
              <a:rPr lang="fr-FR" dirty="0" smtClean="0"/>
              <a:t>mauvais</a:t>
            </a:r>
            <a:endParaRPr lang="fr-FR" dirty="0"/>
          </a:p>
        </p:txBody>
      </p:sp>
      <p:pic>
        <p:nvPicPr>
          <p:cNvPr id="1027" name="Picture 3" descr="C:\Users\nassim\Desktop\daksi\photo daksi\DSC05637.JPG"/>
          <p:cNvPicPr>
            <a:picLocks noChangeAspect="1" noChangeArrowheads="1"/>
          </p:cNvPicPr>
          <p:nvPr/>
        </p:nvPicPr>
        <p:blipFill>
          <a:blip r:embed="rId4" cstate="print"/>
          <a:srcRect/>
          <a:stretch>
            <a:fillRect/>
          </a:stretch>
        </p:blipFill>
        <p:spPr bwMode="auto">
          <a:xfrm>
            <a:off x="6286512" y="285728"/>
            <a:ext cx="1595417" cy="1196563"/>
          </a:xfrm>
          <a:prstGeom prst="rect">
            <a:avLst/>
          </a:prstGeom>
          <a:noFill/>
        </p:spPr>
      </p:pic>
      <p:cxnSp>
        <p:nvCxnSpPr>
          <p:cNvPr id="18" name="Connecteur droit avec flèche 17"/>
          <p:cNvCxnSpPr>
            <a:stCxn id="1027" idx="1"/>
          </p:cNvCxnSpPr>
          <p:nvPr/>
        </p:nvCxnSpPr>
        <p:spPr>
          <a:xfrm rot="10800000" flipV="1">
            <a:off x="4714876" y="884010"/>
            <a:ext cx="1571636" cy="901916"/>
          </a:xfrm>
          <a:prstGeom prst="straightConnector1">
            <a:avLst/>
          </a:prstGeom>
          <a:ln>
            <a:solidFill>
              <a:schemeClr val="tx1"/>
            </a:solidFill>
            <a:tailEnd type="arrow"/>
          </a:ln>
        </p:spPr>
        <p:style>
          <a:lnRef idx="3">
            <a:schemeClr val="accent1"/>
          </a:lnRef>
          <a:fillRef idx="0">
            <a:schemeClr val="accent1"/>
          </a:fillRef>
          <a:effectRef idx="2">
            <a:schemeClr val="accent1"/>
          </a:effectRef>
          <a:fontRef idx="minor">
            <a:schemeClr val="tx1"/>
          </a:fontRef>
        </p:style>
      </p:cxnSp>
      <p:pic>
        <p:nvPicPr>
          <p:cNvPr id="1028" name="Picture 4" descr="C:\Users\nassim\Desktop\daksi\foto deksi\Deksi1530.jpg"/>
          <p:cNvPicPr>
            <a:picLocks noChangeAspect="1" noChangeArrowheads="1"/>
          </p:cNvPicPr>
          <p:nvPr/>
        </p:nvPicPr>
        <p:blipFill>
          <a:blip r:embed="rId5" cstate="print"/>
          <a:srcRect t="16129"/>
          <a:stretch>
            <a:fillRect/>
          </a:stretch>
        </p:blipFill>
        <p:spPr bwMode="auto">
          <a:xfrm>
            <a:off x="142844" y="5072074"/>
            <a:ext cx="1328734" cy="1485893"/>
          </a:xfrm>
          <a:prstGeom prst="rect">
            <a:avLst/>
          </a:prstGeom>
          <a:noFill/>
        </p:spPr>
      </p:pic>
      <p:cxnSp>
        <p:nvCxnSpPr>
          <p:cNvPr id="22" name="Connecteur droit avec flèche 21"/>
          <p:cNvCxnSpPr>
            <a:stCxn id="1028" idx="3"/>
          </p:cNvCxnSpPr>
          <p:nvPr/>
        </p:nvCxnSpPr>
        <p:spPr>
          <a:xfrm flipV="1">
            <a:off x="1471578" y="5715016"/>
            <a:ext cx="1028720" cy="100005"/>
          </a:xfrm>
          <a:prstGeom prst="straightConnector1">
            <a:avLst/>
          </a:prstGeom>
          <a:ln>
            <a:solidFill>
              <a:schemeClr val="tx1"/>
            </a:solidFill>
            <a:tailEnd type="arrow"/>
          </a:ln>
        </p:spPr>
        <p:style>
          <a:lnRef idx="3">
            <a:schemeClr val="accent1"/>
          </a:lnRef>
          <a:fillRef idx="0">
            <a:schemeClr val="accent1"/>
          </a:fillRef>
          <a:effectRef idx="2">
            <a:schemeClr val="accent1"/>
          </a:effectRef>
          <a:fontRef idx="minor">
            <a:schemeClr val="tx1"/>
          </a:fontRef>
        </p:style>
      </p:cxnSp>
      <p:pic>
        <p:nvPicPr>
          <p:cNvPr id="1029" name="Picture 5" descr="C:\Users\nassim\Desktop\daksi\foto deksi\Deksi1532.jpg"/>
          <p:cNvPicPr>
            <a:picLocks noChangeAspect="1" noChangeArrowheads="1"/>
          </p:cNvPicPr>
          <p:nvPr/>
        </p:nvPicPr>
        <p:blipFill>
          <a:blip r:embed="rId6" cstate="print"/>
          <a:srcRect/>
          <a:stretch>
            <a:fillRect/>
          </a:stretch>
        </p:blipFill>
        <p:spPr bwMode="auto">
          <a:xfrm>
            <a:off x="6000760" y="5214950"/>
            <a:ext cx="1795458" cy="1346594"/>
          </a:xfrm>
          <a:prstGeom prst="rect">
            <a:avLst/>
          </a:prstGeom>
          <a:noFill/>
        </p:spPr>
      </p:pic>
      <p:cxnSp>
        <p:nvCxnSpPr>
          <p:cNvPr id="26" name="Connecteur droit avec flèche 25"/>
          <p:cNvCxnSpPr>
            <a:stCxn id="1029" idx="1"/>
          </p:cNvCxnSpPr>
          <p:nvPr/>
        </p:nvCxnSpPr>
        <p:spPr>
          <a:xfrm rot="10800000" flipV="1">
            <a:off x="4500562" y="5888246"/>
            <a:ext cx="1500198" cy="41083"/>
          </a:xfrm>
          <a:prstGeom prst="straightConnector1">
            <a:avLst/>
          </a:prstGeom>
          <a:ln>
            <a:solidFill>
              <a:schemeClr val="tx1"/>
            </a:solidFill>
            <a:tailEnd type="arrow"/>
          </a:ln>
        </p:spPr>
        <p:style>
          <a:lnRef idx="3">
            <a:schemeClr val="accent1"/>
          </a:lnRef>
          <a:fillRef idx="0">
            <a:schemeClr val="accent1"/>
          </a:fillRef>
          <a:effectRef idx="2">
            <a:schemeClr val="accent1"/>
          </a:effectRef>
          <a:fontRef idx="minor">
            <a:schemeClr val="tx1"/>
          </a:fontRef>
        </p:style>
      </p:cxnSp>
      <p:pic>
        <p:nvPicPr>
          <p:cNvPr id="1030" name="Picture 6" descr="C:\Users\nassim\Desktop\daksi\foto deksi\photo daksi\DSC05680.JPG"/>
          <p:cNvPicPr>
            <a:picLocks noChangeAspect="1" noChangeArrowheads="1"/>
          </p:cNvPicPr>
          <p:nvPr/>
        </p:nvPicPr>
        <p:blipFill>
          <a:blip r:embed="rId7" cstate="print"/>
          <a:srcRect/>
          <a:stretch>
            <a:fillRect/>
          </a:stretch>
        </p:blipFill>
        <p:spPr bwMode="auto">
          <a:xfrm>
            <a:off x="142844" y="2357430"/>
            <a:ext cx="1524011" cy="1143008"/>
          </a:xfrm>
          <a:prstGeom prst="rect">
            <a:avLst/>
          </a:prstGeom>
          <a:noFill/>
        </p:spPr>
      </p:pic>
      <p:cxnSp>
        <p:nvCxnSpPr>
          <p:cNvPr id="30" name="Connecteur droit avec flèche 29"/>
          <p:cNvCxnSpPr>
            <a:stCxn id="1030" idx="3"/>
          </p:cNvCxnSpPr>
          <p:nvPr/>
        </p:nvCxnSpPr>
        <p:spPr>
          <a:xfrm>
            <a:off x="1666855" y="2928934"/>
            <a:ext cx="261940" cy="642942"/>
          </a:xfrm>
          <a:prstGeom prst="straightConnector1">
            <a:avLst/>
          </a:prstGeom>
          <a:ln>
            <a:solidFill>
              <a:schemeClr val="tx1"/>
            </a:solidFill>
            <a:tailEnd type="arrow"/>
          </a:ln>
        </p:spPr>
        <p:style>
          <a:lnRef idx="3">
            <a:schemeClr val="accent1"/>
          </a:lnRef>
          <a:fillRef idx="0">
            <a:schemeClr val="accent1"/>
          </a:fillRef>
          <a:effectRef idx="2">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2000"/>
                                        <p:tgtEl>
                                          <p:spTgt spid="8"/>
                                        </p:tgtEl>
                                      </p:cBhvr>
                                    </p:animEffect>
                                  </p:childTnLst>
                                </p:cTn>
                              </p:par>
                              <p:par>
                                <p:cTn id="13" presetID="6" presetClass="entr" presetSubtype="16" fill="hold" nodeType="with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circle(in)">
                                      <p:cBhvr>
                                        <p:cTn id="15" dur="2000"/>
                                        <p:tgtEl>
                                          <p:spTgt spid="1026"/>
                                        </p:tgtEl>
                                      </p:cBhvr>
                                    </p:animEffect>
                                  </p:childTnLst>
                                </p:cTn>
                              </p:par>
                            </p:childTnLst>
                          </p:cTn>
                        </p:par>
                      </p:childTnLst>
                    </p:cTn>
                  </p:par>
                  <p:par>
                    <p:cTn id="16" fill="hold">
                      <p:stCondLst>
                        <p:cond delay="indefinite"/>
                      </p:stCondLst>
                      <p:childTnLst>
                        <p:par>
                          <p:cTn id="17" fill="hold">
                            <p:stCondLst>
                              <p:cond delay="0"/>
                            </p:stCondLst>
                            <p:childTnLst>
                              <p:par>
                                <p:cTn id="18" presetID="25" presetClass="entr" presetSubtype="0" fill="hold" nodeType="clickEffect">
                                  <p:stCondLst>
                                    <p:cond delay="0"/>
                                  </p:stCondLst>
                                  <p:childTnLst>
                                    <p:set>
                                      <p:cBhvr>
                                        <p:cTn id="19" dur="1" fill="hold">
                                          <p:stCondLst>
                                            <p:cond delay="0"/>
                                          </p:stCondLst>
                                        </p:cTn>
                                        <p:tgtEl>
                                          <p:spTgt spid="1027"/>
                                        </p:tgtEl>
                                        <p:attrNameLst>
                                          <p:attrName>style.visibility</p:attrName>
                                        </p:attrNameLst>
                                      </p:cBhvr>
                                      <p:to>
                                        <p:strVal val="visible"/>
                                      </p:to>
                                    </p:set>
                                    <p:anim calcmode="lin" valueType="num">
                                      <p:cBhvr>
                                        <p:cTn id="20" dur="500" decel="50000" fill="hold">
                                          <p:stCondLst>
                                            <p:cond delay="0"/>
                                          </p:stCondLst>
                                        </p:cTn>
                                        <p:tgtEl>
                                          <p:spTgt spid="1027"/>
                                        </p:tgtEl>
                                        <p:attrNameLst>
                                          <p:attrName>style.rotation</p:attrName>
                                        </p:attrNameLst>
                                      </p:cBhvr>
                                      <p:tavLst>
                                        <p:tav tm="0">
                                          <p:val>
                                            <p:fltVal val="-90"/>
                                          </p:val>
                                        </p:tav>
                                        <p:tav tm="100000">
                                          <p:val>
                                            <p:fltVal val="0"/>
                                          </p:val>
                                        </p:tav>
                                      </p:tavLst>
                                    </p:anim>
                                    <p:anim calcmode="lin" valueType="num">
                                      <p:cBhvr>
                                        <p:cTn id="21" dur="500" decel="50000" fill="hold">
                                          <p:stCondLst>
                                            <p:cond delay="0"/>
                                          </p:stCondLst>
                                        </p:cTn>
                                        <p:tgtEl>
                                          <p:spTgt spid="1027"/>
                                        </p:tgtEl>
                                        <p:attrNameLst>
                                          <p:attrName>ppt_w</p:attrName>
                                        </p:attrNameLst>
                                      </p:cBhvr>
                                      <p:tavLst>
                                        <p:tav tm="0">
                                          <p:val>
                                            <p:strVal val="#ppt_w"/>
                                          </p:val>
                                        </p:tav>
                                        <p:tav tm="100000">
                                          <p:val>
                                            <p:strVal val="#ppt_w*.05"/>
                                          </p:val>
                                        </p:tav>
                                      </p:tavLst>
                                    </p:anim>
                                    <p:anim calcmode="lin" valueType="num">
                                      <p:cBhvr>
                                        <p:cTn id="22" dur="500" accel="50000" fill="hold">
                                          <p:stCondLst>
                                            <p:cond delay="500"/>
                                          </p:stCondLst>
                                        </p:cTn>
                                        <p:tgtEl>
                                          <p:spTgt spid="1027"/>
                                        </p:tgtEl>
                                        <p:attrNameLst>
                                          <p:attrName>ppt_w</p:attrName>
                                        </p:attrNameLst>
                                      </p:cBhvr>
                                      <p:tavLst>
                                        <p:tav tm="0">
                                          <p:val>
                                            <p:strVal val="#ppt_w*.05"/>
                                          </p:val>
                                        </p:tav>
                                        <p:tav tm="100000">
                                          <p:val>
                                            <p:strVal val="#ppt_w"/>
                                          </p:val>
                                        </p:tav>
                                      </p:tavLst>
                                    </p:anim>
                                    <p:anim calcmode="lin" valueType="num">
                                      <p:cBhvr>
                                        <p:cTn id="23" dur="1000" fill="hold"/>
                                        <p:tgtEl>
                                          <p:spTgt spid="1027"/>
                                        </p:tgtEl>
                                        <p:attrNameLst>
                                          <p:attrName>ppt_h</p:attrName>
                                        </p:attrNameLst>
                                      </p:cBhvr>
                                      <p:tavLst>
                                        <p:tav tm="0">
                                          <p:val>
                                            <p:strVal val="#ppt_h"/>
                                          </p:val>
                                        </p:tav>
                                        <p:tav tm="100000">
                                          <p:val>
                                            <p:strVal val="#ppt_h"/>
                                          </p:val>
                                        </p:tav>
                                      </p:tavLst>
                                    </p:anim>
                                    <p:anim calcmode="lin" valueType="num">
                                      <p:cBhvr>
                                        <p:cTn id="24" dur="500" decel="50000" fill="hold">
                                          <p:stCondLst>
                                            <p:cond delay="0"/>
                                          </p:stCondLst>
                                        </p:cTn>
                                        <p:tgtEl>
                                          <p:spTgt spid="1027"/>
                                        </p:tgtEl>
                                        <p:attrNameLst>
                                          <p:attrName>ppt_x</p:attrName>
                                        </p:attrNameLst>
                                      </p:cBhvr>
                                      <p:tavLst>
                                        <p:tav tm="0">
                                          <p:val>
                                            <p:strVal val="#ppt_x+.4"/>
                                          </p:val>
                                        </p:tav>
                                        <p:tav tm="100000">
                                          <p:val>
                                            <p:strVal val="#ppt_x"/>
                                          </p:val>
                                        </p:tav>
                                      </p:tavLst>
                                    </p:anim>
                                    <p:anim calcmode="lin" valueType="num">
                                      <p:cBhvr>
                                        <p:cTn id="25" dur="500" decel="50000" fill="hold">
                                          <p:stCondLst>
                                            <p:cond delay="0"/>
                                          </p:stCondLst>
                                        </p:cTn>
                                        <p:tgtEl>
                                          <p:spTgt spid="1027"/>
                                        </p:tgtEl>
                                        <p:attrNameLst>
                                          <p:attrName>ppt_y</p:attrName>
                                        </p:attrNameLst>
                                      </p:cBhvr>
                                      <p:tavLst>
                                        <p:tav tm="0">
                                          <p:val>
                                            <p:strVal val="#ppt_y-.2"/>
                                          </p:val>
                                        </p:tav>
                                        <p:tav tm="100000">
                                          <p:val>
                                            <p:strVal val="#ppt_y+.1"/>
                                          </p:val>
                                        </p:tav>
                                      </p:tavLst>
                                    </p:anim>
                                    <p:anim calcmode="lin" valueType="num">
                                      <p:cBhvr>
                                        <p:cTn id="26" dur="500" accel="50000" fill="hold">
                                          <p:stCondLst>
                                            <p:cond delay="500"/>
                                          </p:stCondLst>
                                        </p:cTn>
                                        <p:tgtEl>
                                          <p:spTgt spid="1027"/>
                                        </p:tgtEl>
                                        <p:attrNameLst>
                                          <p:attrName>ppt_y</p:attrName>
                                        </p:attrNameLst>
                                      </p:cBhvr>
                                      <p:tavLst>
                                        <p:tav tm="0">
                                          <p:val>
                                            <p:strVal val="#ppt_y+.1"/>
                                          </p:val>
                                        </p:tav>
                                        <p:tav tm="100000">
                                          <p:val>
                                            <p:strVal val="#ppt_y"/>
                                          </p:val>
                                        </p:tav>
                                      </p:tavLst>
                                    </p:anim>
                                    <p:animEffect transition="in" filter="fade">
                                      <p:cBhvr>
                                        <p:cTn id="27" dur="1000" decel="50000">
                                          <p:stCondLst>
                                            <p:cond delay="0"/>
                                          </p:stCondLst>
                                        </p:cTn>
                                        <p:tgtEl>
                                          <p:spTgt spid="1027"/>
                                        </p:tgtEl>
                                      </p:cBhvr>
                                    </p:animEffect>
                                  </p:childTnLst>
                                </p:cTn>
                              </p:par>
                              <p:par>
                                <p:cTn id="28" presetID="6" presetClass="entr" presetSubtype="16"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circle(in)">
                                      <p:cBhvr>
                                        <p:cTn id="30" dur="2000"/>
                                        <p:tgtEl>
                                          <p:spTgt spid="15"/>
                                        </p:tgtEl>
                                      </p:cBhvr>
                                    </p:animEffect>
                                  </p:childTnLst>
                                </p:cTn>
                              </p:par>
                              <p:par>
                                <p:cTn id="31" presetID="6" presetClass="entr" presetSubtype="16"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circle(in)">
                                      <p:cBhvr>
                                        <p:cTn id="33" dur="2000"/>
                                        <p:tgtEl>
                                          <p:spTgt spid="14"/>
                                        </p:tgtEl>
                                      </p:cBhvr>
                                    </p:animEffect>
                                  </p:childTnLst>
                                </p:cTn>
                              </p:par>
                              <p:par>
                                <p:cTn id="34" presetID="6" presetClass="entr" presetSubtype="16"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circle(in)">
                                      <p:cBhvr>
                                        <p:cTn id="36" dur="2000"/>
                                        <p:tgtEl>
                                          <p:spTgt spid="12"/>
                                        </p:tgtEl>
                                      </p:cBhvr>
                                    </p:animEffect>
                                  </p:childTnLst>
                                </p:cTn>
                              </p:par>
                              <p:par>
                                <p:cTn id="37" presetID="6" presetClass="entr" presetSubtype="16"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circle(in)">
                                      <p:cBhvr>
                                        <p:cTn id="39" dur="2000"/>
                                        <p:tgtEl>
                                          <p:spTgt spid="9"/>
                                        </p:tgtEl>
                                      </p:cBhvr>
                                    </p:animEffect>
                                  </p:childTnLst>
                                </p:cTn>
                              </p:par>
                              <p:par>
                                <p:cTn id="40" presetID="6" presetClass="entr" presetSubtype="16"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circle(in)">
                                      <p:cBhvr>
                                        <p:cTn id="42" dur="2000"/>
                                        <p:tgtEl>
                                          <p:spTgt spid="10"/>
                                        </p:tgtEl>
                                      </p:cBhvr>
                                    </p:animEffect>
                                  </p:childTnLst>
                                </p:cTn>
                              </p:par>
                              <p:par>
                                <p:cTn id="43" presetID="6" presetClass="entr" presetSubtype="16"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circle(in)">
                                      <p:cBhvr>
                                        <p:cTn id="45" dur="2000"/>
                                        <p:tgtEl>
                                          <p:spTgt spid="11"/>
                                        </p:tgtEl>
                                      </p:cBhvr>
                                    </p:animEffect>
                                  </p:childTnLst>
                                </p:cTn>
                              </p:par>
                              <p:par>
                                <p:cTn id="46" presetID="25" presetClass="entr" presetSubtype="0" fill="hold" nodeType="with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p:cTn id="48"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49"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50"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51" dur="1000" fill="hold"/>
                                        <p:tgtEl>
                                          <p:spTgt spid="18"/>
                                        </p:tgtEl>
                                        <p:attrNameLst>
                                          <p:attrName>ppt_h</p:attrName>
                                        </p:attrNameLst>
                                      </p:cBhvr>
                                      <p:tavLst>
                                        <p:tav tm="0">
                                          <p:val>
                                            <p:strVal val="#ppt_h"/>
                                          </p:val>
                                        </p:tav>
                                        <p:tav tm="100000">
                                          <p:val>
                                            <p:strVal val="#ppt_h"/>
                                          </p:val>
                                        </p:tav>
                                      </p:tavLst>
                                    </p:anim>
                                    <p:anim calcmode="lin" valueType="num">
                                      <p:cBhvr>
                                        <p:cTn id="52"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53"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54"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55" dur="1000" decel="50000">
                                          <p:stCondLst>
                                            <p:cond delay="0"/>
                                          </p:stCondLst>
                                        </p:cTn>
                                        <p:tgtEl>
                                          <p:spTgt spid="18"/>
                                        </p:tgtEl>
                                      </p:cBhvr>
                                    </p:animEffect>
                                  </p:childTnLst>
                                </p:cTn>
                              </p:par>
                            </p:childTnLst>
                          </p:cTn>
                        </p:par>
                      </p:childTnLst>
                    </p:cTn>
                  </p:par>
                  <p:par>
                    <p:cTn id="56" fill="hold">
                      <p:stCondLst>
                        <p:cond delay="indefinite"/>
                      </p:stCondLst>
                      <p:childTnLst>
                        <p:par>
                          <p:cTn id="57" fill="hold">
                            <p:stCondLst>
                              <p:cond delay="0"/>
                            </p:stCondLst>
                            <p:childTnLst>
                              <p:par>
                                <p:cTn id="58" presetID="25" presetClass="entr" presetSubtype="0" fill="hold" nodeType="clickEffect">
                                  <p:stCondLst>
                                    <p:cond delay="0"/>
                                  </p:stCondLst>
                                  <p:childTnLst>
                                    <p:set>
                                      <p:cBhvr>
                                        <p:cTn id="59" dur="1" fill="hold">
                                          <p:stCondLst>
                                            <p:cond delay="0"/>
                                          </p:stCondLst>
                                        </p:cTn>
                                        <p:tgtEl>
                                          <p:spTgt spid="1029"/>
                                        </p:tgtEl>
                                        <p:attrNameLst>
                                          <p:attrName>style.visibility</p:attrName>
                                        </p:attrNameLst>
                                      </p:cBhvr>
                                      <p:to>
                                        <p:strVal val="visible"/>
                                      </p:to>
                                    </p:set>
                                    <p:anim calcmode="lin" valueType="num">
                                      <p:cBhvr>
                                        <p:cTn id="60" dur="500" decel="50000" fill="hold">
                                          <p:stCondLst>
                                            <p:cond delay="0"/>
                                          </p:stCondLst>
                                        </p:cTn>
                                        <p:tgtEl>
                                          <p:spTgt spid="1029"/>
                                        </p:tgtEl>
                                        <p:attrNameLst>
                                          <p:attrName>style.rotation</p:attrName>
                                        </p:attrNameLst>
                                      </p:cBhvr>
                                      <p:tavLst>
                                        <p:tav tm="0">
                                          <p:val>
                                            <p:fltVal val="-90"/>
                                          </p:val>
                                        </p:tav>
                                        <p:tav tm="100000">
                                          <p:val>
                                            <p:fltVal val="0"/>
                                          </p:val>
                                        </p:tav>
                                      </p:tavLst>
                                    </p:anim>
                                    <p:anim calcmode="lin" valueType="num">
                                      <p:cBhvr>
                                        <p:cTn id="61" dur="500" decel="50000" fill="hold">
                                          <p:stCondLst>
                                            <p:cond delay="0"/>
                                          </p:stCondLst>
                                        </p:cTn>
                                        <p:tgtEl>
                                          <p:spTgt spid="1029"/>
                                        </p:tgtEl>
                                        <p:attrNameLst>
                                          <p:attrName>ppt_w</p:attrName>
                                        </p:attrNameLst>
                                      </p:cBhvr>
                                      <p:tavLst>
                                        <p:tav tm="0">
                                          <p:val>
                                            <p:strVal val="#ppt_w"/>
                                          </p:val>
                                        </p:tav>
                                        <p:tav tm="100000">
                                          <p:val>
                                            <p:strVal val="#ppt_w*.05"/>
                                          </p:val>
                                        </p:tav>
                                      </p:tavLst>
                                    </p:anim>
                                    <p:anim calcmode="lin" valueType="num">
                                      <p:cBhvr>
                                        <p:cTn id="62" dur="500" accel="50000" fill="hold">
                                          <p:stCondLst>
                                            <p:cond delay="500"/>
                                          </p:stCondLst>
                                        </p:cTn>
                                        <p:tgtEl>
                                          <p:spTgt spid="1029"/>
                                        </p:tgtEl>
                                        <p:attrNameLst>
                                          <p:attrName>ppt_w</p:attrName>
                                        </p:attrNameLst>
                                      </p:cBhvr>
                                      <p:tavLst>
                                        <p:tav tm="0">
                                          <p:val>
                                            <p:strVal val="#ppt_w*.05"/>
                                          </p:val>
                                        </p:tav>
                                        <p:tav tm="100000">
                                          <p:val>
                                            <p:strVal val="#ppt_w"/>
                                          </p:val>
                                        </p:tav>
                                      </p:tavLst>
                                    </p:anim>
                                    <p:anim calcmode="lin" valueType="num">
                                      <p:cBhvr>
                                        <p:cTn id="63" dur="1000" fill="hold"/>
                                        <p:tgtEl>
                                          <p:spTgt spid="1029"/>
                                        </p:tgtEl>
                                        <p:attrNameLst>
                                          <p:attrName>ppt_h</p:attrName>
                                        </p:attrNameLst>
                                      </p:cBhvr>
                                      <p:tavLst>
                                        <p:tav tm="0">
                                          <p:val>
                                            <p:strVal val="#ppt_h"/>
                                          </p:val>
                                        </p:tav>
                                        <p:tav tm="100000">
                                          <p:val>
                                            <p:strVal val="#ppt_h"/>
                                          </p:val>
                                        </p:tav>
                                      </p:tavLst>
                                    </p:anim>
                                    <p:anim calcmode="lin" valueType="num">
                                      <p:cBhvr>
                                        <p:cTn id="64" dur="500" decel="50000" fill="hold">
                                          <p:stCondLst>
                                            <p:cond delay="0"/>
                                          </p:stCondLst>
                                        </p:cTn>
                                        <p:tgtEl>
                                          <p:spTgt spid="1029"/>
                                        </p:tgtEl>
                                        <p:attrNameLst>
                                          <p:attrName>ppt_x</p:attrName>
                                        </p:attrNameLst>
                                      </p:cBhvr>
                                      <p:tavLst>
                                        <p:tav tm="0">
                                          <p:val>
                                            <p:strVal val="#ppt_x+.4"/>
                                          </p:val>
                                        </p:tav>
                                        <p:tav tm="100000">
                                          <p:val>
                                            <p:strVal val="#ppt_x"/>
                                          </p:val>
                                        </p:tav>
                                      </p:tavLst>
                                    </p:anim>
                                    <p:anim calcmode="lin" valueType="num">
                                      <p:cBhvr>
                                        <p:cTn id="65" dur="500" decel="50000" fill="hold">
                                          <p:stCondLst>
                                            <p:cond delay="0"/>
                                          </p:stCondLst>
                                        </p:cTn>
                                        <p:tgtEl>
                                          <p:spTgt spid="1029"/>
                                        </p:tgtEl>
                                        <p:attrNameLst>
                                          <p:attrName>ppt_y</p:attrName>
                                        </p:attrNameLst>
                                      </p:cBhvr>
                                      <p:tavLst>
                                        <p:tav tm="0">
                                          <p:val>
                                            <p:strVal val="#ppt_y-.2"/>
                                          </p:val>
                                        </p:tav>
                                        <p:tav tm="100000">
                                          <p:val>
                                            <p:strVal val="#ppt_y+.1"/>
                                          </p:val>
                                        </p:tav>
                                      </p:tavLst>
                                    </p:anim>
                                    <p:anim calcmode="lin" valueType="num">
                                      <p:cBhvr>
                                        <p:cTn id="66" dur="500" accel="50000" fill="hold">
                                          <p:stCondLst>
                                            <p:cond delay="500"/>
                                          </p:stCondLst>
                                        </p:cTn>
                                        <p:tgtEl>
                                          <p:spTgt spid="1029"/>
                                        </p:tgtEl>
                                        <p:attrNameLst>
                                          <p:attrName>ppt_y</p:attrName>
                                        </p:attrNameLst>
                                      </p:cBhvr>
                                      <p:tavLst>
                                        <p:tav tm="0">
                                          <p:val>
                                            <p:strVal val="#ppt_y+.1"/>
                                          </p:val>
                                        </p:tav>
                                        <p:tav tm="100000">
                                          <p:val>
                                            <p:strVal val="#ppt_y"/>
                                          </p:val>
                                        </p:tav>
                                      </p:tavLst>
                                    </p:anim>
                                    <p:animEffect transition="in" filter="fade">
                                      <p:cBhvr>
                                        <p:cTn id="67" dur="1000" decel="50000">
                                          <p:stCondLst>
                                            <p:cond delay="0"/>
                                          </p:stCondLst>
                                        </p:cTn>
                                        <p:tgtEl>
                                          <p:spTgt spid="1029"/>
                                        </p:tgtEl>
                                      </p:cBhvr>
                                    </p:animEffect>
                                  </p:childTnLst>
                                </p:cTn>
                              </p:par>
                              <p:par>
                                <p:cTn id="68" presetID="25" presetClass="entr" presetSubtype="0" fill="hold" nodeType="withEffect">
                                  <p:stCondLst>
                                    <p:cond delay="0"/>
                                  </p:stCondLst>
                                  <p:childTnLst>
                                    <p:set>
                                      <p:cBhvr>
                                        <p:cTn id="69" dur="1" fill="hold">
                                          <p:stCondLst>
                                            <p:cond delay="0"/>
                                          </p:stCondLst>
                                        </p:cTn>
                                        <p:tgtEl>
                                          <p:spTgt spid="26"/>
                                        </p:tgtEl>
                                        <p:attrNameLst>
                                          <p:attrName>style.visibility</p:attrName>
                                        </p:attrNameLst>
                                      </p:cBhvr>
                                      <p:to>
                                        <p:strVal val="visible"/>
                                      </p:to>
                                    </p:set>
                                    <p:anim calcmode="lin" valueType="num">
                                      <p:cBhvr>
                                        <p:cTn id="70" dur="500" decel="50000" fill="hold">
                                          <p:stCondLst>
                                            <p:cond delay="0"/>
                                          </p:stCondLst>
                                        </p:cTn>
                                        <p:tgtEl>
                                          <p:spTgt spid="26"/>
                                        </p:tgtEl>
                                        <p:attrNameLst>
                                          <p:attrName>style.rotation</p:attrName>
                                        </p:attrNameLst>
                                      </p:cBhvr>
                                      <p:tavLst>
                                        <p:tav tm="0">
                                          <p:val>
                                            <p:fltVal val="-90"/>
                                          </p:val>
                                        </p:tav>
                                        <p:tav tm="100000">
                                          <p:val>
                                            <p:fltVal val="0"/>
                                          </p:val>
                                        </p:tav>
                                      </p:tavLst>
                                    </p:anim>
                                    <p:anim calcmode="lin" valueType="num">
                                      <p:cBhvr>
                                        <p:cTn id="71" dur="500" decel="50000" fill="hold">
                                          <p:stCondLst>
                                            <p:cond delay="0"/>
                                          </p:stCondLst>
                                        </p:cTn>
                                        <p:tgtEl>
                                          <p:spTgt spid="26"/>
                                        </p:tgtEl>
                                        <p:attrNameLst>
                                          <p:attrName>ppt_w</p:attrName>
                                        </p:attrNameLst>
                                      </p:cBhvr>
                                      <p:tavLst>
                                        <p:tav tm="0">
                                          <p:val>
                                            <p:strVal val="#ppt_w"/>
                                          </p:val>
                                        </p:tav>
                                        <p:tav tm="100000">
                                          <p:val>
                                            <p:strVal val="#ppt_w*.05"/>
                                          </p:val>
                                        </p:tav>
                                      </p:tavLst>
                                    </p:anim>
                                    <p:anim calcmode="lin" valueType="num">
                                      <p:cBhvr>
                                        <p:cTn id="72" dur="500" accel="50000" fill="hold">
                                          <p:stCondLst>
                                            <p:cond delay="500"/>
                                          </p:stCondLst>
                                        </p:cTn>
                                        <p:tgtEl>
                                          <p:spTgt spid="26"/>
                                        </p:tgtEl>
                                        <p:attrNameLst>
                                          <p:attrName>ppt_w</p:attrName>
                                        </p:attrNameLst>
                                      </p:cBhvr>
                                      <p:tavLst>
                                        <p:tav tm="0">
                                          <p:val>
                                            <p:strVal val="#ppt_w*.05"/>
                                          </p:val>
                                        </p:tav>
                                        <p:tav tm="100000">
                                          <p:val>
                                            <p:strVal val="#ppt_w"/>
                                          </p:val>
                                        </p:tav>
                                      </p:tavLst>
                                    </p:anim>
                                    <p:anim calcmode="lin" valueType="num">
                                      <p:cBhvr>
                                        <p:cTn id="73" dur="1000" fill="hold"/>
                                        <p:tgtEl>
                                          <p:spTgt spid="26"/>
                                        </p:tgtEl>
                                        <p:attrNameLst>
                                          <p:attrName>ppt_h</p:attrName>
                                        </p:attrNameLst>
                                      </p:cBhvr>
                                      <p:tavLst>
                                        <p:tav tm="0">
                                          <p:val>
                                            <p:strVal val="#ppt_h"/>
                                          </p:val>
                                        </p:tav>
                                        <p:tav tm="100000">
                                          <p:val>
                                            <p:strVal val="#ppt_h"/>
                                          </p:val>
                                        </p:tav>
                                      </p:tavLst>
                                    </p:anim>
                                    <p:anim calcmode="lin" valueType="num">
                                      <p:cBhvr>
                                        <p:cTn id="74" dur="500" decel="50000" fill="hold">
                                          <p:stCondLst>
                                            <p:cond delay="0"/>
                                          </p:stCondLst>
                                        </p:cTn>
                                        <p:tgtEl>
                                          <p:spTgt spid="26"/>
                                        </p:tgtEl>
                                        <p:attrNameLst>
                                          <p:attrName>ppt_x</p:attrName>
                                        </p:attrNameLst>
                                      </p:cBhvr>
                                      <p:tavLst>
                                        <p:tav tm="0">
                                          <p:val>
                                            <p:strVal val="#ppt_x+.4"/>
                                          </p:val>
                                        </p:tav>
                                        <p:tav tm="100000">
                                          <p:val>
                                            <p:strVal val="#ppt_x"/>
                                          </p:val>
                                        </p:tav>
                                      </p:tavLst>
                                    </p:anim>
                                    <p:anim calcmode="lin" valueType="num">
                                      <p:cBhvr>
                                        <p:cTn id="75" dur="500" decel="50000" fill="hold">
                                          <p:stCondLst>
                                            <p:cond delay="0"/>
                                          </p:stCondLst>
                                        </p:cTn>
                                        <p:tgtEl>
                                          <p:spTgt spid="26"/>
                                        </p:tgtEl>
                                        <p:attrNameLst>
                                          <p:attrName>ppt_y</p:attrName>
                                        </p:attrNameLst>
                                      </p:cBhvr>
                                      <p:tavLst>
                                        <p:tav tm="0">
                                          <p:val>
                                            <p:strVal val="#ppt_y-.2"/>
                                          </p:val>
                                        </p:tav>
                                        <p:tav tm="100000">
                                          <p:val>
                                            <p:strVal val="#ppt_y+.1"/>
                                          </p:val>
                                        </p:tav>
                                      </p:tavLst>
                                    </p:anim>
                                    <p:anim calcmode="lin" valueType="num">
                                      <p:cBhvr>
                                        <p:cTn id="76" dur="500" accel="50000" fill="hold">
                                          <p:stCondLst>
                                            <p:cond delay="500"/>
                                          </p:stCondLst>
                                        </p:cTn>
                                        <p:tgtEl>
                                          <p:spTgt spid="26"/>
                                        </p:tgtEl>
                                        <p:attrNameLst>
                                          <p:attrName>ppt_y</p:attrName>
                                        </p:attrNameLst>
                                      </p:cBhvr>
                                      <p:tavLst>
                                        <p:tav tm="0">
                                          <p:val>
                                            <p:strVal val="#ppt_y+.1"/>
                                          </p:val>
                                        </p:tav>
                                        <p:tav tm="100000">
                                          <p:val>
                                            <p:strVal val="#ppt_y"/>
                                          </p:val>
                                        </p:tav>
                                      </p:tavLst>
                                    </p:anim>
                                    <p:animEffect transition="in" filter="fade">
                                      <p:cBhvr>
                                        <p:cTn id="77" dur="1000" decel="50000">
                                          <p:stCondLst>
                                            <p:cond delay="0"/>
                                          </p:stCondLst>
                                        </p:cTn>
                                        <p:tgtEl>
                                          <p:spTgt spid="26"/>
                                        </p:tgtEl>
                                      </p:cBhvr>
                                    </p:animEffect>
                                  </p:childTnLst>
                                </p:cTn>
                              </p:par>
                            </p:childTnLst>
                          </p:cTn>
                        </p:par>
                      </p:childTnLst>
                    </p:cTn>
                  </p:par>
                  <p:par>
                    <p:cTn id="78" fill="hold">
                      <p:stCondLst>
                        <p:cond delay="indefinite"/>
                      </p:stCondLst>
                      <p:childTnLst>
                        <p:par>
                          <p:cTn id="79" fill="hold">
                            <p:stCondLst>
                              <p:cond delay="0"/>
                            </p:stCondLst>
                            <p:childTnLst>
                              <p:par>
                                <p:cTn id="80" presetID="25" presetClass="entr" presetSubtype="0" fill="hold" nodeType="clickEffect">
                                  <p:stCondLst>
                                    <p:cond delay="0"/>
                                  </p:stCondLst>
                                  <p:childTnLst>
                                    <p:set>
                                      <p:cBhvr>
                                        <p:cTn id="81" dur="1" fill="hold">
                                          <p:stCondLst>
                                            <p:cond delay="0"/>
                                          </p:stCondLst>
                                        </p:cTn>
                                        <p:tgtEl>
                                          <p:spTgt spid="1028"/>
                                        </p:tgtEl>
                                        <p:attrNameLst>
                                          <p:attrName>style.visibility</p:attrName>
                                        </p:attrNameLst>
                                      </p:cBhvr>
                                      <p:to>
                                        <p:strVal val="visible"/>
                                      </p:to>
                                    </p:set>
                                    <p:anim calcmode="lin" valueType="num">
                                      <p:cBhvr>
                                        <p:cTn id="82" dur="500" decel="50000" fill="hold">
                                          <p:stCondLst>
                                            <p:cond delay="0"/>
                                          </p:stCondLst>
                                        </p:cTn>
                                        <p:tgtEl>
                                          <p:spTgt spid="1028"/>
                                        </p:tgtEl>
                                        <p:attrNameLst>
                                          <p:attrName>style.rotation</p:attrName>
                                        </p:attrNameLst>
                                      </p:cBhvr>
                                      <p:tavLst>
                                        <p:tav tm="0">
                                          <p:val>
                                            <p:fltVal val="-90"/>
                                          </p:val>
                                        </p:tav>
                                        <p:tav tm="100000">
                                          <p:val>
                                            <p:fltVal val="0"/>
                                          </p:val>
                                        </p:tav>
                                      </p:tavLst>
                                    </p:anim>
                                    <p:anim calcmode="lin" valueType="num">
                                      <p:cBhvr>
                                        <p:cTn id="83" dur="500" decel="50000" fill="hold">
                                          <p:stCondLst>
                                            <p:cond delay="0"/>
                                          </p:stCondLst>
                                        </p:cTn>
                                        <p:tgtEl>
                                          <p:spTgt spid="1028"/>
                                        </p:tgtEl>
                                        <p:attrNameLst>
                                          <p:attrName>ppt_w</p:attrName>
                                        </p:attrNameLst>
                                      </p:cBhvr>
                                      <p:tavLst>
                                        <p:tav tm="0">
                                          <p:val>
                                            <p:strVal val="#ppt_w"/>
                                          </p:val>
                                        </p:tav>
                                        <p:tav tm="100000">
                                          <p:val>
                                            <p:strVal val="#ppt_w*.05"/>
                                          </p:val>
                                        </p:tav>
                                      </p:tavLst>
                                    </p:anim>
                                    <p:anim calcmode="lin" valueType="num">
                                      <p:cBhvr>
                                        <p:cTn id="84" dur="500" accel="50000" fill="hold">
                                          <p:stCondLst>
                                            <p:cond delay="500"/>
                                          </p:stCondLst>
                                        </p:cTn>
                                        <p:tgtEl>
                                          <p:spTgt spid="1028"/>
                                        </p:tgtEl>
                                        <p:attrNameLst>
                                          <p:attrName>ppt_w</p:attrName>
                                        </p:attrNameLst>
                                      </p:cBhvr>
                                      <p:tavLst>
                                        <p:tav tm="0">
                                          <p:val>
                                            <p:strVal val="#ppt_w*.05"/>
                                          </p:val>
                                        </p:tav>
                                        <p:tav tm="100000">
                                          <p:val>
                                            <p:strVal val="#ppt_w"/>
                                          </p:val>
                                        </p:tav>
                                      </p:tavLst>
                                    </p:anim>
                                    <p:anim calcmode="lin" valueType="num">
                                      <p:cBhvr>
                                        <p:cTn id="85" dur="1000" fill="hold"/>
                                        <p:tgtEl>
                                          <p:spTgt spid="1028"/>
                                        </p:tgtEl>
                                        <p:attrNameLst>
                                          <p:attrName>ppt_h</p:attrName>
                                        </p:attrNameLst>
                                      </p:cBhvr>
                                      <p:tavLst>
                                        <p:tav tm="0">
                                          <p:val>
                                            <p:strVal val="#ppt_h"/>
                                          </p:val>
                                        </p:tav>
                                        <p:tav tm="100000">
                                          <p:val>
                                            <p:strVal val="#ppt_h"/>
                                          </p:val>
                                        </p:tav>
                                      </p:tavLst>
                                    </p:anim>
                                    <p:anim calcmode="lin" valueType="num">
                                      <p:cBhvr>
                                        <p:cTn id="86" dur="500" decel="50000" fill="hold">
                                          <p:stCondLst>
                                            <p:cond delay="0"/>
                                          </p:stCondLst>
                                        </p:cTn>
                                        <p:tgtEl>
                                          <p:spTgt spid="1028"/>
                                        </p:tgtEl>
                                        <p:attrNameLst>
                                          <p:attrName>ppt_x</p:attrName>
                                        </p:attrNameLst>
                                      </p:cBhvr>
                                      <p:tavLst>
                                        <p:tav tm="0">
                                          <p:val>
                                            <p:strVal val="#ppt_x+.4"/>
                                          </p:val>
                                        </p:tav>
                                        <p:tav tm="100000">
                                          <p:val>
                                            <p:strVal val="#ppt_x"/>
                                          </p:val>
                                        </p:tav>
                                      </p:tavLst>
                                    </p:anim>
                                    <p:anim calcmode="lin" valueType="num">
                                      <p:cBhvr>
                                        <p:cTn id="87" dur="500" decel="50000" fill="hold">
                                          <p:stCondLst>
                                            <p:cond delay="0"/>
                                          </p:stCondLst>
                                        </p:cTn>
                                        <p:tgtEl>
                                          <p:spTgt spid="1028"/>
                                        </p:tgtEl>
                                        <p:attrNameLst>
                                          <p:attrName>ppt_y</p:attrName>
                                        </p:attrNameLst>
                                      </p:cBhvr>
                                      <p:tavLst>
                                        <p:tav tm="0">
                                          <p:val>
                                            <p:strVal val="#ppt_y-.2"/>
                                          </p:val>
                                        </p:tav>
                                        <p:tav tm="100000">
                                          <p:val>
                                            <p:strVal val="#ppt_y+.1"/>
                                          </p:val>
                                        </p:tav>
                                      </p:tavLst>
                                    </p:anim>
                                    <p:anim calcmode="lin" valueType="num">
                                      <p:cBhvr>
                                        <p:cTn id="88" dur="500" accel="50000" fill="hold">
                                          <p:stCondLst>
                                            <p:cond delay="500"/>
                                          </p:stCondLst>
                                        </p:cTn>
                                        <p:tgtEl>
                                          <p:spTgt spid="1028"/>
                                        </p:tgtEl>
                                        <p:attrNameLst>
                                          <p:attrName>ppt_y</p:attrName>
                                        </p:attrNameLst>
                                      </p:cBhvr>
                                      <p:tavLst>
                                        <p:tav tm="0">
                                          <p:val>
                                            <p:strVal val="#ppt_y+.1"/>
                                          </p:val>
                                        </p:tav>
                                        <p:tav tm="100000">
                                          <p:val>
                                            <p:strVal val="#ppt_y"/>
                                          </p:val>
                                        </p:tav>
                                      </p:tavLst>
                                    </p:anim>
                                    <p:animEffect transition="in" filter="fade">
                                      <p:cBhvr>
                                        <p:cTn id="89" dur="1000" decel="50000">
                                          <p:stCondLst>
                                            <p:cond delay="0"/>
                                          </p:stCondLst>
                                        </p:cTn>
                                        <p:tgtEl>
                                          <p:spTgt spid="1028"/>
                                        </p:tgtEl>
                                      </p:cBhvr>
                                    </p:animEffect>
                                  </p:childTnLst>
                                </p:cTn>
                              </p:par>
                              <p:par>
                                <p:cTn id="90" presetID="25" presetClass="entr" presetSubtype="0" fill="hold" nodeType="withEffect">
                                  <p:stCondLst>
                                    <p:cond delay="0"/>
                                  </p:stCondLst>
                                  <p:childTnLst>
                                    <p:set>
                                      <p:cBhvr>
                                        <p:cTn id="91" dur="1" fill="hold">
                                          <p:stCondLst>
                                            <p:cond delay="0"/>
                                          </p:stCondLst>
                                        </p:cTn>
                                        <p:tgtEl>
                                          <p:spTgt spid="22"/>
                                        </p:tgtEl>
                                        <p:attrNameLst>
                                          <p:attrName>style.visibility</p:attrName>
                                        </p:attrNameLst>
                                      </p:cBhvr>
                                      <p:to>
                                        <p:strVal val="visible"/>
                                      </p:to>
                                    </p:set>
                                    <p:anim calcmode="lin" valueType="num">
                                      <p:cBhvr>
                                        <p:cTn id="92" dur="500" decel="50000" fill="hold">
                                          <p:stCondLst>
                                            <p:cond delay="0"/>
                                          </p:stCondLst>
                                        </p:cTn>
                                        <p:tgtEl>
                                          <p:spTgt spid="22"/>
                                        </p:tgtEl>
                                        <p:attrNameLst>
                                          <p:attrName>style.rotation</p:attrName>
                                        </p:attrNameLst>
                                      </p:cBhvr>
                                      <p:tavLst>
                                        <p:tav tm="0">
                                          <p:val>
                                            <p:fltVal val="-90"/>
                                          </p:val>
                                        </p:tav>
                                        <p:tav tm="100000">
                                          <p:val>
                                            <p:fltVal val="0"/>
                                          </p:val>
                                        </p:tav>
                                      </p:tavLst>
                                    </p:anim>
                                    <p:anim calcmode="lin" valueType="num">
                                      <p:cBhvr>
                                        <p:cTn id="93" dur="500" decel="50000" fill="hold">
                                          <p:stCondLst>
                                            <p:cond delay="0"/>
                                          </p:stCondLst>
                                        </p:cTn>
                                        <p:tgtEl>
                                          <p:spTgt spid="22"/>
                                        </p:tgtEl>
                                        <p:attrNameLst>
                                          <p:attrName>ppt_w</p:attrName>
                                        </p:attrNameLst>
                                      </p:cBhvr>
                                      <p:tavLst>
                                        <p:tav tm="0">
                                          <p:val>
                                            <p:strVal val="#ppt_w"/>
                                          </p:val>
                                        </p:tav>
                                        <p:tav tm="100000">
                                          <p:val>
                                            <p:strVal val="#ppt_w*.05"/>
                                          </p:val>
                                        </p:tav>
                                      </p:tavLst>
                                    </p:anim>
                                    <p:anim calcmode="lin" valueType="num">
                                      <p:cBhvr>
                                        <p:cTn id="94" dur="500" accel="50000" fill="hold">
                                          <p:stCondLst>
                                            <p:cond delay="500"/>
                                          </p:stCondLst>
                                        </p:cTn>
                                        <p:tgtEl>
                                          <p:spTgt spid="22"/>
                                        </p:tgtEl>
                                        <p:attrNameLst>
                                          <p:attrName>ppt_w</p:attrName>
                                        </p:attrNameLst>
                                      </p:cBhvr>
                                      <p:tavLst>
                                        <p:tav tm="0">
                                          <p:val>
                                            <p:strVal val="#ppt_w*.05"/>
                                          </p:val>
                                        </p:tav>
                                        <p:tav tm="100000">
                                          <p:val>
                                            <p:strVal val="#ppt_w"/>
                                          </p:val>
                                        </p:tav>
                                      </p:tavLst>
                                    </p:anim>
                                    <p:anim calcmode="lin" valueType="num">
                                      <p:cBhvr>
                                        <p:cTn id="95" dur="1000" fill="hold"/>
                                        <p:tgtEl>
                                          <p:spTgt spid="22"/>
                                        </p:tgtEl>
                                        <p:attrNameLst>
                                          <p:attrName>ppt_h</p:attrName>
                                        </p:attrNameLst>
                                      </p:cBhvr>
                                      <p:tavLst>
                                        <p:tav tm="0">
                                          <p:val>
                                            <p:strVal val="#ppt_h"/>
                                          </p:val>
                                        </p:tav>
                                        <p:tav tm="100000">
                                          <p:val>
                                            <p:strVal val="#ppt_h"/>
                                          </p:val>
                                        </p:tav>
                                      </p:tavLst>
                                    </p:anim>
                                    <p:anim calcmode="lin" valueType="num">
                                      <p:cBhvr>
                                        <p:cTn id="96" dur="500" decel="50000" fill="hold">
                                          <p:stCondLst>
                                            <p:cond delay="0"/>
                                          </p:stCondLst>
                                        </p:cTn>
                                        <p:tgtEl>
                                          <p:spTgt spid="22"/>
                                        </p:tgtEl>
                                        <p:attrNameLst>
                                          <p:attrName>ppt_x</p:attrName>
                                        </p:attrNameLst>
                                      </p:cBhvr>
                                      <p:tavLst>
                                        <p:tav tm="0">
                                          <p:val>
                                            <p:strVal val="#ppt_x+.4"/>
                                          </p:val>
                                        </p:tav>
                                        <p:tav tm="100000">
                                          <p:val>
                                            <p:strVal val="#ppt_x"/>
                                          </p:val>
                                        </p:tav>
                                      </p:tavLst>
                                    </p:anim>
                                    <p:anim calcmode="lin" valueType="num">
                                      <p:cBhvr>
                                        <p:cTn id="97" dur="500" decel="50000" fill="hold">
                                          <p:stCondLst>
                                            <p:cond delay="0"/>
                                          </p:stCondLst>
                                        </p:cTn>
                                        <p:tgtEl>
                                          <p:spTgt spid="22"/>
                                        </p:tgtEl>
                                        <p:attrNameLst>
                                          <p:attrName>ppt_y</p:attrName>
                                        </p:attrNameLst>
                                      </p:cBhvr>
                                      <p:tavLst>
                                        <p:tav tm="0">
                                          <p:val>
                                            <p:strVal val="#ppt_y-.2"/>
                                          </p:val>
                                        </p:tav>
                                        <p:tav tm="100000">
                                          <p:val>
                                            <p:strVal val="#ppt_y+.1"/>
                                          </p:val>
                                        </p:tav>
                                      </p:tavLst>
                                    </p:anim>
                                    <p:anim calcmode="lin" valueType="num">
                                      <p:cBhvr>
                                        <p:cTn id="98" dur="500" accel="50000" fill="hold">
                                          <p:stCondLst>
                                            <p:cond delay="500"/>
                                          </p:stCondLst>
                                        </p:cTn>
                                        <p:tgtEl>
                                          <p:spTgt spid="22"/>
                                        </p:tgtEl>
                                        <p:attrNameLst>
                                          <p:attrName>ppt_y</p:attrName>
                                        </p:attrNameLst>
                                      </p:cBhvr>
                                      <p:tavLst>
                                        <p:tav tm="0">
                                          <p:val>
                                            <p:strVal val="#ppt_y+.1"/>
                                          </p:val>
                                        </p:tav>
                                        <p:tav tm="100000">
                                          <p:val>
                                            <p:strVal val="#ppt_y"/>
                                          </p:val>
                                        </p:tav>
                                      </p:tavLst>
                                    </p:anim>
                                    <p:animEffect transition="in" filter="fade">
                                      <p:cBhvr>
                                        <p:cTn id="99" dur="1000" decel="50000">
                                          <p:stCondLst>
                                            <p:cond delay="0"/>
                                          </p:stCondLst>
                                        </p:cTn>
                                        <p:tgtEl>
                                          <p:spTgt spid="22"/>
                                        </p:tgtEl>
                                      </p:cBhvr>
                                    </p:animEffect>
                                  </p:childTnLst>
                                </p:cTn>
                              </p:par>
                            </p:childTnLst>
                          </p:cTn>
                        </p:par>
                      </p:childTnLst>
                    </p:cTn>
                  </p:par>
                  <p:par>
                    <p:cTn id="100" fill="hold">
                      <p:stCondLst>
                        <p:cond delay="indefinite"/>
                      </p:stCondLst>
                      <p:childTnLst>
                        <p:par>
                          <p:cTn id="101" fill="hold">
                            <p:stCondLst>
                              <p:cond delay="0"/>
                            </p:stCondLst>
                            <p:childTnLst>
                              <p:par>
                                <p:cTn id="102" presetID="25" presetClass="entr" presetSubtype="0" fill="hold" nodeType="clickEffect">
                                  <p:stCondLst>
                                    <p:cond delay="0"/>
                                  </p:stCondLst>
                                  <p:childTnLst>
                                    <p:set>
                                      <p:cBhvr>
                                        <p:cTn id="103" dur="1" fill="hold">
                                          <p:stCondLst>
                                            <p:cond delay="0"/>
                                          </p:stCondLst>
                                        </p:cTn>
                                        <p:tgtEl>
                                          <p:spTgt spid="1030"/>
                                        </p:tgtEl>
                                        <p:attrNameLst>
                                          <p:attrName>style.visibility</p:attrName>
                                        </p:attrNameLst>
                                      </p:cBhvr>
                                      <p:to>
                                        <p:strVal val="visible"/>
                                      </p:to>
                                    </p:set>
                                    <p:anim calcmode="lin" valueType="num">
                                      <p:cBhvr>
                                        <p:cTn id="104" dur="500" decel="50000" fill="hold">
                                          <p:stCondLst>
                                            <p:cond delay="0"/>
                                          </p:stCondLst>
                                        </p:cTn>
                                        <p:tgtEl>
                                          <p:spTgt spid="1030"/>
                                        </p:tgtEl>
                                        <p:attrNameLst>
                                          <p:attrName>style.rotation</p:attrName>
                                        </p:attrNameLst>
                                      </p:cBhvr>
                                      <p:tavLst>
                                        <p:tav tm="0">
                                          <p:val>
                                            <p:fltVal val="-90"/>
                                          </p:val>
                                        </p:tav>
                                        <p:tav tm="100000">
                                          <p:val>
                                            <p:fltVal val="0"/>
                                          </p:val>
                                        </p:tav>
                                      </p:tavLst>
                                    </p:anim>
                                    <p:anim calcmode="lin" valueType="num">
                                      <p:cBhvr>
                                        <p:cTn id="105" dur="500" decel="50000" fill="hold">
                                          <p:stCondLst>
                                            <p:cond delay="0"/>
                                          </p:stCondLst>
                                        </p:cTn>
                                        <p:tgtEl>
                                          <p:spTgt spid="1030"/>
                                        </p:tgtEl>
                                        <p:attrNameLst>
                                          <p:attrName>ppt_w</p:attrName>
                                        </p:attrNameLst>
                                      </p:cBhvr>
                                      <p:tavLst>
                                        <p:tav tm="0">
                                          <p:val>
                                            <p:strVal val="#ppt_w"/>
                                          </p:val>
                                        </p:tav>
                                        <p:tav tm="100000">
                                          <p:val>
                                            <p:strVal val="#ppt_w*.05"/>
                                          </p:val>
                                        </p:tav>
                                      </p:tavLst>
                                    </p:anim>
                                    <p:anim calcmode="lin" valueType="num">
                                      <p:cBhvr>
                                        <p:cTn id="106" dur="500" accel="50000" fill="hold">
                                          <p:stCondLst>
                                            <p:cond delay="500"/>
                                          </p:stCondLst>
                                        </p:cTn>
                                        <p:tgtEl>
                                          <p:spTgt spid="1030"/>
                                        </p:tgtEl>
                                        <p:attrNameLst>
                                          <p:attrName>ppt_w</p:attrName>
                                        </p:attrNameLst>
                                      </p:cBhvr>
                                      <p:tavLst>
                                        <p:tav tm="0">
                                          <p:val>
                                            <p:strVal val="#ppt_w*.05"/>
                                          </p:val>
                                        </p:tav>
                                        <p:tav tm="100000">
                                          <p:val>
                                            <p:strVal val="#ppt_w"/>
                                          </p:val>
                                        </p:tav>
                                      </p:tavLst>
                                    </p:anim>
                                    <p:anim calcmode="lin" valueType="num">
                                      <p:cBhvr>
                                        <p:cTn id="107" dur="1000" fill="hold"/>
                                        <p:tgtEl>
                                          <p:spTgt spid="1030"/>
                                        </p:tgtEl>
                                        <p:attrNameLst>
                                          <p:attrName>ppt_h</p:attrName>
                                        </p:attrNameLst>
                                      </p:cBhvr>
                                      <p:tavLst>
                                        <p:tav tm="0">
                                          <p:val>
                                            <p:strVal val="#ppt_h"/>
                                          </p:val>
                                        </p:tav>
                                        <p:tav tm="100000">
                                          <p:val>
                                            <p:strVal val="#ppt_h"/>
                                          </p:val>
                                        </p:tav>
                                      </p:tavLst>
                                    </p:anim>
                                    <p:anim calcmode="lin" valueType="num">
                                      <p:cBhvr>
                                        <p:cTn id="108" dur="500" decel="50000" fill="hold">
                                          <p:stCondLst>
                                            <p:cond delay="0"/>
                                          </p:stCondLst>
                                        </p:cTn>
                                        <p:tgtEl>
                                          <p:spTgt spid="1030"/>
                                        </p:tgtEl>
                                        <p:attrNameLst>
                                          <p:attrName>ppt_x</p:attrName>
                                        </p:attrNameLst>
                                      </p:cBhvr>
                                      <p:tavLst>
                                        <p:tav tm="0">
                                          <p:val>
                                            <p:strVal val="#ppt_x+.4"/>
                                          </p:val>
                                        </p:tav>
                                        <p:tav tm="100000">
                                          <p:val>
                                            <p:strVal val="#ppt_x"/>
                                          </p:val>
                                        </p:tav>
                                      </p:tavLst>
                                    </p:anim>
                                    <p:anim calcmode="lin" valueType="num">
                                      <p:cBhvr>
                                        <p:cTn id="109" dur="500" decel="50000" fill="hold">
                                          <p:stCondLst>
                                            <p:cond delay="0"/>
                                          </p:stCondLst>
                                        </p:cTn>
                                        <p:tgtEl>
                                          <p:spTgt spid="1030"/>
                                        </p:tgtEl>
                                        <p:attrNameLst>
                                          <p:attrName>ppt_y</p:attrName>
                                        </p:attrNameLst>
                                      </p:cBhvr>
                                      <p:tavLst>
                                        <p:tav tm="0">
                                          <p:val>
                                            <p:strVal val="#ppt_y-.2"/>
                                          </p:val>
                                        </p:tav>
                                        <p:tav tm="100000">
                                          <p:val>
                                            <p:strVal val="#ppt_y+.1"/>
                                          </p:val>
                                        </p:tav>
                                      </p:tavLst>
                                    </p:anim>
                                    <p:anim calcmode="lin" valueType="num">
                                      <p:cBhvr>
                                        <p:cTn id="110" dur="500" accel="50000" fill="hold">
                                          <p:stCondLst>
                                            <p:cond delay="500"/>
                                          </p:stCondLst>
                                        </p:cTn>
                                        <p:tgtEl>
                                          <p:spTgt spid="1030"/>
                                        </p:tgtEl>
                                        <p:attrNameLst>
                                          <p:attrName>ppt_y</p:attrName>
                                        </p:attrNameLst>
                                      </p:cBhvr>
                                      <p:tavLst>
                                        <p:tav tm="0">
                                          <p:val>
                                            <p:strVal val="#ppt_y+.1"/>
                                          </p:val>
                                        </p:tav>
                                        <p:tav tm="100000">
                                          <p:val>
                                            <p:strVal val="#ppt_y"/>
                                          </p:val>
                                        </p:tav>
                                      </p:tavLst>
                                    </p:anim>
                                    <p:animEffect transition="in" filter="fade">
                                      <p:cBhvr>
                                        <p:cTn id="111" dur="1000" decel="50000">
                                          <p:stCondLst>
                                            <p:cond delay="0"/>
                                          </p:stCondLst>
                                        </p:cTn>
                                        <p:tgtEl>
                                          <p:spTgt spid="1030"/>
                                        </p:tgtEl>
                                      </p:cBhvr>
                                    </p:animEffect>
                                  </p:childTnLst>
                                </p:cTn>
                              </p:par>
                              <p:par>
                                <p:cTn id="112" presetID="25" presetClass="entr" presetSubtype="0" fill="hold" nodeType="withEffect">
                                  <p:stCondLst>
                                    <p:cond delay="0"/>
                                  </p:stCondLst>
                                  <p:childTnLst>
                                    <p:set>
                                      <p:cBhvr>
                                        <p:cTn id="113" dur="1" fill="hold">
                                          <p:stCondLst>
                                            <p:cond delay="0"/>
                                          </p:stCondLst>
                                        </p:cTn>
                                        <p:tgtEl>
                                          <p:spTgt spid="30"/>
                                        </p:tgtEl>
                                        <p:attrNameLst>
                                          <p:attrName>style.visibility</p:attrName>
                                        </p:attrNameLst>
                                      </p:cBhvr>
                                      <p:to>
                                        <p:strVal val="visible"/>
                                      </p:to>
                                    </p:set>
                                    <p:anim calcmode="lin" valueType="num">
                                      <p:cBhvr>
                                        <p:cTn id="114" dur="50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115" dur="50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116" dur="500" accel="50000" fill="hold">
                                          <p:stCondLst>
                                            <p:cond delay="500"/>
                                          </p:stCondLst>
                                        </p:cTn>
                                        <p:tgtEl>
                                          <p:spTgt spid="30"/>
                                        </p:tgtEl>
                                        <p:attrNameLst>
                                          <p:attrName>ppt_w</p:attrName>
                                        </p:attrNameLst>
                                      </p:cBhvr>
                                      <p:tavLst>
                                        <p:tav tm="0">
                                          <p:val>
                                            <p:strVal val="#ppt_w*.05"/>
                                          </p:val>
                                        </p:tav>
                                        <p:tav tm="100000">
                                          <p:val>
                                            <p:strVal val="#ppt_w"/>
                                          </p:val>
                                        </p:tav>
                                      </p:tavLst>
                                    </p:anim>
                                    <p:anim calcmode="lin" valueType="num">
                                      <p:cBhvr>
                                        <p:cTn id="117" dur="1000" fill="hold"/>
                                        <p:tgtEl>
                                          <p:spTgt spid="30"/>
                                        </p:tgtEl>
                                        <p:attrNameLst>
                                          <p:attrName>ppt_h</p:attrName>
                                        </p:attrNameLst>
                                      </p:cBhvr>
                                      <p:tavLst>
                                        <p:tav tm="0">
                                          <p:val>
                                            <p:strVal val="#ppt_h"/>
                                          </p:val>
                                        </p:tav>
                                        <p:tav tm="100000">
                                          <p:val>
                                            <p:strVal val="#ppt_h"/>
                                          </p:val>
                                        </p:tav>
                                      </p:tavLst>
                                    </p:anim>
                                    <p:anim calcmode="lin" valueType="num">
                                      <p:cBhvr>
                                        <p:cTn id="118" dur="50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119" dur="50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120" dur="500" accel="50000" fill="hold">
                                          <p:stCondLst>
                                            <p:cond delay="500"/>
                                          </p:stCondLst>
                                        </p:cTn>
                                        <p:tgtEl>
                                          <p:spTgt spid="30"/>
                                        </p:tgtEl>
                                        <p:attrNameLst>
                                          <p:attrName>ppt_y</p:attrName>
                                        </p:attrNameLst>
                                      </p:cBhvr>
                                      <p:tavLst>
                                        <p:tav tm="0">
                                          <p:val>
                                            <p:strVal val="#ppt_y+.1"/>
                                          </p:val>
                                        </p:tav>
                                        <p:tav tm="100000">
                                          <p:val>
                                            <p:strVal val="#ppt_y"/>
                                          </p:val>
                                        </p:tav>
                                      </p:tavLst>
                                    </p:anim>
                                    <p:animEffect transition="in" filter="fade">
                                      <p:cBhvr>
                                        <p:cTn id="121" dur="1000" decel="50000">
                                          <p:stCondLst>
                                            <p:cond delay="0"/>
                                          </p:stCondLst>
                                        </p:cTn>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P spid="12" grpId="0"/>
      <p:bldP spid="14" grpId="0"/>
      <p:bldP spid="1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2" descr="E:\Images\wow\5259_aurora.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3074" name="Picture 2" descr="C:\Users\nassim\Desktop\voirie-Model.jpg"/>
          <p:cNvPicPr>
            <a:picLocks noChangeAspect="1" noChangeArrowheads="1"/>
          </p:cNvPicPr>
          <p:nvPr/>
        </p:nvPicPr>
        <p:blipFill>
          <a:blip r:embed="rId3" cstate="print"/>
          <a:srcRect l="4598" r="3448"/>
          <a:stretch>
            <a:fillRect/>
          </a:stretch>
        </p:blipFill>
        <p:spPr bwMode="auto">
          <a:xfrm>
            <a:off x="1571604" y="1357298"/>
            <a:ext cx="5715040" cy="4273918"/>
          </a:xfrm>
          <a:prstGeom prst="rect">
            <a:avLst/>
          </a:prstGeom>
          <a:ln w="88900" cap="sq" cmpd="thickThin">
            <a:solidFill>
              <a:srgbClr val="000000"/>
            </a:solidFill>
            <a:prstDash val="solid"/>
            <a:miter lim="800000"/>
          </a:ln>
          <a:effectLst>
            <a:innerShdw blurRad="76200">
              <a:srgbClr val="000000"/>
            </a:innerShdw>
          </a:effectLst>
        </p:spPr>
      </p:pic>
      <p:pic>
        <p:nvPicPr>
          <p:cNvPr id="3075" name="Picture 3" descr="C:\Users\nassim\Desktop\daksi\foto deksi\Deksi1564.jpg"/>
          <p:cNvPicPr>
            <a:picLocks noChangeAspect="1" noChangeArrowheads="1"/>
          </p:cNvPicPr>
          <p:nvPr/>
        </p:nvPicPr>
        <p:blipFill>
          <a:blip r:embed="rId4" cstate="print"/>
          <a:srcRect/>
          <a:stretch>
            <a:fillRect/>
          </a:stretch>
        </p:blipFill>
        <p:spPr bwMode="auto">
          <a:xfrm>
            <a:off x="7358083" y="4143380"/>
            <a:ext cx="1785918" cy="133943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7" name="Connecteur droit avec flèche 6"/>
          <p:cNvCxnSpPr>
            <a:stCxn id="3075" idx="0"/>
          </p:cNvCxnSpPr>
          <p:nvPr/>
        </p:nvCxnSpPr>
        <p:spPr>
          <a:xfrm rot="16200000" flipV="1">
            <a:off x="6268650" y="2160988"/>
            <a:ext cx="1071566" cy="2893218"/>
          </a:xfrm>
          <a:prstGeom prst="straightConnector1">
            <a:avLst/>
          </a:prstGeom>
          <a:ln>
            <a:solidFill>
              <a:schemeClr val="accent2"/>
            </a:solidFill>
            <a:tailEnd type="arrow"/>
          </a:ln>
        </p:spPr>
        <p:style>
          <a:lnRef idx="3">
            <a:schemeClr val="dk1"/>
          </a:lnRef>
          <a:fillRef idx="0">
            <a:schemeClr val="dk1"/>
          </a:fillRef>
          <a:effectRef idx="2">
            <a:schemeClr val="dk1"/>
          </a:effectRef>
          <a:fontRef idx="minor">
            <a:schemeClr val="tx1"/>
          </a:fontRef>
        </p:style>
      </p:cxnSp>
      <p:pic>
        <p:nvPicPr>
          <p:cNvPr id="3076" name="Picture 4" descr="C:\Users\nassim\Desktop\daksi\foto deksi\Deksi1565.jpg"/>
          <p:cNvPicPr>
            <a:picLocks noChangeAspect="1" noChangeArrowheads="1"/>
          </p:cNvPicPr>
          <p:nvPr/>
        </p:nvPicPr>
        <p:blipFill>
          <a:blip r:embed="rId5" cstate="print"/>
          <a:srcRect/>
          <a:stretch>
            <a:fillRect/>
          </a:stretch>
        </p:blipFill>
        <p:spPr bwMode="auto">
          <a:xfrm>
            <a:off x="7396167" y="2143116"/>
            <a:ext cx="1747833" cy="13108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11" name="Connecteur droit avec flèche 10"/>
          <p:cNvCxnSpPr/>
          <p:nvPr/>
        </p:nvCxnSpPr>
        <p:spPr>
          <a:xfrm rot="10800000" flipV="1">
            <a:off x="5072066" y="2869992"/>
            <a:ext cx="2324102" cy="58942"/>
          </a:xfrm>
          <a:prstGeom prst="straightConnector1">
            <a:avLst/>
          </a:prstGeom>
          <a:ln>
            <a:solidFill>
              <a:schemeClr val="accent2"/>
            </a:solidFill>
            <a:tailEnd type="arrow"/>
          </a:ln>
        </p:spPr>
        <p:style>
          <a:lnRef idx="3">
            <a:schemeClr val="dk1"/>
          </a:lnRef>
          <a:fillRef idx="0">
            <a:schemeClr val="dk1"/>
          </a:fillRef>
          <a:effectRef idx="2">
            <a:schemeClr val="dk1"/>
          </a:effectRef>
          <a:fontRef idx="minor">
            <a:schemeClr val="tx1"/>
          </a:fontRef>
        </p:style>
      </p:cxnSp>
      <p:pic>
        <p:nvPicPr>
          <p:cNvPr id="3077" name="Picture 5" descr="C:\Users\nassim\Desktop\daksi\foto deksi\Deksi1566.jpg"/>
          <p:cNvPicPr>
            <a:picLocks noChangeAspect="1" noChangeArrowheads="1"/>
          </p:cNvPicPr>
          <p:nvPr/>
        </p:nvPicPr>
        <p:blipFill>
          <a:blip r:embed="rId6" cstate="print"/>
          <a:srcRect/>
          <a:stretch>
            <a:fillRect/>
          </a:stretch>
        </p:blipFill>
        <p:spPr bwMode="auto">
          <a:xfrm>
            <a:off x="5286380" y="5572116"/>
            <a:ext cx="1714511" cy="128588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18" name="Connecteur droit avec flèche 17"/>
          <p:cNvCxnSpPr>
            <a:stCxn id="3077" idx="0"/>
          </p:cNvCxnSpPr>
          <p:nvPr/>
        </p:nvCxnSpPr>
        <p:spPr>
          <a:xfrm rot="16200000" flipV="1">
            <a:off x="4750595" y="4179075"/>
            <a:ext cx="1714512" cy="1071570"/>
          </a:xfrm>
          <a:prstGeom prst="straightConnector1">
            <a:avLst/>
          </a:prstGeom>
          <a:ln>
            <a:solidFill>
              <a:schemeClr val="accent2"/>
            </a:solidFill>
            <a:tailEnd type="arrow"/>
          </a:ln>
        </p:spPr>
        <p:style>
          <a:lnRef idx="3">
            <a:schemeClr val="dk1"/>
          </a:lnRef>
          <a:fillRef idx="0">
            <a:schemeClr val="dk1"/>
          </a:fillRef>
          <a:effectRef idx="2">
            <a:schemeClr val="dk1"/>
          </a:effectRef>
          <a:fontRef idx="minor">
            <a:schemeClr val="tx1"/>
          </a:fontRef>
        </p:style>
      </p:cxnSp>
      <p:pic>
        <p:nvPicPr>
          <p:cNvPr id="3078" name="Picture 6" descr="C:\Users\nassim\Desktop\daksi\foto deksi\photo daksi\Deksi1562.jpg"/>
          <p:cNvPicPr>
            <a:picLocks noChangeAspect="1" noChangeArrowheads="1"/>
          </p:cNvPicPr>
          <p:nvPr/>
        </p:nvPicPr>
        <p:blipFill>
          <a:blip r:embed="rId7" cstate="print"/>
          <a:srcRect/>
          <a:stretch>
            <a:fillRect/>
          </a:stretch>
        </p:blipFill>
        <p:spPr bwMode="auto">
          <a:xfrm>
            <a:off x="7286644" y="-1"/>
            <a:ext cx="1857356" cy="139301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079" name="Picture 7" descr="C:\Users\nassim\Desktop\daksi\foto deksi\photo daksi\DSC05673.JPG"/>
          <p:cNvPicPr>
            <a:picLocks noChangeAspect="1" noChangeArrowheads="1"/>
          </p:cNvPicPr>
          <p:nvPr/>
        </p:nvPicPr>
        <p:blipFill>
          <a:blip r:embed="rId8" cstate="print"/>
          <a:srcRect/>
          <a:stretch>
            <a:fillRect/>
          </a:stretch>
        </p:blipFill>
        <p:spPr bwMode="auto">
          <a:xfrm>
            <a:off x="0" y="5286388"/>
            <a:ext cx="1848913" cy="15716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23" name="Connecteur droit avec flèche 22"/>
          <p:cNvCxnSpPr>
            <a:stCxn id="3079" idx="0"/>
          </p:cNvCxnSpPr>
          <p:nvPr/>
        </p:nvCxnSpPr>
        <p:spPr>
          <a:xfrm rot="5400000" flipH="1" flipV="1">
            <a:off x="2105287" y="3462618"/>
            <a:ext cx="642940" cy="3004601"/>
          </a:xfrm>
          <a:prstGeom prst="straightConnector1">
            <a:avLst/>
          </a:prstGeom>
          <a:ln>
            <a:solidFill>
              <a:schemeClr val="accent2"/>
            </a:solidFill>
            <a:tailEnd type="arrow"/>
          </a:ln>
        </p:spPr>
        <p:style>
          <a:lnRef idx="3">
            <a:schemeClr val="dk1"/>
          </a:lnRef>
          <a:fillRef idx="0">
            <a:schemeClr val="dk1"/>
          </a:fillRef>
          <a:effectRef idx="2">
            <a:schemeClr val="dk1"/>
          </a:effectRef>
          <a:fontRef idx="minor">
            <a:schemeClr val="tx1"/>
          </a:fontRef>
        </p:style>
      </p:cxnSp>
      <p:pic>
        <p:nvPicPr>
          <p:cNvPr id="3080" name="Picture 8" descr="C:\Users\nassim\Desktop\daksi\foto deksi\photo daksi\DSC05677.JPG"/>
          <p:cNvPicPr>
            <a:picLocks noChangeAspect="1" noChangeArrowheads="1"/>
          </p:cNvPicPr>
          <p:nvPr/>
        </p:nvPicPr>
        <p:blipFill>
          <a:blip r:embed="rId9" cstate="print"/>
          <a:srcRect/>
          <a:stretch>
            <a:fillRect/>
          </a:stretch>
        </p:blipFill>
        <p:spPr bwMode="auto">
          <a:xfrm>
            <a:off x="0" y="2143116"/>
            <a:ext cx="1881200" cy="141090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27" name="Connecteur droit avec flèche 26"/>
          <p:cNvCxnSpPr>
            <a:stCxn id="3080" idx="2"/>
          </p:cNvCxnSpPr>
          <p:nvPr/>
        </p:nvCxnSpPr>
        <p:spPr>
          <a:xfrm rot="16200000" flipH="1">
            <a:off x="1623695" y="2870922"/>
            <a:ext cx="812606" cy="2178796"/>
          </a:xfrm>
          <a:prstGeom prst="straightConnector1">
            <a:avLst/>
          </a:prstGeom>
          <a:ln>
            <a:solidFill>
              <a:schemeClr val="accent2"/>
            </a:solidFill>
            <a:tailEnd type="arrow"/>
          </a:ln>
        </p:spPr>
        <p:style>
          <a:lnRef idx="3">
            <a:schemeClr val="dk1"/>
          </a:lnRef>
          <a:fillRef idx="0">
            <a:schemeClr val="dk1"/>
          </a:fillRef>
          <a:effectRef idx="2">
            <a:schemeClr val="dk1"/>
          </a:effectRef>
          <a:fontRef idx="minor">
            <a:schemeClr val="tx1"/>
          </a:fontRef>
        </p:style>
      </p:cxnSp>
      <p:cxnSp>
        <p:nvCxnSpPr>
          <p:cNvPr id="31" name="Connecteur droit avec flèche 30"/>
          <p:cNvCxnSpPr>
            <a:stCxn id="3078" idx="2"/>
          </p:cNvCxnSpPr>
          <p:nvPr/>
        </p:nvCxnSpPr>
        <p:spPr>
          <a:xfrm rot="5400000">
            <a:off x="6215066" y="535768"/>
            <a:ext cx="1143009" cy="2857504"/>
          </a:xfrm>
          <a:prstGeom prst="straightConnector1">
            <a:avLst/>
          </a:prstGeom>
          <a:ln>
            <a:solidFill>
              <a:schemeClr val="accent2"/>
            </a:solidFill>
            <a:tailEnd type="arrow"/>
          </a:ln>
        </p:spPr>
        <p:style>
          <a:lnRef idx="3">
            <a:schemeClr val="dk1"/>
          </a:lnRef>
          <a:fillRef idx="0">
            <a:schemeClr val="dk1"/>
          </a:fillRef>
          <a:effectRef idx="2">
            <a:schemeClr val="dk1"/>
          </a:effectRef>
          <a:fontRef idx="minor">
            <a:schemeClr val="tx1"/>
          </a:fontRef>
        </p:style>
      </p:cxnSp>
      <p:sp>
        <p:nvSpPr>
          <p:cNvPr id="59" name="ZoneTexte 58"/>
          <p:cNvSpPr txBox="1"/>
          <p:nvPr/>
        </p:nvSpPr>
        <p:spPr>
          <a:xfrm>
            <a:off x="0" y="0"/>
            <a:ext cx="5429256" cy="584775"/>
          </a:xfrm>
          <a:prstGeom prst="rect">
            <a:avLst/>
          </a:prstGeom>
          <a:noFill/>
        </p:spPr>
        <p:txBody>
          <a:bodyPr wrap="square" rtlCol="0">
            <a:spAutoFit/>
          </a:bodyPr>
          <a:lstStyle/>
          <a:p>
            <a:pPr algn="ctr"/>
            <a:r>
              <a:rPr lang="fr-FR" sz="32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3-L’ état des espaces publics</a:t>
            </a:r>
            <a:endParaRPr lang="fr-FR" sz="32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1000"/>
                                        <p:tgtEl>
                                          <p:spTgt spid="59"/>
                                        </p:tgtEl>
                                      </p:cBhvr>
                                    </p:animEffect>
                                    <p:anim calcmode="lin" valueType="num">
                                      <p:cBhvr>
                                        <p:cTn id="8" dur="1000" fill="hold"/>
                                        <p:tgtEl>
                                          <p:spTgt spid="59"/>
                                        </p:tgtEl>
                                        <p:attrNameLst>
                                          <p:attrName>ppt_x</p:attrName>
                                        </p:attrNameLst>
                                      </p:cBhvr>
                                      <p:tavLst>
                                        <p:tav tm="0">
                                          <p:val>
                                            <p:strVal val="#ppt_x"/>
                                          </p:val>
                                        </p:tav>
                                        <p:tav tm="100000">
                                          <p:val>
                                            <p:strVal val="#ppt_x"/>
                                          </p:val>
                                        </p:tav>
                                      </p:tavLst>
                                    </p:anim>
                                    <p:anim calcmode="lin" valueType="num">
                                      <p:cBhvr>
                                        <p:cTn id="9" dur="900" decel="100000" fill="hold"/>
                                        <p:tgtEl>
                                          <p:spTgt spid="5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9"/>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3074"/>
                                        </p:tgtEl>
                                        <p:attrNameLst>
                                          <p:attrName>style.visibility</p:attrName>
                                        </p:attrNameLst>
                                      </p:cBhvr>
                                      <p:to>
                                        <p:strVal val="visible"/>
                                      </p:to>
                                    </p:set>
                                    <p:animEffect transition="in" filter="circle(in)">
                                      <p:cBhvr>
                                        <p:cTn id="15" dur="2000"/>
                                        <p:tgtEl>
                                          <p:spTgt spid="3074"/>
                                        </p:tgtEl>
                                      </p:cBhvr>
                                    </p:animEffect>
                                  </p:childTnLst>
                                </p:cTn>
                              </p:par>
                            </p:childTnLst>
                          </p:cTn>
                        </p:par>
                      </p:childTnLst>
                    </p:cTn>
                  </p:par>
                  <p:par>
                    <p:cTn id="16" fill="hold">
                      <p:stCondLst>
                        <p:cond delay="indefinite"/>
                      </p:stCondLst>
                      <p:childTnLst>
                        <p:par>
                          <p:cTn id="17" fill="hold">
                            <p:stCondLst>
                              <p:cond delay="0"/>
                            </p:stCondLst>
                            <p:childTnLst>
                              <p:par>
                                <p:cTn id="18" presetID="25" presetClass="entr" presetSubtype="0" fill="hold" nodeType="clickEffect">
                                  <p:stCondLst>
                                    <p:cond delay="0"/>
                                  </p:stCondLst>
                                  <p:childTnLst>
                                    <p:set>
                                      <p:cBhvr>
                                        <p:cTn id="19" dur="1" fill="hold">
                                          <p:stCondLst>
                                            <p:cond delay="0"/>
                                          </p:stCondLst>
                                        </p:cTn>
                                        <p:tgtEl>
                                          <p:spTgt spid="3078"/>
                                        </p:tgtEl>
                                        <p:attrNameLst>
                                          <p:attrName>style.visibility</p:attrName>
                                        </p:attrNameLst>
                                      </p:cBhvr>
                                      <p:to>
                                        <p:strVal val="visible"/>
                                      </p:to>
                                    </p:set>
                                    <p:anim calcmode="lin" valueType="num">
                                      <p:cBhvr>
                                        <p:cTn id="20" dur="500" decel="50000" fill="hold">
                                          <p:stCondLst>
                                            <p:cond delay="0"/>
                                          </p:stCondLst>
                                        </p:cTn>
                                        <p:tgtEl>
                                          <p:spTgt spid="3078"/>
                                        </p:tgtEl>
                                        <p:attrNameLst>
                                          <p:attrName>style.rotation</p:attrName>
                                        </p:attrNameLst>
                                      </p:cBhvr>
                                      <p:tavLst>
                                        <p:tav tm="0">
                                          <p:val>
                                            <p:fltVal val="-90"/>
                                          </p:val>
                                        </p:tav>
                                        <p:tav tm="100000">
                                          <p:val>
                                            <p:fltVal val="0"/>
                                          </p:val>
                                        </p:tav>
                                      </p:tavLst>
                                    </p:anim>
                                    <p:anim calcmode="lin" valueType="num">
                                      <p:cBhvr>
                                        <p:cTn id="21" dur="500" decel="50000" fill="hold">
                                          <p:stCondLst>
                                            <p:cond delay="0"/>
                                          </p:stCondLst>
                                        </p:cTn>
                                        <p:tgtEl>
                                          <p:spTgt spid="3078"/>
                                        </p:tgtEl>
                                        <p:attrNameLst>
                                          <p:attrName>ppt_w</p:attrName>
                                        </p:attrNameLst>
                                      </p:cBhvr>
                                      <p:tavLst>
                                        <p:tav tm="0">
                                          <p:val>
                                            <p:strVal val="#ppt_w"/>
                                          </p:val>
                                        </p:tav>
                                        <p:tav tm="100000">
                                          <p:val>
                                            <p:strVal val="#ppt_w*.05"/>
                                          </p:val>
                                        </p:tav>
                                      </p:tavLst>
                                    </p:anim>
                                    <p:anim calcmode="lin" valueType="num">
                                      <p:cBhvr>
                                        <p:cTn id="22" dur="500" accel="50000" fill="hold">
                                          <p:stCondLst>
                                            <p:cond delay="500"/>
                                          </p:stCondLst>
                                        </p:cTn>
                                        <p:tgtEl>
                                          <p:spTgt spid="3078"/>
                                        </p:tgtEl>
                                        <p:attrNameLst>
                                          <p:attrName>ppt_w</p:attrName>
                                        </p:attrNameLst>
                                      </p:cBhvr>
                                      <p:tavLst>
                                        <p:tav tm="0">
                                          <p:val>
                                            <p:strVal val="#ppt_w*.05"/>
                                          </p:val>
                                        </p:tav>
                                        <p:tav tm="100000">
                                          <p:val>
                                            <p:strVal val="#ppt_w"/>
                                          </p:val>
                                        </p:tav>
                                      </p:tavLst>
                                    </p:anim>
                                    <p:anim calcmode="lin" valueType="num">
                                      <p:cBhvr>
                                        <p:cTn id="23" dur="1000" fill="hold"/>
                                        <p:tgtEl>
                                          <p:spTgt spid="3078"/>
                                        </p:tgtEl>
                                        <p:attrNameLst>
                                          <p:attrName>ppt_h</p:attrName>
                                        </p:attrNameLst>
                                      </p:cBhvr>
                                      <p:tavLst>
                                        <p:tav tm="0">
                                          <p:val>
                                            <p:strVal val="#ppt_h"/>
                                          </p:val>
                                        </p:tav>
                                        <p:tav tm="100000">
                                          <p:val>
                                            <p:strVal val="#ppt_h"/>
                                          </p:val>
                                        </p:tav>
                                      </p:tavLst>
                                    </p:anim>
                                    <p:anim calcmode="lin" valueType="num">
                                      <p:cBhvr>
                                        <p:cTn id="24" dur="500" decel="50000" fill="hold">
                                          <p:stCondLst>
                                            <p:cond delay="0"/>
                                          </p:stCondLst>
                                        </p:cTn>
                                        <p:tgtEl>
                                          <p:spTgt spid="3078"/>
                                        </p:tgtEl>
                                        <p:attrNameLst>
                                          <p:attrName>ppt_x</p:attrName>
                                        </p:attrNameLst>
                                      </p:cBhvr>
                                      <p:tavLst>
                                        <p:tav tm="0">
                                          <p:val>
                                            <p:strVal val="#ppt_x+.4"/>
                                          </p:val>
                                        </p:tav>
                                        <p:tav tm="100000">
                                          <p:val>
                                            <p:strVal val="#ppt_x"/>
                                          </p:val>
                                        </p:tav>
                                      </p:tavLst>
                                    </p:anim>
                                    <p:anim calcmode="lin" valueType="num">
                                      <p:cBhvr>
                                        <p:cTn id="25" dur="500" decel="50000" fill="hold">
                                          <p:stCondLst>
                                            <p:cond delay="0"/>
                                          </p:stCondLst>
                                        </p:cTn>
                                        <p:tgtEl>
                                          <p:spTgt spid="3078"/>
                                        </p:tgtEl>
                                        <p:attrNameLst>
                                          <p:attrName>ppt_y</p:attrName>
                                        </p:attrNameLst>
                                      </p:cBhvr>
                                      <p:tavLst>
                                        <p:tav tm="0">
                                          <p:val>
                                            <p:strVal val="#ppt_y-.2"/>
                                          </p:val>
                                        </p:tav>
                                        <p:tav tm="100000">
                                          <p:val>
                                            <p:strVal val="#ppt_y+.1"/>
                                          </p:val>
                                        </p:tav>
                                      </p:tavLst>
                                    </p:anim>
                                    <p:anim calcmode="lin" valueType="num">
                                      <p:cBhvr>
                                        <p:cTn id="26" dur="500" accel="50000" fill="hold">
                                          <p:stCondLst>
                                            <p:cond delay="500"/>
                                          </p:stCondLst>
                                        </p:cTn>
                                        <p:tgtEl>
                                          <p:spTgt spid="3078"/>
                                        </p:tgtEl>
                                        <p:attrNameLst>
                                          <p:attrName>ppt_y</p:attrName>
                                        </p:attrNameLst>
                                      </p:cBhvr>
                                      <p:tavLst>
                                        <p:tav tm="0">
                                          <p:val>
                                            <p:strVal val="#ppt_y+.1"/>
                                          </p:val>
                                        </p:tav>
                                        <p:tav tm="100000">
                                          <p:val>
                                            <p:strVal val="#ppt_y"/>
                                          </p:val>
                                        </p:tav>
                                      </p:tavLst>
                                    </p:anim>
                                    <p:animEffect transition="in" filter="fade">
                                      <p:cBhvr>
                                        <p:cTn id="27" dur="1000" decel="50000">
                                          <p:stCondLst>
                                            <p:cond delay="0"/>
                                          </p:stCondLst>
                                        </p:cTn>
                                        <p:tgtEl>
                                          <p:spTgt spid="3078"/>
                                        </p:tgtEl>
                                      </p:cBhvr>
                                    </p:animEffect>
                                  </p:childTnLst>
                                </p:cTn>
                              </p:par>
                              <p:par>
                                <p:cTn id="28" presetID="25" presetClass="entr" presetSubtype="0" fill="hold" nodeType="withEffect">
                                  <p:stCondLst>
                                    <p:cond delay="0"/>
                                  </p:stCondLst>
                                  <p:childTnLst>
                                    <p:set>
                                      <p:cBhvr>
                                        <p:cTn id="29" dur="1" fill="hold">
                                          <p:stCondLst>
                                            <p:cond delay="0"/>
                                          </p:stCondLst>
                                        </p:cTn>
                                        <p:tgtEl>
                                          <p:spTgt spid="31"/>
                                        </p:tgtEl>
                                        <p:attrNameLst>
                                          <p:attrName>style.visibility</p:attrName>
                                        </p:attrNameLst>
                                      </p:cBhvr>
                                      <p:to>
                                        <p:strVal val="visible"/>
                                      </p:to>
                                    </p:set>
                                    <p:anim calcmode="lin" valueType="num">
                                      <p:cBhvr>
                                        <p:cTn id="30"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31"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32"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33" dur="1000" fill="hold"/>
                                        <p:tgtEl>
                                          <p:spTgt spid="31"/>
                                        </p:tgtEl>
                                        <p:attrNameLst>
                                          <p:attrName>ppt_h</p:attrName>
                                        </p:attrNameLst>
                                      </p:cBhvr>
                                      <p:tavLst>
                                        <p:tav tm="0">
                                          <p:val>
                                            <p:strVal val="#ppt_h"/>
                                          </p:val>
                                        </p:tav>
                                        <p:tav tm="100000">
                                          <p:val>
                                            <p:strVal val="#ppt_h"/>
                                          </p:val>
                                        </p:tav>
                                      </p:tavLst>
                                    </p:anim>
                                    <p:anim calcmode="lin" valueType="num">
                                      <p:cBhvr>
                                        <p:cTn id="34"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35"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36"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37" dur="1000" decel="50000">
                                          <p:stCondLst>
                                            <p:cond delay="0"/>
                                          </p:stCondLst>
                                        </p:cTn>
                                        <p:tgtEl>
                                          <p:spTgt spid="31"/>
                                        </p:tgtEl>
                                      </p:cBhvr>
                                    </p:animEffect>
                                  </p:childTnLst>
                                </p:cTn>
                              </p:par>
                            </p:childTnLst>
                          </p:cTn>
                        </p:par>
                      </p:childTnLst>
                    </p:cTn>
                  </p:par>
                  <p:par>
                    <p:cTn id="38" fill="hold">
                      <p:stCondLst>
                        <p:cond delay="indefinite"/>
                      </p:stCondLst>
                      <p:childTnLst>
                        <p:par>
                          <p:cTn id="39" fill="hold">
                            <p:stCondLst>
                              <p:cond delay="0"/>
                            </p:stCondLst>
                            <p:childTnLst>
                              <p:par>
                                <p:cTn id="40" presetID="25" presetClass="entr" presetSubtype="0" fill="hold" nodeType="clickEffect">
                                  <p:stCondLst>
                                    <p:cond delay="0"/>
                                  </p:stCondLst>
                                  <p:childTnLst>
                                    <p:set>
                                      <p:cBhvr>
                                        <p:cTn id="41" dur="1" fill="hold">
                                          <p:stCondLst>
                                            <p:cond delay="0"/>
                                          </p:stCondLst>
                                        </p:cTn>
                                        <p:tgtEl>
                                          <p:spTgt spid="3076"/>
                                        </p:tgtEl>
                                        <p:attrNameLst>
                                          <p:attrName>style.visibility</p:attrName>
                                        </p:attrNameLst>
                                      </p:cBhvr>
                                      <p:to>
                                        <p:strVal val="visible"/>
                                      </p:to>
                                    </p:set>
                                    <p:anim calcmode="lin" valueType="num">
                                      <p:cBhvr>
                                        <p:cTn id="42" dur="500" decel="50000" fill="hold">
                                          <p:stCondLst>
                                            <p:cond delay="0"/>
                                          </p:stCondLst>
                                        </p:cTn>
                                        <p:tgtEl>
                                          <p:spTgt spid="3076"/>
                                        </p:tgtEl>
                                        <p:attrNameLst>
                                          <p:attrName>style.rotation</p:attrName>
                                        </p:attrNameLst>
                                      </p:cBhvr>
                                      <p:tavLst>
                                        <p:tav tm="0">
                                          <p:val>
                                            <p:fltVal val="-90"/>
                                          </p:val>
                                        </p:tav>
                                        <p:tav tm="100000">
                                          <p:val>
                                            <p:fltVal val="0"/>
                                          </p:val>
                                        </p:tav>
                                      </p:tavLst>
                                    </p:anim>
                                    <p:anim calcmode="lin" valueType="num">
                                      <p:cBhvr>
                                        <p:cTn id="43" dur="500" decel="50000" fill="hold">
                                          <p:stCondLst>
                                            <p:cond delay="0"/>
                                          </p:stCondLst>
                                        </p:cTn>
                                        <p:tgtEl>
                                          <p:spTgt spid="3076"/>
                                        </p:tgtEl>
                                        <p:attrNameLst>
                                          <p:attrName>ppt_w</p:attrName>
                                        </p:attrNameLst>
                                      </p:cBhvr>
                                      <p:tavLst>
                                        <p:tav tm="0">
                                          <p:val>
                                            <p:strVal val="#ppt_w"/>
                                          </p:val>
                                        </p:tav>
                                        <p:tav tm="100000">
                                          <p:val>
                                            <p:strVal val="#ppt_w*.05"/>
                                          </p:val>
                                        </p:tav>
                                      </p:tavLst>
                                    </p:anim>
                                    <p:anim calcmode="lin" valueType="num">
                                      <p:cBhvr>
                                        <p:cTn id="44" dur="500" accel="50000" fill="hold">
                                          <p:stCondLst>
                                            <p:cond delay="500"/>
                                          </p:stCondLst>
                                        </p:cTn>
                                        <p:tgtEl>
                                          <p:spTgt spid="3076"/>
                                        </p:tgtEl>
                                        <p:attrNameLst>
                                          <p:attrName>ppt_w</p:attrName>
                                        </p:attrNameLst>
                                      </p:cBhvr>
                                      <p:tavLst>
                                        <p:tav tm="0">
                                          <p:val>
                                            <p:strVal val="#ppt_w*.05"/>
                                          </p:val>
                                        </p:tav>
                                        <p:tav tm="100000">
                                          <p:val>
                                            <p:strVal val="#ppt_w"/>
                                          </p:val>
                                        </p:tav>
                                      </p:tavLst>
                                    </p:anim>
                                    <p:anim calcmode="lin" valueType="num">
                                      <p:cBhvr>
                                        <p:cTn id="45" dur="1000" fill="hold"/>
                                        <p:tgtEl>
                                          <p:spTgt spid="3076"/>
                                        </p:tgtEl>
                                        <p:attrNameLst>
                                          <p:attrName>ppt_h</p:attrName>
                                        </p:attrNameLst>
                                      </p:cBhvr>
                                      <p:tavLst>
                                        <p:tav tm="0">
                                          <p:val>
                                            <p:strVal val="#ppt_h"/>
                                          </p:val>
                                        </p:tav>
                                        <p:tav tm="100000">
                                          <p:val>
                                            <p:strVal val="#ppt_h"/>
                                          </p:val>
                                        </p:tav>
                                      </p:tavLst>
                                    </p:anim>
                                    <p:anim calcmode="lin" valueType="num">
                                      <p:cBhvr>
                                        <p:cTn id="46" dur="500" decel="50000" fill="hold">
                                          <p:stCondLst>
                                            <p:cond delay="0"/>
                                          </p:stCondLst>
                                        </p:cTn>
                                        <p:tgtEl>
                                          <p:spTgt spid="3076"/>
                                        </p:tgtEl>
                                        <p:attrNameLst>
                                          <p:attrName>ppt_x</p:attrName>
                                        </p:attrNameLst>
                                      </p:cBhvr>
                                      <p:tavLst>
                                        <p:tav tm="0">
                                          <p:val>
                                            <p:strVal val="#ppt_x+.4"/>
                                          </p:val>
                                        </p:tav>
                                        <p:tav tm="100000">
                                          <p:val>
                                            <p:strVal val="#ppt_x"/>
                                          </p:val>
                                        </p:tav>
                                      </p:tavLst>
                                    </p:anim>
                                    <p:anim calcmode="lin" valueType="num">
                                      <p:cBhvr>
                                        <p:cTn id="47" dur="500" decel="50000" fill="hold">
                                          <p:stCondLst>
                                            <p:cond delay="0"/>
                                          </p:stCondLst>
                                        </p:cTn>
                                        <p:tgtEl>
                                          <p:spTgt spid="3076"/>
                                        </p:tgtEl>
                                        <p:attrNameLst>
                                          <p:attrName>ppt_y</p:attrName>
                                        </p:attrNameLst>
                                      </p:cBhvr>
                                      <p:tavLst>
                                        <p:tav tm="0">
                                          <p:val>
                                            <p:strVal val="#ppt_y-.2"/>
                                          </p:val>
                                        </p:tav>
                                        <p:tav tm="100000">
                                          <p:val>
                                            <p:strVal val="#ppt_y+.1"/>
                                          </p:val>
                                        </p:tav>
                                      </p:tavLst>
                                    </p:anim>
                                    <p:anim calcmode="lin" valueType="num">
                                      <p:cBhvr>
                                        <p:cTn id="48" dur="500" accel="50000" fill="hold">
                                          <p:stCondLst>
                                            <p:cond delay="500"/>
                                          </p:stCondLst>
                                        </p:cTn>
                                        <p:tgtEl>
                                          <p:spTgt spid="3076"/>
                                        </p:tgtEl>
                                        <p:attrNameLst>
                                          <p:attrName>ppt_y</p:attrName>
                                        </p:attrNameLst>
                                      </p:cBhvr>
                                      <p:tavLst>
                                        <p:tav tm="0">
                                          <p:val>
                                            <p:strVal val="#ppt_y+.1"/>
                                          </p:val>
                                        </p:tav>
                                        <p:tav tm="100000">
                                          <p:val>
                                            <p:strVal val="#ppt_y"/>
                                          </p:val>
                                        </p:tav>
                                      </p:tavLst>
                                    </p:anim>
                                    <p:animEffect transition="in" filter="fade">
                                      <p:cBhvr>
                                        <p:cTn id="49" dur="1000" decel="50000">
                                          <p:stCondLst>
                                            <p:cond delay="0"/>
                                          </p:stCondLst>
                                        </p:cTn>
                                        <p:tgtEl>
                                          <p:spTgt spid="3076"/>
                                        </p:tgtEl>
                                      </p:cBhvr>
                                    </p:animEffect>
                                  </p:childTnLst>
                                </p:cTn>
                              </p:par>
                              <p:par>
                                <p:cTn id="50" presetID="25" presetClass="entr" presetSubtype="0" fill="hold" nodeType="withEffect">
                                  <p:stCondLst>
                                    <p:cond delay="0"/>
                                  </p:stCondLst>
                                  <p:childTnLst>
                                    <p:set>
                                      <p:cBhvr>
                                        <p:cTn id="51" dur="1" fill="hold">
                                          <p:stCondLst>
                                            <p:cond delay="0"/>
                                          </p:stCondLst>
                                        </p:cTn>
                                        <p:tgtEl>
                                          <p:spTgt spid="11"/>
                                        </p:tgtEl>
                                        <p:attrNameLst>
                                          <p:attrName>style.visibility</p:attrName>
                                        </p:attrNameLst>
                                      </p:cBhvr>
                                      <p:to>
                                        <p:strVal val="visible"/>
                                      </p:to>
                                    </p:set>
                                    <p:anim calcmode="lin" valueType="num">
                                      <p:cBhvr>
                                        <p:cTn id="52"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53"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54"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55" dur="1000" fill="hold"/>
                                        <p:tgtEl>
                                          <p:spTgt spid="11"/>
                                        </p:tgtEl>
                                        <p:attrNameLst>
                                          <p:attrName>ppt_h</p:attrName>
                                        </p:attrNameLst>
                                      </p:cBhvr>
                                      <p:tavLst>
                                        <p:tav tm="0">
                                          <p:val>
                                            <p:strVal val="#ppt_h"/>
                                          </p:val>
                                        </p:tav>
                                        <p:tav tm="100000">
                                          <p:val>
                                            <p:strVal val="#ppt_h"/>
                                          </p:val>
                                        </p:tav>
                                      </p:tavLst>
                                    </p:anim>
                                    <p:anim calcmode="lin" valueType="num">
                                      <p:cBhvr>
                                        <p:cTn id="56"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57"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58"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59" dur="1000" decel="50000">
                                          <p:stCondLst>
                                            <p:cond delay="0"/>
                                          </p:stCondLst>
                                        </p:cTn>
                                        <p:tgtEl>
                                          <p:spTgt spid="11"/>
                                        </p:tgtEl>
                                      </p:cBhvr>
                                    </p:animEffect>
                                  </p:childTnLst>
                                </p:cTn>
                              </p:par>
                            </p:childTnLst>
                          </p:cTn>
                        </p:par>
                      </p:childTnLst>
                    </p:cTn>
                  </p:par>
                  <p:par>
                    <p:cTn id="60" fill="hold">
                      <p:stCondLst>
                        <p:cond delay="indefinite"/>
                      </p:stCondLst>
                      <p:childTnLst>
                        <p:par>
                          <p:cTn id="61" fill="hold">
                            <p:stCondLst>
                              <p:cond delay="0"/>
                            </p:stCondLst>
                            <p:childTnLst>
                              <p:par>
                                <p:cTn id="62" presetID="25" presetClass="entr" presetSubtype="0" fill="hold" nodeType="clickEffect">
                                  <p:stCondLst>
                                    <p:cond delay="0"/>
                                  </p:stCondLst>
                                  <p:childTnLst>
                                    <p:set>
                                      <p:cBhvr>
                                        <p:cTn id="63" dur="1" fill="hold">
                                          <p:stCondLst>
                                            <p:cond delay="0"/>
                                          </p:stCondLst>
                                        </p:cTn>
                                        <p:tgtEl>
                                          <p:spTgt spid="3075"/>
                                        </p:tgtEl>
                                        <p:attrNameLst>
                                          <p:attrName>style.visibility</p:attrName>
                                        </p:attrNameLst>
                                      </p:cBhvr>
                                      <p:to>
                                        <p:strVal val="visible"/>
                                      </p:to>
                                    </p:set>
                                    <p:anim calcmode="lin" valueType="num">
                                      <p:cBhvr>
                                        <p:cTn id="64" dur="500" decel="50000" fill="hold">
                                          <p:stCondLst>
                                            <p:cond delay="0"/>
                                          </p:stCondLst>
                                        </p:cTn>
                                        <p:tgtEl>
                                          <p:spTgt spid="3075"/>
                                        </p:tgtEl>
                                        <p:attrNameLst>
                                          <p:attrName>style.rotation</p:attrName>
                                        </p:attrNameLst>
                                      </p:cBhvr>
                                      <p:tavLst>
                                        <p:tav tm="0">
                                          <p:val>
                                            <p:fltVal val="-90"/>
                                          </p:val>
                                        </p:tav>
                                        <p:tav tm="100000">
                                          <p:val>
                                            <p:fltVal val="0"/>
                                          </p:val>
                                        </p:tav>
                                      </p:tavLst>
                                    </p:anim>
                                    <p:anim calcmode="lin" valueType="num">
                                      <p:cBhvr>
                                        <p:cTn id="65" dur="500" decel="50000" fill="hold">
                                          <p:stCondLst>
                                            <p:cond delay="0"/>
                                          </p:stCondLst>
                                        </p:cTn>
                                        <p:tgtEl>
                                          <p:spTgt spid="3075"/>
                                        </p:tgtEl>
                                        <p:attrNameLst>
                                          <p:attrName>ppt_w</p:attrName>
                                        </p:attrNameLst>
                                      </p:cBhvr>
                                      <p:tavLst>
                                        <p:tav tm="0">
                                          <p:val>
                                            <p:strVal val="#ppt_w"/>
                                          </p:val>
                                        </p:tav>
                                        <p:tav tm="100000">
                                          <p:val>
                                            <p:strVal val="#ppt_w*.05"/>
                                          </p:val>
                                        </p:tav>
                                      </p:tavLst>
                                    </p:anim>
                                    <p:anim calcmode="lin" valueType="num">
                                      <p:cBhvr>
                                        <p:cTn id="66" dur="500" accel="50000" fill="hold">
                                          <p:stCondLst>
                                            <p:cond delay="500"/>
                                          </p:stCondLst>
                                        </p:cTn>
                                        <p:tgtEl>
                                          <p:spTgt spid="3075"/>
                                        </p:tgtEl>
                                        <p:attrNameLst>
                                          <p:attrName>ppt_w</p:attrName>
                                        </p:attrNameLst>
                                      </p:cBhvr>
                                      <p:tavLst>
                                        <p:tav tm="0">
                                          <p:val>
                                            <p:strVal val="#ppt_w*.05"/>
                                          </p:val>
                                        </p:tav>
                                        <p:tav tm="100000">
                                          <p:val>
                                            <p:strVal val="#ppt_w"/>
                                          </p:val>
                                        </p:tav>
                                      </p:tavLst>
                                    </p:anim>
                                    <p:anim calcmode="lin" valueType="num">
                                      <p:cBhvr>
                                        <p:cTn id="67" dur="1000" fill="hold"/>
                                        <p:tgtEl>
                                          <p:spTgt spid="3075"/>
                                        </p:tgtEl>
                                        <p:attrNameLst>
                                          <p:attrName>ppt_h</p:attrName>
                                        </p:attrNameLst>
                                      </p:cBhvr>
                                      <p:tavLst>
                                        <p:tav tm="0">
                                          <p:val>
                                            <p:strVal val="#ppt_h"/>
                                          </p:val>
                                        </p:tav>
                                        <p:tav tm="100000">
                                          <p:val>
                                            <p:strVal val="#ppt_h"/>
                                          </p:val>
                                        </p:tav>
                                      </p:tavLst>
                                    </p:anim>
                                    <p:anim calcmode="lin" valueType="num">
                                      <p:cBhvr>
                                        <p:cTn id="68" dur="500" decel="50000" fill="hold">
                                          <p:stCondLst>
                                            <p:cond delay="0"/>
                                          </p:stCondLst>
                                        </p:cTn>
                                        <p:tgtEl>
                                          <p:spTgt spid="3075"/>
                                        </p:tgtEl>
                                        <p:attrNameLst>
                                          <p:attrName>ppt_x</p:attrName>
                                        </p:attrNameLst>
                                      </p:cBhvr>
                                      <p:tavLst>
                                        <p:tav tm="0">
                                          <p:val>
                                            <p:strVal val="#ppt_x+.4"/>
                                          </p:val>
                                        </p:tav>
                                        <p:tav tm="100000">
                                          <p:val>
                                            <p:strVal val="#ppt_x"/>
                                          </p:val>
                                        </p:tav>
                                      </p:tavLst>
                                    </p:anim>
                                    <p:anim calcmode="lin" valueType="num">
                                      <p:cBhvr>
                                        <p:cTn id="69" dur="500" decel="50000" fill="hold">
                                          <p:stCondLst>
                                            <p:cond delay="0"/>
                                          </p:stCondLst>
                                        </p:cTn>
                                        <p:tgtEl>
                                          <p:spTgt spid="3075"/>
                                        </p:tgtEl>
                                        <p:attrNameLst>
                                          <p:attrName>ppt_y</p:attrName>
                                        </p:attrNameLst>
                                      </p:cBhvr>
                                      <p:tavLst>
                                        <p:tav tm="0">
                                          <p:val>
                                            <p:strVal val="#ppt_y-.2"/>
                                          </p:val>
                                        </p:tav>
                                        <p:tav tm="100000">
                                          <p:val>
                                            <p:strVal val="#ppt_y+.1"/>
                                          </p:val>
                                        </p:tav>
                                      </p:tavLst>
                                    </p:anim>
                                    <p:anim calcmode="lin" valueType="num">
                                      <p:cBhvr>
                                        <p:cTn id="70" dur="500" accel="50000" fill="hold">
                                          <p:stCondLst>
                                            <p:cond delay="500"/>
                                          </p:stCondLst>
                                        </p:cTn>
                                        <p:tgtEl>
                                          <p:spTgt spid="3075"/>
                                        </p:tgtEl>
                                        <p:attrNameLst>
                                          <p:attrName>ppt_y</p:attrName>
                                        </p:attrNameLst>
                                      </p:cBhvr>
                                      <p:tavLst>
                                        <p:tav tm="0">
                                          <p:val>
                                            <p:strVal val="#ppt_y+.1"/>
                                          </p:val>
                                        </p:tav>
                                        <p:tav tm="100000">
                                          <p:val>
                                            <p:strVal val="#ppt_y"/>
                                          </p:val>
                                        </p:tav>
                                      </p:tavLst>
                                    </p:anim>
                                    <p:animEffect transition="in" filter="fade">
                                      <p:cBhvr>
                                        <p:cTn id="71" dur="1000" decel="50000">
                                          <p:stCondLst>
                                            <p:cond delay="0"/>
                                          </p:stCondLst>
                                        </p:cTn>
                                        <p:tgtEl>
                                          <p:spTgt spid="3075"/>
                                        </p:tgtEl>
                                      </p:cBhvr>
                                    </p:animEffect>
                                  </p:childTnLst>
                                </p:cTn>
                              </p:par>
                              <p:par>
                                <p:cTn id="72" presetID="25" presetClass="entr" presetSubtype="0" fill="hold" nodeType="withEffect">
                                  <p:stCondLst>
                                    <p:cond delay="0"/>
                                  </p:stCondLst>
                                  <p:childTnLst>
                                    <p:set>
                                      <p:cBhvr>
                                        <p:cTn id="73" dur="1" fill="hold">
                                          <p:stCondLst>
                                            <p:cond delay="0"/>
                                          </p:stCondLst>
                                        </p:cTn>
                                        <p:tgtEl>
                                          <p:spTgt spid="7"/>
                                        </p:tgtEl>
                                        <p:attrNameLst>
                                          <p:attrName>style.visibility</p:attrName>
                                        </p:attrNameLst>
                                      </p:cBhvr>
                                      <p:to>
                                        <p:strVal val="visible"/>
                                      </p:to>
                                    </p:set>
                                    <p:anim calcmode="lin" valueType="num">
                                      <p:cBhvr>
                                        <p:cTn id="74"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75"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76"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77" dur="1000" fill="hold"/>
                                        <p:tgtEl>
                                          <p:spTgt spid="7"/>
                                        </p:tgtEl>
                                        <p:attrNameLst>
                                          <p:attrName>ppt_h</p:attrName>
                                        </p:attrNameLst>
                                      </p:cBhvr>
                                      <p:tavLst>
                                        <p:tav tm="0">
                                          <p:val>
                                            <p:strVal val="#ppt_h"/>
                                          </p:val>
                                        </p:tav>
                                        <p:tav tm="100000">
                                          <p:val>
                                            <p:strVal val="#ppt_h"/>
                                          </p:val>
                                        </p:tav>
                                      </p:tavLst>
                                    </p:anim>
                                    <p:anim calcmode="lin" valueType="num">
                                      <p:cBhvr>
                                        <p:cTn id="78"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79"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80"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81" dur="1000" decel="50000">
                                          <p:stCondLst>
                                            <p:cond delay="0"/>
                                          </p:stCondLst>
                                        </p:cTn>
                                        <p:tgtEl>
                                          <p:spTgt spid="7"/>
                                        </p:tgtEl>
                                      </p:cBhvr>
                                    </p:animEffect>
                                  </p:childTnLst>
                                </p:cTn>
                              </p:par>
                            </p:childTnLst>
                          </p:cTn>
                        </p:par>
                      </p:childTnLst>
                    </p:cTn>
                  </p:par>
                  <p:par>
                    <p:cTn id="82" fill="hold">
                      <p:stCondLst>
                        <p:cond delay="indefinite"/>
                      </p:stCondLst>
                      <p:childTnLst>
                        <p:par>
                          <p:cTn id="83" fill="hold">
                            <p:stCondLst>
                              <p:cond delay="0"/>
                            </p:stCondLst>
                            <p:childTnLst>
                              <p:par>
                                <p:cTn id="84" presetID="25" presetClass="entr" presetSubtype="0" fill="hold" nodeType="clickEffect">
                                  <p:stCondLst>
                                    <p:cond delay="0"/>
                                  </p:stCondLst>
                                  <p:childTnLst>
                                    <p:set>
                                      <p:cBhvr>
                                        <p:cTn id="85" dur="1" fill="hold">
                                          <p:stCondLst>
                                            <p:cond delay="0"/>
                                          </p:stCondLst>
                                        </p:cTn>
                                        <p:tgtEl>
                                          <p:spTgt spid="3077"/>
                                        </p:tgtEl>
                                        <p:attrNameLst>
                                          <p:attrName>style.visibility</p:attrName>
                                        </p:attrNameLst>
                                      </p:cBhvr>
                                      <p:to>
                                        <p:strVal val="visible"/>
                                      </p:to>
                                    </p:set>
                                    <p:anim calcmode="lin" valueType="num">
                                      <p:cBhvr>
                                        <p:cTn id="86" dur="500" decel="50000" fill="hold">
                                          <p:stCondLst>
                                            <p:cond delay="0"/>
                                          </p:stCondLst>
                                        </p:cTn>
                                        <p:tgtEl>
                                          <p:spTgt spid="3077"/>
                                        </p:tgtEl>
                                        <p:attrNameLst>
                                          <p:attrName>style.rotation</p:attrName>
                                        </p:attrNameLst>
                                      </p:cBhvr>
                                      <p:tavLst>
                                        <p:tav tm="0">
                                          <p:val>
                                            <p:fltVal val="-90"/>
                                          </p:val>
                                        </p:tav>
                                        <p:tav tm="100000">
                                          <p:val>
                                            <p:fltVal val="0"/>
                                          </p:val>
                                        </p:tav>
                                      </p:tavLst>
                                    </p:anim>
                                    <p:anim calcmode="lin" valueType="num">
                                      <p:cBhvr>
                                        <p:cTn id="87" dur="500" decel="50000" fill="hold">
                                          <p:stCondLst>
                                            <p:cond delay="0"/>
                                          </p:stCondLst>
                                        </p:cTn>
                                        <p:tgtEl>
                                          <p:spTgt spid="3077"/>
                                        </p:tgtEl>
                                        <p:attrNameLst>
                                          <p:attrName>ppt_w</p:attrName>
                                        </p:attrNameLst>
                                      </p:cBhvr>
                                      <p:tavLst>
                                        <p:tav tm="0">
                                          <p:val>
                                            <p:strVal val="#ppt_w"/>
                                          </p:val>
                                        </p:tav>
                                        <p:tav tm="100000">
                                          <p:val>
                                            <p:strVal val="#ppt_w*.05"/>
                                          </p:val>
                                        </p:tav>
                                      </p:tavLst>
                                    </p:anim>
                                    <p:anim calcmode="lin" valueType="num">
                                      <p:cBhvr>
                                        <p:cTn id="88" dur="500" accel="50000" fill="hold">
                                          <p:stCondLst>
                                            <p:cond delay="500"/>
                                          </p:stCondLst>
                                        </p:cTn>
                                        <p:tgtEl>
                                          <p:spTgt spid="3077"/>
                                        </p:tgtEl>
                                        <p:attrNameLst>
                                          <p:attrName>ppt_w</p:attrName>
                                        </p:attrNameLst>
                                      </p:cBhvr>
                                      <p:tavLst>
                                        <p:tav tm="0">
                                          <p:val>
                                            <p:strVal val="#ppt_w*.05"/>
                                          </p:val>
                                        </p:tav>
                                        <p:tav tm="100000">
                                          <p:val>
                                            <p:strVal val="#ppt_w"/>
                                          </p:val>
                                        </p:tav>
                                      </p:tavLst>
                                    </p:anim>
                                    <p:anim calcmode="lin" valueType="num">
                                      <p:cBhvr>
                                        <p:cTn id="89" dur="1000" fill="hold"/>
                                        <p:tgtEl>
                                          <p:spTgt spid="3077"/>
                                        </p:tgtEl>
                                        <p:attrNameLst>
                                          <p:attrName>ppt_h</p:attrName>
                                        </p:attrNameLst>
                                      </p:cBhvr>
                                      <p:tavLst>
                                        <p:tav tm="0">
                                          <p:val>
                                            <p:strVal val="#ppt_h"/>
                                          </p:val>
                                        </p:tav>
                                        <p:tav tm="100000">
                                          <p:val>
                                            <p:strVal val="#ppt_h"/>
                                          </p:val>
                                        </p:tav>
                                      </p:tavLst>
                                    </p:anim>
                                    <p:anim calcmode="lin" valueType="num">
                                      <p:cBhvr>
                                        <p:cTn id="90" dur="500" decel="50000" fill="hold">
                                          <p:stCondLst>
                                            <p:cond delay="0"/>
                                          </p:stCondLst>
                                        </p:cTn>
                                        <p:tgtEl>
                                          <p:spTgt spid="3077"/>
                                        </p:tgtEl>
                                        <p:attrNameLst>
                                          <p:attrName>ppt_x</p:attrName>
                                        </p:attrNameLst>
                                      </p:cBhvr>
                                      <p:tavLst>
                                        <p:tav tm="0">
                                          <p:val>
                                            <p:strVal val="#ppt_x+.4"/>
                                          </p:val>
                                        </p:tav>
                                        <p:tav tm="100000">
                                          <p:val>
                                            <p:strVal val="#ppt_x"/>
                                          </p:val>
                                        </p:tav>
                                      </p:tavLst>
                                    </p:anim>
                                    <p:anim calcmode="lin" valueType="num">
                                      <p:cBhvr>
                                        <p:cTn id="91" dur="500" decel="50000" fill="hold">
                                          <p:stCondLst>
                                            <p:cond delay="0"/>
                                          </p:stCondLst>
                                        </p:cTn>
                                        <p:tgtEl>
                                          <p:spTgt spid="3077"/>
                                        </p:tgtEl>
                                        <p:attrNameLst>
                                          <p:attrName>ppt_y</p:attrName>
                                        </p:attrNameLst>
                                      </p:cBhvr>
                                      <p:tavLst>
                                        <p:tav tm="0">
                                          <p:val>
                                            <p:strVal val="#ppt_y-.2"/>
                                          </p:val>
                                        </p:tav>
                                        <p:tav tm="100000">
                                          <p:val>
                                            <p:strVal val="#ppt_y+.1"/>
                                          </p:val>
                                        </p:tav>
                                      </p:tavLst>
                                    </p:anim>
                                    <p:anim calcmode="lin" valueType="num">
                                      <p:cBhvr>
                                        <p:cTn id="92" dur="500" accel="50000" fill="hold">
                                          <p:stCondLst>
                                            <p:cond delay="500"/>
                                          </p:stCondLst>
                                        </p:cTn>
                                        <p:tgtEl>
                                          <p:spTgt spid="3077"/>
                                        </p:tgtEl>
                                        <p:attrNameLst>
                                          <p:attrName>ppt_y</p:attrName>
                                        </p:attrNameLst>
                                      </p:cBhvr>
                                      <p:tavLst>
                                        <p:tav tm="0">
                                          <p:val>
                                            <p:strVal val="#ppt_y+.1"/>
                                          </p:val>
                                        </p:tav>
                                        <p:tav tm="100000">
                                          <p:val>
                                            <p:strVal val="#ppt_y"/>
                                          </p:val>
                                        </p:tav>
                                      </p:tavLst>
                                    </p:anim>
                                    <p:animEffect transition="in" filter="fade">
                                      <p:cBhvr>
                                        <p:cTn id="93" dur="1000" decel="50000">
                                          <p:stCondLst>
                                            <p:cond delay="0"/>
                                          </p:stCondLst>
                                        </p:cTn>
                                        <p:tgtEl>
                                          <p:spTgt spid="3077"/>
                                        </p:tgtEl>
                                      </p:cBhvr>
                                    </p:animEffect>
                                  </p:childTnLst>
                                </p:cTn>
                              </p:par>
                              <p:par>
                                <p:cTn id="94" presetID="25" presetClass="entr" presetSubtype="0" fill="hold" nodeType="withEffect">
                                  <p:stCondLst>
                                    <p:cond delay="0"/>
                                  </p:stCondLst>
                                  <p:childTnLst>
                                    <p:set>
                                      <p:cBhvr>
                                        <p:cTn id="95" dur="1" fill="hold">
                                          <p:stCondLst>
                                            <p:cond delay="0"/>
                                          </p:stCondLst>
                                        </p:cTn>
                                        <p:tgtEl>
                                          <p:spTgt spid="18"/>
                                        </p:tgtEl>
                                        <p:attrNameLst>
                                          <p:attrName>style.visibility</p:attrName>
                                        </p:attrNameLst>
                                      </p:cBhvr>
                                      <p:to>
                                        <p:strVal val="visible"/>
                                      </p:to>
                                    </p:set>
                                    <p:anim calcmode="lin" valueType="num">
                                      <p:cBhvr>
                                        <p:cTn id="96"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97"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98"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99" dur="1000" fill="hold"/>
                                        <p:tgtEl>
                                          <p:spTgt spid="18"/>
                                        </p:tgtEl>
                                        <p:attrNameLst>
                                          <p:attrName>ppt_h</p:attrName>
                                        </p:attrNameLst>
                                      </p:cBhvr>
                                      <p:tavLst>
                                        <p:tav tm="0">
                                          <p:val>
                                            <p:strVal val="#ppt_h"/>
                                          </p:val>
                                        </p:tav>
                                        <p:tav tm="100000">
                                          <p:val>
                                            <p:strVal val="#ppt_h"/>
                                          </p:val>
                                        </p:tav>
                                      </p:tavLst>
                                    </p:anim>
                                    <p:anim calcmode="lin" valueType="num">
                                      <p:cBhvr>
                                        <p:cTn id="100"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101"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102"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103" dur="1000" decel="50000">
                                          <p:stCondLst>
                                            <p:cond delay="0"/>
                                          </p:stCondLst>
                                        </p:cTn>
                                        <p:tgtEl>
                                          <p:spTgt spid="18"/>
                                        </p:tgtEl>
                                      </p:cBhvr>
                                    </p:animEffect>
                                  </p:childTnLst>
                                </p:cTn>
                              </p:par>
                            </p:childTnLst>
                          </p:cTn>
                        </p:par>
                      </p:childTnLst>
                    </p:cTn>
                  </p:par>
                  <p:par>
                    <p:cTn id="104" fill="hold">
                      <p:stCondLst>
                        <p:cond delay="indefinite"/>
                      </p:stCondLst>
                      <p:childTnLst>
                        <p:par>
                          <p:cTn id="105" fill="hold">
                            <p:stCondLst>
                              <p:cond delay="0"/>
                            </p:stCondLst>
                            <p:childTnLst>
                              <p:par>
                                <p:cTn id="106" presetID="25" presetClass="entr" presetSubtype="0" fill="hold" nodeType="clickEffect">
                                  <p:stCondLst>
                                    <p:cond delay="0"/>
                                  </p:stCondLst>
                                  <p:childTnLst>
                                    <p:set>
                                      <p:cBhvr>
                                        <p:cTn id="107" dur="1" fill="hold">
                                          <p:stCondLst>
                                            <p:cond delay="0"/>
                                          </p:stCondLst>
                                        </p:cTn>
                                        <p:tgtEl>
                                          <p:spTgt spid="3079"/>
                                        </p:tgtEl>
                                        <p:attrNameLst>
                                          <p:attrName>style.visibility</p:attrName>
                                        </p:attrNameLst>
                                      </p:cBhvr>
                                      <p:to>
                                        <p:strVal val="visible"/>
                                      </p:to>
                                    </p:set>
                                    <p:anim calcmode="lin" valueType="num">
                                      <p:cBhvr>
                                        <p:cTn id="108" dur="500" decel="50000" fill="hold">
                                          <p:stCondLst>
                                            <p:cond delay="0"/>
                                          </p:stCondLst>
                                        </p:cTn>
                                        <p:tgtEl>
                                          <p:spTgt spid="3079"/>
                                        </p:tgtEl>
                                        <p:attrNameLst>
                                          <p:attrName>style.rotation</p:attrName>
                                        </p:attrNameLst>
                                      </p:cBhvr>
                                      <p:tavLst>
                                        <p:tav tm="0">
                                          <p:val>
                                            <p:fltVal val="-90"/>
                                          </p:val>
                                        </p:tav>
                                        <p:tav tm="100000">
                                          <p:val>
                                            <p:fltVal val="0"/>
                                          </p:val>
                                        </p:tav>
                                      </p:tavLst>
                                    </p:anim>
                                    <p:anim calcmode="lin" valueType="num">
                                      <p:cBhvr>
                                        <p:cTn id="109" dur="500" decel="50000" fill="hold">
                                          <p:stCondLst>
                                            <p:cond delay="0"/>
                                          </p:stCondLst>
                                        </p:cTn>
                                        <p:tgtEl>
                                          <p:spTgt spid="3079"/>
                                        </p:tgtEl>
                                        <p:attrNameLst>
                                          <p:attrName>ppt_w</p:attrName>
                                        </p:attrNameLst>
                                      </p:cBhvr>
                                      <p:tavLst>
                                        <p:tav tm="0">
                                          <p:val>
                                            <p:strVal val="#ppt_w"/>
                                          </p:val>
                                        </p:tav>
                                        <p:tav tm="100000">
                                          <p:val>
                                            <p:strVal val="#ppt_w*.05"/>
                                          </p:val>
                                        </p:tav>
                                      </p:tavLst>
                                    </p:anim>
                                    <p:anim calcmode="lin" valueType="num">
                                      <p:cBhvr>
                                        <p:cTn id="110" dur="500" accel="50000" fill="hold">
                                          <p:stCondLst>
                                            <p:cond delay="500"/>
                                          </p:stCondLst>
                                        </p:cTn>
                                        <p:tgtEl>
                                          <p:spTgt spid="3079"/>
                                        </p:tgtEl>
                                        <p:attrNameLst>
                                          <p:attrName>ppt_w</p:attrName>
                                        </p:attrNameLst>
                                      </p:cBhvr>
                                      <p:tavLst>
                                        <p:tav tm="0">
                                          <p:val>
                                            <p:strVal val="#ppt_w*.05"/>
                                          </p:val>
                                        </p:tav>
                                        <p:tav tm="100000">
                                          <p:val>
                                            <p:strVal val="#ppt_w"/>
                                          </p:val>
                                        </p:tav>
                                      </p:tavLst>
                                    </p:anim>
                                    <p:anim calcmode="lin" valueType="num">
                                      <p:cBhvr>
                                        <p:cTn id="111" dur="1000" fill="hold"/>
                                        <p:tgtEl>
                                          <p:spTgt spid="3079"/>
                                        </p:tgtEl>
                                        <p:attrNameLst>
                                          <p:attrName>ppt_h</p:attrName>
                                        </p:attrNameLst>
                                      </p:cBhvr>
                                      <p:tavLst>
                                        <p:tav tm="0">
                                          <p:val>
                                            <p:strVal val="#ppt_h"/>
                                          </p:val>
                                        </p:tav>
                                        <p:tav tm="100000">
                                          <p:val>
                                            <p:strVal val="#ppt_h"/>
                                          </p:val>
                                        </p:tav>
                                      </p:tavLst>
                                    </p:anim>
                                    <p:anim calcmode="lin" valueType="num">
                                      <p:cBhvr>
                                        <p:cTn id="112" dur="500" decel="50000" fill="hold">
                                          <p:stCondLst>
                                            <p:cond delay="0"/>
                                          </p:stCondLst>
                                        </p:cTn>
                                        <p:tgtEl>
                                          <p:spTgt spid="3079"/>
                                        </p:tgtEl>
                                        <p:attrNameLst>
                                          <p:attrName>ppt_x</p:attrName>
                                        </p:attrNameLst>
                                      </p:cBhvr>
                                      <p:tavLst>
                                        <p:tav tm="0">
                                          <p:val>
                                            <p:strVal val="#ppt_x+.4"/>
                                          </p:val>
                                        </p:tav>
                                        <p:tav tm="100000">
                                          <p:val>
                                            <p:strVal val="#ppt_x"/>
                                          </p:val>
                                        </p:tav>
                                      </p:tavLst>
                                    </p:anim>
                                    <p:anim calcmode="lin" valueType="num">
                                      <p:cBhvr>
                                        <p:cTn id="113" dur="500" decel="50000" fill="hold">
                                          <p:stCondLst>
                                            <p:cond delay="0"/>
                                          </p:stCondLst>
                                        </p:cTn>
                                        <p:tgtEl>
                                          <p:spTgt spid="3079"/>
                                        </p:tgtEl>
                                        <p:attrNameLst>
                                          <p:attrName>ppt_y</p:attrName>
                                        </p:attrNameLst>
                                      </p:cBhvr>
                                      <p:tavLst>
                                        <p:tav tm="0">
                                          <p:val>
                                            <p:strVal val="#ppt_y-.2"/>
                                          </p:val>
                                        </p:tav>
                                        <p:tav tm="100000">
                                          <p:val>
                                            <p:strVal val="#ppt_y+.1"/>
                                          </p:val>
                                        </p:tav>
                                      </p:tavLst>
                                    </p:anim>
                                    <p:anim calcmode="lin" valueType="num">
                                      <p:cBhvr>
                                        <p:cTn id="114" dur="500" accel="50000" fill="hold">
                                          <p:stCondLst>
                                            <p:cond delay="500"/>
                                          </p:stCondLst>
                                        </p:cTn>
                                        <p:tgtEl>
                                          <p:spTgt spid="3079"/>
                                        </p:tgtEl>
                                        <p:attrNameLst>
                                          <p:attrName>ppt_y</p:attrName>
                                        </p:attrNameLst>
                                      </p:cBhvr>
                                      <p:tavLst>
                                        <p:tav tm="0">
                                          <p:val>
                                            <p:strVal val="#ppt_y+.1"/>
                                          </p:val>
                                        </p:tav>
                                        <p:tav tm="100000">
                                          <p:val>
                                            <p:strVal val="#ppt_y"/>
                                          </p:val>
                                        </p:tav>
                                      </p:tavLst>
                                    </p:anim>
                                    <p:animEffect transition="in" filter="fade">
                                      <p:cBhvr>
                                        <p:cTn id="115" dur="1000" decel="50000">
                                          <p:stCondLst>
                                            <p:cond delay="0"/>
                                          </p:stCondLst>
                                        </p:cTn>
                                        <p:tgtEl>
                                          <p:spTgt spid="3079"/>
                                        </p:tgtEl>
                                      </p:cBhvr>
                                    </p:animEffect>
                                  </p:childTnLst>
                                </p:cTn>
                              </p:par>
                              <p:par>
                                <p:cTn id="116" presetID="25" presetClass="entr" presetSubtype="0" fill="hold" nodeType="withEffect">
                                  <p:stCondLst>
                                    <p:cond delay="0"/>
                                  </p:stCondLst>
                                  <p:childTnLst>
                                    <p:set>
                                      <p:cBhvr>
                                        <p:cTn id="117" dur="1" fill="hold">
                                          <p:stCondLst>
                                            <p:cond delay="0"/>
                                          </p:stCondLst>
                                        </p:cTn>
                                        <p:tgtEl>
                                          <p:spTgt spid="23"/>
                                        </p:tgtEl>
                                        <p:attrNameLst>
                                          <p:attrName>style.visibility</p:attrName>
                                        </p:attrNameLst>
                                      </p:cBhvr>
                                      <p:to>
                                        <p:strVal val="visible"/>
                                      </p:to>
                                    </p:set>
                                    <p:anim calcmode="lin" valueType="num">
                                      <p:cBhvr>
                                        <p:cTn id="118" dur="500" decel="50000" fill="hold">
                                          <p:stCondLst>
                                            <p:cond delay="0"/>
                                          </p:stCondLst>
                                        </p:cTn>
                                        <p:tgtEl>
                                          <p:spTgt spid="23"/>
                                        </p:tgtEl>
                                        <p:attrNameLst>
                                          <p:attrName>style.rotation</p:attrName>
                                        </p:attrNameLst>
                                      </p:cBhvr>
                                      <p:tavLst>
                                        <p:tav tm="0">
                                          <p:val>
                                            <p:fltVal val="-90"/>
                                          </p:val>
                                        </p:tav>
                                        <p:tav tm="100000">
                                          <p:val>
                                            <p:fltVal val="0"/>
                                          </p:val>
                                        </p:tav>
                                      </p:tavLst>
                                    </p:anim>
                                    <p:anim calcmode="lin" valueType="num">
                                      <p:cBhvr>
                                        <p:cTn id="119" dur="500" decel="50000" fill="hold">
                                          <p:stCondLst>
                                            <p:cond delay="0"/>
                                          </p:stCondLst>
                                        </p:cTn>
                                        <p:tgtEl>
                                          <p:spTgt spid="23"/>
                                        </p:tgtEl>
                                        <p:attrNameLst>
                                          <p:attrName>ppt_w</p:attrName>
                                        </p:attrNameLst>
                                      </p:cBhvr>
                                      <p:tavLst>
                                        <p:tav tm="0">
                                          <p:val>
                                            <p:strVal val="#ppt_w"/>
                                          </p:val>
                                        </p:tav>
                                        <p:tav tm="100000">
                                          <p:val>
                                            <p:strVal val="#ppt_w*.05"/>
                                          </p:val>
                                        </p:tav>
                                      </p:tavLst>
                                    </p:anim>
                                    <p:anim calcmode="lin" valueType="num">
                                      <p:cBhvr>
                                        <p:cTn id="120" dur="500" accel="50000" fill="hold">
                                          <p:stCondLst>
                                            <p:cond delay="500"/>
                                          </p:stCondLst>
                                        </p:cTn>
                                        <p:tgtEl>
                                          <p:spTgt spid="23"/>
                                        </p:tgtEl>
                                        <p:attrNameLst>
                                          <p:attrName>ppt_w</p:attrName>
                                        </p:attrNameLst>
                                      </p:cBhvr>
                                      <p:tavLst>
                                        <p:tav tm="0">
                                          <p:val>
                                            <p:strVal val="#ppt_w*.05"/>
                                          </p:val>
                                        </p:tav>
                                        <p:tav tm="100000">
                                          <p:val>
                                            <p:strVal val="#ppt_w"/>
                                          </p:val>
                                        </p:tav>
                                      </p:tavLst>
                                    </p:anim>
                                    <p:anim calcmode="lin" valueType="num">
                                      <p:cBhvr>
                                        <p:cTn id="121" dur="1000" fill="hold"/>
                                        <p:tgtEl>
                                          <p:spTgt spid="23"/>
                                        </p:tgtEl>
                                        <p:attrNameLst>
                                          <p:attrName>ppt_h</p:attrName>
                                        </p:attrNameLst>
                                      </p:cBhvr>
                                      <p:tavLst>
                                        <p:tav tm="0">
                                          <p:val>
                                            <p:strVal val="#ppt_h"/>
                                          </p:val>
                                        </p:tav>
                                        <p:tav tm="100000">
                                          <p:val>
                                            <p:strVal val="#ppt_h"/>
                                          </p:val>
                                        </p:tav>
                                      </p:tavLst>
                                    </p:anim>
                                    <p:anim calcmode="lin" valueType="num">
                                      <p:cBhvr>
                                        <p:cTn id="122" dur="500" decel="50000" fill="hold">
                                          <p:stCondLst>
                                            <p:cond delay="0"/>
                                          </p:stCondLst>
                                        </p:cTn>
                                        <p:tgtEl>
                                          <p:spTgt spid="23"/>
                                        </p:tgtEl>
                                        <p:attrNameLst>
                                          <p:attrName>ppt_x</p:attrName>
                                        </p:attrNameLst>
                                      </p:cBhvr>
                                      <p:tavLst>
                                        <p:tav tm="0">
                                          <p:val>
                                            <p:strVal val="#ppt_x+.4"/>
                                          </p:val>
                                        </p:tav>
                                        <p:tav tm="100000">
                                          <p:val>
                                            <p:strVal val="#ppt_x"/>
                                          </p:val>
                                        </p:tav>
                                      </p:tavLst>
                                    </p:anim>
                                    <p:anim calcmode="lin" valueType="num">
                                      <p:cBhvr>
                                        <p:cTn id="123" dur="500" decel="50000" fill="hold">
                                          <p:stCondLst>
                                            <p:cond delay="0"/>
                                          </p:stCondLst>
                                        </p:cTn>
                                        <p:tgtEl>
                                          <p:spTgt spid="23"/>
                                        </p:tgtEl>
                                        <p:attrNameLst>
                                          <p:attrName>ppt_y</p:attrName>
                                        </p:attrNameLst>
                                      </p:cBhvr>
                                      <p:tavLst>
                                        <p:tav tm="0">
                                          <p:val>
                                            <p:strVal val="#ppt_y-.2"/>
                                          </p:val>
                                        </p:tav>
                                        <p:tav tm="100000">
                                          <p:val>
                                            <p:strVal val="#ppt_y+.1"/>
                                          </p:val>
                                        </p:tav>
                                      </p:tavLst>
                                    </p:anim>
                                    <p:anim calcmode="lin" valueType="num">
                                      <p:cBhvr>
                                        <p:cTn id="124" dur="500" accel="50000" fill="hold">
                                          <p:stCondLst>
                                            <p:cond delay="500"/>
                                          </p:stCondLst>
                                        </p:cTn>
                                        <p:tgtEl>
                                          <p:spTgt spid="23"/>
                                        </p:tgtEl>
                                        <p:attrNameLst>
                                          <p:attrName>ppt_y</p:attrName>
                                        </p:attrNameLst>
                                      </p:cBhvr>
                                      <p:tavLst>
                                        <p:tav tm="0">
                                          <p:val>
                                            <p:strVal val="#ppt_y+.1"/>
                                          </p:val>
                                        </p:tav>
                                        <p:tav tm="100000">
                                          <p:val>
                                            <p:strVal val="#ppt_y"/>
                                          </p:val>
                                        </p:tav>
                                      </p:tavLst>
                                    </p:anim>
                                    <p:animEffect transition="in" filter="fade">
                                      <p:cBhvr>
                                        <p:cTn id="125" dur="1000" decel="50000">
                                          <p:stCondLst>
                                            <p:cond delay="0"/>
                                          </p:stCondLst>
                                        </p:cTn>
                                        <p:tgtEl>
                                          <p:spTgt spid="23"/>
                                        </p:tgtEl>
                                      </p:cBhvr>
                                    </p:animEffect>
                                  </p:childTnLst>
                                </p:cTn>
                              </p:par>
                            </p:childTnLst>
                          </p:cTn>
                        </p:par>
                      </p:childTnLst>
                    </p:cTn>
                  </p:par>
                  <p:par>
                    <p:cTn id="126" fill="hold">
                      <p:stCondLst>
                        <p:cond delay="indefinite"/>
                      </p:stCondLst>
                      <p:childTnLst>
                        <p:par>
                          <p:cTn id="127" fill="hold">
                            <p:stCondLst>
                              <p:cond delay="0"/>
                            </p:stCondLst>
                            <p:childTnLst>
                              <p:par>
                                <p:cTn id="128" presetID="25" presetClass="entr" presetSubtype="0" fill="hold" nodeType="clickEffect">
                                  <p:stCondLst>
                                    <p:cond delay="0"/>
                                  </p:stCondLst>
                                  <p:childTnLst>
                                    <p:set>
                                      <p:cBhvr>
                                        <p:cTn id="129" dur="1" fill="hold">
                                          <p:stCondLst>
                                            <p:cond delay="0"/>
                                          </p:stCondLst>
                                        </p:cTn>
                                        <p:tgtEl>
                                          <p:spTgt spid="3080"/>
                                        </p:tgtEl>
                                        <p:attrNameLst>
                                          <p:attrName>style.visibility</p:attrName>
                                        </p:attrNameLst>
                                      </p:cBhvr>
                                      <p:to>
                                        <p:strVal val="visible"/>
                                      </p:to>
                                    </p:set>
                                    <p:anim calcmode="lin" valueType="num">
                                      <p:cBhvr>
                                        <p:cTn id="130" dur="500" decel="50000" fill="hold">
                                          <p:stCondLst>
                                            <p:cond delay="0"/>
                                          </p:stCondLst>
                                        </p:cTn>
                                        <p:tgtEl>
                                          <p:spTgt spid="3080"/>
                                        </p:tgtEl>
                                        <p:attrNameLst>
                                          <p:attrName>style.rotation</p:attrName>
                                        </p:attrNameLst>
                                      </p:cBhvr>
                                      <p:tavLst>
                                        <p:tav tm="0">
                                          <p:val>
                                            <p:fltVal val="-90"/>
                                          </p:val>
                                        </p:tav>
                                        <p:tav tm="100000">
                                          <p:val>
                                            <p:fltVal val="0"/>
                                          </p:val>
                                        </p:tav>
                                      </p:tavLst>
                                    </p:anim>
                                    <p:anim calcmode="lin" valueType="num">
                                      <p:cBhvr>
                                        <p:cTn id="131" dur="500" decel="50000" fill="hold">
                                          <p:stCondLst>
                                            <p:cond delay="0"/>
                                          </p:stCondLst>
                                        </p:cTn>
                                        <p:tgtEl>
                                          <p:spTgt spid="3080"/>
                                        </p:tgtEl>
                                        <p:attrNameLst>
                                          <p:attrName>ppt_w</p:attrName>
                                        </p:attrNameLst>
                                      </p:cBhvr>
                                      <p:tavLst>
                                        <p:tav tm="0">
                                          <p:val>
                                            <p:strVal val="#ppt_w"/>
                                          </p:val>
                                        </p:tav>
                                        <p:tav tm="100000">
                                          <p:val>
                                            <p:strVal val="#ppt_w*.05"/>
                                          </p:val>
                                        </p:tav>
                                      </p:tavLst>
                                    </p:anim>
                                    <p:anim calcmode="lin" valueType="num">
                                      <p:cBhvr>
                                        <p:cTn id="132" dur="500" accel="50000" fill="hold">
                                          <p:stCondLst>
                                            <p:cond delay="500"/>
                                          </p:stCondLst>
                                        </p:cTn>
                                        <p:tgtEl>
                                          <p:spTgt spid="3080"/>
                                        </p:tgtEl>
                                        <p:attrNameLst>
                                          <p:attrName>ppt_w</p:attrName>
                                        </p:attrNameLst>
                                      </p:cBhvr>
                                      <p:tavLst>
                                        <p:tav tm="0">
                                          <p:val>
                                            <p:strVal val="#ppt_w*.05"/>
                                          </p:val>
                                        </p:tav>
                                        <p:tav tm="100000">
                                          <p:val>
                                            <p:strVal val="#ppt_w"/>
                                          </p:val>
                                        </p:tav>
                                      </p:tavLst>
                                    </p:anim>
                                    <p:anim calcmode="lin" valueType="num">
                                      <p:cBhvr>
                                        <p:cTn id="133" dur="1000" fill="hold"/>
                                        <p:tgtEl>
                                          <p:spTgt spid="3080"/>
                                        </p:tgtEl>
                                        <p:attrNameLst>
                                          <p:attrName>ppt_h</p:attrName>
                                        </p:attrNameLst>
                                      </p:cBhvr>
                                      <p:tavLst>
                                        <p:tav tm="0">
                                          <p:val>
                                            <p:strVal val="#ppt_h"/>
                                          </p:val>
                                        </p:tav>
                                        <p:tav tm="100000">
                                          <p:val>
                                            <p:strVal val="#ppt_h"/>
                                          </p:val>
                                        </p:tav>
                                      </p:tavLst>
                                    </p:anim>
                                    <p:anim calcmode="lin" valueType="num">
                                      <p:cBhvr>
                                        <p:cTn id="134" dur="500" decel="50000" fill="hold">
                                          <p:stCondLst>
                                            <p:cond delay="0"/>
                                          </p:stCondLst>
                                        </p:cTn>
                                        <p:tgtEl>
                                          <p:spTgt spid="3080"/>
                                        </p:tgtEl>
                                        <p:attrNameLst>
                                          <p:attrName>ppt_x</p:attrName>
                                        </p:attrNameLst>
                                      </p:cBhvr>
                                      <p:tavLst>
                                        <p:tav tm="0">
                                          <p:val>
                                            <p:strVal val="#ppt_x+.4"/>
                                          </p:val>
                                        </p:tav>
                                        <p:tav tm="100000">
                                          <p:val>
                                            <p:strVal val="#ppt_x"/>
                                          </p:val>
                                        </p:tav>
                                      </p:tavLst>
                                    </p:anim>
                                    <p:anim calcmode="lin" valueType="num">
                                      <p:cBhvr>
                                        <p:cTn id="135" dur="500" decel="50000" fill="hold">
                                          <p:stCondLst>
                                            <p:cond delay="0"/>
                                          </p:stCondLst>
                                        </p:cTn>
                                        <p:tgtEl>
                                          <p:spTgt spid="3080"/>
                                        </p:tgtEl>
                                        <p:attrNameLst>
                                          <p:attrName>ppt_y</p:attrName>
                                        </p:attrNameLst>
                                      </p:cBhvr>
                                      <p:tavLst>
                                        <p:tav tm="0">
                                          <p:val>
                                            <p:strVal val="#ppt_y-.2"/>
                                          </p:val>
                                        </p:tav>
                                        <p:tav tm="100000">
                                          <p:val>
                                            <p:strVal val="#ppt_y+.1"/>
                                          </p:val>
                                        </p:tav>
                                      </p:tavLst>
                                    </p:anim>
                                    <p:anim calcmode="lin" valueType="num">
                                      <p:cBhvr>
                                        <p:cTn id="136" dur="500" accel="50000" fill="hold">
                                          <p:stCondLst>
                                            <p:cond delay="500"/>
                                          </p:stCondLst>
                                        </p:cTn>
                                        <p:tgtEl>
                                          <p:spTgt spid="3080"/>
                                        </p:tgtEl>
                                        <p:attrNameLst>
                                          <p:attrName>ppt_y</p:attrName>
                                        </p:attrNameLst>
                                      </p:cBhvr>
                                      <p:tavLst>
                                        <p:tav tm="0">
                                          <p:val>
                                            <p:strVal val="#ppt_y+.1"/>
                                          </p:val>
                                        </p:tav>
                                        <p:tav tm="100000">
                                          <p:val>
                                            <p:strVal val="#ppt_y"/>
                                          </p:val>
                                        </p:tav>
                                      </p:tavLst>
                                    </p:anim>
                                    <p:animEffect transition="in" filter="fade">
                                      <p:cBhvr>
                                        <p:cTn id="137" dur="1000" decel="50000">
                                          <p:stCondLst>
                                            <p:cond delay="0"/>
                                          </p:stCondLst>
                                        </p:cTn>
                                        <p:tgtEl>
                                          <p:spTgt spid="3080"/>
                                        </p:tgtEl>
                                      </p:cBhvr>
                                    </p:animEffect>
                                  </p:childTnLst>
                                </p:cTn>
                              </p:par>
                              <p:par>
                                <p:cTn id="138" presetID="25" presetClass="entr" presetSubtype="0" fill="hold" nodeType="withEffect">
                                  <p:stCondLst>
                                    <p:cond delay="0"/>
                                  </p:stCondLst>
                                  <p:childTnLst>
                                    <p:set>
                                      <p:cBhvr>
                                        <p:cTn id="139" dur="1" fill="hold">
                                          <p:stCondLst>
                                            <p:cond delay="0"/>
                                          </p:stCondLst>
                                        </p:cTn>
                                        <p:tgtEl>
                                          <p:spTgt spid="27"/>
                                        </p:tgtEl>
                                        <p:attrNameLst>
                                          <p:attrName>style.visibility</p:attrName>
                                        </p:attrNameLst>
                                      </p:cBhvr>
                                      <p:to>
                                        <p:strVal val="visible"/>
                                      </p:to>
                                    </p:set>
                                    <p:anim calcmode="lin" valueType="num">
                                      <p:cBhvr>
                                        <p:cTn id="140" dur="500" decel="50000" fill="hold">
                                          <p:stCondLst>
                                            <p:cond delay="0"/>
                                          </p:stCondLst>
                                        </p:cTn>
                                        <p:tgtEl>
                                          <p:spTgt spid="27"/>
                                        </p:tgtEl>
                                        <p:attrNameLst>
                                          <p:attrName>style.rotation</p:attrName>
                                        </p:attrNameLst>
                                      </p:cBhvr>
                                      <p:tavLst>
                                        <p:tav tm="0">
                                          <p:val>
                                            <p:fltVal val="-90"/>
                                          </p:val>
                                        </p:tav>
                                        <p:tav tm="100000">
                                          <p:val>
                                            <p:fltVal val="0"/>
                                          </p:val>
                                        </p:tav>
                                      </p:tavLst>
                                    </p:anim>
                                    <p:anim calcmode="lin" valueType="num">
                                      <p:cBhvr>
                                        <p:cTn id="141" dur="500" decel="50000" fill="hold">
                                          <p:stCondLst>
                                            <p:cond delay="0"/>
                                          </p:stCondLst>
                                        </p:cTn>
                                        <p:tgtEl>
                                          <p:spTgt spid="27"/>
                                        </p:tgtEl>
                                        <p:attrNameLst>
                                          <p:attrName>ppt_w</p:attrName>
                                        </p:attrNameLst>
                                      </p:cBhvr>
                                      <p:tavLst>
                                        <p:tav tm="0">
                                          <p:val>
                                            <p:strVal val="#ppt_w"/>
                                          </p:val>
                                        </p:tav>
                                        <p:tav tm="100000">
                                          <p:val>
                                            <p:strVal val="#ppt_w*.05"/>
                                          </p:val>
                                        </p:tav>
                                      </p:tavLst>
                                    </p:anim>
                                    <p:anim calcmode="lin" valueType="num">
                                      <p:cBhvr>
                                        <p:cTn id="142" dur="500" accel="50000" fill="hold">
                                          <p:stCondLst>
                                            <p:cond delay="500"/>
                                          </p:stCondLst>
                                        </p:cTn>
                                        <p:tgtEl>
                                          <p:spTgt spid="27"/>
                                        </p:tgtEl>
                                        <p:attrNameLst>
                                          <p:attrName>ppt_w</p:attrName>
                                        </p:attrNameLst>
                                      </p:cBhvr>
                                      <p:tavLst>
                                        <p:tav tm="0">
                                          <p:val>
                                            <p:strVal val="#ppt_w*.05"/>
                                          </p:val>
                                        </p:tav>
                                        <p:tav tm="100000">
                                          <p:val>
                                            <p:strVal val="#ppt_w"/>
                                          </p:val>
                                        </p:tav>
                                      </p:tavLst>
                                    </p:anim>
                                    <p:anim calcmode="lin" valueType="num">
                                      <p:cBhvr>
                                        <p:cTn id="143" dur="1000" fill="hold"/>
                                        <p:tgtEl>
                                          <p:spTgt spid="27"/>
                                        </p:tgtEl>
                                        <p:attrNameLst>
                                          <p:attrName>ppt_h</p:attrName>
                                        </p:attrNameLst>
                                      </p:cBhvr>
                                      <p:tavLst>
                                        <p:tav tm="0">
                                          <p:val>
                                            <p:strVal val="#ppt_h"/>
                                          </p:val>
                                        </p:tav>
                                        <p:tav tm="100000">
                                          <p:val>
                                            <p:strVal val="#ppt_h"/>
                                          </p:val>
                                        </p:tav>
                                      </p:tavLst>
                                    </p:anim>
                                    <p:anim calcmode="lin" valueType="num">
                                      <p:cBhvr>
                                        <p:cTn id="144" dur="500" decel="50000" fill="hold">
                                          <p:stCondLst>
                                            <p:cond delay="0"/>
                                          </p:stCondLst>
                                        </p:cTn>
                                        <p:tgtEl>
                                          <p:spTgt spid="27"/>
                                        </p:tgtEl>
                                        <p:attrNameLst>
                                          <p:attrName>ppt_x</p:attrName>
                                        </p:attrNameLst>
                                      </p:cBhvr>
                                      <p:tavLst>
                                        <p:tav tm="0">
                                          <p:val>
                                            <p:strVal val="#ppt_x+.4"/>
                                          </p:val>
                                        </p:tav>
                                        <p:tav tm="100000">
                                          <p:val>
                                            <p:strVal val="#ppt_x"/>
                                          </p:val>
                                        </p:tav>
                                      </p:tavLst>
                                    </p:anim>
                                    <p:anim calcmode="lin" valueType="num">
                                      <p:cBhvr>
                                        <p:cTn id="145" dur="500" decel="50000" fill="hold">
                                          <p:stCondLst>
                                            <p:cond delay="0"/>
                                          </p:stCondLst>
                                        </p:cTn>
                                        <p:tgtEl>
                                          <p:spTgt spid="27"/>
                                        </p:tgtEl>
                                        <p:attrNameLst>
                                          <p:attrName>ppt_y</p:attrName>
                                        </p:attrNameLst>
                                      </p:cBhvr>
                                      <p:tavLst>
                                        <p:tav tm="0">
                                          <p:val>
                                            <p:strVal val="#ppt_y-.2"/>
                                          </p:val>
                                        </p:tav>
                                        <p:tav tm="100000">
                                          <p:val>
                                            <p:strVal val="#ppt_y+.1"/>
                                          </p:val>
                                        </p:tav>
                                      </p:tavLst>
                                    </p:anim>
                                    <p:anim calcmode="lin" valueType="num">
                                      <p:cBhvr>
                                        <p:cTn id="146" dur="500" accel="50000" fill="hold">
                                          <p:stCondLst>
                                            <p:cond delay="500"/>
                                          </p:stCondLst>
                                        </p:cTn>
                                        <p:tgtEl>
                                          <p:spTgt spid="27"/>
                                        </p:tgtEl>
                                        <p:attrNameLst>
                                          <p:attrName>ppt_y</p:attrName>
                                        </p:attrNameLst>
                                      </p:cBhvr>
                                      <p:tavLst>
                                        <p:tav tm="0">
                                          <p:val>
                                            <p:strVal val="#ppt_y+.1"/>
                                          </p:val>
                                        </p:tav>
                                        <p:tav tm="100000">
                                          <p:val>
                                            <p:strVal val="#ppt_y"/>
                                          </p:val>
                                        </p:tav>
                                      </p:tavLst>
                                    </p:anim>
                                    <p:animEffect transition="in" filter="fade">
                                      <p:cBhvr>
                                        <p:cTn id="147" dur="1000" decel="50000">
                                          <p:stCondLst>
                                            <p:cond delay="0"/>
                                          </p:stCondLst>
                                        </p:cTn>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Images\wow\5259_aurora.jpg"/>
          <p:cNvPicPr>
            <a:picLocks noChangeAspect="1" noChangeArrowheads="1"/>
          </p:cNvPicPr>
          <p:nvPr/>
        </p:nvPicPr>
        <p:blipFill>
          <a:blip r:embed="rId2"/>
          <a:srcRect/>
          <a:stretch>
            <a:fillRect/>
          </a:stretch>
        </p:blipFill>
        <p:spPr bwMode="auto">
          <a:xfrm>
            <a:off x="0" y="0"/>
            <a:ext cx="9144000" cy="6858000"/>
          </a:xfrm>
          <a:prstGeom prst="rect">
            <a:avLst/>
          </a:prstGeom>
          <a:solidFill>
            <a:schemeClr val="tx2">
              <a:lumMod val="60000"/>
              <a:lumOff val="40000"/>
            </a:schemeClr>
          </a:solidFill>
          <a:ln>
            <a:solidFill>
              <a:schemeClr val="tx2">
                <a:lumMod val="60000"/>
                <a:lumOff val="40000"/>
              </a:schemeClr>
            </a:solidFill>
          </a:ln>
        </p:spPr>
      </p:pic>
      <p:pic>
        <p:nvPicPr>
          <p:cNvPr id="5123" name="Picture 3" descr="C:\Users\nassim\Desktop\voirie-Model.jpg"/>
          <p:cNvPicPr>
            <a:picLocks noChangeAspect="1" noChangeArrowheads="1"/>
          </p:cNvPicPr>
          <p:nvPr/>
        </p:nvPicPr>
        <p:blipFill>
          <a:blip r:embed="rId3" cstate="print"/>
          <a:srcRect l="3906" t="1148" r="3906" b="2284"/>
          <a:stretch>
            <a:fillRect/>
          </a:stretch>
        </p:blipFill>
        <p:spPr bwMode="auto">
          <a:xfrm>
            <a:off x="1357290" y="1214422"/>
            <a:ext cx="6429420" cy="4631361"/>
          </a:xfrm>
          <a:prstGeom prst="rect">
            <a:avLst/>
          </a:prstGeom>
          <a:ln w="88900" cap="sq" cmpd="thickThin">
            <a:solidFill>
              <a:srgbClr val="000000"/>
            </a:solidFill>
            <a:prstDash val="solid"/>
            <a:miter lim="800000"/>
          </a:ln>
          <a:effectLst>
            <a:innerShdw blurRad="76200">
              <a:srgbClr val="000000"/>
            </a:innerShdw>
          </a:effectLst>
        </p:spPr>
      </p:pic>
      <p:pic>
        <p:nvPicPr>
          <p:cNvPr id="5124" name="Picture 4" descr="C:\Users\nassim\Desktop\daksi\foto deksi\photo daksi\LH006.jpg"/>
          <p:cNvPicPr>
            <a:picLocks noChangeAspect="1" noChangeArrowheads="1"/>
          </p:cNvPicPr>
          <p:nvPr/>
        </p:nvPicPr>
        <p:blipFill>
          <a:blip r:embed="rId4" cstate="print"/>
          <a:srcRect/>
          <a:stretch>
            <a:fillRect/>
          </a:stretch>
        </p:blipFill>
        <p:spPr bwMode="auto">
          <a:xfrm>
            <a:off x="7239018" y="5429264"/>
            <a:ext cx="1904981" cy="142873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9" name="Connecteur droit avec flèche 8"/>
          <p:cNvCxnSpPr>
            <a:stCxn id="5124" idx="0"/>
          </p:cNvCxnSpPr>
          <p:nvPr/>
        </p:nvCxnSpPr>
        <p:spPr>
          <a:xfrm rot="16200000" flipV="1">
            <a:off x="6096003" y="3333757"/>
            <a:ext cx="1785950" cy="24050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5125" name="Picture 5" descr="C:\Users\nassim\Desktop\daksi\foto deksi\photo daksi\Deksi1540.jpg"/>
          <p:cNvPicPr>
            <a:picLocks noChangeAspect="1" noChangeArrowheads="1"/>
          </p:cNvPicPr>
          <p:nvPr/>
        </p:nvPicPr>
        <p:blipFill>
          <a:blip r:embed="rId5" cstate="print"/>
          <a:srcRect/>
          <a:stretch>
            <a:fillRect/>
          </a:stretch>
        </p:blipFill>
        <p:spPr bwMode="auto">
          <a:xfrm>
            <a:off x="4429124" y="5564985"/>
            <a:ext cx="1724020" cy="1293015"/>
          </a:xfrm>
          <a:prstGeom prst="rect">
            <a:avLst/>
          </a:prstGeom>
          <a:ln>
            <a:noFill/>
          </a:ln>
          <a:effectLst/>
        </p:spPr>
      </p:pic>
      <p:cxnSp>
        <p:nvCxnSpPr>
          <p:cNvPr id="16" name="Connecteur droit avec flèche 15"/>
          <p:cNvCxnSpPr>
            <a:stCxn id="5125" idx="0"/>
          </p:cNvCxnSpPr>
          <p:nvPr/>
        </p:nvCxnSpPr>
        <p:spPr>
          <a:xfrm rot="5400000" flipH="1" flipV="1">
            <a:off x="5292335" y="4856560"/>
            <a:ext cx="707225" cy="70962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5" name="Organigramme : Connecteur 24"/>
          <p:cNvSpPr/>
          <p:nvPr/>
        </p:nvSpPr>
        <p:spPr>
          <a:xfrm>
            <a:off x="5929322" y="4714884"/>
            <a:ext cx="142876" cy="142876"/>
          </a:xfrm>
          <a:prstGeom prst="flowChartConnector">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6" name="Organigramme : Connecteur 25"/>
          <p:cNvSpPr/>
          <p:nvPr/>
        </p:nvSpPr>
        <p:spPr>
          <a:xfrm>
            <a:off x="5715008" y="2357430"/>
            <a:ext cx="142876" cy="142876"/>
          </a:xfrm>
          <a:prstGeom prst="flowChartConnector">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Organigramme : Connecteur 26"/>
          <p:cNvSpPr/>
          <p:nvPr/>
        </p:nvSpPr>
        <p:spPr>
          <a:xfrm>
            <a:off x="5715008" y="3571876"/>
            <a:ext cx="142876" cy="142876"/>
          </a:xfrm>
          <a:prstGeom prst="flowChartConnector">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8" name="Organigramme : Connecteur 27"/>
          <p:cNvSpPr/>
          <p:nvPr/>
        </p:nvSpPr>
        <p:spPr>
          <a:xfrm>
            <a:off x="4071934" y="3857628"/>
            <a:ext cx="142876" cy="142876"/>
          </a:xfrm>
          <a:prstGeom prst="flowChartConnector">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9" name="Organigramme : Connecteur 28"/>
          <p:cNvSpPr/>
          <p:nvPr/>
        </p:nvSpPr>
        <p:spPr>
          <a:xfrm>
            <a:off x="6072198" y="2928934"/>
            <a:ext cx="142876" cy="142876"/>
          </a:xfrm>
          <a:prstGeom prst="flowChartConnector">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0" name="Organigramme : Connecteur 29"/>
          <p:cNvSpPr/>
          <p:nvPr/>
        </p:nvSpPr>
        <p:spPr>
          <a:xfrm>
            <a:off x="6286512" y="4357694"/>
            <a:ext cx="142876" cy="142876"/>
          </a:xfrm>
          <a:prstGeom prst="flowChartConnector">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1" name="Organigramme : Connecteur 30"/>
          <p:cNvSpPr/>
          <p:nvPr/>
        </p:nvSpPr>
        <p:spPr>
          <a:xfrm>
            <a:off x="2714612" y="3571876"/>
            <a:ext cx="142876" cy="142876"/>
          </a:xfrm>
          <a:prstGeom prst="flowChartConnector">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2" name="Organigramme : Connecteur 31"/>
          <p:cNvSpPr/>
          <p:nvPr/>
        </p:nvSpPr>
        <p:spPr>
          <a:xfrm>
            <a:off x="6715140" y="3571876"/>
            <a:ext cx="142876" cy="142876"/>
          </a:xfrm>
          <a:prstGeom prst="flowChartConnector">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3" name="Organigramme : Connecteur 32"/>
          <p:cNvSpPr/>
          <p:nvPr/>
        </p:nvSpPr>
        <p:spPr>
          <a:xfrm>
            <a:off x="3143240" y="4429132"/>
            <a:ext cx="142876" cy="142876"/>
          </a:xfrm>
          <a:prstGeom prst="flowChartConnector">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4" name="Organigramme : Connecteur 33"/>
          <p:cNvSpPr/>
          <p:nvPr/>
        </p:nvSpPr>
        <p:spPr>
          <a:xfrm>
            <a:off x="5572132" y="4429132"/>
            <a:ext cx="142876" cy="142876"/>
          </a:xfrm>
          <a:prstGeom prst="flowChartConnector">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5" name="Picture 2" descr="C:\Users\nassim\Desktop\daksi\foto deksi\photo daksi\DSC05686.JPG"/>
          <p:cNvPicPr>
            <a:picLocks noChangeAspect="1" noChangeArrowheads="1"/>
          </p:cNvPicPr>
          <p:nvPr/>
        </p:nvPicPr>
        <p:blipFill>
          <a:blip r:embed="rId6" cstate="print"/>
          <a:srcRect t="3125" b="36458"/>
          <a:stretch>
            <a:fillRect/>
          </a:stretch>
        </p:blipFill>
        <p:spPr bwMode="auto">
          <a:xfrm>
            <a:off x="0" y="1142984"/>
            <a:ext cx="1785918" cy="135732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37" name="Connecteur droit avec flèche 36"/>
          <p:cNvCxnSpPr>
            <a:endCxn id="39" idx="5"/>
          </p:cNvCxnSpPr>
          <p:nvPr/>
        </p:nvCxnSpPr>
        <p:spPr>
          <a:xfrm>
            <a:off x="1714480" y="1857364"/>
            <a:ext cx="2479406" cy="19339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9" name="Organigramme : Connecteur 38"/>
          <p:cNvSpPr/>
          <p:nvPr/>
        </p:nvSpPr>
        <p:spPr>
          <a:xfrm>
            <a:off x="4071934" y="1928802"/>
            <a:ext cx="142876" cy="142876"/>
          </a:xfrm>
          <a:prstGeom prst="flowChartConnector">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a:p>
        </p:txBody>
      </p:sp>
      <p:sp>
        <p:nvSpPr>
          <p:cNvPr id="41" name="Organigramme : Connecteur 40"/>
          <p:cNvSpPr/>
          <p:nvPr/>
        </p:nvSpPr>
        <p:spPr>
          <a:xfrm>
            <a:off x="6357950" y="4572008"/>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3" name="Organigramme : Connecteur 42"/>
          <p:cNvSpPr/>
          <p:nvPr/>
        </p:nvSpPr>
        <p:spPr>
          <a:xfrm>
            <a:off x="6000760" y="3286124"/>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4" name="Organigramme : Connecteur 43"/>
          <p:cNvSpPr/>
          <p:nvPr/>
        </p:nvSpPr>
        <p:spPr>
          <a:xfrm>
            <a:off x="4857752" y="3643314"/>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5" name="Organigramme : Connecteur 44"/>
          <p:cNvSpPr/>
          <p:nvPr/>
        </p:nvSpPr>
        <p:spPr>
          <a:xfrm>
            <a:off x="3286116" y="2428868"/>
            <a:ext cx="71438" cy="71438"/>
          </a:xfrm>
          <a:prstGeom prst="flowChartConnector">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6" name="Organigramme : Connecteur 45"/>
          <p:cNvSpPr/>
          <p:nvPr/>
        </p:nvSpPr>
        <p:spPr>
          <a:xfrm>
            <a:off x="3000364" y="2857496"/>
            <a:ext cx="71438" cy="71438"/>
          </a:xfrm>
          <a:prstGeom prst="flowChartConnector">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7" name="Organigramme : Connecteur 46"/>
          <p:cNvSpPr/>
          <p:nvPr/>
        </p:nvSpPr>
        <p:spPr>
          <a:xfrm>
            <a:off x="2714612" y="3286124"/>
            <a:ext cx="71438" cy="71438"/>
          </a:xfrm>
          <a:prstGeom prst="flowChartConnector">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8" name="Organigramme : Connecteur 47"/>
          <p:cNvSpPr/>
          <p:nvPr/>
        </p:nvSpPr>
        <p:spPr>
          <a:xfrm>
            <a:off x="2428860" y="3786190"/>
            <a:ext cx="71438" cy="71438"/>
          </a:xfrm>
          <a:prstGeom prst="flowChartConnector">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9" name="Organigramme : Connecteur 48"/>
          <p:cNvSpPr/>
          <p:nvPr/>
        </p:nvSpPr>
        <p:spPr>
          <a:xfrm>
            <a:off x="5857884" y="3429000"/>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0" name="Organigramme : Connecteur 49"/>
          <p:cNvSpPr/>
          <p:nvPr/>
        </p:nvSpPr>
        <p:spPr>
          <a:xfrm>
            <a:off x="5857884" y="3786190"/>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1" name="Organigramme : Connecteur 50"/>
          <p:cNvSpPr/>
          <p:nvPr/>
        </p:nvSpPr>
        <p:spPr>
          <a:xfrm>
            <a:off x="5643570" y="3857628"/>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2" name="Organigramme : Connecteur 51"/>
          <p:cNvSpPr/>
          <p:nvPr/>
        </p:nvSpPr>
        <p:spPr>
          <a:xfrm>
            <a:off x="4857752" y="2571744"/>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3" name="Organigramme : Connecteur 52"/>
          <p:cNvSpPr/>
          <p:nvPr/>
        </p:nvSpPr>
        <p:spPr>
          <a:xfrm>
            <a:off x="4643438" y="2928934"/>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4" name="Organigramme : Connecteur 53"/>
          <p:cNvSpPr/>
          <p:nvPr/>
        </p:nvSpPr>
        <p:spPr>
          <a:xfrm>
            <a:off x="4429124" y="3286124"/>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5" name="Organigramme : Connecteur 54"/>
          <p:cNvSpPr/>
          <p:nvPr/>
        </p:nvSpPr>
        <p:spPr>
          <a:xfrm flipH="1">
            <a:off x="6143636" y="4429132"/>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6" name="Organigramme : Connecteur 55"/>
          <p:cNvSpPr/>
          <p:nvPr/>
        </p:nvSpPr>
        <p:spPr>
          <a:xfrm>
            <a:off x="6215074" y="4286256"/>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7" name="Organigramme : Connecteur 56"/>
          <p:cNvSpPr/>
          <p:nvPr/>
        </p:nvSpPr>
        <p:spPr>
          <a:xfrm>
            <a:off x="5715008" y="3357562"/>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8" name="Organigramme : Connecteur 57"/>
          <p:cNvSpPr/>
          <p:nvPr/>
        </p:nvSpPr>
        <p:spPr>
          <a:xfrm>
            <a:off x="4429124" y="3786190"/>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9" name="Organigramme : Connecteur 58"/>
          <p:cNvSpPr/>
          <p:nvPr/>
        </p:nvSpPr>
        <p:spPr>
          <a:xfrm>
            <a:off x="3143240" y="2643182"/>
            <a:ext cx="71438" cy="71438"/>
          </a:xfrm>
          <a:prstGeom prst="flowChartConnector">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0" name="Organigramme : Connecteur 59"/>
          <p:cNvSpPr/>
          <p:nvPr/>
        </p:nvSpPr>
        <p:spPr>
          <a:xfrm>
            <a:off x="2857488" y="3071810"/>
            <a:ext cx="71438" cy="71438"/>
          </a:xfrm>
          <a:prstGeom prst="flowChartConnector">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1" name="Organigramme : Connecteur 60"/>
          <p:cNvSpPr/>
          <p:nvPr/>
        </p:nvSpPr>
        <p:spPr>
          <a:xfrm>
            <a:off x="2571736" y="3571876"/>
            <a:ext cx="71438" cy="71438"/>
          </a:xfrm>
          <a:prstGeom prst="flowChartConnector">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2" name="Organigramme : Connecteur 61"/>
          <p:cNvSpPr/>
          <p:nvPr/>
        </p:nvSpPr>
        <p:spPr>
          <a:xfrm>
            <a:off x="2285984" y="4000504"/>
            <a:ext cx="71438" cy="71438"/>
          </a:xfrm>
          <a:prstGeom prst="flowChartConnector">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3" name="Organigramme : Connecteur 62"/>
          <p:cNvSpPr/>
          <p:nvPr/>
        </p:nvSpPr>
        <p:spPr>
          <a:xfrm>
            <a:off x="6072198" y="3714752"/>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4" name="Organigramme : Connecteur 63"/>
          <p:cNvSpPr/>
          <p:nvPr/>
        </p:nvSpPr>
        <p:spPr>
          <a:xfrm>
            <a:off x="3143240" y="4500570"/>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5" name="Organigramme : Connecteur 64"/>
          <p:cNvSpPr/>
          <p:nvPr/>
        </p:nvSpPr>
        <p:spPr>
          <a:xfrm>
            <a:off x="3286116" y="4286256"/>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6" name="Organigramme : Connecteur 65"/>
          <p:cNvSpPr/>
          <p:nvPr/>
        </p:nvSpPr>
        <p:spPr>
          <a:xfrm>
            <a:off x="5357818" y="3500438"/>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7" name="Organigramme : Connecteur 66"/>
          <p:cNvSpPr/>
          <p:nvPr/>
        </p:nvSpPr>
        <p:spPr>
          <a:xfrm>
            <a:off x="2143108" y="4214818"/>
            <a:ext cx="71438" cy="71438"/>
          </a:xfrm>
          <a:prstGeom prst="flowChartConnector">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8" name="Organigramme : Connecteur 67"/>
          <p:cNvSpPr/>
          <p:nvPr/>
        </p:nvSpPr>
        <p:spPr>
          <a:xfrm>
            <a:off x="2000232" y="4429132"/>
            <a:ext cx="71438" cy="71438"/>
          </a:xfrm>
          <a:prstGeom prst="flowChartConnector">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9" name="Organigramme : Connecteur 68"/>
          <p:cNvSpPr/>
          <p:nvPr/>
        </p:nvSpPr>
        <p:spPr>
          <a:xfrm>
            <a:off x="1857356" y="4643446"/>
            <a:ext cx="71438" cy="71438"/>
          </a:xfrm>
          <a:prstGeom prst="flowChartConnector">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0" name="Organigramme : Connecteur 69"/>
          <p:cNvSpPr/>
          <p:nvPr/>
        </p:nvSpPr>
        <p:spPr>
          <a:xfrm>
            <a:off x="6000760" y="3429000"/>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1" name="Organigramme : Connecteur 70"/>
          <p:cNvSpPr/>
          <p:nvPr/>
        </p:nvSpPr>
        <p:spPr>
          <a:xfrm>
            <a:off x="6215074" y="3643314"/>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2" name="Organigramme : Connecteur 71"/>
          <p:cNvSpPr/>
          <p:nvPr/>
        </p:nvSpPr>
        <p:spPr>
          <a:xfrm>
            <a:off x="5429256" y="3857628"/>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3" name="Organigramme : Connecteur 72"/>
          <p:cNvSpPr/>
          <p:nvPr/>
        </p:nvSpPr>
        <p:spPr>
          <a:xfrm>
            <a:off x="5143504" y="3929066"/>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4" name="Organigramme : Connecteur 73"/>
          <p:cNvSpPr/>
          <p:nvPr/>
        </p:nvSpPr>
        <p:spPr>
          <a:xfrm>
            <a:off x="4286248" y="3643314"/>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5" name="Organigramme : Connecteur 74"/>
          <p:cNvSpPr/>
          <p:nvPr/>
        </p:nvSpPr>
        <p:spPr>
          <a:xfrm>
            <a:off x="3857620" y="4143380"/>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6" name="Organigramme : Connecteur 75"/>
          <p:cNvSpPr/>
          <p:nvPr/>
        </p:nvSpPr>
        <p:spPr>
          <a:xfrm>
            <a:off x="3571868" y="4572008"/>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7" name="Organigramme : Connecteur 76"/>
          <p:cNvSpPr/>
          <p:nvPr/>
        </p:nvSpPr>
        <p:spPr>
          <a:xfrm>
            <a:off x="3428992" y="4786322"/>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8" name="Organigramme : Connecteur 77"/>
          <p:cNvSpPr/>
          <p:nvPr/>
        </p:nvSpPr>
        <p:spPr>
          <a:xfrm>
            <a:off x="3214678" y="4643446"/>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9" name="Organigramme : Connecteur 78"/>
          <p:cNvSpPr/>
          <p:nvPr/>
        </p:nvSpPr>
        <p:spPr>
          <a:xfrm>
            <a:off x="2928926" y="4500570"/>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0" name="Organigramme : Connecteur 79"/>
          <p:cNvSpPr/>
          <p:nvPr/>
        </p:nvSpPr>
        <p:spPr>
          <a:xfrm>
            <a:off x="2643174" y="4286256"/>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1" name="Organigramme : Connecteur 80"/>
          <p:cNvSpPr/>
          <p:nvPr/>
        </p:nvSpPr>
        <p:spPr>
          <a:xfrm>
            <a:off x="5072066" y="2285992"/>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2" name="Organigramme : Connecteur 81"/>
          <p:cNvSpPr/>
          <p:nvPr/>
        </p:nvSpPr>
        <p:spPr>
          <a:xfrm>
            <a:off x="5357818" y="2285992"/>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3" name="Organigramme : Connecteur 82"/>
          <p:cNvSpPr/>
          <p:nvPr/>
        </p:nvSpPr>
        <p:spPr>
          <a:xfrm>
            <a:off x="5643570" y="2214554"/>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4" name="Organigramme : Connecteur 83"/>
          <p:cNvSpPr/>
          <p:nvPr/>
        </p:nvSpPr>
        <p:spPr>
          <a:xfrm>
            <a:off x="5857884" y="2643182"/>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5" name="Organigramme : Connecteur 84"/>
          <p:cNvSpPr/>
          <p:nvPr/>
        </p:nvSpPr>
        <p:spPr>
          <a:xfrm>
            <a:off x="6000760" y="2928934"/>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6" name="Organigramme : Connecteur 85"/>
          <p:cNvSpPr/>
          <p:nvPr/>
        </p:nvSpPr>
        <p:spPr>
          <a:xfrm>
            <a:off x="5286380" y="2857496"/>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7" name="Organigramme : Connecteur 86"/>
          <p:cNvSpPr/>
          <p:nvPr/>
        </p:nvSpPr>
        <p:spPr>
          <a:xfrm>
            <a:off x="5500694" y="2714620"/>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8" name="Organigramme : Connecteur 87"/>
          <p:cNvSpPr/>
          <p:nvPr/>
        </p:nvSpPr>
        <p:spPr>
          <a:xfrm>
            <a:off x="5072066" y="3000372"/>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9" name="Organigramme : Connecteur 88"/>
          <p:cNvSpPr/>
          <p:nvPr/>
        </p:nvSpPr>
        <p:spPr>
          <a:xfrm>
            <a:off x="3071802" y="3286124"/>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0" name="Organigramme : Connecteur 89"/>
          <p:cNvSpPr/>
          <p:nvPr/>
        </p:nvSpPr>
        <p:spPr>
          <a:xfrm>
            <a:off x="3286116" y="3000372"/>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1" name="Organigramme : Connecteur 90"/>
          <p:cNvSpPr/>
          <p:nvPr/>
        </p:nvSpPr>
        <p:spPr>
          <a:xfrm>
            <a:off x="3428992" y="2714620"/>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3" name="Organigramme : Connecteur 92"/>
          <p:cNvSpPr/>
          <p:nvPr/>
        </p:nvSpPr>
        <p:spPr>
          <a:xfrm>
            <a:off x="4214810" y="3286124"/>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4" name="Organigramme : Connecteur 93"/>
          <p:cNvSpPr/>
          <p:nvPr/>
        </p:nvSpPr>
        <p:spPr>
          <a:xfrm>
            <a:off x="1785918" y="785794"/>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5" name="Organigramme : Connecteur 94"/>
          <p:cNvSpPr/>
          <p:nvPr/>
        </p:nvSpPr>
        <p:spPr>
          <a:xfrm>
            <a:off x="3929058" y="3357562"/>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6" name="Organigramme : Connecteur 95"/>
          <p:cNvSpPr/>
          <p:nvPr/>
        </p:nvSpPr>
        <p:spPr>
          <a:xfrm>
            <a:off x="3786182" y="3571876"/>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7" name="Organigramme : Connecteur 96"/>
          <p:cNvSpPr/>
          <p:nvPr/>
        </p:nvSpPr>
        <p:spPr>
          <a:xfrm>
            <a:off x="3857620" y="3857628"/>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8" name="Organigramme : Connecteur 97"/>
          <p:cNvSpPr/>
          <p:nvPr/>
        </p:nvSpPr>
        <p:spPr>
          <a:xfrm>
            <a:off x="3500430" y="3643314"/>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9" name="Organigramme : Connecteur 98"/>
          <p:cNvSpPr/>
          <p:nvPr/>
        </p:nvSpPr>
        <p:spPr>
          <a:xfrm>
            <a:off x="4286248" y="2214554"/>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0" name="Organigramme : Connecteur 99"/>
          <p:cNvSpPr/>
          <p:nvPr/>
        </p:nvSpPr>
        <p:spPr>
          <a:xfrm>
            <a:off x="4786314" y="2285992"/>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1" name="Organigramme : Connecteur 100"/>
          <p:cNvSpPr/>
          <p:nvPr/>
        </p:nvSpPr>
        <p:spPr>
          <a:xfrm>
            <a:off x="3643306" y="2214554"/>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2" name="Organigramme : Connecteur 101"/>
          <p:cNvSpPr/>
          <p:nvPr/>
        </p:nvSpPr>
        <p:spPr>
          <a:xfrm>
            <a:off x="3857620" y="2143116"/>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3" name="Organigramme : Connecteur 102"/>
          <p:cNvSpPr/>
          <p:nvPr/>
        </p:nvSpPr>
        <p:spPr>
          <a:xfrm>
            <a:off x="3428992" y="2285992"/>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126" name="Picture 6" descr="C:\Users\nassim\Desktop\daksi\foto deksi\photo daksi\DSC05679.JPG"/>
          <p:cNvPicPr>
            <a:picLocks noChangeAspect="1" noChangeArrowheads="1"/>
          </p:cNvPicPr>
          <p:nvPr/>
        </p:nvPicPr>
        <p:blipFill>
          <a:blip r:embed="rId7" cstate="print"/>
          <a:srcRect t="12500" r="28906" b="18750"/>
          <a:stretch>
            <a:fillRect/>
          </a:stretch>
        </p:blipFill>
        <p:spPr bwMode="auto">
          <a:xfrm>
            <a:off x="0" y="2857496"/>
            <a:ext cx="1857356" cy="1428760"/>
          </a:xfrm>
          <a:prstGeom prst="rect">
            <a:avLst/>
          </a:prstGeom>
          <a:noFill/>
        </p:spPr>
      </p:pic>
      <p:cxnSp>
        <p:nvCxnSpPr>
          <p:cNvPr id="106" name="Connecteur droit avec flèche 105"/>
          <p:cNvCxnSpPr/>
          <p:nvPr/>
        </p:nvCxnSpPr>
        <p:spPr>
          <a:xfrm>
            <a:off x="1857356" y="3571876"/>
            <a:ext cx="714380" cy="714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8" name="ZoneTexte 107"/>
          <p:cNvSpPr txBox="1"/>
          <p:nvPr/>
        </p:nvSpPr>
        <p:spPr>
          <a:xfrm>
            <a:off x="2285984" y="142852"/>
            <a:ext cx="407196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fr-FR" b="1" dirty="0" smtClean="0"/>
              <a:t>Mobilier existant et son état</a:t>
            </a:r>
            <a:endParaRPr lang="fr-FR" b="1" dirty="0"/>
          </a:p>
        </p:txBody>
      </p:sp>
      <p:pic>
        <p:nvPicPr>
          <p:cNvPr id="5128" name="Picture 8" descr="C:\Users\nassim\Desktop\daksi\foto deksi\photo daksi\Deksi1568.jpg"/>
          <p:cNvPicPr>
            <a:picLocks noChangeAspect="1" noChangeArrowheads="1"/>
          </p:cNvPicPr>
          <p:nvPr/>
        </p:nvPicPr>
        <p:blipFill>
          <a:blip r:embed="rId8" cstate="print"/>
          <a:srcRect l="22168" r="22168" b="34375"/>
          <a:stretch>
            <a:fillRect/>
          </a:stretch>
        </p:blipFill>
        <p:spPr bwMode="auto">
          <a:xfrm>
            <a:off x="0" y="5278824"/>
            <a:ext cx="1785982" cy="1579176"/>
          </a:xfrm>
          <a:prstGeom prst="rect">
            <a:avLst/>
          </a:prstGeom>
          <a:noFill/>
        </p:spPr>
      </p:pic>
      <p:cxnSp>
        <p:nvCxnSpPr>
          <p:cNvPr id="114" name="Connecteur droit avec flèche 113"/>
          <p:cNvCxnSpPr>
            <a:stCxn id="5128" idx="3"/>
            <a:endCxn id="55" idx="0"/>
          </p:cNvCxnSpPr>
          <p:nvPr/>
        </p:nvCxnSpPr>
        <p:spPr>
          <a:xfrm flipV="1">
            <a:off x="1785982" y="4429132"/>
            <a:ext cx="4393373" cy="16392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6" name="Organigramme : Connecteur 115"/>
          <p:cNvSpPr/>
          <p:nvPr/>
        </p:nvSpPr>
        <p:spPr>
          <a:xfrm>
            <a:off x="571472" y="500042"/>
            <a:ext cx="71438" cy="71438"/>
          </a:xfrm>
          <a:prstGeom prst="flowChartConnector">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7" name="ZoneTexte 116"/>
          <p:cNvSpPr txBox="1"/>
          <p:nvPr/>
        </p:nvSpPr>
        <p:spPr>
          <a:xfrm>
            <a:off x="214282" y="642918"/>
            <a:ext cx="871543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fr-FR" dirty="0" smtClean="0"/>
              <a:t>      E bon état          E mauvais état              poubelles                    cabine téléphonique    </a:t>
            </a:r>
            <a:endParaRPr lang="fr-FR" dirty="0"/>
          </a:p>
        </p:txBody>
      </p:sp>
      <p:sp>
        <p:nvSpPr>
          <p:cNvPr id="118" name="Organigramme : Connecteur 117"/>
          <p:cNvSpPr/>
          <p:nvPr/>
        </p:nvSpPr>
        <p:spPr>
          <a:xfrm>
            <a:off x="928662" y="785794"/>
            <a:ext cx="71438" cy="71438"/>
          </a:xfrm>
          <a:prstGeom prst="flowChartConnector">
            <a:avLst/>
          </a:prstGeom>
          <a:solidFill>
            <a:schemeClr val="tx2">
              <a:lumMod val="60000"/>
              <a:lumOff val="4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9" name="Organigramme : Connecteur 118"/>
          <p:cNvSpPr/>
          <p:nvPr/>
        </p:nvSpPr>
        <p:spPr>
          <a:xfrm>
            <a:off x="2357422" y="785794"/>
            <a:ext cx="71438" cy="71438"/>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0" name="Organigramme : Connecteur 119"/>
          <p:cNvSpPr/>
          <p:nvPr/>
        </p:nvSpPr>
        <p:spPr>
          <a:xfrm>
            <a:off x="4357686" y="785794"/>
            <a:ext cx="142876" cy="142876"/>
          </a:xfrm>
          <a:prstGeom prst="flowChartConnector">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129" name="Picture 9" descr="C:\Users\nassim\Desktop\daksi\foto deksi\photo daksi\DSC05650.JPG"/>
          <p:cNvPicPr>
            <a:picLocks noChangeAspect="1" noChangeArrowheads="1"/>
          </p:cNvPicPr>
          <p:nvPr/>
        </p:nvPicPr>
        <p:blipFill>
          <a:blip r:embed="rId9" cstate="print"/>
          <a:srcRect l="37500" t="22916" r="25000" b="27083"/>
          <a:stretch>
            <a:fillRect/>
          </a:stretch>
        </p:blipFill>
        <p:spPr bwMode="auto">
          <a:xfrm>
            <a:off x="7929586" y="2428868"/>
            <a:ext cx="1165333" cy="2071702"/>
          </a:xfrm>
          <a:prstGeom prst="rect">
            <a:avLst/>
          </a:prstGeom>
          <a:noFill/>
        </p:spPr>
      </p:pic>
      <p:cxnSp>
        <p:nvCxnSpPr>
          <p:cNvPr id="123" name="Connecteur droit avec flèche 122"/>
          <p:cNvCxnSpPr>
            <a:stCxn id="5129" idx="1"/>
          </p:cNvCxnSpPr>
          <p:nvPr/>
        </p:nvCxnSpPr>
        <p:spPr>
          <a:xfrm rot="10800000" flipV="1">
            <a:off x="6143636" y="3464718"/>
            <a:ext cx="1785950" cy="17859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5" name="Organigramme : Connecteur 124"/>
          <p:cNvSpPr/>
          <p:nvPr/>
        </p:nvSpPr>
        <p:spPr>
          <a:xfrm>
            <a:off x="3857620" y="4000504"/>
            <a:ext cx="142876" cy="142876"/>
          </a:xfrm>
          <a:prstGeom prst="flowChartConnector">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6" name="Organigramme : Connecteur 125"/>
          <p:cNvSpPr/>
          <p:nvPr/>
        </p:nvSpPr>
        <p:spPr>
          <a:xfrm>
            <a:off x="6357950" y="785794"/>
            <a:ext cx="142876" cy="142876"/>
          </a:xfrm>
          <a:prstGeom prst="flowChartConnector">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ransition>
    <p:dissolv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Images\wow\5259_aurora.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6" name="ZoneTexte 5"/>
          <p:cNvSpPr txBox="1"/>
          <p:nvPr/>
        </p:nvSpPr>
        <p:spPr>
          <a:xfrm>
            <a:off x="142844" y="142852"/>
            <a:ext cx="5286412" cy="523220"/>
          </a:xfrm>
          <a:prstGeom prst="rect">
            <a:avLst/>
          </a:prstGeom>
          <a:noFill/>
        </p:spPr>
        <p:txBody>
          <a:bodyPr wrap="square" rtlCol="0">
            <a:spAutoFit/>
          </a:bodyPr>
          <a:lstStyle/>
          <a:p>
            <a:r>
              <a:rPr lang="fr-FR" sz="2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Comic Sans MS" pitchFamily="66" charset="0"/>
              </a:rPr>
              <a:t>5-Définition des problèmes</a:t>
            </a:r>
            <a:endParaRPr lang="fr-FR" sz="2800" b="1" dirty="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Comic Sans MS" pitchFamily="66" charset="0"/>
            </a:endParaRPr>
          </a:p>
        </p:txBody>
      </p:sp>
      <p:sp>
        <p:nvSpPr>
          <p:cNvPr id="7" name="ZoneTexte 6"/>
          <p:cNvSpPr txBox="1"/>
          <p:nvPr/>
        </p:nvSpPr>
        <p:spPr>
          <a:xfrm>
            <a:off x="571472" y="857232"/>
            <a:ext cx="8572528" cy="2308324"/>
          </a:xfrm>
          <a:prstGeom prst="rect">
            <a:avLst/>
          </a:prstGeom>
          <a:noFill/>
        </p:spPr>
        <p:txBody>
          <a:bodyPr wrap="square" rtlCol="0">
            <a:spAutoFit/>
          </a:bodyPr>
          <a:lstStyle/>
          <a:p>
            <a:r>
              <a:rPr lang="fr-FR" b="1" dirty="0" smtClean="0">
                <a:solidFill>
                  <a:srgbClr val="FF0000"/>
                </a:solidFill>
                <a:latin typeface="Comic Sans MS" pitchFamily="66" charset="0"/>
              </a:rPr>
              <a:t>Sur le plan spatial:</a:t>
            </a:r>
          </a:p>
          <a:p>
            <a:pPr>
              <a:buFont typeface="Wingdings" pitchFamily="2" charset="2"/>
              <a:buChar char="v"/>
            </a:pPr>
            <a:r>
              <a:rPr lang="fr-FR" dirty="0" smtClean="0"/>
              <a:t> des surface libres ne disposant que de peut d’aménagement . L’absence de mobilier urbain est totale à l’exception de quelques interventions d’aménagements crées par les habitants </a:t>
            </a:r>
          </a:p>
          <a:p>
            <a:pPr>
              <a:buFont typeface="Wingdings" pitchFamily="2" charset="2"/>
              <a:buChar char="v"/>
            </a:pPr>
            <a:r>
              <a:rPr lang="fr-FR" dirty="0" smtClean="0"/>
              <a:t> les rues sont déformées, elles sont réduites à de simples voies de dessertes et de circulation</a:t>
            </a:r>
          </a:p>
          <a:p>
            <a:pPr>
              <a:buFont typeface="Wingdings" pitchFamily="2" charset="2"/>
              <a:buChar char="v"/>
            </a:pPr>
            <a:r>
              <a:rPr lang="fr-FR" dirty="0" smtClean="0"/>
              <a:t> les espace verts sont inexistants ,ce qui existe c’est des terrain vierges et des surfaces verts avec des plantes sauvages </a:t>
            </a:r>
            <a:endParaRPr lang="fr-FR" dirty="0"/>
          </a:p>
        </p:txBody>
      </p:sp>
      <p:sp>
        <p:nvSpPr>
          <p:cNvPr id="8" name="ZoneTexte 7"/>
          <p:cNvSpPr txBox="1"/>
          <p:nvPr/>
        </p:nvSpPr>
        <p:spPr>
          <a:xfrm>
            <a:off x="571472" y="3357562"/>
            <a:ext cx="8072494" cy="2031325"/>
          </a:xfrm>
          <a:prstGeom prst="rect">
            <a:avLst/>
          </a:prstGeom>
          <a:noFill/>
        </p:spPr>
        <p:txBody>
          <a:bodyPr wrap="square" rtlCol="0">
            <a:spAutoFit/>
          </a:bodyPr>
          <a:lstStyle/>
          <a:p>
            <a:r>
              <a:rPr lang="fr-FR" b="1" dirty="0" smtClean="0">
                <a:solidFill>
                  <a:srgbClr val="FF0000"/>
                </a:solidFill>
                <a:latin typeface="Comic Sans MS" pitchFamily="66" charset="0"/>
              </a:rPr>
              <a:t>Sur le plan social:</a:t>
            </a:r>
          </a:p>
          <a:p>
            <a:pPr>
              <a:buFont typeface="Wingdings" pitchFamily="2" charset="2"/>
              <a:buChar char="v"/>
            </a:pPr>
            <a:r>
              <a:rPr lang="fr-FR" dirty="0" smtClean="0"/>
              <a:t> l’absence des espaces de repos, de rencontre de communication ,de vie communautaire, et de sociabilité est notable. </a:t>
            </a:r>
          </a:p>
          <a:p>
            <a:pPr>
              <a:buFont typeface="Wingdings" pitchFamily="2" charset="2"/>
              <a:buChar char="v"/>
            </a:pPr>
            <a:r>
              <a:rPr lang="fr-FR" dirty="0" smtClean="0"/>
              <a:t> les pratiques sociales se déroulent sur des espaces libres, vue l’inexistence des espaces destines à ces pratiques telles que les espaces de jeux, de regroupement et de détente. </a:t>
            </a:r>
          </a:p>
          <a:p>
            <a:endParaRPr lang="fr-FR" dirty="0"/>
          </a:p>
        </p:txBody>
      </p:sp>
      <p:sp>
        <p:nvSpPr>
          <p:cNvPr id="10" name="ZoneTexte 9"/>
          <p:cNvSpPr txBox="1"/>
          <p:nvPr/>
        </p:nvSpPr>
        <p:spPr>
          <a:xfrm>
            <a:off x="428596" y="5072075"/>
            <a:ext cx="6572296" cy="1200329"/>
          </a:xfrm>
          <a:prstGeom prst="rect">
            <a:avLst/>
          </a:prstGeom>
          <a:noFill/>
        </p:spPr>
        <p:txBody>
          <a:bodyPr wrap="square" rtlCol="0">
            <a:spAutoFit/>
          </a:bodyPr>
          <a:lstStyle/>
          <a:p>
            <a:r>
              <a:rPr lang="fr-FR" b="1" dirty="0" smtClean="0">
                <a:solidFill>
                  <a:srgbClr val="FF0000"/>
                </a:solidFill>
                <a:latin typeface="Comic Sans MS" pitchFamily="66" charset="0"/>
              </a:rPr>
              <a:t>Sur le plan fonctionnel: </a:t>
            </a:r>
          </a:p>
          <a:p>
            <a:r>
              <a:rPr lang="fr-FR" dirty="0" smtClean="0"/>
              <a:t>La non dotation des espaces publics d’une affectation spécifique  es d’un aménagement répondant ou besoin des habitants conduit à la quelques actes de réutilisation et de détournement  d’usage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6">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900" decel="100000" fill="hold"/>
                                        <p:tgtEl>
                                          <p:spTgt spid="7"/>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900" decel="100000" fill="hold"/>
                                        <p:tgtEl>
                                          <p:spTgt spid="8"/>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10"/>
                                        </p:tgtEl>
                                        <p:attrNameLst>
                                          <p:attrName>ppt_w</p:attrName>
                                        </p:attrNameLst>
                                      </p:cBhvr>
                                      <p:tavLst>
                                        <p:tav tm="0">
                                          <p:val>
                                            <p:strVal val="#ppt_w*.05"/>
                                          </p:val>
                                        </p:tav>
                                        <p:tav tm="100000">
                                          <p:val>
                                            <p:strVal val="#ppt_w"/>
                                          </p:val>
                                        </p:tav>
                                      </p:tavLst>
                                    </p:anim>
                                    <p:anim calcmode="lin" valueType="num">
                                      <p:cBhvr>
                                        <p:cTn id="34" dur="1000" fill="hold"/>
                                        <p:tgtEl>
                                          <p:spTgt spid="10"/>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10"/>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Images\wow\5259_aurora.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Rectangle 2"/>
          <p:cNvSpPr/>
          <p:nvPr/>
        </p:nvSpPr>
        <p:spPr>
          <a:xfrm>
            <a:off x="0" y="0"/>
            <a:ext cx="3881191" cy="523220"/>
          </a:xfrm>
          <a:prstGeom prst="rect">
            <a:avLst/>
          </a:prstGeom>
        </p:spPr>
        <p:txBody>
          <a:bodyPr wrap="none">
            <a:spAutoFit/>
          </a:bodyPr>
          <a:lstStyle/>
          <a:p>
            <a:r>
              <a:rPr lang="fr-FR" sz="28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Comic Sans MS" pitchFamily="66" charset="0"/>
                <a:ea typeface="Times New Roman" pitchFamily="18" charset="0"/>
                <a:cs typeface="Arabic Transparent"/>
              </a:rPr>
              <a:t>les recommandations</a:t>
            </a:r>
            <a:endParaRPr lang="fr-FR" sz="2800" b="1" dirty="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Comic Sans MS" pitchFamily="66" charset="0"/>
            </a:endParaRPr>
          </a:p>
        </p:txBody>
      </p:sp>
      <p:sp>
        <p:nvSpPr>
          <p:cNvPr id="5" name="ZoneTexte 4"/>
          <p:cNvSpPr txBox="1"/>
          <p:nvPr/>
        </p:nvSpPr>
        <p:spPr>
          <a:xfrm>
            <a:off x="0" y="428604"/>
            <a:ext cx="8858280" cy="1015663"/>
          </a:xfrm>
          <a:prstGeom prst="rect">
            <a:avLst/>
          </a:prstGeom>
          <a:noFill/>
        </p:spPr>
        <p:txBody>
          <a:bodyPr wrap="square" rtlCol="0">
            <a:spAutoFit/>
          </a:bodyPr>
          <a:lstStyle/>
          <a:p>
            <a:r>
              <a:rPr lang="fr-FR" sz="2000" dirty="0" smtClean="0"/>
              <a:t>La réussite de la requalification de l’espace publique dépend  de la participation réelle des habitants du quartier et de relation saines entre les différents groupes de la communauté et des pouvoirs locaux ,il faut maitre en place une gestion efficace. </a:t>
            </a:r>
            <a:endParaRPr lang="fr-FR" sz="2000" dirty="0"/>
          </a:p>
        </p:txBody>
      </p:sp>
      <p:graphicFrame>
        <p:nvGraphicFramePr>
          <p:cNvPr id="6" name="Tableau 5"/>
          <p:cNvGraphicFramePr>
            <a:graphicFrameLocks noGrp="1"/>
          </p:cNvGraphicFramePr>
          <p:nvPr/>
        </p:nvGraphicFramePr>
        <p:xfrm>
          <a:off x="142844" y="1500174"/>
          <a:ext cx="8858312" cy="4868004"/>
        </p:xfrm>
        <a:graphic>
          <a:graphicData uri="http://schemas.openxmlformats.org/drawingml/2006/table">
            <a:tbl>
              <a:tblPr firstRow="1" bandRow="1">
                <a:tableStyleId>{69CF1AB2-1976-4502-BF36-3FF5EA218861}</a:tableStyleId>
              </a:tblPr>
              <a:tblGrid>
                <a:gridCol w="2786082"/>
                <a:gridCol w="6072230"/>
              </a:tblGrid>
              <a:tr h="367085">
                <a:tc>
                  <a:txBody>
                    <a:bodyPr/>
                    <a:lstStyle/>
                    <a:p>
                      <a:r>
                        <a:rPr lang="fr-FR" cap="all" spc="0" dirty="0" smtClean="0">
                          <a:ln w="9000" cmpd="sng">
                            <a:solidFill>
                              <a:schemeClr val="accent4">
                                <a:shade val="50000"/>
                                <a:satMod val="120000"/>
                              </a:schemeClr>
                            </a:solidFill>
                            <a:prstDash val="solid"/>
                          </a:ln>
                          <a:effectLst>
                            <a:reflection blurRad="12700" stA="28000" endPos="45000" dist="1000" dir="5400000" sy="-100000" algn="bl" rotWithShape="0"/>
                          </a:effectLst>
                        </a:rPr>
                        <a:t>Les objectifs </a:t>
                      </a:r>
                      <a:endParaRPr lang="fr-FR"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txBody>
                  <a:tcPr/>
                </a:tc>
                <a:tc>
                  <a:txBody>
                    <a:bodyPr/>
                    <a:lstStyle/>
                    <a:p>
                      <a:r>
                        <a:rPr lang="fr-FR" cap="all" spc="0" dirty="0" smtClean="0">
                          <a:ln w="9000" cmpd="sng">
                            <a:solidFill>
                              <a:schemeClr val="accent4">
                                <a:shade val="50000"/>
                                <a:satMod val="120000"/>
                              </a:schemeClr>
                            </a:solidFill>
                            <a:prstDash val="solid"/>
                          </a:ln>
                          <a:effectLst>
                            <a:reflection blurRad="12700" stA="28000" endPos="45000" dist="1000" dir="5400000" sy="-100000" algn="bl" rotWithShape="0"/>
                          </a:effectLst>
                        </a:rPr>
                        <a:t>Les actions envisagées</a:t>
                      </a:r>
                      <a:endParaRPr lang="fr-FR"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a:txBody>
                  <a:tcPr/>
                </a:tc>
              </a:tr>
              <a:tr h="4500919">
                <a:tc>
                  <a:txBody>
                    <a:bodyPr/>
                    <a:lstStyle/>
                    <a:p>
                      <a:r>
                        <a:rPr lang="fr-FR" dirty="0" smtClean="0"/>
                        <a:t>-améliorer</a:t>
                      </a:r>
                      <a:r>
                        <a:rPr lang="fr-FR" baseline="0" dirty="0" smtClean="0"/>
                        <a:t> la qualité de l’environnement urbain du quartier.</a:t>
                      </a:r>
                    </a:p>
                    <a:p>
                      <a:r>
                        <a:rPr lang="fr-FR" baseline="0" dirty="0" smtClean="0"/>
                        <a:t>-raser les bidonvilles  sur la zone inondable (terrain défavorable a la construction ). </a:t>
                      </a:r>
                    </a:p>
                    <a:p>
                      <a:r>
                        <a:rPr lang="fr-FR" baseline="0" dirty="0" smtClean="0"/>
                        <a:t>Améliorer l’état des immeubles .</a:t>
                      </a:r>
                      <a:endParaRPr lang="fr-FR" b="1" dirty="0"/>
                    </a:p>
                  </a:txBody>
                  <a:tcPr/>
                </a:tc>
                <a:tc>
                  <a:txBody>
                    <a:bodyPr/>
                    <a:lstStyle/>
                    <a:p>
                      <a:r>
                        <a:rPr lang="fr-FR" dirty="0" smtClean="0"/>
                        <a:t>-Aménager les espaces libres</a:t>
                      </a:r>
                      <a:r>
                        <a:rPr lang="fr-FR" baseline="0" dirty="0" smtClean="0"/>
                        <a:t> par des espaces de jeux et de repos. </a:t>
                      </a:r>
                    </a:p>
                    <a:p>
                      <a:r>
                        <a:rPr lang="fr-FR" dirty="0" smtClean="0"/>
                        <a:t>-revêtir et asphalte</a:t>
                      </a:r>
                      <a:r>
                        <a:rPr lang="fr-FR" baseline="0" dirty="0" smtClean="0"/>
                        <a:t> des voies et surtout les voies de desserte .</a:t>
                      </a:r>
                    </a:p>
                    <a:p>
                      <a:r>
                        <a:rPr lang="fr-FR" baseline="0" dirty="0" smtClean="0"/>
                        <a:t>-requalifier les espaces de jeux par des balançoires , des barba casses.</a:t>
                      </a:r>
                    </a:p>
                    <a:p>
                      <a:r>
                        <a:rPr lang="fr-FR" baseline="0" dirty="0" smtClean="0"/>
                        <a:t>-aménager les espaces vert.  </a:t>
                      </a:r>
                    </a:p>
                    <a:p>
                      <a:r>
                        <a:rPr lang="fr-FR" baseline="0" dirty="0" smtClean="0"/>
                        <a:t>-créer  des places publiques entre les unités d’habitation.</a:t>
                      </a:r>
                    </a:p>
                    <a:p>
                      <a:pPr>
                        <a:buFontTx/>
                        <a:buNone/>
                      </a:pPr>
                      <a:r>
                        <a:rPr lang="fr-FR" baseline="0" dirty="0" smtClean="0"/>
                        <a:t>-boiser afin de renforcer la stabilisation du terrain situe à proximité de l’oued .</a:t>
                      </a:r>
                    </a:p>
                    <a:p>
                      <a:pPr>
                        <a:buFontTx/>
                        <a:buNone/>
                      </a:pPr>
                      <a:r>
                        <a:rPr lang="fr-FR" baseline="0" dirty="0" smtClean="0"/>
                        <a:t>-créer un square au sud.</a:t>
                      </a:r>
                    </a:p>
                    <a:p>
                      <a:pPr>
                        <a:buFontTx/>
                        <a:buNone/>
                      </a:pPr>
                      <a:r>
                        <a:rPr lang="fr-FR" baseline="0" dirty="0" smtClean="0"/>
                        <a:t>-La peinture des façades.</a:t>
                      </a:r>
                    </a:p>
                    <a:p>
                      <a:pPr>
                        <a:buFontTx/>
                        <a:buNone/>
                      </a:pPr>
                      <a:r>
                        <a:rPr lang="fr-FR" baseline="0" dirty="0" smtClean="0"/>
                        <a:t>-Plantation des plantes grimpantes et des arbuste fleurissants au long des façades pour donner un agréable aspect visuel     </a:t>
                      </a:r>
                      <a:endParaRPr lang="fr-FR" b="1" dirty="0"/>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900" decel="100000" fill="hold"/>
                                        <p:tgtEl>
                                          <p:spTgt spid="5"/>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5"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24"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25"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26" dur="1000" fill="hold"/>
                                        <p:tgtEl>
                                          <p:spTgt spid="6"/>
                                        </p:tgtEl>
                                        <p:attrNameLst>
                                          <p:attrName>ppt_h</p:attrName>
                                        </p:attrNameLst>
                                      </p:cBhvr>
                                      <p:tavLst>
                                        <p:tav tm="0">
                                          <p:val>
                                            <p:strVal val="#ppt_h"/>
                                          </p:val>
                                        </p:tav>
                                        <p:tav tm="100000">
                                          <p:val>
                                            <p:strVal val="#ppt_h"/>
                                          </p:val>
                                        </p:tav>
                                      </p:tavLst>
                                    </p:anim>
                                    <p:anim calcmode="lin" valueType="num">
                                      <p:cBhvr>
                                        <p:cTn id="27"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28"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9"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30" dur="1000" decel="50000">
                                          <p:stCondLst>
                                            <p:cond delay="0"/>
                                          </p:stCondLst>
                                        </p:cTn>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Images\wow\5259_aurora.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ZoneTexte 2"/>
          <p:cNvSpPr txBox="1"/>
          <p:nvPr/>
        </p:nvSpPr>
        <p:spPr>
          <a:xfrm>
            <a:off x="928662" y="285728"/>
            <a:ext cx="1857388" cy="830997"/>
          </a:xfrm>
          <a:prstGeom prst="rect">
            <a:avLst/>
          </a:prstGeom>
          <a:noFill/>
        </p:spPr>
        <p:txBody>
          <a:bodyPr wrap="square" rtlCol="0">
            <a:spAutoFit/>
          </a:bodyPr>
          <a:lstStyle/>
          <a:p>
            <a:r>
              <a:rPr lang="fr-FR" sz="2400" b="1" dirty="0" smtClean="0">
                <a:solidFill>
                  <a:srgbClr val="FF0000"/>
                </a:solidFill>
              </a:rPr>
              <a:t>Conclusion</a:t>
            </a:r>
            <a:r>
              <a:rPr lang="fr-FR" sz="2400" dirty="0" smtClean="0">
                <a:solidFill>
                  <a:srgbClr val="FF0000"/>
                </a:solidFill>
              </a:rPr>
              <a:t>:</a:t>
            </a:r>
          </a:p>
          <a:p>
            <a:endParaRPr lang="fr-FR" sz="2400" dirty="0" smtClean="0">
              <a:solidFill>
                <a:srgbClr val="FF0000"/>
              </a:solidFill>
            </a:endParaRPr>
          </a:p>
        </p:txBody>
      </p:sp>
      <p:sp>
        <p:nvSpPr>
          <p:cNvPr id="5" name="ZoneTexte 4"/>
          <p:cNvSpPr txBox="1"/>
          <p:nvPr/>
        </p:nvSpPr>
        <p:spPr>
          <a:xfrm>
            <a:off x="428597" y="1000108"/>
            <a:ext cx="8572559" cy="4031873"/>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fr-FR" sz="3200" dirty="0" smtClean="0">
                <a:solidFill>
                  <a:schemeClr val="tx1"/>
                </a:solidFill>
                <a:effectLst>
                  <a:glow rad="139700">
                    <a:schemeClr val="accent2">
                      <a:satMod val="175000"/>
                      <a:alpha val="40000"/>
                    </a:schemeClr>
                  </a:glow>
                </a:effectLst>
              </a:rPr>
              <a:t>Le site de daksi est un site résidentiel caractérise par le nombre élevé des habitants</a:t>
            </a:r>
          </a:p>
          <a:p>
            <a:r>
              <a:rPr lang="fr-FR" sz="3200" dirty="0" smtClean="0">
                <a:solidFill>
                  <a:schemeClr val="tx1"/>
                </a:solidFill>
                <a:effectLst>
                  <a:glow rad="139700">
                    <a:schemeClr val="accent2">
                      <a:satMod val="175000"/>
                      <a:alpha val="40000"/>
                    </a:schemeClr>
                  </a:glow>
                </a:effectLst>
              </a:rPr>
              <a:t>Se qui fait l’ amélioration de cadre de vie des habitants et de leurs quartiers </a:t>
            </a:r>
            <a:r>
              <a:rPr lang="fr-FR" sz="3200" dirty="0" smtClean="0">
                <a:solidFill>
                  <a:schemeClr val="tx1"/>
                </a:solidFill>
                <a:effectLst>
                  <a:glow rad="139700">
                    <a:schemeClr val="accent2">
                      <a:satMod val="175000"/>
                      <a:alpha val="40000"/>
                    </a:schemeClr>
                  </a:glow>
                </a:effectLst>
              </a:rPr>
              <a:t>est </a:t>
            </a:r>
            <a:r>
              <a:rPr lang="fr-FR" sz="3200" dirty="0" smtClean="0">
                <a:solidFill>
                  <a:schemeClr val="tx1"/>
                </a:solidFill>
                <a:effectLst>
                  <a:glow rad="139700">
                    <a:schemeClr val="accent2">
                      <a:satMod val="175000"/>
                      <a:alpha val="40000"/>
                    </a:schemeClr>
                  </a:glow>
                </a:effectLst>
              </a:rPr>
              <a:t>une opération importante pour répandre à leurs </a:t>
            </a:r>
            <a:r>
              <a:rPr lang="fr-FR" sz="3200" dirty="0" smtClean="0">
                <a:solidFill>
                  <a:schemeClr val="tx1"/>
                </a:solidFill>
                <a:effectLst>
                  <a:glow rad="139700">
                    <a:schemeClr val="accent2">
                      <a:satMod val="175000"/>
                      <a:alpha val="40000"/>
                    </a:schemeClr>
                  </a:glow>
                </a:effectLst>
              </a:rPr>
              <a:t>besoins.</a:t>
            </a:r>
            <a:endParaRPr lang="fr-FR" sz="3200" dirty="0" smtClean="0">
              <a:solidFill>
                <a:schemeClr val="tx1"/>
              </a:solidFill>
              <a:effectLst>
                <a:glow rad="139700">
                  <a:schemeClr val="accent2">
                    <a:satMod val="175000"/>
                    <a:alpha val="40000"/>
                  </a:schemeClr>
                </a:glow>
              </a:effectLst>
            </a:endParaRPr>
          </a:p>
          <a:p>
            <a:endParaRPr lang="fr-FR" sz="3200" dirty="0" smtClean="0">
              <a:solidFill>
                <a:schemeClr val="tx1"/>
              </a:solidFill>
              <a:effectLst>
                <a:glow rad="139700">
                  <a:schemeClr val="accent2">
                    <a:satMod val="175000"/>
                    <a:alpha val="40000"/>
                  </a:schemeClr>
                </a:glow>
              </a:effectLst>
            </a:endParaRPr>
          </a:p>
          <a:p>
            <a:r>
              <a:rPr lang="fr-FR" sz="3200" dirty="0" smtClean="0">
                <a:solidFill>
                  <a:schemeClr val="tx1"/>
                </a:solidFill>
                <a:effectLst>
                  <a:glow rad="139700">
                    <a:schemeClr val="accent2">
                      <a:satMod val="175000"/>
                      <a:alpha val="40000"/>
                    </a:schemeClr>
                  </a:glow>
                </a:effectLst>
              </a:rPr>
              <a:t>Est </a:t>
            </a:r>
            <a:r>
              <a:rPr lang="fr-FR" sz="3200" dirty="0" smtClean="0">
                <a:solidFill>
                  <a:schemeClr val="tx1"/>
                </a:solidFill>
                <a:effectLst>
                  <a:glow rad="139700">
                    <a:schemeClr val="accent2">
                      <a:satMod val="175000"/>
                      <a:alpha val="40000"/>
                    </a:schemeClr>
                  </a:glow>
                </a:effectLst>
              </a:rPr>
              <a:t>cette opération doit respecter les normes qui concernent chacun des </a:t>
            </a:r>
            <a:r>
              <a:rPr lang="fr-FR" sz="3200" dirty="0" smtClean="0">
                <a:solidFill>
                  <a:schemeClr val="tx1"/>
                </a:solidFill>
                <a:effectLst>
                  <a:glow rad="139700">
                    <a:schemeClr val="accent2">
                      <a:satMod val="175000"/>
                      <a:alpha val="40000"/>
                    </a:schemeClr>
                  </a:glow>
                </a:effectLst>
              </a:rPr>
              <a:t>élément De </a:t>
            </a:r>
            <a:r>
              <a:rPr lang="fr-FR" sz="3200" dirty="0" smtClean="0">
                <a:solidFill>
                  <a:schemeClr val="tx1"/>
                </a:solidFill>
                <a:effectLst>
                  <a:glow rad="139700">
                    <a:schemeClr val="accent2">
                      <a:satMod val="175000"/>
                      <a:alpha val="40000"/>
                    </a:schemeClr>
                  </a:glow>
                </a:effectLst>
              </a:rPr>
              <a:t>cadre de vie</a:t>
            </a:r>
            <a:endParaRPr lang="fr-FR" sz="3200" dirty="0">
              <a:solidFill>
                <a:schemeClr val="tx1"/>
              </a:solidFill>
              <a:effectLst>
                <a:glow rad="139700">
                  <a:schemeClr val="accent2">
                    <a:satMod val="175000"/>
                    <a:alpha val="40000"/>
                  </a:schemeClr>
                </a:glow>
              </a:effectLs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Images\wow\5259_aurora.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5" name="ZoneTexte 4"/>
          <p:cNvSpPr txBox="1"/>
          <p:nvPr/>
        </p:nvSpPr>
        <p:spPr>
          <a:xfrm>
            <a:off x="2428860" y="214290"/>
            <a:ext cx="2309478" cy="584775"/>
          </a:xfrm>
          <a:prstGeom prst="rect">
            <a:avLst/>
          </a:prstGeom>
          <a:noFill/>
        </p:spPr>
        <p:txBody>
          <a:bodyPr wrap="none" rtlCol="0">
            <a:spAutoFit/>
          </a:bodyPr>
          <a:lstStyle/>
          <a:p>
            <a:r>
              <a:rPr lang="fr-FR" sz="3200" b="1" dirty="0">
                <a:solidFill>
                  <a:srgbClr val="FF0000"/>
                </a:solidFill>
              </a:rPr>
              <a:t>Introduction</a:t>
            </a:r>
            <a:endParaRPr lang="fr-FR" sz="3200" dirty="0">
              <a:solidFill>
                <a:srgbClr val="FF0000"/>
              </a:solidFill>
            </a:endParaRPr>
          </a:p>
        </p:txBody>
      </p:sp>
      <p:sp>
        <p:nvSpPr>
          <p:cNvPr id="17417" name="Rectangle 9"/>
          <p:cNvSpPr>
            <a:spLocks noChangeArrowheads="1"/>
          </p:cNvSpPr>
          <p:nvPr/>
        </p:nvSpPr>
        <p:spPr bwMode="auto">
          <a:xfrm>
            <a:off x="571472" y="2071678"/>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ctr"/>
              </a:tabLst>
            </a:pPr>
            <a:r>
              <a:rPr kumimoji="0" lang="fr-FR" sz="1600" b="1" i="0" u="none" strike="noStrike" cap="none" normalizeH="0" baseline="0" smtClean="0">
                <a:ln>
                  <a:noFill/>
                </a:ln>
                <a:solidFill>
                  <a:schemeClr val="tx1"/>
                </a:solidFill>
                <a:effectLst/>
                <a:latin typeface="Arial" pitchFamily="34" charset="0"/>
                <a:ea typeface="Times New Roman" pitchFamily="18" charset="0"/>
                <a:cs typeface="Arabic Transparent" charset="0"/>
              </a:rPr>
              <a:t>        </a:t>
            </a:r>
            <a:endParaRPr kumimoji="0" lang="fr-FR" sz="8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ctr"/>
              </a:tabLst>
            </a:pPr>
            <a:endParaRPr kumimoji="0" lang="fr-FR" sz="1800" b="0" i="0" u="none" strike="noStrike" cap="none" normalizeH="0" baseline="0" smtClean="0">
              <a:ln>
                <a:noFill/>
              </a:ln>
              <a:solidFill>
                <a:schemeClr val="tx1"/>
              </a:solidFill>
              <a:effectLst/>
              <a:latin typeface="Arial" pitchFamily="34" charset="0"/>
              <a:cs typeface="Arial" pitchFamily="34" charset="0"/>
            </a:endParaRPr>
          </a:p>
        </p:txBody>
      </p:sp>
      <p:sp>
        <p:nvSpPr>
          <p:cNvPr id="6" name="ZoneTexte 5"/>
          <p:cNvSpPr txBox="1"/>
          <p:nvPr/>
        </p:nvSpPr>
        <p:spPr>
          <a:xfrm>
            <a:off x="785786" y="785794"/>
            <a:ext cx="7358114" cy="5909310"/>
          </a:xfrm>
          <a:prstGeom prst="rect">
            <a:avLst/>
          </a:prstGeom>
          <a:noFill/>
        </p:spPr>
        <p:txBody>
          <a:bodyPr wrap="square" rtlCol="0">
            <a:spAutoFit/>
          </a:bodyPr>
          <a:lstStyle/>
          <a:p>
            <a:r>
              <a:rPr lang="fr-FR" dirty="0" smtClean="0"/>
              <a:t>       </a:t>
            </a:r>
            <a:r>
              <a:rPr lang="fr-FR" sz="2400" dirty="0" smtClean="0"/>
              <a:t>Pour toute intervention ou évaluation d’un site ou d’un quartier  nécessite une analyse, qui nous permet de connaitre :</a:t>
            </a:r>
          </a:p>
          <a:p>
            <a:pPr>
              <a:buFont typeface="Arial" pitchFamily="34" charset="0"/>
              <a:buChar char="•"/>
            </a:pPr>
            <a:r>
              <a:rPr lang="fr-FR" sz="2400" dirty="0" smtClean="0"/>
              <a:t>   Les composants et les </a:t>
            </a:r>
            <a:r>
              <a:rPr lang="fr-FR" sz="2400" smtClean="0"/>
              <a:t>éléments </a:t>
            </a:r>
            <a:r>
              <a:rPr lang="fr-FR" sz="2400" smtClean="0"/>
              <a:t>essentiels de </a:t>
            </a:r>
            <a:r>
              <a:rPr lang="fr-FR" sz="2400" dirty="0" smtClean="0"/>
              <a:t>site (le bâti,  les espaces publiques et les espaces prévis, les équipements, les voiries,….etc.)</a:t>
            </a:r>
          </a:p>
          <a:p>
            <a:pPr>
              <a:buFont typeface="Arial" pitchFamily="34" charset="0"/>
              <a:buChar char="•"/>
            </a:pPr>
            <a:r>
              <a:rPr lang="fr-FR" sz="2400" dirty="0" smtClean="0"/>
              <a:t> La politique suivre par les autorités local</a:t>
            </a:r>
          </a:p>
          <a:p>
            <a:pPr marL="342900" indent="-342900"/>
            <a:r>
              <a:rPr lang="fr-FR" sz="2400" dirty="0" smtClean="0"/>
              <a:t>     la synthèse préliminaire sur la base des donnés de l’ analyse, elle consiste à dégagé :</a:t>
            </a:r>
          </a:p>
          <a:p>
            <a:pPr marL="342900" indent="-342900">
              <a:buFont typeface="+mj-lt"/>
              <a:buAutoNum type="arabicPeriod"/>
            </a:pPr>
            <a:r>
              <a:rPr lang="fr-FR" sz="2400" dirty="0" smtClean="0"/>
              <a:t>Les espaces nécessitant  une intervention et les espaces ne la nécessitant pas</a:t>
            </a:r>
          </a:p>
          <a:p>
            <a:pPr marL="342900" indent="-342900">
              <a:buFont typeface="+mj-lt"/>
              <a:buAutoNum type="arabicPeriod"/>
            </a:pPr>
            <a:r>
              <a:rPr lang="fr-FR" sz="2400" dirty="0" smtClean="0"/>
              <a:t>Les espaces  pouvant accueillir des aménagements (profonds ou superficies ) et les aires  ne pouvant  les accueillir</a:t>
            </a:r>
          </a:p>
          <a:p>
            <a:pPr marL="342900" indent="-342900"/>
            <a:r>
              <a:rPr lang="fr-FR" sz="2400" dirty="0" smtClean="0"/>
              <a:t>      mais aussi les potentialités et les carences de site.</a:t>
            </a:r>
          </a:p>
          <a:p>
            <a:pPr>
              <a:buFont typeface="Arial" pitchFamily="34" charset="0"/>
              <a:buChar char="•"/>
            </a:pP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decel="50000" fill="hold">
                                          <p:stCondLst>
                                            <p:cond delay="0"/>
                                          </p:stCondLst>
                                        </p:cTn>
                                        <p:tgtEl>
                                          <p:spTgt spid="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5"/>
                                        </p:tgtEl>
                                        <p:attrNameLst>
                                          <p:attrName>ppt_w</p:attrName>
                                        </p:attrNameLst>
                                      </p:cBhvr>
                                      <p:tavLst>
                                        <p:tav tm="0">
                                          <p:val>
                                            <p:strVal val="#ppt_w*.05"/>
                                          </p:val>
                                        </p:tav>
                                        <p:tav tm="100000">
                                          <p:val>
                                            <p:strVal val="#ppt_w"/>
                                          </p:val>
                                        </p:tav>
                                      </p:tavLst>
                                    </p:anim>
                                    <p:anim calcmode="lin" valueType="num">
                                      <p:cBhvr>
                                        <p:cTn id="10" dur="1000" fill="hold"/>
                                        <p:tgtEl>
                                          <p:spTgt spid="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22" dur="1000" fill="hold"/>
                                        <p:tgtEl>
                                          <p:spTgt spid="6"/>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Images\wow\5259_aurora.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5" name="ZoneTexte 4"/>
          <p:cNvSpPr txBox="1"/>
          <p:nvPr/>
        </p:nvSpPr>
        <p:spPr>
          <a:xfrm>
            <a:off x="0" y="0"/>
            <a:ext cx="4643438" cy="5078313"/>
          </a:xfrm>
          <a:prstGeom prst="rect">
            <a:avLst/>
          </a:prstGeom>
          <a:noFill/>
        </p:spPr>
        <p:txBody>
          <a:bodyPr wrap="square" rtlCol="0">
            <a:spAutoFit/>
          </a:bodyPr>
          <a:lstStyle/>
          <a:p>
            <a:r>
              <a:rPr lang="fr-FR" sz="2400" b="1" dirty="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Comic Sans MS" pitchFamily="66" charset="0"/>
              </a:rPr>
              <a:t>Présentation de site </a:t>
            </a:r>
            <a:r>
              <a:rPr lang="fr-FR" sz="24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Comic Sans MS" pitchFamily="66" charset="0"/>
              </a:rPr>
              <a:t>d’étude</a:t>
            </a:r>
          </a:p>
          <a:p>
            <a:r>
              <a:rPr lang="fr-FR" sz="2800" b="1" dirty="0">
                <a:solidFill>
                  <a:schemeClr val="bg2"/>
                </a:solidFill>
              </a:rPr>
              <a:t>1-la situation </a:t>
            </a:r>
            <a:r>
              <a:rPr lang="fr-FR" sz="2800" b="1" dirty="0" smtClean="0">
                <a:solidFill>
                  <a:schemeClr val="bg2"/>
                </a:solidFill>
              </a:rPr>
              <a:t>:</a:t>
            </a:r>
          </a:p>
          <a:p>
            <a:r>
              <a:rPr lang="fr-FR" sz="2400" b="1" dirty="0" smtClean="0"/>
              <a:t> </a:t>
            </a:r>
            <a:r>
              <a:rPr lang="fr-FR" sz="2400" b="1" dirty="0"/>
              <a:t>L’air d’étude (quartier DAKSI) se situe sur le cote Est de la ville de Constantine, et Sur le cote Sud-ouest du secteur Sidi Mabrouk limité par </a:t>
            </a:r>
            <a:r>
              <a:rPr lang="fr-FR" sz="2400" b="1" dirty="0" smtClean="0"/>
              <a:t>:</a:t>
            </a:r>
            <a:endParaRPr lang="fr-FR" sz="2400" b="1" dirty="0"/>
          </a:p>
          <a:p>
            <a:pPr lvl="0">
              <a:buFont typeface="Wingdings" pitchFamily="2" charset="2"/>
              <a:buChar char="Ø"/>
            </a:pPr>
            <a:r>
              <a:rPr lang="fr-FR" sz="2400" b="1" dirty="0" smtClean="0"/>
              <a:t>-la </a:t>
            </a:r>
            <a:r>
              <a:rPr lang="fr-FR" sz="2400" b="1" dirty="0"/>
              <a:t>cité EL-</a:t>
            </a:r>
            <a:r>
              <a:rPr lang="fr-FR" sz="2400" b="1" dirty="0" err="1"/>
              <a:t>Riadh</a:t>
            </a:r>
            <a:r>
              <a:rPr lang="fr-FR" sz="2400" b="1" dirty="0"/>
              <a:t> à l’Est</a:t>
            </a:r>
          </a:p>
          <a:p>
            <a:pPr lvl="0">
              <a:buFont typeface="Wingdings" pitchFamily="2" charset="2"/>
              <a:buChar char="Ø"/>
            </a:pPr>
            <a:r>
              <a:rPr lang="fr-FR" sz="2400" b="1" dirty="0" smtClean="0"/>
              <a:t>-la </a:t>
            </a:r>
            <a:r>
              <a:rPr lang="fr-FR" sz="2400" b="1" dirty="0"/>
              <a:t>cité des frères Abbes au nord.</a:t>
            </a:r>
          </a:p>
          <a:p>
            <a:pPr lvl="0">
              <a:buFont typeface="Wingdings" pitchFamily="2" charset="2"/>
              <a:buChar char="Ø"/>
            </a:pPr>
            <a:r>
              <a:rPr lang="fr-FR" sz="2400" b="1" dirty="0" smtClean="0"/>
              <a:t>-SMK </a:t>
            </a:r>
            <a:r>
              <a:rPr lang="fr-FR" sz="2400" b="1" dirty="0"/>
              <a:t>supérieur au nord-ouest.</a:t>
            </a:r>
          </a:p>
          <a:p>
            <a:pPr lvl="0">
              <a:buFont typeface="Wingdings" pitchFamily="2" charset="2"/>
              <a:buChar char="Ø"/>
            </a:pPr>
            <a:r>
              <a:rPr lang="fr-FR" sz="2400" b="1" dirty="0" smtClean="0"/>
              <a:t>la </a:t>
            </a:r>
            <a:r>
              <a:rPr lang="fr-FR" sz="2400" b="1" dirty="0"/>
              <a:t>voie ferre et 4KM </a:t>
            </a:r>
            <a:r>
              <a:rPr lang="fr-FR" sz="2400" dirty="0"/>
              <a:t>au sud</a:t>
            </a:r>
          </a:p>
          <a:p>
            <a:endParaRPr lang="fr-FR" sz="2800" dirty="0"/>
          </a:p>
          <a:p>
            <a:endParaRPr lang="fr-FR" sz="2800" dirty="0">
              <a:solidFill>
                <a:srgbClr val="FF0000"/>
              </a:solidFill>
            </a:endParaRPr>
          </a:p>
        </p:txBody>
      </p:sp>
      <p:sp>
        <p:nvSpPr>
          <p:cNvPr id="6" name="ZoneTexte 5"/>
          <p:cNvSpPr txBox="1"/>
          <p:nvPr/>
        </p:nvSpPr>
        <p:spPr>
          <a:xfrm>
            <a:off x="6643702" y="1071546"/>
            <a:ext cx="184731" cy="369332"/>
          </a:xfrm>
          <a:prstGeom prst="rect">
            <a:avLst/>
          </a:prstGeom>
          <a:noFill/>
        </p:spPr>
        <p:txBody>
          <a:bodyPr wrap="none" rtlCol="0">
            <a:spAutoFit/>
          </a:bodyPr>
          <a:lstStyle/>
          <a:p>
            <a:endParaRPr lang="fr-FR" dirty="0"/>
          </a:p>
        </p:txBody>
      </p:sp>
      <p:pic>
        <p:nvPicPr>
          <p:cNvPr id="1026" name="Picture 2" descr="C:\Users\nassim\Desktop\daksi\Nouveau dossier (16)\j.JPG 2.JPG"/>
          <p:cNvPicPr>
            <a:picLocks noChangeAspect="1" noChangeArrowheads="1"/>
          </p:cNvPicPr>
          <p:nvPr/>
        </p:nvPicPr>
        <p:blipFill>
          <a:blip r:embed="rId3"/>
          <a:srcRect/>
          <a:stretch>
            <a:fillRect/>
          </a:stretch>
        </p:blipFill>
        <p:spPr bwMode="auto">
          <a:xfrm>
            <a:off x="4500562" y="142852"/>
            <a:ext cx="4511689" cy="6215082"/>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slide(fromBottom)">
                                      <p:cBhvr>
                                        <p:cTn id="7" dur="500"/>
                                        <p:tgtEl>
                                          <p:spTgt spid="1026"/>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slide(fromBottom)">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Images\wow\5259_aurora.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2050" name="Picture 2" descr="C:\Users\nassim\Desktop\daksi\Nouveau dossier (16)\img369.jpg"/>
          <p:cNvPicPr>
            <a:picLocks noChangeAspect="1" noChangeArrowheads="1"/>
          </p:cNvPicPr>
          <p:nvPr/>
        </p:nvPicPr>
        <p:blipFill>
          <a:blip r:embed="rId3" cstate="print"/>
          <a:srcRect/>
          <a:stretch>
            <a:fillRect/>
          </a:stretch>
        </p:blipFill>
        <p:spPr bwMode="auto">
          <a:xfrm>
            <a:off x="142844" y="357166"/>
            <a:ext cx="8858312" cy="6262316"/>
          </a:xfrm>
          <a:prstGeom prst="rect">
            <a:avLst/>
          </a:prstGeom>
          <a:ln w="88900" cap="sq" cmpd="thickThin">
            <a:solidFill>
              <a:srgbClr val="000000"/>
            </a:solidFill>
            <a:prstDash val="solid"/>
            <a:miter lim="800000"/>
          </a:ln>
          <a:effectLst>
            <a:innerShdw blurRad="76200">
              <a:srgbClr val="000000"/>
            </a:innerShdw>
          </a:effectLst>
        </p:spPr>
      </p:pic>
      <p:sp>
        <p:nvSpPr>
          <p:cNvPr id="5" name="ZoneTexte 4"/>
          <p:cNvSpPr txBox="1"/>
          <p:nvPr/>
        </p:nvSpPr>
        <p:spPr>
          <a:xfrm>
            <a:off x="2285984" y="357166"/>
            <a:ext cx="4476738" cy="461665"/>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fr-FR" sz="2400" b="1" dirty="0"/>
              <a:t>2- </a:t>
            </a:r>
            <a:r>
              <a:rPr lang="fr-FR" sz="2400" dirty="0"/>
              <a:t> </a:t>
            </a:r>
            <a:r>
              <a:rPr lang="fr-FR" sz="2400" b="1" dirty="0"/>
              <a:t>l’évolution urbaine de quartier</a:t>
            </a:r>
            <a:endParaRPr lang="fr-F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2000"/>
                                        <p:tgtEl>
                                          <p:spTgt spid="2050"/>
                                        </p:tgtEl>
                                      </p:cBhvr>
                                    </p:animEffect>
                                    <p:anim calcmode="lin" valueType="num">
                                      <p:cBhvr>
                                        <p:cTn id="8" dur="2000" fill="hold"/>
                                        <p:tgtEl>
                                          <p:spTgt spid="2050"/>
                                        </p:tgtEl>
                                        <p:attrNameLst>
                                          <p:attrName>style.rotation</p:attrName>
                                        </p:attrNameLst>
                                      </p:cBhvr>
                                      <p:tavLst>
                                        <p:tav tm="0">
                                          <p:val>
                                            <p:fltVal val="720"/>
                                          </p:val>
                                        </p:tav>
                                        <p:tav tm="100000">
                                          <p:val>
                                            <p:fltVal val="0"/>
                                          </p:val>
                                        </p:tav>
                                      </p:tavLst>
                                    </p:anim>
                                    <p:anim calcmode="lin" valueType="num">
                                      <p:cBhvr>
                                        <p:cTn id="9" dur="2000" fill="hold"/>
                                        <p:tgtEl>
                                          <p:spTgt spid="2050"/>
                                        </p:tgtEl>
                                        <p:attrNameLst>
                                          <p:attrName>ppt_h</p:attrName>
                                        </p:attrNameLst>
                                      </p:cBhvr>
                                      <p:tavLst>
                                        <p:tav tm="0">
                                          <p:val>
                                            <p:fltVal val="0"/>
                                          </p:val>
                                        </p:tav>
                                        <p:tav tm="100000">
                                          <p:val>
                                            <p:strVal val="#ppt_h"/>
                                          </p:val>
                                        </p:tav>
                                      </p:tavLst>
                                    </p:anim>
                                    <p:anim calcmode="lin" valueType="num">
                                      <p:cBhvr>
                                        <p:cTn id="10" dur="2000" fill="hold"/>
                                        <p:tgtEl>
                                          <p:spTgt spid="2050"/>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000"/>
                                        <p:tgtEl>
                                          <p:spTgt spid="5"/>
                                        </p:tgtEl>
                                      </p:cBhvr>
                                    </p:animEffect>
                                    <p:anim calcmode="lin" valueType="num">
                                      <p:cBhvr>
                                        <p:cTn id="14" dur="2000" fill="hold"/>
                                        <p:tgtEl>
                                          <p:spTgt spid="5"/>
                                        </p:tgtEl>
                                        <p:attrNameLst>
                                          <p:attrName>style.rotation</p:attrName>
                                        </p:attrNameLst>
                                      </p:cBhvr>
                                      <p:tavLst>
                                        <p:tav tm="0">
                                          <p:val>
                                            <p:fltVal val="720"/>
                                          </p:val>
                                        </p:tav>
                                        <p:tav tm="100000">
                                          <p:val>
                                            <p:fltVal val="0"/>
                                          </p:val>
                                        </p:tav>
                                      </p:tavLst>
                                    </p:anim>
                                    <p:anim calcmode="lin" valueType="num">
                                      <p:cBhvr>
                                        <p:cTn id="15" dur="2000" fill="hold"/>
                                        <p:tgtEl>
                                          <p:spTgt spid="5"/>
                                        </p:tgtEl>
                                        <p:attrNameLst>
                                          <p:attrName>ppt_h</p:attrName>
                                        </p:attrNameLst>
                                      </p:cBhvr>
                                      <p:tavLst>
                                        <p:tav tm="0">
                                          <p:val>
                                            <p:fltVal val="0"/>
                                          </p:val>
                                        </p:tav>
                                        <p:tav tm="100000">
                                          <p:val>
                                            <p:strVal val="#ppt_h"/>
                                          </p:val>
                                        </p:tav>
                                      </p:tavLst>
                                    </p:anim>
                                    <p:anim calcmode="lin" valueType="num">
                                      <p:cBhvr>
                                        <p:cTn id="16" dur="2000" fill="hold"/>
                                        <p:tgtEl>
                                          <p:spTgt spid="5"/>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Images\wow\5259_aurora.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10" name="Rectangle 9"/>
          <p:cNvSpPr/>
          <p:nvPr/>
        </p:nvSpPr>
        <p:spPr>
          <a:xfrm>
            <a:off x="142844" y="0"/>
            <a:ext cx="8715436" cy="7578998"/>
          </a:xfrm>
          <a:prstGeom prst="rect">
            <a:avLst/>
          </a:prstGeom>
        </p:spPr>
        <p:txBody>
          <a:bodyPr wrap="square">
            <a:spAutoFit/>
          </a:bodyPr>
          <a:lstStyle/>
          <a:p>
            <a:pPr lvl="0" indent="449263" fontAlgn="base">
              <a:spcBef>
                <a:spcPct val="0"/>
              </a:spcBef>
              <a:spcAft>
                <a:spcPct val="0"/>
              </a:spcAft>
            </a:pPr>
            <a:r>
              <a:rPr kumimoji="0" lang="fr-FR" sz="2400" b="1" i="0" u="none" strike="noStrike" normalizeH="0" baseline="0"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Comic Sans MS" pitchFamily="66" charset="0"/>
                <a:ea typeface="Times New Roman" pitchFamily="18" charset="0"/>
                <a:cs typeface="Arabic Transparent"/>
              </a:rPr>
              <a:t>2-1-  La période avant 1962 </a:t>
            </a:r>
            <a:r>
              <a:rPr kumimoji="0" lang="fr-FR" sz="2400" b="1" i="0" u="none" strike="noStrike" normalizeH="0" baseline="0"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Arial" pitchFamily="34" charset="0"/>
                <a:ea typeface="Times New Roman" pitchFamily="18" charset="0"/>
                <a:cs typeface="Arabic Transparent"/>
              </a:rPr>
              <a:t>:</a:t>
            </a:r>
            <a:endParaRPr kumimoji="0" lang="fr-FR" sz="1050" b="1" i="0" u="none" strike="noStrike" normalizeH="0" baseline="0"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Arial" pitchFamily="34" charset="0"/>
              <a:cs typeface="Arial" pitchFamily="34" charset="0"/>
            </a:endParaRPr>
          </a:p>
          <a:p>
            <a:pPr lvl="0" indent="449263" eaLnBrk="0" fontAlgn="base" hangingPunct="0">
              <a:spcBef>
                <a:spcPct val="0"/>
              </a:spcBef>
              <a:spcAft>
                <a:spcPct val="0"/>
              </a:spcAft>
            </a:pPr>
            <a:r>
              <a:rPr kumimoji="0" lang="fr-FR" sz="2400" b="0" i="0" u="none" strike="noStrike" cap="none" normalizeH="0" baseline="0" dirty="0" smtClean="0">
                <a:ln>
                  <a:noFill/>
                </a:ln>
                <a:solidFill>
                  <a:srgbClr val="000000"/>
                </a:solidFill>
                <a:effectLst/>
                <a:latin typeface="Arial" pitchFamily="34" charset="0"/>
                <a:ea typeface="Times New Roman" pitchFamily="18" charset="0"/>
                <a:cs typeface="Times New Roman" pitchFamily="18" charset="0"/>
              </a:rPr>
              <a:t>Ce quartier a été des poches vides  jusqu'à la réalisation d’un stade pour terrain d’équitation,  après se transformé à un stade au coté sud, se suit par une résidence  déplaçables qui se situe au nord.</a:t>
            </a:r>
            <a:endParaRPr kumimoji="0" lang="fr-FR" sz="105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lvl="0" indent="449263" eaLnBrk="0" fontAlgn="base" hangingPunct="0">
              <a:spcBef>
                <a:spcPct val="0"/>
              </a:spcBef>
              <a:spcAft>
                <a:spcPct val="0"/>
              </a:spcAft>
            </a:pPr>
            <a:r>
              <a:rPr kumimoji="0" lang="fr-FR" sz="2400" b="1" i="0" u="none" strike="noStrike" cap="none" normalizeH="0" baseline="0" dirty="0" smtClean="0">
                <a:ln>
                  <a:noFill/>
                </a:ln>
                <a:solidFill>
                  <a:srgbClr val="FF0000"/>
                </a:solidFill>
                <a:effectLst/>
                <a:latin typeface="Comic Sans MS" pitchFamily="66" charset="0"/>
                <a:ea typeface="Times New Roman" pitchFamily="18" charset="0"/>
                <a:cs typeface="Arabic Transparent"/>
              </a:rPr>
              <a:t>2-</a:t>
            </a:r>
            <a:r>
              <a:rPr kumimoji="0" lang="fr-FR" sz="2400" b="1" i="0" u="none" strike="noStrike" normalizeH="0" baseline="0"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Comic Sans MS" pitchFamily="66" charset="0"/>
                <a:ea typeface="Times New Roman" pitchFamily="18" charset="0"/>
                <a:cs typeface="Arabic Transparent"/>
              </a:rPr>
              <a:t>2-la période entre 1962-1980 : </a:t>
            </a:r>
            <a:endParaRPr kumimoji="0" lang="fr-FR" sz="2400" b="1" i="0" u="none" strike="noStrike" cap="none" normalizeH="0" baseline="0" dirty="0" smtClean="0">
              <a:ln>
                <a:noFill/>
              </a:ln>
              <a:solidFill>
                <a:srgbClr val="FF0000"/>
              </a:solidFill>
              <a:effectLst/>
              <a:latin typeface="Comic Sans MS" pitchFamily="66" charset="0"/>
              <a:ea typeface="Times New Roman" pitchFamily="18" charset="0"/>
              <a:cs typeface="Arabic Transparent"/>
            </a:endParaRPr>
          </a:p>
          <a:p>
            <a:pPr lvl="0" indent="449263" eaLnBrk="0" fontAlgn="base" hangingPunct="0">
              <a:spcBef>
                <a:spcPct val="0"/>
              </a:spcBef>
              <a:spcAft>
                <a:spcPct val="0"/>
              </a:spcAft>
            </a:pPr>
            <a:r>
              <a:rPr kumimoji="0" lang="fr-FR" sz="2400" b="0" i="0" u="none" strike="noStrike" cap="none" normalizeH="0" baseline="0" dirty="0" smtClean="0">
                <a:ln>
                  <a:noFill/>
                </a:ln>
                <a:solidFill>
                  <a:srgbClr val="000000"/>
                </a:solidFill>
                <a:effectLst/>
                <a:latin typeface="Arial" pitchFamily="34" charset="0"/>
                <a:ea typeface="Times New Roman" pitchFamily="18" charset="0"/>
                <a:cs typeface="Times New Roman" pitchFamily="18" charset="0"/>
              </a:rPr>
              <a:t>Entre les années 1962-1980, aucune opération signalé seulement la réalisation de l’habitat illicites, au sud, à coté du stade communal, mais la période 1970-1980 est marqué par la réalisation d’un nombre important d’habitats collectifs, reprisant 90%des habitations actuelles, et la réalisation de quelque équipements éducatif :</a:t>
            </a:r>
          </a:p>
          <a:p>
            <a:pPr lvl="0" fontAlgn="base">
              <a:spcBef>
                <a:spcPct val="0"/>
              </a:spcBef>
              <a:spcAft>
                <a:spcPct val="0"/>
              </a:spcAft>
            </a:pPr>
            <a:r>
              <a:rPr lang="fr-FR" sz="2400" b="1" dirty="0" smtClean="0">
                <a:solidFill>
                  <a:srgbClr val="800000"/>
                </a:solidFill>
                <a:latin typeface="Arial" pitchFamily="34" charset="0"/>
                <a:ea typeface="Times New Roman" pitchFamily="18" charset="0"/>
                <a:cs typeface="Arabic Transparent" charset="0"/>
              </a:rPr>
              <a:t>      </a:t>
            </a:r>
            <a:r>
              <a:rPr kumimoji="0" lang="fr-FR" sz="2400" b="1" i="0" u="none" strike="noStrike" cap="none" normalizeH="0" baseline="0" dirty="0" smtClean="0">
                <a:ln>
                  <a:noFill/>
                </a:ln>
                <a:solidFill>
                  <a:srgbClr val="FF0000"/>
                </a:solidFill>
                <a:effectLst/>
                <a:latin typeface="Comic Sans MS" pitchFamily="66" charset="0"/>
                <a:ea typeface="Times New Roman" pitchFamily="18" charset="0"/>
                <a:cs typeface="Arabic Transparent" charset="0"/>
              </a:rPr>
              <a:t>2-3</a:t>
            </a:r>
            <a:r>
              <a:rPr kumimoji="0" lang="fr-FR" sz="2400" b="1" i="0" u="none" strike="noStrike" normalizeH="0" baseline="0"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Comic Sans MS" pitchFamily="66" charset="0"/>
                <a:ea typeface="Times New Roman" pitchFamily="18" charset="0"/>
                <a:cs typeface="Arabic Transparent" charset="0"/>
              </a:rPr>
              <a:t>-la période 1980-1998 :</a:t>
            </a:r>
            <a:endParaRPr kumimoji="0" lang="fr-FR" sz="1050" b="0" i="0" u="none" strike="noStrike" cap="none" normalizeH="0" baseline="0" dirty="0" smtClean="0">
              <a:ln>
                <a:noFill/>
              </a:ln>
              <a:solidFill>
                <a:srgbClr val="FF0000"/>
              </a:solidFill>
              <a:effectLst/>
              <a:latin typeface="Comic Sans MS" pitchFamily="66" charset="0"/>
              <a:cs typeface="Arial" pitchFamily="34" charset="0"/>
            </a:endParaRPr>
          </a:p>
          <a:p>
            <a:pPr lvl="0" eaLnBrk="0" fontAlgn="base" hangingPunct="0">
              <a:spcBef>
                <a:spcPct val="0"/>
              </a:spcBef>
              <a:spcAft>
                <a:spcPct val="0"/>
              </a:spcAft>
            </a:pPr>
            <a:r>
              <a:rPr kumimoji="0" lang="fr-FR" sz="2400" b="0" i="0" u="none" strike="noStrike" cap="none" normalizeH="0" baseline="0" dirty="0" smtClean="0">
                <a:ln>
                  <a:noFill/>
                </a:ln>
                <a:solidFill>
                  <a:srgbClr val="000000"/>
                </a:solidFill>
                <a:effectLst/>
                <a:latin typeface="Arial" pitchFamily="34" charset="0"/>
                <a:ea typeface="Times New Roman" pitchFamily="18" charset="0"/>
                <a:cs typeface="Arabic Transparent" charset="0"/>
              </a:rPr>
              <a:t>1. cette période est Marquée par trois opérations à construire des habitations :</a:t>
            </a:r>
            <a:endParaRPr kumimoji="0" lang="fr-FR" sz="1050" b="0" i="0" u="none" strike="noStrike" cap="none" normalizeH="0" baseline="0" dirty="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buFontTx/>
              <a:buChar char="•"/>
            </a:pPr>
            <a:r>
              <a:rPr kumimoji="0" lang="fr-FR" sz="2400" b="0" i="0" u="none" strike="noStrike" cap="none" normalizeH="0" baseline="0" dirty="0" smtClean="0">
                <a:ln>
                  <a:noFill/>
                </a:ln>
                <a:solidFill>
                  <a:srgbClr val="000000"/>
                </a:solidFill>
                <a:effectLst/>
                <a:latin typeface="Arial" pitchFamily="34" charset="0"/>
                <a:ea typeface="Times New Roman" pitchFamily="18" charset="0"/>
                <a:cs typeface="Arabic Transparent" charset="0"/>
              </a:rPr>
              <a:t>380 habitations 1980.</a:t>
            </a:r>
            <a:endParaRPr kumimoji="0" lang="fr-FR" sz="1050" b="0" i="0" u="none" strike="noStrike" cap="none" normalizeH="0" baseline="0" dirty="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buFontTx/>
              <a:buChar char="•"/>
            </a:pPr>
            <a:r>
              <a:rPr kumimoji="0" lang="fr-FR" sz="2400" b="0" i="0" u="none" strike="noStrike" cap="none" normalizeH="0" baseline="0" dirty="0" smtClean="0">
                <a:ln>
                  <a:noFill/>
                </a:ln>
                <a:solidFill>
                  <a:srgbClr val="000000"/>
                </a:solidFill>
                <a:effectLst/>
                <a:latin typeface="Arial" pitchFamily="34" charset="0"/>
                <a:ea typeface="Times New Roman" pitchFamily="18" charset="0"/>
                <a:cs typeface="Arabic Transparent" charset="0"/>
              </a:rPr>
              <a:t>143 habitations 1987.</a:t>
            </a:r>
            <a:endParaRPr kumimoji="0" lang="fr-FR" sz="1050" b="0" i="0" u="none" strike="noStrike" cap="none" normalizeH="0" baseline="0" dirty="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buFontTx/>
              <a:buChar char="•"/>
            </a:pPr>
            <a:r>
              <a:rPr kumimoji="0" lang="fr-FR" sz="2400" b="0" i="0" u="none" strike="noStrike" cap="none" normalizeH="0" baseline="0" dirty="0" smtClean="0">
                <a:ln>
                  <a:noFill/>
                </a:ln>
                <a:solidFill>
                  <a:srgbClr val="000000"/>
                </a:solidFill>
                <a:effectLst/>
                <a:latin typeface="Arial" pitchFamily="34" charset="0"/>
                <a:ea typeface="Times New Roman" pitchFamily="18" charset="0"/>
                <a:cs typeface="Arabic Transparent" charset="0"/>
              </a:rPr>
              <a:t>290 habitations 1990.</a:t>
            </a:r>
          </a:p>
          <a:p>
            <a:pPr lvl="0" fontAlgn="base">
              <a:spcBef>
                <a:spcPct val="0"/>
              </a:spcBef>
              <a:spcAft>
                <a:spcPct val="0"/>
              </a:spcAft>
            </a:pPr>
            <a:endParaRPr kumimoji="0" lang="fr-FR" sz="1050" b="0" i="0" u="none" strike="noStrike" cap="none" normalizeH="0" baseline="0" dirty="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pPr>
            <a:r>
              <a:rPr kumimoji="0" lang="fr-FR" sz="2400" b="0" i="0" u="none" strike="noStrike" cap="none" normalizeH="0" baseline="0" dirty="0" smtClean="0">
                <a:ln>
                  <a:noFill/>
                </a:ln>
                <a:solidFill>
                  <a:srgbClr val="000000"/>
                </a:solidFill>
                <a:effectLst/>
                <a:latin typeface="Arial" pitchFamily="34" charset="0"/>
                <a:ea typeface="Times New Roman" pitchFamily="18" charset="0"/>
                <a:cs typeface="Arabic Transparent" charset="0"/>
              </a:rPr>
              <a:t>  </a:t>
            </a:r>
            <a:endParaRPr kumimoji="0" lang="fr-FR" sz="2400" b="0" i="0" u="none" strike="noStrike" cap="none" normalizeH="0" baseline="0" dirty="0" smtClean="0">
              <a:ln>
                <a:noFill/>
              </a:ln>
              <a:solidFill>
                <a:srgbClr val="000000"/>
              </a:solidFill>
              <a:effectLst/>
              <a:latin typeface="Arial" pitchFamily="34" charset="0"/>
              <a:ea typeface="Times New Roman" pitchFamily="18" charset="0"/>
              <a:cs typeface="Times New Roman" pitchFamily="18" charset="0"/>
            </a:endParaRPr>
          </a:p>
          <a:p>
            <a:pPr lvl="0" indent="449263" algn="justLow" eaLnBrk="0" fontAlgn="base" hangingPunct="0">
              <a:spcBef>
                <a:spcPct val="0"/>
              </a:spcBef>
              <a:spcAft>
                <a:spcPct val="0"/>
              </a:spcAft>
            </a:pP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
                                        <p:tgtEl>
                                          <p:spTgt spid="10"/>
                                        </p:tgtEl>
                                      </p:cBhvr>
                                    </p:animEffect>
                                    <p:anim calcmode="lin" valueType="num">
                                      <p:cBhvr>
                                        <p:cTn id="8" dur="400" fill="hold"/>
                                        <p:tgtEl>
                                          <p:spTgt spid="10"/>
                                        </p:tgtEl>
                                        <p:attrNameLst>
                                          <p:attrName>ppt_x</p:attrName>
                                        </p:attrNameLst>
                                      </p:cBhvr>
                                      <p:tavLst>
                                        <p:tav tm="0">
                                          <p:val>
                                            <p:strVal val="#ppt_x"/>
                                          </p:val>
                                        </p:tav>
                                        <p:tav tm="100000">
                                          <p:val>
                                            <p:strVal val="#ppt_x"/>
                                          </p:val>
                                        </p:tav>
                                      </p:tavLst>
                                    </p:anim>
                                    <p:anim calcmode="lin" valueType="num">
                                      <p:cBhvr>
                                        <p:cTn id="9" dur="400" fill="hold"/>
                                        <p:tgtEl>
                                          <p:spTgt spid="10"/>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10"/>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10"/>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E:\Images\wow\5259_aurora.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5" name="ZoneTexte 4"/>
          <p:cNvSpPr txBox="1"/>
          <p:nvPr/>
        </p:nvSpPr>
        <p:spPr>
          <a:xfrm>
            <a:off x="214283" y="285728"/>
            <a:ext cx="8501122" cy="6124754"/>
          </a:xfrm>
          <a:prstGeom prst="rect">
            <a:avLst/>
          </a:prstGeom>
          <a:noFill/>
        </p:spPr>
        <p:txBody>
          <a:bodyPr wrap="square" rtlCol="0">
            <a:spAutoFit/>
          </a:bodyPr>
          <a:lstStyle/>
          <a:p>
            <a:pPr lvl="0" fontAlgn="base">
              <a:spcBef>
                <a:spcPct val="0"/>
              </a:spcBef>
              <a:spcAft>
                <a:spcPct val="0"/>
              </a:spcAft>
            </a:pPr>
            <a:r>
              <a:rPr kumimoji="0" lang="fr-FR" sz="2800" b="1" i="0" u="none" strike="noStrike" normalizeH="0" baseline="0"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Comic Sans MS" pitchFamily="66" charset="0"/>
                <a:ea typeface="Times New Roman" pitchFamily="18" charset="0"/>
                <a:cs typeface="Arabic Transparent" charset="0"/>
              </a:rPr>
              <a:t>2-4-La période 1998-2010</a:t>
            </a:r>
            <a:endParaRPr kumimoji="0" lang="fr-FR" sz="1100" b="1" i="0" u="none" strike="noStrike" normalizeH="0" baseline="0"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Comic Sans MS" pitchFamily="66" charset="0"/>
              <a:cs typeface="Arial" pitchFamily="34" charset="0"/>
            </a:endParaRPr>
          </a:p>
          <a:p>
            <a:pPr lvl="0" eaLnBrk="0" fontAlgn="base" hangingPunct="0">
              <a:spcBef>
                <a:spcPct val="0"/>
              </a:spcBef>
              <a:spcAft>
                <a:spcPct val="0"/>
              </a:spcAft>
              <a:buFontTx/>
              <a:buChar char="•"/>
            </a:pPr>
            <a:r>
              <a:rPr kumimoji="0" lang="fr-FR" sz="2800" b="1"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un programme de logement militaire</a:t>
            </a:r>
            <a:r>
              <a:rPr kumimoji="0" lang="fr-FR" sz="2800" b="1" i="0" u="none" strike="noStrike" cap="none" normalizeH="0" baseline="0" dirty="0" smtClean="0">
                <a:ln>
                  <a:noFill/>
                </a:ln>
                <a:solidFill>
                  <a:srgbClr val="200AA6"/>
                </a:solidFill>
                <a:effectLst/>
                <a:latin typeface="Arial" pitchFamily="34" charset="0"/>
                <a:ea typeface="Times New Roman" pitchFamily="18" charset="0"/>
                <a:cs typeface="Arabic Transparent" charset="0"/>
              </a:rPr>
              <a:t> </a:t>
            </a:r>
            <a:r>
              <a:rPr kumimoji="0" lang="fr-FR" sz="2800" b="1"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a été réalise en 2003</a:t>
            </a:r>
            <a:endParaRPr kumimoji="0" lang="fr-FR" sz="1100" b="1" i="0" u="none" strike="noStrike" cap="none" normalizeH="0" baseline="0" dirty="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buFontTx/>
              <a:buChar char="•"/>
            </a:pPr>
            <a:r>
              <a:rPr kumimoji="0" lang="fr-FR" sz="2800" b="1"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un projet militaire est en cours de réalisation.</a:t>
            </a:r>
            <a:endParaRPr kumimoji="0" lang="fr-FR" sz="1100" b="1" i="0" u="none" strike="noStrike" cap="none" normalizeH="0" baseline="0" dirty="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buFontTx/>
              <a:buChar char="•"/>
            </a:pPr>
            <a:r>
              <a:rPr kumimoji="0" lang="fr-FR" sz="2800" b="1"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un programme de 20 logements (promoteur d’ambre) réalisé en 2006 (pour les employés du cadastre)</a:t>
            </a:r>
            <a:endParaRPr kumimoji="0" lang="fr-FR" sz="1100" b="1" i="0" u="none" strike="noStrike" cap="none" normalizeH="0" baseline="0" dirty="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buFontTx/>
              <a:buChar char="•"/>
            </a:pPr>
            <a:r>
              <a:rPr kumimoji="0" lang="fr-FR" sz="2800" b="1"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Un outre programme de logement du même promoteur est en cours de réalisation de puis 2003</a:t>
            </a:r>
            <a:endParaRPr kumimoji="0" lang="fr-FR" sz="1100" b="1" i="0" u="none" strike="noStrike" cap="none" normalizeH="0" baseline="0" dirty="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buFontTx/>
              <a:buChar char="•"/>
            </a:pPr>
            <a:r>
              <a:rPr kumimoji="0" lang="fr-FR" sz="2800" b="1"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Un programme de 36 logements et 15locaux réalisés en 2007 (pour les employés de la clinique rénale.)</a:t>
            </a:r>
            <a:endParaRPr kumimoji="0" lang="fr-FR" sz="1100" b="1" i="0" u="none" strike="noStrike" cap="none" normalizeH="0" baseline="0" dirty="0" smtClean="0">
              <a:ln>
                <a:noFill/>
              </a:ln>
              <a:solidFill>
                <a:schemeClr val="tx1"/>
              </a:solidFill>
              <a:effectLst/>
              <a:latin typeface="Arial" pitchFamily="34" charset="0"/>
              <a:cs typeface="Arial" pitchFamily="34" charset="0"/>
            </a:endParaRPr>
          </a:p>
          <a:p>
            <a:pPr lvl="0" eaLnBrk="0" fontAlgn="base" hangingPunct="0">
              <a:spcBef>
                <a:spcPct val="0"/>
              </a:spcBef>
              <a:spcAft>
                <a:spcPct val="0"/>
              </a:spcAft>
              <a:buFontTx/>
              <a:buChar char="•"/>
            </a:pPr>
            <a:r>
              <a:rPr kumimoji="0" lang="fr-FR" sz="2800" b="1" i="0" u="none" strike="noStrike" cap="none" normalizeH="0" baseline="0" dirty="0" smtClean="0">
                <a:ln>
                  <a:noFill/>
                </a:ln>
                <a:solidFill>
                  <a:schemeClr val="tx1"/>
                </a:solidFill>
                <a:effectLst/>
                <a:latin typeface="Arial" pitchFamily="34" charset="0"/>
                <a:ea typeface="Times New Roman" pitchFamily="18" charset="0"/>
                <a:cs typeface="Arabic Transparent" charset="0"/>
              </a:rPr>
              <a:t>La réalisation de la wilaya en 2009</a:t>
            </a:r>
            <a:endParaRPr lang="fr-FR"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graphicFrame>
        <p:nvGraphicFramePr>
          <p:cNvPr id="7" name="Espace réservé du contenu 6"/>
          <p:cNvGraphicFramePr>
            <a:graphicFrameLocks noGrp="1"/>
          </p:cNvGraphicFramePr>
          <p:nvPr>
            <p:ph idx="1"/>
          </p:nvPr>
        </p:nvGraphicFramePr>
        <p:xfrm>
          <a:off x="1564957" y="1777587"/>
          <a:ext cx="6014085" cy="4171188"/>
        </p:xfrm>
        <a:graphic>
          <a:graphicData uri="http://schemas.openxmlformats.org/drawingml/2006/table">
            <a:tbl>
              <a:tblPr/>
              <a:tblGrid>
                <a:gridCol w="935990"/>
                <a:gridCol w="528955"/>
                <a:gridCol w="908685"/>
                <a:gridCol w="1108075"/>
                <a:gridCol w="1017905"/>
                <a:gridCol w="1514475"/>
              </a:tblGrid>
              <a:tr h="113030">
                <a:tc>
                  <a:txBody>
                    <a:bodyPr/>
                    <a:lstStyle/>
                    <a:p>
                      <a:pPr algn="ctr">
                        <a:lnSpc>
                          <a:spcPct val="115000"/>
                        </a:lnSpc>
                        <a:spcAft>
                          <a:spcPts val="0"/>
                        </a:spcAft>
                      </a:pPr>
                      <a:r>
                        <a:rPr lang="fr-FR" sz="1400">
                          <a:latin typeface="Times New Roman"/>
                          <a:ea typeface="Times New Roman"/>
                          <a:cs typeface="Arabic Transparent"/>
                        </a:rPr>
                        <a:t>désignation</a:t>
                      </a:r>
                      <a:endParaRPr lang="fr-FR" sz="1200">
                        <a:latin typeface="Times New Roman"/>
                        <a:ea typeface="Times New Roman"/>
                        <a:cs typeface="Arabic Transparen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400">
                          <a:latin typeface="Times New Roman"/>
                          <a:ea typeface="Times New Roman"/>
                          <a:cs typeface="Arabic Transparent"/>
                        </a:rPr>
                        <a:t>Pente (%)</a:t>
                      </a:r>
                      <a:endParaRPr lang="fr-FR" sz="1200">
                        <a:latin typeface="Times New Roman"/>
                        <a:ea typeface="Times New Roman"/>
                        <a:cs typeface="Arabic Transparen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400">
                          <a:latin typeface="Times New Roman"/>
                          <a:ea typeface="Times New Roman"/>
                          <a:cs typeface="Arabic Transparent"/>
                        </a:rPr>
                        <a:t>Nature géologique</a:t>
                      </a:r>
                      <a:endParaRPr lang="fr-FR" sz="1200">
                        <a:latin typeface="Times New Roman"/>
                        <a:ea typeface="Times New Roman"/>
                        <a:cs typeface="Arabic Transparen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400">
                          <a:latin typeface="Times New Roman"/>
                          <a:ea typeface="Times New Roman"/>
                          <a:cs typeface="Arabic Transparent"/>
                        </a:rPr>
                        <a:t>hydrographie</a:t>
                      </a:r>
                      <a:endParaRPr lang="fr-FR" sz="1200">
                        <a:latin typeface="Times New Roman"/>
                        <a:ea typeface="Times New Roman"/>
                        <a:cs typeface="Arabic Transparen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400">
                          <a:latin typeface="Times New Roman"/>
                          <a:ea typeface="Times New Roman"/>
                          <a:cs typeface="Arabic Transparent"/>
                        </a:rPr>
                        <a:t>Intervention sur site</a:t>
                      </a:r>
                      <a:endParaRPr lang="fr-FR" sz="1200">
                        <a:latin typeface="Times New Roman"/>
                        <a:ea typeface="Times New Roman"/>
                        <a:cs typeface="Arabic Transparen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400">
                          <a:latin typeface="Times New Roman"/>
                          <a:ea typeface="Times New Roman"/>
                          <a:cs typeface="Arabic Transparent"/>
                        </a:rPr>
                        <a:t>Caractéristique géotechnique</a:t>
                      </a:r>
                      <a:endParaRPr lang="fr-FR" sz="1200">
                        <a:latin typeface="Times New Roman"/>
                        <a:ea typeface="Times New Roman"/>
                        <a:cs typeface="Arabic Transparen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9235">
                <a:tc>
                  <a:txBody>
                    <a:bodyPr/>
                    <a:lstStyle/>
                    <a:p>
                      <a:pPr>
                        <a:lnSpc>
                          <a:spcPct val="115000"/>
                        </a:lnSpc>
                        <a:spcAft>
                          <a:spcPts val="0"/>
                        </a:spcAft>
                      </a:pPr>
                      <a:r>
                        <a:rPr lang="fr-FR" sz="1400">
                          <a:latin typeface="Times New Roman"/>
                          <a:ea typeface="Times New Roman"/>
                          <a:cs typeface="Arabic Transparent"/>
                        </a:rPr>
                        <a:t>A</a:t>
                      </a:r>
                      <a:endParaRPr lang="fr-FR" sz="1200">
                        <a:latin typeface="Times New Roman"/>
                        <a:ea typeface="Times New Roman"/>
                        <a:cs typeface="Arabic Transparen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400">
                          <a:latin typeface="Times New Roman"/>
                          <a:ea typeface="Times New Roman"/>
                          <a:cs typeface="Arabic Transparent"/>
                        </a:rPr>
                        <a:t>05-10</a:t>
                      </a:r>
                      <a:endParaRPr lang="fr-FR" sz="1200">
                        <a:latin typeface="Times New Roman"/>
                        <a:ea typeface="Times New Roman"/>
                        <a:cs typeface="Arabic Transparen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400">
                          <a:latin typeface="Times New Roman"/>
                          <a:ea typeface="Times New Roman"/>
                          <a:cs typeface="Arabic Transparent"/>
                        </a:rPr>
                        <a:t>Remblai (argile limoneuse)</a:t>
                      </a:r>
                      <a:endParaRPr lang="fr-FR" sz="1200">
                        <a:latin typeface="Times New Roman"/>
                        <a:ea typeface="Times New Roman"/>
                        <a:cs typeface="Arabic Transparen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400">
                          <a:latin typeface="Times New Roman"/>
                          <a:ea typeface="Times New Roman"/>
                          <a:cs typeface="Arabic Transparent"/>
                        </a:rPr>
                        <a:t>Ruissellement avec stagnation des eux </a:t>
                      </a:r>
                      <a:endParaRPr lang="fr-FR" sz="1200">
                        <a:latin typeface="Times New Roman"/>
                        <a:ea typeface="Times New Roman"/>
                        <a:cs typeface="Arabic Transparen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400">
                          <a:latin typeface="Times New Roman"/>
                          <a:ea typeface="Times New Roman"/>
                          <a:cs typeface="Arabic Transparent"/>
                        </a:rPr>
                        <a:t>Canalisation des eux pluviaux</a:t>
                      </a:r>
                      <a:endParaRPr lang="fr-FR" sz="1200">
                        <a:latin typeface="Times New Roman"/>
                        <a:ea typeface="Times New Roman"/>
                        <a:cs typeface="Arabic Transparen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400">
                          <a:latin typeface="Times New Roman"/>
                          <a:ea typeface="Times New Roman"/>
                          <a:cs typeface="Arabic Transparent"/>
                        </a:rPr>
                        <a:t>Favorable à la construction</a:t>
                      </a:r>
                      <a:endParaRPr lang="fr-FR" sz="1200">
                        <a:latin typeface="Times New Roman"/>
                        <a:ea typeface="Times New Roman"/>
                        <a:cs typeface="Arabic Transparen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2720">
                <a:tc>
                  <a:txBody>
                    <a:bodyPr/>
                    <a:lstStyle/>
                    <a:p>
                      <a:pPr>
                        <a:lnSpc>
                          <a:spcPct val="115000"/>
                        </a:lnSpc>
                        <a:spcAft>
                          <a:spcPts val="0"/>
                        </a:spcAft>
                      </a:pPr>
                      <a:r>
                        <a:rPr lang="fr-FR" sz="1400">
                          <a:latin typeface="Times New Roman"/>
                          <a:ea typeface="Times New Roman"/>
                          <a:cs typeface="Arabic Transparent"/>
                        </a:rPr>
                        <a:t>B</a:t>
                      </a:r>
                      <a:endParaRPr lang="fr-FR" sz="1200">
                        <a:latin typeface="Times New Roman"/>
                        <a:ea typeface="Times New Roman"/>
                        <a:cs typeface="Arabic Transparen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400">
                          <a:latin typeface="Times New Roman"/>
                          <a:ea typeface="Times New Roman"/>
                          <a:cs typeface="Arabic Transparent"/>
                        </a:rPr>
                        <a:t>10-15</a:t>
                      </a:r>
                      <a:endParaRPr lang="fr-FR" sz="1200">
                        <a:latin typeface="Times New Roman"/>
                        <a:ea typeface="Times New Roman"/>
                        <a:cs typeface="Arabic Transparen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400">
                          <a:latin typeface="Times New Roman"/>
                          <a:ea typeface="Times New Roman"/>
                          <a:cs typeface="Arabic Transparent"/>
                        </a:rPr>
                        <a:t>Argile limoneuse légèrement vasarde</a:t>
                      </a:r>
                      <a:endParaRPr lang="fr-FR" sz="1200">
                        <a:latin typeface="Times New Roman"/>
                        <a:ea typeface="Times New Roman"/>
                        <a:cs typeface="Arabic Transparen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400">
                          <a:latin typeface="Times New Roman"/>
                          <a:ea typeface="Times New Roman"/>
                          <a:cs typeface="Arabic Transparent"/>
                        </a:rPr>
                        <a:t>Ruissellement sans stagnation</a:t>
                      </a:r>
                      <a:endParaRPr lang="fr-FR" sz="1200">
                        <a:latin typeface="Times New Roman"/>
                        <a:ea typeface="Times New Roman"/>
                        <a:cs typeface="Arabic Transparen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400">
                          <a:latin typeface="Times New Roman"/>
                          <a:ea typeface="Times New Roman"/>
                          <a:cs typeface="Arabic Transparent"/>
                        </a:rPr>
                        <a:t>Canalisation des eux pluviaux</a:t>
                      </a:r>
                      <a:endParaRPr lang="fr-FR" sz="1200">
                        <a:latin typeface="Times New Roman"/>
                        <a:ea typeface="Times New Roman"/>
                        <a:cs typeface="Arabic Transparen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400">
                          <a:latin typeface="Times New Roman"/>
                          <a:ea typeface="Times New Roman"/>
                          <a:cs typeface="Arabic Transparent"/>
                        </a:rPr>
                        <a:t>Conditionnellement favorable</a:t>
                      </a:r>
                      <a:endParaRPr lang="fr-FR" sz="1200">
                        <a:latin typeface="Times New Roman"/>
                        <a:ea typeface="Times New Roman"/>
                        <a:cs typeface="Arabic Transparen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6530">
                <a:tc>
                  <a:txBody>
                    <a:bodyPr/>
                    <a:lstStyle/>
                    <a:p>
                      <a:pPr>
                        <a:lnSpc>
                          <a:spcPct val="115000"/>
                        </a:lnSpc>
                        <a:spcAft>
                          <a:spcPts val="0"/>
                        </a:spcAft>
                      </a:pPr>
                      <a:r>
                        <a:rPr lang="fr-FR" sz="1400">
                          <a:latin typeface="Times New Roman"/>
                          <a:ea typeface="Times New Roman"/>
                          <a:cs typeface="Arabic Transparent"/>
                        </a:rPr>
                        <a:t>C</a:t>
                      </a:r>
                      <a:endParaRPr lang="fr-FR" sz="1200">
                        <a:latin typeface="Times New Roman"/>
                        <a:ea typeface="Times New Roman"/>
                        <a:cs typeface="Arabic Transparen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400">
                          <a:latin typeface="Times New Roman"/>
                          <a:ea typeface="Times New Roman"/>
                          <a:cs typeface="Arabic Transparent"/>
                        </a:rPr>
                        <a:t>15-25</a:t>
                      </a:r>
                      <a:endParaRPr lang="fr-FR" sz="1200">
                        <a:latin typeface="Times New Roman"/>
                        <a:ea typeface="Times New Roman"/>
                        <a:cs typeface="Arabic Transparen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400">
                          <a:latin typeface="Times New Roman"/>
                          <a:ea typeface="Times New Roman"/>
                          <a:cs typeface="Arabic Transparent"/>
                        </a:rPr>
                        <a:t>Remblai (argile limoneuse, sable débris de brique</a:t>
                      </a:r>
                      <a:endParaRPr lang="fr-FR" sz="1200">
                        <a:latin typeface="Times New Roman"/>
                        <a:ea typeface="Times New Roman"/>
                        <a:cs typeface="Arabic Transparen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400">
                          <a:latin typeface="Times New Roman"/>
                          <a:ea typeface="Times New Roman"/>
                          <a:cs typeface="Arabic Transparent"/>
                        </a:rPr>
                        <a:t>Ruissellement sans stagnation</a:t>
                      </a:r>
                      <a:endParaRPr lang="fr-FR" sz="1200">
                        <a:latin typeface="Times New Roman"/>
                        <a:ea typeface="Times New Roman"/>
                        <a:cs typeface="Arabic Transparen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400">
                          <a:latin typeface="Times New Roman"/>
                          <a:ea typeface="Times New Roman"/>
                          <a:cs typeface="Arabic Transparent"/>
                        </a:rPr>
                        <a:t>Drainage des eaux pluviales</a:t>
                      </a:r>
                      <a:endParaRPr lang="fr-FR" sz="1200">
                        <a:latin typeface="Times New Roman"/>
                        <a:ea typeface="Times New Roman"/>
                        <a:cs typeface="Arabic Transparen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fr-FR" sz="1400" dirty="0">
                          <a:latin typeface="Times New Roman"/>
                          <a:ea typeface="Times New Roman"/>
                          <a:cs typeface="Arabic Transparent"/>
                        </a:rPr>
                        <a:t>Défavorable à la construction</a:t>
                      </a:r>
                      <a:endParaRPr lang="fr-FR" sz="1200" dirty="0">
                        <a:latin typeface="Times New Roman"/>
                        <a:ea typeface="Times New Roman"/>
                        <a:cs typeface="Arabic Transparen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4" name="Picture 2" descr="E:\Images\wow\5259_aurora.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14337" name="Rectangle 1"/>
          <p:cNvSpPr>
            <a:spLocks noChangeArrowheads="1"/>
          </p:cNvSpPr>
          <p:nvPr/>
        </p:nvSpPr>
        <p:spPr bwMode="auto">
          <a:xfrm>
            <a:off x="285720" y="142852"/>
            <a:ext cx="7072330" cy="8002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800" b="1" i="0" u="none" strike="noStrike" normalizeH="0" baseline="0"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Comic Sans MS" pitchFamily="66" charset="0"/>
                <a:ea typeface="Times New Roman" pitchFamily="18" charset="0"/>
                <a:cs typeface="Arabic Transparent" charset="0"/>
              </a:rPr>
              <a:t>3- L’aspect géotechnique de site </a:t>
            </a:r>
            <a:r>
              <a:rPr kumimoji="0" lang="fr-FR" sz="2800" b="1" i="0" u="none" strike="noStrike" normalizeH="0" baseline="0"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Arial" pitchFamily="34" charset="0"/>
                <a:ea typeface="Times New Roman" pitchFamily="18" charset="0"/>
                <a:cs typeface="Arabic Transparent" charset="0"/>
              </a:rPr>
              <a:t>:</a:t>
            </a:r>
            <a:endParaRPr kumimoji="0" lang="fr-FR" sz="1050" b="1" i="0" u="none" strike="noStrike" normalizeH="0" baseline="0"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9" name="Tableau 8"/>
          <p:cNvGraphicFramePr>
            <a:graphicFrameLocks noGrp="1"/>
          </p:cNvGraphicFramePr>
          <p:nvPr/>
        </p:nvGraphicFramePr>
        <p:xfrm>
          <a:off x="0" y="928670"/>
          <a:ext cx="9144001" cy="5929329"/>
        </p:xfrm>
        <a:graphic>
          <a:graphicData uri="http://schemas.openxmlformats.org/drawingml/2006/table">
            <a:tbl>
              <a:tblPr>
                <a:tableStyleId>{284E427A-3D55-4303-BF80-6455036E1DE7}</a:tableStyleId>
              </a:tblPr>
              <a:tblGrid>
                <a:gridCol w="1423109"/>
                <a:gridCol w="804239"/>
                <a:gridCol w="1381593"/>
                <a:gridCol w="1684751"/>
                <a:gridCol w="1547655"/>
                <a:gridCol w="2302654"/>
              </a:tblGrid>
              <a:tr h="1046352">
                <a:tc>
                  <a:txBody>
                    <a:bodyPr/>
                    <a:lstStyle/>
                    <a:p>
                      <a:pPr algn="ctr">
                        <a:lnSpc>
                          <a:spcPct val="115000"/>
                        </a:lnSpc>
                        <a:spcAft>
                          <a:spcPts val="0"/>
                        </a:spcAft>
                      </a:pPr>
                      <a:r>
                        <a:rPr lang="fr-FR" sz="1800" b="1" dirty="0"/>
                        <a:t>désignation</a:t>
                      </a:r>
                      <a:endParaRPr lang="fr-FR" sz="1600" b="1" dirty="0">
                        <a:latin typeface="Times New Roman"/>
                        <a:ea typeface="Times New Roman"/>
                        <a:cs typeface="Arabic Transparent"/>
                      </a:endParaRPr>
                    </a:p>
                  </a:txBody>
                  <a:tcPr marL="66818" marR="66818" marT="0" marB="0"/>
                </a:tc>
                <a:tc>
                  <a:txBody>
                    <a:bodyPr/>
                    <a:lstStyle/>
                    <a:p>
                      <a:pPr>
                        <a:lnSpc>
                          <a:spcPct val="115000"/>
                        </a:lnSpc>
                        <a:spcAft>
                          <a:spcPts val="0"/>
                        </a:spcAft>
                      </a:pPr>
                      <a:r>
                        <a:rPr lang="fr-FR" sz="1800" b="1" dirty="0"/>
                        <a:t>Pente (%)</a:t>
                      </a:r>
                      <a:endParaRPr lang="fr-FR" sz="1600" b="1" dirty="0">
                        <a:latin typeface="Times New Roman"/>
                        <a:ea typeface="Times New Roman"/>
                        <a:cs typeface="Arabic Transparent"/>
                      </a:endParaRPr>
                    </a:p>
                  </a:txBody>
                  <a:tcPr marL="66818" marR="66818" marT="0" marB="0"/>
                </a:tc>
                <a:tc>
                  <a:txBody>
                    <a:bodyPr/>
                    <a:lstStyle/>
                    <a:p>
                      <a:pPr>
                        <a:lnSpc>
                          <a:spcPct val="115000"/>
                        </a:lnSpc>
                        <a:spcAft>
                          <a:spcPts val="0"/>
                        </a:spcAft>
                      </a:pPr>
                      <a:r>
                        <a:rPr lang="fr-FR" sz="1800" b="1" dirty="0"/>
                        <a:t>Nature géologique</a:t>
                      </a:r>
                      <a:endParaRPr lang="fr-FR" sz="1600" b="1" dirty="0">
                        <a:latin typeface="Times New Roman"/>
                        <a:ea typeface="Times New Roman"/>
                        <a:cs typeface="Arabic Transparent"/>
                      </a:endParaRPr>
                    </a:p>
                  </a:txBody>
                  <a:tcPr marL="66818" marR="66818" marT="0" marB="0"/>
                </a:tc>
                <a:tc>
                  <a:txBody>
                    <a:bodyPr/>
                    <a:lstStyle/>
                    <a:p>
                      <a:pPr>
                        <a:lnSpc>
                          <a:spcPct val="115000"/>
                        </a:lnSpc>
                        <a:spcAft>
                          <a:spcPts val="0"/>
                        </a:spcAft>
                      </a:pPr>
                      <a:r>
                        <a:rPr lang="fr-FR" sz="1800" b="1"/>
                        <a:t>hydrographie</a:t>
                      </a:r>
                      <a:endParaRPr lang="fr-FR" sz="1600" b="1">
                        <a:latin typeface="Times New Roman"/>
                        <a:ea typeface="Times New Roman"/>
                        <a:cs typeface="Arabic Transparent"/>
                      </a:endParaRPr>
                    </a:p>
                  </a:txBody>
                  <a:tcPr marL="66818" marR="66818" marT="0" marB="0"/>
                </a:tc>
                <a:tc>
                  <a:txBody>
                    <a:bodyPr/>
                    <a:lstStyle/>
                    <a:p>
                      <a:pPr>
                        <a:lnSpc>
                          <a:spcPct val="115000"/>
                        </a:lnSpc>
                        <a:spcAft>
                          <a:spcPts val="0"/>
                        </a:spcAft>
                      </a:pPr>
                      <a:r>
                        <a:rPr lang="fr-FR" sz="1800" b="1"/>
                        <a:t>Intervention sur site</a:t>
                      </a:r>
                      <a:endParaRPr lang="fr-FR" sz="1600" b="1">
                        <a:latin typeface="Times New Roman"/>
                        <a:ea typeface="Times New Roman"/>
                        <a:cs typeface="Arabic Transparent"/>
                      </a:endParaRPr>
                    </a:p>
                  </a:txBody>
                  <a:tcPr marL="66818" marR="66818" marT="0" marB="0"/>
                </a:tc>
                <a:tc>
                  <a:txBody>
                    <a:bodyPr/>
                    <a:lstStyle/>
                    <a:p>
                      <a:pPr>
                        <a:lnSpc>
                          <a:spcPct val="115000"/>
                        </a:lnSpc>
                        <a:spcAft>
                          <a:spcPts val="0"/>
                        </a:spcAft>
                      </a:pPr>
                      <a:r>
                        <a:rPr lang="fr-FR" sz="1800" b="1" dirty="0"/>
                        <a:t>Caractéristique géotechnique</a:t>
                      </a:r>
                      <a:endParaRPr lang="fr-FR" sz="1600" b="1" dirty="0">
                        <a:latin typeface="Times New Roman"/>
                        <a:ea typeface="Times New Roman"/>
                        <a:cs typeface="Arabic Transparent"/>
                      </a:endParaRPr>
                    </a:p>
                  </a:txBody>
                  <a:tcPr marL="66818" marR="66818" marT="0" marB="0"/>
                </a:tc>
              </a:tr>
              <a:tr h="1395136">
                <a:tc>
                  <a:txBody>
                    <a:bodyPr/>
                    <a:lstStyle/>
                    <a:p>
                      <a:pPr algn="ctr">
                        <a:lnSpc>
                          <a:spcPct val="115000"/>
                        </a:lnSpc>
                        <a:spcAft>
                          <a:spcPts val="0"/>
                        </a:spcAft>
                      </a:pPr>
                      <a:r>
                        <a:rPr lang="fr-FR" sz="1800" b="1" dirty="0"/>
                        <a:t>A</a:t>
                      </a:r>
                      <a:endParaRPr lang="fr-FR" sz="1600" b="1" dirty="0">
                        <a:latin typeface="Times New Roman"/>
                        <a:ea typeface="Times New Roman"/>
                        <a:cs typeface="Arabic Transparent"/>
                      </a:endParaRPr>
                    </a:p>
                  </a:txBody>
                  <a:tcPr marL="66818" marR="66818" marT="0" marB="0"/>
                </a:tc>
                <a:tc>
                  <a:txBody>
                    <a:bodyPr/>
                    <a:lstStyle/>
                    <a:p>
                      <a:pPr>
                        <a:lnSpc>
                          <a:spcPct val="115000"/>
                        </a:lnSpc>
                        <a:spcAft>
                          <a:spcPts val="0"/>
                        </a:spcAft>
                      </a:pPr>
                      <a:r>
                        <a:rPr lang="fr-FR" sz="1800" b="1"/>
                        <a:t>05-10</a:t>
                      </a:r>
                      <a:endParaRPr lang="fr-FR" sz="1600" b="1">
                        <a:latin typeface="Times New Roman"/>
                        <a:ea typeface="Times New Roman"/>
                        <a:cs typeface="Arabic Transparent"/>
                      </a:endParaRPr>
                    </a:p>
                  </a:txBody>
                  <a:tcPr marL="66818" marR="66818" marT="0" marB="0"/>
                </a:tc>
                <a:tc>
                  <a:txBody>
                    <a:bodyPr/>
                    <a:lstStyle/>
                    <a:p>
                      <a:pPr>
                        <a:lnSpc>
                          <a:spcPct val="115000"/>
                        </a:lnSpc>
                        <a:spcAft>
                          <a:spcPts val="0"/>
                        </a:spcAft>
                      </a:pPr>
                      <a:r>
                        <a:rPr lang="fr-FR" sz="1800" b="1"/>
                        <a:t>Remblai (argile limoneuse)</a:t>
                      </a:r>
                      <a:endParaRPr lang="fr-FR" sz="1600" b="1">
                        <a:latin typeface="Times New Roman"/>
                        <a:ea typeface="Times New Roman"/>
                        <a:cs typeface="Arabic Transparent"/>
                      </a:endParaRPr>
                    </a:p>
                  </a:txBody>
                  <a:tcPr marL="66818" marR="66818" marT="0" marB="0"/>
                </a:tc>
                <a:tc>
                  <a:txBody>
                    <a:bodyPr/>
                    <a:lstStyle/>
                    <a:p>
                      <a:pPr>
                        <a:lnSpc>
                          <a:spcPct val="115000"/>
                        </a:lnSpc>
                        <a:spcAft>
                          <a:spcPts val="0"/>
                        </a:spcAft>
                      </a:pPr>
                      <a:r>
                        <a:rPr lang="fr-FR" sz="1800" b="1" dirty="0"/>
                        <a:t>Ruissellement avec stagnation des eux </a:t>
                      </a:r>
                      <a:endParaRPr lang="fr-FR" sz="1600" b="1" dirty="0">
                        <a:latin typeface="Times New Roman"/>
                        <a:ea typeface="Times New Roman"/>
                        <a:cs typeface="Arabic Transparent"/>
                      </a:endParaRPr>
                    </a:p>
                  </a:txBody>
                  <a:tcPr marL="66818" marR="66818" marT="0" marB="0"/>
                </a:tc>
                <a:tc>
                  <a:txBody>
                    <a:bodyPr/>
                    <a:lstStyle/>
                    <a:p>
                      <a:pPr>
                        <a:lnSpc>
                          <a:spcPct val="115000"/>
                        </a:lnSpc>
                        <a:spcAft>
                          <a:spcPts val="0"/>
                        </a:spcAft>
                      </a:pPr>
                      <a:r>
                        <a:rPr lang="fr-FR" sz="1800" b="1" dirty="0"/>
                        <a:t>Canalisation des eux pluviaux</a:t>
                      </a:r>
                      <a:endParaRPr lang="fr-FR" sz="1600" b="1" dirty="0">
                        <a:latin typeface="Times New Roman"/>
                        <a:ea typeface="Times New Roman"/>
                        <a:cs typeface="Arabic Transparent"/>
                      </a:endParaRPr>
                    </a:p>
                  </a:txBody>
                  <a:tcPr marL="66818" marR="66818" marT="0" marB="0"/>
                </a:tc>
                <a:tc>
                  <a:txBody>
                    <a:bodyPr/>
                    <a:lstStyle/>
                    <a:p>
                      <a:pPr>
                        <a:lnSpc>
                          <a:spcPct val="115000"/>
                        </a:lnSpc>
                        <a:spcAft>
                          <a:spcPts val="0"/>
                        </a:spcAft>
                      </a:pPr>
                      <a:r>
                        <a:rPr lang="fr-FR" sz="1800" b="1"/>
                        <a:t>Favorable à la construction</a:t>
                      </a:r>
                      <a:endParaRPr lang="fr-FR" sz="1600" b="1">
                        <a:latin typeface="Times New Roman"/>
                        <a:ea typeface="Times New Roman"/>
                        <a:cs typeface="Arabic Transparent"/>
                      </a:endParaRPr>
                    </a:p>
                  </a:txBody>
                  <a:tcPr marL="66818" marR="66818" marT="0" marB="0"/>
                </a:tc>
              </a:tr>
              <a:tr h="1395136">
                <a:tc>
                  <a:txBody>
                    <a:bodyPr/>
                    <a:lstStyle/>
                    <a:p>
                      <a:pPr algn="ctr">
                        <a:lnSpc>
                          <a:spcPct val="115000"/>
                        </a:lnSpc>
                        <a:spcAft>
                          <a:spcPts val="0"/>
                        </a:spcAft>
                      </a:pPr>
                      <a:r>
                        <a:rPr lang="fr-FR" sz="1800" b="1" dirty="0"/>
                        <a:t>B</a:t>
                      </a:r>
                      <a:endParaRPr lang="fr-FR" sz="1600" b="1" dirty="0">
                        <a:latin typeface="Times New Roman"/>
                        <a:ea typeface="Times New Roman"/>
                        <a:cs typeface="Arabic Transparent"/>
                      </a:endParaRPr>
                    </a:p>
                  </a:txBody>
                  <a:tcPr marL="66818" marR="66818" marT="0" marB="0"/>
                </a:tc>
                <a:tc>
                  <a:txBody>
                    <a:bodyPr/>
                    <a:lstStyle/>
                    <a:p>
                      <a:pPr>
                        <a:lnSpc>
                          <a:spcPct val="115000"/>
                        </a:lnSpc>
                        <a:spcAft>
                          <a:spcPts val="0"/>
                        </a:spcAft>
                      </a:pPr>
                      <a:r>
                        <a:rPr lang="fr-FR" sz="1800" b="1"/>
                        <a:t>10-15</a:t>
                      </a:r>
                      <a:endParaRPr lang="fr-FR" sz="1600" b="1">
                        <a:latin typeface="Times New Roman"/>
                        <a:ea typeface="Times New Roman"/>
                        <a:cs typeface="Arabic Transparent"/>
                      </a:endParaRPr>
                    </a:p>
                  </a:txBody>
                  <a:tcPr marL="66818" marR="66818" marT="0" marB="0"/>
                </a:tc>
                <a:tc>
                  <a:txBody>
                    <a:bodyPr/>
                    <a:lstStyle/>
                    <a:p>
                      <a:pPr>
                        <a:lnSpc>
                          <a:spcPct val="115000"/>
                        </a:lnSpc>
                        <a:spcAft>
                          <a:spcPts val="0"/>
                        </a:spcAft>
                      </a:pPr>
                      <a:r>
                        <a:rPr lang="fr-FR" sz="1800" b="1"/>
                        <a:t>Argile limoneuse légèrement vasarde</a:t>
                      </a:r>
                      <a:endParaRPr lang="fr-FR" sz="1600" b="1">
                        <a:latin typeface="Times New Roman"/>
                        <a:ea typeface="Times New Roman"/>
                        <a:cs typeface="Arabic Transparent"/>
                      </a:endParaRPr>
                    </a:p>
                  </a:txBody>
                  <a:tcPr marL="66818" marR="66818" marT="0" marB="0"/>
                </a:tc>
                <a:tc>
                  <a:txBody>
                    <a:bodyPr/>
                    <a:lstStyle/>
                    <a:p>
                      <a:pPr>
                        <a:lnSpc>
                          <a:spcPct val="115000"/>
                        </a:lnSpc>
                        <a:spcAft>
                          <a:spcPts val="0"/>
                        </a:spcAft>
                      </a:pPr>
                      <a:r>
                        <a:rPr lang="fr-FR" sz="1800" b="1"/>
                        <a:t>Ruissellement sans stagnation</a:t>
                      </a:r>
                      <a:endParaRPr lang="fr-FR" sz="1600" b="1">
                        <a:latin typeface="Times New Roman"/>
                        <a:ea typeface="Times New Roman"/>
                        <a:cs typeface="Arabic Transparent"/>
                      </a:endParaRPr>
                    </a:p>
                  </a:txBody>
                  <a:tcPr marL="66818" marR="66818" marT="0" marB="0"/>
                </a:tc>
                <a:tc>
                  <a:txBody>
                    <a:bodyPr/>
                    <a:lstStyle/>
                    <a:p>
                      <a:pPr>
                        <a:lnSpc>
                          <a:spcPct val="115000"/>
                        </a:lnSpc>
                        <a:spcAft>
                          <a:spcPts val="0"/>
                        </a:spcAft>
                      </a:pPr>
                      <a:r>
                        <a:rPr lang="fr-FR" sz="1800" b="1" dirty="0"/>
                        <a:t>Canalisation des eux pluviaux</a:t>
                      </a:r>
                      <a:endParaRPr lang="fr-FR" sz="1600" b="1" dirty="0">
                        <a:latin typeface="Times New Roman"/>
                        <a:ea typeface="Times New Roman"/>
                        <a:cs typeface="Arabic Transparent"/>
                      </a:endParaRPr>
                    </a:p>
                  </a:txBody>
                  <a:tcPr marL="66818" marR="66818" marT="0" marB="0"/>
                </a:tc>
                <a:tc>
                  <a:txBody>
                    <a:bodyPr/>
                    <a:lstStyle/>
                    <a:p>
                      <a:pPr>
                        <a:lnSpc>
                          <a:spcPct val="115000"/>
                        </a:lnSpc>
                        <a:spcAft>
                          <a:spcPts val="0"/>
                        </a:spcAft>
                      </a:pPr>
                      <a:r>
                        <a:rPr lang="fr-FR" sz="1800" b="1"/>
                        <a:t>Conditionnellement favorable</a:t>
                      </a:r>
                      <a:endParaRPr lang="fr-FR" sz="1600" b="1">
                        <a:latin typeface="Times New Roman"/>
                        <a:ea typeface="Times New Roman"/>
                        <a:cs typeface="Arabic Transparent"/>
                      </a:endParaRPr>
                    </a:p>
                  </a:txBody>
                  <a:tcPr marL="66818" marR="66818" marT="0" marB="0"/>
                </a:tc>
              </a:tr>
              <a:tr h="2092705">
                <a:tc>
                  <a:txBody>
                    <a:bodyPr/>
                    <a:lstStyle/>
                    <a:p>
                      <a:pPr algn="ctr">
                        <a:lnSpc>
                          <a:spcPct val="115000"/>
                        </a:lnSpc>
                        <a:spcAft>
                          <a:spcPts val="0"/>
                        </a:spcAft>
                      </a:pPr>
                      <a:r>
                        <a:rPr lang="fr-FR" sz="1800" b="1" dirty="0"/>
                        <a:t>C</a:t>
                      </a:r>
                      <a:endParaRPr lang="fr-FR" sz="1600" b="1" dirty="0">
                        <a:latin typeface="Times New Roman"/>
                        <a:ea typeface="Times New Roman"/>
                        <a:cs typeface="Arabic Transparent"/>
                      </a:endParaRPr>
                    </a:p>
                  </a:txBody>
                  <a:tcPr marL="66818" marR="66818" marT="0" marB="0"/>
                </a:tc>
                <a:tc>
                  <a:txBody>
                    <a:bodyPr/>
                    <a:lstStyle/>
                    <a:p>
                      <a:pPr>
                        <a:lnSpc>
                          <a:spcPct val="115000"/>
                        </a:lnSpc>
                        <a:spcAft>
                          <a:spcPts val="0"/>
                        </a:spcAft>
                      </a:pPr>
                      <a:r>
                        <a:rPr lang="fr-FR" sz="1800" b="1"/>
                        <a:t>15-25</a:t>
                      </a:r>
                      <a:endParaRPr lang="fr-FR" sz="1600" b="1">
                        <a:latin typeface="Times New Roman"/>
                        <a:ea typeface="Times New Roman"/>
                        <a:cs typeface="Arabic Transparent"/>
                      </a:endParaRPr>
                    </a:p>
                  </a:txBody>
                  <a:tcPr marL="66818" marR="66818" marT="0" marB="0"/>
                </a:tc>
                <a:tc>
                  <a:txBody>
                    <a:bodyPr/>
                    <a:lstStyle/>
                    <a:p>
                      <a:pPr>
                        <a:lnSpc>
                          <a:spcPct val="115000"/>
                        </a:lnSpc>
                        <a:spcAft>
                          <a:spcPts val="0"/>
                        </a:spcAft>
                      </a:pPr>
                      <a:r>
                        <a:rPr lang="fr-FR" sz="1800" b="1"/>
                        <a:t>Remblai (argile limoneuse, sable débris de brique</a:t>
                      </a:r>
                      <a:endParaRPr lang="fr-FR" sz="1600" b="1">
                        <a:latin typeface="Times New Roman"/>
                        <a:ea typeface="Times New Roman"/>
                        <a:cs typeface="Arabic Transparent"/>
                      </a:endParaRPr>
                    </a:p>
                  </a:txBody>
                  <a:tcPr marL="66818" marR="66818" marT="0" marB="0"/>
                </a:tc>
                <a:tc>
                  <a:txBody>
                    <a:bodyPr/>
                    <a:lstStyle/>
                    <a:p>
                      <a:pPr>
                        <a:lnSpc>
                          <a:spcPct val="115000"/>
                        </a:lnSpc>
                        <a:spcAft>
                          <a:spcPts val="0"/>
                        </a:spcAft>
                      </a:pPr>
                      <a:r>
                        <a:rPr lang="fr-FR" sz="1800" b="1"/>
                        <a:t>Ruissellement sans stagnation</a:t>
                      </a:r>
                      <a:endParaRPr lang="fr-FR" sz="1600" b="1">
                        <a:latin typeface="Times New Roman"/>
                        <a:ea typeface="Times New Roman"/>
                        <a:cs typeface="Arabic Transparent"/>
                      </a:endParaRPr>
                    </a:p>
                  </a:txBody>
                  <a:tcPr marL="66818" marR="66818" marT="0" marB="0"/>
                </a:tc>
                <a:tc>
                  <a:txBody>
                    <a:bodyPr/>
                    <a:lstStyle/>
                    <a:p>
                      <a:pPr>
                        <a:lnSpc>
                          <a:spcPct val="115000"/>
                        </a:lnSpc>
                        <a:spcAft>
                          <a:spcPts val="0"/>
                        </a:spcAft>
                      </a:pPr>
                      <a:r>
                        <a:rPr lang="fr-FR" sz="1800" b="1" dirty="0"/>
                        <a:t>Drainage des eaux pluviales</a:t>
                      </a:r>
                      <a:endParaRPr lang="fr-FR" sz="1600" b="1" dirty="0">
                        <a:latin typeface="Times New Roman"/>
                        <a:ea typeface="Times New Roman"/>
                        <a:cs typeface="Arabic Transparent"/>
                      </a:endParaRPr>
                    </a:p>
                  </a:txBody>
                  <a:tcPr marL="66818" marR="66818" marT="0" marB="0"/>
                </a:tc>
                <a:tc>
                  <a:txBody>
                    <a:bodyPr/>
                    <a:lstStyle/>
                    <a:p>
                      <a:pPr>
                        <a:lnSpc>
                          <a:spcPct val="115000"/>
                        </a:lnSpc>
                        <a:spcAft>
                          <a:spcPts val="0"/>
                        </a:spcAft>
                      </a:pPr>
                      <a:r>
                        <a:rPr lang="fr-FR" sz="1800" b="1" dirty="0"/>
                        <a:t>Défavorable à la construction</a:t>
                      </a:r>
                      <a:endParaRPr lang="fr-FR" sz="1600" b="1" dirty="0">
                        <a:latin typeface="Times New Roman"/>
                        <a:ea typeface="Times New Roman"/>
                        <a:cs typeface="Arabic Transparent"/>
                      </a:endParaRPr>
                    </a:p>
                  </a:txBody>
                  <a:tcPr marL="66818" marR="66818" marT="0" marB="0"/>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4337"/>
                                        </p:tgtEl>
                                        <p:attrNameLst>
                                          <p:attrName>style.visibility</p:attrName>
                                        </p:attrNameLst>
                                      </p:cBhvr>
                                      <p:to>
                                        <p:strVal val="visible"/>
                                      </p:to>
                                    </p:set>
                                    <p:animEffect transition="in" filter="fade">
                                      <p:cBhvr>
                                        <p:cTn id="7" dur="1000"/>
                                        <p:tgtEl>
                                          <p:spTgt spid="14337"/>
                                        </p:tgtEl>
                                      </p:cBhvr>
                                    </p:animEffect>
                                    <p:anim calcmode="lin" valueType="num">
                                      <p:cBhvr>
                                        <p:cTn id="8" dur="1000" fill="hold"/>
                                        <p:tgtEl>
                                          <p:spTgt spid="14337"/>
                                        </p:tgtEl>
                                        <p:attrNameLst>
                                          <p:attrName>ppt_x</p:attrName>
                                        </p:attrNameLst>
                                      </p:cBhvr>
                                      <p:tavLst>
                                        <p:tav tm="0">
                                          <p:val>
                                            <p:strVal val="#ppt_x"/>
                                          </p:val>
                                        </p:tav>
                                        <p:tav tm="100000">
                                          <p:val>
                                            <p:strVal val="#ppt_x"/>
                                          </p:val>
                                        </p:tav>
                                      </p:tavLst>
                                    </p:anim>
                                    <p:anim calcmode="lin" valueType="num">
                                      <p:cBhvr>
                                        <p:cTn id="9" dur="900" decel="100000" fill="hold"/>
                                        <p:tgtEl>
                                          <p:spTgt spid="14337"/>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4337"/>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900" decel="100000" fill="hold"/>
                                        <p:tgtEl>
                                          <p:spTgt spid="9"/>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7" grpId="0"/>
    </p:bld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943</TotalTime>
  <Words>1302</Words>
  <Application>Microsoft Office PowerPoint</Application>
  <PresentationFormat>Affichage à l'écran (4:3)</PresentationFormat>
  <Paragraphs>309</Paragraphs>
  <Slides>39</Slides>
  <Notes>0</Notes>
  <HiddenSlides>0</HiddenSlides>
  <MMClips>0</MMClips>
  <ScaleCrop>false</ScaleCrop>
  <HeadingPairs>
    <vt:vector size="4" baseType="variant">
      <vt:variant>
        <vt:lpstr>Thème</vt:lpstr>
      </vt:variant>
      <vt:variant>
        <vt:i4>1</vt:i4>
      </vt:variant>
      <vt:variant>
        <vt:lpstr>Titres des diapositives</vt:lpstr>
      </vt:variant>
      <vt:variant>
        <vt:i4>39</vt:i4>
      </vt:variant>
    </vt:vector>
  </HeadingPairs>
  <TitlesOfParts>
    <vt:vector size="40" baseType="lpstr">
      <vt:lpstr>Thème Office</vt:lpstr>
      <vt:lpstr>Diapositive 1</vt:lpstr>
      <vt:lpstr>Diapositive 2</vt:lpstr>
      <vt:lpstr>Diapositive 3</vt:lpstr>
      <vt:lpstr>Diapositive 4</vt:lpstr>
      <vt:lpstr>Diapositive 5</vt:lpstr>
      <vt:lpstr>Diapositive 6</vt:lpstr>
      <vt:lpstr>Diapositive 7</vt:lpstr>
      <vt:lpstr>Diapositive 8</vt:lpstr>
      <vt:lpstr>Diapositive 9</vt:lpstr>
      <vt:lpstr>Diapositive 10</vt:lpstr>
      <vt:lpstr>Diapositive 11</vt:lpstr>
      <vt:lpstr>Diapositive 12</vt:lpstr>
      <vt:lpstr>Diapositive 13</vt:lpstr>
      <vt:lpstr>Diapositive 14</vt:lpstr>
      <vt:lpstr>Diapositive 15</vt:lpstr>
      <vt:lpstr>Diapositive 16</vt:lpstr>
      <vt:lpstr>Diapositive 17</vt:lpstr>
      <vt:lpstr>Diapositive 18</vt:lpstr>
      <vt:lpstr>Diapositive 19</vt:lpstr>
      <vt:lpstr>Diapositive 20</vt:lpstr>
      <vt:lpstr>Diapositive 21</vt:lpstr>
      <vt:lpstr>Diapositive 22</vt:lpstr>
      <vt:lpstr>Diapositive 23</vt:lpstr>
      <vt:lpstr>Diapositive 24</vt:lpstr>
      <vt:lpstr>Diapositive 25</vt:lpstr>
      <vt:lpstr>Diapositive 26</vt:lpstr>
      <vt:lpstr>Diapositive 27</vt:lpstr>
      <vt:lpstr>Diapositive 28</vt:lpstr>
      <vt:lpstr>Diapositive 29</vt:lpstr>
      <vt:lpstr>Diapositive 30</vt:lpstr>
      <vt:lpstr>Diapositive 31</vt:lpstr>
      <vt:lpstr>Diapositive 32</vt:lpstr>
      <vt:lpstr>Diapositive 33</vt:lpstr>
      <vt:lpstr>Diapositive 34</vt:lpstr>
      <vt:lpstr>Diapositive 35</vt:lpstr>
      <vt:lpstr>Diapositive 36</vt:lpstr>
      <vt:lpstr>Diapositive 37</vt:lpstr>
      <vt:lpstr>Diapositive 38</vt:lpstr>
      <vt:lpstr>Diapositive 39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nassim</dc:creator>
  <cp:lastModifiedBy>nassim</cp:lastModifiedBy>
  <cp:revision>131</cp:revision>
  <dcterms:created xsi:type="dcterms:W3CDTF">2010-05-14T20:41:56Z</dcterms:created>
  <dcterms:modified xsi:type="dcterms:W3CDTF">2010-05-25T12:38:11Z</dcterms:modified>
</cp:coreProperties>
</file>