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03" r:id="rId3"/>
    <p:sldId id="604" r:id="rId4"/>
    <p:sldId id="605" r:id="rId5"/>
    <p:sldId id="606" r:id="rId6"/>
    <p:sldId id="607" r:id="rId7"/>
    <p:sldId id="608" r:id="rId8"/>
    <p:sldId id="609" r:id="rId9"/>
    <p:sldId id="610" r:id="rId10"/>
    <p:sldId id="611" r:id="rId11"/>
    <p:sldId id="612" r:id="rId12"/>
    <p:sldId id="613" r:id="rId13"/>
    <p:sldId id="614" r:id="rId14"/>
    <p:sldId id="615" r:id="rId15"/>
    <p:sldId id="616" r:id="rId16"/>
    <p:sldId id="617" r:id="rId17"/>
    <p:sldId id="618" r:id="rId18"/>
    <p:sldId id="619" r:id="rId19"/>
    <p:sldId id="620" r:id="rId20"/>
    <p:sldId id="621" r:id="rId21"/>
    <p:sldId id="622" r:id="rId22"/>
    <p:sldId id="623" r:id="rId23"/>
    <p:sldId id="624" r:id="rId24"/>
    <p:sldId id="625" r:id="rId25"/>
    <p:sldId id="626" r:id="rId26"/>
    <p:sldId id="627" r:id="rId27"/>
    <p:sldId id="628" r:id="rId28"/>
    <p:sldId id="629" r:id="rId29"/>
    <p:sldId id="630" r:id="rId30"/>
    <p:sldId id="63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B1BA82-3280-4980-974F-464382655C22}" v="3" dt="2023-08-04T07:33:52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E5B1BA82-3280-4980-974F-464382655C22}"/>
    <pc:docChg chg="addSld delSld modSld">
      <pc:chgData name="군만두 맛있다" userId="88f4dfb63950bb32" providerId="LiveId" clId="{E5B1BA82-3280-4980-974F-464382655C22}" dt="2023-08-04T07:33:52.152" v="2"/>
      <pc:docMkLst>
        <pc:docMk/>
      </pc:docMkLst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4093181690" sldId="603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657631118" sldId="604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120211678" sldId="605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4064947839" sldId="606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875042493" sldId="607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992535290" sldId="608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986367837" sldId="609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613419824" sldId="610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622389000" sldId="611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993862528" sldId="612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848237065" sldId="613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223743723" sldId="614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451280407" sldId="615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776949867" sldId="616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540320263" sldId="617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12071232" sldId="618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019337668" sldId="619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482209119" sldId="620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061779925" sldId="621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990052097" sldId="622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962566605" sldId="623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1137356839" sldId="624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057692385" sldId="625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3057796028" sldId="626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92583973" sldId="627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714178035" sldId="628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107289973" sldId="629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036536405" sldId="630"/>
        </pc:sldMkLst>
      </pc:sldChg>
      <pc:sldChg chg="add del setBg">
        <pc:chgData name="군만두 맛있다" userId="88f4dfb63950bb32" providerId="LiveId" clId="{E5B1BA82-3280-4980-974F-464382655C22}" dt="2023-08-04T07:33:52.152" v="2"/>
        <pc:sldMkLst>
          <pc:docMk/>
          <pc:sldMk cId="2327119161" sldId="63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05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24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70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59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2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532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02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9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48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67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408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5201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8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들어가라 내가 그의 마음과 그의 신하들의 마음을 완강하게 함은 나의 표징을 그들 중에 보이기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위함이며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이르되 내가 너희와 너희의 어린 아이들을 보내면 여호와가 너희와 함께 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그것이 너희에게는 나쁜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그렇게 하지 말고 너희 장정만 가서 여호와를 섬기라 이것이 너희가 구하는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그들이 바로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쫓겨나니라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 위에 네 손을 내밀어 메뚜기를 애굽 땅에 올라오게 하여 우박에 상하지 아니한 밭의 모든 채소를 먹게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애굽 땅 위에 그 지팡이를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동풍을 일으켜 온 낮과 온 밤에 불게 하시니 아침이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동풍이 메뚜기를 불어 들인지라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메뚜기가 애굽 온 땅에 이르러 그 사방에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피해가 심하니 이런 메뚜기는 전에도 없었고 후에도 없을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메뚜기가 온 땅을 덮어 땅이 어둡게 되었으며 메뚜기가 우박에 상하지 아니한 밭의 채소와 나무 열매를 다 먹었으므로 애굽 온 땅에서 나무나 밭의 채소나 푸른 것은 남지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모세와 아론을 급히 불러 이르되 내가 너희의 하나님 여호와와 너희에게 죄를 지었으니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바라건대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이번만 나의 죄를 용서하고 너희의 하나님 여호와께 구하여 이 죽음만은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나가서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돌이켜 강렬한 서풍을 불게 하사 메뚜기를 홍해에 몰아넣으시니 애굽 온 땅에 메뚜기가 하나도 남지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애굽에서 행한 일들 곧 내가 그들 가운데에서 행한 표징을 네 아들과 네 자손의 귀에 전하기 위함이라 너희는 내가 여호와인 줄을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여호와께서 바로의 마음을 완악하게 하셨으므로 이스라엘 자손을 보내지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하늘을 향하여 네 손을 내밀어 애굽 땅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있게 하라 곧 더듬을 만한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하늘을 향하여 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캄캄한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 일 동안 애굽 온 땅에 있어서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동안은 사람들이 서로 볼 수 없으며 자기 처소에서 일어나는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이스라엘 자손들이 거주하는 곳에는 빛이 있었더라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모세를 불러서 이르되 너희는 가서 여호와를 섬기되 너희의 양과 소는 머물러 두고 너희 어린 것들은 너희와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이르되 왕이라도 우리 하나님 여호와께 드릴 제사와 번제물을 우리에게 주어야 하겠고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우리의 가축도 우리와 함께 가고 한 마리도 남길 수 없으니 이는 우리가 그 중에서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하나님 여호와를 섬길 것임이며 또 우리가 거기에 이르기까지는 어떤 것으로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섬길는지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못함이니이다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바로의 마음을 완악하게 하셨으므로 그들 보내기를 기뻐하지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모세에게 이르되 너는 나를 떠나가고 스스로 삼가 다시 내 얼굴을 보지 말라 네가 내 얼굴을 보는 날에는 죽으리라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이르되 당신이 말씀하신 대로 내가 다시는 당신의 얼굴을 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그에게 이르되 히브리 사람의 하나님 여호와께서 말씀하시기를 네가 어느 때까지 내 앞에 겸비하지 아니하겠느냐 내 백성을 보내라 그들이 나를 섬길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만일 내 백성 보내기를 거절하면 내일 내가 메뚜기를 네 경내에 들어가게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메뚜기가 지면을 덮어서 사람이 땅을 볼 수 없을 것이라 메뚜기가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그것 곧 우박을 면하고 남은 것을 먹으며 너희를 위하여 들에서 자라나는 모든 나무를 먹을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네 집들과 네 모든 신하의 집들과 모든 애굽 사람의 집들에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가득하리니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네 아버지와 네 조상이 이 땅에 있었던 그 날로부터 오늘까지 보지 못하였던 것이리라 하셨다 하고 돌이켜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바로의 신하들이 그에게 말하되 어느 때까지 이 사람이 우리의 함정이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사람들을 보내어 그들의 하나님 여호와를 섬기게 하소서 왕은 아직도 애굽이 망한 줄을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 데려오니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이르되 가서 너희의 하나님 여호와를 섬기라 갈 자는 누구 누구냐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이르되 우리가 여호와 앞에 절기를 지킬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남녀 노소와 양과 소를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가겠나이다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619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2024-10-01T09:09:38Z</dcterms:modified>
</cp:coreProperties>
</file>