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66" r:id="rId3"/>
    <p:sldId id="467" r:id="rId4"/>
    <p:sldId id="468" r:id="rId5"/>
    <p:sldId id="469" r:id="rId6"/>
    <p:sldId id="470" r:id="rId7"/>
    <p:sldId id="471" r:id="rId8"/>
    <p:sldId id="472" r:id="rId9"/>
    <p:sldId id="473" r:id="rId10"/>
    <p:sldId id="474" r:id="rId11"/>
    <p:sldId id="475" r:id="rId12"/>
    <p:sldId id="476" r:id="rId13"/>
    <p:sldId id="477" r:id="rId14"/>
    <p:sldId id="478" r:id="rId15"/>
    <p:sldId id="479" r:id="rId16"/>
    <p:sldId id="480" r:id="rId17"/>
    <p:sldId id="481" r:id="rId18"/>
    <p:sldId id="482" r:id="rId19"/>
    <p:sldId id="483" r:id="rId20"/>
    <p:sldId id="484" r:id="rId21"/>
    <p:sldId id="485" r:id="rId22"/>
    <p:sldId id="486" r:id="rId23"/>
    <p:sldId id="487" r:id="rId24"/>
    <p:sldId id="488" r:id="rId25"/>
    <p:sldId id="489" r:id="rId26"/>
    <p:sldId id="490" r:id="rId27"/>
    <p:sldId id="491" r:id="rId28"/>
    <p:sldId id="492" r:id="rId29"/>
    <p:sldId id="493" r:id="rId30"/>
    <p:sldId id="494" r:id="rId31"/>
    <p:sldId id="495" r:id="rId32"/>
    <p:sldId id="496" r:id="rId33"/>
    <p:sldId id="497" r:id="rId34"/>
    <p:sldId id="498" r:id="rId35"/>
    <p:sldId id="499" r:id="rId36"/>
    <p:sldId id="500" r:id="rId37"/>
    <p:sldId id="501" r:id="rId38"/>
    <p:sldId id="502" r:id="rId39"/>
    <p:sldId id="503" r:id="rId40"/>
    <p:sldId id="504" r:id="rId41"/>
    <p:sldId id="505" r:id="rId42"/>
    <p:sldId id="50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microsoft.com/office/2016/11/relationships/changesInfo" Target="changesInfos/changesInfo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08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95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74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579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066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81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027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63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87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64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73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2568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3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다시 바닷가에서 가르치시니 큰 무리가 모여들거늘 예수께서 바다에 떠 있는 배에 올라 앉으시고 온 무리는 바닷가 육지에 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홀로 계실 때에 함께 한 사람들이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제자와 더불어 그 비유들에 대하여 물으니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 나라의 비밀을 너희에게는 주었으나 외인에게는 모든 것을 비유로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보기는 보아도 알지 못하며 듣기는 들어도 깨닫지 못하게 하여 돌이켜 죄 사함을 얻지 못하게 하려 함이라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55857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이 비유를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못할진대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모든 비유를 알겠느냐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12787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뿌리는 자는 말씀을 뿌리는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76077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 길 가에 뿌려졌다는 것은 이들을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가리킴이니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말씀을 들었을 때에 사탄이 즉시 와서 그들에게 뿌려진 말씀을 빼앗는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21914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이와 같이 돌밭에 뿌려졌다는 것은 이들을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가리킴이니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말씀을 들을 때에 즉시 기쁨으로 받으나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9415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속에 뿌리가 없어 잠깐 견디다가 말씀으로 인하여 환난이나 박해가 일어나는 때에는 곧 넘어지는 자요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1389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어떤 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가시떨기에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뿌려진 자니 이들은 말씀을 듣기는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5731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세상의 염려와 재물의 유혹과 기타 욕심이 들어와 말씀을 막아 결실하지 못하게 되는 자요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0038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예수께서 여러 가지를 비유로 가르치시니 그 가르치시는 중에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좋은 땅에 뿌려졌다는 것은 곧 말씀을 듣고 받아 삼십 배나 육십 배나 백 배의 결실을 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22628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등불을 가져오는 것은 말 아래에나 평상 아래에 두려 함이냐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등경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위에 두려 함이 아니냐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83152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드러내려 하지 않고는 숨긴 것이 없고 나타내려 하지 않고는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감추인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 귀 있는 자는 들으라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무엇을 듣는가 스스로 삼가라 너희의 헤아리는 그 헤아림으로 너희가 헤아림을 받을 것이며 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있는 자는 받을 것이요 없는 자는 그 있는 것까지도 빼앗기리라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나라는 사람이 씨를 땅에 뿌림과 같으니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밤낮 자고 깨고 하는 중에 씨가 나서 자라되 어떻게 그리 되는지를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 스스로 열매를 맺되 처음에는 싹이요 다음에는 이삭이요 그 다음에는 이삭에 충실한 곡식이라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열매가 익으면 곧 낫을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추수 때가 이르렀음이라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들으라 씨를 뿌리는 자가 뿌리러 나가서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하나님의 나라를 어떻게 비교하며 또 무슨 비유로 나타낼까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겨자씨 한 알과 같으니 땅에 심길 때에는 땅 위의 모든 씨보다 작은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심긴 후에는 자라서 모든 풀보다 커지며 큰 가지를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공중의 새들이 그 그늘에 깃들일 만큼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이러한 많은 비유로 그들이 알아 들을 수 있는 대로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비유가 아니면 말씀하지 아니하시고 다만 혼자 계실 때에 그 제자들에게 모든 것을 해석하시더라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 저물 때에 제자들에게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저편으로 건너가자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269003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무리를 떠나 예수를 배에 계신 그대로 모시고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배들도 함께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760521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광풍이 일어나며 물결이 배에 부딪쳐 들어와 배에 가득하게 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76488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예수께서는 고물에서 베개를 베고 주무시더니 제자들이 깨우며 이르되 선생님이여 우리가 죽게 된 것을 돌보지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257258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깨어 바람을 꾸짖으시며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바다더러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잠잠하라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고요하라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 바람이 그치고 아주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잔잔하여지더라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9228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뿌릴새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더러는 길 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새들이 와서 먹어 버렸고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제자들에게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이렇게 무서워하느냐 너희가 어찌 믿음이 없느냐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655372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심히 두려워하여 서로 말하되 그가 누구이기에 바람과 바다도 순종하는가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3406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더러는 흙이 얕은 돌밭에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흙이 깊지 아니하므로 곧 싹이 나오나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해가 돋은 후에 타서 뿌리가 없으므로 말랐고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가시떨기에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가시가 자라 기운을 막으므로 결실하지 못하였고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더러는 좋은 땅에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떨어지매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자라 무성하여 결실하였으니 삼십 배나 육십 배나 백 배가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들을 귀 있는 자는 들으라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623</Words>
  <Application>Microsoft Office PowerPoint</Application>
  <PresentationFormat>와이드스크린</PresentationFormat>
  <Paragraphs>82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41</vt:i4>
      </vt:variant>
    </vt:vector>
  </HeadingPairs>
  <TitlesOfParts>
    <vt:vector size="4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2024-10-02T11:20:08Z</dcterms:modified>
</cp:coreProperties>
</file>