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401"/>
    <a:srgbClr val="37F5FF"/>
    <a:srgbClr val="25C6FF"/>
    <a:srgbClr val="3E247E"/>
    <a:srgbClr val="F07010"/>
    <a:srgbClr val="D059DD"/>
    <a:srgbClr val="492A96"/>
    <a:srgbClr val="9C5BCD"/>
    <a:srgbClr val="023F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95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66" y="5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47F9B-EBA7-45A2-969D-D03A59CF0F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772930-829D-40A9-9499-3119F59F75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08090D-DD3B-4C0F-B5C1-D4DC0AC0B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DA508-BB57-480A-9445-A28C415FF3B5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9EE81-1777-4F93-98C7-93C7A0CE1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B2496-7734-4633-8CE8-25DDDF44D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8B27-0881-4522-A1A4-B50F8542A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047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330DA-4C68-4789-A326-59269D24C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B7D25D-E947-4353-907D-E575C48A5B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5CDC27-3E67-4824-89C7-913F8DA72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DA508-BB57-480A-9445-A28C415FF3B5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6762-E0E2-4FDE-9F09-8114943F5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C9E417-A3F7-44B4-AD9D-C1FDB35B9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8B27-0881-4522-A1A4-B50F8542A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067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D5A5C8-E324-4C7F-94E6-B19228C820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B1C01C-565B-444D-86CE-0933777750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ABBACB-8267-43D3-AC6A-E7A6CF12C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DA508-BB57-480A-9445-A28C415FF3B5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0F922A-5146-48B4-BB30-C83FDF9DB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DC28F7-9CE7-45A8-97AE-9B884DC7A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8B27-0881-4522-A1A4-B50F8542A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735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33BB6-1E19-4F59-837E-C51AE1533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8139A8-3254-4C9B-80FE-C835073878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56CA2F-133E-4B23-8361-32E1A3E0A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DA508-BB57-480A-9445-A28C415FF3B5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50586D-AC7E-44F7-ACC3-B9C453A48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C6627E-2A07-402B-8655-839203D1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8B27-0881-4522-A1A4-B50F8542A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296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BA23A-ED01-46AE-8222-3A803EEE9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AFD22F-2185-4973-850F-DBA2BB4CA6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2A2AA0-9EAD-4860-A194-75384579C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DA508-BB57-480A-9445-A28C415FF3B5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799B02-7788-4CCA-954C-94A122720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9D53E7-F185-45ED-8037-10952AABF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8B27-0881-4522-A1A4-B50F8542A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219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51788-3ECA-4360-B0F0-16A05B715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F4F0B4-9D91-4894-9F5F-BAC082B49D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28D807-1B13-4096-89A8-375DDB5DAF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D02F33-F71D-4EDC-B716-9B95A6080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DA508-BB57-480A-9445-A28C415FF3B5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CEAE7C-7FCE-4A41-8ED4-B2D6CBE24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867716-0CAC-4797-A44D-2DC15A39D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8B27-0881-4522-A1A4-B50F8542A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360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646E2C-CE60-4451-BBCF-F0FE1AF0F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03BBAE-13ED-46D8-ADE2-85F4C40157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1E8F36-A227-449D-B294-A242DD4542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ADA6DE-582D-42B0-BE1A-B090C26CA5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75DFDA-1289-4999-904A-B567312C20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E2E391-0DAA-4CC0-A5A0-6B1241745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DA508-BB57-480A-9445-A28C415FF3B5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9185DB3-7DCB-4E91-AA22-CA9AE8F03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D8D55A-2D21-4E11-8480-3026FBFD7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8B27-0881-4522-A1A4-B50F8542A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101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1EC503-A89F-4BEE-BFBE-6484F45F8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4BC466-335C-4D5E-8448-656097653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DA508-BB57-480A-9445-A28C415FF3B5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1BCCDE-1915-4A5F-B212-675F6D8DC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D62B52-3D19-4D56-BF31-16A5C818F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8B27-0881-4522-A1A4-B50F8542A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955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03A642-D1DF-4532-9452-6EC866B5F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DA508-BB57-480A-9445-A28C415FF3B5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381EEA9-1612-456F-B399-8187B3EC7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3F13FD-2870-4627-8516-682352DE9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8B27-0881-4522-A1A4-B50F8542A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166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862D0-80DE-42A8-9AA6-898B316E3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28534-4091-43A3-A898-F177208C6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2D1036-53AD-4C52-B68C-0DE860CC65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0362D2-7E2E-45DD-B17B-F0B374B8A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DA508-BB57-480A-9445-A28C415FF3B5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C0BE26-FC94-4B06-91C5-FFC1A7035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1C3789-C678-47A4-92BA-7B2D4EE28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8B27-0881-4522-A1A4-B50F8542A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546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04526-BF9E-4662-9DDA-DC8DEDF78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7A0FDBB-C6A4-43B3-BDC2-C6F5F1CB10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E86E94-57D4-428F-AA50-BE9C5D9E6E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BCFDC6-6E9D-4B52-9349-B084ED041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DA508-BB57-480A-9445-A28C415FF3B5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F02876-97C9-4B8B-AA21-164670380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D609F7-1200-44E0-8E95-612FF2C8D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8B27-0881-4522-A1A4-B50F8542A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620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rgbClr val="023F5E"/>
            </a:gs>
            <a:gs pos="96000">
              <a:srgbClr val="37F5FF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0AB2642-2969-47B6-8F40-3094A08B5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B8C8C6-3CF9-4DA1-B944-9658A03F7C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954DAD-AF20-4618-85E4-3362E576E9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FDA508-BB57-480A-9445-A28C415FF3B5}" type="datetimeFigureOut">
              <a:rPr lang="en-US" smtClean="0"/>
              <a:t>01-Dec-21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5613AB-F227-48BB-9202-0B6BC33BAF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4E00F4-EB7E-43E9-A1CF-906C653A91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B8B27-0881-4522-A1A4-B50F8542A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770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-">
            <a:extLst>
              <a:ext uri="{FF2B5EF4-FFF2-40B4-BE49-F238E27FC236}">
                <a16:creationId xmlns:a16="http://schemas.microsoft.com/office/drawing/2014/main" id="{C5A99A4C-D252-4D12-9448-DB5AB17FBD0E}"/>
              </a:ext>
            </a:extLst>
          </p:cNvPr>
          <p:cNvSpPr/>
          <p:nvPr/>
        </p:nvSpPr>
        <p:spPr>
          <a:xfrm>
            <a:off x="0" y="0"/>
            <a:ext cx="13811250" cy="6858000"/>
          </a:xfrm>
          <a:prstGeom prst="rect">
            <a:avLst/>
          </a:prstGeom>
          <a:blipFill dpi="0" rotWithShape="1">
            <a:blip r:embed="rId4">
              <a:alphaModFix amt="46000"/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 t="-9232" b="-92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BA00A7-6338-405E-90B3-863E539A32EF}"/>
              </a:ext>
            </a:extLst>
          </p:cNvPr>
          <p:cNvSpPr txBox="1"/>
          <p:nvPr/>
        </p:nvSpPr>
        <p:spPr>
          <a:xfrm>
            <a:off x="-1220616" y="3793610"/>
            <a:ext cx="2027664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700" i="1" spc="600" dirty="0">
                <a:ln w="38100">
                  <a:noFill/>
                </a:ln>
                <a:solidFill>
                  <a:schemeClr val="bg1">
                    <a:lumMod val="95000"/>
                    <a:alpha val="16000"/>
                  </a:schemeClr>
                </a:solidFill>
                <a:latin typeface="Futura XBlk BT" panose="020B0903020204020204" pitchFamily="34" charset="0"/>
              </a:rPr>
              <a:t>TEMPLATE</a:t>
            </a:r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0B0D7B7C-AF13-43F4-82F7-12B8B61CB0E7}"/>
              </a:ext>
            </a:extLst>
          </p:cNvPr>
          <p:cNvSpPr/>
          <p:nvPr/>
        </p:nvSpPr>
        <p:spPr>
          <a:xfrm rot="2700000">
            <a:off x="-596835" y="789016"/>
            <a:ext cx="1997155" cy="1995836"/>
          </a:xfrm>
          <a:prstGeom prst="roundRect">
            <a:avLst>
              <a:gd name="adj" fmla="val 6382"/>
            </a:avLst>
          </a:prstGeom>
          <a:noFill/>
          <a:ln w="317500" cap="rnd">
            <a:solidFill>
              <a:srgbClr val="FFA40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6E77462A-8AF1-414C-AE15-8982DA729BEB}"/>
              </a:ext>
            </a:extLst>
          </p:cNvPr>
          <p:cNvSpPr/>
          <p:nvPr/>
        </p:nvSpPr>
        <p:spPr>
          <a:xfrm>
            <a:off x="10545324" y="725252"/>
            <a:ext cx="2193864" cy="1891262"/>
          </a:xfrm>
          <a:prstGeom prst="triangle">
            <a:avLst/>
          </a:prstGeom>
          <a:noFill/>
          <a:ln w="292100" cap="rnd">
            <a:solidFill>
              <a:schemeClr val="accent1">
                <a:lumMod val="7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211D8786-83D9-487D-A344-192C2FB13C30}"/>
              </a:ext>
            </a:extLst>
          </p:cNvPr>
          <p:cNvSpPr/>
          <p:nvPr/>
        </p:nvSpPr>
        <p:spPr>
          <a:xfrm>
            <a:off x="-1042219" y="2110997"/>
            <a:ext cx="14276439" cy="30381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3B2CC15-B537-4CF0-8E49-E558C34BBEC3}"/>
              </a:ext>
            </a:extLst>
          </p:cNvPr>
          <p:cNvSpPr txBox="1"/>
          <p:nvPr/>
        </p:nvSpPr>
        <p:spPr>
          <a:xfrm>
            <a:off x="9123020" y="2564939"/>
            <a:ext cx="29221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Ut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a tempus. </a:t>
            </a:r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30A6EEB7-D6C8-4721-955C-65CFBABE62D9}"/>
              </a:ext>
            </a:extLst>
          </p:cNvPr>
          <p:cNvSpPr/>
          <p:nvPr/>
        </p:nvSpPr>
        <p:spPr>
          <a:xfrm>
            <a:off x="3274296" y="607296"/>
            <a:ext cx="5643409" cy="5643409"/>
          </a:xfrm>
          <a:prstGeom prst="roundRect">
            <a:avLst>
              <a:gd name="adj" fmla="val 9872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">
            <a:extLst>
              <a:ext uri="{FF2B5EF4-FFF2-40B4-BE49-F238E27FC236}">
                <a16:creationId xmlns:a16="http://schemas.microsoft.com/office/drawing/2014/main" id="{3AFED812-6AA4-41DB-AEFE-D3E7F5AC1F19}"/>
              </a:ext>
            </a:extLst>
          </p:cNvPr>
          <p:cNvSpPr/>
          <p:nvPr/>
        </p:nvSpPr>
        <p:spPr>
          <a:xfrm>
            <a:off x="3644158" y="977158"/>
            <a:ext cx="4903685" cy="4903685"/>
          </a:xfrm>
          <a:prstGeom prst="roundRect">
            <a:avLst>
              <a:gd name="adj" fmla="val 9872"/>
            </a:avLst>
          </a:prstGeom>
          <a:blipFill>
            <a:blip r:embed="rId5"/>
            <a:srcRect/>
            <a:stretch>
              <a:fillRect l="-1674" r="-483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236858-C486-4DE1-907A-64FEF4441C78}"/>
              </a:ext>
            </a:extLst>
          </p:cNvPr>
          <p:cNvSpPr txBox="1"/>
          <p:nvPr/>
        </p:nvSpPr>
        <p:spPr>
          <a:xfrm>
            <a:off x="172188" y="2150606"/>
            <a:ext cx="3316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spc="300" dirty="0">
                <a:solidFill>
                  <a:schemeClr val="tx2">
                    <a:lumMod val="50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LOREM IPSUM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0A185A2-060F-4CB0-A72C-A48E0E28C210}"/>
              </a:ext>
            </a:extLst>
          </p:cNvPr>
          <p:cNvSpPr txBox="1"/>
          <p:nvPr/>
        </p:nvSpPr>
        <p:spPr>
          <a:xfrm>
            <a:off x="146788" y="2423206"/>
            <a:ext cx="572143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rgbClr val="FFA401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BRAND NEW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B7B2C4-3334-4F30-9278-FC78053D6006}"/>
              </a:ext>
            </a:extLst>
          </p:cNvPr>
          <p:cNvSpPr txBox="1"/>
          <p:nvPr/>
        </p:nvSpPr>
        <p:spPr>
          <a:xfrm>
            <a:off x="146788" y="3105893"/>
            <a:ext cx="466281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rgbClr val="FFA401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TEMPLATE</a:t>
            </a:r>
          </a:p>
        </p:txBody>
      </p:sp>
      <p:grpSp>
        <p:nvGrpSpPr>
          <p:cNvPr id="15" name="-">
            <a:extLst>
              <a:ext uri="{FF2B5EF4-FFF2-40B4-BE49-F238E27FC236}">
                <a16:creationId xmlns:a16="http://schemas.microsoft.com/office/drawing/2014/main" id="{25E213A8-60AF-4AD9-A13F-82C7B08C2F42}"/>
              </a:ext>
            </a:extLst>
          </p:cNvPr>
          <p:cNvGrpSpPr/>
          <p:nvPr/>
        </p:nvGrpSpPr>
        <p:grpSpPr>
          <a:xfrm>
            <a:off x="587248" y="6071223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6" name="-">
              <a:extLst>
                <a:ext uri="{FF2B5EF4-FFF2-40B4-BE49-F238E27FC236}">
                  <a16:creationId xmlns:a16="http://schemas.microsoft.com/office/drawing/2014/main" id="{25E42920-1C39-4C30-AF7D-BD5AEABD3B7A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-">
              <a:extLst>
                <a:ext uri="{FF2B5EF4-FFF2-40B4-BE49-F238E27FC236}">
                  <a16:creationId xmlns:a16="http://schemas.microsoft.com/office/drawing/2014/main" id="{7DBA7863-9294-4B4A-9D9C-414BB91B0E49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00B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" name="-">
            <a:extLst>
              <a:ext uri="{FF2B5EF4-FFF2-40B4-BE49-F238E27FC236}">
                <a16:creationId xmlns:a16="http://schemas.microsoft.com/office/drawing/2014/main" id="{7900D9F0-09B8-48B3-BAF8-2D551B04A01D}"/>
              </a:ext>
            </a:extLst>
          </p:cNvPr>
          <p:cNvGrpSpPr/>
          <p:nvPr/>
        </p:nvGrpSpPr>
        <p:grpSpPr>
          <a:xfrm>
            <a:off x="1035237" y="6071223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527A3196-63D7-4B59-A2E5-E1CD47E2C682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0" name="Graphic 1069">
              <a:extLst>
                <a:ext uri="{FF2B5EF4-FFF2-40B4-BE49-F238E27FC236}">
                  <a16:creationId xmlns:a16="http://schemas.microsoft.com/office/drawing/2014/main" id="{3EDF69B8-334C-4B50-84E5-1F78E0D0C1A6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1" name="-">
                <a:extLst>
                  <a:ext uri="{FF2B5EF4-FFF2-40B4-BE49-F238E27FC236}">
                    <a16:creationId xmlns:a16="http://schemas.microsoft.com/office/drawing/2014/main" id="{987C121E-8196-4CE6-995A-43B98F7BD5BE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-">
                <a:extLst>
                  <a:ext uri="{FF2B5EF4-FFF2-40B4-BE49-F238E27FC236}">
                    <a16:creationId xmlns:a16="http://schemas.microsoft.com/office/drawing/2014/main" id="{B4CAC3F9-6350-41B1-94A0-00C16742F072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3" name="-">
            <a:extLst>
              <a:ext uri="{FF2B5EF4-FFF2-40B4-BE49-F238E27FC236}">
                <a16:creationId xmlns:a16="http://schemas.microsoft.com/office/drawing/2014/main" id="{269835F3-ADDE-46EE-8EBC-D8D7136F8DB5}"/>
              </a:ext>
            </a:extLst>
          </p:cNvPr>
          <p:cNvGrpSpPr/>
          <p:nvPr/>
        </p:nvGrpSpPr>
        <p:grpSpPr>
          <a:xfrm>
            <a:off x="1483227" y="6072318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4" name="-">
              <a:extLst>
                <a:ext uri="{FF2B5EF4-FFF2-40B4-BE49-F238E27FC236}">
                  <a16:creationId xmlns:a16="http://schemas.microsoft.com/office/drawing/2014/main" id="{9E78D99F-259A-48CE-93A3-1DB82EEC71D8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00B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-">
              <a:extLst>
                <a:ext uri="{FF2B5EF4-FFF2-40B4-BE49-F238E27FC236}">
                  <a16:creationId xmlns:a16="http://schemas.microsoft.com/office/drawing/2014/main" id="{339F8E66-A89A-4437-AB87-F3A56C9837B0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" name="-">
            <a:extLst>
              <a:ext uri="{FF2B5EF4-FFF2-40B4-BE49-F238E27FC236}">
                <a16:creationId xmlns:a16="http://schemas.microsoft.com/office/drawing/2014/main" id="{7A149329-90CF-44F4-828D-9FDDE2E5F76C}"/>
              </a:ext>
            </a:extLst>
          </p:cNvPr>
          <p:cNvSpPr/>
          <p:nvPr/>
        </p:nvSpPr>
        <p:spPr>
          <a:xfrm>
            <a:off x="355312" y="4101540"/>
            <a:ext cx="2008586" cy="490078"/>
          </a:xfrm>
          <a:prstGeom prst="roundRect">
            <a:avLst>
              <a:gd name="adj" fmla="val 50000"/>
            </a:avLst>
          </a:prstGeom>
          <a:solidFill>
            <a:srgbClr val="FFA401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801CB04-C872-4502-AF56-C1662EEA7F8E}"/>
              </a:ext>
            </a:extLst>
          </p:cNvPr>
          <p:cNvSpPr txBox="1"/>
          <p:nvPr/>
        </p:nvSpPr>
        <p:spPr>
          <a:xfrm>
            <a:off x="530692" y="4136170"/>
            <a:ext cx="16578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</a:rPr>
              <a:t>JOIN NOW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323B9D9-993F-42D8-9877-E1FF0707FC2F}"/>
              </a:ext>
            </a:extLst>
          </p:cNvPr>
          <p:cNvSpPr txBox="1"/>
          <p:nvPr/>
        </p:nvSpPr>
        <p:spPr>
          <a:xfrm>
            <a:off x="9796879" y="315137"/>
            <a:ext cx="18453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</a:rPr>
              <a:t>YOUR LOGO</a:t>
            </a:r>
          </a:p>
        </p:txBody>
      </p:sp>
      <p:pic>
        <p:nvPicPr>
          <p:cNvPr id="14" name="MUSIC">
            <a:hlinkClick r:id="" action="ppaction://media"/>
            <a:extLst>
              <a:ext uri="{FF2B5EF4-FFF2-40B4-BE49-F238E27FC236}">
                <a16:creationId xmlns:a16="http://schemas.microsoft.com/office/drawing/2014/main" id="{ECC29FD2-5E62-4803-8B61-2247978C6E3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588" end="158075.8125"/>
                  <p14:fade in="500" out="1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2130425" y="97715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68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grpId="2" nodeType="withEffect">
                                  <p:stCondLst>
                                    <p:cond delay="38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autoRev="1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8" dur="1750" fill="hold"/>
                                        <p:tgtEl>
                                          <p:spTgt spid="7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path" presetSubtype="0" accel="17000" decel="22000" fill="hold" grpId="1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08333E-7 -4.44444E-6 L -0.52578 -4.44444E-6 " pathEditMode="relative" rAng="0" ptsTypes="AA">
                                      <p:cBhvr>
                                        <p:cTn id="24" dur="3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89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2.22222E-6 L 0.14792 2.22222E-6 " pathEditMode="relative" rAng="0" ptsTypes="AA">
                                      <p:cBhvr>
                                        <p:cTn id="33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79167E-6 -4.81481E-6 L 0.14791 -4.81481E-6 " pathEditMode="relative" rAng="0" ptsTypes="AA">
                                      <p:cBhvr>
                                        <p:cTn id="38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decel="100000" fill="hold" grpId="2" nodeType="withEffect">
                                  <p:stCondLst>
                                    <p:cond delay="12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accel="50000" decel="50000" autoRev="1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6" dur="1900" fill="hold"/>
                                        <p:tgtEl>
                                          <p:spTgt spid="5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4" presetClass="path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1.85185E-6 L 0 -0.0294 " pathEditMode="relative" rAng="0" ptsTypes="AA">
                                      <p:cBhvr>
                                        <p:cTn id="48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8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0 L -0.06641 0 " pathEditMode="relative" rAng="0" ptsTypes="AA">
                                      <p:cBhvr>
                                        <p:cTn id="5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20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3600000">
                                      <p:cBhvr>
                                        <p:cTn id="58" dur="3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pat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08333E-6 1.48148E-6 L -0.05612 1.48148E-6 " pathEditMode="relative" rAng="0" ptsTypes="AA">
                                      <p:cBhvr>
                                        <p:cTn id="64" dur="3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1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3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5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4167E-6 -7.40741E-7 L -0.26419 -7.40741E-7 " pathEditMode="relative" rAng="0" ptsTypes="AA">
                                      <p:cBhvr>
                                        <p:cTn id="102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16" y="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4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8" grpId="0" animBg="1"/>
      <p:bldP spid="10" grpId="0"/>
      <p:bldP spid="10" grpId="1"/>
      <p:bldP spid="9" grpId="0" animBg="1"/>
      <p:bldP spid="9" grpId="1" animBg="1"/>
      <p:bldP spid="6" grpId="0" animBg="1"/>
      <p:bldP spid="6" grpId="1" animBg="1"/>
      <p:bldP spid="4" grpId="0" animBg="1"/>
      <p:bldP spid="4" grpId="1" animBg="1"/>
      <p:bldP spid="4" grpId="2" animBg="1"/>
      <p:bldP spid="4" grpId="3" animBg="1"/>
      <p:bldP spid="29" grpId="0"/>
      <p:bldP spid="29" grpId="1"/>
      <p:bldP spid="5" grpId="0" animBg="1"/>
      <p:bldP spid="5" grpId="1" animBg="1"/>
      <p:bldP spid="5" grpId="2" animBg="1"/>
      <p:bldP spid="5" grpId="3" animBg="1"/>
      <p:bldP spid="7" grpId="0" animBg="1"/>
      <p:bldP spid="7" grpId="1" animBg="1"/>
      <p:bldP spid="7" grpId="2" animBg="1"/>
      <p:bldP spid="7" grpId="3" animBg="1"/>
      <p:bldP spid="11" grpId="0"/>
      <p:bldP spid="12" grpId="0"/>
      <p:bldP spid="12" grpId="1"/>
      <p:bldP spid="13" grpId="0"/>
      <p:bldP spid="13" grpId="1"/>
      <p:bldP spid="26" grpId="0" animBg="1"/>
      <p:bldP spid="26" grpId="1" animBg="1"/>
      <p:bldP spid="26" grpId="2" animBg="1"/>
      <p:bldP spid="27" grpId="0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-">
            <a:extLst>
              <a:ext uri="{FF2B5EF4-FFF2-40B4-BE49-F238E27FC236}">
                <a16:creationId xmlns:a16="http://schemas.microsoft.com/office/drawing/2014/main" id="{C5A99A4C-D252-4D12-9448-DB5AB17FBD0E}"/>
              </a:ext>
            </a:extLst>
          </p:cNvPr>
          <p:cNvSpPr/>
          <p:nvPr/>
        </p:nvSpPr>
        <p:spPr>
          <a:xfrm>
            <a:off x="0" y="0"/>
            <a:ext cx="13811250" cy="6858000"/>
          </a:xfrm>
          <a:prstGeom prst="rect">
            <a:avLst/>
          </a:prstGeom>
          <a:blipFill dpi="0" rotWithShape="1">
            <a:blip r:embed="rId2">
              <a:alphaModFix amt="46000"/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 t="-9232" b="-92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BA00A7-6338-405E-90B3-863E539A32EF}"/>
              </a:ext>
            </a:extLst>
          </p:cNvPr>
          <p:cNvSpPr txBox="1"/>
          <p:nvPr/>
        </p:nvSpPr>
        <p:spPr>
          <a:xfrm>
            <a:off x="-1220616" y="3793610"/>
            <a:ext cx="2027664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700" i="1" spc="600" dirty="0">
                <a:ln w="38100">
                  <a:noFill/>
                </a:ln>
                <a:solidFill>
                  <a:schemeClr val="bg1">
                    <a:lumMod val="95000"/>
                    <a:alpha val="16000"/>
                  </a:schemeClr>
                </a:solidFill>
                <a:latin typeface="Futura XBlk BT" panose="020B0903020204020204" pitchFamily="34" charset="0"/>
              </a:rPr>
              <a:t>TEMPLATE</a:t>
            </a:r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0B0D7B7C-AF13-43F4-82F7-12B8B61CB0E7}"/>
              </a:ext>
            </a:extLst>
          </p:cNvPr>
          <p:cNvSpPr/>
          <p:nvPr/>
        </p:nvSpPr>
        <p:spPr>
          <a:xfrm rot="2700000">
            <a:off x="-596835" y="789016"/>
            <a:ext cx="1997155" cy="1995836"/>
          </a:xfrm>
          <a:prstGeom prst="roundRect">
            <a:avLst>
              <a:gd name="adj" fmla="val 6382"/>
            </a:avLst>
          </a:prstGeom>
          <a:noFill/>
          <a:ln w="317500" cap="rnd">
            <a:solidFill>
              <a:srgbClr val="FFA40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6E77462A-8AF1-414C-AE15-8982DA729BEB}"/>
              </a:ext>
            </a:extLst>
          </p:cNvPr>
          <p:cNvSpPr/>
          <p:nvPr/>
        </p:nvSpPr>
        <p:spPr>
          <a:xfrm>
            <a:off x="10545324" y="725252"/>
            <a:ext cx="2193864" cy="1891262"/>
          </a:xfrm>
          <a:prstGeom prst="triangle">
            <a:avLst/>
          </a:prstGeom>
          <a:noFill/>
          <a:ln w="292100" cap="rnd">
            <a:solidFill>
              <a:schemeClr val="accent1">
                <a:lumMod val="7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211D8786-83D9-487D-A344-192C2FB13C30}"/>
              </a:ext>
            </a:extLst>
          </p:cNvPr>
          <p:cNvSpPr/>
          <p:nvPr/>
        </p:nvSpPr>
        <p:spPr>
          <a:xfrm>
            <a:off x="-1042219" y="2110997"/>
            <a:ext cx="14276439" cy="30381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3B2CC15-B537-4CF0-8E49-E558C34BBEC3}"/>
              </a:ext>
            </a:extLst>
          </p:cNvPr>
          <p:cNvSpPr txBox="1"/>
          <p:nvPr/>
        </p:nvSpPr>
        <p:spPr>
          <a:xfrm>
            <a:off x="9123020" y="2564939"/>
            <a:ext cx="29221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Ut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a tempus. </a:t>
            </a:r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30A6EEB7-D6C8-4721-955C-65CFBABE62D9}"/>
              </a:ext>
            </a:extLst>
          </p:cNvPr>
          <p:cNvSpPr/>
          <p:nvPr/>
        </p:nvSpPr>
        <p:spPr>
          <a:xfrm>
            <a:off x="3274296" y="607296"/>
            <a:ext cx="5643409" cy="5643409"/>
          </a:xfrm>
          <a:prstGeom prst="roundRect">
            <a:avLst>
              <a:gd name="adj" fmla="val 9872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">
            <a:extLst>
              <a:ext uri="{FF2B5EF4-FFF2-40B4-BE49-F238E27FC236}">
                <a16:creationId xmlns:a16="http://schemas.microsoft.com/office/drawing/2014/main" id="{3AFED812-6AA4-41DB-AEFE-D3E7F5AC1F19}"/>
              </a:ext>
            </a:extLst>
          </p:cNvPr>
          <p:cNvSpPr/>
          <p:nvPr/>
        </p:nvSpPr>
        <p:spPr>
          <a:xfrm>
            <a:off x="3644158" y="977158"/>
            <a:ext cx="4903685" cy="4903685"/>
          </a:xfrm>
          <a:prstGeom prst="roundRect">
            <a:avLst>
              <a:gd name="adj" fmla="val 9872"/>
            </a:avLst>
          </a:prstGeom>
          <a:blipFill>
            <a:blip r:embed="rId3"/>
            <a:srcRect/>
            <a:stretch>
              <a:fillRect l="-25007" r="-2500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236858-C486-4DE1-907A-64FEF4441C78}"/>
              </a:ext>
            </a:extLst>
          </p:cNvPr>
          <p:cNvSpPr txBox="1"/>
          <p:nvPr/>
        </p:nvSpPr>
        <p:spPr>
          <a:xfrm>
            <a:off x="172188" y="2150606"/>
            <a:ext cx="3316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spc="300" dirty="0">
                <a:solidFill>
                  <a:schemeClr val="tx2">
                    <a:lumMod val="50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LOREM IPSUM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0A185A2-060F-4CB0-A72C-A48E0E28C210}"/>
              </a:ext>
            </a:extLst>
          </p:cNvPr>
          <p:cNvSpPr txBox="1"/>
          <p:nvPr/>
        </p:nvSpPr>
        <p:spPr>
          <a:xfrm>
            <a:off x="146788" y="2423206"/>
            <a:ext cx="38331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rgbClr val="FFA401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GRAB IT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B7B2C4-3334-4F30-9278-FC78053D6006}"/>
              </a:ext>
            </a:extLst>
          </p:cNvPr>
          <p:cNvSpPr txBox="1"/>
          <p:nvPr/>
        </p:nvSpPr>
        <p:spPr>
          <a:xfrm>
            <a:off x="146788" y="3105893"/>
            <a:ext cx="244329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rgbClr val="FFA401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NOW</a:t>
            </a:r>
          </a:p>
        </p:txBody>
      </p:sp>
      <p:grpSp>
        <p:nvGrpSpPr>
          <p:cNvPr id="15" name="-">
            <a:extLst>
              <a:ext uri="{FF2B5EF4-FFF2-40B4-BE49-F238E27FC236}">
                <a16:creationId xmlns:a16="http://schemas.microsoft.com/office/drawing/2014/main" id="{25E213A8-60AF-4AD9-A13F-82C7B08C2F42}"/>
              </a:ext>
            </a:extLst>
          </p:cNvPr>
          <p:cNvGrpSpPr/>
          <p:nvPr/>
        </p:nvGrpSpPr>
        <p:grpSpPr>
          <a:xfrm>
            <a:off x="587248" y="6071223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6" name="-">
              <a:extLst>
                <a:ext uri="{FF2B5EF4-FFF2-40B4-BE49-F238E27FC236}">
                  <a16:creationId xmlns:a16="http://schemas.microsoft.com/office/drawing/2014/main" id="{25E42920-1C39-4C30-AF7D-BD5AEABD3B7A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-">
              <a:extLst>
                <a:ext uri="{FF2B5EF4-FFF2-40B4-BE49-F238E27FC236}">
                  <a16:creationId xmlns:a16="http://schemas.microsoft.com/office/drawing/2014/main" id="{7DBA7863-9294-4B4A-9D9C-414BB91B0E49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00B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" name="-">
            <a:extLst>
              <a:ext uri="{FF2B5EF4-FFF2-40B4-BE49-F238E27FC236}">
                <a16:creationId xmlns:a16="http://schemas.microsoft.com/office/drawing/2014/main" id="{7900D9F0-09B8-48B3-BAF8-2D551B04A01D}"/>
              </a:ext>
            </a:extLst>
          </p:cNvPr>
          <p:cNvGrpSpPr/>
          <p:nvPr/>
        </p:nvGrpSpPr>
        <p:grpSpPr>
          <a:xfrm>
            <a:off x="1035237" y="6071223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527A3196-63D7-4B59-A2E5-E1CD47E2C682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0" name="Graphic 1069">
              <a:extLst>
                <a:ext uri="{FF2B5EF4-FFF2-40B4-BE49-F238E27FC236}">
                  <a16:creationId xmlns:a16="http://schemas.microsoft.com/office/drawing/2014/main" id="{3EDF69B8-334C-4B50-84E5-1F78E0D0C1A6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1" name="-">
                <a:extLst>
                  <a:ext uri="{FF2B5EF4-FFF2-40B4-BE49-F238E27FC236}">
                    <a16:creationId xmlns:a16="http://schemas.microsoft.com/office/drawing/2014/main" id="{987C121E-8196-4CE6-995A-43B98F7BD5BE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-">
                <a:extLst>
                  <a:ext uri="{FF2B5EF4-FFF2-40B4-BE49-F238E27FC236}">
                    <a16:creationId xmlns:a16="http://schemas.microsoft.com/office/drawing/2014/main" id="{B4CAC3F9-6350-41B1-94A0-00C16742F072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3" name="-">
            <a:extLst>
              <a:ext uri="{FF2B5EF4-FFF2-40B4-BE49-F238E27FC236}">
                <a16:creationId xmlns:a16="http://schemas.microsoft.com/office/drawing/2014/main" id="{269835F3-ADDE-46EE-8EBC-D8D7136F8DB5}"/>
              </a:ext>
            </a:extLst>
          </p:cNvPr>
          <p:cNvGrpSpPr/>
          <p:nvPr/>
        </p:nvGrpSpPr>
        <p:grpSpPr>
          <a:xfrm>
            <a:off x="1483227" y="6072318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4" name="-">
              <a:extLst>
                <a:ext uri="{FF2B5EF4-FFF2-40B4-BE49-F238E27FC236}">
                  <a16:creationId xmlns:a16="http://schemas.microsoft.com/office/drawing/2014/main" id="{9E78D99F-259A-48CE-93A3-1DB82EEC71D8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00B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-">
              <a:extLst>
                <a:ext uri="{FF2B5EF4-FFF2-40B4-BE49-F238E27FC236}">
                  <a16:creationId xmlns:a16="http://schemas.microsoft.com/office/drawing/2014/main" id="{339F8E66-A89A-4437-AB87-F3A56C9837B0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" name="-">
            <a:extLst>
              <a:ext uri="{FF2B5EF4-FFF2-40B4-BE49-F238E27FC236}">
                <a16:creationId xmlns:a16="http://schemas.microsoft.com/office/drawing/2014/main" id="{7A149329-90CF-44F4-828D-9FDDE2E5F76C}"/>
              </a:ext>
            </a:extLst>
          </p:cNvPr>
          <p:cNvSpPr/>
          <p:nvPr/>
        </p:nvSpPr>
        <p:spPr>
          <a:xfrm>
            <a:off x="355312" y="4101540"/>
            <a:ext cx="2008586" cy="490078"/>
          </a:xfrm>
          <a:prstGeom prst="roundRect">
            <a:avLst>
              <a:gd name="adj" fmla="val 50000"/>
            </a:avLst>
          </a:prstGeom>
          <a:solidFill>
            <a:srgbClr val="FFA401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801CB04-C872-4502-AF56-C1662EEA7F8E}"/>
              </a:ext>
            </a:extLst>
          </p:cNvPr>
          <p:cNvSpPr txBox="1"/>
          <p:nvPr/>
        </p:nvSpPr>
        <p:spPr>
          <a:xfrm>
            <a:off x="530692" y="4136170"/>
            <a:ext cx="16578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</a:rPr>
              <a:t>JOIN NOW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323B9D9-993F-42D8-9877-E1FF0707FC2F}"/>
              </a:ext>
            </a:extLst>
          </p:cNvPr>
          <p:cNvSpPr txBox="1"/>
          <p:nvPr/>
        </p:nvSpPr>
        <p:spPr>
          <a:xfrm>
            <a:off x="9796879" y="315137"/>
            <a:ext cx="18453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</a:rPr>
              <a:t>YOUR LOGO</a:t>
            </a:r>
          </a:p>
        </p:txBody>
      </p:sp>
    </p:spTree>
    <p:extLst>
      <p:ext uri="{BB962C8B-B14F-4D97-AF65-F5344CB8AC3E}">
        <p14:creationId xmlns:p14="http://schemas.microsoft.com/office/powerpoint/2010/main" val="271390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grpId="2" nodeType="withEffect">
                                  <p:stCondLst>
                                    <p:cond delay="38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autoRev="1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8" dur="1750" fill="hold"/>
                                        <p:tgtEl>
                                          <p:spTgt spid="7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path" presetSubtype="0" accel="17000" decel="22000" fill="hold" grpId="1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08333E-7 -4.44444E-6 L -0.52578 -4.44444E-6 " pathEditMode="relative" rAng="0" ptsTypes="AA">
                                      <p:cBhvr>
                                        <p:cTn id="24" dur="3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89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6.25E-7 2.22222E-6 L 0.14792 2.22222E-6 " pathEditMode="relative" rAng="0" ptsTypes="AA">
                                      <p:cBhvr>
                                        <p:cTn id="33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-4.81481E-6 L 0.14792 -4.81481E-6 " pathEditMode="relative" rAng="0" ptsTypes="AA">
                                      <p:cBhvr>
                                        <p:cTn id="38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decel="100000" fill="hold" grpId="2" nodeType="withEffect">
                                  <p:stCondLst>
                                    <p:cond delay="12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accel="50000" decel="50000" autoRev="1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6" dur="1900" fill="hold"/>
                                        <p:tgtEl>
                                          <p:spTgt spid="5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4" presetClass="path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1.85185E-6 L 0 -0.0294 " pathEditMode="relative" rAng="0" ptsTypes="AA">
                                      <p:cBhvr>
                                        <p:cTn id="48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8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0 L -0.06641 0 " pathEditMode="relative" rAng="0" ptsTypes="AA">
                                      <p:cBhvr>
                                        <p:cTn id="5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20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3600000">
                                      <p:cBhvr>
                                        <p:cTn id="58" dur="3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pat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08333E-6 1.48148E-6 L -0.05612 1.48148E-6 " pathEditMode="relative" rAng="0" ptsTypes="AA">
                                      <p:cBhvr>
                                        <p:cTn id="64" dur="3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1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3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5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4167E-6 -7.40741E-7 L -0.26419 -7.40741E-7 " pathEditMode="relative" rAng="0" ptsTypes="AA">
                                      <p:cBhvr>
                                        <p:cTn id="102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0" grpId="1"/>
      <p:bldP spid="9" grpId="0" animBg="1"/>
      <p:bldP spid="9" grpId="1" animBg="1"/>
      <p:bldP spid="6" grpId="0" animBg="1"/>
      <p:bldP spid="6" grpId="1" animBg="1"/>
      <p:bldP spid="4" grpId="0" animBg="1"/>
      <p:bldP spid="4" grpId="1" animBg="1"/>
      <p:bldP spid="4" grpId="2" animBg="1"/>
      <p:bldP spid="4" grpId="3" animBg="1"/>
      <p:bldP spid="29" grpId="0"/>
      <p:bldP spid="29" grpId="1"/>
      <p:bldP spid="5" grpId="0" animBg="1"/>
      <p:bldP spid="5" grpId="1" animBg="1"/>
      <p:bldP spid="5" grpId="2" animBg="1"/>
      <p:bldP spid="5" grpId="3" animBg="1"/>
      <p:bldP spid="7" grpId="0" animBg="1"/>
      <p:bldP spid="7" grpId="1" animBg="1"/>
      <p:bldP spid="7" grpId="2" animBg="1"/>
      <p:bldP spid="7" grpId="3" animBg="1"/>
      <p:bldP spid="11" grpId="0"/>
      <p:bldP spid="12" grpId="0"/>
      <p:bldP spid="12" grpId="1"/>
      <p:bldP spid="13" grpId="0"/>
      <p:bldP spid="13" grpId="1"/>
      <p:bldP spid="26" grpId="0" animBg="1"/>
      <p:bldP spid="26" grpId="1" animBg="1"/>
      <p:bldP spid="26" grpId="2" animBg="1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-">
            <a:extLst>
              <a:ext uri="{FF2B5EF4-FFF2-40B4-BE49-F238E27FC236}">
                <a16:creationId xmlns:a16="http://schemas.microsoft.com/office/drawing/2014/main" id="{C5A99A4C-D252-4D12-9448-DB5AB17FBD0E}"/>
              </a:ext>
            </a:extLst>
          </p:cNvPr>
          <p:cNvSpPr/>
          <p:nvPr/>
        </p:nvSpPr>
        <p:spPr>
          <a:xfrm>
            <a:off x="0" y="0"/>
            <a:ext cx="13811250" cy="6858000"/>
          </a:xfrm>
          <a:prstGeom prst="rect">
            <a:avLst/>
          </a:prstGeom>
          <a:blipFill dpi="0" rotWithShape="1">
            <a:blip r:embed="rId2">
              <a:alphaModFix amt="46000"/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 t="-9232" b="-92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BA00A7-6338-405E-90B3-863E539A32EF}"/>
              </a:ext>
            </a:extLst>
          </p:cNvPr>
          <p:cNvSpPr txBox="1"/>
          <p:nvPr/>
        </p:nvSpPr>
        <p:spPr>
          <a:xfrm>
            <a:off x="-1220616" y="3793610"/>
            <a:ext cx="2027664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700" i="1" spc="600" dirty="0">
                <a:ln w="38100">
                  <a:noFill/>
                </a:ln>
                <a:solidFill>
                  <a:schemeClr val="bg1">
                    <a:lumMod val="95000"/>
                    <a:alpha val="16000"/>
                  </a:schemeClr>
                </a:solidFill>
                <a:latin typeface="Futura XBlk BT" panose="020B0903020204020204" pitchFamily="34" charset="0"/>
              </a:rPr>
              <a:t>TEMPLATE</a:t>
            </a:r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0B0D7B7C-AF13-43F4-82F7-12B8B61CB0E7}"/>
              </a:ext>
            </a:extLst>
          </p:cNvPr>
          <p:cNvSpPr/>
          <p:nvPr/>
        </p:nvSpPr>
        <p:spPr>
          <a:xfrm rot="2700000">
            <a:off x="4518925" y="1852965"/>
            <a:ext cx="3154152" cy="3152070"/>
          </a:xfrm>
          <a:prstGeom prst="roundRect">
            <a:avLst>
              <a:gd name="adj" fmla="val 6382"/>
            </a:avLst>
          </a:prstGeom>
          <a:noFill/>
          <a:ln w="317500" cap="rnd">
            <a:solidFill>
              <a:schemeClr val="accent4">
                <a:lumMod val="60000"/>
                <a:lumOff val="4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211D8786-83D9-487D-A344-192C2FB13C30}"/>
              </a:ext>
            </a:extLst>
          </p:cNvPr>
          <p:cNvSpPr/>
          <p:nvPr/>
        </p:nvSpPr>
        <p:spPr>
          <a:xfrm>
            <a:off x="-1042219" y="2924444"/>
            <a:ext cx="14276439" cy="1411274"/>
          </a:xfrm>
          <a:prstGeom prst="rect">
            <a:avLst/>
          </a:prstGeom>
          <a:solidFill>
            <a:srgbClr val="37F5FF">
              <a:alpha val="68000"/>
            </a:srgbClr>
          </a:solidFill>
          <a:ln>
            <a:noFill/>
          </a:ln>
          <a:effectLst>
            <a:outerShdw blurRad="1524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30A6EEB7-D6C8-4721-955C-65CFBABE62D9}"/>
              </a:ext>
            </a:extLst>
          </p:cNvPr>
          <p:cNvSpPr/>
          <p:nvPr/>
        </p:nvSpPr>
        <p:spPr>
          <a:xfrm>
            <a:off x="1646677" y="2423206"/>
            <a:ext cx="8898648" cy="2011590"/>
          </a:xfrm>
          <a:prstGeom prst="roundRect">
            <a:avLst>
              <a:gd name="adj" fmla="val 9872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0A185A2-060F-4CB0-A72C-A48E0E28C210}"/>
              </a:ext>
            </a:extLst>
          </p:cNvPr>
          <p:cNvSpPr txBox="1"/>
          <p:nvPr/>
        </p:nvSpPr>
        <p:spPr>
          <a:xfrm>
            <a:off x="1784451" y="3007703"/>
            <a:ext cx="39481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dirty="0">
                <a:solidFill>
                  <a:srgbClr val="FFA401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WWW.YOUR</a:t>
            </a:r>
          </a:p>
        </p:txBody>
      </p:sp>
      <p:grpSp>
        <p:nvGrpSpPr>
          <p:cNvPr id="15" name="-">
            <a:extLst>
              <a:ext uri="{FF2B5EF4-FFF2-40B4-BE49-F238E27FC236}">
                <a16:creationId xmlns:a16="http://schemas.microsoft.com/office/drawing/2014/main" id="{25E213A8-60AF-4AD9-A13F-82C7B08C2F42}"/>
              </a:ext>
            </a:extLst>
          </p:cNvPr>
          <p:cNvGrpSpPr/>
          <p:nvPr/>
        </p:nvGrpSpPr>
        <p:grpSpPr>
          <a:xfrm>
            <a:off x="5498498" y="6071223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6" name="-">
              <a:extLst>
                <a:ext uri="{FF2B5EF4-FFF2-40B4-BE49-F238E27FC236}">
                  <a16:creationId xmlns:a16="http://schemas.microsoft.com/office/drawing/2014/main" id="{25E42920-1C39-4C30-AF7D-BD5AEABD3B7A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-">
              <a:extLst>
                <a:ext uri="{FF2B5EF4-FFF2-40B4-BE49-F238E27FC236}">
                  <a16:creationId xmlns:a16="http://schemas.microsoft.com/office/drawing/2014/main" id="{7DBA7863-9294-4B4A-9D9C-414BB91B0E49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00B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" name="-">
            <a:extLst>
              <a:ext uri="{FF2B5EF4-FFF2-40B4-BE49-F238E27FC236}">
                <a16:creationId xmlns:a16="http://schemas.microsoft.com/office/drawing/2014/main" id="{7900D9F0-09B8-48B3-BAF8-2D551B04A01D}"/>
              </a:ext>
            </a:extLst>
          </p:cNvPr>
          <p:cNvGrpSpPr/>
          <p:nvPr/>
        </p:nvGrpSpPr>
        <p:grpSpPr>
          <a:xfrm>
            <a:off x="5946487" y="6071223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527A3196-63D7-4B59-A2E5-E1CD47E2C682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0" name="Graphic 1069">
              <a:extLst>
                <a:ext uri="{FF2B5EF4-FFF2-40B4-BE49-F238E27FC236}">
                  <a16:creationId xmlns:a16="http://schemas.microsoft.com/office/drawing/2014/main" id="{3EDF69B8-334C-4B50-84E5-1F78E0D0C1A6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1" name="-">
                <a:extLst>
                  <a:ext uri="{FF2B5EF4-FFF2-40B4-BE49-F238E27FC236}">
                    <a16:creationId xmlns:a16="http://schemas.microsoft.com/office/drawing/2014/main" id="{987C121E-8196-4CE6-995A-43B98F7BD5BE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-">
                <a:extLst>
                  <a:ext uri="{FF2B5EF4-FFF2-40B4-BE49-F238E27FC236}">
                    <a16:creationId xmlns:a16="http://schemas.microsoft.com/office/drawing/2014/main" id="{B4CAC3F9-6350-41B1-94A0-00C16742F072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3" name="-">
            <a:extLst>
              <a:ext uri="{FF2B5EF4-FFF2-40B4-BE49-F238E27FC236}">
                <a16:creationId xmlns:a16="http://schemas.microsoft.com/office/drawing/2014/main" id="{269835F3-ADDE-46EE-8EBC-D8D7136F8DB5}"/>
              </a:ext>
            </a:extLst>
          </p:cNvPr>
          <p:cNvGrpSpPr/>
          <p:nvPr/>
        </p:nvGrpSpPr>
        <p:grpSpPr>
          <a:xfrm>
            <a:off x="6394477" y="6072318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4" name="-">
              <a:extLst>
                <a:ext uri="{FF2B5EF4-FFF2-40B4-BE49-F238E27FC236}">
                  <a16:creationId xmlns:a16="http://schemas.microsoft.com/office/drawing/2014/main" id="{9E78D99F-259A-48CE-93A3-1DB82EEC71D8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00B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-">
              <a:extLst>
                <a:ext uri="{FF2B5EF4-FFF2-40B4-BE49-F238E27FC236}">
                  <a16:creationId xmlns:a16="http://schemas.microsoft.com/office/drawing/2014/main" id="{339F8E66-A89A-4437-AB87-F3A56C9837B0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" name="-">
            <a:extLst>
              <a:ext uri="{FF2B5EF4-FFF2-40B4-BE49-F238E27FC236}">
                <a16:creationId xmlns:a16="http://schemas.microsoft.com/office/drawing/2014/main" id="{7A149329-90CF-44F4-828D-9FDDE2E5F76C}"/>
              </a:ext>
            </a:extLst>
          </p:cNvPr>
          <p:cNvSpPr/>
          <p:nvPr/>
        </p:nvSpPr>
        <p:spPr>
          <a:xfrm>
            <a:off x="5091707" y="4184292"/>
            <a:ext cx="2008586" cy="490078"/>
          </a:xfrm>
          <a:prstGeom prst="roundRect">
            <a:avLst>
              <a:gd name="adj" fmla="val 50000"/>
            </a:avLst>
          </a:prstGeom>
          <a:solidFill>
            <a:srgbClr val="FFA401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801CB04-C872-4502-AF56-C1662EEA7F8E}"/>
              </a:ext>
            </a:extLst>
          </p:cNvPr>
          <p:cNvSpPr txBox="1"/>
          <p:nvPr/>
        </p:nvSpPr>
        <p:spPr>
          <a:xfrm>
            <a:off x="5267087" y="4218922"/>
            <a:ext cx="16578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</a:rPr>
              <a:t>JOIN NOW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323B9D9-993F-42D8-9877-E1FF0707FC2F}"/>
              </a:ext>
            </a:extLst>
          </p:cNvPr>
          <p:cNvSpPr txBox="1"/>
          <p:nvPr/>
        </p:nvSpPr>
        <p:spPr>
          <a:xfrm>
            <a:off x="5173312" y="315137"/>
            <a:ext cx="18453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</a:rPr>
              <a:t>YOUR LOGO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4D3E810-B5C3-4ACE-8D29-725695E187E6}"/>
              </a:ext>
            </a:extLst>
          </p:cNvPr>
          <p:cNvSpPr txBox="1"/>
          <p:nvPr/>
        </p:nvSpPr>
        <p:spPr>
          <a:xfrm>
            <a:off x="5732648" y="3007703"/>
            <a:ext cx="47159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FFA401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DOMAIN.COM</a:t>
            </a:r>
          </a:p>
        </p:txBody>
      </p:sp>
    </p:spTree>
    <p:extLst>
      <p:ext uri="{BB962C8B-B14F-4D97-AF65-F5344CB8AC3E}">
        <p14:creationId xmlns:p14="http://schemas.microsoft.com/office/powerpoint/2010/main" val="207359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 dir="ou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path" presetSubtype="0" accel="17000" decel="22000" fill="hold" grpId="1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08333E-7 -4.44444E-6 L -0.52578 -4.44444E-6 " pathEditMode="relative" rAng="0" ptsTypes="AA">
                                      <p:cBhvr>
                                        <p:cTn id="16" dur="3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89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-4.07407E-6 L -0.11432 -4.07407E-6 " pathEditMode="relative" rAng="0" ptsTypes="AA">
                                      <p:cBhvr>
                                        <p:cTn id="21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6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decel="100000" fill="hold" grpId="2" nodeType="withEffect">
                                  <p:stCondLst>
                                    <p:cond delay="12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4" presetClass="path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3.33333E-6 L 0 -0.0294 " pathEditMode="relative" rAng="0" ptsTypes="AA">
                                      <p:cBhvr>
                                        <p:cTn id="29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8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0 L -0.06641 0 " pathEditMode="relative" rAng="0" ptsTypes="AA">
                                      <p:cBhvr>
                                        <p:cTn id="3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20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2700000">
                                      <p:cBhvr>
                                        <p:cTn id="39" dur="3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1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-4.07407E-6 L 0.14792 -4.07407E-6 " pathEditMode="relative" rAng="0" ptsTypes="AA">
                                      <p:cBhvr>
                                        <p:cTn id="77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0" grpId="1"/>
      <p:bldP spid="9" grpId="0" animBg="1"/>
      <p:bldP spid="9" grpId="1" animBg="1"/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5" grpId="2" animBg="1"/>
      <p:bldP spid="12" grpId="0"/>
      <p:bldP spid="12" grpId="1"/>
      <p:bldP spid="26" grpId="0" animBg="1"/>
      <p:bldP spid="26" grpId="1" animBg="1"/>
      <p:bldP spid="26" grpId="2" animBg="1"/>
      <p:bldP spid="27" grpId="0"/>
      <p:bldP spid="28" grpId="0"/>
      <p:bldP spid="30" grpId="0"/>
      <p:bldP spid="3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340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/>
      </p:transition>
    </mc:Choice>
    <mc:Fallback xmlns="">
      <p:transition spd="slow" advClick="0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rgbClr val="023F5E"/>
            </a:gs>
            <a:gs pos="96000">
              <a:srgbClr val="37F5FF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-">
            <a:extLst>
              <a:ext uri="{FF2B5EF4-FFF2-40B4-BE49-F238E27FC236}">
                <a16:creationId xmlns:a16="http://schemas.microsoft.com/office/drawing/2014/main" id="{C1A4EEB2-11B9-4195-8423-2B926D1CBD1C}"/>
              </a:ext>
            </a:extLst>
          </p:cNvPr>
          <p:cNvSpPr/>
          <p:nvPr/>
        </p:nvSpPr>
        <p:spPr>
          <a:xfrm>
            <a:off x="-809625" y="0"/>
            <a:ext cx="13811250" cy="6858000"/>
          </a:xfrm>
          <a:prstGeom prst="rect">
            <a:avLst/>
          </a:prstGeom>
          <a:blipFill dpi="0" rotWithShape="1">
            <a:blip r:embed="rId2">
              <a:alphaModFix amt="46000"/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 t="-9232" b="-92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-">
            <a:extLst>
              <a:ext uri="{FF2B5EF4-FFF2-40B4-BE49-F238E27FC236}">
                <a16:creationId xmlns:a16="http://schemas.microsoft.com/office/drawing/2014/main" id="{7E91CE82-6C23-4095-A2F2-A955CA8F4736}"/>
              </a:ext>
            </a:extLst>
          </p:cNvPr>
          <p:cNvSpPr/>
          <p:nvPr/>
        </p:nvSpPr>
        <p:spPr>
          <a:xfrm>
            <a:off x="5560393" y="-519408"/>
            <a:ext cx="2193864" cy="1891262"/>
          </a:xfrm>
          <a:prstGeom prst="triangle">
            <a:avLst/>
          </a:prstGeom>
          <a:noFill/>
          <a:ln w="292100" cap="rnd">
            <a:solidFill>
              <a:schemeClr val="accent1">
                <a:lumMod val="75000"/>
              </a:schemeClr>
            </a:solidFill>
            <a:round/>
          </a:ln>
          <a:effectLst>
            <a:outerShdw blurRad="152400" sx="99000" sy="99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7F8BC747-9DE5-4D71-A699-24E963B0CB82}"/>
              </a:ext>
            </a:extLst>
          </p:cNvPr>
          <p:cNvSpPr/>
          <p:nvPr/>
        </p:nvSpPr>
        <p:spPr>
          <a:xfrm>
            <a:off x="820345" y="533400"/>
            <a:ext cx="11016343" cy="5791200"/>
          </a:xfrm>
          <a:prstGeom prst="roundRect">
            <a:avLst>
              <a:gd name="adj" fmla="val 3133"/>
            </a:avLst>
          </a:prstGeom>
          <a:blipFill dpi="0" rotWithShape="1">
            <a:blip r:embed="rId3"/>
            <a:srcRect/>
            <a:stretch>
              <a:fillRect t="-3501" b="-3501"/>
            </a:stretch>
          </a:blipFill>
          <a:ln>
            <a:noFill/>
          </a:ln>
          <a:effectLst>
            <a:outerShdw blurRad="1524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240831B2-0534-461B-BCF7-DBF9445A7C77}"/>
              </a:ext>
            </a:extLst>
          </p:cNvPr>
          <p:cNvSpPr/>
          <p:nvPr/>
        </p:nvSpPr>
        <p:spPr>
          <a:xfrm>
            <a:off x="6400800" y="533400"/>
            <a:ext cx="2061029" cy="57912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C66CC335-A787-4CB5-9C48-F7221968DCCD}"/>
              </a:ext>
            </a:extLst>
          </p:cNvPr>
          <p:cNvSpPr/>
          <p:nvPr/>
        </p:nvSpPr>
        <p:spPr>
          <a:xfrm>
            <a:off x="7924800" y="1157515"/>
            <a:ext cx="4020457" cy="4542971"/>
          </a:xfrm>
          <a:prstGeom prst="rect">
            <a:avLst/>
          </a:prstGeom>
          <a:solidFill>
            <a:srgbClr val="FFA401"/>
          </a:solidFill>
          <a:ln>
            <a:noFill/>
          </a:ln>
          <a:effectLst>
            <a:outerShdw blurRad="101600" dist="38100" dir="8100000" sx="101000" sy="101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FFF9FF39-4CBE-4748-A2CA-F5D7251272B6}"/>
              </a:ext>
            </a:extLst>
          </p:cNvPr>
          <p:cNvSpPr/>
          <p:nvPr/>
        </p:nvSpPr>
        <p:spPr>
          <a:xfrm>
            <a:off x="5199742" y="533400"/>
            <a:ext cx="664029" cy="57912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3FF0CE-DD0C-494A-B896-CB1706B010A1}"/>
              </a:ext>
            </a:extLst>
          </p:cNvPr>
          <p:cNvSpPr txBox="1"/>
          <p:nvPr/>
        </p:nvSpPr>
        <p:spPr>
          <a:xfrm>
            <a:off x="856079" y="757405"/>
            <a:ext cx="18453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</a:rPr>
              <a:t>YOUR LOGO</a:t>
            </a:r>
          </a:p>
        </p:txBody>
      </p:sp>
      <p:grpSp>
        <p:nvGrpSpPr>
          <p:cNvPr id="9" name="-">
            <a:extLst>
              <a:ext uri="{FF2B5EF4-FFF2-40B4-BE49-F238E27FC236}">
                <a16:creationId xmlns:a16="http://schemas.microsoft.com/office/drawing/2014/main" id="{B612E329-F93F-408F-AFE8-B9E5FBBBED16}"/>
              </a:ext>
            </a:extLst>
          </p:cNvPr>
          <p:cNvGrpSpPr/>
          <p:nvPr/>
        </p:nvGrpSpPr>
        <p:grpSpPr>
          <a:xfrm>
            <a:off x="856079" y="5887357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0" name="-">
              <a:extLst>
                <a:ext uri="{FF2B5EF4-FFF2-40B4-BE49-F238E27FC236}">
                  <a16:creationId xmlns:a16="http://schemas.microsoft.com/office/drawing/2014/main" id="{F7CE76D8-3234-4A08-B35B-2E60CC0E15E7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-">
              <a:extLst>
                <a:ext uri="{FF2B5EF4-FFF2-40B4-BE49-F238E27FC236}">
                  <a16:creationId xmlns:a16="http://schemas.microsoft.com/office/drawing/2014/main" id="{F666F48F-8F92-43B9-AFB6-C30603FF64FD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00B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" name="-">
            <a:extLst>
              <a:ext uri="{FF2B5EF4-FFF2-40B4-BE49-F238E27FC236}">
                <a16:creationId xmlns:a16="http://schemas.microsoft.com/office/drawing/2014/main" id="{56422392-EC52-42ED-9F11-FA04BD2780EC}"/>
              </a:ext>
            </a:extLst>
          </p:cNvPr>
          <p:cNvGrpSpPr/>
          <p:nvPr/>
        </p:nvGrpSpPr>
        <p:grpSpPr>
          <a:xfrm>
            <a:off x="1304068" y="5887357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3" name="-">
              <a:extLst>
                <a:ext uri="{FF2B5EF4-FFF2-40B4-BE49-F238E27FC236}">
                  <a16:creationId xmlns:a16="http://schemas.microsoft.com/office/drawing/2014/main" id="{AE9CE9A6-0D50-4506-94AC-7FC0206A210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4" name="Graphic 1069">
              <a:extLst>
                <a:ext uri="{FF2B5EF4-FFF2-40B4-BE49-F238E27FC236}">
                  <a16:creationId xmlns:a16="http://schemas.microsoft.com/office/drawing/2014/main" id="{02A43611-B5E5-4FFF-B7D0-9A16F4854C3A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5" name="-">
                <a:extLst>
                  <a:ext uri="{FF2B5EF4-FFF2-40B4-BE49-F238E27FC236}">
                    <a16:creationId xmlns:a16="http://schemas.microsoft.com/office/drawing/2014/main" id="{82001F45-D795-4917-98A5-2C0459B39A64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-">
                <a:extLst>
                  <a:ext uri="{FF2B5EF4-FFF2-40B4-BE49-F238E27FC236}">
                    <a16:creationId xmlns:a16="http://schemas.microsoft.com/office/drawing/2014/main" id="{7C3D4AFE-ABA0-47A2-9BFF-1FB9F9F34B0D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7" name="-">
            <a:extLst>
              <a:ext uri="{FF2B5EF4-FFF2-40B4-BE49-F238E27FC236}">
                <a16:creationId xmlns:a16="http://schemas.microsoft.com/office/drawing/2014/main" id="{A54C96A5-CA44-4FCA-A8F8-9DE54896DC32}"/>
              </a:ext>
            </a:extLst>
          </p:cNvPr>
          <p:cNvGrpSpPr/>
          <p:nvPr/>
        </p:nvGrpSpPr>
        <p:grpSpPr>
          <a:xfrm>
            <a:off x="1752058" y="5888452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-">
              <a:extLst>
                <a:ext uri="{FF2B5EF4-FFF2-40B4-BE49-F238E27FC236}">
                  <a16:creationId xmlns:a16="http://schemas.microsoft.com/office/drawing/2014/main" id="{888D2C16-09D3-4D24-8869-4FF56CB944A2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00B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-">
              <a:extLst>
                <a:ext uri="{FF2B5EF4-FFF2-40B4-BE49-F238E27FC236}">
                  <a16:creationId xmlns:a16="http://schemas.microsoft.com/office/drawing/2014/main" id="{2F37A39A-CB48-430A-9072-5654203E6990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9027383-8DB0-4B1B-9ECF-0DD41FFBCE75}"/>
              </a:ext>
            </a:extLst>
          </p:cNvPr>
          <p:cNvSpPr txBox="1"/>
          <p:nvPr/>
        </p:nvSpPr>
        <p:spPr>
          <a:xfrm>
            <a:off x="8092382" y="2977204"/>
            <a:ext cx="35140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Ut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a tempus.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31E1E82-F967-40DF-931C-9BDE4E8A76F6}"/>
              </a:ext>
            </a:extLst>
          </p:cNvPr>
          <p:cNvSpPr txBox="1"/>
          <p:nvPr/>
        </p:nvSpPr>
        <p:spPr>
          <a:xfrm>
            <a:off x="9506552" y="1678863"/>
            <a:ext cx="21547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spc="3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LOREM IPSUM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7D60EB-B5FF-4F08-8137-2F42282521F0}"/>
              </a:ext>
            </a:extLst>
          </p:cNvPr>
          <p:cNvSpPr txBox="1"/>
          <p:nvPr/>
        </p:nvSpPr>
        <p:spPr>
          <a:xfrm>
            <a:off x="8702293" y="1821321"/>
            <a:ext cx="29590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CREATIVE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4B1D44E-A6A2-4FBB-AC6A-069E7DEDE3C7}"/>
              </a:ext>
            </a:extLst>
          </p:cNvPr>
          <p:cNvSpPr txBox="1"/>
          <p:nvPr/>
        </p:nvSpPr>
        <p:spPr>
          <a:xfrm>
            <a:off x="7905601" y="2296756"/>
            <a:ext cx="37557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ANIMATION</a:t>
            </a:r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EC870223-811D-41E5-BD54-7550A5F177E9}"/>
              </a:ext>
            </a:extLst>
          </p:cNvPr>
          <p:cNvSpPr/>
          <p:nvPr/>
        </p:nvSpPr>
        <p:spPr>
          <a:xfrm>
            <a:off x="9581658" y="4967117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D887E4A-A74C-48C8-8693-129DCB1E1CF8}"/>
              </a:ext>
            </a:extLst>
          </p:cNvPr>
          <p:cNvSpPr txBox="1"/>
          <p:nvPr/>
        </p:nvSpPr>
        <p:spPr>
          <a:xfrm>
            <a:off x="9757038" y="5001747"/>
            <a:ext cx="16578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00B0F0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</a:rPr>
              <a:t>JOIN NOW</a:t>
            </a:r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A50105A6-172B-484F-B0DE-B12B543D92A4}"/>
              </a:ext>
            </a:extLst>
          </p:cNvPr>
          <p:cNvSpPr/>
          <p:nvPr/>
        </p:nvSpPr>
        <p:spPr>
          <a:xfrm>
            <a:off x="7754257" y="1424215"/>
            <a:ext cx="4020457" cy="4542971"/>
          </a:xfrm>
          <a:prstGeom prst="rect">
            <a:avLst/>
          </a:prstGeom>
          <a:noFill/>
          <a:ln w="63500">
            <a:solidFill>
              <a:schemeClr val="bg1">
                <a:lumMod val="95000"/>
              </a:schemeClr>
            </a:solidFill>
          </a:ln>
          <a:effectLst>
            <a:outerShdw blurRad="101600" sx="99000" sy="99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93491D1A-3DBF-41AD-A08A-CF7BD45A7343}"/>
              </a:ext>
            </a:extLst>
          </p:cNvPr>
          <p:cNvSpPr/>
          <p:nvPr/>
        </p:nvSpPr>
        <p:spPr>
          <a:xfrm rot="2700000">
            <a:off x="305490" y="4967754"/>
            <a:ext cx="1997155" cy="1995836"/>
          </a:xfrm>
          <a:prstGeom prst="roundRect">
            <a:avLst>
              <a:gd name="adj" fmla="val 6382"/>
            </a:avLst>
          </a:prstGeom>
          <a:noFill/>
          <a:ln w="190500" cap="rnd">
            <a:solidFill>
              <a:srgbClr val="FFA401"/>
            </a:solidFill>
            <a:round/>
          </a:ln>
          <a:effectLst>
            <a:outerShdw blurRad="127000" sx="99000" sy="99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307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698 0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75E-6 2.22222E-6 L 0.14791 2.22222E-6 " pathEditMode="relative" rAng="0" ptsTypes="AA">
                                      <p:cBhvr>
                                        <p:cTn id="37" dur="75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95833E-6 -2.22222E-6 L 0.14792 -2.22222E-6 " pathEditMode="relative" rAng="0" ptsTypes="AA">
                                      <p:cBhvr>
                                        <p:cTn id="42" dur="75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5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5E-6 4.81481E-6 L -0.26419 4.81481E-6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16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7 0 L -0.01901 0 " pathEditMode="relative" rAng="0" ptsTypes="AA">
                                      <p:cBhvr>
                                        <p:cTn id="64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1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35" presetClass="path" presetSubtype="0" decel="100000" fill="hold" grpId="4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79167E-6 0 L -0.23803 0 " pathEditMode="relative" rAng="0" ptsTypes="AA">
                                      <p:cBhvr>
                                        <p:cTn id="72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01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3" presetClass="path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79167E-6 0 L 0.03385 0 " pathEditMode="relative" rAng="0" ptsTypes="AA">
                                      <p:cBhvr>
                                        <p:cTn id="74" dur="3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3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35" presetClass="path" presetSubtype="0" decel="10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9167E-6 0 L -0.23803 0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01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3" presetClass="path" presetSubtype="0" fill="hold" grpId="4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0 L 0.01705 0 " pathEditMode="relative" rAng="0" ptsTypes="AA">
                                      <p:cBhvr>
                                        <p:cTn id="84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0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35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5E-6 0 L 0.20704 0 " pathEditMode="relative" rAng="0" ptsTypes="AA">
                                      <p:cBhvr>
                                        <p:cTn id="92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52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8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35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75E-6 0 L 0.20704 0 " pathEditMode="relative" rAng="0" ptsTypes="AA">
                                      <p:cBhvr>
                                        <p:cTn id="100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52" y="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3600000">
                                      <p:cBhvr>
                                        <p:cTn id="108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5" presetClass="pat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3.75E-6 2.96296E-6 L -0.05612 2.96296E-6 " pathEditMode="relative" rAng="0" ptsTypes="AA">
                                      <p:cBhvr>
                                        <p:cTn id="114" dur="3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7" grpId="1" animBg="1"/>
      <p:bldP spid="3" grpId="0" animBg="1"/>
      <p:bldP spid="3" grpId="1" animBg="1"/>
      <p:bldP spid="4" grpId="0" animBg="1"/>
      <p:bldP spid="4" grpId="1" animBg="1"/>
      <p:bldP spid="4" grpId="2" animBg="1"/>
      <p:bldP spid="4" grpId="3" animBg="1"/>
      <p:bldP spid="4" grpId="4" animBg="1"/>
      <p:bldP spid="5" grpId="0" animBg="1"/>
      <p:bldP spid="5" grpId="1" animBg="1"/>
      <p:bldP spid="5" grpId="2" animBg="1"/>
      <p:bldP spid="5" grpId="3" animBg="1"/>
      <p:bldP spid="7" grpId="0" animBg="1"/>
      <p:bldP spid="7" grpId="1" animBg="1"/>
      <p:bldP spid="7" grpId="2" animBg="1"/>
      <p:bldP spid="7" grpId="3" animBg="1"/>
      <p:bldP spid="7" grpId="4" animBg="1"/>
      <p:bldP spid="8" grpId="0"/>
      <p:bldP spid="20" grpId="0"/>
      <p:bldP spid="20" grpId="1"/>
      <p:bldP spid="21" grpId="0"/>
      <p:bldP spid="22" grpId="0"/>
      <p:bldP spid="22" grpId="1"/>
      <p:bldP spid="23" grpId="0"/>
      <p:bldP spid="23" grpId="1"/>
      <p:bldP spid="24" grpId="0" animBg="1"/>
      <p:bldP spid="24" grpId="1" animBg="1"/>
      <p:bldP spid="24" grpId="2" animBg="1"/>
      <p:bldP spid="25" grpId="0"/>
      <p:bldP spid="6" grpId="0" animBg="1"/>
      <p:bldP spid="6" grpId="1" animBg="1"/>
      <p:bldP spid="6" grpId="2" animBg="1"/>
      <p:bldP spid="6" grpId="3" animBg="1"/>
      <p:bldP spid="26" grpId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rgbClr val="3E247E"/>
            </a:gs>
            <a:gs pos="96000">
              <a:srgbClr val="9C5BCD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-">
            <a:extLst>
              <a:ext uri="{FF2B5EF4-FFF2-40B4-BE49-F238E27FC236}">
                <a16:creationId xmlns:a16="http://schemas.microsoft.com/office/drawing/2014/main" id="{1927B1A1-D78F-4929-8107-14ADBB6EC15B}"/>
              </a:ext>
            </a:extLst>
          </p:cNvPr>
          <p:cNvSpPr/>
          <p:nvPr/>
        </p:nvSpPr>
        <p:spPr>
          <a:xfrm>
            <a:off x="-368300" y="0"/>
            <a:ext cx="13811250" cy="6858000"/>
          </a:xfrm>
          <a:prstGeom prst="rect">
            <a:avLst/>
          </a:prstGeom>
          <a:blipFill dpi="0" rotWithShape="1">
            <a:blip r:embed="rId2">
              <a:alphaModFix amt="35000"/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 t="-9232" b="-92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87676ECE-7544-43BA-93C6-28569F071346}"/>
              </a:ext>
            </a:extLst>
          </p:cNvPr>
          <p:cNvSpPr/>
          <p:nvPr/>
        </p:nvSpPr>
        <p:spPr>
          <a:xfrm rot="2700000">
            <a:off x="9477672" y="4809388"/>
            <a:ext cx="1997155" cy="1995836"/>
          </a:xfrm>
          <a:prstGeom prst="roundRect">
            <a:avLst>
              <a:gd name="adj" fmla="val 6382"/>
            </a:avLst>
          </a:prstGeom>
          <a:noFill/>
          <a:ln w="190500" cap="rnd">
            <a:solidFill>
              <a:srgbClr val="00B0F0"/>
            </a:solidFill>
            <a:round/>
          </a:ln>
          <a:effectLst>
            <a:outerShdw blurRad="127000" sx="99000" sy="99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-">
            <a:extLst>
              <a:ext uri="{FF2B5EF4-FFF2-40B4-BE49-F238E27FC236}">
                <a16:creationId xmlns:a16="http://schemas.microsoft.com/office/drawing/2014/main" id="{A3E4DA3E-B96B-49A1-A75C-AD8F8647DEC5}"/>
              </a:ext>
            </a:extLst>
          </p:cNvPr>
          <p:cNvSpPr/>
          <p:nvPr/>
        </p:nvSpPr>
        <p:spPr>
          <a:xfrm>
            <a:off x="317491" y="1845072"/>
            <a:ext cx="2193864" cy="1891262"/>
          </a:xfrm>
          <a:prstGeom prst="triangle">
            <a:avLst/>
          </a:prstGeom>
          <a:noFill/>
          <a:ln w="292100" cap="rnd">
            <a:solidFill>
              <a:srgbClr val="D059DD"/>
            </a:solidFill>
            <a:round/>
          </a:ln>
          <a:effectLst>
            <a:outerShdw blurRad="152400" sx="99000" sy="99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95E09DDB-6EB9-43DE-86C9-70BEA03834DA}"/>
              </a:ext>
            </a:extLst>
          </p:cNvPr>
          <p:cNvSpPr/>
          <p:nvPr/>
        </p:nvSpPr>
        <p:spPr>
          <a:xfrm flipH="1">
            <a:off x="-1536700" y="3175000"/>
            <a:ext cx="11468100" cy="3200400"/>
          </a:xfrm>
          <a:prstGeom prst="roundRect">
            <a:avLst/>
          </a:prstGeom>
          <a:blipFill dpi="0" rotWithShape="1">
            <a:blip r:embed="rId3"/>
            <a:srcRect/>
            <a:stretch>
              <a:fillRect t="-115611" b="-23253"/>
            </a:stretch>
          </a:blipFill>
          <a:ln>
            <a:noFill/>
          </a:ln>
          <a:effectLst>
            <a:outerShdw blurRad="152400" dist="38100" dir="5400000" sx="101000" sy="101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1C51DF-C08E-4F98-BAFA-684E8B25C5A2}"/>
              </a:ext>
            </a:extLst>
          </p:cNvPr>
          <p:cNvSpPr txBox="1"/>
          <p:nvPr/>
        </p:nvSpPr>
        <p:spPr>
          <a:xfrm>
            <a:off x="9796879" y="315137"/>
            <a:ext cx="18453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</a:rPr>
              <a:t>YOUR LOGO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B4F198-C3CF-41F1-9520-427BEFD279EE}"/>
              </a:ext>
            </a:extLst>
          </p:cNvPr>
          <p:cNvSpPr txBox="1"/>
          <p:nvPr/>
        </p:nvSpPr>
        <p:spPr>
          <a:xfrm>
            <a:off x="2542515" y="2047019"/>
            <a:ext cx="71069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a tempus.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1DAB2A-ADC7-41A4-8062-EB06AACA8CEB}"/>
              </a:ext>
            </a:extLst>
          </p:cNvPr>
          <p:cNvSpPr txBox="1"/>
          <p:nvPr/>
        </p:nvSpPr>
        <p:spPr>
          <a:xfrm>
            <a:off x="5018622" y="620189"/>
            <a:ext cx="21547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3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LOREM IPSUM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8B1A64-EB5C-4CEF-98D5-96848E1059AD}"/>
              </a:ext>
            </a:extLst>
          </p:cNvPr>
          <p:cNvSpPr txBox="1"/>
          <p:nvPr/>
        </p:nvSpPr>
        <p:spPr>
          <a:xfrm>
            <a:off x="3666268" y="762647"/>
            <a:ext cx="48594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spc="6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INOVATIVE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3E9728-4ECD-4107-B6BB-22C530395D05}"/>
              </a:ext>
            </a:extLst>
          </p:cNvPr>
          <p:cNvSpPr txBox="1"/>
          <p:nvPr/>
        </p:nvSpPr>
        <p:spPr>
          <a:xfrm>
            <a:off x="4359275" y="1429002"/>
            <a:ext cx="3473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ANIMATION</a:t>
            </a:r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2722BEDB-849F-4CDF-A08D-5ECC634B6D62}"/>
              </a:ext>
            </a:extLst>
          </p:cNvPr>
          <p:cNvSpPr/>
          <p:nvPr/>
        </p:nvSpPr>
        <p:spPr>
          <a:xfrm>
            <a:off x="5091707" y="6060723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C5496E-309D-4A02-9161-00624CCDB606}"/>
              </a:ext>
            </a:extLst>
          </p:cNvPr>
          <p:cNvSpPr txBox="1"/>
          <p:nvPr/>
        </p:nvSpPr>
        <p:spPr>
          <a:xfrm>
            <a:off x="5267087" y="6095353"/>
            <a:ext cx="16578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492A9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</a:rPr>
              <a:t>JOIN NOW</a:t>
            </a:r>
          </a:p>
        </p:txBody>
      </p:sp>
      <p:grpSp>
        <p:nvGrpSpPr>
          <p:cNvPr id="11" name="-">
            <a:extLst>
              <a:ext uri="{FF2B5EF4-FFF2-40B4-BE49-F238E27FC236}">
                <a16:creationId xmlns:a16="http://schemas.microsoft.com/office/drawing/2014/main" id="{343E2A82-1C22-4C08-B7C4-F554C99DC879}"/>
              </a:ext>
            </a:extLst>
          </p:cNvPr>
          <p:cNvGrpSpPr/>
          <p:nvPr/>
        </p:nvGrpSpPr>
        <p:grpSpPr>
          <a:xfrm>
            <a:off x="255832" y="263405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2" name="-">
              <a:extLst>
                <a:ext uri="{FF2B5EF4-FFF2-40B4-BE49-F238E27FC236}">
                  <a16:creationId xmlns:a16="http://schemas.microsoft.com/office/drawing/2014/main" id="{82B4AB0D-E1A2-4137-891E-BA6170930FA6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-">
              <a:extLst>
                <a:ext uri="{FF2B5EF4-FFF2-40B4-BE49-F238E27FC236}">
                  <a16:creationId xmlns:a16="http://schemas.microsoft.com/office/drawing/2014/main" id="{394744CD-6A3B-4886-AB5B-54EFF55FBC46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492A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" name="-">
            <a:extLst>
              <a:ext uri="{FF2B5EF4-FFF2-40B4-BE49-F238E27FC236}">
                <a16:creationId xmlns:a16="http://schemas.microsoft.com/office/drawing/2014/main" id="{16EF0E86-269D-466F-B4C3-2EE602B86F31}"/>
              </a:ext>
            </a:extLst>
          </p:cNvPr>
          <p:cNvGrpSpPr/>
          <p:nvPr/>
        </p:nvGrpSpPr>
        <p:grpSpPr>
          <a:xfrm>
            <a:off x="703821" y="263405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-">
              <a:extLst>
                <a:ext uri="{FF2B5EF4-FFF2-40B4-BE49-F238E27FC236}">
                  <a16:creationId xmlns:a16="http://schemas.microsoft.com/office/drawing/2014/main" id="{FAF7C8AF-8D7E-47C9-9EFF-847F2D74F11C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6" name="Graphic 1069">
              <a:extLst>
                <a:ext uri="{FF2B5EF4-FFF2-40B4-BE49-F238E27FC236}">
                  <a16:creationId xmlns:a16="http://schemas.microsoft.com/office/drawing/2014/main" id="{CB0EE9E9-709C-44D7-A023-87085E26C79A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7" name="-">
                <a:extLst>
                  <a:ext uri="{FF2B5EF4-FFF2-40B4-BE49-F238E27FC236}">
                    <a16:creationId xmlns:a16="http://schemas.microsoft.com/office/drawing/2014/main" id="{4229B7EF-6343-479A-996F-BF2DB4B8821D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492A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-">
                <a:extLst>
                  <a:ext uri="{FF2B5EF4-FFF2-40B4-BE49-F238E27FC236}">
                    <a16:creationId xmlns:a16="http://schemas.microsoft.com/office/drawing/2014/main" id="{47081A50-25B2-4999-B137-5A84F2333D39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492A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9" name="-">
            <a:extLst>
              <a:ext uri="{FF2B5EF4-FFF2-40B4-BE49-F238E27FC236}">
                <a16:creationId xmlns:a16="http://schemas.microsoft.com/office/drawing/2014/main" id="{D38D263B-228A-457D-91E0-206CA2F0CC98}"/>
              </a:ext>
            </a:extLst>
          </p:cNvPr>
          <p:cNvGrpSpPr/>
          <p:nvPr/>
        </p:nvGrpSpPr>
        <p:grpSpPr>
          <a:xfrm>
            <a:off x="1151811" y="264500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0" name="-">
              <a:extLst>
                <a:ext uri="{FF2B5EF4-FFF2-40B4-BE49-F238E27FC236}">
                  <a16:creationId xmlns:a16="http://schemas.microsoft.com/office/drawing/2014/main" id="{A1CC9B55-850A-4A51-8FD0-E5EA7A8C1EB2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492A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-">
              <a:extLst>
                <a:ext uri="{FF2B5EF4-FFF2-40B4-BE49-F238E27FC236}">
                  <a16:creationId xmlns:a16="http://schemas.microsoft.com/office/drawing/2014/main" id="{EE4630F0-83F0-4A0D-81AD-D982BD614416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1392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 dir="ou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0 L -0.03698 0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-2.22222E-6 L -0.14245 -2.22222E-6 " pathEditMode="relative" rAng="0" ptsTypes="AA">
                                      <p:cBhvr>
                                        <p:cTn id="19" dur="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2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4.07407E-6 L 0.14792 4.07407E-6 " pathEditMode="relative" rAng="0" ptsTypes="AA">
                                      <p:cBhvr>
                                        <p:cTn id="24" dur="7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0 L 0.01563 0 " pathEditMode="relative" rAng="0" ptsTypes="AA">
                                      <p:cBhvr>
                                        <p:cTn id="62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3600000">
                                      <p:cBhvr>
                                        <p:cTn id="70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pat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4.375E-6 -4.44444E-6 L -0.05612 -4.44444E-6 " pathEditMode="relative" rAng="0" ptsTypes="AA">
                                      <p:cBhvr>
                                        <p:cTn id="76" dur="3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2" grpId="1" animBg="1"/>
      <p:bldP spid="23" grpId="0" animBg="1"/>
      <p:bldP spid="23" grpId="1" animBg="1"/>
      <p:bldP spid="3" grpId="0" animBg="1"/>
      <p:bldP spid="3" grpId="1" animBg="1"/>
      <p:bldP spid="4" grpId="0"/>
      <p:bldP spid="5" grpId="0"/>
      <p:bldP spid="6" grpId="0"/>
      <p:bldP spid="7" grpId="0"/>
      <p:bldP spid="7" grpId="1"/>
      <p:bldP spid="8" grpId="0"/>
      <p:bldP spid="8" grpId="1"/>
      <p:bldP spid="9" grpId="0" animBg="1"/>
      <p:bldP spid="9" grpId="1" animBg="1"/>
      <p:bldP spid="9" grpId="2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rgbClr val="F07010"/>
            </a:gs>
            <a:gs pos="96000">
              <a:schemeClr val="accent4">
                <a:lumMod val="60000"/>
                <a:lumOff val="4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-">
            <a:extLst>
              <a:ext uri="{FF2B5EF4-FFF2-40B4-BE49-F238E27FC236}">
                <a16:creationId xmlns:a16="http://schemas.microsoft.com/office/drawing/2014/main" id="{C1A4EEB2-11B9-4195-8423-2B926D1CBD1C}"/>
              </a:ext>
            </a:extLst>
          </p:cNvPr>
          <p:cNvSpPr/>
          <p:nvPr/>
        </p:nvSpPr>
        <p:spPr>
          <a:xfrm>
            <a:off x="-809625" y="0"/>
            <a:ext cx="13811250" cy="6858000"/>
          </a:xfrm>
          <a:prstGeom prst="rect">
            <a:avLst/>
          </a:prstGeom>
          <a:blipFill dpi="0" rotWithShape="1">
            <a:blip r:embed="rId2">
              <a:alphaModFix amt="46000"/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/>
            <a:stretch>
              <a:fillRect t="-9232" b="-92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93491D1A-3DBF-41AD-A08A-CF7BD45A7343}"/>
              </a:ext>
            </a:extLst>
          </p:cNvPr>
          <p:cNvSpPr/>
          <p:nvPr/>
        </p:nvSpPr>
        <p:spPr>
          <a:xfrm rot="2700000">
            <a:off x="10421100" y="-561514"/>
            <a:ext cx="1997155" cy="1995836"/>
          </a:xfrm>
          <a:prstGeom prst="roundRect">
            <a:avLst>
              <a:gd name="adj" fmla="val 6382"/>
            </a:avLst>
          </a:prstGeom>
          <a:noFill/>
          <a:ln w="190500" cap="rnd">
            <a:solidFill>
              <a:schemeClr val="bg1">
                <a:lumMod val="95000"/>
              </a:schemeClr>
            </a:solidFill>
            <a:round/>
          </a:ln>
          <a:effectLst>
            <a:outerShdw blurRad="127000" sx="99000" sy="99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7F8BC747-9DE5-4D71-A699-24E963B0CB82}"/>
              </a:ext>
            </a:extLst>
          </p:cNvPr>
          <p:cNvSpPr/>
          <p:nvPr/>
        </p:nvSpPr>
        <p:spPr>
          <a:xfrm>
            <a:off x="398521" y="533400"/>
            <a:ext cx="11016343" cy="5791200"/>
          </a:xfrm>
          <a:prstGeom prst="roundRect">
            <a:avLst>
              <a:gd name="adj" fmla="val 3133"/>
            </a:avLst>
          </a:prstGeom>
          <a:blipFill dpi="0" rotWithShape="1">
            <a:blip r:embed="rId3"/>
            <a:srcRect/>
            <a:stretch>
              <a:fillRect t="-13440" b="-13440"/>
            </a:stretch>
          </a:blipFill>
          <a:ln>
            <a:noFill/>
          </a:ln>
          <a:effectLst>
            <a:outerShdw blurRad="1524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240831B2-0534-461B-BCF7-DBF9445A7C77}"/>
              </a:ext>
            </a:extLst>
          </p:cNvPr>
          <p:cNvSpPr/>
          <p:nvPr/>
        </p:nvSpPr>
        <p:spPr>
          <a:xfrm>
            <a:off x="4133202" y="533400"/>
            <a:ext cx="2061029" cy="57912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C66CC335-A787-4CB5-9C48-F7221968DCCD}"/>
              </a:ext>
            </a:extLst>
          </p:cNvPr>
          <p:cNvSpPr/>
          <p:nvPr/>
        </p:nvSpPr>
        <p:spPr>
          <a:xfrm>
            <a:off x="294443" y="1157515"/>
            <a:ext cx="4020457" cy="454297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27000" dist="381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FFF9FF39-4CBE-4748-A2CA-F5D7251272B6}"/>
              </a:ext>
            </a:extLst>
          </p:cNvPr>
          <p:cNvSpPr/>
          <p:nvPr/>
        </p:nvSpPr>
        <p:spPr>
          <a:xfrm>
            <a:off x="7102332" y="533400"/>
            <a:ext cx="664029" cy="57912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3FF0CE-DD0C-494A-B896-CB1706B010A1}"/>
              </a:ext>
            </a:extLst>
          </p:cNvPr>
          <p:cNvSpPr txBox="1"/>
          <p:nvPr/>
        </p:nvSpPr>
        <p:spPr>
          <a:xfrm>
            <a:off x="9569487" y="757405"/>
            <a:ext cx="18453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</a:rPr>
              <a:t>YOUR LOGO</a:t>
            </a:r>
          </a:p>
        </p:txBody>
      </p:sp>
      <p:grpSp>
        <p:nvGrpSpPr>
          <p:cNvPr id="9" name="-">
            <a:extLst>
              <a:ext uri="{FF2B5EF4-FFF2-40B4-BE49-F238E27FC236}">
                <a16:creationId xmlns:a16="http://schemas.microsoft.com/office/drawing/2014/main" id="{B612E329-F93F-408F-AFE8-B9E5FBBBED16}"/>
              </a:ext>
            </a:extLst>
          </p:cNvPr>
          <p:cNvGrpSpPr/>
          <p:nvPr/>
        </p:nvGrpSpPr>
        <p:grpSpPr>
          <a:xfrm>
            <a:off x="10067490" y="5887357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0" name="-">
              <a:extLst>
                <a:ext uri="{FF2B5EF4-FFF2-40B4-BE49-F238E27FC236}">
                  <a16:creationId xmlns:a16="http://schemas.microsoft.com/office/drawing/2014/main" id="{F7CE76D8-3234-4A08-B35B-2E60CC0E15E7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-">
              <a:extLst>
                <a:ext uri="{FF2B5EF4-FFF2-40B4-BE49-F238E27FC236}">
                  <a16:creationId xmlns:a16="http://schemas.microsoft.com/office/drawing/2014/main" id="{F666F48F-8F92-43B9-AFB6-C30603FF64FD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00B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" name="-">
            <a:extLst>
              <a:ext uri="{FF2B5EF4-FFF2-40B4-BE49-F238E27FC236}">
                <a16:creationId xmlns:a16="http://schemas.microsoft.com/office/drawing/2014/main" id="{56422392-EC52-42ED-9F11-FA04BD2780EC}"/>
              </a:ext>
            </a:extLst>
          </p:cNvPr>
          <p:cNvGrpSpPr/>
          <p:nvPr/>
        </p:nvGrpSpPr>
        <p:grpSpPr>
          <a:xfrm>
            <a:off x="10515479" y="5887357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3" name="-">
              <a:extLst>
                <a:ext uri="{FF2B5EF4-FFF2-40B4-BE49-F238E27FC236}">
                  <a16:creationId xmlns:a16="http://schemas.microsoft.com/office/drawing/2014/main" id="{AE9CE9A6-0D50-4506-94AC-7FC0206A210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4" name="Graphic 1069">
              <a:extLst>
                <a:ext uri="{FF2B5EF4-FFF2-40B4-BE49-F238E27FC236}">
                  <a16:creationId xmlns:a16="http://schemas.microsoft.com/office/drawing/2014/main" id="{02A43611-B5E5-4FFF-B7D0-9A16F4854C3A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5" name="-">
                <a:extLst>
                  <a:ext uri="{FF2B5EF4-FFF2-40B4-BE49-F238E27FC236}">
                    <a16:creationId xmlns:a16="http://schemas.microsoft.com/office/drawing/2014/main" id="{82001F45-D795-4917-98A5-2C0459B39A64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-">
                <a:extLst>
                  <a:ext uri="{FF2B5EF4-FFF2-40B4-BE49-F238E27FC236}">
                    <a16:creationId xmlns:a16="http://schemas.microsoft.com/office/drawing/2014/main" id="{7C3D4AFE-ABA0-47A2-9BFF-1FB9F9F34B0D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7" name="-">
            <a:extLst>
              <a:ext uri="{FF2B5EF4-FFF2-40B4-BE49-F238E27FC236}">
                <a16:creationId xmlns:a16="http://schemas.microsoft.com/office/drawing/2014/main" id="{A54C96A5-CA44-4FCA-A8F8-9DE54896DC32}"/>
              </a:ext>
            </a:extLst>
          </p:cNvPr>
          <p:cNvGrpSpPr/>
          <p:nvPr/>
        </p:nvGrpSpPr>
        <p:grpSpPr>
          <a:xfrm>
            <a:off x="10963469" y="5888452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-">
              <a:extLst>
                <a:ext uri="{FF2B5EF4-FFF2-40B4-BE49-F238E27FC236}">
                  <a16:creationId xmlns:a16="http://schemas.microsoft.com/office/drawing/2014/main" id="{888D2C16-09D3-4D24-8869-4FF56CB944A2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00B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-">
              <a:extLst>
                <a:ext uri="{FF2B5EF4-FFF2-40B4-BE49-F238E27FC236}">
                  <a16:creationId xmlns:a16="http://schemas.microsoft.com/office/drawing/2014/main" id="{2F37A39A-CB48-430A-9072-5654203E6990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9027383-8DB0-4B1B-9ECF-0DD41FFBCE75}"/>
              </a:ext>
            </a:extLst>
          </p:cNvPr>
          <p:cNvSpPr txBox="1"/>
          <p:nvPr/>
        </p:nvSpPr>
        <p:spPr>
          <a:xfrm>
            <a:off x="590243" y="2977204"/>
            <a:ext cx="35140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Ut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a tempus.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31E1E82-F967-40DF-931C-9BDE4E8A76F6}"/>
              </a:ext>
            </a:extLst>
          </p:cNvPr>
          <p:cNvSpPr txBox="1"/>
          <p:nvPr/>
        </p:nvSpPr>
        <p:spPr>
          <a:xfrm>
            <a:off x="546699" y="1678863"/>
            <a:ext cx="21547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3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LOREM IPSUM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7D60EB-B5FF-4F08-8137-2F42282521F0}"/>
              </a:ext>
            </a:extLst>
          </p:cNvPr>
          <p:cNvSpPr txBox="1"/>
          <p:nvPr/>
        </p:nvSpPr>
        <p:spPr>
          <a:xfrm>
            <a:off x="546699" y="1821321"/>
            <a:ext cx="28729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MODERN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4B1D44E-A6A2-4FBB-AC6A-069E7DEDE3C7}"/>
              </a:ext>
            </a:extLst>
          </p:cNvPr>
          <p:cNvSpPr txBox="1"/>
          <p:nvPr/>
        </p:nvSpPr>
        <p:spPr>
          <a:xfrm>
            <a:off x="546699" y="2296756"/>
            <a:ext cx="37557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ANIMATION</a:t>
            </a:r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EC870223-811D-41E5-BD54-7550A5F177E9}"/>
              </a:ext>
            </a:extLst>
          </p:cNvPr>
          <p:cNvSpPr/>
          <p:nvPr/>
        </p:nvSpPr>
        <p:spPr>
          <a:xfrm>
            <a:off x="680699" y="4980299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D887E4A-A74C-48C8-8693-129DCB1E1CF8}"/>
              </a:ext>
            </a:extLst>
          </p:cNvPr>
          <p:cNvSpPr txBox="1"/>
          <p:nvPr/>
        </p:nvSpPr>
        <p:spPr>
          <a:xfrm>
            <a:off x="856079" y="5014929"/>
            <a:ext cx="16578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F07010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</a:rPr>
              <a:t>JOIN NOW</a:t>
            </a:r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A50105A6-172B-484F-B0DE-B12B543D92A4}"/>
              </a:ext>
            </a:extLst>
          </p:cNvPr>
          <p:cNvSpPr/>
          <p:nvPr/>
        </p:nvSpPr>
        <p:spPr>
          <a:xfrm>
            <a:off x="480167" y="1424215"/>
            <a:ext cx="4020457" cy="4542971"/>
          </a:xfrm>
          <a:prstGeom prst="rect">
            <a:avLst/>
          </a:prstGeom>
          <a:noFill/>
          <a:ln w="63500">
            <a:solidFill>
              <a:schemeClr val="bg1">
                <a:lumMod val="95000"/>
              </a:schemeClr>
            </a:solidFill>
          </a:ln>
          <a:effectLst>
            <a:outerShdw blurRad="101600" sx="99000" sy="99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-">
            <a:extLst>
              <a:ext uri="{FF2B5EF4-FFF2-40B4-BE49-F238E27FC236}">
                <a16:creationId xmlns:a16="http://schemas.microsoft.com/office/drawing/2014/main" id="{7E91CE82-6C23-4095-A2F2-A955CA8F4736}"/>
              </a:ext>
            </a:extLst>
          </p:cNvPr>
          <p:cNvSpPr/>
          <p:nvPr/>
        </p:nvSpPr>
        <p:spPr>
          <a:xfrm>
            <a:off x="7775987" y="5378969"/>
            <a:ext cx="2193864" cy="1891262"/>
          </a:xfrm>
          <a:prstGeom prst="triangle">
            <a:avLst/>
          </a:prstGeom>
          <a:noFill/>
          <a:ln w="292100" cap="rnd">
            <a:solidFill>
              <a:srgbClr val="37F5FF"/>
            </a:solidFill>
            <a:round/>
          </a:ln>
          <a:effectLst>
            <a:outerShdw blurRad="152400" sx="99000" sy="99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25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698 0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08333E-7 2.22222E-6 L 0.14792 2.22222E-6 " pathEditMode="relative" rAng="0" ptsTypes="AA">
                                      <p:cBhvr>
                                        <p:cTn id="37" dur="75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875E-6 -2.22222E-6 L 0.14791 -2.22222E-6 " pathEditMode="relative" rAng="0" ptsTypes="AA">
                                      <p:cBhvr>
                                        <p:cTn id="42" dur="75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5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6 4.81481E-6 L -0.26419 4.81481E-6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16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0 L 0.01563 0 " pathEditMode="relative" rAng="0" ptsTypes="AA">
                                      <p:cBhvr>
                                        <p:cTn id="64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35" presetClass="path" presetSubtype="0" decel="100000" fill="hold" grpId="4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9167E-6 0 L 0.18945 0 " pathEditMode="relative" rAng="0" ptsTypes="AA">
                                      <p:cBhvr>
                                        <p:cTn id="72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66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3" presetClass="path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29167E-6 0 L -0.02943 0 " pathEditMode="relative" rAng="0" ptsTypes="AA">
                                      <p:cBhvr>
                                        <p:cTn id="74" dur="3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35" presetClass="path" presetSubtype="0" decel="10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375E-6 0 L 0.24895 0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48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3" presetClass="path" presetSubtype="0" fill="hold" grpId="4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375E-6 0 L -0.0293 0 " pathEditMode="relative" rAng="0" ptsTypes="AA">
                                      <p:cBhvr>
                                        <p:cTn id="84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0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35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0 L -0.27552 0 " pathEditMode="relative" rAng="0" ptsTypes="AA">
                                      <p:cBhvr>
                                        <p:cTn id="92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76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8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35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1.11111E-6 L -0.25743 1.11111E-6 " pathEditMode="relative" rAng="0" ptsTypes="AA">
                                      <p:cBhvr>
                                        <p:cTn id="100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78" y="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3600000">
                                      <p:cBhvr>
                                        <p:cTn id="108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5" presetClass="pat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4.375E-6 -2.22222E-6 L -0.05612 -2.22222E-6 " pathEditMode="relative" rAng="0" ptsTypes="AA">
                                      <p:cBhvr>
                                        <p:cTn id="114" dur="3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6" grpId="1" animBg="1"/>
      <p:bldP spid="3" grpId="0" animBg="1"/>
      <p:bldP spid="3" grpId="1" animBg="1"/>
      <p:bldP spid="4" grpId="0" animBg="1"/>
      <p:bldP spid="4" grpId="1" animBg="1"/>
      <p:bldP spid="4" grpId="2" animBg="1"/>
      <p:bldP spid="4" grpId="3" animBg="1"/>
      <p:bldP spid="4" grpId="4" animBg="1"/>
      <p:bldP spid="5" grpId="0" animBg="1"/>
      <p:bldP spid="5" grpId="1" animBg="1"/>
      <p:bldP spid="5" grpId="2" animBg="1"/>
      <p:bldP spid="5" grpId="3" animBg="1"/>
      <p:bldP spid="7" grpId="0" animBg="1"/>
      <p:bldP spid="7" grpId="1" animBg="1"/>
      <p:bldP spid="7" grpId="2" animBg="1"/>
      <p:bldP spid="7" grpId="3" animBg="1"/>
      <p:bldP spid="7" grpId="4" animBg="1"/>
      <p:bldP spid="8" grpId="0"/>
      <p:bldP spid="20" grpId="0"/>
      <p:bldP spid="20" grpId="1"/>
      <p:bldP spid="21" grpId="0"/>
      <p:bldP spid="22" grpId="0"/>
      <p:bldP spid="22" grpId="1"/>
      <p:bldP spid="23" grpId="0"/>
      <p:bldP spid="23" grpId="1"/>
      <p:bldP spid="24" grpId="0" animBg="1"/>
      <p:bldP spid="24" grpId="1" animBg="1"/>
      <p:bldP spid="24" grpId="2" animBg="1"/>
      <p:bldP spid="25" grpId="0"/>
      <p:bldP spid="6" grpId="0" animBg="1"/>
      <p:bldP spid="6" grpId="1" animBg="1"/>
      <p:bldP spid="6" grpId="2" animBg="1"/>
      <p:bldP spid="6" grpId="3" animBg="1"/>
      <p:bldP spid="27" grpId="0" animBg="1"/>
      <p:bldP spid="2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accent4">
                <a:lumMod val="60000"/>
                <a:lumOff val="40000"/>
              </a:schemeClr>
            </a:gs>
            <a:gs pos="96000">
              <a:schemeClr val="accent4">
                <a:lumMod val="75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-">
            <a:extLst>
              <a:ext uri="{FF2B5EF4-FFF2-40B4-BE49-F238E27FC236}">
                <a16:creationId xmlns:a16="http://schemas.microsoft.com/office/drawing/2014/main" id="{839F5A3F-76B2-4AB7-B891-69A9B8C281A1}"/>
              </a:ext>
            </a:extLst>
          </p:cNvPr>
          <p:cNvSpPr/>
          <p:nvPr/>
        </p:nvSpPr>
        <p:spPr>
          <a:xfrm>
            <a:off x="0" y="0"/>
            <a:ext cx="13811250" cy="6858000"/>
          </a:xfrm>
          <a:prstGeom prst="rect">
            <a:avLst/>
          </a:prstGeom>
          <a:blipFill dpi="0" rotWithShape="1">
            <a:blip r:embed="rId2">
              <a:alphaModFix amt="46000"/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 t="-9232" b="-92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-">
            <a:extLst>
              <a:ext uri="{FF2B5EF4-FFF2-40B4-BE49-F238E27FC236}">
                <a16:creationId xmlns:a16="http://schemas.microsoft.com/office/drawing/2014/main" id="{BD050F66-9C24-4162-9526-957B3F3EB140}"/>
              </a:ext>
            </a:extLst>
          </p:cNvPr>
          <p:cNvSpPr/>
          <p:nvPr/>
        </p:nvSpPr>
        <p:spPr>
          <a:xfrm rot="2700000">
            <a:off x="7816476" y="4928944"/>
            <a:ext cx="1462210" cy="1461244"/>
          </a:xfrm>
          <a:prstGeom prst="roundRect">
            <a:avLst>
              <a:gd name="adj" fmla="val 6382"/>
            </a:avLst>
          </a:prstGeom>
          <a:noFill/>
          <a:ln w="152400" cap="rnd">
            <a:solidFill>
              <a:schemeClr val="bg1">
                <a:lumMod val="95000"/>
              </a:schemeClr>
            </a:solidFill>
            <a:round/>
          </a:ln>
          <a:effectLst>
            <a:outerShdw blurRad="127000" sx="99000" sy="99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-">
            <a:extLst>
              <a:ext uri="{FF2B5EF4-FFF2-40B4-BE49-F238E27FC236}">
                <a16:creationId xmlns:a16="http://schemas.microsoft.com/office/drawing/2014/main" id="{791F53D5-4723-497E-8C6D-F727C0B36D20}"/>
              </a:ext>
            </a:extLst>
          </p:cNvPr>
          <p:cNvSpPr/>
          <p:nvPr/>
        </p:nvSpPr>
        <p:spPr>
          <a:xfrm>
            <a:off x="1022934" y="5260652"/>
            <a:ext cx="2193864" cy="1891262"/>
          </a:xfrm>
          <a:prstGeom prst="triangle">
            <a:avLst/>
          </a:prstGeom>
          <a:noFill/>
          <a:ln w="292100" cap="rnd">
            <a:solidFill>
              <a:srgbClr val="F07010"/>
            </a:solidFill>
            <a:round/>
          </a:ln>
          <a:effectLst>
            <a:outerShdw blurRad="152400" sx="99000" sy="99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57F1E73-673F-470D-8594-1019E4BC82AE}"/>
              </a:ext>
            </a:extLst>
          </p:cNvPr>
          <p:cNvSpPr txBox="1"/>
          <p:nvPr/>
        </p:nvSpPr>
        <p:spPr>
          <a:xfrm>
            <a:off x="5148615" y="2715168"/>
            <a:ext cx="553269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Ut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a tempus.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1D98AFD-E0A3-46F3-B3E4-1AD4BD8C57B1}"/>
              </a:ext>
            </a:extLst>
          </p:cNvPr>
          <p:cNvSpPr txBox="1"/>
          <p:nvPr/>
        </p:nvSpPr>
        <p:spPr>
          <a:xfrm>
            <a:off x="5142623" y="715247"/>
            <a:ext cx="3316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spc="300" dirty="0">
                <a:solidFill>
                  <a:schemeClr val="tx2">
                    <a:lumMod val="50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LOREM IPSUM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C294E87-AC48-42B5-9285-2F2BE06EFFD5}"/>
              </a:ext>
            </a:extLst>
          </p:cNvPr>
          <p:cNvSpPr txBox="1"/>
          <p:nvPr/>
        </p:nvSpPr>
        <p:spPr>
          <a:xfrm>
            <a:off x="5138447" y="944524"/>
            <a:ext cx="41585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rgbClr val="3E247E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SIMPLE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6ED71E2-5443-489A-80BC-E3594E369F63}"/>
              </a:ext>
            </a:extLst>
          </p:cNvPr>
          <p:cNvSpPr txBox="1"/>
          <p:nvPr/>
        </p:nvSpPr>
        <p:spPr>
          <a:xfrm>
            <a:off x="5138447" y="1865003"/>
            <a:ext cx="24913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3E247E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TO USE</a:t>
            </a:r>
          </a:p>
        </p:txBody>
      </p:sp>
      <p:sp>
        <p:nvSpPr>
          <p:cNvPr id="28" name="-">
            <a:extLst>
              <a:ext uri="{FF2B5EF4-FFF2-40B4-BE49-F238E27FC236}">
                <a16:creationId xmlns:a16="http://schemas.microsoft.com/office/drawing/2014/main" id="{62E302FA-F258-4772-B3B2-63813629AF89}"/>
              </a:ext>
            </a:extLst>
          </p:cNvPr>
          <p:cNvSpPr/>
          <p:nvPr/>
        </p:nvSpPr>
        <p:spPr>
          <a:xfrm>
            <a:off x="5148615" y="4003077"/>
            <a:ext cx="2008586" cy="490078"/>
          </a:xfrm>
          <a:prstGeom prst="roundRect">
            <a:avLst>
              <a:gd name="adj" fmla="val 50000"/>
            </a:avLst>
          </a:prstGeom>
          <a:solidFill>
            <a:srgbClr val="3E247E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72952AF-F92E-4A99-ACF8-5722D2BC2AF4}"/>
              </a:ext>
            </a:extLst>
          </p:cNvPr>
          <p:cNvSpPr txBox="1"/>
          <p:nvPr/>
        </p:nvSpPr>
        <p:spPr>
          <a:xfrm>
            <a:off x="5323995" y="4037707"/>
            <a:ext cx="16578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</a:rPr>
              <a:t>JOIN NOW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D1AEA2A-8B8C-4EF9-8B97-5FC3294ECB85}"/>
              </a:ext>
            </a:extLst>
          </p:cNvPr>
          <p:cNvSpPr txBox="1"/>
          <p:nvPr/>
        </p:nvSpPr>
        <p:spPr>
          <a:xfrm>
            <a:off x="9796879" y="315137"/>
            <a:ext cx="18453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3E247E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</a:rPr>
              <a:t>YOUR LOGO</a:t>
            </a:r>
          </a:p>
        </p:txBody>
      </p:sp>
      <p:grpSp>
        <p:nvGrpSpPr>
          <p:cNvPr id="31" name="-">
            <a:extLst>
              <a:ext uri="{FF2B5EF4-FFF2-40B4-BE49-F238E27FC236}">
                <a16:creationId xmlns:a16="http://schemas.microsoft.com/office/drawing/2014/main" id="{C8AFA2CE-AD60-49E3-99C4-6377227E4DBC}"/>
              </a:ext>
            </a:extLst>
          </p:cNvPr>
          <p:cNvGrpSpPr/>
          <p:nvPr/>
        </p:nvGrpSpPr>
        <p:grpSpPr>
          <a:xfrm>
            <a:off x="5500072" y="6167639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2" name="-">
              <a:extLst>
                <a:ext uri="{FF2B5EF4-FFF2-40B4-BE49-F238E27FC236}">
                  <a16:creationId xmlns:a16="http://schemas.microsoft.com/office/drawing/2014/main" id="{82C53354-42A3-4ED3-9DE1-865D0748381E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3E24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-">
              <a:extLst>
                <a:ext uri="{FF2B5EF4-FFF2-40B4-BE49-F238E27FC236}">
                  <a16:creationId xmlns:a16="http://schemas.microsoft.com/office/drawing/2014/main" id="{812715E9-686B-4E41-994D-9C40E42E7873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4" name="-">
            <a:extLst>
              <a:ext uri="{FF2B5EF4-FFF2-40B4-BE49-F238E27FC236}">
                <a16:creationId xmlns:a16="http://schemas.microsoft.com/office/drawing/2014/main" id="{52100617-109B-4A4B-9905-A2D227AE636B}"/>
              </a:ext>
            </a:extLst>
          </p:cNvPr>
          <p:cNvGrpSpPr/>
          <p:nvPr/>
        </p:nvGrpSpPr>
        <p:grpSpPr>
          <a:xfrm>
            <a:off x="5948061" y="6167639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5" name="-">
              <a:extLst>
                <a:ext uri="{FF2B5EF4-FFF2-40B4-BE49-F238E27FC236}">
                  <a16:creationId xmlns:a16="http://schemas.microsoft.com/office/drawing/2014/main" id="{0EE54505-6AED-4611-BE22-F68C1A575F15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3E24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36" name="Graphic 1069">
              <a:extLst>
                <a:ext uri="{FF2B5EF4-FFF2-40B4-BE49-F238E27FC236}">
                  <a16:creationId xmlns:a16="http://schemas.microsoft.com/office/drawing/2014/main" id="{B7049D77-CDBF-4887-9C7C-8B6142942EC8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37" name="-">
                <a:extLst>
                  <a:ext uri="{FF2B5EF4-FFF2-40B4-BE49-F238E27FC236}">
                    <a16:creationId xmlns:a16="http://schemas.microsoft.com/office/drawing/2014/main" id="{C28C1A78-46F8-464F-BDAC-CD97B2208CA2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-">
                <a:extLst>
                  <a:ext uri="{FF2B5EF4-FFF2-40B4-BE49-F238E27FC236}">
                    <a16:creationId xmlns:a16="http://schemas.microsoft.com/office/drawing/2014/main" id="{3331BCC6-6BD9-4AC2-BD29-76BC901B5ECA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9" name="-">
            <a:extLst>
              <a:ext uri="{FF2B5EF4-FFF2-40B4-BE49-F238E27FC236}">
                <a16:creationId xmlns:a16="http://schemas.microsoft.com/office/drawing/2014/main" id="{84CF19AB-45DB-41AD-A0E1-0799450D5B31}"/>
              </a:ext>
            </a:extLst>
          </p:cNvPr>
          <p:cNvGrpSpPr/>
          <p:nvPr/>
        </p:nvGrpSpPr>
        <p:grpSpPr>
          <a:xfrm>
            <a:off x="6396051" y="6168734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0" name="-">
              <a:extLst>
                <a:ext uri="{FF2B5EF4-FFF2-40B4-BE49-F238E27FC236}">
                  <a16:creationId xmlns:a16="http://schemas.microsoft.com/office/drawing/2014/main" id="{B9BD7F0C-B9B2-41DB-BAD3-402D5DA511B5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-">
              <a:extLst>
                <a:ext uri="{FF2B5EF4-FFF2-40B4-BE49-F238E27FC236}">
                  <a16:creationId xmlns:a16="http://schemas.microsoft.com/office/drawing/2014/main" id="{0BE317DF-81EB-4D18-AE2F-55E352D65864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3E24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2" name="PICTURE">
            <a:extLst>
              <a:ext uri="{FF2B5EF4-FFF2-40B4-BE49-F238E27FC236}">
                <a16:creationId xmlns:a16="http://schemas.microsoft.com/office/drawing/2014/main" id="{9C590DA9-2C51-436C-9479-551744CE0DFF}"/>
              </a:ext>
            </a:extLst>
          </p:cNvPr>
          <p:cNvSpPr/>
          <p:nvPr/>
        </p:nvSpPr>
        <p:spPr>
          <a:xfrm flipH="1">
            <a:off x="8552371" y="4113138"/>
            <a:ext cx="6143625" cy="1714500"/>
          </a:xfrm>
          <a:prstGeom prst="roundRect">
            <a:avLst/>
          </a:prstGeom>
          <a:blipFill dpi="0" rotWithShape="1">
            <a:blip r:embed="rId3"/>
            <a:srcRect/>
            <a:stretch>
              <a:fillRect t="-71326" b="-67564"/>
            </a:stretch>
          </a:blipFill>
          <a:ln>
            <a:noFill/>
          </a:ln>
          <a:effectLst>
            <a:outerShdw blurRad="152400" dist="38100" dir="5400000" sx="101000" sy="101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2E0154A5-69B5-4F7D-A410-C6E9EDCED7EC}"/>
              </a:ext>
            </a:extLst>
          </p:cNvPr>
          <p:cNvSpPr/>
          <p:nvPr/>
        </p:nvSpPr>
        <p:spPr>
          <a:xfrm flipH="1">
            <a:off x="696683" y="-1524001"/>
            <a:ext cx="4111171" cy="7231743"/>
          </a:xfrm>
          <a:prstGeom prst="roundRect">
            <a:avLst/>
          </a:prstGeom>
          <a:blipFill dpi="0" rotWithShape="1">
            <a:blip r:embed="rId4"/>
            <a:srcRect/>
            <a:stretch>
              <a:fillRect l="-16398" r="-10896" b="-8548"/>
            </a:stretch>
          </a:blipFill>
          <a:ln>
            <a:noFill/>
          </a:ln>
          <a:effectLst>
            <a:outerShdw blurRad="152400" dist="38100" dir="5400000" sx="101000" sy="101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 dir="ou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0 L -0.06641 0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2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25E-6 -1.11111E-6 L 0.00013 0.04306 " pathEditMode="relative" rAng="0" ptsTypes="AA">
                                      <p:cBhvr>
                                        <p:cTn id="12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5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91667E-6 7.40741E-7 L 0.14791 7.40741E-7 " pathEditMode="relative" rAng="0" ptsTypes="AA">
                                      <p:cBhvr>
                                        <p:cTn id="21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9167E-6 2.59259E-6 L 0.14791 2.59259E-6 " pathEditMode="relative" rAng="0" ptsTypes="AA">
                                      <p:cBhvr>
                                        <p:cTn id="26" dur="75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" fill="hold"/>
                                        <p:tgtEl>
                                          <p:spTgt spid="2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45833E-6 1.48148E-6 L -0.26419 1.48148E-6 " pathEditMode="relative" rAng="0" ptsTypes="AA">
                                      <p:cBhvr>
                                        <p:cTn id="42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16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58333E-6 1.48148E-6 L -0.01706 1.48148E-6 " pathEditMode="relative" rAng="0" ptsTypes="AA">
                                      <p:cBhvr>
                                        <p:cTn id="70" dur="4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3600000">
                                      <p:cBhvr>
                                        <p:cTn id="78" dur="3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1.875E-6 -1.11111E-6 L 0.04961 -1.11111E-6 " pathEditMode="relative" rAng="0" ptsTypes="AA">
                                      <p:cBhvr>
                                        <p:cTn id="84" dur="3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3" grpId="0" animBg="1"/>
      <p:bldP spid="43" grpId="1" animBg="1"/>
      <p:bldP spid="44" grpId="0" animBg="1"/>
      <p:bldP spid="44" grpId="1" animBg="1"/>
      <p:bldP spid="24" grpId="0"/>
      <p:bldP spid="24" grpId="1"/>
      <p:bldP spid="25" grpId="0"/>
      <p:bldP spid="26" grpId="0"/>
      <p:bldP spid="26" grpId="1"/>
      <p:bldP spid="27" grpId="0"/>
      <p:bldP spid="27" grpId="1"/>
      <p:bldP spid="28" grpId="0" animBg="1"/>
      <p:bldP spid="28" grpId="1" animBg="1"/>
      <p:bldP spid="28" grpId="2" animBg="1"/>
      <p:bldP spid="29" grpId="0"/>
      <p:bldP spid="30" grpId="0"/>
      <p:bldP spid="42" grpId="0" animBg="1"/>
      <p:bldP spid="42" grpId="1" animBg="1"/>
      <p:bldP spid="3" grpId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rgbClr val="023F5E"/>
            </a:gs>
            <a:gs pos="96000">
              <a:srgbClr val="37F5FF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-">
            <a:extLst>
              <a:ext uri="{FF2B5EF4-FFF2-40B4-BE49-F238E27FC236}">
                <a16:creationId xmlns:a16="http://schemas.microsoft.com/office/drawing/2014/main" id="{C1A4EEB2-11B9-4195-8423-2B926D1CBD1C}"/>
              </a:ext>
            </a:extLst>
          </p:cNvPr>
          <p:cNvSpPr/>
          <p:nvPr/>
        </p:nvSpPr>
        <p:spPr>
          <a:xfrm>
            <a:off x="-809625" y="0"/>
            <a:ext cx="13811250" cy="6858000"/>
          </a:xfrm>
          <a:prstGeom prst="rect">
            <a:avLst/>
          </a:prstGeom>
          <a:blipFill dpi="0" rotWithShape="1">
            <a:blip r:embed="rId2">
              <a:alphaModFix amt="46000"/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 t="-9232" b="-92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-">
            <a:extLst>
              <a:ext uri="{FF2B5EF4-FFF2-40B4-BE49-F238E27FC236}">
                <a16:creationId xmlns:a16="http://schemas.microsoft.com/office/drawing/2014/main" id="{7E91CE82-6C23-4095-A2F2-A955CA8F4736}"/>
              </a:ext>
            </a:extLst>
          </p:cNvPr>
          <p:cNvSpPr/>
          <p:nvPr/>
        </p:nvSpPr>
        <p:spPr>
          <a:xfrm>
            <a:off x="5560393" y="-519408"/>
            <a:ext cx="2193864" cy="1891262"/>
          </a:xfrm>
          <a:prstGeom prst="triangle">
            <a:avLst/>
          </a:prstGeom>
          <a:noFill/>
          <a:ln w="292100" cap="rnd">
            <a:solidFill>
              <a:schemeClr val="accent1">
                <a:lumMod val="75000"/>
              </a:schemeClr>
            </a:solidFill>
            <a:round/>
          </a:ln>
          <a:effectLst>
            <a:outerShdw blurRad="152400" sx="99000" sy="99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7F8BC747-9DE5-4D71-A699-24E963B0CB82}"/>
              </a:ext>
            </a:extLst>
          </p:cNvPr>
          <p:cNvSpPr/>
          <p:nvPr/>
        </p:nvSpPr>
        <p:spPr>
          <a:xfrm>
            <a:off x="820345" y="533400"/>
            <a:ext cx="11016343" cy="5791200"/>
          </a:xfrm>
          <a:prstGeom prst="roundRect">
            <a:avLst>
              <a:gd name="adj" fmla="val 3133"/>
            </a:avLst>
          </a:prstGeom>
          <a:blipFill dpi="0" rotWithShape="1">
            <a:blip r:embed="rId3"/>
            <a:srcRect/>
            <a:stretch>
              <a:fillRect l="-13045" t="-13404" b="-29946"/>
            </a:stretch>
          </a:blipFill>
          <a:ln>
            <a:noFill/>
          </a:ln>
          <a:effectLst>
            <a:outerShdw blurRad="1524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240831B2-0534-461B-BCF7-DBF9445A7C77}"/>
              </a:ext>
            </a:extLst>
          </p:cNvPr>
          <p:cNvSpPr/>
          <p:nvPr/>
        </p:nvSpPr>
        <p:spPr>
          <a:xfrm>
            <a:off x="6400800" y="533400"/>
            <a:ext cx="2061029" cy="57912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C66CC335-A787-4CB5-9C48-F7221968DCCD}"/>
              </a:ext>
            </a:extLst>
          </p:cNvPr>
          <p:cNvSpPr/>
          <p:nvPr/>
        </p:nvSpPr>
        <p:spPr>
          <a:xfrm>
            <a:off x="7924800" y="1157515"/>
            <a:ext cx="4020457" cy="4542971"/>
          </a:xfrm>
          <a:prstGeom prst="rect">
            <a:avLst/>
          </a:prstGeom>
          <a:solidFill>
            <a:srgbClr val="FFA401"/>
          </a:solidFill>
          <a:ln>
            <a:noFill/>
          </a:ln>
          <a:effectLst>
            <a:outerShdw blurRad="101600" dist="38100" dir="8100000" sx="101000" sy="101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FFF9FF39-4CBE-4748-A2CA-F5D7251272B6}"/>
              </a:ext>
            </a:extLst>
          </p:cNvPr>
          <p:cNvSpPr/>
          <p:nvPr/>
        </p:nvSpPr>
        <p:spPr>
          <a:xfrm>
            <a:off x="5199742" y="533400"/>
            <a:ext cx="664029" cy="57912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3FF0CE-DD0C-494A-B896-CB1706B010A1}"/>
              </a:ext>
            </a:extLst>
          </p:cNvPr>
          <p:cNvSpPr txBox="1"/>
          <p:nvPr/>
        </p:nvSpPr>
        <p:spPr>
          <a:xfrm>
            <a:off x="856079" y="757405"/>
            <a:ext cx="18453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</a:rPr>
              <a:t>YOUR LOGO</a:t>
            </a:r>
          </a:p>
        </p:txBody>
      </p:sp>
      <p:grpSp>
        <p:nvGrpSpPr>
          <p:cNvPr id="9" name="-">
            <a:extLst>
              <a:ext uri="{FF2B5EF4-FFF2-40B4-BE49-F238E27FC236}">
                <a16:creationId xmlns:a16="http://schemas.microsoft.com/office/drawing/2014/main" id="{B612E329-F93F-408F-AFE8-B9E5FBBBED16}"/>
              </a:ext>
            </a:extLst>
          </p:cNvPr>
          <p:cNvGrpSpPr/>
          <p:nvPr/>
        </p:nvGrpSpPr>
        <p:grpSpPr>
          <a:xfrm>
            <a:off x="856079" y="5887357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0" name="-">
              <a:extLst>
                <a:ext uri="{FF2B5EF4-FFF2-40B4-BE49-F238E27FC236}">
                  <a16:creationId xmlns:a16="http://schemas.microsoft.com/office/drawing/2014/main" id="{F7CE76D8-3234-4A08-B35B-2E60CC0E15E7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-">
              <a:extLst>
                <a:ext uri="{FF2B5EF4-FFF2-40B4-BE49-F238E27FC236}">
                  <a16:creationId xmlns:a16="http://schemas.microsoft.com/office/drawing/2014/main" id="{F666F48F-8F92-43B9-AFB6-C30603FF64FD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00B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" name="-">
            <a:extLst>
              <a:ext uri="{FF2B5EF4-FFF2-40B4-BE49-F238E27FC236}">
                <a16:creationId xmlns:a16="http://schemas.microsoft.com/office/drawing/2014/main" id="{56422392-EC52-42ED-9F11-FA04BD2780EC}"/>
              </a:ext>
            </a:extLst>
          </p:cNvPr>
          <p:cNvGrpSpPr/>
          <p:nvPr/>
        </p:nvGrpSpPr>
        <p:grpSpPr>
          <a:xfrm>
            <a:off x="1304068" y="5887357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3" name="-">
              <a:extLst>
                <a:ext uri="{FF2B5EF4-FFF2-40B4-BE49-F238E27FC236}">
                  <a16:creationId xmlns:a16="http://schemas.microsoft.com/office/drawing/2014/main" id="{AE9CE9A6-0D50-4506-94AC-7FC0206A210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4" name="Graphic 1069">
              <a:extLst>
                <a:ext uri="{FF2B5EF4-FFF2-40B4-BE49-F238E27FC236}">
                  <a16:creationId xmlns:a16="http://schemas.microsoft.com/office/drawing/2014/main" id="{02A43611-B5E5-4FFF-B7D0-9A16F4854C3A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5" name="-">
                <a:extLst>
                  <a:ext uri="{FF2B5EF4-FFF2-40B4-BE49-F238E27FC236}">
                    <a16:creationId xmlns:a16="http://schemas.microsoft.com/office/drawing/2014/main" id="{82001F45-D795-4917-98A5-2C0459B39A64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-">
                <a:extLst>
                  <a:ext uri="{FF2B5EF4-FFF2-40B4-BE49-F238E27FC236}">
                    <a16:creationId xmlns:a16="http://schemas.microsoft.com/office/drawing/2014/main" id="{7C3D4AFE-ABA0-47A2-9BFF-1FB9F9F34B0D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7" name="-">
            <a:extLst>
              <a:ext uri="{FF2B5EF4-FFF2-40B4-BE49-F238E27FC236}">
                <a16:creationId xmlns:a16="http://schemas.microsoft.com/office/drawing/2014/main" id="{A54C96A5-CA44-4FCA-A8F8-9DE54896DC32}"/>
              </a:ext>
            </a:extLst>
          </p:cNvPr>
          <p:cNvGrpSpPr/>
          <p:nvPr/>
        </p:nvGrpSpPr>
        <p:grpSpPr>
          <a:xfrm>
            <a:off x="1752058" y="5888452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-">
              <a:extLst>
                <a:ext uri="{FF2B5EF4-FFF2-40B4-BE49-F238E27FC236}">
                  <a16:creationId xmlns:a16="http://schemas.microsoft.com/office/drawing/2014/main" id="{888D2C16-09D3-4D24-8869-4FF56CB944A2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00B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-">
              <a:extLst>
                <a:ext uri="{FF2B5EF4-FFF2-40B4-BE49-F238E27FC236}">
                  <a16:creationId xmlns:a16="http://schemas.microsoft.com/office/drawing/2014/main" id="{2F37A39A-CB48-430A-9072-5654203E6990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9027383-8DB0-4B1B-9ECF-0DD41FFBCE75}"/>
              </a:ext>
            </a:extLst>
          </p:cNvPr>
          <p:cNvSpPr txBox="1"/>
          <p:nvPr/>
        </p:nvSpPr>
        <p:spPr>
          <a:xfrm>
            <a:off x="8092382" y="2977204"/>
            <a:ext cx="35140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Ut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a tempus.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31E1E82-F967-40DF-931C-9BDE4E8A76F6}"/>
              </a:ext>
            </a:extLst>
          </p:cNvPr>
          <p:cNvSpPr txBox="1"/>
          <p:nvPr/>
        </p:nvSpPr>
        <p:spPr>
          <a:xfrm>
            <a:off x="9506552" y="1678863"/>
            <a:ext cx="21547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spc="3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LOREM IPSUM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7D60EB-B5FF-4F08-8137-2F42282521F0}"/>
              </a:ext>
            </a:extLst>
          </p:cNvPr>
          <p:cNvSpPr txBox="1"/>
          <p:nvPr/>
        </p:nvSpPr>
        <p:spPr>
          <a:xfrm>
            <a:off x="8794819" y="1821321"/>
            <a:ext cx="28664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ELEGANT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4B1D44E-A6A2-4FBB-AC6A-069E7DEDE3C7}"/>
              </a:ext>
            </a:extLst>
          </p:cNvPr>
          <p:cNvSpPr txBox="1"/>
          <p:nvPr/>
        </p:nvSpPr>
        <p:spPr>
          <a:xfrm>
            <a:off x="7905601" y="2296756"/>
            <a:ext cx="37557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ANIMATION</a:t>
            </a:r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EC870223-811D-41E5-BD54-7550A5F177E9}"/>
              </a:ext>
            </a:extLst>
          </p:cNvPr>
          <p:cNvSpPr/>
          <p:nvPr/>
        </p:nvSpPr>
        <p:spPr>
          <a:xfrm>
            <a:off x="9581658" y="4967117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D887E4A-A74C-48C8-8693-129DCB1E1CF8}"/>
              </a:ext>
            </a:extLst>
          </p:cNvPr>
          <p:cNvSpPr txBox="1"/>
          <p:nvPr/>
        </p:nvSpPr>
        <p:spPr>
          <a:xfrm>
            <a:off x="9757038" y="5001747"/>
            <a:ext cx="16578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00B0F0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</a:rPr>
              <a:t>JOIN NOW</a:t>
            </a:r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A50105A6-172B-484F-B0DE-B12B543D92A4}"/>
              </a:ext>
            </a:extLst>
          </p:cNvPr>
          <p:cNvSpPr/>
          <p:nvPr/>
        </p:nvSpPr>
        <p:spPr>
          <a:xfrm>
            <a:off x="7754257" y="1424215"/>
            <a:ext cx="4020457" cy="4542971"/>
          </a:xfrm>
          <a:prstGeom prst="rect">
            <a:avLst/>
          </a:prstGeom>
          <a:noFill/>
          <a:ln w="63500">
            <a:solidFill>
              <a:schemeClr val="bg1">
                <a:lumMod val="95000"/>
              </a:schemeClr>
            </a:solidFill>
          </a:ln>
          <a:effectLst>
            <a:outerShdw blurRad="101600" sx="99000" sy="99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93491D1A-3DBF-41AD-A08A-CF7BD45A7343}"/>
              </a:ext>
            </a:extLst>
          </p:cNvPr>
          <p:cNvSpPr/>
          <p:nvPr/>
        </p:nvSpPr>
        <p:spPr>
          <a:xfrm rot="2700000">
            <a:off x="305490" y="4967754"/>
            <a:ext cx="1997155" cy="1995836"/>
          </a:xfrm>
          <a:prstGeom prst="roundRect">
            <a:avLst>
              <a:gd name="adj" fmla="val 6382"/>
            </a:avLst>
          </a:prstGeom>
          <a:noFill/>
          <a:ln w="190500" cap="rnd">
            <a:solidFill>
              <a:srgbClr val="FFA401"/>
            </a:solidFill>
            <a:round/>
          </a:ln>
          <a:effectLst>
            <a:outerShdw blurRad="127000" sx="99000" sy="99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73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698 0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29167E-6 2.22222E-6 L 0.14792 2.22222E-6 " pathEditMode="relative" rAng="0" ptsTypes="AA">
                                      <p:cBhvr>
                                        <p:cTn id="37" dur="75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95833E-6 -2.22222E-6 L 0.14792 -2.22222E-6 " pathEditMode="relative" rAng="0" ptsTypes="AA">
                                      <p:cBhvr>
                                        <p:cTn id="42" dur="75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5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5E-6 4.81481E-6 L -0.26419 4.81481E-6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16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7 0 L -0.01901 0 " pathEditMode="relative" rAng="0" ptsTypes="AA">
                                      <p:cBhvr>
                                        <p:cTn id="64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1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35" presetClass="path" presetSubtype="0" decel="100000" fill="hold" grpId="4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79167E-6 0 L -0.23803 0 " pathEditMode="relative" rAng="0" ptsTypes="AA">
                                      <p:cBhvr>
                                        <p:cTn id="72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01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3" presetClass="path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79167E-6 0 L 0.03385 0 " pathEditMode="relative" rAng="0" ptsTypes="AA">
                                      <p:cBhvr>
                                        <p:cTn id="74" dur="3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3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35" presetClass="path" presetSubtype="0" decel="10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9167E-6 0 L -0.23803 0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01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3" presetClass="path" presetSubtype="0" fill="hold" grpId="4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0 L 0.01705 0 " pathEditMode="relative" rAng="0" ptsTypes="AA">
                                      <p:cBhvr>
                                        <p:cTn id="84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0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35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5E-6 0 L 0.20704 0 " pathEditMode="relative" rAng="0" ptsTypes="AA">
                                      <p:cBhvr>
                                        <p:cTn id="92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52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8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35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75E-6 0 L 0.20704 0 " pathEditMode="relative" rAng="0" ptsTypes="AA">
                                      <p:cBhvr>
                                        <p:cTn id="100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52" y="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3600000">
                                      <p:cBhvr>
                                        <p:cTn id="108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5" presetClass="pat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3.75E-6 2.96296E-6 L -0.05612 2.96296E-6 " pathEditMode="relative" rAng="0" ptsTypes="AA">
                                      <p:cBhvr>
                                        <p:cTn id="114" dur="3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7" grpId="1" animBg="1"/>
      <p:bldP spid="3" grpId="0" animBg="1"/>
      <p:bldP spid="3" grpId="1" animBg="1"/>
      <p:bldP spid="4" grpId="0" animBg="1"/>
      <p:bldP spid="4" grpId="1" animBg="1"/>
      <p:bldP spid="4" grpId="2" animBg="1"/>
      <p:bldP spid="4" grpId="3" animBg="1"/>
      <p:bldP spid="4" grpId="4" animBg="1"/>
      <p:bldP spid="5" grpId="0" animBg="1"/>
      <p:bldP spid="5" grpId="1" animBg="1"/>
      <p:bldP spid="5" grpId="2" animBg="1"/>
      <p:bldP spid="5" grpId="3" animBg="1"/>
      <p:bldP spid="7" grpId="0" animBg="1"/>
      <p:bldP spid="7" grpId="1" animBg="1"/>
      <p:bldP spid="7" grpId="2" animBg="1"/>
      <p:bldP spid="7" grpId="3" animBg="1"/>
      <p:bldP spid="7" grpId="4" animBg="1"/>
      <p:bldP spid="8" grpId="0"/>
      <p:bldP spid="20" grpId="0"/>
      <p:bldP spid="20" grpId="1"/>
      <p:bldP spid="21" grpId="0"/>
      <p:bldP spid="22" grpId="0"/>
      <p:bldP spid="22" grpId="1"/>
      <p:bldP spid="23" grpId="0"/>
      <p:bldP spid="23" grpId="1"/>
      <p:bldP spid="24" grpId="0" animBg="1"/>
      <p:bldP spid="24" grpId="1" animBg="1"/>
      <p:bldP spid="24" grpId="2" animBg="1"/>
      <p:bldP spid="25" grpId="0"/>
      <p:bldP spid="6" grpId="0" animBg="1"/>
      <p:bldP spid="6" grpId="1" animBg="1"/>
      <p:bldP spid="6" grpId="2" animBg="1"/>
      <p:bldP spid="6" grpId="3" animBg="1"/>
      <p:bldP spid="26" grpId="0" animBg="1"/>
      <p:bldP spid="2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rgbClr val="3E247E"/>
            </a:gs>
            <a:gs pos="96000">
              <a:srgbClr val="9C5BCD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-">
            <a:extLst>
              <a:ext uri="{FF2B5EF4-FFF2-40B4-BE49-F238E27FC236}">
                <a16:creationId xmlns:a16="http://schemas.microsoft.com/office/drawing/2014/main" id="{1927B1A1-D78F-4929-8107-14ADBB6EC15B}"/>
              </a:ext>
            </a:extLst>
          </p:cNvPr>
          <p:cNvSpPr/>
          <p:nvPr/>
        </p:nvSpPr>
        <p:spPr>
          <a:xfrm>
            <a:off x="-368300" y="0"/>
            <a:ext cx="13811250" cy="6858000"/>
          </a:xfrm>
          <a:prstGeom prst="rect">
            <a:avLst/>
          </a:prstGeom>
          <a:blipFill dpi="0" rotWithShape="1">
            <a:blip r:embed="rId2">
              <a:alphaModFix amt="35000"/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 t="-9232" b="-92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87676ECE-7544-43BA-93C6-28569F071346}"/>
              </a:ext>
            </a:extLst>
          </p:cNvPr>
          <p:cNvSpPr/>
          <p:nvPr/>
        </p:nvSpPr>
        <p:spPr>
          <a:xfrm rot="2700000">
            <a:off x="9477672" y="4809388"/>
            <a:ext cx="1997155" cy="1995836"/>
          </a:xfrm>
          <a:prstGeom prst="roundRect">
            <a:avLst>
              <a:gd name="adj" fmla="val 6382"/>
            </a:avLst>
          </a:prstGeom>
          <a:noFill/>
          <a:ln w="190500" cap="rnd">
            <a:solidFill>
              <a:srgbClr val="00B0F0"/>
            </a:solidFill>
            <a:round/>
          </a:ln>
          <a:effectLst>
            <a:outerShdw blurRad="127000" sx="99000" sy="99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-">
            <a:extLst>
              <a:ext uri="{FF2B5EF4-FFF2-40B4-BE49-F238E27FC236}">
                <a16:creationId xmlns:a16="http://schemas.microsoft.com/office/drawing/2014/main" id="{A3E4DA3E-B96B-49A1-A75C-AD8F8647DEC5}"/>
              </a:ext>
            </a:extLst>
          </p:cNvPr>
          <p:cNvSpPr/>
          <p:nvPr/>
        </p:nvSpPr>
        <p:spPr>
          <a:xfrm>
            <a:off x="317491" y="1845072"/>
            <a:ext cx="2193864" cy="1891262"/>
          </a:xfrm>
          <a:prstGeom prst="triangle">
            <a:avLst/>
          </a:prstGeom>
          <a:noFill/>
          <a:ln w="292100" cap="rnd">
            <a:solidFill>
              <a:srgbClr val="D059DD"/>
            </a:solidFill>
            <a:round/>
          </a:ln>
          <a:effectLst>
            <a:outerShdw blurRad="152400" sx="99000" sy="99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95E09DDB-6EB9-43DE-86C9-70BEA03834DA}"/>
              </a:ext>
            </a:extLst>
          </p:cNvPr>
          <p:cNvSpPr/>
          <p:nvPr/>
        </p:nvSpPr>
        <p:spPr>
          <a:xfrm>
            <a:off x="-1536700" y="3175000"/>
            <a:ext cx="11468100" cy="3200400"/>
          </a:xfrm>
          <a:prstGeom prst="roundRect">
            <a:avLst/>
          </a:prstGeom>
          <a:blipFill dpi="0" rotWithShape="1">
            <a:blip r:embed="rId3"/>
            <a:srcRect/>
            <a:stretch>
              <a:fillRect t="-64798" b="-36778"/>
            </a:stretch>
          </a:blipFill>
          <a:ln>
            <a:noFill/>
          </a:ln>
          <a:effectLst>
            <a:outerShdw blurRad="152400" dist="38100" dir="5400000" sx="101000" sy="101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1C51DF-C08E-4F98-BAFA-684E8B25C5A2}"/>
              </a:ext>
            </a:extLst>
          </p:cNvPr>
          <p:cNvSpPr txBox="1"/>
          <p:nvPr/>
        </p:nvSpPr>
        <p:spPr>
          <a:xfrm>
            <a:off x="9796879" y="315137"/>
            <a:ext cx="18453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</a:rPr>
              <a:t>YOUR LOGO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B4F198-C3CF-41F1-9520-427BEFD279EE}"/>
              </a:ext>
            </a:extLst>
          </p:cNvPr>
          <p:cNvSpPr txBox="1"/>
          <p:nvPr/>
        </p:nvSpPr>
        <p:spPr>
          <a:xfrm>
            <a:off x="2542515" y="2047019"/>
            <a:ext cx="71069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a tempus.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1DAB2A-ADC7-41A4-8062-EB06AACA8CEB}"/>
              </a:ext>
            </a:extLst>
          </p:cNvPr>
          <p:cNvSpPr txBox="1"/>
          <p:nvPr/>
        </p:nvSpPr>
        <p:spPr>
          <a:xfrm>
            <a:off x="5018622" y="620189"/>
            <a:ext cx="21547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3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LOREM IPSUM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8B1A64-EB5C-4CEF-98D5-96848E1059AD}"/>
              </a:ext>
            </a:extLst>
          </p:cNvPr>
          <p:cNvSpPr txBox="1"/>
          <p:nvPr/>
        </p:nvSpPr>
        <p:spPr>
          <a:xfrm>
            <a:off x="1785373" y="762647"/>
            <a:ext cx="86212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spc="6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100% POWERPOINT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3E9728-4ECD-4107-B6BB-22C530395D05}"/>
              </a:ext>
            </a:extLst>
          </p:cNvPr>
          <p:cNvSpPr txBox="1"/>
          <p:nvPr/>
        </p:nvSpPr>
        <p:spPr>
          <a:xfrm>
            <a:off x="4610146" y="1429002"/>
            <a:ext cx="29717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TEMPLATE</a:t>
            </a:r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2722BEDB-849F-4CDF-A08D-5ECC634B6D62}"/>
              </a:ext>
            </a:extLst>
          </p:cNvPr>
          <p:cNvSpPr/>
          <p:nvPr/>
        </p:nvSpPr>
        <p:spPr>
          <a:xfrm>
            <a:off x="5091707" y="6060723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C5496E-309D-4A02-9161-00624CCDB606}"/>
              </a:ext>
            </a:extLst>
          </p:cNvPr>
          <p:cNvSpPr txBox="1"/>
          <p:nvPr/>
        </p:nvSpPr>
        <p:spPr>
          <a:xfrm>
            <a:off x="5267087" y="6095353"/>
            <a:ext cx="16578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492A9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</a:rPr>
              <a:t>JOIN NOW</a:t>
            </a:r>
          </a:p>
        </p:txBody>
      </p:sp>
      <p:grpSp>
        <p:nvGrpSpPr>
          <p:cNvPr id="11" name="-">
            <a:extLst>
              <a:ext uri="{FF2B5EF4-FFF2-40B4-BE49-F238E27FC236}">
                <a16:creationId xmlns:a16="http://schemas.microsoft.com/office/drawing/2014/main" id="{343E2A82-1C22-4C08-B7C4-F554C99DC879}"/>
              </a:ext>
            </a:extLst>
          </p:cNvPr>
          <p:cNvGrpSpPr/>
          <p:nvPr/>
        </p:nvGrpSpPr>
        <p:grpSpPr>
          <a:xfrm>
            <a:off x="255832" y="263405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2" name="-">
              <a:extLst>
                <a:ext uri="{FF2B5EF4-FFF2-40B4-BE49-F238E27FC236}">
                  <a16:creationId xmlns:a16="http://schemas.microsoft.com/office/drawing/2014/main" id="{82B4AB0D-E1A2-4137-891E-BA6170930FA6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-">
              <a:extLst>
                <a:ext uri="{FF2B5EF4-FFF2-40B4-BE49-F238E27FC236}">
                  <a16:creationId xmlns:a16="http://schemas.microsoft.com/office/drawing/2014/main" id="{394744CD-6A3B-4886-AB5B-54EFF55FBC46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492A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" name="-">
            <a:extLst>
              <a:ext uri="{FF2B5EF4-FFF2-40B4-BE49-F238E27FC236}">
                <a16:creationId xmlns:a16="http://schemas.microsoft.com/office/drawing/2014/main" id="{16EF0E86-269D-466F-B4C3-2EE602B86F31}"/>
              </a:ext>
            </a:extLst>
          </p:cNvPr>
          <p:cNvGrpSpPr/>
          <p:nvPr/>
        </p:nvGrpSpPr>
        <p:grpSpPr>
          <a:xfrm>
            <a:off x="703821" y="263405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-">
              <a:extLst>
                <a:ext uri="{FF2B5EF4-FFF2-40B4-BE49-F238E27FC236}">
                  <a16:creationId xmlns:a16="http://schemas.microsoft.com/office/drawing/2014/main" id="{FAF7C8AF-8D7E-47C9-9EFF-847F2D74F11C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6" name="Graphic 1069">
              <a:extLst>
                <a:ext uri="{FF2B5EF4-FFF2-40B4-BE49-F238E27FC236}">
                  <a16:creationId xmlns:a16="http://schemas.microsoft.com/office/drawing/2014/main" id="{CB0EE9E9-709C-44D7-A023-87085E26C79A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7" name="-">
                <a:extLst>
                  <a:ext uri="{FF2B5EF4-FFF2-40B4-BE49-F238E27FC236}">
                    <a16:creationId xmlns:a16="http://schemas.microsoft.com/office/drawing/2014/main" id="{4229B7EF-6343-479A-996F-BF2DB4B8821D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492A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-">
                <a:extLst>
                  <a:ext uri="{FF2B5EF4-FFF2-40B4-BE49-F238E27FC236}">
                    <a16:creationId xmlns:a16="http://schemas.microsoft.com/office/drawing/2014/main" id="{47081A50-25B2-4999-B137-5A84F2333D39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492A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9" name="-">
            <a:extLst>
              <a:ext uri="{FF2B5EF4-FFF2-40B4-BE49-F238E27FC236}">
                <a16:creationId xmlns:a16="http://schemas.microsoft.com/office/drawing/2014/main" id="{D38D263B-228A-457D-91E0-206CA2F0CC98}"/>
              </a:ext>
            </a:extLst>
          </p:cNvPr>
          <p:cNvGrpSpPr/>
          <p:nvPr/>
        </p:nvGrpSpPr>
        <p:grpSpPr>
          <a:xfrm>
            <a:off x="1151811" y="264500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0" name="-">
              <a:extLst>
                <a:ext uri="{FF2B5EF4-FFF2-40B4-BE49-F238E27FC236}">
                  <a16:creationId xmlns:a16="http://schemas.microsoft.com/office/drawing/2014/main" id="{A1CC9B55-850A-4A51-8FD0-E5EA7A8C1EB2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492A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-">
              <a:extLst>
                <a:ext uri="{FF2B5EF4-FFF2-40B4-BE49-F238E27FC236}">
                  <a16:creationId xmlns:a16="http://schemas.microsoft.com/office/drawing/2014/main" id="{EE4630F0-83F0-4A0D-81AD-D982BD614416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9181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 dir="ou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0 L -0.03698 0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-2.22222E-6 L -0.14245 -2.22222E-6 " pathEditMode="relative" rAng="0" ptsTypes="AA">
                                      <p:cBhvr>
                                        <p:cTn id="19" dur="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2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4.07407E-6 L 0.14792 4.07407E-6 " pathEditMode="relative" rAng="0" ptsTypes="AA">
                                      <p:cBhvr>
                                        <p:cTn id="24" dur="7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0 L 0.01563 0 " pathEditMode="relative" rAng="0" ptsTypes="AA">
                                      <p:cBhvr>
                                        <p:cTn id="62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3600000">
                                      <p:cBhvr>
                                        <p:cTn id="70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pat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4.375E-6 -4.44444E-6 L -0.05612 -4.44444E-6 " pathEditMode="relative" rAng="0" ptsTypes="AA">
                                      <p:cBhvr>
                                        <p:cTn id="76" dur="3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2" grpId="1" animBg="1"/>
      <p:bldP spid="23" grpId="0" animBg="1"/>
      <p:bldP spid="23" grpId="1" animBg="1"/>
      <p:bldP spid="3" grpId="0" animBg="1"/>
      <p:bldP spid="3" grpId="1" animBg="1"/>
      <p:bldP spid="4" grpId="0"/>
      <p:bldP spid="5" grpId="0"/>
      <p:bldP spid="6" grpId="0"/>
      <p:bldP spid="7" grpId="0"/>
      <p:bldP spid="7" grpId="1"/>
      <p:bldP spid="8" grpId="0"/>
      <p:bldP spid="8" grpId="1"/>
      <p:bldP spid="9" grpId="0" animBg="1"/>
      <p:bldP spid="9" grpId="1" animBg="1"/>
      <p:bldP spid="9" grpId="2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rgbClr val="F07010"/>
            </a:gs>
            <a:gs pos="96000">
              <a:schemeClr val="accent4">
                <a:lumMod val="60000"/>
                <a:lumOff val="4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-">
            <a:extLst>
              <a:ext uri="{FF2B5EF4-FFF2-40B4-BE49-F238E27FC236}">
                <a16:creationId xmlns:a16="http://schemas.microsoft.com/office/drawing/2014/main" id="{C1A4EEB2-11B9-4195-8423-2B926D1CBD1C}"/>
              </a:ext>
            </a:extLst>
          </p:cNvPr>
          <p:cNvSpPr/>
          <p:nvPr/>
        </p:nvSpPr>
        <p:spPr>
          <a:xfrm>
            <a:off x="-809625" y="0"/>
            <a:ext cx="13811250" cy="6858000"/>
          </a:xfrm>
          <a:prstGeom prst="rect">
            <a:avLst/>
          </a:prstGeom>
          <a:blipFill dpi="0" rotWithShape="1">
            <a:blip r:embed="rId2">
              <a:alphaModFix amt="46000"/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/>
            <a:stretch>
              <a:fillRect t="-9232" b="-92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93491D1A-3DBF-41AD-A08A-CF7BD45A7343}"/>
              </a:ext>
            </a:extLst>
          </p:cNvPr>
          <p:cNvSpPr/>
          <p:nvPr/>
        </p:nvSpPr>
        <p:spPr>
          <a:xfrm rot="2700000">
            <a:off x="10421100" y="-561514"/>
            <a:ext cx="1997155" cy="1995836"/>
          </a:xfrm>
          <a:prstGeom prst="roundRect">
            <a:avLst>
              <a:gd name="adj" fmla="val 6382"/>
            </a:avLst>
          </a:prstGeom>
          <a:noFill/>
          <a:ln w="190500" cap="rnd">
            <a:solidFill>
              <a:schemeClr val="bg1">
                <a:lumMod val="95000"/>
              </a:schemeClr>
            </a:solidFill>
            <a:round/>
          </a:ln>
          <a:effectLst>
            <a:outerShdw blurRad="127000" sx="99000" sy="99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7F8BC747-9DE5-4D71-A699-24E963B0CB82}"/>
              </a:ext>
            </a:extLst>
          </p:cNvPr>
          <p:cNvSpPr/>
          <p:nvPr/>
        </p:nvSpPr>
        <p:spPr>
          <a:xfrm flipH="1">
            <a:off x="398521" y="533400"/>
            <a:ext cx="11016343" cy="5791200"/>
          </a:xfrm>
          <a:prstGeom prst="roundRect">
            <a:avLst>
              <a:gd name="adj" fmla="val 3133"/>
            </a:avLst>
          </a:prstGeom>
          <a:blipFill dpi="0" rotWithShape="1">
            <a:blip r:embed="rId3"/>
            <a:srcRect/>
            <a:stretch>
              <a:fillRect t="-25814" b="-274"/>
            </a:stretch>
          </a:blipFill>
          <a:ln>
            <a:noFill/>
          </a:ln>
          <a:effectLst>
            <a:outerShdw blurRad="1524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240831B2-0534-461B-BCF7-DBF9445A7C77}"/>
              </a:ext>
            </a:extLst>
          </p:cNvPr>
          <p:cNvSpPr/>
          <p:nvPr/>
        </p:nvSpPr>
        <p:spPr>
          <a:xfrm>
            <a:off x="4133202" y="533400"/>
            <a:ext cx="2061029" cy="57912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C66CC335-A787-4CB5-9C48-F7221968DCCD}"/>
              </a:ext>
            </a:extLst>
          </p:cNvPr>
          <p:cNvSpPr/>
          <p:nvPr/>
        </p:nvSpPr>
        <p:spPr>
          <a:xfrm>
            <a:off x="294443" y="1157515"/>
            <a:ext cx="4020457" cy="454297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27000" dist="381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FFF9FF39-4CBE-4748-A2CA-F5D7251272B6}"/>
              </a:ext>
            </a:extLst>
          </p:cNvPr>
          <p:cNvSpPr/>
          <p:nvPr/>
        </p:nvSpPr>
        <p:spPr>
          <a:xfrm>
            <a:off x="7102332" y="533400"/>
            <a:ext cx="664029" cy="57912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3FF0CE-DD0C-494A-B896-CB1706B010A1}"/>
              </a:ext>
            </a:extLst>
          </p:cNvPr>
          <p:cNvSpPr txBox="1"/>
          <p:nvPr/>
        </p:nvSpPr>
        <p:spPr>
          <a:xfrm>
            <a:off x="9569487" y="757405"/>
            <a:ext cx="18453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</a:rPr>
              <a:t>YOUR LOGO</a:t>
            </a:r>
          </a:p>
        </p:txBody>
      </p:sp>
      <p:grpSp>
        <p:nvGrpSpPr>
          <p:cNvPr id="9" name="-">
            <a:extLst>
              <a:ext uri="{FF2B5EF4-FFF2-40B4-BE49-F238E27FC236}">
                <a16:creationId xmlns:a16="http://schemas.microsoft.com/office/drawing/2014/main" id="{B612E329-F93F-408F-AFE8-B9E5FBBBED16}"/>
              </a:ext>
            </a:extLst>
          </p:cNvPr>
          <p:cNvGrpSpPr/>
          <p:nvPr/>
        </p:nvGrpSpPr>
        <p:grpSpPr>
          <a:xfrm>
            <a:off x="10067490" y="5887357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0" name="-">
              <a:extLst>
                <a:ext uri="{FF2B5EF4-FFF2-40B4-BE49-F238E27FC236}">
                  <a16:creationId xmlns:a16="http://schemas.microsoft.com/office/drawing/2014/main" id="{F7CE76D8-3234-4A08-B35B-2E60CC0E15E7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-">
              <a:extLst>
                <a:ext uri="{FF2B5EF4-FFF2-40B4-BE49-F238E27FC236}">
                  <a16:creationId xmlns:a16="http://schemas.microsoft.com/office/drawing/2014/main" id="{F666F48F-8F92-43B9-AFB6-C30603FF64FD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00B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" name="-">
            <a:extLst>
              <a:ext uri="{FF2B5EF4-FFF2-40B4-BE49-F238E27FC236}">
                <a16:creationId xmlns:a16="http://schemas.microsoft.com/office/drawing/2014/main" id="{56422392-EC52-42ED-9F11-FA04BD2780EC}"/>
              </a:ext>
            </a:extLst>
          </p:cNvPr>
          <p:cNvGrpSpPr/>
          <p:nvPr/>
        </p:nvGrpSpPr>
        <p:grpSpPr>
          <a:xfrm>
            <a:off x="10515479" y="5887357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3" name="-">
              <a:extLst>
                <a:ext uri="{FF2B5EF4-FFF2-40B4-BE49-F238E27FC236}">
                  <a16:creationId xmlns:a16="http://schemas.microsoft.com/office/drawing/2014/main" id="{AE9CE9A6-0D50-4506-94AC-7FC0206A210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4" name="Graphic 1069">
              <a:extLst>
                <a:ext uri="{FF2B5EF4-FFF2-40B4-BE49-F238E27FC236}">
                  <a16:creationId xmlns:a16="http://schemas.microsoft.com/office/drawing/2014/main" id="{02A43611-B5E5-4FFF-B7D0-9A16F4854C3A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5" name="-">
                <a:extLst>
                  <a:ext uri="{FF2B5EF4-FFF2-40B4-BE49-F238E27FC236}">
                    <a16:creationId xmlns:a16="http://schemas.microsoft.com/office/drawing/2014/main" id="{82001F45-D795-4917-98A5-2C0459B39A64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-">
                <a:extLst>
                  <a:ext uri="{FF2B5EF4-FFF2-40B4-BE49-F238E27FC236}">
                    <a16:creationId xmlns:a16="http://schemas.microsoft.com/office/drawing/2014/main" id="{7C3D4AFE-ABA0-47A2-9BFF-1FB9F9F34B0D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7" name="-">
            <a:extLst>
              <a:ext uri="{FF2B5EF4-FFF2-40B4-BE49-F238E27FC236}">
                <a16:creationId xmlns:a16="http://schemas.microsoft.com/office/drawing/2014/main" id="{A54C96A5-CA44-4FCA-A8F8-9DE54896DC32}"/>
              </a:ext>
            </a:extLst>
          </p:cNvPr>
          <p:cNvGrpSpPr/>
          <p:nvPr/>
        </p:nvGrpSpPr>
        <p:grpSpPr>
          <a:xfrm>
            <a:off x="10963469" y="5888452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-">
              <a:extLst>
                <a:ext uri="{FF2B5EF4-FFF2-40B4-BE49-F238E27FC236}">
                  <a16:creationId xmlns:a16="http://schemas.microsoft.com/office/drawing/2014/main" id="{888D2C16-09D3-4D24-8869-4FF56CB944A2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00B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-">
              <a:extLst>
                <a:ext uri="{FF2B5EF4-FFF2-40B4-BE49-F238E27FC236}">
                  <a16:creationId xmlns:a16="http://schemas.microsoft.com/office/drawing/2014/main" id="{2F37A39A-CB48-430A-9072-5654203E6990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9027383-8DB0-4B1B-9ECF-0DD41FFBCE75}"/>
              </a:ext>
            </a:extLst>
          </p:cNvPr>
          <p:cNvSpPr txBox="1"/>
          <p:nvPr/>
        </p:nvSpPr>
        <p:spPr>
          <a:xfrm>
            <a:off x="590243" y="2977204"/>
            <a:ext cx="35140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Ut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a tempus.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31E1E82-F967-40DF-931C-9BDE4E8A76F6}"/>
              </a:ext>
            </a:extLst>
          </p:cNvPr>
          <p:cNvSpPr txBox="1"/>
          <p:nvPr/>
        </p:nvSpPr>
        <p:spPr>
          <a:xfrm>
            <a:off x="546699" y="1678863"/>
            <a:ext cx="21547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3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LOREM IPSUM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7D60EB-B5FF-4F08-8137-2F42282521F0}"/>
              </a:ext>
            </a:extLst>
          </p:cNvPr>
          <p:cNvSpPr txBox="1"/>
          <p:nvPr/>
        </p:nvSpPr>
        <p:spPr>
          <a:xfrm>
            <a:off x="546699" y="1821321"/>
            <a:ext cx="16353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EASY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4B1D44E-A6A2-4FBB-AC6A-069E7DEDE3C7}"/>
              </a:ext>
            </a:extLst>
          </p:cNvPr>
          <p:cNvSpPr txBox="1"/>
          <p:nvPr/>
        </p:nvSpPr>
        <p:spPr>
          <a:xfrm>
            <a:off x="546699" y="2296756"/>
            <a:ext cx="36231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CUSTOMIZE</a:t>
            </a:r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EC870223-811D-41E5-BD54-7550A5F177E9}"/>
              </a:ext>
            </a:extLst>
          </p:cNvPr>
          <p:cNvSpPr/>
          <p:nvPr/>
        </p:nvSpPr>
        <p:spPr>
          <a:xfrm>
            <a:off x="680699" y="4980299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D887E4A-A74C-48C8-8693-129DCB1E1CF8}"/>
              </a:ext>
            </a:extLst>
          </p:cNvPr>
          <p:cNvSpPr txBox="1"/>
          <p:nvPr/>
        </p:nvSpPr>
        <p:spPr>
          <a:xfrm>
            <a:off x="856079" y="5014929"/>
            <a:ext cx="16578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F07010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</a:rPr>
              <a:t>JOIN NOW</a:t>
            </a:r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A50105A6-172B-484F-B0DE-B12B543D92A4}"/>
              </a:ext>
            </a:extLst>
          </p:cNvPr>
          <p:cNvSpPr/>
          <p:nvPr/>
        </p:nvSpPr>
        <p:spPr>
          <a:xfrm>
            <a:off x="480167" y="1424215"/>
            <a:ext cx="4020457" cy="4542971"/>
          </a:xfrm>
          <a:prstGeom prst="rect">
            <a:avLst/>
          </a:prstGeom>
          <a:noFill/>
          <a:ln w="63500">
            <a:solidFill>
              <a:schemeClr val="bg1">
                <a:lumMod val="95000"/>
              </a:schemeClr>
            </a:solidFill>
          </a:ln>
          <a:effectLst>
            <a:outerShdw blurRad="101600" sx="99000" sy="99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-">
            <a:extLst>
              <a:ext uri="{FF2B5EF4-FFF2-40B4-BE49-F238E27FC236}">
                <a16:creationId xmlns:a16="http://schemas.microsoft.com/office/drawing/2014/main" id="{7E91CE82-6C23-4095-A2F2-A955CA8F4736}"/>
              </a:ext>
            </a:extLst>
          </p:cNvPr>
          <p:cNvSpPr/>
          <p:nvPr/>
        </p:nvSpPr>
        <p:spPr>
          <a:xfrm>
            <a:off x="7775987" y="5378969"/>
            <a:ext cx="2193864" cy="1891262"/>
          </a:xfrm>
          <a:prstGeom prst="triangle">
            <a:avLst/>
          </a:prstGeom>
          <a:noFill/>
          <a:ln w="292100" cap="rnd">
            <a:solidFill>
              <a:srgbClr val="37F5FF"/>
            </a:solidFill>
            <a:round/>
          </a:ln>
          <a:effectLst>
            <a:outerShdw blurRad="152400" sx="99000" sy="99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698 0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04167E-6 2.22222E-6 L 0.14792 2.22222E-6 " pathEditMode="relative" rAng="0" ptsTypes="AA">
                                      <p:cBhvr>
                                        <p:cTn id="37" dur="75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25E-7 -2.22222E-6 L 0.14792 -2.22222E-6 " pathEditMode="relative" rAng="0" ptsTypes="AA">
                                      <p:cBhvr>
                                        <p:cTn id="42" dur="75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5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6 4.81481E-6 L -0.26419 4.81481E-6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16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0 L 0.01563 0 " pathEditMode="relative" rAng="0" ptsTypes="AA">
                                      <p:cBhvr>
                                        <p:cTn id="64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35" presetClass="path" presetSubtype="0" decel="100000" fill="hold" grpId="4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9167E-6 0 L 0.18945 0 " pathEditMode="relative" rAng="0" ptsTypes="AA">
                                      <p:cBhvr>
                                        <p:cTn id="72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66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3" presetClass="path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29167E-6 0 L -0.02943 0 " pathEditMode="relative" rAng="0" ptsTypes="AA">
                                      <p:cBhvr>
                                        <p:cTn id="74" dur="3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35" presetClass="path" presetSubtype="0" decel="10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375E-6 0 L 0.24895 0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48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3" presetClass="path" presetSubtype="0" fill="hold" grpId="4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375E-6 0 L -0.0293 0 " pathEditMode="relative" rAng="0" ptsTypes="AA">
                                      <p:cBhvr>
                                        <p:cTn id="84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0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35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0 L -0.27552 0 " pathEditMode="relative" rAng="0" ptsTypes="AA">
                                      <p:cBhvr>
                                        <p:cTn id="92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76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8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35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1.11111E-6 L -0.25743 1.11111E-6 " pathEditMode="relative" rAng="0" ptsTypes="AA">
                                      <p:cBhvr>
                                        <p:cTn id="100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78" y="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3600000">
                                      <p:cBhvr>
                                        <p:cTn id="108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5" presetClass="pat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4.375E-6 -2.22222E-6 L -0.05612 -2.22222E-6 " pathEditMode="relative" rAng="0" ptsTypes="AA">
                                      <p:cBhvr>
                                        <p:cTn id="114" dur="3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6" grpId="1" animBg="1"/>
      <p:bldP spid="3" grpId="0" animBg="1"/>
      <p:bldP spid="3" grpId="1" animBg="1"/>
      <p:bldP spid="4" grpId="0" animBg="1"/>
      <p:bldP spid="4" grpId="1" animBg="1"/>
      <p:bldP spid="4" grpId="2" animBg="1"/>
      <p:bldP spid="4" grpId="3" animBg="1"/>
      <p:bldP spid="4" grpId="4" animBg="1"/>
      <p:bldP spid="5" grpId="0" animBg="1"/>
      <p:bldP spid="5" grpId="1" animBg="1"/>
      <p:bldP spid="5" grpId="2" animBg="1"/>
      <p:bldP spid="5" grpId="3" animBg="1"/>
      <p:bldP spid="7" grpId="0" animBg="1"/>
      <p:bldP spid="7" grpId="1" animBg="1"/>
      <p:bldP spid="7" grpId="2" animBg="1"/>
      <p:bldP spid="7" grpId="3" animBg="1"/>
      <p:bldP spid="7" grpId="4" animBg="1"/>
      <p:bldP spid="8" grpId="0"/>
      <p:bldP spid="20" grpId="0"/>
      <p:bldP spid="20" grpId="1"/>
      <p:bldP spid="21" grpId="0"/>
      <p:bldP spid="22" grpId="0"/>
      <p:bldP spid="22" grpId="1"/>
      <p:bldP spid="23" grpId="0"/>
      <p:bldP spid="23" grpId="1"/>
      <p:bldP spid="24" grpId="0" animBg="1"/>
      <p:bldP spid="24" grpId="1" animBg="1"/>
      <p:bldP spid="24" grpId="2" animBg="1"/>
      <p:bldP spid="25" grpId="0"/>
      <p:bldP spid="6" grpId="0" animBg="1"/>
      <p:bldP spid="6" grpId="1" animBg="1"/>
      <p:bldP spid="6" grpId="2" animBg="1"/>
      <p:bldP spid="6" grpId="3" animBg="1"/>
      <p:bldP spid="27" grpId="0" animBg="1"/>
      <p:bldP spid="2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accent4">
                <a:lumMod val="60000"/>
                <a:lumOff val="40000"/>
              </a:schemeClr>
            </a:gs>
            <a:gs pos="96000">
              <a:schemeClr val="accent4">
                <a:lumMod val="75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-">
            <a:extLst>
              <a:ext uri="{FF2B5EF4-FFF2-40B4-BE49-F238E27FC236}">
                <a16:creationId xmlns:a16="http://schemas.microsoft.com/office/drawing/2014/main" id="{839F5A3F-76B2-4AB7-B891-69A9B8C281A1}"/>
              </a:ext>
            </a:extLst>
          </p:cNvPr>
          <p:cNvSpPr/>
          <p:nvPr/>
        </p:nvSpPr>
        <p:spPr>
          <a:xfrm>
            <a:off x="0" y="0"/>
            <a:ext cx="13811250" cy="6858000"/>
          </a:xfrm>
          <a:prstGeom prst="rect">
            <a:avLst/>
          </a:prstGeom>
          <a:blipFill dpi="0" rotWithShape="1">
            <a:blip r:embed="rId2">
              <a:alphaModFix amt="46000"/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 t="-9232" b="-92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-">
            <a:extLst>
              <a:ext uri="{FF2B5EF4-FFF2-40B4-BE49-F238E27FC236}">
                <a16:creationId xmlns:a16="http://schemas.microsoft.com/office/drawing/2014/main" id="{BD050F66-9C24-4162-9526-957B3F3EB140}"/>
              </a:ext>
            </a:extLst>
          </p:cNvPr>
          <p:cNvSpPr/>
          <p:nvPr/>
        </p:nvSpPr>
        <p:spPr>
          <a:xfrm rot="2700000">
            <a:off x="7816476" y="4928944"/>
            <a:ext cx="1462210" cy="1461244"/>
          </a:xfrm>
          <a:prstGeom prst="roundRect">
            <a:avLst>
              <a:gd name="adj" fmla="val 6382"/>
            </a:avLst>
          </a:prstGeom>
          <a:noFill/>
          <a:ln w="152400" cap="rnd">
            <a:solidFill>
              <a:schemeClr val="bg1">
                <a:lumMod val="95000"/>
              </a:schemeClr>
            </a:solidFill>
            <a:round/>
          </a:ln>
          <a:effectLst>
            <a:outerShdw blurRad="127000" sx="99000" sy="99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-">
            <a:extLst>
              <a:ext uri="{FF2B5EF4-FFF2-40B4-BE49-F238E27FC236}">
                <a16:creationId xmlns:a16="http://schemas.microsoft.com/office/drawing/2014/main" id="{791F53D5-4723-497E-8C6D-F727C0B36D20}"/>
              </a:ext>
            </a:extLst>
          </p:cNvPr>
          <p:cNvSpPr/>
          <p:nvPr/>
        </p:nvSpPr>
        <p:spPr>
          <a:xfrm>
            <a:off x="1022934" y="5260652"/>
            <a:ext cx="2193864" cy="1891262"/>
          </a:xfrm>
          <a:prstGeom prst="triangle">
            <a:avLst/>
          </a:prstGeom>
          <a:noFill/>
          <a:ln w="292100" cap="rnd">
            <a:solidFill>
              <a:srgbClr val="F07010"/>
            </a:solidFill>
            <a:round/>
          </a:ln>
          <a:effectLst>
            <a:outerShdw blurRad="152400" sx="99000" sy="99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57F1E73-673F-470D-8594-1019E4BC82AE}"/>
              </a:ext>
            </a:extLst>
          </p:cNvPr>
          <p:cNvSpPr txBox="1"/>
          <p:nvPr/>
        </p:nvSpPr>
        <p:spPr>
          <a:xfrm>
            <a:off x="5148615" y="2715168"/>
            <a:ext cx="553269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Ut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a tempus.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1D98AFD-E0A3-46F3-B3E4-1AD4BD8C57B1}"/>
              </a:ext>
            </a:extLst>
          </p:cNvPr>
          <p:cNvSpPr txBox="1"/>
          <p:nvPr/>
        </p:nvSpPr>
        <p:spPr>
          <a:xfrm>
            <a:off x="5142623" y="715247"/>
            <a:ext cx="3316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spc="300" dirty="0">
                <a:solidFill>
                  <a:schemeClr val="tx2">
                    <a:lumMod val="50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LOREM IPSUM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C294E87-AC48-42B5-9285-2F2BE06EFFD5}"/>
              </a:ext>
            </a:extLst>
          </p:cNvPr>
          <p:cNvSpPr txBox="1"/>
          <p:nvPr/>
        </p:nvSpPr>
        <p:spPr>
          <a:xfrm>
            <a:off x="5138447" y="944524"/>
            <a:ext cx="558838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rgbClr val="3E247E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JUST CLICK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6ED71E2-5443-489A-80BC-E3594E369F63}"/>
              </a:ext>
            </a:extLst>
          </p:cNvPr>
          <p:cNvSpPr txBox="1"/>
          <p:nvPr/>
        </p:nvSpPr>
        <p:spPr>
          <a:xfrm>
            <a:off x="5138447" y="1806947"/>
            <a:ext cx="52107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rgbClr val="3E247E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Futura XBlk BT" panose="020B0903020204020204" pitchFamily="34" charset="0"/>
              </a:rPr>
              <a:t>AND REPLACE</a:t>
            </a:r>
          </a:p>
        </p:txBody>
      </p:sp>
      <p:sp>
        <p:nvSpPr>
          <p:cNvPr id="28" name="-">
            <a:extLst>
              <a:ext uri="{FF2B5EF4-FFF2-40B4-BE49-F238E27FC236}">
                <a16:creationId xmlns:a16="http://schemas.microsoft.com/office/drawing/2014/main" id="{62E302FA-F258-4772-B3B2-63813629AF89}"/>
              </a:ext>
            </a:extLst>
          </p:cNvPr>
          <p:cNvSpPr/>
          <p:nvPr/>
        </p:nvSpPr>
        <p:spPr>
          <a:xfrm>
            <a:off x="5148615" y="4003077"/>
            <a:ext cx="2008586" cy="490078"/>
          </a:xfrm>
          <a:prstGeom prst="roundRect">
            <a:avLst>
              <a:gd name="adj" fmla="val 50000"/>
            </a:avLst>
          </a:prstGeom>
          <a:solidFill>
            <a:srgbClr val="3E247E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72952AF-F92E-4A99-ACF8-5722D2BC2AF4}"/>
              </a:ext>
            </a:extLst>
          </p:cNvPr>
          <p:cNvSpPr txBox="1"/>
          <p:nvPr/>
        </p:nvSpPr>
        <p:spPr>
          <a:xfrm>
            <a:off x="5323995" y="4037707"/>
            <a:ext cx="16578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</a:rPr>
              <a:t>JOIN NOW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D1AEA2A-8B8C-4EF9-8B97-5FC3294ECB85}"/>
              </a:ext>
            </a:extLst>
          </p:cNvPr>
          <p:cNvSpPr txBox="1"/>
          <p:nvPr/>
        </p:nvSpPr>
        <p:spPr>
          <a:xfrm>
            <a:off x="9796879" y="315137"/>
            <a:ext cx="18453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3E247E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</a:rPr>
              <a:t>YOUR LOGO</a:t>
            </a:r>
          </a:p>
        </p:txBody>
      </p:sp>
      <p:grpSp>
        <p:nvGrpSpPr>
          <p:cNvPr id="31" name="-">
            <a:extLst>
              <a:ext uri="{FF2B5EF4-FFF2-40B4-BE49-F238E27FC236}">
                <a16:creationId xmlns:a16="http://schemas.microsoft.com/office/drawing/2014/main" id="{C8AFA2CE-AD60-49E3-99C4-6377227E4DBC}"/>
              </a:ext>
            </a:extLst>
          </p:cNvPr>
          <p:cNvGrpSpPr/>
          <p:nvPr/>
        </p:nvGrpSpPr>
        <p:grpSpPr>
          <a:xfrm>
            <a:off x="5500072" y="6167639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2" name="-">
              <a:extLst>
                <a:ext uri="{FF2B5EF4-FFF2-40B4-BE49-F238E27FC236}">
                  <a16:creationId xmlns:a16="http://schemas.microsoft.com/office/drawing/2014/main" id="{82C53354-42A3-4ED3-9DE1-865D0748381E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3E24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-">
              <a:extLst>
                <a:ext uri="{FF2B5EF4-FFF2-40B4-BE49-F238E27FC236}">
                  <a16:creationId xmlns:a16="http://schemas.microsoft.com/office/drawing/2014/main" id="{812715E9-686B-4E41-994D-9C40E42E7873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4" name="-">
            <a:extLst>
              <a:ext uri="{FF2B5EF4-FFF2-40B4-BE49-F238E27FC236}">
                <a16:creationId xmlns:a16="http://schemas.microsoft.com/office/drawing/2014/main" id="{52100617-109B-4A4B-9905-A2D227AE636B}"/>
              </a:ext>
            </a:extLst>
          </p:cNvPr>
          <p:cNvGrpSpPr/>
          <p:nvPr/>
        </p:nvGrpSpPr>
        <p:grpSpPr>
          <a:xfrm>
            <a:off x="5948061" y="6167639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5" name="-">
              <a:extLst>
                <a:ext uri="{FF2B5EF4-FFF2-40B4-BE49-F238E27FC236}">
                  <a16:creationId xmlns:a16="http://schemas.microsoft.com/office/drawing/2014/main" id="{0EE54505-6AED-4611-BE22-F68C1A575F15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3E24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36" name="Graphic 1069">
              <a:extLst>
                <a:ext uri="{FF2B5EF4-FFF2-40B4-BE49-F238E27FC236}">
                  <a16:creationId xmlns:a16="http://schemas.microsoft.com/office/drawing/2014/main" id="{B7049D77-CDBF-4887-9C7C-8B6142942EC8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37" name="-">
                <a:extLst>
                  <a:ext uri="{FF2B5EF4-FFF2-40B4-BE49-F238E27FC236}">
                    <a16:creationId xmlns:a16="http://schemas.microsoft.com/office/drawing/2014/main" id="{C28C1A78-46F8-464F-BDAC-CD97B2208CA2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-">
                <a:extLst>
                  <a:ext uri="{FF2B5EF4-FFF2-40B4-BE49-F238E27FC236}">
                    <a16:creationId xmlns:a16="http://schemas.microsoft.com/office/drawing/2014/main" id="{3331BCC6-6BD9-4AC2-BD29-76BC901B5ECA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9" name="-">
            <a:extLst>
              <a:ext uri="{FF2B5EF4-FFF2-40B4-BE49-F238E27FC236}">
                <a16:creationId xmlns:a16="http://schemas.microsoft.com/office/drawing/2014/main" id="{84CF19AB-45DB-41AD-A0E1-0799450D5B31}"/>
              </a:ext>
            </a:extLst>
          </p:cNvPr>
          <p:cNvGrpSpPr/>
          <p:nvPr/>
        </p:nvGrpSpPr>
        <p:grpSpPr>
          <a:xfrm>
            <a:off x="6396051" y="6168734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0" name="-">
              <a:extLst>
                <a:ext uri="{FF2B5EF4-FFF2-40B4-BE49-F238E27FC236}">
                  <a16:creationId xmlns:a16="http://schemas.microsoft.com/office/drawing/2014/main" id="{B9BD7F0C-B9B2-41DB-BAD3-402D5DA511B5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-">
              <a:extLst>
                <a:ext uri="{FF2B5EF4-FFF2-40B4-BE49-F238E27FC236}">
                  <a16:creationId xmlns:a16="http://schemas.microsoft.com/office/drawing/2014/main" id="{0BE317DF-81EB-4D18-AE2F-55E352D65864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3E24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2" name="PICTURE">
            <a:extLst>
              <a:ext uri="{FF2B5EF4-FFF2-40B4-BE49-F238E27FC236}">
                <a16:creationId xmlns:a16="http://schemas.microsoft.com/office/drawing/2014/main" id="{9C590DA9-2C51-436C-9479-551744CE0DFF}"/>
              </a:ext>
            </a:extLst>
          </p:cNvPr>
          <p:cNvSpPr/>
          <p:nvPr/>
        </p:nvSpPr>
        <p:spPr>
          <a:xfrm flipH="1">
            <a:off x="8552371" y="4113138"/>
            <a:ext cx="6143625" cy="1714500"/>
          </a:xfrm>
          <a:prstGeom prst="roundRect">
            <a:avLst/>
          </a:prstGeom>
          <a:blipFill dpi="0" rotWithShape="1">
            <a:blip r:embed="rId3"/>
            <a:srcRect/>
            <a:stretch>
              <a:fillRect t="-154295" r="-15238" b="-20997"/>
            </a:stretch>
          </a:blipFill>
          <a:ln>
            <a:noFill/>
          </a:ln>
          <a:effectLst>
            <a:outerShdw blurRad="152400" dist="38100" dir="5400000" sx="101000" sy="101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2E0154A5-69B5-4F7D-A410-C6E9EDCED7EC}"/>
              </a:ext>
            </a:extLst>
          </p:cNvPr>
          <p:cNvSpPr/>
          <p:nvPr/>
        </p:nvSpPr>
        <p:spPr>
          <a:xfrm flipH="1">
            <a:off x="696683" y="-1524001"/>
            <a:ext cx="4111171" cy="7231743"/>
          </a:xfrm>
          <a:prstGeom prst="roundRect">
            <a:avLst/>
          </a:prstGeom>
          <a:blipFill dpi="0" rotWithShape="1">
            <a:blip r:embed="rId4"/>
            <a:srcRect/>
            <a:stretch>
              <a:fillRect l="-26482" t="-25295" r="-26482" b="-5131"/>
            </a:stretch>
          </a:blipFill>
          <a:ln>
            <a:noFill/>
          </a:ln>
          <a:effectLst>
            <a:outerShdw blurRad="152400" dist="38100" dir="5400000" sx="101000" sy="101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919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 dir="ou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0 L -0.06641 0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2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25E-6 -1.11111E-6 L 0.00013 0.04306 " pathEditMode="relative" rAng="0" ptsTypes="AA">
                                      <p:cBhvr>
                                        <p:cTn id="12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5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04167E-6 -1.48148E-6 L 0.14792 -1.48148E-6 " pathEditMode="relative" rAng="0" ptsTypes="AA">
                                      <p:cBhvr>
                                        <p:cTn id="21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75E-6 2.96296E-6 L 0.14791 2.96296E-6 " pathEditMode="relative" rAng="0" ptsTypes="AA">
                                      <p:cBhvr>
                                        <p:cTn id="26" dur="75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" fill="hold"/>
                                        <p:tgtEl>
                                          <p:spTgt spid="2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45833E-6 1.48148E-6 L -0.26419 1.48148E-6 " pathEditMode="relative" rAng="0" ptsTypes="AA">
                                      <p:cBhvr>
                                        <p:cTn id="42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16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58333E-6 1.48148E-6 L -0.01706 1.48148E-6 " pathEditMode="relative" rAng="0" ptsTypes="AA">
                                      <p:cBhvr>
                                        <p:cTn id="70" dur="4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3600000">
                                      <p:cBhvr>
                                        <p:cTn id="78" dur="3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1.875E-6 -1.11111E-6 L 0.04961 -1.11111E-6 " pathEditMode="relative" rAng="0" ptsTypes="AA">
                                      <p:cBhvr>
                                        <p:cTn id="84" dur="3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3" grpId="0" animBg="1"/>
      <p:bldP spid="43" grpId="1" animBg="1"/>
      <p:bldP spid="44" grpId="0" animBg="1"/>
      <p:bldP spid="44" grpId="1" animBg="1"/>
      <p:bldP spid="24" grpId="0"/>
      <p:bldP spid="24" grpId="1"/>
      <p:bldP spid="25" grpId="0"/>
      <p:bldP spid="26" grpId="0"/>
      <p:bldP spid="26" grpId="1"/>
      <p:bldP spid="27" grpId="0"/>
      <p:bldP spid="27" grpId="1"/>
      <p:bldP spid="28" grpId="0" animBg="1"/>
      <p:bldP spid="28" grpId="1" animBg="1"/>
      <p:bldP spid="28" grpId="2" animBg="1"/>
      <p:bldP spid="29" grpId="0"/>
      <p:bldP spid="30" grpId="0"/>
      <p:bldP spid="42" grpId="0" animBg="1"/>
      <p:bldP spid="42" grpId="1" animBg="1"/>
      <p:bldP spid="3" grpId="0" animBg="1"/>
      <p:bldP spid="3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600</Words>
  <Application>Microsoft Office PowerPoint</Application>
  <PresentationFormat>Widescreen</PresentationFormat>
  <Paragraphs>67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Century Gothic</vt:lpstr>
      <vt:lpstr>Futura XBlk BT</vt:lpstr>
      <vt:lpstr>Montserrat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4</cp:revision>
  <dcterms:created xsi:type="dcterms:W3CDTF">2021-11-25T06:29:39Z</dcterms:created>
  <dcterms:modified xsi:type="dcterms:W3CDTF">2021-12-01T01:57:25Z</dcterms:modified>
</cp:coreProperties>
</file>